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453 225 919 0 0,'0'0'12822'0'0,"3"0"-12477"0"0,8-1-8 0 0,-8 1-9 0 0,0-1-191 0 0,0 0 0 0 0,1 1 0 0 0,-1-1 0 0 0,-1 0 0 0 0,1-1 0 0 0,0 1-1 0 0,4-3 1 0 0,-5 3-104 0 0,2-1 45 0 0,0 0 0 0 0,0 0 0 0 0,-1-1 0 0 0,1 0 0 0 0,3-3 0 0 0,14-9 108 0 0,72-27-120 0 0,9-4-34 0 0,11-14-32 0 0,-100 54 40 0 0,1 0 0 0 0,-1 1 0 0 0,1 1 0 0 0,1 0 0 0 0,16-1 0 0 0,-29 5-30 0 0,0 0 0 0 0,0 0 0 0 0,0 0 0 0 0,0 0 0 0 0,0 1 0 0 0,0-1 0 0 0,0 1 0 0 0,-1-1 0 0 0,1 1 0 0 0,0 0 0 0 0,0 0 0 0 0,0-1 0 0 0,-1 1 0 0 0,1 1 0 0 0,2 1 0 0 0,5 8 6 0 0,-8-7-15 0 0,0 1 1 0 0,0 0-1 0 0,0-1 0 0 0,0 1 0 0 0,-1 0 0 0 0,1 0 0 0 0,-1-1 0 0 0,-1 1 1 0 0,1 0-1 0 0,-1 0 0 0 0,-2 8 0 0 0,0 1 44 0 0,-1 0 0 0 0,-11 23 1 0 0,7-22-17 0 0,-1 1 1 0 0,-1-2 0 0 0,0 1 0 0 0,0-1 0 0 0,-20 19-1 0 0,-70 57 47 0 0,-48 24 26 0 0,-108 95-385 0 0,33-16-617 0 0,210-182 788 0 0,-1-1-1 0 0,0-1 1 0 0,0 0 0 0 0,-1-1-1 0 0,0-1 1 0 0,-1 0 0 0 0,-28 8-1 0 0,24-11 39 0 0,15-5 202 0 0,13-9 82 0 0,-2 6-139 0 0,0 0-1 0 0,1 1 0 0 0,-1 0 1 0 0,1 0-1 0 0,0 1 1 0 0,0 0-1 0 0,0 0 0 0 0,13-1 1 0 0,-3 0 55 0 0,264-52 1409 0 0,-236 46-1338 0 0,0 1 0 0 0,58 0 0 0 0,-61 4-175 0 0,-26 3 37 0 0,-4 3-30 0 0,-9-1-155 0 0,0 4 47 0 0,1-2-1219 0 0,3 14-8443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34 395 11519 0 0,'0'0'887'0'0,"-2"1"-583"0"0,-30 12 5929 0 0,32-14-5682 0 0,3-8-416 0 0,-1 1 0 0 0,1 0-1 0 0,0-1 1 0 0,0 1 0 0 0,1 1 0 0 0,7-13 0 0 0,34-43 48 0 0,-42 60-167 0 0,95-112 58 0 0,-80 93-73 0 0,-15 17-3 0 0,1 0 0 0 0,-1 0 0 0 0,1 0 0 0 0,1 1 0 0 0,5-5 1 0 0,59-35-111 0 0,0 0-103 0 0,-65 40 192 0 0,15-6-37 0 0,-16 9 0 0 0,6 2-16 0 0,-1 6-13 0 0,-6-4 83 0 0,-1 0 0 0 0,0 0 0 0 0,0 0 1 0 0,-1 0-1 0 0,1 0 0 0 0,0 1 0 0 0,-1-1 0 0 0,0 0 1 0 0,0 0-1 0 0,0 0 0 0 0,0 0 0 0 0,0 0 0 0 0,-1 4 0 0 0,-2 7-23 0 0,-7 22-1 0 0,6-20 24 0 0,-10 34 63 0 0,-26 101 266 0 0,33-123-350 0 0,4-20 48 0 0,1 1 0 0 0,0-1 0 0 0,0 1 0 0 0,1 0 0 0 0,-1 12 1 0 0,2-18-100 0 0,0-1 0 0 0,1 0 0 0 0,-1 1 1 0 0,1-1-1 0 0,-1 0 0 0 0,1 0 1 0 0,0 1-1 0 0,0-1 0 0 0,0 0 0 0 0,0 0 1 0 0,0 0-1 0 0,0 0 0 0 0,1 0 0 0 0,-1 0 1 0 0,0 0-1 0 0,1-1 0 0 0,0 1 1 0 0,-1-1-1 0 0,1 1 0 0 0,0-1 0 0 0,0 1 1 0 0,0-1-1 0 0,0 0 0 0 0,0 0 1 0 0,4 2-1 0 0,8 0-1419 0 0,3-2-65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407 344 2303 0 0,'-1'2'167'0'0,"-10"27"-173"0"0,4-17 3142 0 0,-14 20 1 0 0,-12 10 3565 0 0,10-18-5946 0 0,12-13-530 0 0,-1-1-1 0 0,-1 0 1 0 0,0-1 0 0 0,0 0-1 0 0,0-1 1 0 0,-1 0-1 0 0,-1-1 1 0 0,1-1 0 0 0,-1 0-1 0 0,0-1 1 0 0,0-1-1 0 0,-1 0 1 0 0,0-1 0 0 0,-28 1-1 0 0,40-3-211 0 0,0-1-1 0 0,0 0 1 0 0,-1-1-1 0 0,1 1 1 0 0,0-1-1 0 0,0 1 1 0 0,0-1-1 0 0,-1-1 1 0 0,-5-2-1 0 0,8 3-4 0 0,0 0 0 0 0,1 1 1 0 0,-1-2-1 0 0,1 1 0 0 0,0 0 0 0 0,-1 0 0 0 0,1 0 0 0 0,0-1 1 0 0,-1 1-1 0 0,1-1 0 0 0,0 1 0 0 0,0-1 0 0 0,0 1 0 0 0,0-1 1 0 0,1 1-1 0 0,-1-1 0 0 0,0 0 0 0 0,1 0 0 0 0,-1 1 0 0 0,1-1 1 0 0,0 0-1 0 0,-1 0 0 0 0,1 0 0 0 0,0-3 0 0 0,1-5 24 0 0,0 0-1 0 0,0 0 0 0 0,1 0 1 0 0,1 0-1 0 0,0 1 0 0 0,0-1 1 0 0,0 1-1 0 0,11-18 1 0 0,3-3-3 0 0,27-35 0 0 0,-11 23-43 0 0,1 2 0 0 0,2 1-1 0 0,1 2 1 0 0,67-51 0 0 0,-86 74-1 0 0,1 1 0 0 0,0 0 0 0 0,1 2 0 0 0,0 0 0 0 0,1 2 0 0 0,32-11 0 0 0,-50 19 13 0 0,0 0-1 0 0,1 0 0 0 0,-1 1 1 0 0,1-1-1 0 0,-1 1 0 0 0,1 0 1 0 0,-1 0-1 0 0,0 0 1 0 0,1 1-1 0 0,-1-1 0 0 0,1 1 1 0 0,-1 0-1 0 0,0 0 0 0 0,1 0 1 0 0,-1 0-1 0 0,0 0 1 0 0,0 1-1 0 0,0 0 0 0 0,0-1 1 0 0,0 1-1 0 0,0 0 1 0 0,0 1-1 0 0,-1-1 0 0 0,1 0 1 0 0,-1 1-1 0 0,1-1 0 0 0,-1 1 1 0 0,0 0-1 0 0,0 0 1 0 0,0 0-1 0 0,-1 0 0 0 0,1 0 1 0 0,-1 0-1 0 0,1 0 0 0 0,-1 0 1 0 0,1 6-1 0 0,1 4 19 0 0,-1-1 0 0 0,-1 1 0 0 0,0 0 0 0 0,0 0 0 0 0,-2 0 0 0 0,1 0 0 0 0,-2 0 0 0 0,1-1 0 0 0,-2 1 0 0 0,0-1 0 0 0,-8 22 0 0 0,4-14 25 0 0,-2 0 0 0 0,-1-1-1 0 0,0 0 1 0 0,-1 0 0 0 0,-1-1-1 0 0,-18 20 1 0 0,15-22-12 0 0,-1 0-1 0 0,-1-1 0 0 0,0 0 1 0 0,-21 12-1 0 0,5-6-738 0 0,-54 25-1 0 0,70-37-31 0 0,-1-2-1 0 0,1 0 1 0 0,-1-1-1 0 0,0-1 0 0 0,-21 3 1 0 0,38-8 599 0 0,-1 1-1 0 0,1-1 1 0 0,-1 0-1 0 0,1 0 1 0 0,-1 0 0 0 0,1-1-1 0 0,-1 1 1 0 0,1 0 0 0 0,-1 0-1 0 0,-1-2 1 0 0,2 2-87 0 0,0 0 0 0 0,1-1 0 0 0,-1 1 0 0 0,1 0 0 0 0,-1-1 1 0 0,1 1-1 0 0,-1-1 0 0 0,1 1 0 0 0,-1-1 0 0 0,1 1 0 0 0,-1-1 0 0 0,1 1 0 0 0,0-1 0 0 0,-1 0 0 0 0,1 1 1 0 0,-1-2-1 0 0,-1-9-3841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11 4607 0 0,'0'0'208'0'0,"-8"-5"32"0"0,8 4-174 0 0,-1 1-1 0 0,0-1 0 0 0,1 1 0 0 0,-1-1 0 0 0,0 1 0 0 0,0-1 1 0 0,1 1-1 0 0,-1 0 0 0 0,0-1 0 0 0,0 1 0 0 0,0 0 0 0 0,0 0 1 0 0,1 0-1 0 0,-1 0 0 0 0,0 0 0 0 0,0 0 0 0 0,0 0 0 0 0,0 0 1 0 0,1 0-1 0 0,-1 0 0 0 0,0 0 0 0 0,0 0 0 0 0,0 1 0 0 0,0-1 1 0 0,1 0-1 0 0,-1 1 0 0 0,0-1 0 0 0,-1 1 0 0 0,0 1 897 0 0,-46 18 8389 0 0,37-14-8870 0 0,-1 1-1 0 0,1 0 1 0 0,-18 16 0 0 0,21-16-464 0 0,0-2-2 0 0,1 2-1 0 0,0-1 0 0 0,0 1 1 0 0,1 0-1 0 0,-1 1 0 0 0,2 0 1 0 0,-1 0-1 0 0,-6 12 0 0 0,9-9-14 0 0,7-1-10 0 0,-3-9-6 0 0,1 1 1 0 0,-1-1 0 0 0,1 0 0 0 0,-1 0 0 0 0,1 0 0 0 0,0 0 0 0 0,-1 0-1 0 0,1 0 1 0 0,0 0 0 0 0,0 0 0 0 0,-1-1 0 0 0,1 1 0 0 0,0-1-1 0 0,3 1 1 0 0,30 1-256 0 0,-18-1 182 0 0,-12-1 59 0 0,9 1-36 0 0,-1 0 0 0 0,1 1 1 0 0,-1 0-1 0 0,23 8 1 0 0,-32-9 78 0 0,-1 1 1 0 0,1-1-1 0 0,-1 1 1 0 0,1 0 0 0 0,-1 0-1 0 0,0 0 1 0 0,0 1-1 0 0,0-1 1 0 0,-1 1 0 0 0,1 0-1 0 0,0 0 1 0 0,-1-1-1 0 0,0 2 1 0 0,0-1 0 0 0,0 0-1 0 0,0 0 1 0 0,0 1-1 0 0,0-1 1 0 0,-1 1 0 0 0,0-1-1 0 0,2 8 1 0 0,-1 3 40 0 0,0-1-1 0 0,0 1 1 0 0,-2 0 0 0 0,0 0-1 0 0,0 0 1 0 0,-1 0-1 0 0,-1 0 1 0 0,-4 16 0 0 0,3-18 19 0 0,0-1-1 0 0,-1 0 1 0 0,0 1 0 0 0,-1-1 0 0 0,0-1-1 0 0,-1 1 1 0 0,0-1 0 0 0,-1 0 0 0 0,-14 17 0 0 0,14-21 46 0 0,0 0 1 0 0,0-1-1 0 0,-1 0 1 0 0,1 0 0 0 0,-1 0-1 0 0,-1-1 1 0 0,1 0-1 0 0,0-1 1 0 0,-1 0-1 0 0,0 0 1 0 0,1-1 0 0 0,-1 0-1 0 0,-15 1 1 0 0,-9 0 23 0 0,-1-2-1 0 0,-42-4 1 0 0,47 1-1192 0 0,0-1-4022 0 0,4-2-1745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30 9215 0 0,'-1'-2'92'0'0,"0"0"0"0"0,0 0 0 0 0,0 0-1 0 0,0 0 1 0 0,-1 1 0 0 0,1-1-1 0 0,0 0 1 0 0,-1 1 0 0 0,1-1 0 0 0,-1 1-1 0 0,0 0 1 0 0,1-1 0 0 0,-1 1 0 0 0,0 0-1 0 0,0 0 1 0 0,0 0 0 0 0,0 0-1 0 0,0 1 1 0 0,-2-2 0 0 0,0 2 78 0 0,1-1 1 0 0,0 1 0 0 0,-1 0-1 0 0,1 0 1 0 0,0 1-1 0 0,-1-1 1 0 0,1 1 0 0 0,0-1-1 0 0,-1 1 1 0 0,1 0-1 0 0,-3 1 1 0 0,-8 5 227 0 0,0 0 1 0 0,1 1-1 0 0,0 0 0 0 0,-15 12 0 0 0,24-17-480 0 0,-60 49 428 0 0,-111 113 0 0 0,161-150-327 0 0,2 0 0 0 0,0 1 0 0 0,-18 32 0 0 0,24-36-3 0 0,0 0-1 0 0,0 1 1 0 0,2 0 0 0 0,-1 0-1 0 0,2 0 1 0 0,-4 20-1 0 0,7-30 9 0 0,-1 1 0 0 0,1-1 0 0 0,0 1 0 0 0,0-1-1 0 0,0 1 1 0 0,1-1 0 0 0,-1 1 0 0 0,1-1 0 0 0,0 1-1 0 0,-1-1 1 0 0,2 0 0 0 0,-1 1 0 0 0,0-1 0 0 0,1 0 0 0 0,-1 0-1 0 0,1 0 1 0 0,0 0 0 0 0,0 0 0 0 0,0-1 0 0 0,1 1-1 0 0,-1 0 1 0 0,1-1 0 0 0,-1 0 0 0 0,1 1 0 0 0,0-1-1 0 0,0 0 1 0 0,0-1 0 0 0,0 1 0 0 0,5 2 0 0 0,1-1 80 0 0,0 0 0 0 0,0-1 0 0 0,0 0 0 0 0,1 0 0 0 0,-1-1 1 0 0,0 0-1 0 0,1-1 0 0 0,-1 0 0 0 0,0 0 0 0 0,12-2 0 0 0,-1-2 10 0 0,0 0-1 0 0,0-1 1 0 0,-1-1 0 0 0,1-1-1 0 0,-2 0 1 0 0,1-2-1 0 0,-1 0 1 0 0,0-1 0 0 0,-1-1-1 0 0,0 0 1 0 0,-1-1-1 0 0,0-1 1 0 0,-1-1 0 0 0,15-17-1 0 0,-27 27-104 0 0,1 0-1 0 0,-1-1 0 0 0,0 1 1 0 0,0-1-1 0 0,-1 0 0 0 0,0 0 1 0 0,0 1-1 0 0,3-12 0 0 0,-4 13-29 0 0,0-1 1 0 0,-1 0-1 0 0,0 1 0 0 0,0-1 0 0 0,0 0 0 0 0,0 0 0 0 0,-1 1 0 0 0,1-1 0 0 0,-1 0 0 0 0,0 1 0 0 0,0-1 0 0 0,0 1 0 0 0,-1-1 0 0 0,-2-4 1 0 0,-20-33-1757 0 0,-3 1 1 0 0,-49-58-1 0 0,73 95 1543 0 0,-4-6-836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1017 8751 0 0,'-6'-5'794'0'0,"-11"-12"-1125"0"0,15 15 821 0 0,0-1-1 0 0,0 1 1 0 0,1-1-1 0 0,-1 0 1 0 0,1 0-1 0 0,-1 1 1 0 0,1-1-1 0 0,-1-3 1 0 0,1 3-152 0 0,1-1 1 0 0,0 1 0 0 0,-1 0-1 0 0,1 0 1 0 0,0 0 0 0 0,1 0-1 0 0,-1 0 1 0 0,1 0-1 0 0,-1 0 1 0 0,1 0 0 0 0,0 0-1 0 0,0 0 1 0 0,0 0 0 0 0,0 0-1 0 0,1 0 1 0 0,2-3 0 0 0,75-119 1643 0 0,7-10-1571 0 0,-41 51-526 0 0,-5-2 1 0 0,-3-2-1 0 0,44-159 0 0 0,-76 229-298 0 0,3-28 0 0 0,-8 40 198 0 0,1 0 0 0 0,-1 1 0 0 0,0-1 0 0 0,-1 0 0 0 0,1 0 0 0 0,-1 1 0 0 0,0-1 0 0 0,-4-10 0 0 0,5 15 164 0 0,-1-1 0 0 0,1 1 0 0 0,-1 0 0 0 0,0 0 0 0 0,1 0 0 0 0,-1 0 0 0 0,0 0 0 0 0,1 0-1 0 0,-1 0 1 0 0,0 0 0 0 0,0 0 0 0 0,0 0 0 0 0,0 0 0 0 0,0 0 0 0 0,0 1 0 0 0,0-1 0 0 0,0 0 0 0 0,0 1 0 0 0,0-1 0 0 0,-1 1 0 0 0,1-1 0 0 0,0 1 0 0 0,0 0 0 0 0,-1-1 0 0 0,1 1 0 0 0,0 0 0 0 0,0 0 0 0 0,-1 0 0 0 0,1 0 0 0 0,0 0-1 0 0,0 0 1 0 0,-1 0 0 0 0,1 0 0 0 0,0 1 0 0 0,0-1 0 0 0,-1 0 0 0 0,1 1 0 0 0,0-1 0 0 0,0 1 0 0 0,0-1 0 0 0,-2 2 0 0 0,-3 1-38 0 0,0 1 1 0 0,0 0-1 0 0,1 0 1 0 0,0 0-1 0 0,0 1 1 0 0,-7 7-1 0 0,-4 7 9 0 0,1 0-1 0 0,-23 41 1 0 0,-17 49 479 0 0,37-72-294 0 0,-129 272 1373 0 0,-190 587 0 0 0,313-820-1828 0 0,-37 79 0 0 0,14-62-5934 0 0,31-66 1094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13591 0 0,'0'0'1231'0'0,"1"2"-934"0"0,2 1-143 0 0,1 0-1 0 0,-1 0 1 0 0,1 0 0 0 0,0 0-1 0 0,0-1 1 0 0,-1 0-1 0 0,2 1 1 0 0,-1-2-1 0 0,0 1 1 0 0,0 0 0 0 0,1-1-1 0 0,-1 0 1 0 0,0 0-1 0 0,1 0 1 0 0,0 0-1 0 0,-1-1 1 0 0,1 0 0 0 0,-1 0-1 0 0,8-1 1 0 0,11-1 481 0 0,-1-2 0 0 0,38-11 1 0 0,-46 12-507 0 0,79-23 642 0 0,145-33-1530 0 0,-181 49-6448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75 2759 0 0,'0'0'126'0'0,"-7"5"20"0"0,3-1 172 0 0,0-1 0 0 0,1 0 0 0 0,-1 1 0 0 0,1 0-1 0 0,0-1 1 0 0,0 1 0 0 0,0 1 0 0 0,1-1 0 0 0,-1 0-1 0 0,-3 9 1 0 0,-1 7 2265 0 0,-7 25 0 0 0,8-24-1853 0 0,-18 58 110 0 0,4 1-1 0 0,3 1 0 0 0,-9 125 1 0 0,26-200-804 0 0,0 1 1 0 0,0 0 0 0 0,1 9-1 0 0,0-14 136 0 0,0-2 38 0 0,2-1-155 0 0,0 1 0 0 0,0-1 0 0 0,-1 1 1 0 0,1-1-1 0 0,0 0 0 0 0,-1 0 0 0 0,1 0 1 0 0,-1 0-1 0 0,1-1 0 0 0,-1 1 0 0 0,0-1 1 0 0,1 1-1 0 0,-1-1 0 0 0,0 0 0 0 0,0 0 1 0 0,0 0-1 0 0,2-3 0 0 0,5-7 46 0 0,0 0 1 0 0,8-15-1 0 0,-7 9 29 0 0,39-67 7 0 0,-29 49-52 0 0,47-67-1 0 0,14-2-61 0 0,-78 118 146 0 0,-3-9-146 0 0,2 17 71 0 0,0 1 0 0 0,2-1 0 0 0,1 0 1 0 0,0 0-1 0 0,15 37 0 0 0,-9-39-54 0 0,1 0-1 0 0,20 27 1 0 0,-10-17-11 0 0,-13-16 3 0 0,1 0 11 0 0,16 30 0 0 0,-24-38-42 0 0,0-1-1 0 0,0 1 1 0 0,0 0-1 0 0,-1 0 1 0 0,0 1-1 0 0,0-1 1 0 0,0 0 0 0 0,0 0-1 0 0,-1 0 1 0 0,0 8-1 0 0,-1-5-12 0 0,1-7 14 0 0,0-1 1 0 0,0 0-1 0 0,0 1 0 0 0,0-1 0 0 0,0 0 0 0 0,0 0 0 0 0,-1 1 0 0 0,1-1 1 0 0,0 0-1 0 0,0 1 0 0 0,0-1 0 0 0,0 0 0 0 0,0 0 0 0 0,0 1 0 0 0,0-1 1 0 0,-1 0-1 0 0,1 0 0 0 0,0 1 0 0 0,0-1 0 0 0,0 0 0 0 0,-1 0 1 0 0,1 0-1 0 0,0 0 0 0 0,0 1 0 0 0,-1-1 0 0 0,1 0 0 0 0,0 0 0 0 0,0 0 1 0 0,-1 0-1 0 0,1 0 0 0 0,0 0 0 0 0,-1 1 0 0 0,1-1 0 0 0,0 0 1 0 0,0 0-1 0 0,-1 0 0 0 0,1 0 0 0 0,0 0 0 0 0,-1 0 0 0 0,1 0 0 0 0,0 0 1 0 0,0 0-1 0 0,-1-1 0 0 0,1 1 0 0 0,0 0 0 0 0,0 0 0 0 0,-1 0 1 0 0,1 0-1 0 0,0 0 0 0 0,-1-1 0 0 0,-10-9 268 0 0,10 7-223 0 0,-1 0-1 0 0,1-1 1 0 0,0 1 0 0 0,0 0-1 0 0,0-1 1 0 0,1 1 0 0 0,-1-1-1 0 0,1 1 1 0 0,0-1-1 0 0,0 1 1 0 0,0-1 0 0 0,1 1-1 0 0,-1 0 1 0 0,1-1-1 0 0,0-3 1 0 0,3-7 142 0 0,1-1 0 0 0,6-13 1 0 0,5-9-101 0 0,2 2 1 0 0,2 0 0 0 0,1 1 0 0 0,1 1 0 0 0,2 1 0 0 0,1 1-1 0 0,50-47 1 0 0,89-68 342 0 0,-75 81-1577 0 0,5 11-4763 0 0,-69 43-495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56 2759 0 0,'0'-16'579'0'0,"0"15"165"0"0,0-1-1 0 0,0 1 1 0 0,0 0 0 0 0,0-1-1 0 0,0 1 1 0 0,0-1 0 0 0,-1 1 0 0 0,1 0-1 0 0,0-1 1 0 0,-1 1 0 0 0,0-2-1 0 0,0 1-442 0 0,0 1 0 0 0,0-1 0 0 0,0 1 0 0 0,0-1 1 0 0,-1 1-1 0 0,1 0 0 0 0,0-1 0 0 0,0 1 0 0 0,-2-1 0 0 0,2 1-275 0 0,0 1 1 0 0,-1-1-1 0 0,1 0 0 0 0,0 1 1 0 0,0-1-1 0 0,0 1 1 0 0,0-1-1 0 0,-1 1 0 0 0,1 0 1 0 0,0-1-1 0 0,-1 1 0 0 0,1 0 1 0 0,0 0-1 0 0,0 0 1 0 0,-1 0-1 0 0,1 0 0 0 0,0 0 1 0 0,-1 0-1 0 0,1 1 1 0 0,0-1-1 0 0,0 0 0 0 0,-1 1 1 0 0,1-1-1 0 0,0 1 0 0 0,0-1 1 0 0,0 1-1 0 0,0-1 1 0 0,-2 2-1 0 0,-10 10 118 0 0,1 0 0 0 0,1 1 0 0 0,0 0 0 0 0,-9 14 0 0 0,-20 24 113 0 0,19-28-119 0 0,5-6 38 0 0,0 0-1 0 0,1 2 1 0 0,1 0 0 0 0,1 0 0 0 0,-17 33-1 0 0,26-43-95 0 0,0-1 26 0 0,0 0 0 0 0,1 0 0 0 0,0 0-1 0 0,1 1 1 0 0,-3 13 0 0 0,5-21-89 0 0,0 1-1 0 0,0 0 1 0 0,0 0 0 0 0,0-1-1 0 0,0 1 1 0 0,0 0 0 0 0,1 0-1 0 0,-1 0 1 0 0,1-1 0 0 0,-1 1-1 0 0,1 0 1 0 0,0-1 0 0 0,-1 1-1 0 0,1 0 1 0 0,0-1 0 0 0,0 1-1 0 0,0-1 1 0 0,0 0 0 0 0,0 1-1 0 0,1-1 1 0 0,-1 0 0 0 0,0 1-1 0 0,1-1 1 0 0,-1 0 0 0 0,1 0-1 0 0,-1 0 1 0 0,1 0 0 0 0,-1-1-1 0 0,1 1 1 0 0,0 0 0 0 0,-1-1-1 0 0,1 1 1 0 0,2 0 0 0 0,2 0 20 0 0,0 0 1 0 0,0 0 0 0 0,-1-1-1 0 0,1 0 1 0 0,0 0 0 0 0,0 0 0 0 0,0-1-1 0 0,0 0 1 0 0,-1 0 0 0 0,1 0-1 0 0,0-1 1 0 0,-1 0 0 0 0,1 0 0 0 0,-1 0-1 0 0,0-1 1 0 0,0 0 0 0 0,8-5-1 0 0,1-2-17 0 0,-1 0 0 0 0,-1 0 0 0 0,0-2 0 0 0,0 1 0 0 0,10-15 0 0 0,-8 8-159 0 0,-1 0 0 0 0,-1 0 0 0 0,0-1 0 0 0,-2-1 1 0 0,0 0-1 0 0,-1 0 0 0 0,-2-1 0 0 0,0 0 0 0 0,7-36 0 0 0,-13 52 72 0 0,0 0 0 0 0,-1 0 1 0 0,0 0-1 0 0,0 0 0 0 0,0 0 1 0 0,-1 0-1 0 0,1 0 0 0 0,-4-9 1 0 0,4 13 38 0 0,-1-1 0 0 0,1 1 0 0 0,-1 0 0 0 0,1 0 1 0 0,-1 0-1 0 0,0 0 0 0 0,0 0 0 0 0,1 0 0 0 0,-1 0 1 0 0,0 0-1 0 0,0 0 0 0 0,0 0 0 0 0,0 0 1 0 0,0 0-1 0 0,0 1 0 0 0,-1-1 0 0 0,1 1 0 0 0,0-1 1 0 0,0 0-1 0 0,0 1 0 0 0,-1 0 0 0 0,1-1 0 0 0,0 1 1 0 0,0 0-1 0 0,-1 0 0 0 0,1-1 0 0 0,0 1 1 0 0,-1 0-1 0 0,1 0 0 0 0,0 1 0 0 0,0-1 0 0 0,-1 0 1 0 0,1 0-1 0 0,0 1 0 0 0,-1-1 0 0 0,1 0 1 0 0,0 1-1 0 0,-2 0 0 0 0,-19 8-758 0 0,-40 22 0 0 0,12-6-205 0 0,-45 18-1507 0 0,85-39 2056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59 733 7831 0 0,'0'0'2596'0'0,"-10"2"4490"0"0,9-2-6945 0 0,-1 1 0 0 0,1-1 0 0 0,0 0 0 0 0,-1 1 0 0 0,1-1 0 0 0,0 0 0 0 0,-1 0 0 0 0,1 0 0 0 0,-1 0 1 0 0,1 0-1 0 0,-1-1 0 0 0,1 1 0 0 0,0 0 0 0 0,-1-1 0 0 0,1 1 0 0 0,0 0 0 0 0,-1-1 0 0 0,1 0 0 0 0,0 1 0 0 0,0-1 1 0 0,0 0-1 0 0,-1 0 0 0 0,1 0 0 0 0,0 1 0 0 0,0-1 0 0 0,0 0 0 0 0,0 0 0 0 0,0-1 0 0 0,1 1 0 0 0,-1 0 1 0 0,0 0-1 0 0,0 0 0 0 0,0-2 0 0 0,0 0-24 0 0,-1 0 1 0 0,1 0-1 0 0,0-1 1 0 0,0 1 0 0 0,1 0-1 0 0,-1-1 1 0 0,1 1-1 0 0,-1 0 1 0 0,1-1-1 0 0,0 1 1 0 0,0-1-1 0 0,1 1 1 0 0,-1-1-1 0 0,1 1 1 0 0,-1 0-1 0 0,1-1 1 0 0,0 1-1 0 0,1 0 1 0 0,1-5 0 0 0,4-6 30 0 0,1 1 1 0 0,0 0 0 0 0,11-13 0 0 0,-8 12-63 0 0,20-25 9 0 0,47-46 0 0 0,-7 9-28 0 0,1 0-280 0 0,4 3-1 0 0,87-66 1 0 0,-138 119 0 0 0,1 2-1 0 0,32-18 1 0 0,-58 35 76 0 0,1 1 1 0 0,0 0-1 0 0,0-1 0 0 0,0 1 0 0 0,-1 0 1 0 0,1-1-1 0 0,0 1 0 0 0,0 0 0 0 0,0 0 1 0 0,0 0-1 0 0,0 0 0 0 0,0 0 0 0 0,0 0 1 0 0,-1 0-1 0 0,1 0 0 0 0,0 0 0 0 0,0 0 1 0 0,0 0-1 0 0,0 1 0 0 0,0-1 0 0 0,0 0 1 0 0,1 1-1 0 0,7 4-1518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8287 0 0,'0'0'756'0'0,"-2"0"-622"0"0,-2 3-28 0 0,0-1 0 0 0,0 0 0 0 0,1 1 0 0 0,-1 0 0 0 0,1 0 0 0 0,-1 0 0 0 0,1 0 0 0 0,0 1 0 0 0,0-1 0 0 0,0 1 1 0 0,-2 4-1 0 0,-4 7 590 0 0,-12 25 0 0 0,-49 131 1323 0 0,35-82-1063 0 0,-10 28 81 0 0,-95 207 450 0 0,41-131-3437 0 0,88-171 652 0 0,-1 2-3924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1 624 14743 0 0,'0'0'1136'0'0,"2"-1"-613"0"0,120-57 3474 0 0,61-39-2256 0 0,22-12-1237 0 0,179-113-411 0 0,-228 116-2453 0 0,-114 75 1102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0,'2'0'3362'0'0,"19"3"2261"0"0,29 4 403 0 0,-34-4-5225 0 0,0 1 1 0 0,26 9 0 0 0,184 100 1046 0 0,-192-94-1923 0 0,-26-14-320 0 0,1-1 0 0 0,-1 0 0 0 0,1-1 0 0 0,-1 0 0 0 0,16 3 0 0 0,-8-4-776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6447 0 0,'0'0'499'0'0,"-1"2"-147"0"0,-3 7 269 0 0,-1 0 0 0 0,0 0 0 0 0,-1-1 0 0 0,0 0 0 0 0,0 0 0 0 0,-1 0 0 0 0,-12 10 0 0 0,-2 5-93 0 0,-15 17 38 0 0,-157 187 1521 0 0,72-76-1034 0 0,-24 32 182 0 0,92-101-665 0 0,48-73-513 0 0,1 1-1 0 0,-1-1 1 0 0,1 1 0 0 0,1 0-1 0 0,0 0 1 0 0,-3 21 0 0 0,5-28-152 0 0,1 0 1 0 0,0 0-1 0 0,0 1 1 0 0,0-1-1 0 0,1 0 1 0 0,-1 0-1 0 0,1 0 0 0 0,0 0 1 0 0,0 0-1 0 0,0-1 1 0 0,0 1-1 0 0,2 4 1 0 0,4 3-6140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97 6015 0 0,'11'-5'199'0'0,"0"-1"0"0"0,12-6-1 0 0,18-10-39 0 0,68-14 5448 0 0,-99 33-5214 0 0,0-1 452 0 0,-8 3-156 0 0,0-1 1 0 0,1 1-1 0 0,-1 0 1 0 0,1 0 0 0 0,0 1-1 0 0,-1-1 1 0 0,5 0-1 0 0,-16 13-413 0 0,-8 8-205 0 0,-2 0 0 0 0,-1 0 0 0 0,-27 20 0 0 0,10-8-59 0 0,-12 8-168 0 0,-2-2 0 0 0,-1-2-1 0 0,-110 56 1 0 0,143-82 143 0 0,1 0 1 0 0,-1 2-1 0 0,2 0 1 0 0,0 1-1 0 0,0 0 1 0 0,1 1-1 0 0,1 1 0 0 0,0 1 1 0 0,1 0-1 0 0,1 1 1 0 0,-17 28-1 0 0,27-40 12 0 0,-44 81 54 0 0,43-77-16 0 0,0 0-1 0 0,1 0 1 0 0,0 1-1 0 0,0-1 1 0 0,1 1-1 0 0,0-1 1 0 0,0 16-1 0 0,2-23-17 0 0,0 0 1 0 0,0 0-1 0 0,0 0 0 0 0,0 1 0 0 0,1-1 0 0 0,-1 0 0 0 0,1 0 1 0 0,0 0-1 0 0,-1 0 0 0 0,1 0 0 0 0,0 0 0 0 0,0 0 0 0 0,0 0 1 0 0,0-1-1 0 0,1 1 0 0 0,-1 0 0 0 0,0 0 0 0 0,3 1 0 0 0,-2-1 27 0 0,1 0 0 0 0,-1-1 0 0 0,1 1 0 0 0,0-1 0 0 0,0 1 0 0 0,0-1-1 0 0,0 0 1 0 0,0 0 0 0 0,0 0 0 0 0,6 1 0 0 0,4-1 203 0 0,0-1-1 0 0,0 0 1 0 0,0 0 0 0 0,21-4-1 0 0,91-20 399 0 0,0 0-190 0 0,-108 22-457 0 0,-4 2-43 0 0,-10 0-174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45 919 0 0,'0'0'8223'0'0,"10"5"-5575"0"0,17 8-349 0 0,-25-12-1701 0 0,0 0-296 0 0,5 3-13 0 0,-6-4-8 0 0,1 1-1 0 0,3-1-63 0 0,-1 0-1 0 0,0 0 1 0 0,0 0-1 0 0,1 0 1 0 0,-1-1 0 0 0,0 0-1 0 0,0 0 1 0 0,0 0-1 0 0,6-2 1 0 0,40-20 903 0 0,-19 8-671 0 0,-18 10-326 0 0,0 0 1 0 0,0 1-1 0 0,0 1 0 0 0,1 0 1 0 0,14-1-1 0 0,-19 3-98 0 0,-5 2 23 0 0,-3 0-47 0 0,0-1-1 0 0,0 1 0 0 0,0 0 1 0 0,0 0-1 0 0,0-1 0 0 0,-1 1 1 0 0,1 0-1 0 0,0 0 0 0 0,0 0 1 0 0,0 0-1 0 0,-1 0 0 0 0,1 0 1 0 0,0 0-1 0 0,-1 0 0 0 0,1 1 1 0 0,-1-1-1 0 0,0 0 0 0 0,1 0 1 0 0,-1 0-1 0 0,0 0 0 0 0,0 1 1 0 0,1-1-1 0 0,-1 0 0 0 0,0 0 1 0 0,0 1-1 0 0,0-1 0 0 0,-1 0 1 0 0,1 0-1 0 0,0 0 0 0 0,0 1 1 0 0,-1-1-1 0 0,0 2 0 0 0,1-1 1 0 0,-4 9 40 0 0,0 1-1 0 0,-1-1 1 0 0,0 0 0 0 0,-1 0-1 0 0,0-1 1 0 0,-1 1-1 0 0,0-2 1 0 0,-11 13 0 0 0,-1 0-17 0 0,-2-2 0 0 0,-31 26 0 0 0,3-13-111 0 0,34-23 42 0 0,0 0 0 0 0,-26 24 0 0 0,23-15 24 0 0,0 1 0 0 0,-26 40-1 0 0,39-51 22 0 0,2-2 11 0 0,2-5 210 0 0,13 1-5 0 0,1-2-71 0 0,-1 0-1 0 0,0 0 1 0 0,0-1-1 0 0,24-3 1 0 0,4-1 53 0 0,175 6-47 0 0,-191-2-175 0 0,-23 0-105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48 11255 0 0,'11'-9'468'0'0,"12"-9"6"0"0,-1-3 3531 0 0,-45 28-2252 0 0,3 3-1578 0 0,1 1 0 0 0,0 1 0 0 0,-20 16 0 0 0,-47 47 162 0 0,12-11-186 0 0,-44 41-151 0 0,-35 26 0 0 0,132-115 10 0 0,-116 93-48 0 0,117-90 29 0 0,0 0 0 0 0,1 2 1 0 0,1 0-1 0 0,-19 29 0 0 0,33-44 7 0 0,0 0 0 0 0,1 0 0 0 0,0 1 0 0 0,0-1 0 0 0,0 1 0 0 0,-3 12 0 0 0,6-16 11 0 0,-1-1 0 0 0,1 1 1 0 0,0-1-1 0 0,0 1 1 0 0,0-1-1 0 0,0 1 1 0 0,1 0-1 0 0,-1-1 1 0 0,1 1-1 0 0,-1-1 1 0 0,1 0-1 0 0,0 1 0 0 0,0-1 1 0 0,0 1-1 0 0,0-1 1 0 0,0 0-1 0 0,1 0 1 0 0,-1 0-1 0 0,1 0 1 0 0,-1 0-1 0 0,1 0 0 0 0,2 2 1 0 0,2 1 77 0 0,0 0-1 0 0,1-1 1 0 0,-1 0-1 0 0,1-1 1 0 0,-1 1 0 0 0,1-1-1 0 0,0 0 1 0 0,1-1 0 0 0,-1 0-1 0 0,0 0 1 0 0,12 1 0 0 0,2-1 256 0 0,0 0 0 0 0,40-3 0 0 0,201-40 1038 0 0,-140 19-1902 0 0,-120 21 181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0 919 0 0,'0'2'214'0'0,"-1"3"261"0"0,1 0 0 0 0,-1 0 0 0 0,-1 0 0 0 0,1-1 0 0 0,-1 1 0 0 0,0 0 0 0 0,0-1 0 0 0,0 0 0 0 0,0 1 0 0 0,-1-1 0 0 0,0 0 0 0 0,0 0 0 0 0,0 0 0 0 0,0 0 0 0 0,-1-1 0 0 0,1 1 0 0 0,-1-1 0 0 0,0 0 0 0 0,0 0 0 0 0,0-1 0 0 0,0 1 0 0 0,-1-1 0 0 0,-12 7 7746 0 0,51-20-7736 0 0,-19 6-398 0 0,1 0-1 0 0,0 0 0 0 0,0 2 0 0 0,0 0 0 0 0,0 1 0 0 0,24-1 0 0 0,-29 5-86 0 0,-2 4 0 0 0,5 11 0 0 0,-9-4 0 0 0,-6-9 0 0 0,1-2 0 0 0,-1 3 1 0 0,0-1 0 0 0,-1 0 0 0 0,1 1 0 0 0,-1-1 0 0 0,0 0 0 0 0,0 0 0 0 0,0 0 0 0 0,0 0 0 0 0,-1-1 0 0 0,1 1 0 0 0,-1-1 0 0 0,0 1 0 0 0,0-1 0 0 0,-1 0 0 0 0,-3 3 0 0 0,-8 6 57 0 0,-33 20 0 0 0,-171 96-222 0 0,213-125 151 0 0,-16 10-104 0 0,21-11 30 0 0,3-2-120 0 0,45-3 141 0 0,-35 2 66 0 0,0 0 0 0 0,1 0 1 0 0,0 1-1 0 0,-1 1 0 0 0,0 0 1 0 0,16 4-1 0 0,-28-5 0 0 0,12 3-11 0 0,-1 0 1 0 0,0 1-1 0 0,0 1 1 0 0,12 5 0 0 0,-12-2-1 0 0,0 0 0 0 0,-1 0 0 0 0,0 1 0 0 0,-1 0 1 0 0,12 13-1 0 0,-20-20 42 0 0,1 0 0 0 0,-1 0 1 0 0,1 0-1 0 0,-1 0 0 0 0,0 0 0 0 0,0 0 1 0 0,0 0-1 0 0,0 0 0 0 0,0 0 1 0 0,-1 0-1 0 0,1 1 0 0 0,0-1 0 0 0,-1 0 1 0 0,0 0-1 0 0,1 1 0 0 0,-1-1 0 0 0,0 1 1 0 0,0-1-1 0 0,-1 0 0 0 0,1 0 1 0 0,0 1-1 0 0,-2 2 0 0 0,1 0 4 0 0,-1-1 1 0 0,0 0-1 0 0,0 0 0 0 0,-1 1 0 0 0,1-1 0 0 0,-1-1 1 0 0,0 1-1 0 0,0 0 0 0 0,0-1 0 0 0,-5 5 1 0 0,0-2 28 0 0,0 0 0 0 0,0 0 0 0 0,-1-1 0 0 0,0 0 0 0 0,0-1 0 0 0,0 0 0 0 0,-1 0 0 0 0,-10 2 0 0 0,-83 16 288 0 0,90-19-326 0 0,-46 4 32 0 0,-112 2 0 0 0,164-10 159 0 0,3 0-1475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78 7831 0 0,'78'-59'5548'0'0,"-77"58"-4130"0"0,-1 0-1355 0 0,0 1 0 0 0,0-1 1 0 0,0 0-1 0 0,-1 1 1 0 0,1-1-1 0 0,0 1 1 0 0,-1-1-1 0 0,1 0 1 0 0,0 1-1 0 0,-1-1 0 0 0,1 1 1 0 0,-1-1-1 0 0,1 1 1 0 0,-1-1-1 0 0,1 1 1 0 0,-1 0-1 0 0,1-1 0 0 0,-1 1 1 0 0,1 0-1 0 0,-1-1 1 0 0,1 1-1 0 0,-1 0 1 0 0,0-1-1 0 0,1 1 0 0 0,-1 0 1 0 0,-1 0-1 0 0,-17-4 226 0 0,17 4-216 0 0,-9-1 27 0 0,1 1 0 0 0,-1 0 0 0 0,0 1 0 0 0,0 0 0 0 0,0 1 0 0 0,1 0 0 0 0,-1 1 0 0 0,1 0 0 0 0,-1 0 0 0 0,1 1 0 0 0,-12 7 0 0 0,-11 7 303 0 0,-58 42 0 0 0,69-43-838 0 0,-235 165-680 0 0,154-109 1115 0 0,-56 44 0 0 0,120-85 0 0 0,-66 69 0 0 0,97-93 43 0 0,0 2 1 0 0,1-1-1 0 0,0 1 0 0 0,0 1 0 0 0,1-1 0 0 0,1 1 0 0 0,0 0 1 0 0,0 0-1 0 0,-3 14 0 0 0,7-20-23 0 0,0 0 1 0 0,0 0 0 0 0,1 0-1 0 0,-1 0 1 0 0,1 0-1 0 0,0 0 1 0 0,0 0-1 0 0,1 0 1 0 0,-1 0-1 0 0,1 0 1 0 0,0 0-1 0 0,1 0 1 0 0,-1-1 0 0 0,1 1-1 0 0,0 0 1 0 0,0-1-1 0 0,0 1 1 0 0,1-1-1 0 0,0 0 1 0 0,0 1-1 0 0,0-2 1 0 0,0 1-1 0 0,0 0 1 0 0,6 4 0 0 0,-1-2 74 0 0,0 0 0 0 0,1-1 0 0 0,-1 0 0 0 0,1-1 0 0 0,0 0 0 0 0,0 0 0 0 0,0-1 0 0 0,0 0 1 0 0,1-1-1 0 0,9 2 0 0 0,13 1 467 0 0,54 0 0 0 0,-29-5-1083 0 0,66-9 0 0 0,-92 6-489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 6911 0 0,'0'0'1782'0'0,"-6"-6"614"0"0,5 5-2276 0 0,0 0 0 0 0,-1 1 1 0 0,1-1-1 0 0,0 1 1 0 0,0-1-1 0 0,0 1 0 0 0,-1 0 1 0 0,1 0-1 0 0,0-1 0 0 0,0 1 1 0 0,-1 0-1 0 0,1 0 1 0 0,0 0-1 0 0,-1 0 0 0 0,1 0 1 0 0,0 1-1 0 0,-3 0 0 0 0,-23 9 625 0 0,15-6-378 0 0,-13 7-42 0 0,0 1 0 0 0,1 2 0 0 0,0 0 0 0 0,1 1 0 0 0,0 1 0 0 0,2 1 0 0 0,-36 36 0 0 0,49-44-296 0 0,0-1 0 0 0,1 1 0 0 0,0 0 0 0 0,-8 15 0 0 0,12-19 36 0 0,0 1 1 0 0,1 0-1 0 0,-1-1 1 0 0,1 1 0 0 0,1 0-1 0 0,-1 0 1 0 0,1 0-1 0 0,0 0 1 0 0,0 10-1 0 0,1-15-27 0 0,0 0-1 0 0,0 0 1 0 0,1 0 0 0 0,-1-1-1 0 0,0 1 1 0 0,1 0-1 0 0,-1 0 1 0 0,1 0 0 0 0,-1 0-1 0 0,1 0 1 0 0,-1 0-1 0 0,1 0 1 0 0,0-1 0 0 0,-1 1-1 0 0,1 0 1 0 0,0-1-1 0 0,0 1 1 0 0,1 1 0 0 0,16 7 495 0 0,-9-7-307 0 0,0 0 0 0 0,1-1 0 0 0,-1 0 0 0 0,1 0 0 0 0,-1-1-1 0 0,0 0 1 0 0,1-1 0 0 0,15-3 0 0 0,-4 0 195 0 0,0-2 0 0 0,34-12 0 0 0,-51 16-410 0 0,-1 0 1 0 0,1 1-1 0 0,-1-1 0 0 0,0 0 0 0 0,0-1 0 0 0,1 1 1 0 0,-1-1-1 0 0,-1 1 0 0 0,5-5 0 0 0,-5 2-52 0 0,-1-1-1 0 0,1 0 1 0 0,-1 1-1 0 0,0-1 1 0 0,-1 0-1 0 0,1 0 1 0 0,-1-10-1 0 0,1-14-400 0 0,12-40-1651 0 0,-6 39 630 0 0,-3 15 125 0 0,-1 7-4890 0 0,0 2 1660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4 194 3223 0 0,'-4'-16'15955'0'0,"8"38"-15854"0"0,8 87 681 0 0,-8-87-682 0 0,31 163 354 0 0,-35-185-403 0 0,0 1 1 0 0,0-1-1 0 0,0 1 0 0 0,0-1 0 0 0,0 1 1 0 0,1-1-1 0 0,-1 0 0 0 0,0 1 0 0 0,0-1 1 0 0,0 0-1 0 0,1 1 0 0 0,-1-1 0 0 0,0 0 0 0 0,0 1 1 0 0,1-1-1 0 0,-1 0 0 0 0,0 1 0 0 0,1-1 1 0 0,-1 0-1 0 0,0 0 0 0 0,1 1 0 0 0,-1-1 1 0 0,1 0-1 0 0,-1 0 0 0 0,0 0 0 0 0,1 0 1 0 0,-1 1-1 0 0,1-1 0 0 0,-1 0 0 0 0,1 0 0 0 0,-1 0 1 0 0,1 0-1 0 0,1 0 6 0 0,-1-1 1 0 0,1 1-1 0 0,-1-1 0 0 0,0 1 0 0 0,1-1 1 0 0,-1 0-1 0 0,1 1 0 0 0,-1-1 1 0 0,2-2-1 0 0,3-2 57 0 0,0 0 0 0 0,10-11-1 0 0,54-71 119 0 0,44-51 99 0 0,-69 88-425 0 0,2 2 0 0 0,2 3 0 0 0,59-43 0 0 0,-97 80-106 0 0,16-17 0 0 0,-26 24 56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538 139 7831 0 0,'48'-42'799'0'0,"24"-17"44"0"0,-20 21 8466 0 0,-53 40-9044 0 0,-5 10-162 0 0,0-1 0 0 0,-1 0 0 0 0,0-1-1 0 0,0 0 1 0 0,-17 17 0 0 0,-51 44-189 0 0,58-56 134 0 0,-23 21-15 0 0,-159 145-31 0 0,143-124-63 0 0,-67 86 0 0 0,94-105 55 0 0,-31 56-1 0 0,51-79 7 0 0,1 1 0 0 0,1 1 1 0 0,0-1-1 0 0,1 1 0 0 0,1 1 0 0 0,-5 31 0 0 0,10-45 13 0 0,-1 1 0 0 0,1-1-1 0 0,0 0 1 0 0,0 0-1 0 0,1 0 1 0 0,-1 0 0 0 0,1 0-1 0 0,0 0 1 0 0,0 0 0 0 0,0 0-1 0 0,0 0 1 0 0,1 0 0 0 0,0 0-1 0 0,0 0 1 0 0,0-1 0 0 0,3 4-1 0 0,-2-2 51 0 0,1-2 0 0 0,0 1-1 0 0,0 0 1 0 0,0-1-1 0 0,0 0 1 0 0,0 0 0 0 0,1 0-1 0 0,0 0 1 0 0,-1-1 0 0 0,1 1-1 0 0,0-1 1 0 0,6 1 0 0 0,6 2-229 0 0,1 0 1 0 0,0-1 0 0 0,0-1 0 0 0,29 2 0 0 0,-43-6-1175 0 0,5 0-364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66 10103 0 0,'-7'-14'599'0'0,"3"3"-181"0"0,-1 1 0 0 0,-11-20 3867 0 0,5 52-2731 0 0,10-9-1365 0 0,0 0 0 0 0,0 0 1 0 0,1 0-1 0 0,1 0 1 0 0,0 0-1 0 0,1-1 0 0 0,6 22 1 0 0,1-4 122 0 0,1 0 0 0 0,14 28 1 0 0,-7-24-43 0 0,2 0 0 0 0,33 46 1 0 0,56 54 352 0 0,-82-107-467 0 0,0 0 1 0 0,2-1-1 0 0,1-2 0 0 0,1-1 0 0 0,1-1 0 0 0,58 30 0 0 0,-87-52-34 0 0,-4-1-882 0 0,1 0 493 0 0,0-1 0 0 0,0 1 0 0 0,0-1 0 0 0,-1 1 0 0 0,1 0 0 0 0,0 0 0 0 0,-4-2 0 0 0,2 0-704 0 0,-10-7-3743 0 0,-1-2-1288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16 11687 0 0,'0'0'532'0'0,"0"-1"-4"0"0,-1-5-337 0 0,-1 0-80 0 0,1 5 349 0 0,-1 1-279 0 0,0-1 1 0 0,0 1-1 0 0,0 0 1 0 0,0 0 0 0 0,0 0-1 0 0,0 0 1 0 0,0 0-1 0 0,0 0 1 0 0,-3 1 0 0 0,-3 2-86 0 0,1-1 0 0 0,-1 1 1 0 0,1 1-1 0 0,-1-1 0 0 0,1 1 1 0 0,0 0-1 0 0,0 1 1 0 0,1 0-1 0 0,0 0 0 0 0,-7 7 1 0 0,-8 9 231 0 0,-25 33 1 0 0,-189 289 1676 0 0,211-307-1906 0 0,-2-2 0 0 0,-33 36 0 0 0,-67 55 74 0 0,98-97-175 0 0,29-28-6 0 0,-1 1 1 0 0,1-1-1 0 0,-1 1 0 0 0,1-1 1 0 0,0 1-1 0 0,-1-1 0 0 0,1 1 0 0 0,0-1 1 0 0,-1 0-1 0 0,1 1 0 0 0,0-1 1 0 0,0 0-1 0 0,1 1 0 0 0,5 0-162 0 0,0-1 0 0 0,0 1-1 0 0,0-1 1 0 0,0 0 0 0 0,0-1-1 0 0,0 0 1 0 0,8-2 0 0 0,-7 2-480 0 0,27-6-5618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12551 0 0,'0'0'572'0'0,"-2"1"-9"0"0,-2 1-538 0 0,0 1-1 0 0,0-1 1 0 0,0 1 0 0 0,0 0-1 0 0,0 0 1 0 0,0 1 0 0 0,1-1-1 0 0,0 1 1 0 0,-1 0 0 0 0,-1 4-1 0 0,-30 46 131 0 0,26-38-52 0 0,-114 204 1114 0 0,59-103-510 0 0,20-39-447 0 0,-111 197 255 0 0,-16-11-410 0 0,-7-2-317 0 0,174-254 198 0 0,-1 0-3 0 0,0-1 1 0 0,-1 1 0 0 0,1-1 0 0 0,-9 7-1 0 0,14-13 19 0 0,-1-1 0 0 0,1 1-1 0 0,-1-1 1 0 0,1 0 0 0 0,-1 1-1 0 0,1-1 1 0 0,-1 0 0 0 0,1 0 0 0 0,-1 1-1 0 0,1-1 1 0 0,-1 0 0 0 0,1 0-1 0 0,-1 0 1 0 0,1 0 0 0 0,-1 1-1 0 0,1-1 1 0 0,-1 0 0 0 0,0 0-1 0 0,1 0 1 0 0,-1 0 0 0 0,1-1 0 0 0,-1 1-1 0 0,1 0 1 0 0,-1 0 0 0 0,0 0-1 0 0,1 0 1 0 0,-1 0 0 0 0,1-1-1 0 0,-1 1 1 0 0,1 0 0 0 0,-1 0 0 0 0,1-1-1 0 0,-1 1 1 0 0,1-1 0 0 0,-1 1-1 0 0,1 0 1 0 0,0-1 0 0 0,-1 1-1 0 0,1-1 1 0 0,0 1 0 0 0,-1-1-1 0 0,1 1 1 0 0,0-1 0 0 0,-1 1 0 0 0,1-2-1 0 0,-1 2 7 0 0,0-4 3 0 0,-1 1 1 0 0,0-1-1 0 0,1 0 0 0 0,0 1 1 0 0,0-1-1 0 0,0 0 1 0 0,0 0-1 0 0,1 0 1 0 0,-1 0-1 0 0,1 0 1 0 0,0 1-1 0 0,0-1 1 0 0,1 0-1 0 0,0-5 1 0 0,2-8 15 0 0,9-30 0 0 0,-4 25-44 0 0,0 1 0 0 0,1 0 1 0 0,2 0-1 0 0,0 1 0 0 0,1 1 0 0 0,1 0 0 0 0,1 0 0 0 0,26-27 0 0 0,-19 24-4 0 0,2 2-1 0 0,0 0 0 0 0,1 1 0 0 0,1 2 1 0 0,0 0-1 0 0,31-13 0 0 0,-41 22 140 0 0,0 2 0 0 0,0 0 0 0 0,1 1-1 0 0,0 1 1 0 0,0 0 0 0 0,0 1 0 0 0,0 1-1 0 0,22-1 1 0 0,-25 3-8 0 0,0 1 1 0 0,0 1-1 0 0,0 0 0 0 0,0 0 0 0 0,0 1 0 0 0,0 1 0 0 0,-1 0 1 0 0,1 1-1 0 0,-1 0 0 0 0,20 13 0 0 0,-24-14 9 0 0,0 1 1 0 0,-1 1-1 0 0,1 0 0 0 0,-1 0 1 0 0,0 0-1 0 0,-1 1 0 0 0,7 7 0 0 0,-11-10-96 0 0,1 0-1 0 0,-1 0 1 0 0,0 0-1 0 0,0 0 1 0 0,0 0-1 0 0,0 1 1 0 0,-1-1-1 0 0,0 0 0 0 0,0 1 1 0 0,0-1-1 0 0,0 1 1 0 0,-1-1-1 0 0,0 1 1 0 0,0-1-1 0 0,0 1 1 0 0,-1 6-1 0 0,-1 0 12 0 0,-1-1 0 0 0,0 1 0 0 0,0-1 0 0 0,-1 0 0 0 0,0 0 0 0 0,-1 0 0 0 0,0 0 0 0 0,-10 11 0 0 0,-6 8 13 0 0,-31 31-1 0 0,23-27-94 0 0,-8 3-856 0 0,36-35 415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87 10135 0 0,'-9'0'1050'0'0,"1"0"-995"0"0,-18 2 6152 0 0,44-13-5135 0 0,8-6-453 0 0,1 1-1 0 0,0 2 0 0 0,40-16 1 0 0,-65 29 298 0 0,-1 3-878 0 0,0 0-1 0 0,0 1 1 0 0,0-1 0 0 0,0 0 0 0 0,0 0 0 0 0,0 1 0 0 0,0 3-1 0 0,-1-2-22 0 0,1 0-1 0 0,-2 0 0 0 0,1-1 0 0 0,0 1 0 0 0,-1 0 0 0 0,0 0 1 0 0,0 0-1 0 0,0 0 0 0 0,0-1 0 0 0,0 1 0 0 0,-1 0 1 0 0,0-1-1 0 0,0 1 0 0 0,0-1 0 0 0,-3 5 0 0 0,-6 5 56 0 0,1 0 0 0 0,-17 14 0 0 0,17-17-63 0 0,-25 27 73 0 0,-51 73 0 0 0,54-60-43 0 0,31-50-40 0 0,1 1 0 0 0,0-1 0 0 0,0 0-1 0 0,0 1 1 0 0,-1-1 0 0 0,1 1 0 0 0,0-1-1 0 0,0 0 1 0 0,0 1 0 0 0,0-1 0 0 0,0 1-1 0 0,0-1 1 0 0,0 0 0 0 0,0 1 0 0 0,0-1-1 0 0,0 1 1 0 0,0-1 0 0 0,0 0 0 0 0,1 2-1 0 0,-1-1 6 0 0,3 6 50 0 0,-1-5-44 0 0,0-1 0 0 0,0 1 0 0 0,1-1-1 0 0,-1 1 1 0 0,0-1 0 0 0,1 0 0 0 0,-1 0-1 0 0,1 0 1 0 0,-1-1 0 0 0,1 1 0 0 0,0 0 0 0 0,-1-1-1 0 0,1 0 1 0 0,3 1 0 0 0,7-1 75 0 0,22-3 0 0 0,-25 2-51 0 0,36-2-77 0 0,14-2-1230 0 0,-21-1-5435 0 0,-23 2 155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0,'0'0'126'0'0,"2"0"406"0"0,3 0 509 0 0,-1 1 1 0 0,1-1-1 0 0,-1 1 1 0 0,0 0-1 0 0,1 1 1 0 0,-1-1-1 0 0,0 1 1 0 0,0 0-1 0 0,7 4 1 0 0,37 27 1219 0 0,-18-11-1715 0 0,-25-19-441 0 0,94 65 2538 0 0,-84-56-2168 0 0,0 1 0 0 0,0 1-1 0 0,25 29 1 0 0,-36-38-448 0 0,-1 1 0 0 0,0-1 0 0 0,1 1 0 0 0,-2-1 0 0 0,1 1 0 0 0,-1 0 0 0 0,1 0 0 0 0,-2 0 0 0 0,1 0 0 0 0,-1 0 0 0 0,0 1 0 0 0,0-1 0 0 0,-1 0 0 0 0,1 1 0 0 0,-1-1 0 0 0,-1 0 0 0 0,-1 8 0 0 0,1-5-15 0 0,-1-1 1 0 0,-1 0 0 0 0,0-1 0 0 0,0 1 0 0 0,0 0-1 0 0,-1-1 1 0 0,0 0 0 0 0,-1 1 0 0 0,1-2-1 0 0,-1 1 1 0 0,-1 0 0 0 0,-9 8 0 0 0,3-3-85 0 0,0-1 1 0 0,-1-1-1 0 0,0 0 1 0 0,-1-1-1 0 0,0 0 1 0 0,0-1-1 0 0,-1-1 0 0 0,-25 9 1 0 0,31-15-42 0 0,8-1 9 0 0,1 1 1 0 0,0-1-1 0 0,0 0 0 0 0,0 0 1 0 0,-1 0-1 0 0,1 0 1 0 0,0 0-1 0 0,0 0 1 0 0,0 0-1 0 0,-1 0 1 0 0,1 0-1 0 0,0 0 0 0 0,0 0 1 0 0,0 0-1 0 0,-1 0 1 0 0,1 0-1 0 0,0 0 1 0 0,0 0-1 0 0,-1 0 1 0 0,1 0-1 0 0,0 0 0 0 0,0-1 1 0 0,0 1-1 0 0,0 0 1 0 0,-1 0-1 0 0,1 0 1 0 0,0 0-1 0 0,0 0 1 0 0,0 0-1 0 0,0-1 0 0 0,-1 1 1 0 0,1 0-1 0 0,0 0 1 0 0,0 0-1 0 0,0 0 1 0 0,0-1-1 0 0,0 1 0 0 0,0 0 1 0 0,0 0-1 0 0,-1 0 1 0 0,1-1-1 0 0,5-11-6136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14711 0 0,'-23'-32'2890'0'0,"26"48"-2204"0"0,10 28-129 0 0,1-1 0 0 0,2 0 0 0 0,2-1 0 0 0,2-1 1 0 0,2-1-1 0 0,53 74 0 0 0,-29-56-6 0 0,2-3 1 0 0,2-1-1 0 0,92 74 0 0 0,-131-118-525 0 0,-1 1 0 0 0,11 12 0 0 0,-12-12-2 0 0,1 0-1 0 0,12 10 0 0 0,-13-13-12 0 0,-4-1-50 0 0,-4-6-161 0 0,-1 1 79 0 0,0-1 0 0 0,1 1-1 0 0,-1-1 1 0 0,0 0-1 0 0,0 1 1 0 0,0-1-1 0 0,0 1 1 0 0,0-1 0 0 0,-1 0-1 0 0,1 1 1 0 0,0-1-1 0 0,0 1 1 0 0,-2 0-1 0 0,1 1-242 0 0,-1-1 0 0 0,0 0 0 0 0,0 0 0 0 0,0 0-1 0 0,0-1 1 0 0,0 1 0 0 0,-1 0 0 0 0,1-1 0 0 0,0 1-1 0 0,-1-1 1 0 0,1 0 0 0 0,-5 1 0 0 0,-4 1-1531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16 11519 0 0,'1'-1'887'0'0,"3"-1"-714"0"0,-1-1 1 0 0,1 2-1 0 0,0-1 1 0 0,0 0-1 0 0,0 1 1 0 0,0 0-1 0 0,8-2 2374 0 0,-11 18-715 0 0,-1-12-1744 0 0,1 1 0 0 0,-1-1 0 0 0,0 0 0 0 0,-1 1-1 0 0,1-1 1 0 0,-1 0 0 0 0,1 1 0 0 0,-2 3 0 0 0,-4 10 217 0 0,-1-1 0 0 0,-1 0 0 0 0,-18 29-1 0 0,-37 43 521 0 0,49-69-626 0 0,-123 158 1126 0 0,89-120-1018 0 0,-57 50 0 0 0,33-43-231 0 0,-47 46 53 0 0,97-87-103 0 0,1 1 0 0 0,1 0 1 0 0,-17 29-1 0 0,20-22-51 0 0,17-29-38 0 0,-1-1 0 0 0,1 0 0 0 0,-1 1 0 0 0,1-1 0 0 0,-1 1-1 0 0,1-1 1 0 0,0 0 0 0 0,0 1 0 0 0,0-1 0 0 0,-1 1 0 0 0,2-1 0 0 0,-1 1 0 0 0,0-1-1 0 0,0 1 1 0 0,0-1 0 0 0,1 0 0 0 0,-1 1 0 0 0,0-1 0 0 0,1 0 0 0 0,0 1 0 0 0,0 1 0 0 0,8 4-1263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 1839 0 0,'0'0'83'0'0,"-1"1"-6"0"0,-31 12 14594 0 0,38-12-14388 0 0,0-1 0 0 0,0 0 0 0 0,0 0-1 0 0,0 0 1 0 0,0-1 0 0 0,0 0 0 0 0,11-3 0 0 0,9-2 457 0 0,4 1 94 0 0,-16 2-396 0 0,0 0-1 0 0,27 0 0 0 0,-38 3-389 0 0,0 0 1 0 0,1 0-1 0 0,-1 0 1 0 0,0 0-1 0 0,0 1 1 0 0,0 0-1 0 0,0 0 1 0 0,0-1-1 0 0,0 2 1 0 0,-1-1-1 0 0,1 0 1 0 0,0 1-1 0 0,0-1 1 0 0,-1 1-1 0 0,1 0 1 0 0,-1-1-1 0 0,1 1 1 0 0,3 4-1 0 0,-5-3-43 0 0,0-1-1 0 0,0 0 1 0 0,0 0-1 0 0,0 1 1 0 0,0-1-1 0 0,0 1 1 0 0,-1-1-1 0 0,1 0 1 0 0,-1 1-1 0 0,1-1 0 0 0,-1 1 1 0 0,0-1-1 0 0,0 1 1 0 0,0 0-1 0 0,-1-1 1 0 0,1 1-1 0 0,0-1 1 0 0,-1 0-1 0 0,0 1 0 0 0,0 2 1 0 0,-3 4 8 0 0,0 1-1 0 0,0-1 1 0 0,-8 14-1 0 0,3-11 16 0 0,0-1 0 0 0,0 0 0 0 0,-1 0 0 0 0,0-1-1 0 0,-1 0 1 0 0,-13 8 0 0 0,-10 11-57 0 0,29-26-109 0 0,0 0-1 0 0,-1 0 1 0 0,1 0 0 0 0,-1 0 0 0 0,0-1-1 0 0,0 0 1 0 0,0 0 0 0 0,0 0 0 0 0,-10 0-1 0 0,-14 6-581 0 0,28-8 598 0 0,3-1-281 0 0,1 0 393 0 0,-1 0 1 0 0,0 0-1 0 0,0-1 1 0 0,0 1-1 0 0,1 1 0 0 0,-1-1 1 0 0,1 0-1 0 0,-1 0 1 0 0,1 0-1 0 0,-1 1 1 0 0,1-1-1 0 0,-1 1 1 0 0,2-1-1 0 0,-1 0-3 0 0,68-22-18 0 0,-60 21 22 0 0,-1 0 0 0 0,1 0 1 0 0,0 1-1 0 0,0 0 0 0 0,13 1 0 0 0,-20 0 8 0 0,0 0-1 0 0,0 0 1 0 0,0 1 0 0 0,0 0-1 0 0,0 0 1 0 0,0 0-1 0 0,0 0 1 0 0,-1 0 0 0 0,1 0-1 0 0,0 1 1 0 0,-1-1-1 0 0,1 1 1 0 0,-1 0 0 0 0,0-1-1 0 0,3 3 1 0 0,-2 0-16 0 0,0-1 1 0 0,-1 1 0 0 0,1-1-1 0 0,-1 1 1 0 0,0 0 0 0 0,0 0-1 0 0,0 0 1 0 0,-1 0-1 0 0,2 5 1 0 0,1 7 333 0 0,-2 0 1 0 0,0 0-1 0 0,0 1 1 0 0,-2 20-1 0 0,0-31-43 0 0,0-3-183 0 0,-1-1-1 0 0,1 1 1 0 0,-1 0 0 0 0,1 0-1 0 0,-1 0 1 0 0,0 0 0 0 0,0 0 0 0 0,-1-1-1 0 0,1 1 1 0 0,0 0 0 0 0,-1-1-1 0 0,-3 5 1 0 0,0-1 22 0 0,-1 0 1 0 0,1 0-1 0 0,-10 6 0 0 0,5-4-87 0 0,-1-1 0 0 0,0 0-1 0 0,-1-1 1 0 0,0 0 0 0 0,1-1 0 0 0,-24 7 0 0 0,-79 14-51 0 0,96-23 26 0 0,0 0-164 0 0,8 0-255 0 0,0-1 0 0 0,0 0 0 0 0,0-1 0 0 0,0 0 0 0 0,0-1 0 0 0,-14-1 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11519 0 0,'-1'1'887'0'0,"-2"1"-824"0"0,1 0 0 0 0,0 0 0 0 0,0 1-1 0 0,0-1 1 0 0,0 0 0 0 0,1 0 0 0 0,-1 1 0 0 0,1-1 0 0 0,-1 1 0 0 0,1 0 0 0 0,0-1-1 0 0,0 1 1 0 0,0 0 0 0 0,0 0 0 0 0,0 3 0 0 0,0-1 63 0 0,1 1 1 0 0,0-1-1 0 0,0 1 1 0 0,0-1-1 0 0,1 0 0 0 0,-1 1 1 0 0,4 9-1 0 0,0-2 21 0 0,2 1 0 0 0,-1 0-1 0 0,2-1 1 0 0,0 0 0 0 0,12 17-1 0 0,5 2-14 0 0,1-2-1 0 0,1 0 1 0 0,2-2-1 0 0,41 34 1 0 0,134 85 620 0 0,-52-41-130 0 0,-127-88-462 0 0,-1 1 1 0 0,0 1-1 0 0,35 41 0 0 0,-52-54-98 0 0,0 1 0 0 0,-1-1 0 0 0,0 1 0 0 0,0 0 0 0 0,-1 0 0 0 0,0 0 0 0 0,-1 1 0 0 0,0 0 1 0 0,0-1-1 0 0,-1 1 0 0 0,0 0 0 0 0,0 0 0 0 0,-1 0 0 0 0,0 1 0 0 0,-1-1 0 0 0,-1 16 0 0 0,-2-9 155 0 0,-1 0 0 0 0,0 0 0 0 0,-2 0 0 0 0,1-1 0 0 0,-2 0 0 0 0,0 0 0 0 0,-1-1-1 0 0,0 0 1 0 0,-1 0 0 0 0,-1-1 0 0 0,-15 17 0 0 0,-7 4 385 0 0,-2-1-1 0 0,-63 46 1 0 0,54-46-509 0 0,-104 85 286 0 0,132-100-1285 0 0,15-18 872 0 0,0 0-1 0 0,-1 1 0 0 0,1-1 1 0 0,0 1-1 0 0,0-1 0 0 0,0 0 1 0 0,-1 1-1 0 0,1-1 1 0 0,0 1-1 0 0,0-1 0 0 0,0 1 1 0 0,0-1-1 0 0,0 1 0 0 0,0-1 1 0 0,0 1-1 0 0,0-1 1 0 0,0 1-1 0 0,0-1 0 0 0,0 1 1 0 0,0-1-1 0 0,0 1 0 0 0,1-1 1 0 0,-1 0-1 0 0,0 1 1 0 0,0-1-1 0 0,0 1 0 0 0,1-1 1 0 0,-1 0-1 0 0,0 1 0 0 0,1-1 1 0 0,-1 1-1 0 0,0-1 1 0 0,1 0-1 0 0,-1 1 0 0 0,0-1 1 0 0,1 0-1 0 0,-1 0 1 0 0,0 1-1 0 0,1-1 0 0 0,-1 0 1 0 0,1 0-1 0 0,-1 0 0 0 0,1 1 1 0 0,0-1-1 0 0,9 2-1285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7367 0 0,'0'0'334'0'0,"0"-2"-1"0"0,0-1-272 0 0,0 0-1 0 0,0-1 1 0 0,0 1-1 0 0,1 0 1 0 0,0 0-1 0 0,0 0 1 0 0,0 0-1 0 0,1-4 1 0 0,-1 5 309 0 0,1 0-1 0 0,-1-1 1 0 0,1 1 0 0 0,-1 0-1 0 0,1 0 1 0 0,0 0 0 0 0,0 0 0 0 0,0 0-1 0 0,0 1 1 0 0,0-1 0 0 0,0 1 0 0 0,0-1-1 0 0,1 1 1 0 0,-1 0 0 0 0,0-1-1 0 0,1 1 1 0 0,3 0 0 0 0,40-12 471 0 0,0 3 0 0 0,89-8 0 0 0,-85 13-607 0 0,180-16 351 0 0,128-19-402 0 0,-336 35-164 0 0,-14 3-8 0 0,0 1 1 0 0,-1-1-1 0 0,12 1 0 0 0,-9 3 0 0 0,-9-2-9 0 0,0 1 0 0 0,-1-1 0 0 0,1 1 0 0 0,0-1 0 0 0,0 1 0 0 0,-1 0 0 0 0,1-1 0 0 0,-1 1 0 0 0,1 0 0 0 0,-1-1 0 0 0,1 1 0 0 0,-1 0 0 0 0,1 0 0 0 0,-1 0 0 0 0,1 0 0 0 0,-1-1 0 0 0,0 1 0 0 0,0 0 0 0 0,1 0 0 0 0,-1 0 0 0 0,0 0 0 0 0,0 0 0 0 0,0 0 0 0 0,0 0 0 0 0,0 0 0 0 0,0 1 0 0 0,-6 26-71 0 0,5-25 57 0 0,-105 266-59 0 0,46-128 54 0 0,34-77 17 0 0,-70 187 0 0 0,73-182 0 0 0,-23 120 0 0 0,38-130-481 0 0,2-1 0 0 0,4 88 0 0 0,20 118-1516 0 0,-8-148 1849 0 0,-9-100 896 0 0,1 0 1 0 0,1-1-1 0 0,9 29 0 0 0,-9-35-558 0 0,0-1 0 0 0,1 0 0 0 0,-1-1 0 0 0,2 1 1 0 0,-1 0-1 0 0,1-1 0 0 0,1 0 0 0 0,7 8 0 0 0,-1-7 711 0 0,-8-5 828 0 0,-10-2-1286 0 0,-54 6-132 0 0,0 2-1 0 0,1 3 1 0 0,1 2-1 0 0,-64 25 0 0 0,39-7 162 0 0,65-25-405 0 0,16-7-81 0 0,1 0-1 0 0,-1 1 1 0 0,1-1 0 0 0,-1 0 0 0 0,1 0-1 0 0,0 0 1 0 0,-1-1 0 0 0,1 1-1 0 0,-1 0 1 0 0,1 0 0 0 0,-3-2-1 0 0,0 1-32 0 0,3 1-47 0 0,-4-3-27 0 0,11 8-4541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137 132 4143 0 0,'0'0'4643'0'0,"-15"-1"-630"0"0,13 1-3921 0 0,1 1-1 0 0,0 0 0 0 0,0 0 0 0 0,0 0 0 0 0,0 0 1 0 0,0 0-1 0 0,0 0 0 0 0,0 1 0 0 0,0-1 1 0 0,0 0-1 0 0,0 0 0 0 0,1 1 0 0 0,-1-1 0 0 0,0 0 1 0 0,1 1-1 0 0,-1-1 0 0 0,1 1 0 0 0,0-1 0 0 0,-1 0 1 0 0,1 1-1 0 0,0-1 0 0 0,0 3 0 0 0,0 5 405 0 0,0 1 1 0 0,3 14-1 0 0,-1 7 157 0 0,-5-9-365 0 0,-1 1 0 0 0,0-1 1 0 0,-2 0-1 0 0,-13 33 0 0 0,2-6 79 0 0,-2 5 91 0 0,-7 21 82 0 0,23-63-429 0 0,0 0 0 0 0,1-1-1 0 0,0 1 1 0 0,0 15 0 0 0,2-25 104 0 0,2-2-76 0 0,2 0-95 0 0,1-1 1 0 0,-1 0 0 0 0,0 0-1 0 0,0 0 1 0 0,0-1 0 0 0,0 1-1 0 0,0-1 1 0 0,0 0 0 0 0,-1 0-1 0 0,1-1 1 0 0,0 1 0 0 0,4-5 0 0 0,8-6 121 0 0,16-19 0 0 0,-27 27-129 0 0,118-132 156 0 0,-22 24-416 0 0,-90 101 188 0 0,57-66-285 0 0,-67 77 243 0 0,-2 14-74 0 0,-3 12 76 0 0,-9 26 0 0 0,-1 5 245 0 0,9-33-69 0 0,1 0 0 0 0,1 0 0 0 0,1 34 0 0 0,2-49-72 0 0,1 0-1 0 0,0 0 1 0 0,0 0-1 0 0,1 0 1 0 0,0 0-1 0 0,1 0 1 0 0,-1 0 0 0 0,1-1-1 0 0,1 1 1 0 0,0-1-1 0 0,0 0 1 0 0,0 0-1 0 0,7 8 1 0 0,-6-7-10 0 0,2 1 15 0 0,19 9 65 0 0,-25-18 47 0 0,2 0-115 0 0,-1-2-1 0 0,0 1 0 0 0,0 0 0 0 0,0 0 0 0 0,-1-1 0 0 0,1 1 0 0 0,0-1 0 0 0,0 1 0 0 0,-1-1 0 0 0,1 0 0 0 0,-1 1 0 0 0,3-4 0 0 0,12-20 338 0 0,24-46-1 0 0,-6 9-223 0 0,10-7-188 0 0,3 2 0 0 0,99-106 0 0 0,-27 54-7577 0 0,-87 89 843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5983 0 0,'0'0'464'0'0,"0"2"-305"0"0,-5 4 838 0 0,0 1 0 0 0,-11 10-1 0 0,-4 5 1322 0 0,-16 27-680 0 0,2 1 1 0 0,-40 81-1 0 0,-41 116-437 0 0,36-69-704 0 0,46-116-425 0 0,-3-1 0 0 0,-2-1 0 0 0,-3-2 0 0 0,-73 79 0 0 0,27-48 1506 0 0,93-101-860 0 0,6-6-610 0 0,1 1-1 0 0,0 1 1 0 0,1 0 0 0 0,1 1-1 0 0,21-17 1 0 0,-21 19-111 0 0,144-111-96 0 0,-106 85-110 0 0,-36 26 79 0 0,55-37-269 0 0,-61 43 375 0 0,-1 2 1 0 0,1-1-1 0 0,0 2 0 0 0,0-1 1 0 0,15-3-1 0 0,-24 7 22 0 0,-1 1-1 0 0,0-1 1 0 0,0 1-1 0 0,-1 0 1 0 0,1 0-1 0 0,0-1 1 0 0,0 1-1 0 0,0 0 1 0 0,-1 0-1 0 0,1 0 0 0 0,0 0 1 0 0,0 0-1 0 0,0 0 1 0 0,-1 0-1 0 0,1 0 1 0 0,0 0-1 0 0,0 1 1 0 0,0-1-1 0 0,-1 0 0 0 0,2 1 1 0 0,-1-1 1 0 0,0 0 1 0 0,0 0 0 0 0,-1 0-1 0 0,1 0 1 0 0,0 0 0 0 0,-1 0-1 0 0,1 0 1 0 0,0 0-1 0 0,-1 1 1 0 0,1-1 0 0 0,0 0-1 0 0,-1 0 1 0 0,1 1 0 0 0,0-1-1 0 0,-1 0 1 0 0,1 1-1 0 0,-1-1 1 0 0,1 1 0 0 0,-1-1-1 0 0,1 1 1 0 0,-1-1 0 0 0,1 1-1 0 0,-1-1 1 0 0,1 1-1 0 0,0 1 1 0 0,0-1-1 0 0,1 2 19 0 0,0 0 0 0 0,-1-1 0 0 0,1 1 0 0 0,0 0 0 0 0,-1 0-1 0 0,0 0 1 0 0,0 0 0 0 0,0 0 0 0 0,0 0 0 0 0,0 1 0 0 0,0-1 0 0 0,-1 0 0 0 0,1 0 0 0 0,-1 1-1 0 0,0-1 1 0 0,0 0 0 0 0,-1 0 0 0 0,1 1 0 0 0,0-1 0 0 0,-1 0 0 0 0,0 0 0 0 0,0 0 0 0 0,-2 6-1 0 0,-4 6 81 0 0,0 0 0 0 0,0-1 0 0 0,-16 22 0 0 0,6-10-52 0 0,15-22-41 0 0,-8 11-94 0 0,1 1 0 0 0,1 0-1 0 0,0 1 1 0 0,-6 21 0 0 0,13-36-1007 0 0,2 0-354 0 0,2 7-70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9215 0 0,'0'0'831'0'0,"2"1"-491"0"0,3 2 273 0 0,0 0 1 0 0,1 0-1 0 0,-1-1 1 0 0,1 1-1 0 0,0-1 1 0 0,-1 0-1 0 0,1-1 1 0 0,0 0-1 0 0,10 1 1 0 0,-6-1-128 0 0,0-1 0 0 0,0 0 0 0 0,0-1 0 0 0,0 0 1 0 0,11-4-1 0 0,10-4-12 0 0,-1-1 1 0 0,49-24-1 0 0,-57 24-213 0 0,-17 8-343 0 0,0-1 1 0 0,0 0-1 0 0,0 1 1 0 0,0-2-1 0 0,0 1 0 0 0,0 0 1 0 0,-1-1-1 0 0,0 0 1 0 0,0 0-1 0 0,7-9 1 0 0,-10 12-514 0 0,-5-6-1153 0 0,3 6 1680 0 0,-1 0 1 0 0,1 0-1 0 0,0 1 1 0 0,0-1-1 0 0,-1 0 1 0 0,1 1-1 0 0,-1-1 1 0 0,1 1-1 0 0,0-1 1 0 0,-1 1-1 0 0,1 0 1 0 0,-1-1-1 0 0,1 1 0 0 0,-1 0 1 0 0,1 0-1 0 0,-1 0 1 0 0,1 0-1 0 0,-1 0 1 0 0,1 1-1 0 0,0-1 1 0 0,-1 0-1 0 0,1 1 1 0 0,-1-1-1 0 0,-2 2 1 0 0,-4 1-133 0 0,-1 1 0 0 0,-12 7-1 0 0,21-11 191 0 0,-39 26 178 0 0,2 1-1 0 0,-45 41 0 0 0,72-60 19 0 0,4-3 26 0 0,0 1-1 0 0,0 0 1 0 0,0 1 0 0 0,1 0-1 0 0,0-1 1 0 0,0 2-1 0 0,-5 9 1 0 0,9-15-260 0 0,0 1 0 0 0,0-1 0 0 0,0 1 0 0 0,0-1 0 0 0,0 1 0 0 0,1-1 0 0 0,0 1 0 0 0,-1 0 0 0 0,1-1 0 0 0,0 1 0 0 0,0 0 0 0 0,0-1 1 0 0,1 1-1 0 0,0 4 0 0 0,0-5-270 0 0,0 0 0 0 0,0 0 0 0 0,0 1 0 0 0,0-1 0 0 0,0 0 0 0 0,0-1 0 0 0,1 1 0 0 0,-1 0 0 0 0,1 0 0 0 0,0-1 0 0 0,-1 1 0 0 0,3 1 0 0 0,10 6-5306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2303 0 0,'-2'1'167'0'0,"-19"6"1938"0"0,1 0-1 0 0,-1 2 1 0 0,-36 22-1 0 0,-54 44 3527 0 0,88-59-6245 0 0,-2 3 1000 0 0,0 0-1 0 0,-26 28 1 0 0,41-37-259 0 0,1 0 0 0 0,0 2 0 0 0,0-1 0 0 0,1 1 0 0 0,1 0 0 0 0,0 0 0 0 0,-6 16 0 0 0,11-25-84 0 0,1 0-1 0 0,0 0 1 0 0,0-1 0 0 0,0 1 0 0 0,1 0-1 0 0,-1 0 1 0 0,1 0 0 0 0,0 0 0 0 0,-1 0-1 0 0,1 0 1 0 0,0-1 0 0 0,1 1-1 0 0,-1 0 1 0 0,0 0 0 0 0,1 0 0 0 0,0 0-1 0 0,0 0 1 0 0,-1 0 0 0 0,2-1 0 0 0,-1 1-1 0 0,0 0 1 0 0,0-1 0 0 0,1 1 0 0 0,0-1-1 0 0,-1 0 1 0 0,1 1 0 0 0,0-1-1 0 0,0 0 1 0 0,0 0 0 0 0,1 0 0 0 0,-1 0-1 0 0,0 0 1 0 0,1-1 0 0 0,-1 1 0 0 0,1-1-1 0 0,-1 0 1 0 0,1 0 0 0 0,5 2 0 0 0,2 0 62 0 0,0 0 0 0 0,0-1 0 0 0,0 0 0 0 0,1-1 1 0 0,-1 0-1 0 0,1-1 0 0 0,-1 0 0 0 0,0-1 1 0 0,13-1-1 0 0,6-4 64 0 0,55-16 0 0 0,-80 21-160 0 0,-1-1 1 0 0,1 0-1 0 0,0 0 0 0 0,-1 0 0 0 0,1 0 1 0 0,-1 0-1 0 0,0 0 0 0 0,0-1 0 0 0,0 0 0 0 0,0 0 1 0 0,0 0-1 0 0,-1 0 0 0 0,1 0 0 0 0,-1 0 1 0 0,0-1-1 0 0,1 1 0 0 0,-2-1 0 0 0,1 1 1 0 0,0-1-1 0 0,-1 0 0 0 0,0 0 0 0 0,0 1 0 0 0,0-1 1 0 0,1-8-1 0 0,0-7 36 0 0,-1-1 0 0 0,-1 1 0 0 0,-5-39 0 0 0,3 28-16 0 0,1-80-476 0 0,2 57-3072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78 254 8751 0 0,'-39'33'1373'0'0,"1"-2"5886"0"0,38-33-6420 0 0,0-1-633 0 0,0 0 1 0 0,1 0-1 0 0,0 0 1 0 0,0 0-1 0 0,0 0 1 0 0,0 0 0 0 0,0 0-1 0 0,0 0 1 0 0,1 1-1 0 0,0-1 1 0 0,-1 0-1 0 0,1 1 1 0 0,0-1-1 0 0,3-2 1 0 0,6-6 217 0 0,20-16 0 0 0,-18 16-307 0 0,20-15-165 0 0,1 1 0 0 0,1 1 0 0 0,1 3 0 0 0,1 0 0 0 0,1 3 0 0 0,0 1 0 0 0,2 1 0 0 0,0 3 1 0 0,0 1-1 0 0,59-9 0 0 0,-94 20 46 0 0,12-1-42 0 0,22-2-1 0 0,-35 4 39 0 0,1 0 0 0 0,0 0-1 0 0,-1 0 1 0 0,1 1 0 0 0,-1 0 0 0 0,1 0-1 0 0,-1 0 1 0 0,1 0 0 0 0,7 4 0 0 0,-3 1-37 0 0,-7-6 40 0 0,-1 1 0 0 0,0 0-1 0 0,0 0 1 0 0,1 0 0 0 0,-1-1 0 0 0,0 1 0 0 0,0 0 0 0 0,0 0 0 0 0,0 1 0 0 0,0-1 0 0 0,0 0-1 0 0,0 0 1 0 0,0 0 0 0 0,0 1 0 0 0,-1-1 0 0 0,1 0 0 0 0,-1 1 0 0 0,1-1 0 0 0,-1 1-1 0 0,1-1 1 0 0,-1 1 0 0 0,0-1 0 0 0,1 1 0 0 0,-1 1 0 0 0,0 1-6 0 0,0-2 1 0 0,0-1 0 0 0,0 1 0 0 0,0-1-1 0 0,0 1 1 0 0,-1-1 0 0 0,1 0 0 0 0,0 1-1 0 0,-1-1 1 0 0,1 1 0 0 0,-2 2 0 0 0,-1 2-22 0 0,-8 25-73 0 0,-2 6-345 0 0,11-13-5203 0 0,4-11-863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197 249 1839 0 0,'-7'-6'160'0'0,"5"5"129"0"0,-1 0 0 0 0,1-1 0 0 0,0 1 0 0 0,0 0 0 0 0,-1 0 0 0 0,1 0-1 0 0,-1 0 1 0 0,1 0 0 0 0,-1 1 0 0 0,1-1 0 0 0,-1 1 0 0 0,1 0 0 0 0,-1-1-1 0 0,0 1 1 0 0,1 0 0 0 0,-1 1 0 0 0,1-1 0 0 0,-1 0 0 0 0,1 1-1 0 0,-1-1 1 0 0,1 1 0 0 0,-1 0 0 0 0,1 0 0 0 0,-1 0 0 0 0,1 0 0 0 0,0 0-1 0 0,0 1 1 0 0,-1-1 0 0 0,1 1 0 0 0,0-1 0 0 0,-3 4 0 0 0,0 0 523 0 0,0 0 0 0 0,1 0 0 0 0,-1 0 0 0 0,1 1 0 0 0,-7 11-1 0 0,-3 13-854 0 0,9-12 571 0 0,1-1 0 0 0,1 1 0 0 0,0 0 0 0 0,1-1 0 0 0,1 24 0 0 0,-2-7 95 0 0,3-32-478 0 0,-1 0-14 0 0,-2 6-52 0 0,0 0-5 0 0,3-7 13 0 0,-20 15 409 0 0,19-16-489 0 0,1 0 0 0 0,0 0 0 0 0,-1 0 0 0 0,1 0 0 0 0,0 1 0 0 0,0-1 0 0 0,-1 0 0 0 0,1 0 0 0 0,0 0 0 0 0,-1 0 0 0 0,1 0 0 0 0,0 0 0 0 0,-1 0 0 0 0,1 0 0 0 0,0 0 0 0 0,-1 0 1 0 0,1 0-1 0 0,0-1 0 0 0,-1 1 0 0 0,1 0 0 0 0,0 0 0 0 0,-1 0 0 0 0,1 0 0 0 0,0 0 0 0 0,0-1 0 0 0,-1 1 0 0 0,1 0 0 0 0,0 0 0 0 0,0 0 0 0 0,-1-1 0 0 0,1 1 0 0 0,0 0 0 0 0,0 0 0 0 0,0-1 0 0 0,-1 1 0 0 0,1 0 0 0 0,0 0 0 0 0,0-1 0 0 0,-2-11 184 0 0,3 7-121 0 0,1 0-1 0 0,0 0 1 0 0,0 0-1 0 0,0 0 1 0 0,1 0 0 0 0,0 0-1 0 0,0 0 1 0 0,0 1-1 0 0,0 0 1 0 0,6-6-1 0 0,8-7 52 0 0,20-15 0 0 0,-28 24-100 0 0,185-128 33 0 0,-176 125-60 0 0,173-107-456 0 0,-134 87 184 0 0,89-35 0 0 0,-137 62 268 0 0,49-16-64 0 0,-51 19 62 0 0,-1-1 1 0 0,0 1-1 0 0,0 0 1 0 0,1 1-1 0 0,-1-1 1 0 0,0 1-1 0 0,11 2 1 0 0,-15-2 5 0 0,-1 0 0 0 0,1 1 1 0 0,0-1-1 0 0,0 1 0 0 0,0-1 1 0 0,0 1-1 0 0,-1 0 1 0 0,1 0-1 0 0,0 0 0 0 0,0 0 1 0 0,-1 0-1 0 0,1 0 0 0 0,-1 1 1 0 0,1-1-1 0 0,-1 0 1 0 0,0 1-1 0 0,0-1 0 0 0,1 1 1 0 0,0 2-1 0 0,0-1 6 0 0,-1 0 1 0 0,0 0-1 0 0,0 0 0 0 0,0 0 1 0 0,-1 0-1 0 0,1 0 0 0 0,-1 0 1 0 0,0 1-1 0 0,0-1 0 0 0,0 6 1 0 0,-2 5 46 0 0,-1-1 1 0 0,0 1 0 0 0,-1-1 0 0 0,-7 17 0 0 0,-7 10 198 0 0,-2 0 0 0 0,-42 61 0 0 0,36-63-54 0 0,3 1 0 0 0,-27 60-1 0 0,48-93-179 0 0,-1 1 0 0 0,1-1 0 0 0,1 0 0 0 0,-1 1 0 0 0,1-1-1 0 0,0 1 1 0 0,1-1 0 0 0,-1 1 0 0 0,2 8 0 0 0,-1-13-2 0 0,0 1-1 0 0,1-1 1 0 0,0 1 0 0 0,-1-1 0 0 0,1 1 0 0 0,0-1-1 0 0,0 0 1 0 0,0 1 0 0 0,0-1 0 0 0,1 0 0 0 0,-1 0-1 0 0,1 0 1 0 0,-1 0 0 0 0,1 0 0 0 0,0 0-1 0 0,0 0 1 0 0,0-1 0 0 0,0 1 0 0 0,0-1 0 0 0,0 1-1 0 0,0-1 1 0 0,0 0 0 0 0,0 0 0 0 0,1 0 0 0 0,-1 0-1 0 0,4 1 1 0 0,3 0-153 0 0,1-1 1 0 0,-1 0-1 0 0,0-1 0 0 0,1 0 0 0 0,-1 0 0 0 0,1-1 1 0 0,-1 0-1 0 0,11-3 0 0 0,-16 3-181 0 0,27-4-7347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55 4143 0 0,'1'-1'319'0'0,"20"-28"274"0"0,-4 4 10050 0 0,-10 45-10038 0 0,-8-11-356 0 0,0 0-1 0 0,0 0 1 0 0,-1-1-1 0 0,0 1 0 0 0,0-1 1 0 0,-1 1-1 0 0,-7 15 1 0 0,2-5 121 0 0,-96 199 2168 0 0,87-186-2413 0 0,8-13-87 0 0,-1 0 1 0 0,-1-1-1 0 0,0 0 0 0 0,-26 31 0 0 0,36-48-272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0,'0'0'488'0'0,"10"3"-488"0"0,1 3 1104 0 0,0-1 208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 11975 0 0,'-2'-1'923'0'0,"-13"-1"-453"0"0,0 0 0 0 0,-1 1 0 0 0,1 0 0 0 0,0 2 0 0 0,-1-1 1 0 0,-23 6-1 0 0,30-4-223 0 0,-1 0 1 0 0,1 1-1 0 0,-1 1 1 0 0,1 0-1 0 0,0 0 1 0 0,1 0-1 0 0,-1 1 1 0 0,1 1 0 0 0,0-1-1 0 0,0 1 1 0 0,-10 11-1 0 0,11-11-247 0 0,1 0 0 0 0,1 0 0 0 0,-1 1 0 0 0,1 0 0 0 0,0 0 0 0 0,-6 13 0 0 0,9-17 0 0 0,1 0 0 0 0,0 1 0 0 0,0-1 0 0 0,1 1 0 0 0,-1-1 0 0 0,1 0 0 0 0,-1 1 0 0 0,1-1 0 0 0,0 1 0 0 0,0-1 0 0 0,1 1 0 0 0,-1-1 0 0 0,1 0 0 0 0,0 1 0 0 0,0-1 0 0 0,0 0 0 0 0,0 1 0 0 0,0-1 0 0 0,3 5 0 0 0,4 5-79 0 0,0 0 0 0 0,1 0 0 0 0,1-1 0 0 0,0-1 0 0 0,12 12 0 0 0,62 50-730 0 0,-23-22 532 0 0,-53-44 267 0 0,0 1 1 0 0,-1 1-1 0 0,10 13 0 0 0,-14-18 60 0 0,0 1 0 0 0,0-1 0 0 0,-1 1-1 0 0,0 0 1 0 0,0 0 0 0 0,0 0 0 0 0,0 0-1 0 0,-1 0 1 0 0,1 7 0 0 0,-2-9 45 0 0,0 0 0 0 0,0 0-1 0 0,-1 1 1 0 0,1-1 0 0 0,-1 0 0 0 0,0 0 0 0 0,0 0 0 0 0,0 0 0 0 0,0 0 0 0 0,-1 0-1 0 0,1 0 1 0 0,-1 0 0 0 0,0-1 0 0 0,0 1 0 0 0,0 0 0 0 0,0-1 0 0 0,0 0-1 0 0,0 1 1 0 0,-1-1 0 0 0,1 0 0 0 0,-5 3 0 0 0,-5 2 160 0 0,0 1 0 0 0,0-2 1 0 0,-21 9-1 0 0,-42 13 21 0 0,-2-4 0 0 0,0-3 1 0 0,-99 13-1 0 0,159-31-780 0 0,-2 0 961 0 0,-20 2-1 0 0,11-7-2009 0 0,24 2 663 0 0,0-1 0 0 0,0 0 0 0 0,1 0 0 0 0,-1-1 0 0 0,-3-1 0 0 0,-6-5-5898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36 9671 0 0,'7'-36'4272'0'0,"-14"44"-2829"0"0,-6 12-1264 0 0,0 0 1 0 0,2 0-1 0 0,0 1 1 0 0,-15 44-1 0 0,11-28 1 0 0,-149 333 1482 0 0,-30 75-830 0 0,114-207-684 0 0,2-4 178 0 0,73-220-260 0 0,-5 24 1 0 0,7-25-87 0 0,0-1 0 0 0,-9 24 1 0 0,12-36 9 0 0,-1 2-186 0 0,0 0-1 0 0,0 0 1 0 0,0 0-1 0 0,0 0 1 0 0,0 0 0 0 0,-1-1-1 0 0,1 1 1 0 0,-1 0 0 0 0,-2 2-1 0 0,-2 0-1735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685 122 13591 0 0,'1'-1'622'0'0,"1"-1"-515"0"0,0-1 1 0 0,0 0 0 0 0,0 0 0 0 0,0 0 0 0 0,-1 0 0 0 0,0 0 0 0 0,1 0 0 0 0,-1 0-1 0 0,0 0 1 0 0,0-1 0 0 0,-1 1 0 0 0,1 0 0 0 0,-1 0 0 0 0,0-5 0 0 0,0 6-17 0 0,0 0 0 0 0,-1-1 0 0 0,1 1 0 0 0,-1 0 0 0 0,0 0 0 0 0,0 0-1 0 0,0 0 1 0 0,0 0 0 0 0,0 0 0 0 0,0 0 0 0 0,-1 0 0 0 0,1 0 0 0 0,-1 0 0 0 0,1 0 0 0 0,-1 1 0 0 0,0-1 0 0 0,0 1 0 0 0,1-1 0 0 0,-1 1 0 0 0,0 0 0 0 0,0 0 0 0 0,-3-2 0 0 0,-4-1-50 0 0,-1 0 0 0 0,0 0-1 0 0,0 0 1 0 0,0 1-1 0 0,0 1 1 0 0,0 0 0 0 0,0 0-1 0 0,-1 1 1 0 0,1 0 0 0 0,-1 1-1 0 0,1 0 1 0 0,-21 3-1 0 0,13 1-26 0 0,0 0 0 0 0,0 1 0 0 0,1 1 0 0 0,-1 1 0 0 0,1 0 0 0 0,-24 15 0 0 0,-25 20 148 0 0,2 4 1 0 0,2 1 0 0 0,-63 65-1 0 0,118-106-130 0 0,-1 1 23 0 0,0 1-1 0 0,-12 15 0 0 0,18-22-41 0 0,1 1 0 0 0,0 0 0 0 0,0-1 0 0 0,0 1 0 0 0,0 0 0 0 0,0 0 0 0 0,0 0 0 0 0,0 0 0 0 0,1 0 0 0 0,-1 0 0 0 0,1 0 0 0 0,-1 0 0 0 0,1 0 0 0 0,0 0 0 0 0,0 0-1 0 0,0 0 1 0 0,0 1 0 0 0,0-1 0 0 0,0 0 0 0 0,0 0 0 0 0,1 2 0 0 0,0-2 26 0 0,1-1 0 0 0,-1 1-1 0 0,0-1 1 0 0,0 1 0 0 0,1-1 0 0 0,-1 1-1 0 0,1-1 1 0 0,-1 0 0 0 0,1 0 0 0 0,0 1 0 0 0,-1-1-1 0 0,1-1 1 0 0,0 1 0 0 0,0 0 0 0 0,0 0-1 0 0,-1-1 1 0 0,1 1 0 0 0,0-1 0 0 0,0 1-1 0 0,4-1 1 0 0,3 2 146 0 0,0-2 0 0 0,0 1 0 0 0,11-2 0 0 0,4-2-47 0 0,1-1 1 0 0,-1-1 0 0 0,0-1 0 0 0,0-2-1 0 0,-1 0 1 0 0,0-1 0 0 0,0-2 0 0 0,-1 0 0 0 0,0-1-1 0 0,26-21 1 0 0,-46 32-139 0 0,5-5-1 0 0,1 1-1 0 0,-1-2 0 0 0,1 1 1 0 0,-2-1-1 0 0,1 0 0 0 0,-1 0 1 0 0,0 0-1 0 0,6-11 0 0 0,-12 17-9 0 0,0 1-1 0 0,1 0 0 0 0,-1-1 0 0 0,0 1 0 0 0,0 0 0 0 0,1 0 0 0 0,-1-1 0 0 0,0 1 0 0 0,0 0 0 0 0,0-1 0 0 0,0 1 0 0 0,0-1 0 0 0,0 1 0 0 0,1 0 0 0 0,-1-1 0 0 0,0 1 0 0 0,0 0 0 0 0,0-1 0 0 0,0 1 1 0 0,0 0-1 0 0,0-1 0 0 0,0 1 0 0 0,-1-1 0 0 0,-6-1-332 0 0,-10 8 20 0 0,7-2 219 0 0,0 1 1 0 0,0 1-1 0 0,0 0 0 0 0,1 0 1 0 0,0 1-1 0 0,1 0 0 0 0,-14 14 1 0 0,18-17 97 0 0,0 1 1 0 0,0-1 0 0 0,0 1 0 0 0,1 0 0 0 0,0 0-1 0 0,0 0 1 0 0,0 0 0 0 0,1 1 0 0 0,0-1 0 0 0,0 1-1 0 0,0 0 1 0 0,1-1 0 0 0,-1 1 0 0 0,1 0 0 0 0,1 0-1 0 0,-1 6 1 0 0,2-9 6 0 0,-1 1-1 0 0,1-1 1 0 0,0 0-1 0 0,0 0 1 0 0,0 0-1 0 0,1 0 1 0 0,-1 0 0 0 0,1 0-1 0 0,-1 0 1 0 0,1 0-1 0 0,0-1 1 0 0,0 1-1 0 0,1-1 1 0 0,-1 1-1 0 0,0-1 1 0 0,1 0-1 0 0,-1 0 1 0 0,1 0 0 0 0,3 2-1 0 0,6 3-21 0 0,0 0 0 0 0,1-1 0 0 0,13 5 0 0 0,-12-6-598 0 0,-1 0 0 0 0,22 3 0 0 0,-2-3-1367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45 553 2759 0 0,'-1'2'207'0'0,"-23"29"698"0"0,4-12 7082 0 0,23-29-5572 0 0,4-8-877 0 0,1 1 0 0 0,16-27 0 0 0,-3 6-320 0 0,7-18-527 0 0,5-9 494 0 0,71-107 0 0 0,-91 154-1499 0 0,1 0-1 0 0,0 2 0 0 0,1-1 0 0 0,1 2 1 0 0,1 0-1 0 0,0 1 0 0 0,1 1 1 0 0,0 0-1 0 0,1 2 0 0 0,25-12 1 0 0,-16 11-6856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65 7367 0 0,'0'0'334'0'0,"0"-2"-1"0"0,1 0-291 0 0,-1 1-1 0 0,1-1 1 0 0,-1 0-1 0 0,1 1 0 0 0,-1-1 1 0 0,0 0-1 0 0,0 0 1 0 0,0 1-1 0 0,0-1 1 0 0,0 0-1 0 0,0 1 1 0 0,-1-1-1 0 0,1 0 1 0 0,0 0-1 0 0,-1 1 1 0 0,1-1-1 0 0,-1 1 1 0 0,0-3-1 0 0,-1 3 284 0 0,1-1-1 0 0,-1 0 1 0 0,1 1-1 0 0,-1-1 1 0 0,1 0-1 0 0,-1 1 1 0 0,0 0-1 0 0,0-1 1 0 0,0 1-1 0 0,1 0 1 0 0,-1 0-1 0 0,-1 0 1 0 0,1 0-1 0 0,-3-1 1 0 0,-4 0 47 0 0,1 0 1 0 0,-1 1-1 0 0,1 0 1 0 0,-1 0-1 0 0,0 0 0 0 0,0 1 1 0 0,-10 2-1 0 0,-62 11-166 0 0,79-12-162 0 0,-36 8 307 0 0,-62 23 0 0 0,-34 25 922 0 0,109-46-821 0 0,1 1 1 0 0,0 1-1 0 0,-33 24 0 0 0,56-35 20 0 0,14 1-148 0 0,-6-2-246 0 0,1-1-1 0 0,0 1 1 0 0,0-1-1 0 0,0-1 0 0 0,0 0 1 0 0,0 0-1 0 0,8-2 1 0 0,54-18-202 0 0,-66 20 85 0 0,21-10-72 0 0,48-26 0 0 0,-55 26 189 0 0,2 1-1 0 0,-1 1 1 0 0,2 0 0 0 0,25-7 0 0 0,-45 16-86 0 0,0 0 0 0 0,0-1 0 0 0,0 1 0 0 0,-1 0-1 0 0,1-1 1 0 0,0 1 0 0 0,0 0 0 0 0,0 0 0 0 0,0 0 0 0 0,0 0 0 0 0,0 0-1 0 0,0 0 1 0 0,-1 0 0 0 0,1 0 0 0 0,0 1 0 0 0,0-1 0 0 0,0 0 0 0 0,0 0-1 0 0,0 1 1 0 0,-1-1 0 0 0,1 0 0 0 0,0 1 0 0 0,0-1 0 0 0,0 1 0 0 0,-1-1 0 0 0,1 1-1 0 0,0-1 1 0 0,-1 1 0 0 0,1 0 0 0 0,0-1 0 0 0,-1 1 0 0 0,1 0 0 0 0,-1 0-1 0 0,1 0 1 0 0,0 2-11 0 0,-1-1 0 0 0,0 1-1 0 0,1-1 1 0 0,-1 1-1 0 0,0-1 1 0 0,0 0 0 0 0,-1 1-1 0 0,1-1 1 0 0,0 1 0 0 0,-1-1-1 0 0,-1 5 1 0 0,-8 20-61 0 0,-1 0-1 0 0,-2-1 1 0 0,-26 42 0 0 0,26-46 66 0 0,-56 87 79 0 0,-25 46 136 0 0,76-122-157 0 0,1 2 0 0 0,-20 63 0 0 0,6-8 205 0 0,28-81-177 0 0,-1-2-28 0 0,3-5-97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396 199 10135 0 0,'-6'2'344'0'0,"-1"1"-1"0"0,1 1 1 0 0,0 0-1 0 0,-1 0 1 0 0,1 0-1 0 0,1 0 0 0 0,-1 1 1 0 0,1 0-1 0 0,0 0 1 0 0,0 1-1 0 0,-8 11 1815 0 0,24-13-816 0 0,0-4-947 0 0,1 1 1 0 0,-1-1 0 0 0,1-1-1 0 0,-1 0 1 0 0,1-1 0 0 0,-1 0 0 0 0,14-4-1 0 0,-2 1-143 0 0,110-29 289 0 0,-116 29-547 0 0,-1-2 1 0 0,1 0-1 0 0,-1-1 0 0 0,0-1 0 0 0,22-15 1 0 0,-33 20-53 0 0,0 0 1 0 0,-1 0-1 0 0,1 0 1 0 0,-1-1 0 0 0,0 1-1 0 0,0-1 1 0 0,-1 0 0 0 0,5-8-1 0 0,-7 10 17 0 0,0 1 0 0 0,0-1-1 0 0,0 1 1 0 0,0-1 0 0 0,0 1-1 0 0,-1-1 1 0 0,1 0 0 0 0,-1 1-1 0 0,0-1 1 0 0,0 0 0 0 0,0 1-1 0 0,0-1 1 0 0,0 0 0 0 0,0 1-1 0 0,-1-1 1 0 0,0 0 0 0 0,1 1-1 0 0,-1-1 1 0 0,0 1 0 0 0,0-1 0 0 0,-2-2-1 0 0,1 2-24 0 0,1 0-1 0 0,-2-1 1 0 0,1 1 0 0 0,0 1-1 0 0,-1-1 1 0 0,1 0-1 0 0,-1 1 1 0 0,0-1-1 0 0,0 1 1 0 0,0 0 0 0 0,0 0-1 0 0,0 0 1 0 0,0 0-1 0 0,-5-1 1 0 0,2 0-14 0 0,-1 2 0 0 0,1-1 0 0 0,-1 1 0 0 0,1 0 0 0 0,-1 0 0 0 0,1 1 0 0 0,-10 0 0 0 0,-11 2 40 0 0,0 1 0 0 0,0 2 0 0 0,0 0 0 0 0,1 2 0 0 0,0 1 0 0 0,0 0 0 0 0,0 2 0 0 0,-42 24 0 0 0,18-4 387 0 0,2 2 0 0 0,1 2 0 0 0,-47 45 0 0 0,72-61-30 0 0,2 2-1 0 0,-22 26 0 0 0,37-40-206 0 0,0 1-1 0 0,1-1 0 0 0,0 1 1 0 0,0-1-1 0 0,0 1 0 0 0,1 0 1 0 0,0 1-1 0 0,0-1 0 0 0,1 0 1 0 0,0 1-1 0 0,0 0 0 0 0,1-1 1 0 0,-1 9-1 0 0,3-13-59 0 0,-1 1-1 0 0,1-1 1 0 0,-1 0-1 0 0,1 0 1 0 0,0 1-1 0 0,1-1 1 0 0,-1 0-1 0 0,0 0 1 0 0,1 0-1 0 0,0 0 1 0 0,-1 0-1 0 0,1-1 1 0 0,0 1-1 0 0,1 0 1 0 0,-1-1 0 0 0,0 0-1 0 0,1 1 1 0 0,-1-1-1 0 0,1 0 1 0 0,0 0-1 0 0,0-1 1 0 0,0 1-1 0 0,4 1 1 0 0,5 4 37 0 0,1-2 0 0 0,1 0 0 0 0,-1-1 0 0 0,17 4 0 0 0,4-2-294 0 0,0-1-1 0 0,1-2 1 0 0,-1-2-1 0 0,0-1 1 0 0,1-1 0 0 0,34-6-1 0 0,-16-2-1388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17 296 8287 0 0,'0'0'8050'0'0,"0"2"-7613"0"0,-1 26 494 0 0,-6 30-1 0 0,4-39-504 0 0,0 1 0 0 0,2-1 0 0 0,0 1 0 0 0,3 25 0 0 0,-2-43-288 0 0,0-2-109 0 0,0 1 0 0 0,0 0 0 0 0,0-1-1 0 0,1 1 1 0 0,-1-1 0 0 0,0 1 0 0 0,0-1 0 0 0,1 1-1 0 0,-1 0 1 0 0,1-1 0 0 0,-1 1 0 0 0,0-1-1 0 0,1 0 1 0 0,-1 1 0 0 0,1-1 0 0 0,-1 1 0 0 0,1-1-1 0 0,-1 0 1 0 0,1 1 0 0 0,-1-1 0 0 0,1 0 0 0 0,0 1-1 0 0,15 3 502 0 0,-10-4-405 0 0,0-1-1 0 0,0 0 0 0 0,0-1 1 0 0,-1 1-1 0 0,1-1 0 0 0,0 0 1 0 0,-1 0-1 0 0,0-1 1 0 0,9-5-1 0 0,6-5 153 0 0,18-15 1 0 0,72-64-145 0 0,-95 82-381 0 0,-14 9 76 0 0,0 3-604 0 0,1 5 748 0 0,-1 0 0 0 0,0 0 0 0 0,0 1 0 0 0,-1-1 0 0 0,0 0 0 0 0,0 1 0 0 0,-2 7 0 0 0,1-8 7 0 0,0 1 0 0 0,1-1 0 0 0,0 0 0 0 0,0 1 0 0 0,1-1 0 0 0,0 1 0 0 0,3 12 0 0 0,1-7 74 0 0,0-1-1 0 0,1 1 1 0 0,1-1 0 0 0,0 0-1 0 0,0-1 1 0 0,1 1-1 0 0,1-2 1 0 0,0 1 0 0 0,0-1-1 0 0,20 16 1 0 0,-27-24-24 0 0,1-1 0 0 0,-1 1 0 0 0,1 0 0 0 0,0-1 0 0 0,0 1 0 0 0,0-1 0 0 0,0 0 0 0 0,0 0 0 0 0,0 0 0 0 0,0 0 0 0 0,0-1 0 0 0,0 1 0 0 0,0-1 0 0 0,0 0 0 0 0,5 0 0 0 0,-4-1 55 0 0,0 1-1 0 0,0-1 0 0 0,0-1 0 0 0,0 1 0 0 0,-1 0 0 0 0,1-1 1 0 0,0 0-1 0 0,-1 0 0 0 0,0 0 0 0 0,1 0 0 0 0,5-5 0 0 0,10-12 224 0 0,-1 1 0 0 0,-1-2 0 0 0,16-23 0 0 0,-5 6-89 0 0,219-248 399 0 0,-218 254-628 0 0,111-127-1066 0 0,-136 151 585 0 0,-4 5 22 0 0,1 1 0 0 0,0-1-1 0 0,0 1 1 0 0,0-1 0 0 0,0 1 0 0 0,0-1 0 0 0,1 1-1 0 0,0-2 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0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16127 0 0,'0'0'8704'0'0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1375 0 0,'0'0'10787'0'0,"-1"0"-9526"0"0,-3 1-1073 0 0,1 0 0 0 0,-1-1-1 0 0,0 2 1 0 0,1-1 0 0 0,-1 0 0 0 0,1 0-1 0 0,0 1 1 0 0,-1 0 0 0 0,-4 3 0 0 0,-29 22 141 0 0,-4 8-278 0 0,2 2 1 0 0,1 1-1 0 0,2 2 0 0 0,-47 66 1 0 0,-101 192 764 0 0,158-248-564 0 0,-31 80-1 0 0,-5 59-35 0 0,59-180-189 0 0,1 0 0 0 0,0 0 0 0 0,0 1 0 0 0,0 14 0 0 0,2-22-26 0 0,0 1-1 0 0,0-1 1 0 0,0 1 0 0 0,0-1 0 0 0,1 1 0 0 0,-1-1 0 0 0,1 1 0 0 0,0-1-1 0 0,0 1 1 0 0,0-1 0 0 0,0 0 0 0 0,0 1 0 0 0,0-1 0 0 0,0 0-1 0 0,1 0 1 0 0,-1 0 0 0 0,1 0 0 0 0,0 0 0 0 0,-1 0 0 0 0,1-1-1 0 0,4 4 1 0 0,2-1-6 0 0,-1 0 0 0 0,1 0-1 0 0,0-1 1 0 0,0 0 0 0 0,0 0-1 0 0,1-1 1 0 0,8 2 0 0 0,3-2-779 0 0,39 1 1 0 0,-43-3-528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172 165 6447 0 0,'0'0'499'0'0,"-2"1"-152"0"0,-4 2 476 0 0,1 0 0 0 0,-1 1 0 0 0,1 0 0 0 0,-6 5 1 0 0,9-7-599 0 0,0-1 0 0 0,1 1 0 0 0,-1 0 0 0 0,1 0 0 0 0,-1-1 0 0 0,1 1 0 0 0,-1 0 0 0 0,1 0 0 0 0,0 1 0 0 0,0-1 0 0 0,0 0 1 0 0,0 0-1 0 0,1 0 0 0 0,-1 1 0 0 0,0 3 0 0 0,1-4-138 0 0,0 0 1 0 0,1 0-1 0 0,-1 0 0 0 0,1-1 0 0 0,-1 1 1 0 0,1 0-1 0 0,0-1 0 0 0,0 1 1 0 0,-1 0-1 0 0,1-1 0 0 0,0 1 1 0 0,1-1-1 0 0,-1 1 0 0 0,0-1 1 0 0,0 1-1 0 0,0-1 0 0 0,1 0 1 0 0,-1 0-1 0 0,1 0 0 0 0,-1 0 0 0 0,1 0 1 0 0,0 0-1 0 0,-1 0 0 0 0,1 0 1 0 0,2 0-1 0 0,4 2 181 0 0,0 0 0 0 0,0-1 0 0 0,0 0-1 0 0,10 1 1 0 0,-1-2-112 0 0,1 0 0 0 0,-1-1 0 0 0,1-1-1 0 0,25-4 1 0 0,-8-2 149 0 0,40-12-1 0 0,-51 11-578 0 0,28-12 0 0 0,-46 18 201 0 0,0-2 0 0 0,0 1 0 0 0,0 0 0 0 0,0-1 0 0 0,0 0 0 0 0,-1-1 0 0 0,1 1 1 0 0,-1-1-1 0 0,6-8 0 0 0,-8 10 1 0 0,-1-1 0 0 0,0 1 0 0 0,-1-1 0 0 0,1 0 0 0 0,0 0 0 0 0,-1 0 0 0 0,0 0 0 0 0,0 0 0 0 0,0 0 0 0 0,-1-1-1 0 0,1 1 1 0 0,-1 0 0 0 0,0 0 0 0 0,0 0 0 0 0,0-1 0 0 0,-1 1 0 0 0,0 0 0 0 0,1 0 0 0 0,-1 0 0 0 0,-1 0 0 0 0,1 0 0 0 0,-1 0 0 0 0,1 0 0 0 0,-1 0 0 0 0,-3-4 0 0 0,2 4 69 0 0,0-1 0 0 0,0 1 0 0 0,-1 0 0 0 0,1-1 0 0 0,-1 2-1 0 0,0-1 1 0 0,0 0 0 0 0,0 1 0 0 0,-1 0 0 0 0,1 0 0 0 0,-1 0 0 0 0,1 0 0 0 0,-1 1 0 0 0,0 0 0 0 0,0 0 0 0 0,-1 0 0 0 0,1 0-1 0 0,0 1 1 0 0,-7-1 0 0 0,-4 1-8 0 0,0 2-1 0 0,0-1 1 0 0,0 2-1 0 0,0 0 1 0 0,0 1 0 0 0,1 1-1 0 0,-1 0 1 0 0,-18 8-1 0 0,8-1-9 0 0,1 1 0 0 0,0 1 0 0 0,-44 32-1 0 0,55-34 62 0 0,0 1 0 0 0,0 0 0 0 0,1 1 0 0 0,1 1 0 0 0,1 0 0 0 0,-1 1 0 0 0,-17 31 0 0 0,23-33-8 0 0,0-1-1 0 0,0 1 0 0 0,1 0 0 0 0,0 1 1 0 0,2-1-1 0 0,-1 1 0 0 0,2 0 0 0 0,0 0 1 0 0,0 0-1 0 0,2 28 0 0 0,0-36-9 0 0,1 0 0 0 0,0-1 1 0 0,0 1-1 0 0,0 0 0 0 0,1-1 0 0 0,0 1 0 0 0,0-1 0 0 0,0 1 0 0 0,1-1 0 0 0,0 0 0 0 0,0 0 0 0 0,0 0 0 0 0,1-1 0 0 0,-1 1 1 0 0,1-1-1 0 0,0 1 0 0 0,1-1 0 0 0,-1-1 0 0 0,1 1 0 0 0,6 4 0 0 0,-1-3 21 0 0,0 0 0 0 0,0-1 0 0 0,0 0 0 0 0,1 0 0 0 0,-1-1 0 0 0,1 0 0 0 0,0-1 0 0 0,0-1 0 0 0,22 1 0 0 0,-4-1-286 0 0,50-7 0 0 0,-7-8-3023 0 0,-49 7 1844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5983 0 0,'4'-7'7530'0'0,"3"39"-6551"0"0,-2 1 0 0 0,-1-1 1 0 0,0 46-1 0 0,0 7 342 0 0,-2-12 47 0 0,-2-71-1121 0 0,-1 7 2066 0 0,37-62-2244 0 0,2 2 1 0 0,55-55-1 0 0,0 11-2191 0 0,147-117 0 0 0,-203 184-980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102 135 5527 0 0,'0'0'250'0'0,"2"2"-2"0"0,3 2-147 0 0,1 0 1 0 0,0 0 0 0 0,0-1-1 0 0,8 4 1 0 0,-8-5 441 0 0,0 0 0 0 0,0 0 0 0 0,0 0 0 0 0,0-1 0 0 0,1 0 0 0 0,-1 0 0 0 0,0-1 0 0 0,1 0 0 0 0,-1 0 0 0 0,0 0 0 0 0,1-1 0 0 0,-1 0 0 0 0,0 0 0 0 0,7-2 0 0 0,7-3 255 0 0,54-18 1340 0 0,-67 22-2000 0 0,0-2 1 0 0,0 1-1 0 0,-1-1 0 0 0,0 0 1 0 0,1 0-1 0 0,-1 0 1 0 0,-1-1-1 0 0,7-6 0 0 0,-10 8-111 0 0,0 1-1 0 0,0-1 1 0 0,0 0-1 0 0,0 0 0 0 0,-1 0 1 0 0,1 0-1 0 0,-1 0 1 0 0,0 0-1 0 0,0-1 1 0 0,0 1-1 0 0,0 0 0 0 0,0-1 1 0 0,-1 1-1 0 0,0 0 1 0 0,1-6-1 0 0,-2 8-25 0 0,1-1 0 0 0,0 0 0 0 0,0 1 0 0 0,0-1 0 0 0,-1 1-1 0 0,1-1 1 0 0,-1 0 0 0 0,0 1 0 0 0,1-1 0 0 0,-1 1 0 0 0,0-1 0 0 0,0 1 0 0 0,0 0-1 0 0,0-1 1 0 0,0 1 0 0 0,0 0 0 0 0,0 0 0 0 0,0-1 0 0 0,0 1 0 0 0,-1 0 0 0 0,1 0 0 0 0,0 0-1 0 0,-1 1 1 0 0,1-1 0 0 0,-1 0 0 0 0,1 0 0 0 0,-1 1 0 0 0,1-1 0 0 0,-1 1 0 0 0,0-1-1 0 0,1 1 1 0 0,-3 0 0 0 0,-3-1-29 0 0,1 1-1 0 0,0 0 1 0 0,-1 0-1 0 0,1 1 1 0 0,-1 0-1 0 0,1 0 1 0 0,0 1-1 0 0,-1-1 1 0 0,1 1-1 0 0,0 1 1 0 0,-6 2-1 0 0,-8 6-5 0 0,-34 23 0 0 0,43-27 20 0 0,-26 19 17 0 0,-45 39-1 0 0,72-56 29 0 0,0 0 1 0 0,0 2-1 0 0,1-1 1 0 0,1 1-1 0 0,0 0 1 0 0,0 1-1 0 0,1 0 1 0 0,-10 23-1 0 0,15-30 4 0 0,0 1 1 0 0,1-1-1 0 0,0 1 0 0 0,0-1 1 0 0,0 1-1 0 0,1-1 0 0 0,0 1 0 0 0,0-1 1 0 0,0 1-1 0 0,1 0 0 0 0,-1-1 0 0 0,1 1 1 0 0,1-1-1 0 0,-1 0 0 0 0,1 1 0 0 0,0-1 1 0 0,0 0-1 0 0,1 0 0 0 0,-1 0 1 0 0,1 0-1 0 0,0-1 0 0 0,0 1 0 0 0,6 6 1 0 0,-3-5-176 0 0,1 1 1 0 0,0-1-1 0 0,0 0 1 0 0,0 0-1 0 0,15 8 0 0 0,-13-9-903 0 0,0-1 0 0 0,0 0-1 0 0,1 0 1 0 0,19 4-1 0 0,1-2-4964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34 301 14423 0 0,'0'0'1307'0'0,"-1"0"-1072"0"0,-1-1-43 0 0,0 0-1 0 0,-1-1 1 0 0,1 1 0 0 0,0 0 0 0 0,0 0 0 0 0,0-1 0 0 0,1 0 0 0 0,-1 1 0 0 0,0-1 0 0 0,1 0 0 0 0,-1 0 0 0 0,1 0 0 0 0,-1 0 0 0 0,1 0-1 0 0,0 0 1 0 0,-2-4 0 0 0,2 4-41 0 0,1 0 0 0 0,0 0-1 0 0,-1-1 1 0 0,1 1 0 0 0,0 0-1 0 0,0 0 1 0 0,0-1 0 0 0,1 1-1 0 0,-1 0 1 0 0,0 0 0 0 0,1 0-1 0 0,0-1 1 0 0,-1 1 0 0 0,3-3-1 0 0,1-3 105 0 0,1 1 0 0 0,0-1 0 0 0,0 1 0 0 0,1 0 0 0 0,-1 1 0 0 0,2 0 0 0 0,6-6 0 0 0,13-8-151 0 0,0 1 0 0 0,2 2 0 0 0,0 1 0 0 0,60-25 0 0 0,39-5-115 0 0,-118 43-5 0 0,1 0 0 0 0,-1 0-1 0 0,13-1 1 0 0,-18 5-45 0 0,-4-1 55 0 0,1 1 0 0 0,0 0 0 0 0,0-1 0 0 0,0 1-1 0 0,0-1 1 0 0,-1 1 0 0 0,1 0 0 0 0,0 0 0 0 0,-1 0 0 0 0,1-1 0 0 0,0 1 0 0 0,-1 0 0 0 0,1 0 0 0 0,-1 0 0 0 0,1 0 0 0 0,-1 0 0 0 0,0 0 0 0 0,1 0-1 0 0,-1 0 1 0 0,0 0 0 0 0,0 0 0 0 0,0 0 0 0 0,0 0 0 0 0,0 0 0 0 0,0 0 0 0 0,0 0 0 0 0,0 0 0 0 0,0 1 0 0 0,0 1-10 0 0,-2 11-2 0 0,0-1 1 0 0,0 0-1 0 0,-1 0 1 0 0,-1 1-1 0 0,0-2 1 0 0,-1 1 0 0 0,-8 17-1 0 0,8-19 7 0 0,3-6-8 0 0,0 0 0 0 0,1 0 0 0 0,0 1 0 0 0,0-1 0 0 0,0 0 0 0 0,1 1 0 0 0,0 9 0 0 0,5 36-4409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5527 0 0,'0'0'423'0'0,"1"-9"2009"0"0,1 30 5241 0 0,20 71-6115 0 0,-16-62-1223 0 0,0 0 1 0 0,-2 1-1 0 0,0 33 1 0 0,-6 92 623 0 0,2-152-940 0 0,3 53 207 0 0,-3-55-55 0 0,2-3-22 0 0,5-2-87 0 0,-1 0 0 0 0,0-1 0 0 0,1 0 0 0 0,-2 0 0 0 0,1 0 0 0 0,0-1 0 0 0,-1 0 0 0 0,0 0 0 0 0,5-6 0 0 0,40-57 127 0 0,-34 45-158 0 0,-5 5-82 0 0,17-35 0 0 0,-2 3-321 0 0,-25 49 261 0 0,-5 13-329 0 0,-4 10 326 0 0,3-6 190 0 0,-1 0 0 0 0,-3 26-1 0 0,7-30-10 0 0,1 1-1 0 0,0 0 1 0 0,0-1-1 0 0,2 1 1 0 0,0 0-1 0 0,0-1 1 0 0,5 19-1 0 0,-5-27-29 0 0,0-1 0 0 0,0 1 0 0 0,0-1 0 0 0,1 1 0 0 0,0-1 0 0 0,-1 0 0 0 0,1 0 0 0 0,0 0 0 0 0,1 0 0 0 0,-1 0 0 0 0,0 0 0 0 0,1 0 0 0 0,-1-1 0 0 0,1 1 0 0 0,0-1 0 0 0,0 0 0 0 0,0 0 0 0 0,0 0 0 0 0,1 0 0 0 0,-1-1 0 0 0,0 1 0 0 0,1-1-1 0 0,-1 0 1 0 0,1 0 0 0 0,-1 0 0 0 0,1 0 0 0 0,0 0 0 0 0,-1-1 0 0 0,1 0 0 0 0,4 0 0 0 0,3 0-9 0 0,0-1 0 0 0,0 0-1 0 0,0-1 1 0 0,0 0 0 0 0,0-1 0 0 0,-1 0-1 0 0,1 0 1 0 0,13-8 0 0 0,-10 4 33 0 0,0-1 1 0 0,-1-1 0 0 0,0 0 0 0 0,-1 0-1 0 0,16-16 1 0 0,-8 4 19 0 0,0-2 0 0 0,-2 0 0 0 0,-1-1 0 0 0,-1 0 0 0 0,25-52 0 0 0,-34 59-198 0 0,-1 1-1 0 0,-1-1 1 0 0,-1-1 0 0 0,0 1 0 0 0,1-21-1 0 0,4-15-188 0 0,-7 45-462 0 0,1-1-1 0 0,0 1 0 0 0,0-1 1 0 0,1 1-1 0 0,0 0 0 0 0,7-10 1 0 0,5-6-5468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11951 0 0,'0'0'547'0'0,"-2"1"-11"0"0,0-1-441 0 0,-2 1-32 0 0,-8 8-8 0 0,7-5 145 0 0,0 1 1 0 0,1-1-1 0 0,0 1 0 0 0,-1-1 0 0 0,1 1 0 0 0,1 1 0 0 0,-1-1 0 0 0,1 0 1 0 0,0 1-1 0 0,-4 10 0 0 0,4-7 97 0 0,1 1 1 0 0,0 0-1 0 0,0 0 1 0 0,1 1-1 0 0,0 19 1 0 0,6 47 172 0 0,-2-56-414 0 0,-1 0 0 0 0,-2 0 1 0 0,-2 29-1 0 0,-4-11 19 0 0,-2 0-1 0 0,-2 0 1 0 0,-1-1 0 0 0,-2-1 0 0 0,-27 54 0 0 0,-109 169 453 0 0,146-255-508 0 0,-15 24 151 0 0,-1 0 0 0 0,-42 47 0 0 0,60-75 463 0 0,5-12-169 0 0,-2 7-381 0 0,11-23 112 0 0,1 1 1 0 0,2 0-1 0 0,29-37 0 0 0,68-61-692 0 0,-99 110 414 0 0,0 0-1 0 0,2 1 0 0 0,-1 1 1 0 0,2 1-1 0 0,-1 0 0 0 0,2 1 1 0 0,34-15-1 0 0,-51 24 86 0 0,0 1 0 0 0,-1 0 0 0 0,1-1 0 0 0,0 1 0 0 0,0 0 0 0 0,0-1 0 0 0,-1 1 0 0 0,1 0 0 0 0,0 0 0 0 0,0 0 0 0 0,0 0 0 0 0,-1 0 0 0 0,1 0 0 0 0,0 0 0 0 0,0 0 0 0 0,0 0 0 0 0,0 0 0 0 0,-1 0 0 0 0,1 0 1 0 0,0 0-1 0 0,0 1 0 0 0,0-1 0 0 0,-1 0 0 0 0,1 1 0 0 0,0-1 0 0 0,0 1 0 0 0,-1-1 0 0 0,1 1 0 0 0,0-1 0 0 0,-1 1 0 0 0,1-1 0 0 0,-1 1 0 0 0,1 0 0 0 0,0-1 0 0 0,-1 1 0 0 0,0 0 0 0 0,1-1 0 0 0,-1 1 0 0 0,1 0 0 0 0,-1 0 0 0 0,0-1 0 0 0,1 1 0 0 0,-1 0 0 0 0,0 0 0 0 0,0 0 0 0 0,0 0 0 0 0,0-1 0 0 0,0 2 0 0 0,1 0 24 0 0,-1 2 19 0 0,1 1 1 0 0,-1 0 0 0 0,0-1-1 0 0,0 1 1 0 0,0 0 0 0 0,-1-1 0 0 0,1 1-1 0 0,-1-1 1 0 0,0 1 0 0 0,-3 7 0 0 0,-2 3 193 0 0,-15 25 1 0 0,5-7-58 0 0,12-25-154 0 0,-21 52 135 0 0,22-52-181 0 0,0 0 0 0 0,1 0 0 0 0,1 0 1 0 0,-1 0-1 0 0,1 14 0 0 0,1-21-85 0 0,-1 0-1 0 0,2 1 1 0 0,-1-1 0 0 0,0 1-1 0 0,0-1 1 0 0,0 1-1 0 0,1-1 1 0 0,-1 0 0 0 0,1 1-1 0 0,-1-1 1 0 0,1 0 0 0 0,-1 1-1 0 0,1-1 1 0 0,0 0-1 0 0,0 0 1 0 0,0 0 0 0 0,0 0-1 0 0,1 2 1 0 0,-1-3-303 0 0,0 1 0 0 0,0 0 0 0 0,0 0 0 0 0,0-1 0 0 0,1 1 0 0 0,-1-1 0 0 0,0 1 0 0 0,0-1 0 0 0,1 1 0 0 0,-1-1 0 0 0,0 0 1 0 0,1 0-1 0 0,1 0 0 0 0,15 0-5677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10135 0 0,'0'0'6743'0'0,"2"0"-6056"0"0,5 0-389 0 0,1 0 1 0 0,0 0 0 0 0,0 0 0 0 0,-1-1 0 0 0,1-1 0 0 0,0 1 0 0 0,-1-1 0 0 0,1-1-1 0 0,8-3 1 0 0,4-2-102 0 0,-1-2 0 0 0,23-14-1 0 0,-31 16-1272 0 0,-18 10 672 0 0,-17 10 68 0 0,5 0 388 0 0,0 0 0 0 0,1 2 0 0 0,1 0 0 0 0,0 1 0 0 0,1 0 0 0 0,1 1 0 0 0,0 1 0 0 0,1 1 0 0 0,-21 36 0 0 0,30-46-10 0 0,1-1 0 0 0,1 1 0 0 0,0 0 0 0 0,0 1 0 0 0,0-1 0 0 0,-2 13 0 0 0,5-17-127 0 0,-1 0 0 0 0,1-1 0 0 0,0 1 0 0 0,0 0 0 0 0,0 0 0 0 0,1 0 0 0 0,-1-1 0 0 0,1 1 0 0 0,0 0-1 0 0,0 0 1 0 0,0-1 0 0 0,0 1 0 0 0,1-1 0 0 0,0 1 0 0 0,0-1 0 0 0,-1 0 0 0 0,4 4 0 0 0,7 6-758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6 380 10591 0 0,'0'0'2668'0'0,"-3"-8"843"0"0,2 5-3237 0 0,0 0 0 0 0,1 0-1 0 0,0 0 1 0 0,-1 0 0 0 0,1 0 0 0 0,1 0 0 0 0,-1 0 0 0 0,0 0-1 0 0,1-1 1 0 0,-1 1 0 0 0,1 0 0 0 0,0 0 0 0 0,0 1-1 0 0,0-1 1 0 0,0 0 0 0 0,1 0 0 0 0,-1 0 0 0 0,1 1 0 0 0,2-4-1 0 0,2-2-47 0 0,0 1 0 0 0,0 0 0 0 0,1 0-1 0 0,14-12 1 0 0,17-9 93 0 0,1 1-1 0 0,58-31 1 0 0,-22 18-304 0 0,-17 8-174 0 0,80-32 0 0 0,-129 61 91 0 0,1 0 0 0 0,17-3-1 0 0,-26 6 60 0 0,0 1 1 0 0,0-1-1 0 0,0 1 0 0 0,0-1 0 0 0,0 1 0 0 0,0 0 1 0 0,0-1-1 0 0,0 1 0 0 0,-1 0 0 0 0,1 0 0 0 0,0 0 1 0 0,0 0-1 0 0,-1 0 0 0 0,1 0 0 0 0,-1 0 0 0 0,1 0 1 0 0,-1 0-1 0 0,1 0 0 0 0,0 2 0 0 0,-1 0 1 0 0,1-1 1 0 0,-1 1-1 0 0,1 0 0 0 0,-1 0 0 0 0,0 0 0 0 0,0 0 1 0 0,0 0-1 0 0,-1 0 0 0 0,1 0 0 0 0,-2 4 0 0 0,-11 33 17 0 0,3-12-12 0 0,7-20 4 0 0,1 1 1 0 0,0 0-1 0 0,0 0 0 0 0,1 0 0 0 0,0 0 0 0 0,0 0 1 0 0,1 0-1 0 0,1 0 0 0 0,1 13 0 0 0,-1-19-21 0 0,-1 1 0 0 0,1-1 1 0 0,0 0-1 0 0,0 1 0 0 0,0-1 0 0 0,1 0 0 0 0,-1 0 0 0 0,1 0 0 0 0,-1 0 0 0 0,5 4 0 0 0,1 4-673 0 0,-5-8 338 0 0,0 0-458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62 4607 0 0,'19'-18'475'0'0,"-18"18"-301"0"0,0-1-1 0 0,-1 1 0 0 0,1-1 1 0 0,-1 0-1 0 0,1 1 1 0 0,-1-1-1 0 0,1 1 1 0 0,-1-1-1 0 0,0 0 1 0 0,1 1-1 0 0,-1-1 1 0 0,0 0-1 0 0,0 1 1 0 0,1-1-1 0 0,-1 0 0 0 0,0 0 1 0 0,0 1-1 0 0,0-1 1 0 0,0 0-1 0 0,0 0 1 0 0,0 1-1 0 0,0-1 1 0 0,0 0-1 0 0,0 0 1 0 0,0 1-1 0 0,0-1 1 0 0,0 0-1 0 0,-1 1 0 0 0,1-1 1 0 0,0 0-1 0 0,-1 0 1 0 0,1 1-1 0 0,0-1 1 0 0,-1 1-1 0 0,1-1 1 0 0,-1 0-1 0 0,0 0 1 0 0,-1 0 88 0 0,0-1 0 0 0,0 1 0 0 0,0-1 0 0 0,0 1 0 0 0,0 0 0 0 0,0 0 0 0 0,-3-1 0 0 0,4 2-226 0 0,-4-2 158 0 0,-1 1 0 0 0,0 0 0 0 0,0 0 1 0 0,0 0-1 0 0,0 1 0 0 0,0-1 0 0 0,0 2 0 0 0,0-1 0 0 0,0 1 0 0 0,0-1 1 0 0,-10 4-1 0 0,-5 2 145 0 0,-37 18 0 0 0,41-17-250 0 0,-29 14 202 0 0,1 3-1 0 0,-49 33 1 0 0,-78 68 361 0 0,142-103-610 0 0,23-17-6 0 0,0 1 0 0 0,0-1 0 0 0,-10 14 0 0 0,16-18 33 0 0,1 0 19 0 0,2 2-85 0 0,-1-1 0 0 0,1 1 0 0 0,0-1-1 0 0,-1 0 1 0 0,1 0 0 0 0,0 0 0 0 0,0 0 0 0 0,1 0 0 0 0,-1 0 0 0 0,0-1 0 0 0,1 1-1 0 0,-1-1 1 0 0,1 1 0 0 0,-1-1 0 0 0,1 0 0 0 0,3 1 0 0 0,9 3 6 0 0,28 6 1 0 0,-24-7-9 0 0,-4 1 20 0 0,0 0 0 0 0,-1 1 1 0 0,1 1-1 0 0,-1 0 0 0 0,0 0 0 0 0,22 18 0 0 0,-15-9 34 0 0,-1 2 0 0 0,0 0 0 0 0,20 25 0 0 0,-19-12 385 0 0,-20-30-334 0 0,-6 12 196 0 0,4-11-274 0 0,-1-1 0 0 0,0 1 0 0 0,1 0-1 0 0,-1 0 1 0 0,0-1 0 0 0,0 1 0 0 0,0-1-1 0 0,0 1 1 0 0,0-1 0 0 0,0 0 0 0 0,-5 2 0 0 0,-29 8 262 0 0,21-7-162 0 0,-147 47 536 0 0,-139 39-592 0 0,290-86-63 0 0,-1-1 1 0 0,0-1-1 0 0,-1 0 0 0 0,1-1 0 0 0,0 0 0 0 0,-1 0 0 0 0,1-2 1 0 0,-19-2-1 0 0,30 2-12 0 0,1 0 0 0 0,-1 0 0 0 0,0-1 1 0 0,1 1-1 0 0,-1 0 0 0 0,1-1 0 0 0,-1 1 0 0 0,1 0 0 0 0,-1-1 1 0 0,1 1-1 0 0,0-1 0 0 0,0 1 0 0 0,0-1 0 0 0,0-2 0 0 0,0 4 2 0 0,0-12-150 0 0,0 1 0 0 0,1 0 0 0 0,0 0-1 0 0,1 0 1 0 0,0 0 0 0 0,1 0 0 0 0,0 0 0 0 0,9-18 0 0 0,-12 28-248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 12407 0 0,'0'0'566'0'0,"1"-1"-6"0"0,10-11 2162 0 0,-15 23-1467 0 0,-26 62-10 0 0,-9 24-98 0 0,-19 44-666 0 0,55-134-825 0 0,0-1-1 0 0,-1 1 0 0 0,0-1 1 0 0,0 0-1 0 0,-1 0 0 0 0,0-1 1 0 0,0 1-1 0 0,0-1 0 0 0,-12 9 1 0 0,10-9-1514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6447 0 0,'0'0'576'0'0,"-6"-7"-464"0"0,3-2 1648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15 14279 0 0,'-1'-8'1527'0'0,"1"7"-1515"0"0,-1 1-1 0 0,1-1 1 0 0,-1 1-1 0 0,1-1 1 0 0,0 1 0 0 0,-1-1-1 0 0,1 1 1 0 0,-1 0-1 0 0,1-1 1 0 0,-1 1 0 0 0,1 0-1 0 0,-1-1 1 0 0,0 1 0 0 0,1 0-1 0 0,-1 0 1 0 0,1 0-1 0 0,-1 0 1 0 0,0-1 0 0 0,1 1-1 0 0,-1 0 1 0 0,1 0-1 0 0,-1 0 1 0 0,0 0 0 0 0,1 0-1 0 0,-1 0 1 0 0,1 1 0 0 0,-1-1-1 0 0,0 0 1 0 0,1 0-1 0 0,-1 0 1 0 0,1 0 0 0 0,-1 1-1 0 0,1-1 1 0 0,-1 0-1 0 0,1 1 1 0 0,-1-1 0 0 0,1 0-1 0 0,-1 1 1 0 0,0 0 0 0 0,0-1 82 0 0,-5 4 157 0 0,1 0 0 0 0,-1 0 0 0 0,1 0 0 0 0,0 1 0 0 0,0 0 0 0 0,-9 10 0 0 0,-23 38 6 0 0,29-39-242 0 0,-20 31 201 0 0,-36 80 0 0 0,-9 54 526 0 0,25-57-183 0 0,-64 194 372 0 0,34-84-710 0 0,74-220-728 0 0,-1-1 0 0 0,0 0 0 0 0,-11 17 0 0 0,4-11-593 0 0</inkml:trace>
  <inkml:trace contextRef="#ctx0" brushRef="#br0" timeOffset="1">0 771 12439 0 0,'4'-4'258'0'0,"-1"0"-1"0"0,1 1 0 0 0,0-1 0 0 0,0 1 1 0 0,1-1-1 0 0,-1 1 0 0 0,1 0 0 0 0,-1 1 1 0 0,1-1-1 0 0,0 1 0 0 0,0 0 0 0 0,0 0 1 0 0,0 1-1 0 0,7-2 0 0 0,9-1 838 0 0,0 2 0 0 0,28-1 0 0 0,-26 2-1095 0 0,268-15 1999 0 0,-277 16-2198 0 0,139-7 523 0 0,-51 0-7077 0 0,-63 3 310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3679 0 0,'0'0'13011'0'0,"-1"2"-12348"0"0,-1 15 214 0 0,2-12-832 0 0,-1 0 1 0 0,1 0 0 0 0,-1 0 0 0 0,0-1 0 0 0,-1 1 0 0 0,1 0 0 0 0,-1 0 0 0 0,0-1 0 0 0,0 1-1 0 0,0-1 1 0 0,-1 0 0 0 0,1 1 0 0 0,-1-1 0 0 0,-4 5 0 0 0,-1-2-946 0 0,1 0 0 0 0,-1 0 1 0 0,-1-1-1 0 0,-11 7 0 0 0,5-4-4504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64 15863 0 0,'6'-14'631'0'0,"9"-36"2818"0"0,-18 51-3450 0 0,0 0 0 0 0,1 0 0 0 0,-1 1 0 0 0,0-1 0 0 0,0 1 0 0 0,1-1 1 0 0,-1 1-1 0 0,1 0 0 0 0,-1 0 0 0 0,1 0 0 0 0,0 0 0 0 0,-3 3 0 0 0,0 0-3 0 0,-121 110-68 0 0,103-88 62 0 0,22-26-57 0 0,3 1-224 0 0,7 2 93 0 0,0 1-1 0 0,0-1 1 0 0,0-1-1 0 0,1 0 1 0 0,16 4-1 0 0,-15-5-39 0 0,0 1-1 0 0,0 1 0 0 0,0 0 1 0 0,17 8-1 0 0,-23-9 210 0 0,0 1-1 0 0,0-1 1 0 0,0 1-1 0 0,-1-1 1 0 0,0 1-1 0 0,0 0 1 0 0,0 1-1 0 0,0-1 1 0 0,-1 1-1 0 0,1 0 1 0 0,-1 0-1 0 0,0 0 1 0 0,-1 0-1 0 0,1 0 1 0 0,-1 0-1 0 0,0 1 0 0 0,0-1 1 0 0,0 8-1 0 0,0-3 263 0 0,-2 0 0 0 0,1 0 1 0 0,-1 0-1 0 0,-1 1 0 0 0,0-1 0 0 0,0 0 0 0 0,-1 0 0 0 0,0 0 0 0 0,-6 14 0 0 0,4-10 173 0 0,-1-1 0 0 0,-1 1 0 0 0,0-1 0 0 0,-1 0 0 0 0,-10 14 1 0 0,13-22-309 0 0,0 0 1 0 0,0-1-1 0 0,0 1 1 0 0,0-1-1 0 0,-1 0 1 0 0,1 0-1 0 0,-1-1 1 0 0,0 0-1 0 0,0 1 1 0 0,0-2-1 0 0,-1 1 1 0 0,1-1-1 0 0,-1 1 1 0 0,0-1-1 0 0,-8 1 1 0 0,-3 0-77 0 0,-1-1-1 0 0,1-1 1 0 0,-32-2 0 0 0,-18-8-7472 0 0,42 4 766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109 177 11519 0 0,'0'0'2167'0'0,"0"2"-1128"0"0,1 5-710 0 0,-1-1 1 0 0,0 1 0 0 0,0 0-1 0 0,-1 0 1 0 0,0-1 0 0 0,0 1-1 0 0,-4 10 1 0 0,-18 46-386 0 0,11-35 82 0 0,-2-1-1 0 0,-24 38 1 0 0,25-48 38 0 0,12-15 192 0 0,1-5-192 0 0,1-2-47 0 0,1-1 0 0 0,0 1 0 0 0,-1 0 0 0 0,2-1 0 0 0,-1 1 0 0 0,0 0 0 0 0,1 0 0 0 0,0 1 0 0 0,0-1 0 0 0,5-5 1 0 0,44-45 25 0 0,-35 39-66 0 0,-8 7 29 0 0,95-90-380 0 0,-80 78 30 0 0,1 2-1 0 0,42-26 1 0 0,-24 21 366 0 0,2 2 0 0 0,1 1 0 0 0,74-22 0 0 0,-115 42 106 0 0,1-1 0 0 0,0 1 1 0 0,-1 0-1 0 0,1 0 0 0 0,0 1 1 0 0,9-1-1 0 0,-14 2-109 0 0,0-1 0 0 0,1 0-1 0 0,-1 0 1 0 0,0 1 0 0 0,0-1 0 0 0,0 1 0 0 0,1-1 0 0 0,-1 1 0 0 0,0-1 0 0 0,0 1-1 0 0,0 0 1 0 0,0-1 0 0 0,0 1 0 0 0,0 0 0 0 0,0 0 0 0 0,0 0 0 0 0,-1 0 0 0 0,1 0-1 0 0,0 0 1 0 0,0 0 0 0 0,-1 0 0 0 0,1 0 0 0 0,-1 0 0 0 0,1 0 0 0 0,-1 0-1 0 0,1 0 1 0 0,-1 1 0 0 0,0-1 0 0 0,1 0 0 0 0,-1 0 0 0 0,0 0 0 0 0,0 1 0 0 0,0-1-1 0 0,0 0 1 0 0,0 3 0 0 0,-2 4 52 0 0,1 1 0 0 0,-1-1-1 0 0,-1 0 1 0 0,1 0 0 0 0,-1 0-1 0 0,-1 0 1 0 0,1 0 0 0 0,-8 11 0 0 0,0 1 86 0 0,-109 200-609 0 0,114-208-518 0 0,2-1-42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33 9671 0 0,'0'0'875'0'0,"-1"0"-719"0"0,0-1 265 0 0,0 0-1 0 0,0 0 1 0 0,0 0-1 0 0,0 1 1 0 0,0-1 0 0 0,0 0-1 0 0,0 1 1 0 0,0-1 0 0 0,0 1-1 0 0,0-1 1 0 0,-1 1-1 0 0,1 0 1 0 0,0-1 0 0 0,-2 1-1 0 0,1 0-159 0 0,0 0 0 0 0,0 0 0 0 0,0 0 0 0 0,0 1 0 0 0,0-1 0 0 0,0 1 0 0 0,0-1 0 0 0,-2 2 0 0 0,-2 0-196 0 0,0 1 0 0 0,1 0 0 0 0,0 1 0 0 0,-6 4 0 0 0,9-6 88 0 0,-8 6-144 0 0,0 0 1 0 0,1 1-1 0 0,1 1 1 0 0,0-1 0 0 0,0 1-1 0 0,0 1 1 0 0,1-1-1 0 0,1 1 1 0 0,0 1-1 0 0,1-1 1 0 0,0 1-1 0 0,0 0 1 0 0,-3 16-1 0 0,7-22-9 0 0,0 1-1 0 0,0 0 1 0 0,0 0-1 0 0,1 0 0 0 0,0 0 1 0 0,0 0-1 0 0,1 0 1 0 0,0 0-1 0 0,0-1 1 0 0,0 1-1 0 0,4 8 0 0 0,-3-10 7 0 0,1 1 0 0 0,0-1 0 0 0,0 0-1 0 0,0 0 1 0 0,0 0 0 0 0,1-1-1 0 0,0 1 1 0 0,0-1 0 0 0,0 0-1 0 0,0 0 1 0 0,1 0 0 0 0,0-1-1 0 0,-1 0 1 0 0,11 6 0 0 0,-10-7 11 0 0,1 1 0 0 0,-1-1 1 0 0,1 0-1 0 0,0-1 0 0 0,0 1 0 0 0,0-1 0 0 0,0 0 1 0 0,0-1-1 0 0,0 1 0 0 0,0-1 0 0 0,0 0 1 0 0,0-1-1 0 0,10-1 0 0 0,-12 1-1 0 0,-1 0-1 0 0,1 0 1 0 0,-1 0-1 0 0,1 0 1 0 0,-1-1-1 0 0,0 0 1 0 0,1 1-1 0 0,-1-1 1 0 0,0 0-1 0 0,0 0 1 0 0,0-1-1 0 0,-1 1 1 0 0,1-1-1 0 0,0 1 1 0 0,-1-1-1 0 0,0 0 1 0 0,0 0-1 0 0,0 0 1 0 0,0 0-1 0 0,0 0 1 0 0,0-1-1 0 0,-1 1 1 0 0,2-7-1 0 0,0-1 16 0 0,-1 0 1 0 0,-1 0-1 0 0,0 0 0 0 0,0 0 0 0 0,-2-18 0 0 0,-10-59 85 0 0,0 13 3 0 0,10 47-138 0 0,-1-13-480 0 0,2 40 402 0 0,0 1-1 0 0,-1 0 0 0 0,1-1 1 0 0,0 1-1 0 0,0 0 0 0 0,0 0 1 0 0,0-1-1 0 0,0 1 0 0 0,-1 0 1 0 0,1-1-1 0 0,0 1 1 0 0,0 0-1 0 0,0 0 0 0 0,-1 0 1 0 0,1-1-1 0 0,0 1 0 0 0,0 0 1 0 0,-1 0-1 0 0,1 0 0 0 0,0 0 1 0 0,-1-1-1 0 0,1 1 1 0 0,0 0-1 0 0,0 0 0 0 0,-1 0 1 0 0,1 0-1 0 0,0 0 0 0 0,-1 0 1 0 0,1 0-1 0 0,0 0 0 0 0,-1 0 1 0 0,1 0-1 0 0,0 0 1 0 0,-1 0-1 0 0,1 0 0 0 0,0 0 1 0 0,-1 0-1 0 0,1 0 0 0 0,-1 1 1 0 0,-9 3-2496 0 0,7-3 651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20 10591 0 0,'-1'-2'819'0'0,"-1"0"-708"0"0,0 1-1 0 0,0-1 1 0 0,0 0 0 0 0,0 0 0 0 0,0 1-1 0 0,-1 0 1 0 0,1-1 0 0 0,-5-1-1 0 0,5 3 185 0 0,0-1-1 0 0,1 1 1 0 0,-1 0-1 0 0,0 0 1 0 0,0 0-1 0 0,0 0 1 0 0,0 0-1 0 0,0 0 1 0 0,1 0-1 0 0,-1 1 1 0 0,0-1-1 0 0,0 1 0 0 0,0-1 1 0 0,1 1-1 0 0,-1 0 1 0 0,0-1-1 0 0,1 1 1 0 0,-1 0-1 0 0,0 0 1 0 0,1 0-1 0 0,-3 2 1 0 0,-2 4-137 0 0,-1-1 0 0 0,1 1 1 0 0,0 0-1 0 0,0 0 1 0 0,0 0-1 0 0,1 1 0 0 0,1 0 1 0 0,-1 0-1 0 0,-5 15 1 0 0,-1 6-71 0 0,-10 46 1 0 0,-12 63 105 0 0,-34 135 202 0 0,-19-6-1129 0 0,41-164-808 0 0,38-90 810 0 0,0-1 0 0 0,-1 1 0 0 0,-1-2 0 0 0,0 1-1 0 0,-18 17 1 0 0,26-27 430 0 0,-1-1-1 0 0,0 1 1 0 0,0-1-1 0 0,0 1 1 0 0,0-1-1 0 0,0 0 1 0 0,0 0-1 0 0,-4 2 1 0 0,-3-2-1522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26 111 7831 0 0,'0'0'603'0'0,"-1"0"-396"0"0,-1 1 67 0 0,1 0 1 0 0,-1 1-1 0 0,0-1 1 0 0,1 0 0 0 0,-1 0-1 0 0,1 1 1 0 0,0-1-1 0 0,-1 1 1 0 0,1-1-1 0 0,0 1 1 0 0,0 0 0 0 0,0-1-1 0 0,0 1 1 0 0,0 0-1 0 0,0 0 1 0 0,0 0 0 0 0,1 0-1 0 0,-1 0 1 0 0,1 0-1 0 0,0 0 1 0 0,-1 0-1 0 0,1-1 1 0 0,0 1 0 0 0,0 0-1 0 0,0 0 1 0 0,0 0-1 0 0,0 0 1 0 0,2 4-1 0 0,-2-3-114 0 0,2 0-1 0 0,-1 0 0 0 0,0 0 0 0 0,0 0 1 0 0,1-1-1 0 0,0 1 0 0 0,-1 0 0 0 0,1-1 0 0 0,0 1 1 0 0,0-1-1 0 0,0 0 0 0 0,1 1 0 0 0,-1-1 0 0 0,1 0 1 0 0,-1 0-1 0 0,1-1 0 0 0,-1 1 0 0 0,5 1 1 0 0,2 1 62 0 0,-1-2 1 0 0,1 1 0 0 0,0-1 0 0 0,1 0 0 0 0,16 1 0 0 0,47-3 641 0 0,-35-3-559 0 0,0-1 1 0 0,0-2 0 0 0,-1-2-1 0 0,59-19 1 0 0,-49 9-783 0 0,-1-2 1 0 0,0-1-1 0 0,43-29 0 0 0,-76 42-685 0 0,0-2 0 0 0,21-18 0 0 0,-12 5-644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10135 0 0,'-2'2'464'0'0,"-103"96"1471"0"0,-13 1 2793 0 0,-26 24-2815 0 0,122-102-1737 0 0,1 2-1 0 0,1 0 1 0 0,1 1-1 0 0,-19 31 1 0 0,26-32-88 0 0,0-1 1 0 0,2 2 0 0 0,-15 45 0 0 0,-7 80 114 0 0,28-116-249 0 0,2-18-335 0 0,0 0 0 0 0,-1-1 0 0 0,-6 23 0 0 0,8-36-361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82 10855 0 0,'0'2'496'0'0,"-2"9"-217"0"0,0 0 0 0 0,0-1-1 0 0,-1 0 1 0 0,0 1 0 0 0,-1-1-1 0 0,-9 18 1 0 0,-1 3 1769 0 0,6-10 94 0 0,-20 35 0 0 0,27-55-1914 0 0,-4 5 25 0 0,5-11-371 0 0,1 0-1 0 0,0 0 1 0 0,0 1-1 0 0,0-1 1 0 0,1 0 0 0 0,0 1-1 0 0,-1-1 1 0 0,2 1-1 0 0,-1-1 1 0 0,0 1-1 0 0,1 0 1 0 0,0 0-1 0 0,0 0 1 0 0,0 1 0 0 0,8-7-1 0 0,1-2-106 0 0,2 1 0 0 0,0 0-1 0 0,19-10 1 0 0,79-41-230 0 0,-90 52 536 0 0,0 1-1 0 0,0 1 0 0 0,33-8 1 0 0,-46 14 76 0 0,-1 1-1 0 0,1 0 1 0 0,-1 0 0 0 0,1 1-1 0 0,-1 0 1 0 0,1 0 0 0 0,16 4-1 0 0,-21-3-86 0 0,-1 0-1 0 0,1 0 1 0 0,-1 0-1 0 0,1 0 0 0 0,-1 1 1 0 0,0 0-1 0 0,0 0 1 0 0,0 0-1 0 0,0 0 0 0 0,0 0 1 0 0,0 0-1 0 0,0 1 0 0 0,-1 0 1 0 0,1-1-1 0 0,-1 1 1 0 0,0 0-1 0 0,0 0 0 0 0,0 0 1 0 0,0 0-1 0 0,0 1 0 0 0,1 3 1 0 0,-1-1-21 0 0,0 1 0 0 0,0-1 1 0 0,-1 1-1 0 0,0 0 0 0 0,0 0 1 0 0,-1-1-1 0 0,0 1 0 0 0,0 0 1 0 0,0 0-1 0 0,-1-1 0 0 0,-2 13 0 0 0,0-10-16 0 0,0 0 0 0 0,0-1 0 0 0,0 1 0 0 0,-1-1-1 0 0,0 1 1 0 0,-1-1 0 0 0,0-1 0 0 0,-7 10 0 0 0,3-8-10 0 0,9-9-9 0 0,0 1 1 0 0,0-1 0 0 0,-1 0-1 0 0,1 1 1 0 0,0-1 0 0 0,-1 0-1 0 0,1 1 1 0 0,-1-1 0 0 0,1 0-1 0 0,0 0 1 0 0,-1 1 0 0 0,1-1-1 0 0,-1 0 1 0 0,1 0-1 0 0,-1 0 1 0 0,1 0 0 0 0,-1 1-1 0 0,1-1 1 0 0,-1 0 0 0 0,1 0-1 0 0,-1 0 1 0 0,0 0 0 0 0,1-1-17 0 0,-1 0 0 0 0,1 1 0 0 0,-1-1 0 0 0,1 0 0 0 0,-1 0 0 0 0,1 0 0 0 0,-1 0 0 0 0,1 0 0 0 0,0 0 0 0 0,-1 0 0 0 0,1 0 0 0 0,0 1 0 0 0,0-1 1 0 0,0 0-1 0 0,0 0 0 0 0,0 0 0 0 0,0 0 0 0 0,0 0 0 0 0,0 0 0 0 0,0 0 0 0 0,0 0 0 0 0,1 0 0 0 0,-1 0 0 0 0,0 0 0 0 0,1 0 0 0 0,0-1 0 0 0,-1 0-20 0 0,3-4-42 0 0,0-1 0 0 0,0 0 1 0 0,0 1-1 0 0,1 0 0 0 0,0-1 0 0 0,8-9 0 0 0,32-31-292 0 0,-25 30 189 0 0,1 1 0 0 0,0 0 0 0 0,1 2 0 0 0,0 0 0 0 0,2 2 0 0 0,-1 0 0 0 0,28-9 0 0 0,-19 10 154 0 0,1 2-1 0 0,0 2 0 0 0,0 0 1 0 0,42-2-1 0 0,-70 9 49 0 0,1 0-1 0 0,-1 0 0 0 0,1 0 1 0 0,-1 1-1 0 0,1-1 1 0 0,-1 1-1 0 0,9 2 0 0 0,-12-2-2 0 0,1-1 0 0 0,0 1 0 0 0,-1 0 0 0 0,1 0 0 0 0,-1 0 0 0 0,1 0 0 0 0,-1 0 0 0 0,1 0 0 0 0,-1 0 0 0 0,0 0 0 0 0,1 0-1 0 0,-1 1 1 0 0,0-1 0 0 0,0 0 0 0 0,0 1 0 0 0,0-1 0 0 0,0 1 0 0 0,0-1 0 0 0,0 1 0 0 0,-1 0 0 0 0,1-1 0 0 0,0 4 0 0 0,0 2 24 0 0,0 0 0 0 0,0 0 0 0 0,-1 0 0 0 0,0 1 0 0 0,-1-1 0 0 0,1 0 0 0 0,-1 0 0 0 0,-1 0 1 0 0,1 1-1 0 0,-1-1 0 0 0,-4 9 0 0 0,-4 5 182 0 0,0-1 0 0 0,-18 26 0 0 0,19-33-160 0 0,0 1 0 0 0,1 0 0 0 0,1 1 1 0 0,0 0-1 0 0,1 0 0 0 0,-5 17 0 0 0,-1 9-1086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45 11487 0 0,'0'0'528'0'0,"2"-1"-16"0"0,32-32 2066 0 0,-24 23 1894 0 0,-12 11-4452 0 0,1 0 0 0 0,-1 0 0 0 0,0-1 1 0 0,0 1-1 0 0,0 0 0 0 0,0-1 0 0 0,-3 1 1 0 0,-7 2-9 0 0,-2 5-2 0 0,1 0 0 0 0,-1 0 0 0 0,2 1-1 0 0,-20 18 1 0 0,14-12 5 0 0,-81 76 373 0 0,77-73-214 0 0,1 2 0 0 0,-36 41 0 0 0,53-55-156 0 0,1 0 1 0 0,-1 1 0 0 0,1-1-1 0 0,0 1 1 0 0,-3 11 0 0 0,6-17-16 0 0,0 0 1 0 0,0-1 0 0 0,-1 1 0 0 0,1 0-1 0 0,0 0 1 0 0,0-1 0 0 0,0 1 0 0 0,0 0-1 0 0,1-1 1 0 0,-1 1 0 0 0,0 0 0 0 0,0 0-1 0 0,0-1 1 0 0,1 1 0 0 0,-1 0 0 0 0,0-1-1 0 0,0 1 1 0 0,1 0 0 0 0,-1-1 0 0 0,1 1-1 0 0,-1-1 1 0 0,1 1 0 0 0,-1-1 0 0 0,1 1-1 0 0,-1-1 1 0 0,1 1 0 0 0,0 0 0 0 0,1 0 1 0 0,0 0 1 0 0,-1 0 0 0 0,1 0 0 0 0,0 0 0 0 0,0-1 0 0 0,0 1 0 0 0,3 0 0 0 0,2 0 29 0 0,0-1 1 0 0,1 0 0 0 0,-1 0 0 0 0,0 0-1 0 0,0-1 1 0 0,1 0 0 0 0,-1-1 0 0 0,0 0 0 0 0,12-4-1 0 0,5-4 26 0 0,32-19-1 0 0,-25 12-193 0 0,30-23 0 0 0,-49 31-50 0 0,0-1 0 0 0,-1 0 0 0 0,0 0 0 0 0,-1-1 0 0 0,11-16 0 0 0,-18 25 139 0 0,2-10-56 0 0,-5 10 175 0 0,-10-2 104 0 0,9 4-171 0 0,1-1-1 0 0,-1 1 1 0 0,0-1 0 0 0,0 1-1 0 0,0 0 1 0 0,1-1 0 0 0,-1 1-1 0 0,0 0 1 0 0,0-1 0 0 0,0 1-1 0 0,0 0 1 0 0,0 0 0 0 0,0 0-1 0 0,0 0 1 0 0,1 0 0 0 0,-3 0-1 0 0,-1 0 25 0 0,2 1-29 0 0,0-1 0 0 0,0 0 0 0 0,0 0-1 0 0,0 1 1 0 0,1-1 0 0 0,-1 1 0 0 0,0-1 0 0 0,1 1 0 0 0,-1 0-1 0 0,0 0 1 0 0,1-1 0 0 0,-1 1 0 0 0,1 1 0 0 0,-1-1 0 0 0,1 0-1 0 0,-3 2 1 0 0,2 0-11 0 0,-1-1 0 0 0,1 1-1 0 0,0-1 1 0 0,0 1 0 0 0,0 0 0 0 0,0 0-1 0 0,0 0 1 0 0,1 0 0 0 0,0 0 0 0 0,-2 5-1 0 0,2-6-166 0 0,0 0 0 0 0,1 0 0 0 0,0 1-1 0 0,-1-1 1 0 0,1 0 0 0 0,0 0 0 0 0,0 0-1 0 0,0 1 1 0 0,0-1 0 0 0,1 0 0 0 0,-1 0-1 0 0,1 0 1 0 0,-1 0 0 0 0,1 0 0 0 0,-1 0-1 0 0,1 1 1 0 0,2 1 0 0 0,5 7-6108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1 418 13559 0 0,'0'0'1591'0'0,"0"-1"-831"0"0,16-21 1825 0 0,-8 10-1743 0 0,1 0 1 0 0,17-17-1 0 0,150-122 1911 0 0,-24 22-2513 0 0,-140 118-335 0 0,25-21-1857 0 0,-34 30 1431 0 0,1-1-1 0 0,-1 1 1 0 0,1 0-1 0 0,0 0 1 0 0,0 0 0 0 0,-1 1-1 0 0,1-1 1 0 0,7-1-1 0 0,-9 3-987 0 0,9 5-5866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40 10911 0 0,'24'-18'1286'0'0,"-23"18"-1121"0"0,-1 0 0 0 0,0 0 1 0 0,1 0-1 0 0,-1 0 0 0 0,0-1 1 0 0,0 1-1 0 0,1 0 1 0 0,-1 0-1 0 0,0 0 0 0 0,0-1 1 0 0,1 1-1 0 0,-1 0 0 0 0,0-1 1 0 0,0 1-1 0 0,0 0 0 0 0,1 0 1 0 0,-1-1-1 0 0,0 1 0 0 0,0 0 1 0 0,0-1-1 0 0,0 1 1 0 0,0 0-1 0 0,0-1 0 0 0,0 1 1 0 0,0 0-1 0 0,0-1 0 0 0,0 1 1 0 0,0 0-1 0 0,0-1 0 0 0,0 0 1 0 0,0 1-89 0 0,-1-1 1 0 0,1 0 0 0 0,-1 1-1 0 0,1-1 1 0 0,-1 1-1 0 0,1-1 1 0 0,-1 1 0 0 0,1-1-1 0 0,-1 1 1 0 0,1-1-1 0 0,-1 1 1 0 0,0 0 0 0 0,1-1-1 0 0,-2 1 1 0 0,0-1-49 0 0,-1 0 1 0 0,0 0-1 0 0,1 0 0 0 0,-1 1 1 0 0,0-1-1 0 0,1 1 0 0 0,-1-1 1 0 0,-4 1-1 0 0,1 1 45 0 0,1 1 0 0 0,-1 0 0 0 0,0-1-1 0 0,0 2 1 0 0,1-1 0 0 0,-1 1 0 0 0,1 0-1 0 0,-9 6 1 0 0,-41 35 147 0 0,29-20-170 0 0,-99 91 757 0 0,124-113-192 0 0,10 6-328 0 0,-5-5-268 0 0,-1-1 0 0 0,1 0 0 0 0,0 0 0 0 0,0 0 0 0 0,0-1 0 0 0,0 1 0 0 0,0-1 0 0 0,0 0 0 0 0,1 0 0 0 0,-1 0-1 0 0,0-1 1 0 0,1 0 0 0 0,-1 1 0 0 0,0-2 0 0 0,1 1 0 0 0,7-1 0 0 0,1-2-295 0 0,1-1 0 0 0,0 0 0 0 0,23-11 0 0 0,-6-3-692 0 0,-29 17 1527 0 0,-3 3-334 0 0,-3 9-59 0 0,-1 0 1 0 0,0-1 0 0 0,0 0 0 0 0,-9 12 0 0 0,-32 39 235 0 0,18-25-189 0 0,-82 105 116 0 0,-47 66-300 0 0,153-201-41 0 0,-2 2-284 0 0,0 0 0 0 0,1 1 1 0 0,0 0-1 0 0,0-1 0 0 0,1 2 1 0 0,0-1-1 0 0,-5 16 1 0 0,10-10-941 0 0,6-2-12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70 8287 0 0,'0'0'756'0'0,"-9"0"-608"0"0,0-2 1932 0 0,2 3 3614 0 0,6-1-5582 0 0,1 1 0 0 0,0-1 1 0 0,-1 0-1 0 0,1 0 0 0 0,0 0 1 0 0,-1 0-1 0 0,1 0 0 0 0,0 0 1 0 0,0 1-1 0 0,-1-1 1 0 0,1 0-1 0 0,0 0 0 0 0,0 1 1 0 0,-1-1-1 0 0,1 0 0 0 0,0 0 1 0 0,0 1-1 0 0,-1-1 0 0 0,1 0 1 0 0,0 0-1 0 0,0 1 0 0 0,0-1 1 0 0,0 0-1 0 0,0 1 0 0 0,-1-1 1 0 0,1 0-1 0 0,0 1 0 0 0,0-1 1 0 0,0 1-1 0 0,2 0-55 0 0,0 0 0 0 0,1 1-1 0 0,-1-1 1 0 0,0-1 0 0 0,0 1 0 0 0,1 0-1 0 0,-1-1 1 0 0,3 1 0 0 0,3 0-8 0 0,0 0 0 0 0,-1-1 1 0 0,1 0-1 0 0,0-1 0 0 0,-1 0 0 0 0,1 0 1 0 0,0 0-1 0 0,-1-1 0 0 0,1 0 1 0 0,-1-1-1 0 0,0 0 0 0 0,0 0 0 0 0,0 0 1 0 0,0-1-1 0 0,0 0 0 0 0,-1 0 0 0 0,0-1 1 0 0,0 0-1 0 0,6-5 0 0 0,-3-1-49 0 0,-9 6 0 0 0,0 3 0 0 0,0 2-3 0 0,0-1 1 0 0,0 1-1 0 0,0-1 0 0 0,0 1 1 0 0,0-1-1 0 0,1 1 0 0 0,-1-1 0 0 0,0 1 1 0 0,0-1-1 0 0,0 1 0 0 0,0-1 0 0 0,0 1 1 0 0,-1-1-1 0 0,1 1 0 0 0,0-1 0 0 0,0 1 1 0 0,0-1-1 0 0,0 1 0 0 0,0-1 1 0 0,-1 1-1 0 0,1 0 0 0 0,0-1 0 0 0,0 1 1 0 0,-1-1-1 0 0,1 1 0 0 0,0 0 0 0 0,-1-1 1 0 0,1 1-1 0 0,-1 0 0 0 0,1-1 1 0 0,0 1-1 0 0,-1 0 0 0 0,1-1 0 0 0,-1 1 1 0 0,1 0-1 0 0,0 0 0 0 0,-1 0 0 0 0,1-1 1 0 0,-1 1-1 0 0,1 0 0 0 0,-1 0 0 0 0,1 0 1 0 0,-1 0-1 0 0,1 0 0 0 0,-1 0 1 0 0,1 0-1 0 0,-1 0 0 0 0,1 0 0 0 0,-2 0 1 0 0,1 0-14 0 0,-6 1-9 0 0,0 0 0 0 0,0 0 1 0 0,-1 1-1 0 0,1-1 0 0 0,1 2 0 0 0,-1-1 0 0 0,0 1 0 0 0,-6 3 0 0 0,-6 4-71 0 0,-25 18 0 0 0,26-15 80 0 0,0 1 0 0 0,1 1 0 0 0,-16 18 0 0 0,25-24 8 0 0,0 0 0 0 0,1 0 0 0 0,0 1 0 0 0,1 1 0 0 0,0-1 0 0 0,0 1 0 0 0,-5 15 0 0 0,10-20 26 0 0,0-1-1 0 0,0 0 1 0 0,0 1-1 0 0,0-1 1 0 0,1 0 0 0 0,0 1-1 0 0,0-1 1 0 0,1 0-1 0 0,0 1 1 0 0,-1-1-1 0 0,2 0 1 0 0,-1 1-1 0 0,1-1 1 0 0,-1 0 0 0 0,2 0-1 0 0,-1 0 1 0 0,3 5-1 0 0,-1-5-1 0 0,-1 1 0 0 0,1-1-1 0 0,0 1 1 0 0,0-1 0 0 0,1-1-1 0 0,-1 1 1 0 0,1 0 0 0 0,0-1 0 0 0,0 0-1 0 0,1 0 1 0 0,-1-1 0 0 0,1 0-1 0 0,9 5 1 0 0,-7-5-422 0 0,-1-1-1 0 0,1 0 0 0 0,-1 0 1 0 0,1 0-1 0 0,0-1 0 0 0,10 0 1 0 0,5-2-6444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14743 0 0,'-9'1'1526'0'0,"7"1"-1487"0"0,1-1 1 0 0,-1 0 0 0 0,0 0 0 0 0,1 1 0 0 0,-1-1 0 0 0,1 1 0 0 0,0 0 0 0 0,-1-1-1 0 0,1 1 1 0 0,0 0 0 0 0,0 0 0 0 0,0 0 0 0 0,0 0 0 0 0,0 0 0 0 0,1 0-1 0 0,-1 0 1 0 0,0 0 0 0 0,1 0 0 0 0,0 0 0 0 0,-1 0 0 0 0,1 4 0 0 0,0 1 178 0 0,0 0 0 0 0,0 0 0 0 0,1 0 0 0 0,0 0 0 0 0,3 10 0 0 0,2 2-137 0 0,1 0-1 0 0,1-1 1 0 0,1 0 0 0 0,0-1-1 0 0,1 0 1 0 0,1 0 0 0 0,0-1-1 0 0,2-1 1 0 0,15 17 0 0 0,21 15 126 0 0,72 55-1 0 0,-57-50 223 0 0,-42-34-310 0 0,-1-2 353 0 0,-1 1 1 0 0,0 1 0 0 0,32 40 0 0 0,-48-53-377 0 0,-1 0-1 0 0,1 0 0 0 0,-1 1 1 0 0,0-1-1 0 0,0 1 0 0 0,-1 0 1 0 0,1 0-1 0 0,-1 0 0 0 0,-1 0 1 0 0,1 0-1 0 0,-1 0 0 0 0,0 0 1 0 0,-1 0-1 0 0,1 1 0 0 0,-1-1 1 0 0,0 0-1 0 0,-1 0 0 0 0,1 1 1 0 0,-1-1-1 0 0,-1 0 0 0 0,1 0 0 0 0,-3 6 1 0 0,-1-2 30 0 0,0 0 0 0 0,0 0-1 0 0,-1-1 1 0 0,0 0 0 0 0,-1 0 0 0 0,-14 16 0 0 0,-55 43 465 0 0,49-46-418 0 0,-16 15-66 0 0,-17 13 172 0 0,-80 86-1 0 0,129-122-578 0 0,-12 17 1 0 0,20-28 220 0 0,1 1 0 0 0,0 0 0 0 0,0 0 0 0 0,0 0 1 0 0,0 0-1 0 0,1 0 0 0 0,-1 0 0 0 0,1 0 0 0 0,0 0 0 0 0,0 8 0 0 0,8-3-7298 0 0,0 0-275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18 401 5063 0 0,'19'-29'6443'0'0,"-18"31"-6203"0"0,1 0 0 0 0,-1-1 0 0 0,0 1 0 0 0,0 0 0 0 0,-1 0 0 0 0,1 0 0 0 0,0 0 0 0 0,-1-1 0 0 0,1 1 0 0 0,-1 0 0 0 0,1 0 0 0 0,-1 0 0 0 0,0 0 0 0 0,0 4 0 0 0,-3 29 120 0 0,-7 25 135 0 0,0-7-26 0 0,-3 102-1 0 0,5 111-336 0 0,5-192-93 0 0,3-65-34 0 0,0-1 0 0 0,1 1 0 0 0,2 16 0 0 0,2 6 129 0 0,-5-29-54 0 0,9-13 131 0 0,38-62 122 0 0,65-95-71 0 0,69-71-132 0 0,-174 230-130 0 0,1 1 0 0 0,17-13 0 0 0,-25 20 0 0 0,1 1-1 0 0,-1-1 0 0 0,1 1 1 0 0,0-1-1 0 0,-1 1 0 0 0,1-1 1 0 0,-1 1-1 0 0,1-1 1 0 0,0 1-1 0 0,0 0 0 0 0,-1-1 1 0 0,1 1-1 0 0,0 0 0 0 0,-1 0 1 0 0,1 0-1 0 0,0 0 0 0 0,0-1 1 0 0,1 1-1 0 0,-1 1-2 0 0,0 0 1 0 0,0 0-1 0 0,0 0 0 0 0,0 0 1 0 0,0 0-1 0 0,-1 0 0 0 0,1 0 0 0 0,0 1 1 0 0,0-1-1 0 0,-1 0 0 0 0,1 0 0 0 0,-1 1 1 0 0,1-1-1 0 0,-1 0 0 0 0,0 1 1 0 0,1-1-1 0 0,-1 0 0 0 0,0 1 0 0 0,0-1 1 0 0,0 3-1 0 0,-1 33-11 0 0,1-37 13 0 0,-13 157 189 0 0,-3 61 111 0 0,19-109-182 0 0,-3-104-116 0 0,1-3 1 0 0,-1 0-1 0 0,0 0 1 0 0,1 0 0 0 0,-1 0-1 0 0,1 0 1 0 0,0 0 0 0 0,-1 0-1 0 0,1-1 1 0 0,2 4 0 0 0,-2-3 171 0 0,3 2-72 0 0,-4-4-88 0 0,0 0 0 0 0,0 1 0 0 0,0-1 0 0 0,0 0 0 0 0,0 0-1 0 0,0 1 1 0 0,0-1 0 0 0,0 0 0 0 0,1 0 0 0 0,-1 1 0 0 0,0-1 0 0 0,0 0 0 0 0,0 0-1 0 0,0 0 1 0 0,1 0 0 0 0,-1 1 0 0 0,0-1 0 0 0,0 0 0 0 0,0 0 0 0 0,1 0-1 0 0,-1 0 1 0 0,0 0 0 0 0,0 1 0 0 0,1-1 0 0 0,-1 0 0 0 0,0 0 0 0 0,0 0-1 0 0,1 0 1 0 0,-1 0 0 0 0,0 0 0 0 0,0 0 0 0 0,1 0 0 0 0,-1 0 0 0 0,0 0-1 0 0,0 0 1 0 0,1 0 0 0 0,2-1 33 0 0,0 0-1 0 0,0 0 1 0 0,0 0 0 0 0,0 0-1 0 0,0-1 1 0 0,0 1 0 0 0,-1-1-1 0 0,1 0 1 0 0,0 0-1 0 0,-1 0 1 0 0,1 0 0 0 0,-1 0-1 0 0,0 0 1 0 0,0-1 0 0 0,0 1-1 0 0,0-1 1 0 0,3-4-1 0 0,3-8 174 0 0,0 0-1 0 0,7-18 0 0 0,-9 18-30 0 0,4-8-25 0 0,63-136 385 0 0,-48 110-493 0 0,38-54 0 0 0,312-383-44 0 0,-181 271-296 0 0,-191 212 229 0 0,1 0 0 0 0,-1-1 0 0 0,1 2 0 0 0,0-1 0 0 0,0 0 0 0 0,0 1 0 0 0,0-1 0 0 0,0 1 0 0 0,0 0 0 0 0,1 1 0 0 0,4-2 0 0 0,-9 3 39 0 0,0 0 0 0 0,0 0 1 0 0,0 0-1 0 0,0 0 0 0 0,0 0 1 0 0,0 0-1 0 0,0-1 0 0 0,0 1 1 0 0,1 0-1 0 0,-1 0 0 0 0,0 0 0 0 0,0 0 1 0 0,0 0-1 0 0,0 1 0 0 0,0-1 1 0 0,0 0-1 0 0,0 0 0 0 0,0 0 1 0 0,0 0-1 0 0,0 0 0 0 0,0 0 0 0 0,1 0 1 0 0,-1 0-1 0 0,0 0 0 0 0,0 0 1 0 0,0 0-1 0 0,0 0 0 0 0,0 0 1 0 0,0 0-1 0 0,0 0 0 0 0,0 0 0 0 0,0 0 1 0 0,0 0-1 0 0,0 0 0 0 0,0 0 1 0 0,0 1-1 0 0,0-1 0 0 0,0 0 1 0 0,0 0-1 0 0,0 0 0 0 0,0 0 0 0 0,0 0 1 0 0,0 0-1 0 0,0 0 0 0 0,0 0 1 0 0,0 0-1 0 0,0 0 0 0 0,0 1 1 0 0,0-1-1 0 0,0 0 0 0 0,0 0 0 0 0,0 0 1 0 0,0 0-1 0 0,0 0 0 0 0,0 0 1 0 0,0 0-1 0 0,0 0 0 0 0,0 0 1 0 0,1 7-698 0 0,-1 0 1 0 0,-1-1 0 0 0,1 1-1 0 0,-3 11 1 0 0,-7 18-5450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343 251 14943 0 0,'0'0'687'0'0,"-9"0"224"0"0,-2-2 1606 0 0,11 2-2491 0 0,0-1 1 0 0,0 1-1 0 0,0 0 1 0 0,0 0-1 0 0,0 0 1 0 0,0-1-1 0 0,0 1 0 0 0,0 0 1 0 0,0 0-1 0 0,0 0 1 0 0,0-1-1 0 0,0 1 1 0 0,0 0-1 0 0,0 0 0 0 0,1 0 1 0 0,-1 0-1 0 0,0-1 1 0 0,0 1-1 0 0,0 0 1 0 0,0 0-1 0 0,0 0 0 0 0,0 0 1 0 0,1 0-1 0 0,-1 0 1 0 0,0-1-1 0 0,0 1 1 0 0,0 0-1 0 0,1 0 0 0 0,-1 0 1 0 0,0 0-1 0 0,0 0 1 0 0,25-12-316 0 0,-17 9 617 0 0,45-28-108 0 0,74-56 0 0 0,-125 85-229 0 0,7-4 15 0 0,-1-1-1 0 0,1 0 1 0 0,-1-1 0 0 0,8-10-1 0 0,-14 17-17 0 0,-1-1-1 0 0,0 0 1 0 0,0 0-1 0 0,1 0 1 0 0,-1 0-1 0 0,-1-1 0 0 0,1 1 1 0 0,0 0-1 0 0,0 0 1 0 0,-1 0-1 0 0,1-4 1 0 0,-1 4-14 0 0,0 1 0 0 0,0-1 1 0 0,0 1-1 0 0,-1-1 0 0 0,1 1 0 0 0,0-1 1 0 0,-1 1-1 0 0,1 0 0 0 0,-1-1 0 0 0,0 1 1 0 0,1 0-1 0 0,-1 0 0 0 0,0-1 0 0 0,0 1 1 0 0,0 0-1 0 0,0 0 0 0 0,0 0 0 0 0,0 0 1 0 0,0 0-1 0 0,-1-1 0 0 0,0 1 1 0 0,1 0 0 0 0,-1 0-1 0 0,1 1 1 0 0,0-1 0 0 0,-1 0-1 0 0,1 1 1 0 0,-1-1-1 0 0,1 1 1 0 0,-1 0 0 0 0,1-1-1 0 0,-1 1 1 0 0,0 0 0 0 0,1 0-1 0 0,-1 0 1 0 0,1 0 0 0 0,-1 0-1 0 0,0 1 1 0 0,1-1 0 0 0,-1 0-1 0 0,1 1 1 0 0,-3 0 0 0 0,-4 2-58 0 0,1 0 0 0 0,0 1 0 0 0,-8 5 0 0 0,2-1-12 0 0,-22 12 68 0 0,2 3-1 0 0,0 0 1 0 0,-35 34-1 0 0,-82 90-14 0 0,137-133 42 0 0,-69 74 0 0 0,65-68 0 0 0,1 1 0 0 0,-20 34 0 0 0,33-49 0 0 0,0-1 0 0 0,1 1 0 0 0,-1 0 0 0 0,1 0 0 0 0,0 0 0 0 0,1 0 0 0 0,-2 8 0 0 0,3-12 0 0 0,-1 0 0 0 0,1 0 0 0 0,0-1 0 0 0,0 1 0 0 0,1 0 0 0 0,-1 0 0 0 0,0 0 0 0 0,1 0 0 0 0,-1-1 0 0 0,1 1 0 0 0,-1 0 0 0 0,1 0 0 0 0,0-1 0 0 0,0 1 0 0 0,0 0 0 0 0,0-1 0 0 0,0 1 0 0 0,0-1 0 0 0,0 1 0 0 0,0-1 0 0 0,0 0 0 0 0,1 1 0 0 0,-1-1 0 0 0,1 0 0 0 0,-1 0 0 0 0,1 0 0 0 0,-1 0 0 0 0,4 1 0 0 0,3 1 5 0 0,0 0-1 0 0,1-1 1 0 0,-1 1-1 0 0,0-2 0 0 0,1 1 1 0 0,0-2-1 0 0,-1 1 1 0 0,1-1-1 0 0,0 0 1 0 0,9-2-1 0 0,13-2 35 0 0,44-14 0 0 0,-50 12-27 0 0,191-61-1453 0 0,-175 52 567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77 3223 0 0,'0'0'11675'0'0,"0"2"-11326"0"0,-1 10-68 0 0,-1 1-1 0 0,0-1 0 0 0,0 0 1 0 0,-5 12-1 0 0,-5 24 405 0 0,-1 19-130 0 0,3-24-336 0 0,3 1 1 0 0,1 0 0 0 0,1 62-1 0 0,5-94-205 0 0,1-1 0 0 0,1 1 0 0 0,0-1 1 0 0,0 1-1 0 0,1-1 0 0 0,5 13 0 0 0,-7-21 75 0 0,19 2 182 0 0,-17-6-218 0 0,0 0 1 0 0,0 0-1 0 0,0 0 0 0 0,1 0 1 0 0,-1 0-1 0 0,0-1 0 0 0,-1 1 1 0 0,1-1-1 0 0,0 0 1 0 0,0 0-1 0 0,-1 0 0 0 0,4-3 1 0 0,28-32 324 0 0,-28 30-333 0 0,114-159 201 0 0,-54 70-172 0 0,-44 64-107 0 0,26-34-84 0 0,-54 74 95 0 0,1 0 0 0 0,0 1 0 0 0,1-1 0 0 0,0 1 0 0 0,-6 17 0 0 0,4-4 74 0 0,-6 32 0 0 0,9-35-26 0 0,1-1 1 0 0,1 1 0 0 0,1-1 0 0 0,0 1 0 0 0,2 0 0 0 0,3 18 0 0 0,-3-26-10 0 0,0 1 0 0 0,2-1 0 0 0,-1 0 0 0 0,2 0 0 0 0,-1 0 0 0 0,1 0 0 0 0,1-1 0 0 0,0 0 0 0 0,1 0 0 0 0,12 15 1 0 0,-18-24-6 0 0,1 1 1 0 0,-1 0 0 0 0,1-1 0 0 0,0 1 0 0 0,0-1 0 0 0,0 0-1 0 0,-1 1 1 0 0,1-1 0 0 0,1 0 0 0 0,-1 0 0 0 0,0 0 0 0 0,0-1-1 0 0,0 1 1 0 0,0 0 0 0 0,1-1 0 0 0,-1 1 0 0 0,5-1 0 0 0,-4 0 13 0 0,0 0 1 0 0,0-1 0 0 0,1 0 0 0 0,-1 1 0 0 0,0-1 0 0 0,0 0-1 0 0,0-1 1 0 0,0 1 0 0 0,0 0 0 0 0,0-1 0 0 0,3-3 0 0 0,3-2 60 0 0,0 0 0 0 0,-1-1 0 0 0,0 0 0 0 0,0-1 0 0 0,-1 0 0 0 0,7-11 0 0 0,24-42 317 0 0,33-76 0 0 0,-10 15-68 0 0,-46 97-403 0 0,11-23-607 0 0,2 1 0 0 0,35-45 0 0 0,-62 92-73 0 0,10 20-13409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8839 0 0,'0'0'9183'0'0,"-1"2"-8591"0"0,0 8-339 0 0,-2 0 1 0 0,1-1 0 0 0,-1 1-1 0 0,-1-1 1 0 0,-5 12-1 0 0,-28 42 315 0 0,24-43-523 0 0,2 0-1 0 0,-11 24 1 0 0,22-43-501 0 0,-3 7 470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10591 0 0,'-2'0'819'0'0,"-5"2"-696"0"0,0 0 0 0 0,1 0 0 0 0,-1 0 0 0 0,1 1 0 0 0,-1 0 0 0 0,1 0 0 0 0,0 1 0 0 0,0 0-1 0 0,-10 8 1 0 0,-4 6 818 0 0,-22 24 0 0 0,13-7-441 0 0,3 0 1 0 0,1 2 0 0 0,-27 52 0 0 0,37-63-331 0 0,-29 54 0 0 0,2 1 1 0 0,5 3-1 0 0,-45 144 0 0 0,70-180-458 0 0,-5 56-1 0 0,18-79-219 0 0,0-7-964 0 0,1-19 585 0 0,8-2-29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37 5983 0 0,'0'0'464'0'0,"-6"-6"-288"0"0,-1 2 1024 0 0,1 0 0 0 0,-1 0-1 0 0,0 1 1 0 0,0 0 0 0 0,-1 0 0 0 0,1 0-1 0 0,-1 1 1 0 0,-9-1 0 0 0,7 2-1003 0 0,0 1 1 0 0,-1 0-1 0 0,1 0 1 0 0,0 1-1 0 0,0 1 1 0 0,0 0-1 0 0,0 0 1 0 0,0 1 0 0 0,0 0-1 0 0,1 1 1 0 0,-1 0-1 0 0,1 0 1 0 0,-15 10-1 0 0,-2 4-45 0 0,1 0 1 0 0,0 2-1 0 0,-24 25 0 0 0,-3 10 243 0 0,48-50-336 0 0,0 0-1 0 0,0 0 1 0 0,1 1-1 0 0,0-1 1 0 0,0 1-1 0 0,0 0 1 0 0,0 0-1 0 0,1 0 1 0 0,-2 8-1 0 0,4-12 225 0 0,4-1-211 0 0,-1 0 1 0 0,1 0-1 0 0,0 0 1 0 0,0 0 0 0 0,0-1-1 0 0,0 1 1 0 0,1-1-1 0 0,-1 0 1 0 0,0 0-1 0 0,0-1 1 0 0,0 1-1 0 0,6-2 1 0 0,3-1 84 0 0,-1-1 0 0 0,20-8 0 0 0,29-15-30 0 0,87-55 0 0 0,-146 81-211 0 0,-8 10-167 0 0,-27 34 84 0 0,23-31-460 0 0,-13 20 1 0 0,22-31-480 0 0,17-1-11728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43 14423 0 0,'0'-2'662'0'0,"14"-39"3424"0"0,-15 44-3946 0 0,-107 337 303 0 0,92-287-384 0 0,-159 471 62 0 0,163-492-1003 0 0,-9 23-1032 0 0,5-19-3218 0 0,7-16-67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26 445 9183 0 0,'0'0'987'0'0,"1"1"-918"0"0,6 12 374 0 0,-1 0-1 0 0,0 0 1 0 0,-1 0-1 0 0,0 0 0 0 0,-1 1 1 0 0,-1 0-1 0 0,0 0 0 0 0,-1 0 1 0 0,0 16-1 0 0,-2-11 655 0 0,-6 33 0 0 0,5-51-1045 0 0,0 1 1 0 0,1-1 0 0 0,-1 0 0 0 0,0 1 0 0 0,0-1 0 0 0,0 0-1 0 0,0 0 1 0 0,0 0 0 0 0,0 0 0 0 0,0 0 0 0 0,0 0 0 0 0,-1 0-1 0 0,1 0 1 0 0,0 0 0 0 0,0 0 0 0 0,-1-1 0 0 0,1 1 0 0 0,-1-1-1 0 0,1 1 1 0 0,-1-1 0 0 0,1 1 0 0 0,0-1 0 0 0,-1 0 0 0 0,0 0-1 0 0,1 1 1 0 0,-1-1 0 0 0,1 0 0 0 0,-1-1 0 0 0,1 1 0 0 0,-1 0 0 0 0,1 0-1 0 0,-1-1 1 0 0,1 1 0 0 0,-3-1 0 0 0,2-2-2 0 0,1 1 0 0 0,-1 0 0 0 0,0 0 0 0 0,1-1 0 0 0,0 1-1 0 0,-1-1 1 0 0,1 1 0 0 0,0-1 0 0 0,0 0 0 0 0,0 1 0 0 0,1-1 0 0 0,-1 0 0 0 0,1 1 0 0 0,-1-1 0 0 0,1 0 0 0 0,0-4 0 0 0,0-7 124 0 0,5-27 1 0 0,-4 34-141 0 0,5-24 39 0 0,1 1 0 0 0,1 0 0 0 0,2 1 1 0 0,1-1-1 0 0,2 2 0 0 0,0 0 0 0 0,26-39 0 0 0,-24 45-84 0 0,1 1-1 0 0,1 0 1 0 0,1 1-1 0 0,0 2 1 0 0,2-1-1 0 0,24-16 1 0 0,-10 10-12 0 0,1 2-1 0 0,2 2 1 0 0,41-18 0 0 0,-59 30-6 0 0,0 2 0 0 0,1 0 0 0 0,23-5 0 0 0,-37 10-103 0 0,0 1 0 0 0,0 0 0 0 0,-1 1 0 0 0,1-1 1 0 0,0 1-1 0 0,0 0 0 0 0,0 1 0 0 0,0-1 0 0 0,0 1 0 0 0,0 0 0 0 0,0 1 1 0 0,-1-1-1 0 0,1 1 0 0 0,-1 0 0 0 0,9 5 0 0 0,3 6-1469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212 211 12895 0 0,'0'0'1484'0'0,"1"0"-912"0"0,35-17 759 0 0,-1-1 0 0 0,32-23 0 0 0,1 0-996 0 0,-58 36-341 0 0,-1-1 1 0 0,1 0-1 0 0,-1-1 0 0 0,-1 0 0 0 0,1 0 1 0 0,-1-1-1 0 0,-1 0 0 0 0,9-10 0 0 0,-15 16-184 0 0,-6-5-270 0 0,3 5 384 0 0,0 1 0 0 0,0-1 0 0 0,0 1 0 0 0,0 0 0 0 0,-1 0 0 0 0,1 0 0 0 0,-1 0 0 0 0,1 1 0 0 0,0-1 0 0 0,-1 0 1 0 0,1 1-1 0 0,-1 0 0 0 0,0 0 0 0 0,1-1 0 0 0,-1 2 0 0 0,-3-1 0 0 0,-6 1-132 0 0,1 1 1 0 0,-15 4-1 0 0,-4 2 143 0 0,0 2-1 0 0,0 2 0 0 0,1 0 0 0 0,0 2 1 0 0,-30 20-1 0 0,37-20 302 0 0,1 2-1 0 0,0 0 1 0 0,2 1 0 0 0,0 1 0 0 0,0 0-1 0 0,-26 37 1 0 0,41-48-133 0 0,-1 0-1 0 0,1 0 0 0 0,0 1 1 0 0,1-1-1 0 0,0 1 0 0 0,0 0 1 0 0,1 0-1 0 0,0 0 0 0 0,0 0 1 0 0,1 1-1 0 0,0-1 0 0 0,0 0 1 0 0,1 14-1 0 0,0-18-63 0 0,1 0 0 0 0,0 0 0 0 0,-1 0-1 0 0,1 0 1 0 0,0 0 0 0 0,1 0 0 0 0,-1 0 0 0 0,1-1 0 0 0,0 1 0 0 0,0 0-1 0 0,0-1 1 0 0,0 1 0 0 0,1-1 0 0 0,-1 0 0 0 0,1 0 0 0 0,0 0 0 0 0,0 0-1 0 0,0 0 1 0 0,0-1 0 0 0,0 1 0 0 0,1-1 0 0 0,-1 0 0 0 0,1 0 0 0 0,0 0 0 0 0,-1 0-1 0 0,1-1 1 0 0,0 0 0 0 0,0 1 0 0 0,6 0 0 0 0,2-1 9 0 0,0 1 1 0 0,0-2-1 0 0,0 1 1 0 0,0-2-1 0 0,13-1 1 0 0,61-14-1031 0 0,-47 6 338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60 1839 0 0,'0'0'12832'0'0,"0"-2"-12484"0"0,2-3 13 0 0,1-1-1 0 0,-1 1 0 0 0,1 0 0 0 0,4-6 1 0 0,-7 10-63 0 0,7-8 525 0 0,3-4 624 0 0,-9 11-1089 0 0,-8 1-274 0 0,1 2-84 0 0,1 1 0 0 0,0-1 0 0 0,0 1 0 0 0,0 0 0 0 0,0 0 0 0 0,0 1 0 0 0,0-1 0 0 0,1 1 0 0 0,-1 0 0 0 0,-4 5 0 0 0,-8 3 0 0 0,-111 80 0 0 0,51-33 0 0 0,-33 25 60 0 0,107-80-50 0 0,0-1-1 0 0,0 1 0 0 0,0 0 0 0 0,1 0 1 0 0,-1 0-1 0 0,1 0 0 0 0,0 1 1 0 0,-4 6-1 0 0,6-10-9 0 0,-3 8-12 0 0,3-7-21 0 0,-1-1 0 0 0,1 1 0 0 0,0 0 0 0 0,0 0 0 0 0,-1 0-1 0 0,1 0 1 0 0,0 0 0 0 0,0 1 0 0 0,0-1 0 0 0,0 0 0 0 0,0 0 0 0 0,0 0-1 0 0,1 0 1 0 0,-1 0 0 0 0,0 0 0 0 0,0 0 0 0 0,1-1 0 0 0,-1 1 0 0 0,1 0-1 0 0,-1 0 1 0 0,1 0 0 0 0,-1 0 0 0 0,1 0 0 0 0,-1 0 0 0 0,1-1 0 0 0,0 1-1 0 0,0 0 1 0 0,-1-1 0 0 0,1 1 0 0 0,0 0 0 0 0,0-1 0 0 0,0 1 0 0 0,-1-1 0 0 0,1 1-1 0 0,2 0 1 0 0,3 2-65 0 0,1-1-1 0 0,-1 1 0 0 0,1-1 1 0 0,8 1-1 0 0,-7-1 35 0 0,1 1 36 0 0,0 0 1 0 0,-1 1 0 0 0,12 6 0 0 0,-10-5 3 0 0,0 0-1 0 0,11 3 1 0 0,10 2 296 0 0,0-2 0 0 0,0-2 0 0 0,44 4 0 0 0,-74-10-250 0 0,0 0 0 0 0,0 0 0 0 0,-1 0 0 0 0,1 0 0 0 0,0 0 0 0 0,0 0 0 0 0,0 0 1 0 0,0 0-1 0 0,-1 1 0 0 0,1-1 0 0 0,0 0 0 0 0,0 0 0 0 0,0 1 0 0 0,-1-1 0 0 0,1 0 0 0 0,0 1 0 0 0,0-1 0 0 0,-1 1 0 0 0,1-1 0 0 0,0 1 0 0 0,-1-1 0 0 0,2 2 0 0 0,-2-1-4 0 0,0 1 1 0 0,-1-1-1 0 0,1 1 0 0 0,0-1 0 0 0,-1 1 1 0 0,1-1-1 0 0,0 1 0 0 0,-1-1 0 0 0,0 1 0 0 0,1-1 1 0 0,-1 0-1 0 0,-1 2 0 0 0,-3 7-5 0 0,-1-1 0 0 0,-1 1 0 0 0,1-1 0 0 0,-15 14 0 0 0,-36 30 25 0 0,46-43 1 0 0,-22 18 106 0 0,-60 41 1 0 0,79-60-104 0 0,-1-1 1 0 0,1 0-1 0 0,-2-1 1 0 0,1-1-1 0 0,-1 0 0 0 0,0-1 1 0 0,-24 4-1 0 0,31-8 49 0 0,0-1 0 0 0,1 0 0 0 0,-1 0-1 0 0,0 0 1 0 0,-11-3 0 0 0,14 2-1 0 0,1-1 0 0 0,-1 1 0 0 0,0-1 1 0 0,1 0-1 0 0,-1 0 0 0 0,1-1 0 0 0,0 1 0 0 0,-9-7 0 0 0,12 7-65 0 0,0 0-1 0 0,0 1 1 0 0,1-1 0 0 0,-1 0-1 0 0,1 0 1 0 0,0 0 0 0 0,0 0-1 0 0,0 0 1 0 0,-1 0 0 0 0,2-1-1 0 0,-1 1 1 0 0,0 0 0 0 0,0 0-1 0 0,1-1 1 0 0,-1 1 0 0 0,1 0-1 0 0,0-1 1 0 0,0 1 0 0 0,0-1-1 0 0,0 1 1 0 0,0 0 0 0 0,1-3-1 0 0,-1 2-57 0 0,1-1-1 0 0,0 1 1 0 0,0 0-1 0 0,0 0 0 0 0,0 0 1 0 0,0 0-1 0 0,1 0 0 0 0,-1 0 1 0 0,1 0-1 0 0,0 1 1 0 0,0-1-1 0 0,0 1 0 0 0,0-1 1 0 0,0 1-1 0 0,4-3 0 0 0,-5 4-371 0 0,1 2-1057 0 0,13 7-197 0 0,-6 3-3256 0 0,-1-1-937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11975 0 0,'0'0'1911'0'0,"-1"2"-1220"0"0,-75 148 1669 0 0,29-62-1896 0 0,-88 209 966 0 0,-9 18-656 0 0,86-205-941 0 0,-99 142 0 0 0,133-215-1765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57 157 9215 0 0,'-2'-4'153'0'0,"-1"1"-1"0"0,-1-1 0 0 0,1 1 0 0 0,0 0 1 0 0,-8-4-1 0 0,-8-9 238 0 0,8 4 9736 0 0,13 12-9728 0 0,82 7 788 0 0,-62-4-917 0 0,-1-1 0 0 0,1-1 1 0 0,-1 0-1 0 0,30-5 0 0 0,135-25 132 0 0,-143 20-355 0 0,50-17 0 0 0,9-3-235 0 0,-81 25-443 0 0,34-8-481 0 0,-18 7-5312 0 0,-14 5-349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59 667 13703 0 0,'-2'0'307'0'0,"1"1"-264"0"0,0 0-1 0 0,-1 0 1 0 0,1 0 0 0 0,0-1 0 0 0,-1 1-1 0 0,1-1 1 0 0,0 1 0 0 0,-1-1-1 0 0,1 0 1 0 0,-1 1 0 0 0,1-1 0 0 0,-1 0-1 0 0,1 0 1 0 0,-1 0 0 0 0,1 0 0 0 0,-1 0-1 0 0,1 0 1 0 0,0 0 0 0 0,-1-1-1 0 0,1 1 1 0 0,-1-1 0 0 0,1 1 0 0 0,0-1-1 0 0,-1 1 1 0 0,1-1 0 0 0,0 0-1 0 0,-1 1 1 0 0,1-1 0 0 0,0 0 0 0 0,-1-1-1 0 0,0 0 102 0 0,1 1 0 0 0,0-1 0 0 0,-1 0-1 0 0,1 0 1 0 0,0 0 0 0 0,0 0-1 0 0,0 0 1 0 0,1 0 0 0 0,-1 0 0 0 0,0 0-1 0 0,1 0 1 0 0,-1 0 0 0 0,1-1-1 0 0,0 1 1 0 0,0 0 0 0 0,0 0 0 0 0,0 0-1 0 0,0 0 1 0 0,0-1 0 0 0,2-3 0 0 0,1-9 247 0 0,2 1 0 0 0,0 0 0 0 0,1 0 0 0 0,0 0 0 0 0,1 0 0 0 0,1 1 0 0 0,0 0 0 0 0,0 1 0 0 0,13-14 0 0 0,12-9-12 0 0,57-49-1 0 0,-15 16-71 0 0,156-144-1976 0 0,-200 186-84 0 0,1 3-3283 0 0,-1 2-1386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195 289 5527 0 0,'0'0'13686'0'0,"0"2"-12769"0"0,-1 9-726 0 0,0-1 0 0 0,-1 0 0 0 0,0 0 1 0 0,-4 14-1 0 0,-17 42 46 0 0,22-64-225 0 0,-16 40 58 0 0,-1-1-1 0 0,-35 56 0 0 0,35-68-889 0 0,2 2 0 0 0,-18 45 0 0 0,31-68-3920 0 0</inkml:trace>
  <inkml:trace contextRef="#ctx0" brushRef="#br0" timeOffset="1">595 0 4607 0 0,'0'0'448'0'0,"5"7"-448"0"0,1 2 424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 6911 0 0,'-3'-15'1110'0'0,"-10"22"3715"0"0,-14 13-3287 0 0,1 2 1 0 0,1 1 0 0 0,-28 34-1 0 0,30-32-1211 0 0,-122 127 33 0 0,78-70-4 0 0,56-67-298 0 0,2 0-1 0 0,0 1 1 0 0,-14 30 0 0 0,23-45-50 0 0,0 0 0 0 0,-1 0 0 0 0,1 0-1 0 0,0 0 1 0 0,-1 0 0 0 0,1 0 0 0 0,0 1 0 0 0,0-1 0 0 0,0 0 0 0 0,0 0 0 0 0,0 0 0 0 0,0 0 0 0 0,0 0-1 0 0,0 0 1 0 0,0 0 0 0 0,1 0 0 0 0,-1 0 0 0 0,0 0 0 0 0,1 0 0 0 0,-1 0 0 0 0,1 0 0 0 0,-1 0 0 0 0,2 1 0 0 0,-1-1 9 0 0,0 1 1 0 0,1-1 0 0 0,-1 0-1 0 0,1 0 1 0 0,0 0 0 0 0,-1 0 0 0 0,1 0-1 0 0,0 0 1 0 0,-1-1 0 0 0,1 1 0 0 0,0-1-1 0 0,2 1 1 0 0,6 1 57 0 0,-1-1 1 0 0,1 0-1 0 0,-1-1 1 0 0,12-1-1 0 0,21-3 172 0 0,47-13 1 0 0,-36 7-196 0 0,-52 10-88 0 0,91-21-707 0 0,-54 8-5041 0 0,-13 1-696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15 14279 0 0,'-4'-7'1486'0'0,"3"7"-1465"0"0,1-1 1 0 0,0 0 0 0 0,0 1 0 0 0,-1-1 0 0 0,1 1 0 0 0,-1-1 0 0 0,1 1 0 0 0,-1 0 0 0 0,1-1-1 0 0,0 1 1 0 0,-1-1 0 0 0,1 1 0 0 0,-1 0 0 0 0,0-1 0 0 0,1 1 0 0 0,-1 0 0 0 0,0-1 0 0 0,-4 3 247 0 0,4-2-154 0 0,-2 2 94 0 0,-1-1-1 0 0,1 1 0 0 0,0 0 0 0 0,0 0 1 0 0,0 0-1 0 0,0 0 0 0 0,0 1 0 0 0,-5 5 1 0 0,-20 26 582 0 0,24-28-757 0 0,-167 262 392 0 0,158-246-410 0 0,-286 494 706 0 0,1-7-682 0 0,292-498-303 0 0,3-6-726 0 0,1 0-1 0 0,-1 0 1 0 0,-7 7 0 0 0</inkml:trace>
  <inkml:trace contextRef="#ctx0" brushRef="#br0" timeOffset="1">203 864 10135 0 0,'-13'-2'137'0'0,"0"1"0"0"0,-1 0 1 0 0,1 1-1 0 0,0 0 0 0 0,-1 1 0 0 0,-13 3 0 0 0,18-2 202 0 0,1 1 1 0 0,-1-1-1 0 0,1 1 1 0 0,-10 5-1 0 0,13-5 479 0 0,1-1-1 0 0,-1 1 0 0 0,1 0 0 0 0,-1 1 0 0 0,1-1 0 0 0,0 1 1 0 0,-5 6-1 0 0,8-10-772 0 0,1 1 0 0 0,0-1 0 0 0,0 0 0 0 0,-1 1 0 0 0,1-1 0 0 0,0 0 0 0 0,0 1 0 0 0,0-1 0 0 0,-1 0 0 0 0,1 1-1 0 0,0-1 1 0 0,0 0 0 0 0,0 1 0 0 0,0-1 0 0 0,0 1 0 0 0,0-1 0 0 0,0 0 0 0 0,0 1 0 0 0,0-1 0 0 0,0 0 0 0 0,0 1 0 0 0,0-1 0 0 0,0 1 0 0 0,0-1 0 0 0,0 0 0 0 0,0 1 0 0 0,1-1 0 0 0,-1 0 0 0 0,0 1 0 0 0,0-1 0 0 0,0 0 0 0 0,1 1 0 0 0,-1-1 0 0 0,0 0 0 0 0,0 1 0 0 0,1-1 0 0 0,-1 0-1 0 0,0 0 1 0 0,0 1 0 0 0,1-1 0 0 0,-1 0 0 0 0,0 0 0 0 0,1 0 0 0 0,-1 1 0 0 0,0-1 0 0 0,1 0 0 0 0,-1 0 0 0 0,1 0 0 0 0,-1 0 0 0 0,0 0 0 0 0,1 0 0 0 0,-1 0 0 0 0,0 0 0 0 0,1 0 0 0 0,25 4 278 0 0,-14-4-131 0 0,0-1 1 0 0,0 0-1 0 0,0-1 0 0 0,20-5 1 0 0,47-20 433 0 0,-31 11-333 0 0,199-58 504 0 0,0-1-770 0 0,-203 60-2 0 0,-9 3-576 0 0,0 2-1 0 0,39-7 1 0 0,-41 12-372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 14279 0 0,'0'0'655'0'0,"0"-2"-12"0"0,2-3 3226 0 0,-13 10-2910 0 0,5 0-798 0 0,0-1 0 0 0,0 1 0 0 0,0 0 0 0 0,1 0 1 0 0,-8 11-1 0 0,-21 32 281 0 0,30-42-377 0 0,-181 328 1274 0 0,164-296-1400 0 0,-12 29 382 0 0,29-59-575 0 0,2 0-1 0 0,-1-1 1 0 0,1 1 0 0 0,1 0-1 0 0,-1 1 1 0 0,0 14 0 0 0,2-23 14 0 0,0 1 1 0 0,0-1-1 0 0,1 1 0 0 0,-1-1 1 0 0,0 0-1 0 0,0 1 0 0 0,0-1 1 0 0,0 1-1 0 0,1-1 0 0 0,-1 0 1 0 0,0 1-1 0 0,1-1 1 0 0,-1 0-1 0 0,0 1 0 0 0,0-1 1 0 0,1 0-1 0 0,-1 1 0 0 0,0-1 1 0 0,1 0-1 0 0,-1 0 0 0 0,1 0 1 0 0,-1 1-1 0 0,10 5-7443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59 11111 0 0,'0'0'507'0'0,"3"-7"174"0"0,-1 5-365 0 0,-1-1 0 0 0,1 0 0 0 0,-1 0 0 0 0,0 0 0 0 0,0 0 0 0 0,1-6 0 0 0,-1 2 2748 0 0,-23 9-2768 0 0,17-1-283 0 0,-1 1-1 0 0,0 0 1 0 0,1 1-1 0 0,-1-1 0 0 0,1 1 1 0 0,0 0-1 0 0,0 0 1 0 0,0 1-1 0 0,-5 4 1 0 0,-5 6 49 0 0,-17 22 1 0 0,6-7 7 0 0,20-23-70 0 0,-77 84 34 0 0,67-70-14 0 0,0 0-1 0 0,-22 42 0 0 0,34-55 4 0 0,-4 8 37 0 0,0 0-1 0 0,2 1 0 0 0,-6 16 1 0 0,10-28-24 0 0,1 1 0 0 0,0-1 0 0 0,1 0 1 0 0,-1 1-1 0 0,1-1 0 0 0,-1 0 1 0 0,2 1-1 0 0,-1-1 0 0 0,0 1 1 0 0,1-1-1 0 0,-1 1 0 0 0,1-1 0 0 0,1 0 1 0 0,-1 0-1 0 0,1 1 0 0 0,3 6 1 0 0,-4-9-3 0 0,0 0 0 0 0,1 0 0 0 0,-1-1 1 0 0,1 1-1 0 0,-1 0 0 0 0,1-1 0 0 0,0 1 1 0 0,0-1-1 0 0,-1 1 0 0 0,1-1 0 0 0,0 0 1 0 0,0 0-1 0 0,0 0 0 0 0,1 0 1 0 0,2 1-1 0 0,0-1 45 0 0,0 0 1 0 0,-1 0-1 0 0,1-1 0 0 0,-1 1 1 0 0,1-1-1 0 0,0 0 1 0 0,6-1-1 0 0,3-2 116 0 0,-1 0 0 0 0,1-1-1 0 0,0 0 1 0 0,15-8 0 0 0,15-8 59 0 0,0-2 1 0 0,-2-2-1 0 0,57-42 0 0 0,-94 63-256 0 0,1-1 1 0 0,-1-1-1 0 0,-1 1 0 0 0,1-1 0 0 0,-1 0 1 0 0,0 0-1 0 0,6-9 0 0 0,-8 11-29 0 0,-1 0-1 0 0,0 1 0 0 0,0-1 1 0 0,0 0-1 0 0,0-1 1 0 0,0 1-1 0 0,-1 0 1 0 0,0 0-1 0 0,1 0 1 0 0,-1 0-1 0 0,0 0 1 0 0,-1 0-1 0 0,1 0 1 0 0,0-1-1 0 0,-1 1 1 0 0,0 0-1 0 0,-1-5 1 0 0,-4-5-143 0 0,0 0 0 0 0,0 1 0 0 0,-2 0 0 0 0,1 0 0 0 0,-13-14 1 0 0,10 13 45 0 0,0-1 0 0 0,1 0 0 0 0,-10-21 0 0 0,16 26 40 0 0,-1-1 0 0 0,1 0 0 0 0,1 0 0 0 0,0 0 0 0 0,0 0 0 0 0,1 0 0 0 0,0-13 0 0 0,1 21-106 0 0,1 5-1774 0 0,4 14 540 0 0,0 5-62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54 11975 0 0,'-2'-2'151'0'0,"0"0"1"0"0,0-1-1 0 0,0 1 0 0 0,-1 1 0 0 0,1-1 0 0 0,-1 0 0 0 0,1 1 0 0 0,-1-1 0 0 0,0 1 0 0 0,0 0 0 0 0,1 0 1 0 0,-1 0-1 0 0,0 0 0 0 0,0 0 0 0 0,0 1 0 0 0,0 0 0 0 0,0-1 0 0 0,0 1 0 0 0,0 0 0 0 0,0 0 1 0 0,0 1-1 0 0,-5 0 0 0 0,-4 1 353 0 0,0 1 0 0 0,1 0 0 0 0,-1 0 0 0 0,-15 8 0 0 0,17-6-438 0 0,0 0 0 0 0,1 1 0 0 0,0 0 0 0 0,0 1 0 0 0,0 0 0 0 0,1 0 0 0 0,0 1 0 0 0,1 0 1 0 0,-1 1-1 0 0,2-1 0 0 0,-1 1 0 0 0,1 0 0 0 0,0 1 0 0 0,1 0 0 0 0,0 0 0 0 0,1 0 0 0 0,-6 20 0 0 0,5-15-59 0 0,2 1 0 0 0,0-1 0 0 0,0 1 0 0 0,2-1-1 0 0,0 1 1 0 0,1 0 0 0 0,0 0 0 0 0,1-1 0 0 0,1 1 0 0 0,1 0 0 0 0,0-1 0 0 0,5 17 0 0 0,-5-26 44 0 0,-1 1-1 0 0,1-1 1 0 0,0 1 0 0 0,1-1 0 0 0,-1 0 0 0 0,1 0-1 0 0,0-1 1 0 0,1 1 0 0 0,-1-1 0 0 0,1 0 0 0 0,0 0-1 0 0,7 4 1 0 0,-9-6 46 0 0,1-1 0 0 0,0 1 0 0 0,0-1 0 0 0,0-1-1 0 0,0 1 1 0 0,1 0 0 0 0,-1-1 0 0 0,0 0 0 0 0,1 0 0 0 0,-1 0-1 0 0,1-1 1 0 0,-1 1 0 0 0,1-1 0 0 0,-1 0 0 0 0,1-1 0 0 0,-1 1 0 0 0,1-1-1 0 0,-1 0 1 0 0,9-2 0 0 0,-8 1-5 0 0,1-1 0 0 0,-1 1 0 0 0,0-1 0 0 0,0 0 0 0 0,0 0 0 0 0,0-1 0 0 0,-1 1 0 0 0,1-1 0 0 0,7-9 0 0 0,2-5 109 0 0,16-23 0 0 0,-13 16-19 0 0,7-6-130 0 0,-2-1 1 0 0,-2-1-1 0 0,-1-1 0 0 0,28-67 0 0 0,-11-4-1979 0 0,-35 102 1776 0 0,1 0 1 0 0,-1 0 0 0 0,1 0 0 0 0,0 0 0 0 0,0 1 0 0 0,1-1 0 0 0,-1 0 0 0 0,0 1 0 0 0,1 0 0 0 0,0-1 0 0 0,-1 1 0 0 0,7-3 0 0 0,3-2-1438 0 0,24-9 0 0 0,-32 14 1061 0 0,13-5-1593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1 510 1839 0 0,'0'3'83'0'0,"0"0"115"0"0,1 0 0 0 0,-1 1 1 0 0,1-1-1 0 0,-1 0 0 0 0,1 1 0 0 0,0-1 0 0 0,0 0 0 0 0,1 0 0 0 0,-1 1 0 0 0,1-1 1 0 0,2 3-1 0 0,0 1 1993 0 0,-3-6-1707 0 0,0 0-1 0 0,0 1 0 0 0,0-1 1 0 0,0 0-1 0 0,0 0 1 0 0,0 0-1 0 0,0-1 0 0 0,0 1 1 0 0,0 0-1 0 0,2 1 0 0 0,0-1-233 0 0,0 0 0 0 0,1 1-1 0 0,-1-1 1 0 0,1-1 0 0 0,-1 1-1 0 0,0 0 1 0 0,1-1 0 0 0,5 0-1 0 0,-7 0 999 0 0,12-12 832 0 0,-13 9-1858 0 0,0 0 1 0 0,-1-1-1 0 0,1 1 0 0 0,-1 0 0 0 0,1 0 0 0 0,-1 0 1 0 0,0 0-1 0 0,0-1 0 0 0,0 1 0 0 0,-1 0 0 0 0,1 0 0 0 0,-1 0 1 0 0,0 0-1 0 0,0 0 0 0 0,0 0 0 0 0,-1-3 0 0 0,-4-14 324 0 0,1-5 41 0 0,1 6 25 0 0,-3-30 1 0 0,7 43-552 0 0,0 0 1 0 0,0-1-1 0 0,1 1 0 0 0,0-1 1 0 0,0 1-1 0 0,0 0 0 0 0,1 0 1 0 0,3-11-1 0 0,4 1-41 0 0,-1 0 0 0 0,2 0 0 0 0,0 1 0 0 0,1 1 0 0 0,0-1 0 0 0,1 2 0 0 0,1 0 0 0 0,18-15 0 0 0,5 0-43 0 0,0 1 0 0 0,48-25 1 0 0,17 0-528 0 0,-89 46 48 0 0,1 2 1 0 0,0-1-1 0 0,0 2 1 0 0,0 0 0 0 0,1 0-1 0 0,17 0 1 0 0,-7 2-1094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25 7831 0 0,'18'-25'11707'0'0,"-37"32"-10402"0"0,-118 69-417 0 0,72-38-744 0 0,45-28-122 0 0,1 2-1 0 0,0 0 1 0 0,1 1-1 0 0,1 0 1 0 0,-16 17 0 0 0,31-28-21 0 0,0 0 1 0 0,1 0-1 0 0,-1 0 1 0 0,1 0-1 0 0,0 0 1 0 0,-2 4-1 0 0,-1 8-1 0 0,6-10 0 0 0,-1-3 0 0 0,2 4-7 0 0,-1 0 1 0 0,1-1-1 0 0,-1 1 0 0 0,1-1 0 0 0,1 1 0 0 0,-1-1 0 0 0,0 0 1 0 0,1-1-1 0 0,6 6 0 0 0,10 11-42 0 0,-10-8 38 0 0,1 1-1 0 0,-2 1 1 0 0,12 22-1 0 0,-18-31 10 0 0,0 1 0 0 0,-1 0 0 0 0,1-1-1 0 0,-1 1 1 0 0,-1 0 0 0 0,1 0 0 0 0,-1 0-1 0 0,0 1 1 0 0,-1-1 0 0 0,0 0 0 0 0,0 0-1 0 0,-1 10 1 0 0,1-13 15 0 0,-1-1 0 0 0,0 0-1 0 0,0 0 1 0 0,0 1 0 0 0,0-1 0 0 0,0 0-1 0 0,-1 0 1 0 0,1 0 0 0 0,0 0 0 0 0,-1 0-1 0 0,0-1 1 0 0,1 1 0 0 0,-1 0 0 0 0,0-1 0 0 0,0 1-1 0 0,0-1 1 0 0,0 0 0 0 0,0 0 0 0 0,-4 2-1 0 0,-4 2 110 0 0,-1-2 0 0 0,-20 6 0 0 0,24-7-95 0 0,-43 8 113 0 0,0-1-1 0 0,-102 2 1 0 0,135-11-583 0 0,-1 0-1 0 0,1-1 1 0 0,0-1 0 0 0,-27-7 0 0 0,33 4-1746 0 0,5-4-4625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86 6911 0 0,'1'1'6978'0'0,"5"4"-6023"0"0,-1-1 0 0 0,1 0 0 0 0,0-1-1 0 0,0 1 1 0 0,0-1 0 0 0,9 3 0 0 0,-12-5-817 0 0,1 0 0 0 0,0 0 0 0 0,0 0-1 0 0,-1-1 1 0 0,1 0 0 0 0,0 0 0 0 0,0 0-1 0 0,0 0 1 0 0,0 0 0 0 0,-1-1 0 0 0,1 0-1 0 0,0 0 1 0 0,6-2 0 0 0,6-3-59 0 0,0-1 0 0 0,0-1 0 0 0,-1 0 0 0 0,0-1 1 0 0,0 0-1 0 0,-1-1 0 0 0,14-14 0 0 0,-14 6-96 0 0,-13 16-65 0 0,-8-6-314 0 0,5 8 348 0 0,0-1-1 0 0,0 0 0 0 0,1 1 0 0 0,-1-1 0 0 0,0 1 0 0 0,0-1 1 0 0,0 1-1 0 0,1 0 0 0 0,-1 0 0 0 0,0 0 0 0 0,0 0 0 0 0,0 0 1 0 0,0 0-1 0 0,0 1 0 0 0,1-1 0 0 0,-4 1 0 0 0,-33 13-470 0 0,28-10 338 0 0,-60 24-51 0 0,2 3 1 0 0,1 3-1 0 0,1 2 0 0 0,3 4 1 0 0,1 2-1 0 0,-73 65 1 0 0,127-100 272 0 0,1 0 0 0 0,0 0 1 0 0,0 1-1 0 0,0 0 0 0 0,-5 10 1 0 0,11-16-25 0 0,0-1 0 0 0,0 1 0 0 0,1 0 0 0 0,-1-1 0 0 0,0 1-1 0 0,1 0 1 0 0,-1 0 0 0 0,1 0 0 0 0,0-1 0 0 0,-1 1 0 0 0,1 0 0 0 0,0 0 0 0 0,0 0 0 0 0,0-1 0 0 0,1 4 0 0 0,0-4 1 0 0,-1 1 0 0 0,1-1 0 0 0,0 0 0 0 0,0 1 0 0 0,0-1 0 0 0,-1 0 0 0 0,1 0 0 0 0,1 1 0 0 0,-1-1 0 0 0,0 0 0 0 0,0 0 0 0 0,0 0 0 0 0,1 0 0 0 0,-1 0 0 0 0,0-1 0 0 0,1 1 0 0 0,-1 0 0 0 0,1-1 0 0 0,-1 1 0 0 0,1-1 1 0 0,1 1-1 0 0,6 1 111 0 0,0 0 1 0 0,0 0 0 0 0,0-1 0 0 0,1 0 0 0 0,11-1-1 0 0,49-5 417 0 0,-57 4-453 0 0,299-48-737 0 0,-269 38-1340 0 0,-4 0-5019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5983 0 0,'-1'1'9468'0'0,"-287"470"-5368"0"0,202-324-3613 0 0,-27 50-248 0 0,77-135-174 0 0,16-28-20 0 0,1 1 0 0 0,-19 52 0 0 0,35-77-49 0 0,-1 1 1 0 0,0-1 0 0 0,0 0 0 0 0,-1 0 0 0 0,-1 0 0 0 0,0 0 0 0 0,0-1 0 0 0,-9 10 0 0 0,15-19-3 0 0,-86 104-2443 0 0,77-91 1326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125 139 12895 0 0,'0'0'998'0'0,"-2"2"-509"0"0,-9 11 415 0 0,-1 0 1 0 0,2 1-1 0 0,0 0 0 0 0,0 1 1 0 0,2 0-1 0 0,-12 26 1 0 0,11-19-536 0 0,2 0 0 0 0,0 0 1 0 0,1 0-1 0 0,-4 38 0 0 0,9-52-257 0 0,0 0 0 0 0,1 1 0 0 0,0-1 0 0 0,2 12 0 0 0,-2-18 1061 0 0,21-4-415 0 0,-12-1-617 0 0,0 0 0 0 0,0-1 0 0 0,0 0 0 0 0,0 0 0 0 0,-1-1 0 0 0,0 0 0 0 0,0 0 0 0 0,13-12 0 0 0,1 1-81 0 0,-7 6-37 0 0,104-76-148 0 0,143-76 0 0 0,-172 113-628 0 0,64-33-3272 0 0,-147 79 3423 0 0,5-3-186 0 0,-3 4-2901 0 0,-15 13 1315 0 0,-3 1 458 0 0,-19 18 0 0 0,4-3-759 0 0,23-26 2380 0 0,1 3 1632 0 0,-2 8 406 0 0,4-5 3696 0 0,3-3-5160 0 0,0-1 0 0 0,0 0-1 0 0,0-1 1 0 0,1 1 0 0 0,-1-1 0 0 0,1 0 0 0 0,-1 0 0 0 0,1-1-1 0 0,0 1 1 0 0,0-1 0 0 0,0-1 0 0 0,-1 1 0 0 0,1-1 0 0 0,10-1-1 0 0,10-1 137 0 0,0-1 0 0 0,25-7 0 0 0,-31 6-177 0 0,28-7 2 0 0,79-28 0 0 0,-120 36-241 0 0,-3 2 0 0 0,-1 0 1 0 0,0 0-1 0 0,0-1 0 0 0,0 1 0 0 0,0-1 0 0 0,0 0 1 0 0,-1 0-1 0 0,1 0 0 0 0,0 0 0 0 0,-1-1 0 0 0,3-2 1 0 0,-4 4-58 0 0,-12-4-114 0 0,7 4 144 0 0,0 1 1 0 0,0-1-1 0 0,0 1 0 0 0,0 0 0 0 0,0 0 0 0 0,0 0 1 0 0,0 0-1 0 0,0 1 0 0 0,0 0 0 0 0,0 0 0 0 0,-4 1 1 0 0,-7 3-103 0 0,-20 11-1 0 0,27-12 101 0 0,-21 11 51 0 0,1 1 0 0 0,1 1 0 0 0,-40 32 1 0 0,-64 75 645 0 0,113-104-474 0 0,0 0-1 0 0,-25 39 1 0 0,37-48-133 0 0,-1 1 0 0 0,1 0 0 0 0,1 0 0 0 0,0 0 0 0 0,1 1 0 0 0,0-1 0 0 0,-3 21-1 0 0,7-30-96 0 0,-1 1 0 0 0,1-1 0 0 0,0 0 0 0 0,0 0-1 0 0,0 0 1 0 0,0 0 0 0 0,1 0 0 0 0,-1 0-1 0 0,1 0 1 0 0,0 0 0 0 0,0 0 0 0 0,0 0-1 0 0,0 0 1 0 0,0-1 0 0 0,1 1 0 0 0,-1 0-1 0 0,1-1 1 0 0,0 1 0 0 0,-1-1 0 0 0,1 1-1 0 0,0-1 1 0 0,1 0 0 0 0,-1 0 0 0 0,0 0-1 0 0,1 0 1 0 0,-1 0 0 0 0,1 0 0 0 0,0-1-1 0 0,4 3 1 0 0,10 1-775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14743 0 0,'0'0'1136'0'0,"-1"0"-746"0"0,-4-1-255 0 0,1 1 0 0 0,0 0 0 0 0,-1 0 0 0 0,1 0 1 0 0,-1 1-1 0 0,1 0 0 0 0,0-1 0 0 0,0 1 0 0 0,-1 1 1 0 0,1-1-1 0 0,0 1 0 0 0,0-1 0 0 0,0 1 0 0 0,0 1 1 0 0,-5 3-1 0 0,-7 5 384 0 0,1 0 1 0 0,-17 18 0 0 0,27-24-482 0 0,-20 19 487 0 0,-32 39 0 0 0,48-52-470 0 0,0 1-1 0 0,1 0 1 0 0,1 1-1 0 0,0-1 1 0 0,1 1-1 0 0,-7 18 1 0 0,12-29-40 0 0,1 1 0 0 0,-1 0 0 0 0,0-1 0 0 0,1 1 0 0 0,-1 0 0 0 0,1 0 0 0 0,0-1 0 0 0,0 1 1 0 0,0 0-1 0 0,0 0 0 0 0,1-1 0 0 0,-1 1 0 0 0,1 3 0 0 0,0-4-9 0 0,0-1 1 0 0,0 1-1 0 0,0 0 0 0 0,0 0 0 0 0,1-1 1 0 0,-1 1-1 0 0,0-1 0 0 0,1 1 0 0 0,-1-1 1 0 0,1 1-1 0 0,0-1 0 0 0,-1 0 1 0 0,1 0-1 0 0,0 0 0 0 0,-1 0 0 0 0,1 0 1 0 0,0 0-1 0 0,3 0 0 0 0,25 10-88 0 0,-16-7-61 0 0,0 0 0 0 0,-1 2 0 0 0,22 11 1 0 0,-32-15 121 0 0,0 0 1 0 0,1 0 0 0 0,-1 0-1 0 0,-1 1 1 0 0,1 0 0 0 0,0-1-1 0 0,-1 1 1 0 0,1 0 0 0 0,-1 0-1 0 0,0 0 1 0 0,0 1 0 0 0,0-1-1 0 0,0 0 1 0 0,-1 1 0 0 0,1-1-1 0 0,-1 1 1 0 0,0 0 0 0 0,1 6-1 0 0,-1-1 60 0 0,0 0 0 0 0,-1 0 0 0 0,-1 0 0 0 0,1 0 0 0 0,-1 1 0 0 0,-1-1 0 0 0,-3 11-1 0 0,-24 61 487 0 0,13-40-369 0 0,12-30 18 0 0,0-1 0 0 0,0 0 0 0 0,-1 0-1 0 0,-11 18 1 0 0,14-26-94 0 0,0 1 1 0 0,-1 0-1 0 0,1-1 0 0 0,0 0 0 0 0,-1 0 0 0 0,1 1 0 0 0,-1-2 0 0 0,0 1 1 0 0,0 0-1 0 0,0 0 0 0 0,0-1 0 0 0,0 1 0 0 0,0-1 0 0 0,0 0 0 0 0,0 0 0 0 0,0 0 1 0 0,-1-1-1 0 0,1 1 0 0 0,0-1 0 0 0,-5 0 0 0 0,-152-11 1244 0 0,151 10-1312 0 0,-9-1-795 0 0,-28-6 1 0 0,30 3-141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52 10591 0 0,'2'-5'177'0'0,"0"0"-1"0"0,1 1 0 0 0,-1-1 0 0 0,6-7 1 0 0,5-9 3088 0 0,-15 41-2284 0 0,0-5-750 0 0,-3 2-89 0 0,0 1 0 0 0,-1-2 0 0 0,-17 33 0 0 0,-34 45-53 0 0,42-71-26 0 0,-259 390 966 0 0,163-247-857 0 0,-219 370 88 0 0,281-443-199 0 0,-51 131 0 0 0,91-204-293 0 0,0 2-1004 0 0,4-7-3758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 11519 0 0,'-1'1'27'0'0,"-3"0"250"0"0,-1 0 0 0 0,0 1 0 0 0,1-1 0 0 0,-1 1 0 0 0,-6 5 1 0 0,10-7-194 0 0,0 1 1 0 0,0-1-1 0 0,1 1 1 0 0,-1-1 0 0 0,0 1-1 0 0,1 0 1 0 0,-1-1-1 0 0,0 1 1 0 0,1 0 0 0 0,-1 0-1 0 0,1 0 1 0 0,-1-1-1 0 0,1 1 1 0 0,0 0 0 0 0,-1 0-1 0 0,1 0 1 0 0,0 0-1 0 0,-1 0 1 0 0,1 0 0 0 0,0 0-1 0 0,0 0 1 0 0,0-1-1 0 0,0 1 1 0 0,0 0 0 0 0,0 0-1 0 0,0 0 1 0 0,0 0-1 0 0,1 0 1 0 0,-1 0 0 0 0,0 0-1 0 0,0 0 1 0 0,1 0-1 0 0,-1 0 1 0 0,0-1 0 0 0,1 1-1 0 0,-1 0 1 0 0,1 0-1 0 0,0 0 1 0 0,0 0 0 0 0,2 3 65 0 0,1 0 0 0 0,0-1-1 0 0,-1 1 1 0 0,1-1 0 0 0,0 0 0 0 0,0 0 0 0 0,1-1 0 0 0,-1 1 0 0 0,1-1 0 0 0,-1 0 0 0 0,1 0 0 0 0,0 0 0 0 0,7 1 0 0 0,4 1 171 0 0,0-2-1 0 0,31 3 1 0 0,-1-6 366 0 0,85-11 0 0 0,-97 8-476 0 0,44-8 308 0 0,101-29 1 0 0,71-37-646 0 0,-149 47-875 0 0,-34 15-4760 0 0,-22 8-870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 2303 0 0,'8'-15'15510'0'0,"-23"38"-14365"0"0,1 1 0 0 0,-17 37 0 0 0,-2 6-307 0 0,-137 234 1195 0 0,94-195-1673 0 0,11-16-105 0 0,6 8 22 0 0,48-77-200 0 0,1 0 0 0 0,-13 43 0 0 0,20-51-138 0 0,0 0 1 0 0,1 0 0 0 0,-1 26-1 0 0,5-33-1685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6911 0 0,'0'0'528'0'0,"-2"0"-341"0"0,-7 0 679 0 0,-1 1 1 0 0,1 1-1 0 0,-1-1 1 0 0,1 2-1 0 0,0-1 0 0 0,0 1 1 0 0,0 1-1 0 0,-15 8 0 0 0,-3 3-339 0 0,-36 27 0 0 0,-31 33-22 0 0,79-61-303 0 0,0 1 1 0 0,1 1-1 0 0,-20 28 0 0 0,24-30-69 0 0,-30 49 275 0 0,35-53-346 0 0,1-1 0 0 0,-1 0 0 0 0,2 1 0 0 0,-1 0-1 0 0,-1 11 1 0 0,4-18-43 0 0,0 0-1 0 0,1 1 0 0 0,0-1 1 0 0,0 1-1 0 0,0-1 0 0 0,0 0 1 0 0,0 1-1 0 0,1-1 0 0 0,-1 1 1 0 0,1-1-1 0 0,0 0 0 0 0,0 0 1 0 0,0 1-1 0 0,0-1 0 0 0,3 4 1 0 0,-2-5 9 0 0,-1 0 1 0 0,1 0-1 0 0,0 0 0 0 0,0 0 1 0 0,0 0-1 0 0,0 0 0 0 0,0-1 1 0 0,0 1-1 0 0,0-1 0 0 0,1 1 1 0 0,-1-1-1 0 0,1 0 1 0 0,-1 0-1 0 0,1 0 0 0 0,-1 0 1 0 0,1-1-1 0 0,-1 1 0 0 0,1-1 1 0 0,0 1-1 0 0,2-1 1 0 0,7 0 86 0 0,0 0 0 0 0,-1-1 0 0 0,1-1 1 0 0,0 0-1 0 0,-1 0 0 0 0,0-1 0 0 0,1-1 1 0 0,-1 1-1 0 0,11-7 0 0 0,16-9 276 0 0,39-26 0 0 0,-62 36-333 0 0,-3 1-15 0 0,9-4 36 0 0,-1-1 0 0 0,31-27 0 0 0,-46 36-80 0 0,0-1-1 0 0,-1 1 1 0 0,0-1 0 0 0,0 0 0 0 0,0 0-1 0 0,-1-1 1 0 0,1 1 0 0 0,-1-1-1 0 0,-1 1 1 0 0,1-1 0 0 0,-1 0 0 0 0,0 0-1 0 0,0 0 1 0 0,-1 0 0 0 0,2-9 0 0 0,-3 11-39 0 0,0 1 0 0 0,0 0 0 0 0,0-1 0 0 0,0 1 1 0 0,-1 0-1 0 0,1-1 0 0 0,-1 1 0 0 0,0 0 1 0 0,0-1-1 0 0,0 1 0 0 0,-1 0 0 0 0,1 0 1 0 0,-1 0-1 0 0,1 0 0 0 0,-4-4 0 0 0,1 3-32 0 0,0 0-1 0 0,1 1 1 0 0,-1-1-1 0 0,-1 1 0 0 0,1 0 1 0 0,0 0-1 0 0,-1 0 1 0 0,-9-4-1 0 0,-3 1-456 0 0,-1 0 0 0 0,1 1 0 0 0,-1 1 0 0 0,-28-3 0 0 0,19 4-806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61 8287 0 0,'40'-61'6248'0'0,"-40"63"-5349"0"0,-14 32-225 0 0,-2-1 0 0 0,0 0 0 0 0,-30 42 1 0 0,-5 9-301 0 0,-156 339 584 0 0,132-261-832 0 0,-85 117 18 0 0,157-274-142 0 0,-44 65 64 0 0,-67 78 0 0 0,39-65-614 0 0,59-67-1065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93 186 11975 0 0,'-9'1'289'0'0,"0"0"-1"0"0,1 0 0 0 0,-1 1 1 0 0,-10 3-1 0 0,16-4-144 0 0,1-1 0 0 0,0 1-1 0 0,0 0 1 0 0,0 0 0 0 0,0 0 0 0 0,0 0 0 0 0,0 1 0 0 0,0-1 0 0 0,1 0 0 0 0,-1 1 0 0 0,0-1-1 0 0,1 1 1 0 0,-1 0 0 0 0,1-1 0 0 0,0 1 0 0 0,-1 0 0 0 0,1 0 0 0 0,0 0 0 0 0,0 0-1 0 0,0 0 1 0 0,0 0 0 0 0,1 0 0 0 0,-2 3 0 0 0,2-4-72 0 0,0 1-1 0 0,0 0 1 0 0,0 0 0 0 0,0-1-1 0 0,0 1 1 0 0,0 0 0 0 0,0 0 0 0 0,0-1-1 0 0,1 1 1 0 0,-1 0 0 0 0,1-1-1 0 0,-1 1 1 0 0,1 0 0 0 0,0-1-1 0 0,-1 1 1 0 0,1-1 0 0 0,0 1 0 0 0,0-1-1 0 0,2 2 1 0 0,-1 0 17 0 0,0-1 1 0 0,1 0-1 0 0,-1 0 0 0 0,1 0 1 0 0,0 0-1 0 0,0-1 1 0 0,0 1-1 0 0,0-1 0 0 0,5 2 1 0 0,2 0 69 0 0,0 0 0 0 0,0-1-1 0 0,0-1 1 0 0,1 1 0 0 0,16-2 0 0 0,16-3 311 0 0,-1-3-1 0 0,74-19 1 0 0,-68 14-207 0 0,373-104 891 0 0,-63 15-1008 0 0,-301 86-1927 0 0,96-11 0 0 0,-123 26-1102 0 0,-29-1 2783 0 0,-1 0 1 0 0,0 0-1 0 0,1 0 0 0 0,-1 0 1 0 0,0 0-1 0 0,1 0 0 0 0,-1 1 1 0 0,0-1-1 0 0,1 0 0 0 0,-1 0 1 0 0,0 0-1 0 0,0 1 0 0 0,1-1 1 0 0,-1 0-1 0 0,0 0 0 0 0,0 1 1 0 0,0-1-1 0 0,1 0 0 0 0,-1 1 1 0 0,0-1-1 0 0,0 0 0 0 0,0 1 1 0 0,0-1-1 0 0,1 0 0 0 0,-1 1 1 0 0,0-1-1 0 0,0 1 1 0 0,0-1-244 0 0,1 9-1347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114 193 2759 0 0,'9'-10'463'0'0,"1"1"0"0"0,0 0 0 0 0,17-11 3655 0 0,-27 22-3820 0 0,-1 0 0 0 0,1 0 0 0 0,-1-1 0 0 0,0 1 1 0 0,0-1-1 0 0,0 1 0 0 0,0 0 0 0 0,0-1 0 0 0,0 0 0 0 0,-2 3 0 0 0,0 0 143 0 0,-21 32 670 0 0,2 1 0 0 0,2 0 0 0 0,1 2 0 0 0,-16 48 0 0 0,26-62-654 0 0,-12 50 1 0 0,19-65-407 0 0,0-1-1 0 0,1 1 0 0 0,1-1 1 0 0,-1 1-1 0 0,1 0 1 0 0,1 0-1 0 0,0-1 0 0 0,3 16 1 0 0,-3-23-36 0 0,0 1 0 0 0,0-1 0 0 0,-1 0 0 0 0,1 0 1 0 0,1 1-1 0 0,-1-1 0 0 0,0 0 0 0 0,1 0 0 0 0,-1 0 0 0 0,1 0 0 0 0,-1 0 0 0 0,1-1 1 0 0,0 1-1 0 0,0 0 0 0 0,0-1 0 0 0,0 1 0 0 0,0-1 0 0 0,2 1 0 0 0,0 0 16 0 0,0-1-1 0 0,0 0 0 0 0,0 0 1 0 0,-1 0-1 0 0,1 0 0 0 0,0-1 1 0 0,0 1-1 0 0,1-1 0 0 0,-1 0 1 0 0,4-1-1 0 0,6-1 44 0 0,-1-1-1 0 0,0 0 1 0 0,0 0-1 0 0,-1-2 1 0 0,21-9 0 0 0,6-5-26 0 0,0-3 1 0 0,-2-1 0 0 0,0-1 0 0 0,-2-3 0 0 0,49-45 0 0 0,-71 58-160 0 0,0 0 1 0 0,-1-1-1 0 0,14-20 0 0 0,-25 33 47 0 0,-3 3-21 0 0,1 0 63 0 0,0 0 1 0 0,-1 1 0 0 0,1-1-1 0 0,0 0 1 0 0,0 0 0 0 0,0 1-1 0 0,0-1 1 0 0,-1 2-1 0 0,-2 1-28 0 0,-9 12 77 0 0,1 0-1 0 0,0 0 0 0 0,1 1 1 0 0,0 0-1 0 0,2 1 1 0 0,0 1-1 0 0,1-1 0 0 0,1 1 1 0 0,-6 25-1 0 0,12-41-4 0 0,0 1 0 0 0,1-1 0 0 0,-1 1 0 0 0,1-1 0 0 0,0 1 0 0 0,0-1 0 0 0,0 1 0 0 0,0-1 0 0 0,1 1 0 0 0,-1-1 0 0 0,1 1 0 0 0,0-1 0 0 0,2 5 0 0 0,-2-6-4 0 0,0 0 0 0 0,0-1 0 0 0,0 1 0 0 0,1-1 0 0 0,-1 1 0 0 0,0-1 0 0 0,1 1 0 0 0,-1-1 0 0 0,1 0 0 0 0,0 0 0 0 0,-1 0 0 0 0,1 0 0 0 0,0 0 0 0 0,0 0 0 0 0,0 0 0 0 0,-1 0 0 0 0,1-1 0 0 0,0 1 0 0 0,0-1 0 0 0,0 1 0 0 0,0-1 0 0 0,0 0 0 0 0,0 0 0 0 0,4 0 0 0 0,1 0 77 0 0,0-1 1 0 0,0 0 0 0 0,0 0 0 0 0,0-1 0 0 0,13-4 0 0 0,34-18 346 0 0,-36 15-295 0 0,22-9 54 0 0,0-3 1 0 0,-2-1-1 0 0,44-33 1 0 0,-64 41-130 0 0,-1 0 0 0 0,-1-2 0 0 0,0 0 0 0 0,-1 0 0 0 0,-1-2 0 0 0,0 0 0 0 0,-2 0 0 0 0,15-27 0 0 0,-14 14-343 0 0,-1-1 0 0 0,11-42 0 0 0,-12 35-204 0 0,17-38 1 0 0,-26 71 154 0 0,0 1 1 0 0,1 1 0 0 0,0-1-1 0 0,0 0 1 0 0,0 1 0 0 0,1-1-1 0 0,-1 1 1 0 0,1 0 0 0 0,4-4-1 0 0,8-3-1652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6447 0 0,'0'0'4635'0'0,"-2"0"-3350"0"0,-7 1-1029 0 0,1 0-1 0 0,-1 0 1 0 0,0 1-1 0 0,1 0 1 0 0,-1 0-1 0 0,1 1 1 0 0,0 0-1 0 0,-1 0 1 0 0,-7 6 0 0 0,6-4-119 0 0,1 1 1 0 0,-1 1 0 0 0,1 0 0 0 0,0 0 0 0 0,1 0-1 0 0,-14 16 1 0 0,0 4 110 0 0,-5 5-70 0 0,0 1-1 0 0,2 2 0 0 0,-29 54 1 0 0,51-83-147 0 0,1 0 1 0 0,0 0-1 0 0,0-1 1 0 0,0 1 0 0 0,0 1-1 0 0,1-1 1 0 0,0 0-1 0 0,1 0 1 0 0,-1 0-1 0 0,1 1 1 0 0,1 10 0 0 0,0-13 18 0 0,0 1 1 0 0,0-1 0 0 0,1 0 0 0 0,-1 0 0 0 0,1 0 0 0 0,0 0 0 0 0,0 0 0 0 0,0 0-1 0 0,0 0 1 0 0,1-1 0 0 0,-1 1 0 0 0,1-1 0 0 0,0 0 0 0 0,0 0 0 0 0,1 0-1 0 0,-1 0 1 0 0,7 4 0 0 0,-2-3 75 0 0,-1 0-1 0 0,1-1 0 0 0,0 1 1 0 0,1-2-1 0 0,-1 1 1 0 0,0-1-1 0 0,1 0 0 0 0,-1-1 1 0 0,1 0-1 0 0,0 0 0 0 0,-1-1 1 0 0,1 0-1 0 0,0-1 1 0 0,9-1-1 0 0,3-2 31 0 0,0 0 0 0 0,0-2 0 0 0,0 0-1 0 0,30-14 1 0 0,-34 12-121 0 0,0 0-1 0 0,-1-1 0 0 0,-1-1 1 0 0,1 0-1 0 0,-2-2 1 0 0,0 1-1 0 0,0-2 0 0 0,-1 1 1 0 0,22-29-1 0 0,-33 38-37 0 0,0 1-1 0 0,-1-1 1 0 0,1 1-1 0 0,-1-1 1 0 0,1 0-1 0 0,-1 0 1 0 0,0 0-1 0 0,-1 0 1 0 0,1 0-1 0 0,0 0 1 0 0,-1 0 0 0 0,1 0-1 0 0,-1 0 1 0 0,0-6-1 0 0,-1 5-69 0 0,0-1 0 0 0,0 1 0 0 0,0 0-1 0 0,-1 0 1 0 0,1-1 0 0 0,-1 1 0 0 0,0 0 0 0 0,0 1 0 0 0,-4-6 0 0 0,-4-4-305 0 0,-1 0 1 0 0,-1 1 0 0 0,0 0 0 0 0,-18-13 0 0 0,27 23 318 0 0,-4-4-108 0 0,-7-6-241 0 0,-1 0-1 0 0,-26-14 1 0 0,37 24 346 0 0,0 0 0 0 0,0 0 0 0 0,0 0 0 0 0,-1 0 1 0 0,1 1-1 0 0,0 0 0 0 0,-1 0 0 0 0,1 0 0 0 0,-1 0 0 0 0,0 1 0 0 0,1-1 1 0 0,-1 1-1 0 0,1 1 0 0 0,-1-1 0 0 0,1 0 0 0 0,-7 3 0 0 0,8-2-98 0 0,1 0 1 0 0,-1 0-1 0 0,0 1 0 0 0,0-1 0 0 0,1 1 0 0 0,-1 0 0 0 0,1 0 0 0 0,-4 3 1 0 0,-7 9-679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4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98 361 4607 0 0,'0'0'9583'0'0,"-1"2"-9195"0"0,-10 36 815 0 0,-8 65 1 0 0,0-3-43 0 0,13-78-1031 0 0,-32 122 481 0 0,35-136-541 0 0,2-7 852 0 0,1-12-296 0 0,3-14-449 0 0,0 0 0 0 0,2 0 0 0 0,12-35 0 0 0,31-71 497 0 0,-39 107-650 0 0,8-15-29 0 0,1 0-1 0 0,1 1 1 0 0,3 0-1 0 0,1 2 0 0 0,35-43 1 0 0,-42 60 0 0 0,1 0 1 0 0,1 1-1 0 0,1 1 1 0 0,0 1-1 0 0,1 1 1 0 0,0 1-1 0 0,2 0 1 0 0,-1 1-1 0 0,2 2 1 0 0,33-13-1 0 0,-37 17-13 0 0,0 2 0 0 0,1 0 0 0 0,-1 1 0 0 0,1 1 0 0 0,26-1 0 0 0,-39 4-4 0 0,1 0 1 0 0,-1 0 0 0 0,1 1 0 0 0,-1 0 0 0 0,0 0 0 0 0,0 1 0 0 0,0 0 0 0 0,1 0-1 0 0,-2 1 1 0 0,1-1 0 0 0,0 2 0 0 0,0-1 0 0 0,-1 1 0 0 0,0 0 0 0 0,0 0-1 0 0,0 1 1 0 0,8 7 0 0 0,2 7-1086 0 0,-7-6-4047 0 0,-2 0-1325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11975 0 0,'4'-14'6838'0'0,"-5"18"-6767"0"0,0-1 1 0 0,0 1-1 0 0,0-1 1 0 0,0 1-1 0 0,-1-1 1 0 0,0 1-1 0 0,1-1 1 0 0,-1 0-1 0 0,-1 0 1 0 0,-1 3-1 0 0,-2 2-54 0 0,4-6-16 0 0,1 0 0 0 0,-1 0 0 0 0,0 0 0 0 0,1 0 1 0 0,0 0-1 0 0,0 1 0 0 0,-1-1 0 0 0,1 0 0 0 0,1 1 0 0 0,-2 2 1 0 0,-2 7-81 0 0,4-10-517 0 0,0-1-236 0 0,1 6-51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142 221 6447 0 0,'-13'-2'318'0'0,"-3"-2"408"0"0,-1 1-1 0 0,-22 0 1 0 0,38 3-393 0 0,0 1 0 0 0,0-1 0 0 0,0 1-1 0 0,0 0 1 0 0,0-1 0 0 0,0 1 0 0 0,0 0 0 0 0,0 0 0 0 0,1 0 0 0 0,-1 0 0 0 0,0-1-1 0 0,0 1 1 0 0,1 0 0 0 0,-1 0 0 0 0,0 2 0 0 0,-1 0 434 0 0,-3 6-483 0 0,0-1 0 0 0,0 0-1 0 0,1 1 1 0 0,0 0 0 0 0,0 0 0 0 0,1 0-1 0 0,1 1 1 0 0,-1-1 0 0 0,2 1-1 0 0,-2 12 1 0 0,2-4-77 0 0,0-1 0 0 0,2 1 0 0 0,0-1 0 0 0,6 34 0 0 0,6 5 88 0 0,-1-8 63 0 0,9 97 0 0 0,-21-92 1319 0 0,1-54-1288 0 0,12-31-79 0 0,2 0 0 0 0,1 2 0 0 0,39-56 0 0 0,-23 41-254 0 0,2 0 0 0 0,77-75-1 0 0,-79 91-99 0 0,0 1 0 0 0,2 2 0 0 0,1 1 0 0 0,55-28 0 0 0,133-75 227 0 0,-92 51-1318 0 0,-124 74 698 0 0,-9 15-6405 0 0,0-8 6177 0 0,-10 19-5607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 17503 0 0,'-2'-5'338'0'0,"1"0"-1"0"0,-1 0 1 0 0,0 1-1 0 0,-1-1 1 0 0,-5-8 3422 0 0,7 14-3724 0 0,-1 0-1 0 0,1 1 1 0 0,0 0-1 0 0,0-1 1 0 0,0 1-1 0 0,0 0 1 0 0,0-1 0 0 0,0 5-1 0 0,-6 11-117 0 0,0 0-1 0 0,2 1 1 0 0,0 0-1 0 0,2 0 1 0 0,-1 0-1 0 0,1 20 1 0 0,3-36-1046 0 0,9 7-1943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10247 0 0,'0'0'1944'0'0,"-2"0"-1012"0"0,-1-1-713 0 0,0 1-1 0 0,0 0 1 0 0,0 0 0 0 0,0 1-1 0 0,0-1 1 0 0,0 1-1 0 0,0-1 1 0 0,0 1-1 0 0,1 0 1 0 0,-1 0-1 0 0,-3 2 1 0 0,-32 18 466 0 0,12-6-139 0 0,7-3-81 0 0,0 0 0 0 0,-23 21 1 0 0,6-5 120 0 0,20-15-174 0 0,1 0 0 0 0,-24 29 1 0 0,37-39-358 0 0,1-3-42 0 0,0 1 0 0 0,1 0 1 0 0,-1 0-1 0 0,1-1 0 0 0,-1 1 0 0 0,0 0 0 0 0,1 0 0 0 0,0 0 1 0 0,-1 0-1 0 0,1 0 0 0 0,-1 0 0 0 0,1 0 0 0 0,0 0 0 0 0,0 0 0 0 0,-1 1 1 0 0,2-2 0 0 0,-1 1 0 0 0,0 0 0 0 0,0-1 0 0 0,0 1 0 0 0,0-1 0 0 0,0 1 0 0 0,1-1 1 0 0,-1 1-1 0 0,0-1 0 0 0,0 1 0 0 0,1-1 0 0 0,-1 1 0 0 0,0-1 0 0 0,1 0 1 0 0,-1 1-1 0 0,1-1 0 0 0,-1 1 0 0 0,0-1 0 0 0,2 1 0 0 0,1 1 24 0 0,1-1 0 0 0,-1 1 0 0 0,1-1-1 0 0,0 0 1 0 0,-1 0 0 0 0,5 1 0 0 0,-5-2-64 0 0,14 4-286 0 0,-1 0 0 0 0,29 11 1 0 0,-39-13 220 0 0,-1 1 0 0 0,0 0 1 0 0,0 0-1 0 0,0 0 1 0 0,0 1-1 0 0,0 0 0 0 0,-1 0 1 0 0,1 0-1 0 0,-1 0 1 0 0,0 1-1 0 0,5 8 1 0 0,-9-13 82 0 0,6 9-69 0 0,-1 0 1 0 0,0 0-1 0 0,-1 0 0 0 0,0 1 0 0 0,4 12 1 0 0,2 9 94 0 0,-9-30 385 0 0,-1 1-256 0 0,1-1-1 0 0,0 1 1 0 0,-1-1 0 0 0,1 0 0 0 0,0 1 0 0 0,0-1-1 0 0,0 0 1 0 0,0 0 0 0 0,3 2 0 0 0,7 11 1611 0 0,-10-12-1728 0 0,0 0 0 0 0,0 0-1 0 0,-1 0 1 0 0,1 0 0 0 0,0 0-1 0 0,-1 1 1 0 0,1-1 0 0 0,-1 0-1 0 0,0 0 1 0 0,0 1 0 0 0,0-1-1 0 0,0 0 1 0 0,0 0 0 0 0,0 1-1 0 0,-1-1 1 0 0,1 0 0 0 0,-2 3-1 0 0,1-1-18 0 0,-1-1-1 0 0,0 0 0 0 0,0 0 1 0 0,0 0-1 0 0,0 0 0 0 0,0 0 1 0 0,-1 0-1 0 0,1-1 0 0 0,-1 1 1 0 0,-2 2-1 0 0,-6 2-92 0 0,1 0 0 0 0,-1-1 0 0 0,-1 0-1 0 0,1 0 1 0 0,-17 5 0 0 0,4-3-901 0 0,0-1 0 0 0,-27 4 0 0 0,25-7-6036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147 133 10591 0 0,'-1'2'819'0'0,"-26"44"-46"0"0,-33 62 2513 0 0,23-28-2372 0 0,32-66-789 0 0,1-1 1 0 0,0 1-1 0 0,1 0 0 0 0,-2 16 0 0 0,5-24 0 0 0,0 0 0 0 0,0 0 1 0 0,1 1-1 0 0,0-1 0 0 0,0 0 1 0 0,0 0-1 0 0,1 0 0 0 0,0 0 1 0 0,0 0-1 0 0,1 0 0 0 0,0-1 1 0 0,0 1-1 0 0,6 8 0 0 0,-7-12-25 0 0,-1 0 0 0 0,1-1 0 0 0,0 1 1 0 0,-1 0-1 0 0,1-1 0 0 0,0 0 0 0 0,0 1 0 0 0,0-1 0 0 0,0 0 0 0 0,0 0 0 0 0,0 0 0 0 0,0 0 0 0 0,1-1 0 0 0,-1 1 1 0 0,0 0-1 0 0,0-1 0 0 0,1 0 0 0 0,-1 1 0 0 0,0-1 0 0 0,1 0 0 0 0,-1 0 0 0 0,0-1 0 0 0,1 1 0 0 0,-1 0 0 0 0,0-1 0 0 0,1 1 1 0 0,-1-1-1 0 0,0 0 0 0 0,0 0 0 0 0,2-1 0 0 0,7-3 39 0 0,0-1 0 0 0,-1 0 0 0 0,0-1 0 0 0,14-11 0 0 0,-17 12-85 0 0,85-67 117 0 0,143-149 1 0 0,-103 97-1295 0 0,-37 51-7179 0 0,-70 56 2448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11631 0 0,'0'0'1054'0'0,"-10"4"-261"0"0,5-2-564 0 0,1 0 1 0 0,0 0-1 0 0,0 1 0 0 0,0 0 1 0 0,0 0-1 0 0,1 0 1 0 0,-1 0-1 0 0,1 0 0 0 0,0 1 1 0 0,0-1-1 0 0,0 1 0 0 0,0 0 1 0 0,1 0-1 0 0,-1 0 1 0 0,1 0-1 0 0,0 1 0 0 0,0-1 1 0 0,-2 9-1 0 0,2-6-121 0 0,1 1-1 0 0,-1-1 1 0 0,1 0-1 0 0,1 1 1 0 0,-1-1 0 0 0,1 1-1 0 0,1-1 1 0 0,-1 1-1 0 0,1-1 1 0 0,0 0 0 0 0,4 12-1 0 0,16 25-200 0 0,-20-34-3770 0 0,-2-8 2421 0 0,0 7-4464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8895 0 0,'0'0'808'0'0,"-5"-5"3326"0"0,4 7-3613 0 0,1 9-255 0 0,0-1 0 0 0,0 0 0 0 0,1 0 0 0 0,1 0 0 0 0,-1 0 0 0 0,2 0 0 0 0,-1-1 0 0 0,7 17 0 0 0,39 77 1409 0 0,-42-92-1487 0 0,24 43 643 0 0,52 72 0 0 0,48 43 131 0 0,-11-15-510 0 0,-13 8-232 0 0,-96-143-200 0 0,46 87 78 0 0,-48-88-105 0 0,0 0 0 0 0,-2 1 0 0 0,0 0 0 0 0,3 19 0 0 0,-9-32-58 0 0,1-1 0 0 0,-1 0 0 0 0,0 0 0 0 0,0 1 1 0 0,-1-1-1 0 0,0 0 0 0 0,0 0 0 0 0,0 0 0 0 0,-3 8 0 0 0,4-11-72 0 0,-1-1-1 0 0,0 1 1 0 0,0-1-1 0 0,1 1 0 0 0,-1-1 1 0 0,0 1-1 0 0,0-1 1 0 0,0 0-1 0 0,-1 0 1 0 0,1 1-1 0 0,0-1 1 0 0,0 0-1 0 0,-1 0 0 0 0,-1 1 1 0 0,2-2-167 0 0,-1 1 0 0 0,1-1 0 0 0,0 0 0 0 0,-1 1 0 0 0,1-1 0 0 0,0 0-1 0 0,-1 0 1 0 0,1 0 0 0 0,-1 0 0 0 0,1 0 0 0 0,0 0 0 0 0,-1 0 0 0 0,1-1 0 0 0,0 1 0 0 0,-1 0 0 0 0,1-1 0 0 0,0 1 0 0 0,-1-1 0 0 0,-1-1 0 0 0,-8-4-5386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63 11055 0 0,'0'-2'506'0'0,"17"-58"2862"0"0,-23 72-1903 0 0,-59 118-556 0 0,-7-3 0 0 0,-113 152 0 0 0,-211 203-624 0 0,352-434-172 0 0,-3-2 1 0 0,-92 72-1 0 0,137-117 84 0 0,3-3-143 0 0,14-13-835 0 0,1 0 1 0 0,0 1 0 0 0,1 0 0 0 0,27-15-1 0 0,-15 10-5187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517 219 4143 0 0,'0'0'191'0'0,"-10"-11"4536"0"0,7 7-3936 0 0,1 0 0 0 0,0-1 1 0 0,0 1-1 0 0,0 0 0 0 0,0-1 1 0 0,1 1-1 0 0,-1-1 0 0 0,1 0 0 0 0,0-4 1 0 0,-1-6-220 0 0,1-24 1 0 0,1 6 326 0 0,-1 17-697 0 0,1 11-152 0 0,0 0-1 0 0,0 0 1 0 0,0 1 0 0 0,-1-1-1 0 0,0 0 1 0 0,-2-5-1 0 0,3 9-49 0 0,0 0 0 0 0,0 0 0 0 0,-1 1-1 0 0,1-1 1 0 0,0 0 0 0 0,-1 0 0 0 0,1 0 0 0 0,-1 1 0 0 0,1-1-1 0 0,-1 0 1 0 0,1 0 0 0 0,-1 1 0 0 0,1-1 0 0 0,-1 0-1 0 0,0 1 1 0 0,1-1 0 0 0,-1 1 0 0 0,0-1 0 0 0,0 1-1 0 0,1-1 1 0 0,-1 1 0 0 0,0 0 0 0 0,0-1 0 0 0,0 1 0 0 0,1 0-1 0 0,-1 0 1 0 0,0-1 0 0 0,0 1 0 0 0,0 0 0 0 0,0 0-1 0 0,0 0 1 0 0,0 0 0 0 0,0 0 0 0 0,1 0 0 0 0,-1 0-1 0 0,0 1 1 0 0,0-1 0 0 0,0 0 0 0 0,0 0 0 0 0,0 1 0 0 0,1-1-1 0 0,-1 0 1 0 0,0 1 0 0 0,-1 0 0 0 0,0 0-8 0 0,-16 6-56 0 0,0 2 0 0 0,1 0 0 0 0,0 1 0 0 0,-18 14 0 0 0,-59 54-37 0 0,53-38 239 0 0,1 2-1 0 0,-44 62 1 0 0,71-87-43 0 0,0 0 0 0 0,1 0-1 0 0,1 1 1 0 0,1 1 0 0 0,-11 24-1 0 0,21-42-79 0 0,0 1 1 0 0,-1-1-1 0 0,1 0 0 0 0,0 1 0 0 0,-1-1 0 0 0,1 0 1 0 0,0 1-1 0 0,0-1 0 0 0,0 0 0 0 0,0 1 0 0 0,1 1 1 0 0,-1-2 1 0 0,0-1 1 0 0,0 1 0 0 0,0-1 0 0 0,1 1 0 0 0,-1-1 0 0 0,0 1 0 0 0,1-1 0 0 0,-1 1-1 0 0,0-1 1 0 0,1 0 0 0 0,-1 1 0 0 0,0-1 0 0 0,1 1 0 0 0,-1-1 0 0 0,1 0-1 0 0,-1 1 1 0 0,1-1 0 0 0,-1 0 0 0 0,1 0 0 0 0,0 1 0 0 0,1-1 30 0 0,1 1-1 0 0,-1-1 1 0 0,0 0 0 0 0,0 0 0 0 0,1 0-1 0 0,-1 0 1 0 0,0-1 0 0 0,0 1 0 0 0,1-1 0 0 0,-1 1-1 0 0,0-1 1 0 0,4-1 0 0 0,14-8 231 0 0,0-1 1 0 0,-1 0 0 0 0,29-23-1 0 0,2 0-144 0 0,176-95-210 0 0,-215 123 0 0 0,-9 5 0 0 0,0 0 1 0 0,0-1-1 0 0,0 1 0 0 0,1 0 0 0 0,-1 0 0 0 0,0 0 0 0 0,1 0 0 0 0,-1 1 1 0 0,1-1-1 0 0,2 0 0 0 0,-5 14-616 0 0,-2 1 565 0 0,-1 0-1 0 0,-1 0 1 0 0,0 0 0 0 0,0-1-1 0 0,-13 24 1 0 0,0 3 116 0 0,11-25 7 0 0,4-12-1 0 0,0 1 0 0 0,1 0 0 0 0,-1-1 0 0 0,1 1-1 0 0,0 0 1 0 0,0-1 0 0 0,0 1 0 0 0,1 0 0 0 0,-1 0 0 0 0,1 0 0 0 0,0 5 0 0 0,0-8-262 0 0,29 3-5742 0 0,-10-6 78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85 241 5983 0 0,'-6'7'623'0'0,"-12"9"66"0"0,-14-2 4604 0 0,26-11-4282 0 0,5-3-905 0 0,0 1 1 0 0,1-1-1 0 0,-1 0 0 0 0,1 0 0 0 0,-1 0 0 0 0,1 0 1 0 0,-1 0-1 0 0,1 0 0 0 0,-1 0 0 0 0,0 0 0 0 0,1 0 0 0 0,-1 0 1 0 0,1 0-1 0 0,-1 0 0 0 0,1 0 0 0 0,-1 0 0 0 0,1-1 0 0 0,-1 1 1 0 0,1 0-1 0 0,-1 0 0 0 0,1-1 0 0 0,-1 1 0 0 0,1 0 1 0 0,-1-1-1 0 0,1 1 0 0 0,-1 0 0 0 0,1-1 0 0 0,-1 1 0 0 0,1-1 1 0 0,0 1-1 0 0,-1-1 0 0 0,1 1 0 0 0,0-1 0 0 0,0 1 1 0 0,-1-1-1 0 0,1 1 0 0 0,0-1 0 0 0,-1-1 22 0 0,0 0-1 0 0,1 0 1 0 0,-1 0 0 0 0,1 0-1 0 0,-1 0 1 0 0,1 0 0 0 0,0 0 0 0 0,0-2-1 0 0,1-2 34 0 0,0-1-1 0 0,0 1 1 0 0,1 0-1 0 0,0 0 1 0 0,1 0 0 0 0,-1 0-1 0 0,1 0 1 0 0,0 0-1 0 0,1 1 1 0 0,3-6-1 0 0,9-10 1 0 0,19-19 0 0 0,-31 36-153 0 0,8-9-29 0 0,0 1 1 0 0,0 0-1 0 0,2 1 0 0 0,-1 1 0 0 0,1 0 0 0 0,1 1 0 0 0,31-15 1 0 0,-40 21 5 0 0,1 0 0 0 0,0 1 1 0 0,0 0-1 0 0,0 0 0 0 0,0 1 1 0 0,0 0-1 0 0,0 0 1 0 0,13 0-1 0 0,-17 1 11 0 0,-1 1 0 0 0,0-1-1 0 0,1 0 1 0 0,-1 1 0 0 0,0-1 0 0 0,0 1-1 0 0,1 0 1 0 0,-1 0 0 0 0,0 0 0 0 0,0 0 0 0 0,0 0-1 0 0,0 0 1 0 0,0 0 0 0 0,0 1 0 0 0,-1-1-1 0 0,1 1 1 0 0,0-1 0 0 0,-1 1 0 0 0,1 0 0 0 0,-1 0-1 0 0,0 0 1 0 0,1 0 0 0 0,-1 0 0 0 0,0 0-1 0 0,0 0 1 0 0,0 0 0 0 0,0 0 0 0 0,-1 0 0 0 0,1 0-1 0 0,-1 1 1 0 0,1 2 0 0 0,1 5 52 0 0,-2 0-1 0 0,1 0 1 0 0,-1 0 0 0 0,-1 0 0 0 0,-2 14 0 0 0,-14 49 266 0 0,2-8-231 0 0,15-63-199 0 0,9 7-5777 0 0,3-2-605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256 390 11887 0 0,'0'0'547'0'0,"0"1"-11"0"0,-2 3-314 0 0,1-1 0 0 0,-1 1 0 0 0,0-1 0 0 0,0 0 0 0 0,-1 1 0 0 0,1-1 0 0 0,0 0 0 0 0,-1 0 0 0 0,0-1 0 0 0,0 1 0 0 0,0 0 0 0 0,0-1 0 0 0,0 0 0 0 0,0 0 0 0 0,-1 0 0 0 0,1 0 0 0 0,-1 0 0 0 0,1-1 0 0 0,-1 1 0 0 0,0-1 0 0 0,0 0 0 0 0,1 0 0 0 0,-1-1 0 0 0,-6 1 0 0 0,5-1 89 0 0,0 0 0 0 0,-1 0 0 0 0,1 0-1 0 0,0-1 1 0 0,0 0 0 0 0,0 0 0 0 0,0 0-1 0 0,0-1 1 0 0,0 0 0 0 0,-5-2-1 0 0,6 2-379 0 0,-1-1 0 0 0,1 0 0 0 0,0 0 0 0 0,0 0-1 0 0,0 0 1 0 0,-5-5 0 0 0,-1-3 112 0 0,1 0 1 0 0,0 0-1 0 0,0 0 1 0 0,1-1-1 0 0,1-1 1 0 0,-11-25-1 0 0,15 33-48 0 0,2-1 0 0 0,-1 1 0 0 0,1-1 0 0 0,-1 0 0 0 0,2 1 0 0 0,-1-1 0 0 0,1 0 0 0 0,-1 0 0 0 0,2 1-1 0 0,-1-1 1 0 0,1 0 0 0 0,0 0 0 0 0,0 1 0 0 0,0-1 0 0 0,1 1 0 0 0,0-1 0 0 0,0 1 0 0 0,0-1 0 0 0,6-9 0 0 0,3-1-369 0 0,1 0 1 0 0,0 0 0 0 0,1 2 0 0 0,0-1 0 0 0,2 1 0 0 0,15-11 0 0 0,-19 16 245 0 0,0 2 0 0 0,1-1 0 0 0,0 1 0 0 0,1 1 0 0 0,-1 0 1 0 0,1 1-1 0 0,0 1 0 0 0,0 0 0 0 0,20-4 0 0 0,-25 7 215 0 0,1 1-1 0 0,-1 0 1 0 0,0 0 0 0 0,0 0 0 0 0,0 1-1 0 0,0 0 1 0 0,0 1 0 0 0,0 0 0 0 0,0 0-1 0 0,-1 1 1 0 0,1 0 0 0 0,-1 0-1 0 0,0 1 1 0 0,1 0 0 0 0,-2 0 0 0 0,8 5-1 0 0,-9-5-7 0 0,0 0 0 0 0,-1 0 0 0 0,1 0 0 0 0,-1 1-1 0 0,0-1 1 0 0,0 1 0 0 0,0 0 0 0 0,-1 0 0 0 0,0 1-1 0 0,0-1 1 0 0,0 1 0 0 0,0 0 0 0 0,-1-1 0 0 0,0 1-1 0 0,0 0 1 0 0,-1 0 0 0 0,0 0 0 0 0,0 1-1 0 0,0-1 1 0 0,-1 0 0 0 0,0 7 0 0 0,-1-2-11 0 0,-1 1 1 0 0,-1-1-1 0 0,0 0 1 0 0,-1-1-1 0 0,0 1 1 0 0,0-1-1 0 0,-1 1 1 0 0,0-1-1 0 0,-8 10 1 0 0,-2 2 27 0 0,-1-1 0 0 0,-34 34 0 0 0,38-42-253 0 0,-1-1 0 0 0,-1-1-1 0 0,0 0 1 0 0,0-1 0 0 0,-1 0-1 0 0,-1-1 1 0 0,1-1 0 0 0,-1 0-1 0 0,-1-1 1 0 0,-30 8 0 0 0,32-14-1067 0 0,2-3-58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 7831 0 0,'0'0'603'0'0,"-1"-1"-396"0"0,-15-3-368 0 0,13 4 510 0 0,1 0 0 0 0,-1-1-1 0 0,1 1 1 0 0,-1 0 0 0 0,1 0 0 0 0,-1 1-1 0 0,1-1 1 0 0,0 0 0 0 0,-1 1 0 0 0,1 0-1 0 0,-1-1 1 0 0,1 1 0 0 0,0 0 0 0 0,0 0 0 0 0,-1 0-1 0 0,1 1 1 0 0,0-1 0 0 0,0 0 0 0 0,0 1-1 0 0,0 0 1 0 0,0-1 0 0 0,1 1 0 0 0,-1 0-1 0 0,-1 2 1 0 0,-17 24 182 0 0,1 0 0 0 0,-20 44 0 0 0,17-33-252 0 0,-151 289 1268 0 0,172-326-1546 0 0,-95 188 279 0 0,86-166-327 0 0,1 1 0 0 0,1 0 0 0 0,1 1 0 0 0,1 0 0 0 0,-5 51 0 0 0,10-66-494 0 0,1 0 0 0 0,1 0 1 0 0,2 14-1 0 0,2-2-6146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33 8751 0 0,'-1'-1'399'0'0,"-2"-3"-227"0"0,1 1 0 0 0,-1 0 0 0 0,0-1 0 0 0,0 1 0 0 0,-1 0-1 0 0,1 0 1 0 0,-4-2 0 0 0,6 4-31 0 0,0 1 1 0 0,-1-1-1 0 0,1 1 0 0 0,0-1 0 0 0,0 1 0 0 0,0 0 0 0 0,0 0 1 0 0,0-1-1 0 0,0 1 0 0 0,0 0 0 0 0,0 0 0 0 0,-1 0 0 0 0,1 0 1 0 0,0 0-1 0 0,0 1 0 0 0,0-1 0 0 0,0 0 0 0 0,0 0 0 0 0,0 1 0 0 0,0-1 1 0 0,0 1-1 0 0,-1-1 0 0 0,2 1 0 0 0,-1-1 0 0 0,0 1 0 0 0,0 0 1 0 0,0-1-1 0 0,0 1 0 0 0,0 0 0 0 0,0 0 0 0 0,1 0 0 0 0,-1-1 1 0 0,0 1-1 0 0,0 2 0 0 0,-2 1-104 0 0,0 1-1 0 0,1-1 1 0 0,0 0 0 0 0,0 1 0 0 0,1 0 0 0 0,-1-1-1 0 0,1 1 1 0 0,0 0 0 0 0,0 0 0 0 0,0 0 0 0 0,1 0-1 0 0,0 0 1 0 0,0 0 0 0 0,1 9 0 0 0,2 7 256 0 0,0-1 1 0 0,8 23-1 0 0,-10-42-269 0 0,12 43 378 0 0,1 0 1 0 0,3-1-1 0 0,2-1 1 0 0,1 0-1 0 0,3-2 1 0 0,1 0-1 0 0,51 63 1 0 0,-62-86-267 0 0,12 23-1 0 0,-14-22-751 0 0,17 22-1 0 0,-23-34-571 0 0,0-1 0 0 0,0 1 0 0 0,0-1 0 0 0,8 5 1 0 0,3-1-4527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2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12607 0 0,'0'0'4432'0'0,"-1"1"-4282"0"0,-33 26 208 0 0,10-8-296 0 0,-43 26 0 0 0,-52 21-498 0 0,-195 75 0 0 0,282-129 339 0 0,-58 22 1 0 0,-119 29 1 0 0,150-51 81 0 0,57-12-58 0 0,3 0 41 0 0,1-1 1 0 0,-1 1-1 0 0,1 0 1 0 0,-1 0 0 0 0,1 0-1 0 0,-1 0 1 0 0,0 0-1 0 0,1 0 1 0 0,2 1 0 0 0,4 0-58 0 0,7-2 24 0 0,26-4 1 0 0,-1-1 436 0 0,-29 5-230 0 0,0 0 78 0 0,-1 0-1 0 0,0 1 1 0 0,1 0-1 0 0,15 2 1 0 0,-24-2-174 0 0,0 0-1 0 0,0 1 1 0 0,-1-1-1 0 0,1 1 1 0 0,0 0-1 0 0,0-1 1 0 0,0 1-1 0 0,0 0 1 0 0,-1 0-1 0 0,1 0 1 0 0,0 0-1 0 0,-1 0 1 0 0,1 0-1 0 0,-1 1 1 0 0,0-1-1 0 0,1 0 1 0 0,-1 1-1 0 0,0-1 1 0 0,0 1-1 0 0,1 0 1 0 0,-1-1 0 0 0,0 1-1 0 0,-1 0 1 0 0,1-1-1 0 0,0 1 1 0 0,-1 0-1 0 0,1 0 1 0 0,-1 0-1 0 0,1 0 1 0 0,-1 3-1 0 0,1 9 171 0 0,-1 1 0 0 0,-1 0 1 0 0,0 0-1 0 0,-1 0 0 0 0,-1 0 0 0 0,0-1 0 0 0,-7 21 0 0 0,-47 98 776 0 0,31-78-675 0 0,-3 9-117 0 0,-23 51-27 0 0,44-94-131 0 0,1 0 1 0 0,1 1 0 0 0,-5 32-1 0 0,9-21-21 0 0,2-32 3 0 0,4 8-1787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0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 3887 0 0,'0'0'4694'0'0,"-8"-4"-4510"0"0,3 3-163 0 0,4 1 176 0 0,-6-1-696 0 0,-4 2 4480 0 0,11-1-3942 0 0,0 0-1 0 0,0 0 1 0 0,-1 0 0 0 0,1 0-1 0 0,0 1 1 0 0,0-1 0 0 0,0 0-1 0 0,0 0 1 0 0,0 0 0 0 0,0 0-1 0 0,0 1 1 0 0,0-1 0 0 0,0 0 0 0 0,0 0-1 0 0,0 0 1 0 0,0 1 0 0 0,0-1-1 0 0,0 0 1 0 0,0 0 0 0 0,0 0-1 0 0,0 0 1 0 0,0 1 0 0 0,0-1-1 0 0,0 0 1 0 0,0 0 0 0 0,0 0-1 0 0,0 0 1 0 0,0 1 0 0 0,0-1 0 0 0,0 0-1 0 0,0 0 1 0 0,0 0 0 0 0,1 0-1 0 0,-1 1 1 0 0,0-1 0 0 0,0 0-1 0 0,0 0 1 0 0,0 0 0 0 0,0 0-1 0 0,0 0 1 0 0,1 0 0 0 0,-1 0-1 0 0,0 0 1 0 0,0 1 0 0 0,0-1 0 0 0,0 0-1 0 0,1 0 1 0 0,-1 0 0 0 0,0 0-1 0 0,6 6-30 0 0,-1 0-1 0 0,1 1 0 0 0,-1 0 0 0 0,-1 0 0 0 0,0 0 1 0 0,0 1-1 0 0,0-1 0 0 0,-1 1 0 0 0,0 0 0 0 0,0 0 1 0 0,2 12-1 0 0,3 8 34 0 0,-6-19-41 0 0,6 18 0 0 0,-5-20 1 0 0,5 20 62 0 0,-6-24-62 0 0,-2 16 54 0 0,0-17-47 0 0,1 2-8 0 0,-1-1-1 0 0,-1 1 1 0 0,1-1-1 0 0,0 1 1 0 0,-3 6-1 0 0,1-5 4 0 0,0 0 0 0 0,-1 0 0 0 0,0 0 0 0 0,-7 9 0 0 0,0-2 21 0 0,0-1 0 0 0,-2 0 0 0 0,1-1 1 0 0,-1 0-1 0 0,-17 10 0 0 0,4-2 31 0 0,-15 9 82 0 0,23-15-86 0 0,-1 0-1 0 0,2 1 1 0 0,-16 16 0 0 0,31-28-55 0 0,8-10-700 0 0,12-10-3660 0 0,-6 7-4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459 227 8207 0 0,'-18'9'592'0'0,"4"-4"-230"0"0,2 1 0 0 0,-1 0 0 0 0,0 1 1 0 0,1 0-1 0 0,1 1 0 0 0,-16 13 0 0 0,20-15-399 0 0,-3 5 2481 0 0,12-10-1291 0 0,8-3-936 0 0,4-4-83 0 0,1-1 0 0 0,-1 0-1 0 0,0-1 1 0 0,21-16-1 0 0,-10 4-93 0 0,31-30-1 0 0,-42 35-17 0 0,0 0 0 0 0,15-24 1 0 0,-25 33-18 0 0,1-1 0 0 0,-1 1 0 0 0,-1-1 0 0 0,0 0 0 0 0,0-1 0 0 0,0 1 0 0 0,-1-1 0 0 0,0 1 0 0 0,2-11 0 0 0,-4 16-5 0 0,0 1 0 0 0,0 0-1 0 0,0-1 1 0 0,0 1 0 0 0,0-1-1 0 0,0 1 1 0 0,0-1 0 0 0,0 1-1 0 0,-1 0 1 0 0,1-1 0 0 0,-1 1-1 0 0,1-1 1 0 0,-1 1 0 0 0,1 0-1 0 0,-1 0 1 0 0,0-1 0 0 0,1 1-1 0 0,-1 0 1 0 0,0 0 0 0 0,0 0 0 0 0,-2-2-1 0 0,2 2 0 0 0,-1 0 0 0 0,0 0-1 0 0,0 0 1 0 0,0 0 0 0 0,0 1 0 0 0,0-1-1 0 0,0 0 1 0 0,0 1 0 0 0,0-1 0 0 0,0 1-1 0 0,0 0 1 0 0,0 0 0 0 0,-3 0 0 0 0,-6 1-9 0 0,0 0 1 0 0,0 1 0 0 0,0 0-1 0 0,-14 5 1 0 0,23-6 7 0 0,-38 11-45 0 0,1 2 1 0 0,-39 19-1 0 0,58-23 48 0 0,1 2 0 0 0,0 0 0 0 0,0 0 0 0 0,1 2-1 0 0,-23 23 1 0 0,6-2 233 0 0,-38 52 0 0 0,59-68-145 0 0,1 0 0 0 0,1 2 0 0 0,1-1-1 0 0,-17 42 1 0 0,22-38-3 0 0,6-23 51 0 0,18 11 299 0 0,-13-11-388 0 0,-1 0 0 0 0,0 0 0 0 0,1-1 0 0 0,-1 0 0 0 0,1 0 0 0 0,-1 0 0 0 0,1 0 1 0 0,-1-1-1 0 0,1 0 0 0 0,-1 1 0 0 0,0-2 0 0 0,1 1 0 0 0,3-2 0 0 0,9-5 46 0 0,30-17 1 0 0,-28 14-88 0 0,18-12-108 0 0,41-32 0 0 0,-6 2-97 0 0,-22 19 146 0 0,-48 33 600 0 0,-6 15-361 0 0,-13 59 34 0 0,16-71-243 0 0,1 0 0 0 0,-1 1 0 0 0,1-1 0 0 0,0 1-1 0 0,0-1 1 0 0,0 1 0 0 0,0-1 0 0 0,2 5 0 0 0,-2-6-23 0 0,0 0 0 0 0,1 0 1 0 0,0 0-1 0 0,-1 0 0 0 0,1 0 0 0 0,0 0 1 0 0,-1 0-1 0 0,1 0 0 0 0,0 0 0 0 0,1 1 1 0 0,1 0-85 0 0,-2-1-153 0 0,1 1 0 0 0,0-1 0 0 0,0 1 1 0 0,-1-1-1 0 0,1 0 0 0 0,0 0 0 0 0,0 0 0 0 0,1 0 0 0 0,-1-1 0 0 0,0 1 0 0 0,0 0 0 0 0,0-1 0 0 0,0 1 0 0 0,1-1 1 0 0,2 0-1 0 0,11 0-4780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8751 0 0,'0'-11'776'0'0,"0"2"-616"0"0,2 2 5064 0 0,5 21-7256 0 0,0 2-3208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0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36 246 9703 0 0,'0'0'875'0'0,"0"2"-719"0"0,-1 8 340 0 0,0 0 0 0 0,-1 0 0 0 0,-1-1 0 0 0,0 1 0 0 0,0-1 0 0 0,0 0 0 0 0,-1 0 0 0 0,-11 18 2147 0 0,15-30-2541 0 0,1 1 0 0 0,0-1 0 0 0,-1 1 0 0 0,1 0 0 0 0,0-1 0 0 0,0 1 0 0 0,3-3 0 0 0,0-4 3 0 0,8-15-11 0 0,2 0 0 0 0,1 1 0 0 0,0 0 0 0 0,26-27 0 0 0,-16 19-100 0 0,-7 9-149 0 0,36-34 1 0 0,-44 46 61 0 0,1 2 0 0 0,0-1 0 0 0,1 1 0 0 0,-1 1 0 0 0,23-10 0 0 0,-32 16 83 0 0,0 0-1 0 0,1 0 1 0 0,-1 0 0 0 0,1 0-1 0 0,-1 0 1 0 0,1 1-1 0 0,-1-1 1 0 0,1 1 0 0 0,-1 0-1 0 0,1 0 1 0 0,0 0-1 0 0,-1 0 1 0 0,1 1-1 0 0,-1-1 1 0 0,1 0 0 0 0,-1 1-1 0 0,1 0 1 0 0,-1 0-1 0 0,1 0 1 0 0,-1 0 0 0 0,0 0-1 0 0,3 1 1 0 0,-2 1 18 0 0,0 0 0 0 0,0-1 0 0 0,0 1 0 0 0,-1 0 0 0 0,1 1 0 0 0,-1-1-1 0 0,0 0 1 0 0,0 1 0 0 0,0-1 0 0 0,0 1 0 0 0,0 0 0 0 0,-1-1 0 0 0,2 7 0 0 0,2 9 96 0 0,-1 0 0 0 0,-1-1 0 0 0,2 34 0 0 0,-5-41-37 0 0,0 1 1 0 0,-1 0 0 0 0,0 0 0 0 0,-1-1 0 0 0,0 1 0 0 0,-1-1 0 0 0,-4 13 0 0 0,6-22-53 0 0,0-1-1 0 0,0 1 1 0 0,0-1 0 0 0,0 1 0 0 0,0-1-1 0 0,0 0 1 0 0,0 1 0 0 0,0-1 0 0 0,0 0-1 0 0,-1 0 1 0 0,-1 2 0 0 0,-10 9 129 0 0,7-7-111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0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306 352 9215 0 0,'0'0'5340'0'0,"-2"2"-4762"0"0,-10 5-144 0 0,-2 0 1 0 0,1 0-1 0 0,-1-1 1 0 0,-23 6-1 0 0,-61 12-254 0 0,88-22-154 0 0,1 1-26 0 0,-1-2 0 0 0,1 1 0 0 0,-1-2 0 0 0,1 1 0 0 0,-1-1 0 0 0,0-1 0 0 0,-11-1 0 0 0,20 2 0 0 0,0 0 0 0 0,1 0 0 0 0,-1 0-1 0 0,0-1 1 0 0,0 1 0 0 0,0 0 0 0 0,1 0 0 0 0,-1-1-1 0 0,0 1 1 0 0,0-1 0 0 0,1 1 0 0 0,-1 0-1 0 0,0-1 1 0 0,1 1 0 0 0,-1-1 0 0 0,1 0 0 0 0,-1 1-1 0 0,1-1 1 0 0,-1 1 0 0 0,1-1 0 0 0,-1 0 0 0 0,1 1-1 0 0,-1-1 1 0 0,1 0 0 0 0,0 0 0 0 0,-1 1 0 0 0,1-2-1 0 0,0 0-1 0 0,0 1-1 0 0,0-1 1 0 0,0 0-1 0 0,0 1 1 0 0,0-1-1 0 0,1 1 1 0 0,-1-1-1 0 0,1 0 1 0 0,-1 1-1 0 0,1-1 1 0 0,0 1-1 0 0,1-3 1 0 0,3-4-42 0 0,0 1 0 0 0,0 0 1 0 0,12-12-1 0 0,36-30-240 0 0,76-57 0 0 0,-83 74 227 0 0,1 2 0 0 0,89-41 0 0 0,-110 58 107 0 0,2 2 0 0 0,-1 0-1 0 0,45-9 1 0 0,-70 20-35 0 0,0-1 0 0 0,1 1-1 0 0,-1 0 1 0 0,0 0 0 0 0,0 0 0 0 0,0 0 0 0 0,0 0 0 0 0,0 0 0 0 0,1 1-1 0 0,-1-1 1 0 0,0 1 0 0 0,0-1 0 0 0,0 1 0 0 0,0 0 0 0 0,0 0 0 0 0,0 0-1 0 0,2 1 1 0 0,-3-1-1 0 0,0 0 1 0 0,0 0-1 0 0,-1 0 0 0 0,1 0 0 0 0,0 0 1 0 0,0 1-1 0 0,-1-1 0 0 0,1 0 0 0 0,0 0 0 0 0,-1 1 1 0 0,0-1-1 0 0,1 0 0 0 0,-1 1 0 0 0,0-1 0 0 0,1 0 1 0 0,-1 1-1 0 0,0-1 0 0 0,0 0 0 0 0,0 1 1 0 0,0-1-1 0 0,0 1 0 0 0,-1-1 0 0 0,1 0 0 0 0,0 1 1 0 0,-1-1-1 0 0,1 0 0 0 0,-1 2 0 0 0,-3 7 74 0 0,0 0 0 0 0,-1-1 0 0 0,0 0 0 0 0,-1 0 0 0 0,-10 13 0 0 0,-38 40 122 0 0,35-41-196 0 0,-44 45-66 0 0,-82 65-1 0 0,138-125-366 0 0,-1 0 0 0 0,-1 0 0 0 0,1-1 0 0 0,-15 7 0 0 0,22-12-237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22 3223 0 0,'0'-1'143'0'0,"0"0"-127"0"0,0 0 1 0 0,0 0-1 0 0,0 0 1 0 0,0 1-1 0 0,0-1 0 0 0,0 0 1 0 0,0 0-1 0 0,0 1 0 0 0,0-1 1 0 0,-1 0-1 0 0,1 0 1 0 0,0 1-1 0 0,-1-1 0 0 0,1 0 1 0 0,0 1-1 0 0,-1-1 0 0 0,1 0 1 0 0,-1 1-1 0 0,1-1 0 0 0,-1 1 1 0 0,0-1-1 0 0,1 1 1 0 0,-1-1-1 0 0,1 1 0 0 0,-1-1 1 0 0,0 1-1 0 0,1-1 0 0 0,-1 1 1 0 0,0 0-1 0 0,0-1 1 0 0,1 1-1 0 0,-1 0 0 0 0,0 0 1 0 0,0 0-1 0 0,1 0 0 0 0,-3-1 1 0 0,1 1 359 0 0,-1 0 1 0 0,1 1 0 0 0,-1-1 0 0 0,1 0-1 0 0,-1 1 1 0 0,1-1 0 0 0,0 1-1 0 0,-3 1 1 0 0,-3 1 413 0 0,0 1 1 0 0,1 1-1 0 0,0-1 0 0 0,0 1 1 0 0,0 1-1 0 0,-10 9 1 0 0,-32 42-681 0 0,31-34 438 0 0,-38 50 366 0 0,-48 80 0 0 0,-35 86-131 0 0,75-128-774 0 0,62-107 1 0 0,-3 4 15 0 0,1 0 0 0 0,-1 0 0 0 0,1 1 0 0 0,1 0 0 0 0,-5 16 0 0 0,9-16 41 0 0,7-4-1098 0 0,5-2-4448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80 7975 0 0,'13'-9'469'0'0,"0"0"0"0"0,22-12-1 0 0,-21 12 1520 0 0,21-14 0 0 0,-22 15 628 0 0,-13 8-2586 0 0,0 0 1 0 0,0 0-1 0 0,0 0 1 0 0,0 0-1 0 0,0 0 1 0 0,0 0-1 0 0,0 0 1 0 0,1 0-1 0 0,-1 0 1 0 0,0 0-1 0 0,0 0 1 0 0,0 0-1 0 0,0 0 1 0 0,0 0-1 0 0,0 0 1 0 0,0 0-1 0 0,0 0 1 0 0,0 0-1 0 0,0 0 1 0 0,1 0-1 0 0,-1 0 1 0 0,0 0-1 0 0,0 0 1 0 0,0 0-1 0 0,0 0 1 0 0,0 0-1 0 0,0 0 1 0 0,0 1-1 0 0,0-1 1 0 0,0 0-1 0 0,0 0 1 0 0,0 0-1 0 0,0 0 1 0 0,0 0-1 0 0,0 0 1 0 0,0 0-1 0 0,1 0 1 0 0,-1 0-1 0 0,0 0 1 0 0,0 0-1 0 0,0 1 1 0 0,0-1-1 0 0,0 0 1 0 0,0 0-1 0 0,0 0 1 0 0,0 0-1 0 0,0 0 1 0 0,0 0-1 0 0,0 0 1 0 0,0 0-1 0 0,0 0 1 0 0,0 0-1 0 0,0 1 1 0 0,0-1-1 0 0,-1 0 1 0 0,1 0-1 0 0,0 0 1 0 0,0 0-1 0 0,-1 2 41 0 0,1 0 0 0 0,-1 0 0 0 0,-1 0 0 0 0,1 0 0 0 0,0 0 0 0 0,0-1 0 0 0,-1 1 0 0 0,-1 2 0 0 0,-281 255 221 0 0,213-209-292 0 0,54-39 0 0 0,0 0 0 0 0,2 0 0 0 0,-1 2 0 0 0,1 0 0 0 0,-23 27 0 0 0,33-29 0 0 0,5-10 3 0 0,0 0-1 0 0,0 1 1 0 0,0-1-1 0 0,0 0 0 0 0,0 0 1 0 0,0 1-1 0 0,1-1 1 0 0,-1 0-1 0 0,0 0 0 0 0,1 1 1 0 0,-1-1-1 0 0,1 0 1 0 0,0 0-1 0 0,-1 0 1 0 0,1 0-1 0 0,0 0 0 0 0,0 0 1 0 0,-1 0-1 0 0,1 0 1 0 0,0 0-1 0 0,0 0 1 0 0,0 0-1 0 0,0-1 0 0 0,0 1 1 0 0,0 0-1 0 0,1-1 1 0 0,0 1-1 0 0,4 2 21 0 0,-1 0 1 0 0,1-1-1 0 0,-1 0 0 0 0,9 1 0 0 0,48 8 147 0 0,1-3-1 0 0,0-2 0 0 0,68-4 1 0 0,-104-2-1061 0 0,-2-2-336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25 9215 0 0,'0'-1'206'0'0,"3"-6"538"0"0,-4 6-580 0 0,1 0 1 0 0,-1 0 0 0 0,1 0-1 0 0,-1 0 1 0 0,1 0 0 0 0,-1 0-1 0 0,0 0 1 0 0,1 0 0 0 0,-1 0-1 0 0,0 1 1 0 0,0-1-1 0 0,0 0 1 0 0,0 1 0 0 0,0-1-1 0 0,1 1 1 0 0,-1-1 0 0 0,0 1-1 0 0,0-1 1 0 0,-1 1 0 0 0,1-1-1 0 0,0 1 1 0 0,0 0 0 0 0,0 0-1 0 0,0-1 1 0 0,0 1 0 0 0,0 0-1 0 0,0 0 1 0 0,0 0 0 0 0,0 0-1 0 0,-2 1 1 0 0,1-1 128 0 0,-8 1 114 0 0,-1 1-1 0 0,1 0 1 0 0,-1 1 0 0 0,1 0 0 0 0,0 1 0 0 0,-17 9-1 0 0,11-6-176 0 0,-21 9-210 0 0,-57 35 0 0 0,77-39-21 0 0,1-1 0 0 0,0 2-1 0 0,0 0 1 0 0,1 1 0 0 0,-15 19-1 0 0,25-27 5 0 0,-9 10 90 0 0,1 1-1 0 0,-16 29 0 0 0,26-42-74 0 0,1 0 0 0 0,0 0 0 0 0,0 1 0 0 0,0-1-1 0 0,0 1 1 0 0,1-1 0 0 0,0 1 0 0 0,0-1-1 0 0,0 1 1 0 0,1 0 0 0 0,-1-1 0 0 0,1 1-1 0 0,0 0 1 0 0,1 0 0 0 0,-1-1 0 0 0,1 1-1 0 0,2 8 1 0 0,-2-12 30 0 0,0 1-1 0 0,0 0 0 0 0,0 0 1 0 0,0-1-1 0 0,0 1 0 0 0,1-1 1 0 0,-1 1-1 0 0,1-1 0 0 0,-1 0 1 0 0,1 1-1 0 0,0-1 0 0 0,-1 0 1 0 0,1 0-1 0 0,0 0 0 0 0,0 0 1 0 0,-1 0-1 0 0,1-1 0 0 0,0 1 1 0 0,0-1-1 0 0,0 1 0 0 0,0-1 1 0 0,0 1-1 0 0,0-1 0 0 0,0 0 1 0 0,0 0-1 0 0,3-1 1 0 0,7 1 275 0 0,0-1 0 0 0,-1-1 0 0 0,16-3 0 0 0,-23 4-271 0 0,19-5 152 0 0,0-1 0 0 0,-1-1 0 0 0,0 0 0 0 0,0-2 1 0 0,-1-1-1 0 0,0 0 0 0 0,19-15 0 0 0,-37 24-246 0 0,1-1-1 0 0,-1 1 1 0 0,0-1-1 0 0,-1 0 1 0 0,1 0-1 0 0,0 0 1 0 0,-1 0-1 0 0,0-1 1 0 0,1 1 0 0 0,-1-1-1 0 0,-1 1 1 0 0,1-1-1 0 0,0 0 1 0 0,-1 1-1 0 0,0-1 1 0 0,0 0-1 0 0,0 0 1 0 0,0 0-1 0 0,-1 0 1 0 0,0 0-1 0 0,1 0 1 0 0,-1 0 0 0 0,-1 0-1 0 0,1 0 1 0 0,-2-8-1 0 0,0 1-454 0 0,1 1 1 0 0,0-1-1 0 0,1-18 0 0 0,1 24 43 0 0,0 1 0 0 0,0 0-1 0 0,0-1 1 0 0,0 1-1 0 0,1 0 1 0 0,-1-1-1 0 0,1 1 1 0 0,0 0 0 0 0,1 0-1 0 0,-1 0 1 0 0,5-5-1 0 0,5-3-5193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46 224 4607 0 0,'-1'12'375'0'0,"0"1"-1"0"0,0-1 0 0 0,-1 0 0 0 0,-5 14 1 0 0,2-9 1535 0 0,-1-1 1 0 0,-9 20 0 0 0,14-35-1067 0 0,-6 6 3102 0 0,9-12-2676 0 0,5-10-934 0 0,0 1 0 0 0,1 0-1 0 0,1 1 1 0 0,0 0 0 0 0,1 0-1 0 0,17-17 1 0 0,75-63 97 0 0,19-2-231 0 0,-103 83-177 0 0,0 1 0 0 0,1 0 0 0 0,0 2 1 0 0,0 0-1 0 0,24-7 0 0 0,-42 16-21 0 0,1-1 0 0 0,-1 1 0 0 0,0-1 0 0 0,0 1 0 0 0,1 0 0 0 0,-1 0 0 0 0,0 0 0 0 0,1 0 0 0 0,-1 0 0 0 0,0 0 0 0 0,0 0 0 0 0,1 0 0 0 0,-1 1 0 0 0,0-1 0 0 0,0 0 0 0 0,1 1 0 0 0,-1-1 0 0 0,0 1 0 0 0,0-1 0 0 0,0 1 0 0 0,2 1 0 0 0,-2-1 10 0 0,1 0 1 0 0,-1 1-1 0 0,0-1 0 0 0,0 1 1 0 0,0-1-1 0 0,0 1 0 0 0,0 0 0 0 0,0-1 1 0 0,-1 1-1 0 0,1 0 0 0 0,0 0 1 0 0,-1 0-1 0 0,1 2 0 0 0,0 3 36 0 0,-1 1 1 0 0,1-1-1 0 0,-1 1 0 0 0,-1-1 1 0 0,1 1-1 0 0,-4 10 0 0 0,-3 7 87 0 0,-2 0 0 0 0,0 0-1 0 0,-2-2 1 0 0,-26 44 0 0 0,21-40-57 0 0,2 1 1 0 0,-18 44-1 0 0,32-71-155 0 0,0 0 0 0 0,-1 0-1 0 0,1 0 1 0 0,0 0-1 0 0,0-1 1 0 0,0 1-1 0 0,0 0 1 0 0,0 0-1 0 0,0 0 1 0 0,0 0-1 0 0,0 0 1 0 0,1 0 0 0 0,-1 0-1 0 0,0 0 1 0 0,0-1-1 0 0,1 1 1 0 0,-1 0-1 0 0,0 0 1 0 0,1 0-1 0 0,-1-1 1 0 0,1 1 0 0 0,-1 0-1 0 0,1 0 1 0 0,0-1-1 0 0,-1 1 1 0 0,1 0-1 0 0,0-1 1 0 0,1 2-1 0 0,0-1-476 0 0,0 1 0 0 0,1-1 0 0 0,-1 0 0 0 0,1 1 0 0 0,0-1-1 0 0,5 1 1 0 0,6 0-5808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316 116 4143 0 0,'52'-46'705'0'0,"4"4"4043"0"0,-21 16 3071 0 0,-49 25-6943 0 0,10 1-814 0 0,1-1 0 0 0,0 1 0 0 0,0 0 0 0 0,-1 0 0 0 0,-4 1 0 0 0,-5 2-44 0 0,1 1 0 0 0,-1 0 0 0 0,0 1 0 0 0,1 0 0 0 0,0 1-1 0 0,0 0 1 0 0,1 1 0 0 0,0 0 0 0 0,-18 16 0 0 0,18-14-26 0 0,0 2 0 0 0,1-1 0 0 0,0 1 0 0 0,1 1 0 0 0,0 0 0 0 0,1 0 0 0 0,0 1 0 0 0,-9 22 0 0 0,13-27 16 0 0,2 0-1 0 0,-1 0 1 0 0,1 0 0 0 0,0 1-1 0 0,1-1 1 0 0,0 1 0 0 0,0-1 0 0 0,2 18-1 0 0,0-23 48 0 0,-1-1 0 0 0,1 1 0 0 0,0 0-1 0 0,1-1 1 0 0,-1 1 0 0 0,0-1 0 0 0,1 1-1 0 0,-1-1 1 0 0,1 0 0 0 0,0 1 0 0 0,0-1 0 0 0,0 0-1 0 0,0 0 1 0 0,0 0 0 0 0,0 0 0 0 0,1-1-1 0 0,1 2 1 0 0,6 3 140 0 0,0-1 0 0 0,19 7 0 0 0,-29-11-191 0 0,45 18 376 0 0,-41-17-358 0 0,1 1 0 0 0,-1 0 0 0 0,0-1 0 0 0,0 1 0 0 0,0 1 0 0 0,0-1 0 0 0,4 5 0 0 0,-8-7-19 0 0,1 0 0 0 0,0 0-1 0 0,-1 0 1 0 0,0 0 0 0 0,1 0 0 0 0,-1 0 0 0 0,0 0 0 0 0,0 0 0 0 0,1 1-1 0 0,-1-1 1 0 0,0 0 0 0 0,0 0 0 0 0,0 0 0 0 0,0 0 0 0 0,0 0 0 0 0,-1 0 0 0 0,1 0-1 0 0,0 0 1 0 0,-1 2 0 0 0,-8 16 4 0 0,5-12 3 0 0,-1-1-1 0 0,0 0 1 0 0,0 0 0 0 0,-1 0-1 0 0,1-1 1 0 0,-1 0 0 0 0,0 0-1 0 0,-1 0 1 0 0,0-1 0 0 0,-9 6-1 0 0,-6 0 15 0 0,0-1 0 0 0,-26 8 1 0 0,29-11 0 0 0,-26 5 1 0 0,37-10-23 0 0,1 0-1 0 0,-1 0 0 0 0,1-1 0 0 0,-1 0 0 0 0,1 0 0 0 0,-15-3 0 0 0,21 3-115 0 0,-1-1-1 0 0,0 0 1 0 0,0 1 0 0 0,0-1-1 0 0,1 0 1 0 0,-1 0-1 0 0,0 0 1 0 0,1 0-1 0 0,-1 0 1 0 0,1-1 0 0 0,-1 1-1 0 0,1 0 1 0 0,0-1-1 0 0,-1 1 1 0 0,1-1 0 0 0,0 1-1 0 0,0-1 1 0 0,0 0-1 0 0,0 1 1 0 0,0-1 0 0 0,1 0-1 0 0,-1 0 1 0 0,0 0-1 0 0,1 1 1 0 0,0-1-1 0 0,-1 0 1 0 0,1 0 0 0 0,0 0-1 0 0,0 0 1 0 0,0 0-1 0 0,0 0 1 0 0,0-3 0 0 0,5-12-6329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16007 0 0,'0'0'2310'0'0,"-1"1"-1682"0"0,-10 17-111 0 0,0-2 1 0 0,-1 1 0 0 0,-1-1 0 0 0,-26 24-1 0 0,7-7-204 0 0,0 1-173 0 0,20-23-76 0 0,0 1 1 0 0,1 0 0 0 0,1 0 0 0 0,0 2 0 0 0,1-1-1 0 0,-9 17 1 0 0,12-13-365 0 0,6-16-60 0 0,0 0 309 0 0,0-1 0 0 0,0 1-1 0 0,0-1 1 0 0,0 0 0 0 0,0 1 0 0 0,0-1-1 0 0,1 0 1 0 0,-1 0 0 0 0,0 1 0 0 0,0-1-1 0 0,0 0 1 0 0,0 1 0 0 0,1-1 0 0 0,-1 0-1 0 0,0 0 1 0 0,0 1 0 0 0,0-1-1 0 0,1 0 1 0 0,-1 0 0 0 0,0 1 0 0 0,0-1-1 0 0,1 0 1 0 0,-1 0 0 0 0,0 0 0 0 0,1 1-1 0 0,-1-1 1 0 0,0 0 0 0 0,1 0 0 0 0,-1 0-1 0 0,0 0 1 0 0,1 0 0 0 0,-1 0 0 0 0,11 2-810 0 0,2-6-573 0 0,2-4-208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261 397 12007 0 0,'-1'2'547'0'0,"-38"39"345"0"0,38-39-156 0 0,1-1-545 0 0,0 0 0 0 0,-1 0 0 0 0,1 0 0 0 0,0 0 0 0 0,-1-1 0 0 0,1 1 1 0 0,-1 0-1 0 0,1 0 0 0 0,-1 0 0 0 0,0 0 0 0 0,1 0 0 0 0,-1-1 0 0 0,0 1 0 0 0,0 0 0 0 0,1-1 0 0 0,-1 1 1 0 0,-2 1-1 0 0,-15 6 968 0 0,10-7-1092 0 0,1-1 1 0 0,-1 0-1 0 0,0-1 1 0 0,0 0 0 0 0,1 0-1 0 0,-1-1 1 0 0,-13-4 0 0 0,-8-1 11 0 0,24 5-71 0 0,0 1 0 0 0,0-1 0 0 0,0 1 0 0 0,0-1 0 0 0,0-1 0 0 0,0 1 0 0 0,1-1 0 0 0,0 0 0 0 0,-1 0 0 0 0,1 0 0 0 0,-7-7 0 0 0,8 7-1 0 0,1 1-1 0 0,0-1 0 0 0,0 0 0 0 0,0 0 0 0 0,0 0 1 0 0,1 0-1 0 0,-1 0 0 0 0,1-1 0 0 0,0 1 0 0 0,-1 0 1 0 0,2-1-1 0 0,-1 1 0 0 0,0 0 0 0 0,1-1 0 0 0,-1 1 1 0 0,1-1-1 0 0,0 1 0 0 0,1-7 0 0 0,1 1 0 0 0,0 1-1 0 0,0 0 0 0 0,1-1 1 0 0,0 1-1 0 0,1 0 1 0 0,0 0-1 0 0,0 1 1 0 0,0-1-1 0 0,1 1 1 0 0,0 0-1 0 0,1 0 0 0 0,10-10 1 0 0,7-4-12 0 0,1 0-1 0 0,30-19 1 0 0,-52 39 6 0 0,28-20 18 0 0,1 1 0 0 0,0 1 0 0 0,2 2 0 0 0,0 2-1 0 0,1 0 1 0 0,0 3 0 0 0,70-17 0 0 0,-93 27 79 0 0,0 1 1 0 0,0 0-1 0 0,0 1 0 0 0,-1 0 1 0 0,1 0-1 0 0,0 2 1 0 0,0-1-1 0 0,12 4 0 0 0,-19-4-68 0 0,-1 0 0 0 0,1 0 0 0 0,-1 0 0 0 0,0 1 0 0 0,1-1 0 0 0,-1 1 0 0 0,0 0 0 0 0,0 0 0 0 0,0 0 0 0 0,-1 0 0 0 0,1 0 0 0 0,0 1 0 0 0,-1-1 0 0 0,1 1 0 0 0,-1 0 0 0 0,0-1 0 0 0,0 1 0 0 0,0 0 0 0 0,0 1 0 0 0,-1-1 0 0 0,1 0 0 0 0,-1 0 0 0 0,0 1 0 0 0,0-1 0 0 0,0 0 0 0 0,0 1 0 0 0,0-1 0 0 0,-1 6 0 0 0,0-2 20 0 0,0 1-1 0 0,-1 0 0 0 0,0-1 1 0 0,-1 1-1 0 0,0-1 0 0 0,0 1 1 0 0,-1-1-1 0 0,1 0 0 0 0,-8 12 1 0 0,-1 1 47 0 0,-1-1-1 0 0,-15 18 1 0 0,12-20-69 0 0,1-1 0 0 0,-2-1 0 0 0,0 0-1 0 0,-36 25 1 0 0,14-16-225 0 0,-57 28 0 0 0,82-46-49 0 0,-2 2-383 0 0,0 0 1 0 0,-1-2-1 0 0,0 0 0 0 0,0 0 1 0 0,-31 5-1 0 0,31-11-1278 0 0,3-3-68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13415 0 0,'0'0'1342'0'0,"0"2"-1225"0"0,-3 9-56 0 0,1 1 0 0 0,-1-1 0 0 0,-1 0 0 0 0,-6 13 0 0 0,-25 45 583 0 0,8-17-228 0 0,-13 27-23 0 0,-4-2 1 0 0,-2-2-1 0 0,-5-2 0 0 0,-2-2 0 0 0,-3-2 0 0 0,-108 100 0 0 0,68-85-1509 0 0,16-14-1341 0 0,30-23-2967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38 919 0 0,'-2'-1'67'0'0,"-4"-4"931"0"0,-1 1 0 0 0,0 0 0 0 0,0 0 0 0 0,0 1 0 0 0,0 0 0 0 0,0 0-1 0 0,-1 0 1 0 0,0 1 0 0 0,1 1 0 0 0,-15-3 0 0 0,9 4-438 0 0,0 0 0 0 0,1 0 0 0 0,-1 1 0 0 0,0 1 0 0 0,1 0 0 0 0,-14 4 0 0 0,-8 5-403 0 0,0 2 0 0 0,1 1 0 0 0,-57 34 0 0 0,83-43-151 0 0,0-1 0 0 0,0 1 0 0 0,0 0 0 0 0,1 0 0 0 0,0 1 0 0 0,0 0 0 0 0,0 0 0 0 0,-6 9 0 0 0,9-6 4 0 0,2-7-10 0 0,0 1 0 0 0,0 0 0 0 0,1-1 0 0 0,-1 1 0 0 0,1 0 0 0 0,0-1 0 0 0,0 1 0 0 0,0 0 0 0 0,0-1 0 0 0,0 1 0 0 0,1 0 0 0 0,-1-1 0 0 0,2 5 0 0 0,0 1 0 0 0,3 9 0 0 0,1-1 0 0 0,1 1 0 0 0,0-2 0 0 0,14 24 0 0 0,-13-26 0 0 0,-2-1 24 0 0,1 0 0 0 0,1-1 0 0 0,0 0 0 0 0,1 0 0 0 0,0-1 0 0 0,1 0 0 0 0,0-1-1 0 0,0 0 1 0 0,1 0 0 0 0,0-1 0 0 0,1-1 0 0 0,0 0 0 0 0,20 9 0 0 0,-31-15-2 0 0,2 0 110 0 0,1 0-1 0 0,0 1 0 0 0,-1-1 0 0 0,1 1 0 0 0,-1 0 0 0 0,5 4 0 0 0,-16 3 338 0 0,3-4-374 0 0,-1-1 0 0 0,0 1-1 0 0,0-1 1 0 0,0 0 0 0 0,0-1 0 0 0,-1 0-1 0 0,-10 4 1 0 0,-53 14 281 0 0,53-17-331 0 0,-73 22 51 0 0,54-14-163 0 0,0-2 1 0 0,0-1-1 0 0,-66 6 0 0 0,100-15 25 0 0,-2 1-196 0 0,1-1 0 0 0,-1 0 1 0 0,0 0-1 0 0,0 0 0 0 0,0 0 1 0 0,1 0-1 0 0,-1-1 0 0 0,0 0 1 0 0,0 0-1 0 0,1 0 0 0 0,-7-3 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179 148 7831 0 0,'0'1'603'0'0,"-35"65"8173"0"0,37-65-7885 0 0,3 0-605 0 0,0-1 0 0 0,1 1 0 0 0,-1-1 0 0 0,1 0 0 0 0,-1 0 0 0 0,0 0 0 0 0,1-1 0 0 0,-1 0 0 0 0,0 0 0 0 0,9-3 0 0 0,9-4 275 0 0,23-11-1 0 0,-32 12-294 0 0,46-21-44 0 0,110-68 1 0 0,-152 84-276 0 0,-13 10 13 0 0,0-1-1 0 0,0 0 1 0 0,-1 0-1 0 0,1-1 1 0 0,-1 0-1 0 0,0 1 1 0 0,1-1-1 0 0,5-9 1 0 0,-9 12-71 0 0,-25 2-276 0 0,8 5 251 0 0,0 2-1 0 0,0 0 1 0 0,-26 18-1 0 0,19-11 105 0 0,-202 135-56 0 0,191-123 148 0 0,1 0 1 0 0,2 2-1 0 0,0 1 1 0 0,-34 46-1 0 0,61-70-15 0 0,-1 0-1 0 0,1 1 1 0 0,0-1-1 0 0,0 1 1 0 0,1 0-1 0 0,0 0 1 0 0,0 0-1 0 0,-2 11 0 0 0,5-17-27 0 0,0 1 0 0 0,1-1 0 0 0,0 0 0 0 0,-1 0 0 0 0,1 0 0 0 0,0 0 0 0 0,-1 0 0 0 0,1-1 0 0 0,0 1 0 0 0,0 0 0 0 0,0 0 0 0 0,-1 0 0 0 0,1-1 0 0 0,0 1-1 0 0,0 0 1 0 0,0-1 0 0 0,1 1 0 0 0,-1-1 0 0 0,2 1 0 0 0,1 1-12 0 0,0-1 0 0 0,0 0 1 0 0,0 0-1 0 0,0-1 0 0 0,1 1 0 0 0,-1-1 0 0 0,0 0 0 0 0,0 0 1 0 0,6-1-1 0 0,41-9-746 0 0,-38 7 46 0 0,20-4-853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1 650 11519 0 0,'0'0'887'0'0,"1"-1"-583"0"0,1-4 298 0 0,0-1 1 0 0,1 1-1 0 0,0 0 1 0 0,0 1-1 0 0,1-1 1 0 0,0 1-1 0 0,-1-1 1 0 0,7-4-1 0 0,4-3 734 0 0,19-12 0 0 0,-23 17-1249 0 0,0 1-1 0 0,-1-1 1 0 0,0-1-1 0 0,-1 0 1 0 0,0 0-1 0 0,10-12 1 0 0,10-25 401 0 0,22-49 1 0 0,16-27 195 0 0,-54 103-561 0 0,2 1 1 0 0,0 0-1 0 0,1 0 0 0 0,0 2 0 0 0,1 0 1 0 0,1 1-1 0 0,1 0 0 0 0,0 1 0 0 0,24-12 1 0 0,-19 13-78 0 0,0 0 1 0 0,1 2-1 0 0,1 1 0 0 0,0 1 1 0 0,0 1-1 0 0,0 1 1 0 0,40-4-1 0 0,-49 9-555 0 0,0 0 1 0 0,1 1-1 0 0,-1 1 0 0 0,0 1 1 0 0,21 4-1 0 0,-12 1-1083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26 9271 0 0,'10'-7'363'0'0,"-7"4"-128"0"0,1 0 0 0 0,0 1 0 0 0,1-1 0 0 0,-1 1 0 0 0,9-3 4730 0 0,-25 6-3990 0 0,-1 3-838 0 0,-1 0 0 0 0,0 2 0 0 0,1-1 0 0 0,0 2 0 0 0,-14 8 0 0 0,-2 2-122 0 0,-41 19 23 0 0,-171 98 41 0 0,217-118-69 0 0,-132 92-34 0 0,136-91 51 0 0,0 1-1 0 0,1 0 0 0 0,1 1 1 0 0,1 1-1 0 0,-17 27 0 0 0,27-37 41 0 0,2-1-1 0 0,-1 1 1 0 0,1 0-1 0 0,1 0 1 0 0,0 0-1 0 0,0 1 1 0 0,-3 16-1 0 0,7-24-17 0 0,-1 1-1 0 0,1-1 0 0 0,0 1 0 0 0,0-1 0 0 0,0 1 0 0 0,0-1 0 0 0,0 0 0 0 0,1 1 1 0 0,0-1-1 0 0,0 1 0 0 0,0-1 0 0 0,0 0 0 0 0,0 0 0 0 0,0 0 0 0 0,1 1 0 0 0,0-1 1 0 0,-1-1-1 0 0,1 1 0 0 0,0 0 0 0 0,1 0 0 0 0,-1-1 0 0 0,0 1 0 0 0,1-1 1 0 0,-1 0-1 0 0,1 0 0 0 0,0 0 0 0 0,0 0 0 0 0,5 3 0 0 0,2 0 149 0 0,1-1-1 0 0,-1 0 0 0 0,1-1 1 0 0,0 0-1 0 0,0-1 0 0 0,0 0 1 0 0,0-1-1 0 0,0 0 0 0 0,1 0 0 0 0,16-2 1 0 0,12-3 105 0 0,64-16 1 0 0,-62 11-224 0 0,0 0-417 0 0,0-2 0 0 0,41-18 0 0 0,-81 29-516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29 6535 0 0,'0'0'1306'0'0,"1"-1"-633"0"0,26-26 7764 0 0,-41 43-7645 0 0,-14 27-86 0 0,2 1 1 0 0,-21 48-1 0 0,-3 31-164 0 0,38-89-463 0 0,8-25-60 0 0,1 1 0 0 0,1 0-1 0 0,-3 13 1 0 0,5-22-323 0 0,1 6-641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0,'0'0'6328'0'0,"1"1"-5497"0"0,5 5-327 0 0,0-1 1 0 0,0 1-1 0 0,-1 1 0 0 0,0-1 0 0 0,-1 0 1 0 0,7 12-1 0 0,20 47 1343 0 0,-19-39-1316 0 0,15 32 840 0 0,39 60 0 0 0,-51-96-1181 0 0,0 0 1 0 0,2-1-1 0 0,0-1 1 0 0,1-1 0 0 0,32 26-1 0 0,-34-31-89 0 0,1-2-1 0 0,1 0 0 0 0,28 14 1 0 0,-35-21-72 0 0,1 0 0 0 0,-1-1 0 0 0,1-1 0 0 0,0 0 0 0 0,0 0 0 0 0,0-2 0 0 0,1 1 0 0 0,14-1 0 0 0,-25-1-209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52 9215 0 0,'1'-9'831'0'0,"0"5"-764"0"0,0 0 1 0 0,0 1-1 0 0,-1-1 1 0 0,0 0-1 0 0,0 0 1 0 0,0-6-1 0 0,-1 0 4062 0 0,-3 11-4109 0 0,0 1 0 0 0,0-1-1 0 0,0 1 1 0 0,0 0 0 0 0,0 0 0 0 0,1 0-1 0 0,-1 0 1 0 0,1 0 0 0 0,-1 1-1 0 0,-5 5 1 0 0,3-3 13 0 0,-206 194 1393 0 0,88-77-288 0 0,109-108-1035 0 0,-119 106 566 0 0,93-87-518 0 0,-62 40 0 0 0,50-38 33 0 0,51-34-166 0 0,14-3-550 0 0,3-5 190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98 9215 0 0,'-4'-8'950'0'0,"2"1"3995"0"0,13 11-4152 0 0,4 1-491 0 0,0-1 0 0 0,0 0-1 0 0,1-1 1 0 0,-1-1-1 0 0,1-1 1 0 0,0 0 0 0 0,-1-1-1 0 0,25-3 1 0 0,70-9 584 0 0,146-37 0 0 0,-130 22-573 0 0,-101 23-401 0 0,-16 3-13 0 0,0 0 0 0 0,-1-1 0 0 0,12-4 0 0 0,-9 4-2295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7831 0 0,'0'0'7643'0'0,"1"1"-7063"0"0,0 4-419 0 0,0 0 1 0 0,0 1-1 0 0,-1-1 0 0 0,1 0 0 0 0,-1 0 1 0 0,0 0-1 0 0,0 0 0 0 0,-1 0 1 0 0,0 1-1 0 0,0-1 0 0 0,0 0 0 0 0,0 0 1 0 0,-1-1-1 0 0,1 1 0 0 0,-4 5 1 0 0,-4 9 215 0 0,-2-1 0 0 0,-17 24 1 0 0,23-34-268 0 0,-124 153 994 0 0,12-17-762 0 0,99-118-314 0 0,0 1 0 0 0,2 1-1 0 0,-23 52 1 0 0,37-74-8 0 0,-1 1 0 0 0,1-1 0 0 0,1 0 0 0 0,-1 0 0 0 0,0 14 0 0 0,2-19-60 0 0,0 0 1 0 0,0 1 0 0 0,0-1-1 0 0,0 1 1 0 0,0-1 0 0 0,0 0-1 0 0,0 1 1 0 0,1-1 0 0 0,-1 0-1 0 0,1 1 1 0 0,-1-1 0 0 0,1 0-1 0 0,0 0 1 0 0,-1 1 0 0 0,1-1-1 0 0,0 0 1 0 0,0 0 0 0 0,0 0-1 0 0,0 0 1 0 0,0 0 0 0 0,0 0-1 0 0,0 0 1 0 0,0 0 0 0 0,0-1-1 0 0,0 1 1 0 0,0 0 0 0 0,1-1 0 0 0,-1 1-1 0 0,0 0 1 0 0,0-1 0 0 0,1 0-1 0 0,-1 1 1 0 0,3-1 0 0 0,17 2-4881 0 0,5-3-1650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60 3223 0 0,'43'-20'478'0'0,"15"-7"-279"0"0,-38 20 3845 0 0,-1 1 3610 0 0,-23 17-6790 0 0,-1-5-673 0 0,-1 1-1 0 0,0-1 1 0 0,0 0 0 0 0,0-1 0 0 0,0 1 0 0 0,-1-1-1 0 0,-11 6 1 0 0,-2 3 140 0 0,-20 12 270 0 0,-70 35 0 0 0,64-37-375 0 0,-51 34 0 0 0,50-23 113 0 0,-79 73 1 0 0,101-82-139 0 0,1 1-1 0 0,1 1 1 0 0,1 1 0 0 0,-21 37-1 0 0,40-60-121 0 0,-1 1 0 0 0,1-1 0 0 0,0 1-1 0 0,0 0 1 0 0,1 0 0 0 0,0 0 0 0 0,-2 11 0 0 0,4-16-44 0 0,0 0 0 0 0,0 0-1 0 0,0 0 1 0 0,0 0 0 0 0,0 0 0 0 0,0 0 0 0 0,1 0 0 0 0,-1 0 0 0 0,1 0 0 0 0,0 0 0 0 0,-1 0 0 0 0,1 0 0 0 0,0 0 0 0 0,0 0 0 0 0,0 0 0 0 0,0 0-1 0 0,1-1 1 0 0,-1 1 0 0 0,0-1 0 0 0,1 1 0 0 0,-1-1 0 0 0,1 1 0 0 0,-1-1 0 0 0,1 0 0 0 0,0 0 0 0 0,-1 1 0 0 0,1-1 0 0 0,0 0 0 0 0,0-1 0 0 0,2 2-1 0 0,4 1 12 0 0,1 0 0 0 0,0-1 0 0 0,0 0 0 0 0,0-1 0 0 0,0 0 0 0 0,0 0-1 0 0,0-1 1 0 0,0 0 0 0 0,0 0 0 0 0,10-2 0 0 0,11-4 216 0 0,48-15 1 0 0,-48 12-222 0 0,12-3-460 0 0,-10 2-650 0 0,34-6 0 0 0,-63 15-420 0 0,5-2-345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2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168 131 1839 0 0,'-14'0'1092'0'0,"9"0"2918"0"0,3 0-3949 0 0,-12 0 11303 0 0,14-2-10533 0 0,2-2-605 0 0,1 0 0 0 0,-1 0 1 0 0,0 0-1 0 0,1 0 1 0 0,0 0-1 0 0,0 0 0 0 0,0 1 1 0 0,1-1-1 0 0,-1 1 0 0 0,1 0 1 0 0,0 0-1 0 0,0 0 1 0 0,7-3-1 0 0,6-4 1 0 0,0 2 0 0 0,20-7 0 0 0,-4 0-140 0 0,-24 11-67 0 0,-1 0 0 0 0,1 0 0 0 0,0 1 1 0 0,0 0-1 0 0,1 0 0 0 0,-1 1 0 0 0,1 0 0 0 0,-1 1 0 0 0,12-1 0 0 0,-12 5-20 0 0,-8-2 0 0 0,-1 0 0 0 0,0 0 0 0 0,1 0 0 0 0,-1 0 0 0 0,0 0-1 0 0,0 0 1 0 0,0 0 0 0 0,0 0 0 0 0,0 0 0 0 0,0 0 0 0 0,0 0 0 0 0,0 0 0 0 0,0 0 0 0 0,0 0 0 0 0,0-1-1 0 0,-1 1 1 0 0,1 0 0 0 0,0 0 0 0 0,-1 0 0 0 0,1 0 0 0 0,0 0 0 0 0,-1 0 0 0 0,1 0 0 0 0,-2 0-1 0 0,-14 22 15 0 0,-16 12 49 0 0,-2 0 0 0 0,-42 33 0 0 0,-44 30 1 0 0,101-83-64 0 0,1 2 0 0 0,1 0 0 0 0,1 1 0 0 0,-15 21 0 0 0,27-35 0 0 0,3-2 0 0 0,0-1 0 0 0,-1 1 0 0 0,1-1 0 0 0,0 1 0 0 0,0 0 0 0 0,0-1 0 0 0,1 1 0 0 0,-1 0 0 0 0,0 0 0 0 0,1 0 0 0 0,-1 0 0 0 0,1-1 0 0 0,-1 4 0 0 0,0-3 4 0 0,0 2-10 0 0,5 8 72 0 0,-3-10-51 0 0,0-1 0 0 0,0 1-1 0 0,0 0 1 0 0,1-1 0 0 0,-1 0 0 0 0,1 1-1 0 0,-1-1 1 0 0,0 0 0 0 0,1 1 0 0 0,0-1 0 0 0,-1 0-1 0 0,1 0 1 0 0,0-1 0 0 0,0 1 0 0 0,-1 0-1 0 0,1 0 1 0 0,0-1 0 0 0,0 1 0 0 0,0-1-1 0 0,4 1 1 0 0,3 0 83 0 0,1 0 0 0 0,17-1 0 0 0,114-15 893 0 0,-57 5-730 0 0,8 3-337 0 0,-90 7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18 11375 0 0,'0'0'1031'0'0,"1"0"-850"0"0,5-3-53 0 0,-4 3 431 0 0,-17-11 1689 0 0,6 10-1951 0 0,0 0-1 0 0,-1 0 1 0 0,1 1 0 0 0,0 0 0 0 0,0 0-1 0 0,-13 3 1 0 0,-55 14 207 0 0,72-16-473 0 0,-23 6 3 0 0,2 2 0 0 0,-1 1 0 0 0,1 1 0 0 0,1 1 0 0 0,0 1-1 0 0,1 1 1 0 0,0 1 0 0 0,-31 27 0 0 0,55-42-33 0 0,-7 6 16 0 0,0 0 1 0 0,-9 12 0 0 0,12-9-24 0 0,4-7-5 0 0,1-1-1 0 0,-1 1 1 0 0,1 0-1 0 0,0-1 1 0 0,-1 1 0 0 0,1 0-1 0 0,0-1 1 0 0,0 1-1 0 0,0-1 1 0 0,0 1-1 0 0,0-1 1 0 0,0 0-1 0 0,0 1 1 0 0,0-1-1 0 0,1 0 1 0 0,-1 0 0 0 0,1 0-1 0 0,-1 0 1 0 0,0 0-1 0 0,1 0 1 0 0,2 1-1 0 0,4 2-46 0 0,0 0 1 0 0,15 4-1 0 0,-1 0 22 0 0,0 1-1 0 0,-1 0 1 0 0,22 14 0 0 0,-32-16 40 0 0,0 1 0 0 0,0 0 0 0 0,0 0 0 0 0,-1 1 0 0 0,-1 0 0 0 0,16 19 0 0 0,-23-25 33 0 0,0-1 1 0 0,0 1-1 0 0,0 0 1 0 0,-1 0-1 0 0,1 0 1 0 0,-1 0-1 0 0,0 0 1 0 0,0 0 0 0 0,0 0-1 0 0,0 0 1 0 0,0 0-1 0 0,-1 1 1 0 0,1-1-1 0 0,-1 0 1 0 0,0 1 0 0 0,0-1-1 0 0,0 0 1 0 0,0 0-1 0 0,-1 1 1 0 0,0-1-1 0 0,1 0 1 0 0,-1 0-1 0 0,0 0 1 0 0,0 1 0 0 0,-1-1-1 0 0,1 0 1 0 0,-1-1-1 0 0,1 1 1 0 0,-4 4-1 0 0,1-2 67 0 0,0-1 0 0 0,0 1 0 0 0,-1-1 0 0 0,0 0 0 0 0,0 0 0 0 0,0 0 0 0 0,0-1 0 0 0,0 0 0 0 0,-1 0 0 0 0,1 0 0 0 0,-1-1 0 0 0,0 0 0 0 0,0 0 0 0 0,-12 2 0 0 0,-26 2 40 0 0,0-2-1 0 0,-1-2 1 0 0,0-2-1 0 0,1-2 1 0 0,-73-13 0 0 0,108 14-194 0 0,-51-11-138 0 0,54 10-82 0 0,-1 0 0 0 0,0 0 0 0 0,1-1 0 0 0,0 0 0 0 0,-1 0 0 0 0,-7-5 0 0 0,14 7 166 0 0,-1 1 0 0 0,1 0 0 0 0,0-1 1 0 0,-1 1-1 0 0,1 0 0 0 0,0-1 1 0 0,0 1-1 0 0,-1-1 0 0 0,1 1 1 0 0,0 0-1 0 0,0-1 0 0 0,0 1 1 0 0,0-1-1 0 0,-1 1 0 0 0,1-1 1 0 0,0 1-1 0 0,0-1 0 0 0,0 1 0 0 0,0 0 1 0 0,0-1-1 0 0,0 1 0 0 0,0-1 1 0 0,0 1-1 0 0,0-1 0 0 0,1 1 1 0 0,-1-1-1 0 0,0 1 0 0 0,0 0 1 0 0,0-1-1 0 0,0 1 0 0 0,1-1 1 0 0,-1 1-1 0 0,0 0 0 0 0,0-1 0 0 0,1 1 1 0 0,-1 0-1 0 0,0-1 0 0 0,1 1 1 0 0,-1 0-1 0 0,0-1 0 0 0,1 1 1 0 0,0-1-1 0 0,18-13-1808 0 0,-18 14 1805 0 0,17-11-1365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1375 0 0,'-1'-8'128'0'0,"-6"-15"909"0"0,5 16 1386 0 0,0-1 0 0 0,0 0 0 0 0,1 0 0 0 0,-1-10 0 0 0,17 31-1984 0 0,-12-10-326 0 0,-1 1 0 0 0,0 0 0 0 0,0 0 1 0 0,0-1-1 0 0,-1 1 0 0 0,1 1 0 0 0,-1-1 0 0 0,1 5 0 0 0,4 37 754 0 0,-4-24-421 0 0,25 131 1562 0 0,-23-136-1852 0 0,1-1-1 0 0,1 1 0 0 0,0-1 1 0 0,2 1-1 0 0,0-2 0 0 0,17 27 1 0 0,-20-36-112 0 0,-1 0 1 0 0,1-1 0 0 0,0 0 0 0 0,1 0-1 0 0,-1-1 1 0 0,1 1 0 0 0,0-1 0 0 0,0 0-1 0 0,0-1 1 0 0,1 1 0 0 0,0-1 0 0 0,-1 0 0 0 0,1-1-1 0 0,0 0 1 0 0,8 2 0 0 0,-5-3-199 0 0,-1 0 1 0 0,0 0-1 0 0,1-1 0 0 0,-1 0 0 0 0,1 0 1 0 0,-1-1-1 0 0,0-1 0 0 0,0 1 1 0 0,0-2-1 0 0,1 1 0 0 0,10-6 1 0 0,6-4-937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40 9671 0 0,'20'-22'1031'0'0,"-19"22"-971"0"0,-1-1 0 0 0,1 1 1 0 0,-1-1-1 0 0,1 1 0 0 0,-1-1 0 0 0,1 1 0 0 0,-1-1 1 0 0,0 1-1 0 0,1-1 0 0 0,-1 1 0 0 0,0-1 0 0 0,0 0 0 0 0,1 1 1 0 0,-1-1-1 0 0,0 0 0 0 0,0 1 0 0 0,0-1 0 0 0,1-1 1 0 0,-2 2 0 0 0,1 0 1 0 0,0 0 0 0 0,0-1-1 0 0,0 1 1 0 0,0 0 0 0 0,-1-1 0 0 0,1 1-1 0 0,0 0 1 0 0,0 0 0 0 0,0-1-1 0 0,-1 1 1 0 0,1 0 0 0 0,0 0 0 0 0,0 0-1 0 0,-1-1 1 0 0,1 1 0 0 0,0 0-1 0 0,-1 0 1 0 0,1 0 0 0 0,0 0-1 0 0,-1 0 1 0 0,1 0 0 0 0,0 0 0 0 0,-1-1-1 0 0,-19 1 1895 0 0,20 0-1985 0 0,-11 1 176 0 0,1 1 0 0 0,-1 0 0 0 0,1 1 0 0 0,-1 0 0 0 0,1 1 0 0 0,0 0 0 0 0,-17 10 1 0 0,-62 44-153 0 0,-27 24 6 0 0,-237 164 82 0 0,320-225 35 0 0,-56 25-1 0 0,87-45-64 0 0,1 0 1 0 0,-1 0-1 0 0,0 0 0 0 0,1-1 1 0 0,-1 1-1 0 0,0-1 1 0 0,0 1-1 0 0,1-1 0 0 0,-1 0 1 0 0,0 1-1 0 0,0-1 1 0 0,0 0-1 0 0,1 0 0 0 0,-1-1 1 0 0,0 1-1 0 0,0 0 1 0 0,1 0-1 0 0,-1-1 0 0 0,0 1 1 0 0,-2-2-1 0 0,3 1 5 0 0,0-1 0 0 0,1 1 0 0 0,-1-1 0 0 0,0 1-1 0 0,0-1 1 0 0,1 1 0 0 0,-1-1 0 0 0,1 1 0 0 0,0-1-1 0 0,-1 0 1 0 0,1 1 0 0 0,0-3 0 0 0,0 2 5 0 0,-1-2-8 0 0,1-1-1 0 0,1 0 1 0 0,-1 1 0 0 0,1-1 0 0 0,-1 1-1 0 0,1-1 1 0 0,1 0 0 0 0,-1 1 0 0 0,1 0-1 0 0,-1-1 1 0 0,1 1 0 0 0,0 0 0 0 0,5-7-1 0 0,-2 3-56 0 0,0 1 0 0 0,1 1 0 0 0,-1-1-1 0 0,1 1 1 0 0,0 0 0 0 0,12-8 0 0 0,-15 11-21 0 0,-2 2 15 0 0,0 0 0 0 0,0 1 1 0 0,0-1-1 0 0,0 1 0 0 0,0-1 0 0 0,0 0 0 0 0,0 1 0 0 0,0 0 0 0 0,0-1 0 0 0,0 1 0 0 0,0 0 0 0 0,0-1 0 0 0,1 1 0 0 0,-1 0 0 0 0,0 0 0 0 0,0 0 0 0 0,0 0 0 0 0,0 0 0 0 0,3 1 0 0 0,-3-1 0 0 0,0 1-1 0 0,0-1 1 0 0,1 1-1 0 0,-1 0 1 0 0,0-1-1 0 0,0 1 1 0 0,0 0 0 0 0,0 0-1 0 0,0 0 1 0 0,0 0-1 0 0,0 0 1 0 0,0 0-1 0 0,0 0 1 0 0,-1 0-1 0 0,1 0 1 0 0,1 2-1 0 0,-1-1-9 0 0,3 5 68 0 0,0 1 1 0 0,-1 0-1 0 0,0 0 0 0 0,0 0 1 0 0,-1 1-1 0 0,0-1 1 0 0,0 1-1 0 0,-1-1 1 0 0,1 13-1 0 0,2 12 298 0 0,5 18 205 0 0,12 86 796 0 0,-20-123-1220 0 0,0 1 0 0 0,-1-1-1 0 0,-1 1 1 0 0,0-1 0 0 0,-1 1-1 0 0,-1-1 1 0 0,-5 16 0 0 0,0-6-5 0 0,-1 0 1 0 0,-1-1 0 0 0,-17 28-1 0 0,24-47-104 0 0,1 1-1 0 0,-1 0 1 0 0,1-1 0 0 0,0 1-1 0 0,1 0 1 0 0,-1 0 0 0 0,0 10-1 0 0,2-6 35 0 0,1-2-217 0 0,4 3-4309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1476 1 2759 0 0,'0'0'8795'0'0,"-1"1"-8327"0"0,-8 2-192 0 0,1 0 1 0 0,-1-1-1 0 0,1 0 1 0 0,-1 0-1 0 0,0-1 0 0 0,0 0 1 0 0,-13 0-1 0 0,-4 1 154 0 0,-13 2-76 0 0,0 2 0 0 0,1 2 0 0 0,-75 24 0 0 0,23-5-293 0 0,28-10-42 0 0,-583 148-1569 0 0,631-162 1509 0 0,-132 17 105 0 0,132-19 1 0 0,-1 0 0 0 0,1-2 0 0 0,-1 0 0 0 0,1 0-1 0 0,-1-2 1 0 0,1 0 0 0 0,-27-8 0 0 0,39 10-52 0 0,-1 0 1 0 0,0-1-1 0 0,1 1 0 0 0,-1 0 0 0 0,1-1 1 0 0,0 0-1 0 0,-1 1 0 0 0,1-1 0 0 0,0 0 1 0 0,0 0-1 0 0,0 0 0 0 0,0 0 0 0 0,-2-4 0 0 0,4 5-7 0 0,-1-1 0 0 0,0 1-1 0 0,1-1 1 0 0,-1 0-1 0 0,1 1 1 0 0,0-1 0 0 0,-1 0-1 0 0,1 1 1 0 0,0-1-1 0 0,0 0 1 0 0,0 1 0 0 0,0-1-1 0 0,1 0 1 0 0,-1 1 0 0 0,0-1-1 0 0,1 0 1 0 0,-1 1-1 0 0,1-1 1 0 0,-1 1 0 0 0,1-1-1 0 0,0 1 1 0 0,0-1-1 0 0,-1 1 1 0 0,3-2 0 0 0,4-7 43 0 0,1 1 0 0 0,0 0 1 0 0,1 1-1 0 0,0 0 0 0 0,0 0 1 0 0,1 1-1 0 0,0 0 0 0 0,0 1 1 0 0,1 0-1 0 0,0 0 0 0 0,0 1 1 0 0,0 1-1 0 0,23-6 0 0 0,-31 9-33 0 0,-1 0 0 0 0,1 1 0 0 0,0-1 0 0 0,0 1 0 0 0,0 0 0 0 0,0 0 0 0 0,0 0 0 0 0,0 0 0 0 0,0 1 0 0 0,0-1 1 0 0,0 1-1 0 0,0-1 0 0 0,-1 1 0 0 0,1 0 0 0 0,0 0 0 0 0,-1 1 0 0 0,6 2 0 0 0,-5-2-15 0 0,0 1 1 0 0,0 0 0 0 0,-1 0 0 0 0,1 0 0 0 0,-1 0 0 0 0,1 1-1 0 0,-1-1 1 0 0,0 1 0 0 0,0-1 0 0 0,-1 1 0 0 0,1 0-1 0 0,1 5 1 0 0,4 19-23 0 0,-1 0 0 0 0,5 44-1 0 0,2 16 22 0 0,5-8-12 0 0,30 157 360 0 0,-13 65 244 0 0,-33-220-200 0 0,-2-80-328 0 0,0 3-19 0 0,-1-5-34 0 0,1 0 1 0 0,0 0-1 0 0,0 0 1 0 0,0 0-1 0 0,0 0 1 0 0,0 0-1 0 0,0 0 0 0 0,0 0 1 0 0,0 0-1 0 0,0 0 1 0 0,0 0-1 0 0,0 0 1 0 0,0 0-1 0 0,0 0 0 0 0,0 0 1 0 0,0 1-1 0 0,0-1 1 0 0,0 0-1 0 0,0 0 1 0 0,0 0-1 0 0,0 0 0 0 0,0 0 1 0 0,0 0-1 0 0,0 0 1 0 0,0 0-1 0 0,0 0 1 0 0,0 0-1 0 0,0 0 0 0 0,0 0 1 0 0,0 0-1 0 0,0 1 1 0 0,0-1-1 0 0,0 0 1 0 0,0 0-1 0 0,0 0 0 0 0,0 0 1 0 0,0 0-1 0 0,0 0 1 0 0,0 0-1 0 0,0 0 1 0 0,0 0-1 0 0,0 0 0 0 0,0 0 1 0 0,0 0-1 0 0,1 0 1 0 0,-1 0-1 0 0,0 0 1 0 0,0 0-1 0 0,0 0 0 0 0,0 0 1 0 0,0 0-1 0 0,0 0 1 0 0,0 0-1 0 0,0 0 1 0 0,0 0-1 0 0,0 0 0 0 0,0 0 1 0 0,0 0-1 0 0,0 0 1 0 0,0 0-1 0 0,0 0 1 0 0,1 0-1 0 0,-1 0 0 0 0,0 0 1 0 0,0 0-1 0 0,0 0 1 0 0,0 0-1 0 0,0 0 1 0 0,14-20 248 0 0,-2-1-1 0 0,0 0 1 0 0,-1-1 0 0 0,10-28 0 0 0,-3 7-185 0 0,119-232 163 0 0,-7 15-188 0 0,-127 254-52 0 0,-2 2-1 0 0,1-1-1 0 0,0 1 0 0 0,-1 0 1 0 0,0 0-1 0 0,1-7 0 0 0,-2 10-110 0 0,-2 2-130 0 0,1 1 116 0 0,-1 0 0 0 0,0-1 0 0 0,1 1 0 0 0,-1 0-1 0 0,1 0 1 0 0,-1 0 0 0 0,1 0 0 0 0,-2 3 0 0 0,3-4 78 0 0,-7 14-1205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44 5983 0 0,'-22'1'1147'0'0,"1"1"0"0"0,-1 1-1 0 0,-38 10 1 0 0,24 1 3346 0 0,38-15-4021 0 0,25-12-158 0 0,1 1-1 0 0,0 1 0 0 0,0 1 1 0 0,1 2-1 0 0,56-9 0 0 0,-73 15-258 0 0,0 1-1 0 0,1 0 0 0 0,-1 0 1 0 0,0 2-1 0 0,1 0 0 0 0,13 2 1 0 0,-23-2-23 0 0,1 0-1 0 0,-1 0 1 0 0,0 0 0 0 0,0 0 0 0 0,0 0 0 0 0,0 1 0 0 0,0-1 0 0 0,0 1 0 0 0,0 0 0 0 0,0 0 0 0 0,4 5 0 0 0,-6-5-18 0 0,1 0 0 0 0,-1 0 1 0 0,1 0-1 0 0,-1 0 0 0 0,0 0 0 0 0,0 0 1 0 0,0 0-1 0 0,-1 1 0 0 0,1-1 0 0 0,0 0 1 0 0,-1 1-1 0 0,0-1 0 0 0,1 1 1 0 0,-1-1-1 0 0,0 1 0 0 0,0-1 0 0 0,0 0 1 0 0,-1 5-1 0 0,-1 1 4 0 0,0-1 0 0 0,0 1 0 0 0,0 0-1 0 0,-1-1 1 0 0,0 1 0 0 0,-1-1 0 0 0,0 0 0 0 0,0 0 0 0 0,-6 8 0 0 0,-8 7 90 0 0,-25 25 0 0 0,23-26-58 0 0,-57 57 134 0 0,-64 72 20 0 0,142-149-199 0 0,-1-1-1 0 0,0 1 1 0 0,1 0-1 0 0,-1-1 0 0 0,0 1 1 0 0,1-1-1 0 0,-1 0 1 0 0,1 1-1 0 0,-1-1 1 0 0,1 1-1 0 0,-1-1 1 0 0,1 0-1 0 0,0 1 0 0 0,-1-1 1 0 0,1 0-1 0 0,-1 0 1 0 0,2 1-1 0 0,4 0 33 0 0,0 0 0 0 0,0 0 0 0 0,1-1 0 0 0,-1 0 0 0 0,0 0 0 0 0,0 0 0 0 0,0-1 0 0 0,8-1 0 0 0,7-1 46 0 0,126-15 414 0 0,-68 8-271 0 0,87-2-1 0 0,-156 12-225 0 0,1 1 1 0 0,-1 0-1 0 0,0 1 0 0 0,1 0 0 0 0,11 5 1 0 0,8 4-5776 0 0,-17-5-652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70 1375 0 0,'27'-12'1088'0'0,"49"-26"-1"0"0,-58 23 9481 0 0,-17 11-9075 0 0,-10 4-1089 0 0,-7 5-376 0 0,1 0 0 0 0,0 1-1 0 0,1 0 1 0 0,-20 12 0 0 0,-53 40-18 0 0,25-16-120 0 0,-8 4-20 0 0,1 3-1 0 0,-122 114 1 0 0,176-148 156 0 0,2 0 0 0 0,-21 28 0 0 0,30-37-8 0 0,0 1 0 0 0,1-1 0 0 0,0 0-1 0 0,0 1 1 0 0,0-1 0 0 0,1 1-1 0 0,0 0 1 0 0,0 0 0 0 0,0 0 0 0 0,1 0-1 0 0,0 8 1 0 0,1-13-5 0 0,0 0 1 0 0,0 0-1 0 0,0 0 1 0 0,1 0-1 0 0,-1 0 1 0 0,1 0-1 0 0,-1 0 0 0 0,1 0 1 0 0,0 0-1 0 0,-1-1 1 0 0,1 1-1 0 0,0 0 1 0 0,0 0-1 0 0,1-1 1 0 0,-1 1-1 0 0,3 2 1 0 0,-2-2 26 0 0,1 1 0 0 0,0-1 1 0 0,0 0-1 0 0,0 0 1 0 0,1 0-1 0 0,-1-1 1 0 0,0 1-1 0 0,6 1 1 0 0,3 0 155 0 0,-1-1 0 0 0,1 0 1 0 0,0-1-1 0 0,19 1 1 0 0,120-14 913 0 0,-4 0-1944 0 0,-146 12-62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5527 0 0,'-2'0'4523'0'0,"-3"3"-3786"0"0,1-1 0 0 0,0 1 0 0 0,-1-1 0 0 0,1 1 0 0 0,0 1 0 0 0,0-1 0 0 0,-6 8 0 0 0,-25 32-474 0 0,21-23 294 0 0,1-2-403 0 0,0 0-1 0 0,2 1 1 0 0,0 1 0 0 0,1 0-1 0 0,1 1 1 0 0,-7 24 0 0 0,-9 17-47 0 0,24-55-177 0 0,0-5-339 0 0,16-4-7286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8287 0 0,'0'0'639'0'0,"-1"1"-415"0"0,-1 2 32 0 0,0 0 0 0 0,1 1 0 0 0,-1-1 0 0 0,1 1 0 0 0,0-1 0 0 0,0 1 0 0 0,0-1-1 0 0,0 1 1 0 0,0-1 0 0 0,1 1 0 0 0,0 0 0 0 0,0-1 0 0 0,0 1 0 0 0,0 0 0 0 0,0-1 0 0 0,1 1 0 0 0,1 4 0 0 0,2 9 235 0 0,1 0 1 0 0,10 23-1 0 0,-7-18-384 0 0,3 6 348 0 0,1-1-1 0 0,1 0 1 0 0,1-1 0 0 0,2 0-1 0 0,0-2 1 0 0,39 44 0 0 0,15 7 237 0 0,57 67-356 0 0,-126-141-899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10135 0 0,'0'0'2916'0'0,"-1"1"-1910"0"0,-22 24 45 0 0,1 2 0 0 0,-26 43 0 0 0,-5 5-723 0 0,17-31-289 0 0,-2-1 1 0 0,-1-3-1 0 0,-2-1 1 0 0,-49 36-1 0 0,-137 85 100 0 0,225-159-51 0 0,5-1-141 0 0,1-1 1 0 0,-1 1-1 0 0,0-1 0 0 0,1 0 1 0 0,4-2-1 0 0,2 0-26 0 0,15-6-81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72 15175 0 0,'0'0'1519'0'0,"-1"1"-1388"0"0,-2 4-70 0 0,2-4 179 0 0,1 1-177 0 0,0-1-1 0 0,1 0 1 0 0,-1 0 0 0 0,1 0 0 0 0,-1 1-1 0 0,1-1 1 0 0,-1 0 0 0 0,1 0 0 0 0,-1 0-1 0 0,1 0 1 0 0,0 0 0 0 0,0 0-1 0 0,0 0 1 0 0,0 0 0 0 0,0 0 0 0 0,0-1-1 0 0,0 1 1 0 0,0 0 0 0 0,0-1 0 0 0,0 1-1 0 0,0 0 1 0 0,0-1 0 0 0,0 1 0 0 0,0-1-1 0 0,1 0 1 0 0,-1 1 0 0 0,2-1-1 0 0,5 2 94 0 0,-1 0-1 0 0,0-1 0 0 0,12 0 0 0 0,5-1 39 0 0,1-1-1 0 0,-1-1 0 0 0,0-1 1 0 0,26-7-1 0 0,92-33-14 0 0,12-2-427 0 0,-149 44 152 0 0,0 0 1 0 0,0 0-1 0 0,0 0 1 0 0,0 1-1 0 0,0 0 1 0 0,7 0 0 0 0,-10 0-1111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10591 0 0,'0'0'964'0'0,"0"2"-640"0"0,1 18 1983 0 0,3 24-1 0 0,9 23-1056 0 0,-12-59-1218 0 0,0 0-1 0 0,0 0 1 0 0,-1 1-1 0 0,0-1 1 0 0,-1 0 0 0 0,0 1-1 0 0,0-1 1 0 0,0 0 0 0 0,-1 0-1 0 0,0 0 1 0 0,-1 0-1 0 0,-4 8 1 0 0,-1 1-7 0 0,0 0-1 0 0,-1-1 1 0 0,-1 0 0 0 0,-17 20 0 0 0,12-17 6 0 0,-15 25 0 0 0,25-37-110 0 0,1 1-1 0 0,0-1 0 0 0,1 1 1 0 0,0 0-1 0 0,0 0 0 0 0,0 0 1 0 0,0 9-1 0 0,2-15-952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153 179 2759 0 0,'-1'2'207'0'0,"-5"3"1272"0"0,0 1 0 0 0,0-1 0 0 0,0 0-1 0 0,0-1 1 0 0,-1 0 0 0 0,-12 7 0 0 0,8-6-497 0 0,1 1 1 0 0,-13 10 0 0 0,14-8-608 0 0,0-2 28 0 0,1 2 0 0 0,0-1 1 0 0,-8 11-1 0 0,15-17 277 0 0,2-2-607 0 0,5-8-36 0 0,1 0-130 0 0,0 1 1 0 0,16-15 0 0 0,30-24-127 0 0,35-27-501 0 0,-77 65 648 0 0,2 1 1 0 0,-1 1 0 0 0,1 0-1 0 0,0 1 1 0 0,28-9-1 0 0,46-6 194 0 0,-77 19-89 0 0,0 1 0 0 0,0 0 0 0 0,0 1 0 0 0,0 0 0 0 0,0 0-1 0 0,18 4 1 0 0,-24-3 45 0 0,1 1-1 0 0,-1-1 0 0 0,0 1 1 0 0,0 0-1 0 0,0 0 0 0 0,0 0 1 0 0,0 1-1 0 0,0-1 0 0 0,0 1 1 0 0,-1 0-1 0 0,6 6 0 0 0,-7-7-51 0 0,-1 0-1 0 0,1-1 1 0 0,-1 1-1 0 0,0 0 1 0 0,1 0-1 0 0,-1 0 1 0 0,0 1-1 0 0,0-1 1 0 0,0 0-1 0 0,-1 0 1 0 0,1 1-1 0 0,0-1 1 0 0,-1 0-1 0 0,0 1 1 0 0,1-1-1 0 0,-1 0 1 0 0,0 1-1 0 0,0-1 1 0 0,0 0-1 0 0,-1 1 1 0 0,1-1-1 0 0,-1 0 1 0 0,0 4-1 0 0,-5 10 43 0 0,-1 0-1 0 0,-1-1 1 0 0,0 0-1 0 0,-1 0 1 0 0,0-1-1 0 0,-1 0 1 0 0,-18 19-1 0 0,22-28-85 0 0,6-5-6 0 0,0 0 0 0 0,0 1 1 0 0,0-1-1 0 0,-1 0 1 0 0,1 0-1 0 0,0 0 1 0 0,0 1-1 0 0,-1-1 1 0 0,1 0-1 0 0,0 0 1 0 0,0 0-1 0 0,-1 1 1 0 0,1-1-1 0 0,0 0 0 0 0,-1 0 1 0 0,1 0-1 0 0,0 0 1 0 0,-1 0-1 0 0,1 0 1 0 0,0 0-1 0 0,-1 0 1 0 0,1 0-1 0 0,0 0 1 0 0,-1 0-1 0 0,1 0 1 0 0,0 0-1 0 0,-1 0 0 0 0,1 0 1 0 0,0 0-1 0 0,-1 0 1 0 0,1-10-250 0 0,8-15 6 0 0,-2 14 182 0 0,1-1 1 0 0,0 1-1 0 0,1 0 0 0 0,0 1 0 0 0,1 0 0 0 0,0 0 0 0 0,0 1 0 0 0,1 0 1 0 0,0 1-1 0 0,13-9 0 0 0,16-8-124 0 0,64-29 1 0 0,-81 43 140 0 0,-2 1 30 0 0,39-13 0 0 0,-51 20 102 0 0,-1 1 1 0 0,0 1 0 0 0,1-1-1 0 0,-1 1 1 0 0,1 1 0 0 0,0-1-1 0 0,-1 1 1 0 0,1 0 0 0 0,9 2-1 0 0,-14-1-1 0 0,0 0-1 0 0,0 0 1 0 0,0 0-1 0 0,0 0 1 0 0,-1 1 0 0 0,1-1-1 0 0,-1 1 1 0 0,1 0-1 0 0,-1-1 1 0 0,1 1-1 0 0,-1 0 1 0 0,0 1 0 0 0,0-1-1 0 0,0 0 1 0 0,0 1-1 0 0,0-1 1 0 0,-1 1-1 0 0,1-1 1 0 0,-1 1-1 0 0,1 0 1 0 0,-1 0 0 0 0,1 2-1 0 0,2 8 88 0 0,-1 0-1 0 0,0-1 0 0 0,1 24 1 0 0,-4-34-139 0 0,1 12 40 0 0,-1 0 0 0 0,-1 0-1 0 0,-4 22 1 0 0,0 10 38 0 0,-4 7-1663 0 0,8-42-5048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24 6911 0 0,'2'-8'623'0'0,"-2"-7"-122"0"0,-11 20 4135 0 0,-5 6-1447 0 0,-21 19 0 0 0,-38 42-2992 0 0,48-44 291 0 0,-194 226-26 0 0,171-191-479 0 0,35-46 148 0 0,2 1-1 0 0,0 1 0 0 0,-18 36 0 0 0,27-47 5 0 0,0 1-1 0 0,1 0 1 0 0,0 0-1 0 0,0 0 1 0 0,1 1-1 0 0,1-1 1 0 0,0 1-1 0 0,0-1 0 0 0,0 1 1 0 0,1-1-1 0 0,2 16 1 0 0,-1-23-125 0 0,-1 0 1 0 0,0 0-1 0 0,0 0 1 0 0,1-1-1 0 0,-1 1 0 0 0,1 0 1 0 0,0 0-1 0 0,0-1 1 0 0,-1 1-1 0 0,1 0 0 0 0,0-1 1 0 0,0 1-1 0 0,0-1 1 0 0,1 1-1 0 0,-1-1 1 0 0,0 1-1 0 0,1-1 0 0 0,-1 0 1 0 0,0 0-1 0 0,1 0 1 0 0,0 0-1 0 0,-1 0 0 0 0,4 2 1 0 0,-1-2-16 0 0,0 0 1 0 0,0-1 0 0 0,0 1-1 0 0,0-1 1 0 0,0 1-1 0 0,0-1 1 0 0,6-1-1 0 0,-5 1-29 0 0,37-5-1725 0 0,-19 1-5681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88 1375 0 0,'0'-1'8738'0'0,"2"-7"-5936"0"0,-1 7-2293 0 0,0-1-1 0 0,0 1 0 0 0,0-1 0 0 0,0 1 0 0 0,0 0 0 0 0,0-1 1 0 0,0 1-1 0 0,1 0 0 0 0,1-2 0 0 0,17-9 1053 0 0,23-1-1254 0 0,-41 12-227 0 0,161-36-66 0 0,-162 37-13 0 0,-1 0-1 0 0,0 0 1 0 0,0 0 0 0 0,0 0-1 0 0,0 0 1 0 0,1-1 0 0 0,-1 1-1 0 0,0 0 1 0 0,0 0 0 0 0,0 0-1 0 0,0 0 1 0 0,1 0 0 0 0,-1 0-1 0 0,0 0 1 0 0,0 0 0 0 0,0 0-1 0 0,1 0 1 0 0,-1 0 0 0 0,0 0-1 0 0,0 0 1 0 0,0 0-1 0 0,0 0 1 0 0,1 0 0 0 0,-1 0-1 0 0,0 0 1 0 0,0 1 0 0 0,0-1-1 0 0,1 0 1 0 0,-1 0 0 0 0,0 0-1 0 0,0 0 1 0 0,0 0 0 0 0,0 0-1 0 0,0 0 1 0 0,1 1 0 0 0,-1-1-1 0 0,0 0 1 0 0,0 0-1 0 0,0 0 1 0 0,0 0 0 0 0,0 0-1 0 0,0 1 1 0 0,0-1 0 0 0,0 0-1 0 0,0 0 1 0 0,0 0 0 0 0,1 1-1 0 0,-1-1 1 0 0,0 0 0 0 0,0 0-1 0 0,0 0 1 0 0,0 0 0 0 0,0 1-1 0 0,-4 6 107 0 0,4-7-87 0 0,-7 9 83 0 0,0 0 0 0 0,-1 0 0 0 0,0-1 1 0 0,0 0-1 0 0,-1 0 0 0 0,0-1 1 0 0,-18 11-1 0 0,-3 4 101 0 0,-52 49 82 0 0,42-34-209 0 0,25-24-2 0 0,1 1 1 0 0,0 1-1 0 0,-14 19 1 0 0,22-25-49 0 0,0 0 0 0 0,1 0 1 0 0,0 0-1 0 0,0 1 0 0 0,1 0 0 0 0,1 0 1 0 0,-5 18-1 0 0,8-27 26 0 0,7 8 27 0 0,-5-8-60 0 0,0 0 0 0 0,0 1-1 0 0,-1-1 1 0 0,1 0 0 0 0,1 0-1 0 0,-1 0 1 0 0,0 0 0 0 0,0-1 0 0 0,0 1-1 0 0,0 0 1 0 0,1-1 0 0 0,-1 0-1 0 0,0 1 1 0 0,0-1 0 0 0,1 0-1 0 0,-1 0 1 0 0,3-1 0 0 0,8 0 95 0 0,-1-1 0 0 0,12-4-1 0 0,-6 2-56 0 0,30-6-212 0 0,57-21 0 0 0,-78 21-1514 0 0,42-23-1 0 0,-44 18 117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 5983 0 0,'-2'-1'464'0'0,"-18"-4"-703"0"0,16 4 865 0 0,0 0 0 0 0,0 1-1 0 0,0-1 1 0 0,-1 1 0 0 0,-4 1-1 0 0,6-1-385 0 0,1 0-1 0 0,0 1 0 0 0,0-1 1 0 0,0 1-1 0 0,0 0 1 0 0,0 0-1 0 0,0-1 0 0 0,0 1 1 0 0,0 0-1 0 0,0 1 1 0 0,0-1-1 0 0,0 0 0 0 0,1 1 1 0 0,-1-1-1 0 0,0 0 1 0 0,1 1-1 0 0,-1 0 1 0 0,1-1-1 0 0,0 1 0 0 0,-1 0 1 0 0,1 0-1 0 0,-1 2 1 0 0,1-2-105 0 0,1 0 1 0 0,-1 0-1 0 0,1 0 0 0 0,-1 1 1 0 0,1-1-1 0 0,0 0 1 0 0,0 0-1 0 0,0 0 1 0 0,0 1-1 0 0,0-1 1 0 0,0 0-1 0 0,1 0 1 0 0,-1 0-1 0 0,1 1 1 0 0,-1-1-1 0 0,1 0 1 0 0,0 0-1 0 0,0 0 0 0 0,0 0 1 0 0,0 0-1 0 0,0 0 1 0 0,1-1-1 0 0,-1 1 1 0 0,0 0-1 0 0,3 2 1 0 0,2 2 194 0 0,0 1 1 0 0,1-1 0 0 0,0 0 0 0 0,14 9 0 0 0,-8-6-135 0 0,-1 0 1 0 0,-1 1-1 0 0,1 0 1 0 0,9 13-1 0 0,38 50-47 0 0,-42-51-112 0 0,-10-14-33 0 0,16 22-1 0 0,47 46 0 0 0,-68-73-41 0 0,1 0 0 0 0,0-1 0 0 0,0 1 0 0 0,1-1 0 0 0,-1 0 0 0 0,0 0 0 0 0,1 0 0 0 0,0 0 0 0 0,-1-1 0 0 0,1 1 0 0 0,0-1 0 0 0,0 0 0 0 0,-1 0-1 0 0,1 0 1 0 0,0-1 0 0 0,0 1 0 0 0,0-1 0 0 0,0 0 0 0 0,0 0 0 0 0,0-1 0 0 0,0 1 0 0 0,0-1 0 0 0,0 0 0 0 0,0 0 0 0 0,0 0 0 0 0,-1 0 0 0 0,5-3 0 0 0,4-1-781 0 0,0-1 0 0 0,13-10 0 0 0,6-6-3927 0 0,-3-2-1114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6447 0 0,'0'0'7910'0'0,"0"2"-6762"0"0,-4 6-674 0 0,1 1 0 0 0,-2-1 1 0 0,1 0-1 0 0,-1 0 0 0 0,0-1 1 0 0,-1 1-1 0 0,0-1 0 0 0,-8 8 1 0 0,-61 50 24 0 0,53-47-262 0 0,-33 26-101 0 0,-112 67 0 0 0,127-89-127 0 0,0-2 0 0 0,-2-1 0 0 0,-84 25 0 0 0,116-42-61 0 0,-40 10-123 0 0,47-12 138 0 0,-1 1-1 0 0,1-1 0 0 0,0 0 1 0 0,0 0-1 0 0,0 0 0 0 0,0 0 1 0 0,0-1-1 0 0,0 1 0 0 0,-1-1 1 0 0,1 0-1 0 0,0 1 0 0 0,-4-4 1 0 0,5 4-138 0 0,1-8-249 0 0,1 7 384 0 0,0 0 0 0 0,-1 0 1 0 0,1 0-1 0 0,0 1 0 0 0,0-1 0 0 0,0 0 0 0 0,0 0 0 0 0,0 0 1 0 0,0 0-1 0 0,0 1 0 0 0,0-1 0 0 0,1 0 0 0 0,-1 0 0 0 0,0 0 1 0 0,0 1-1 0 0,1-2 0 0 0,1-2-16 0 0,0 1 0 0 0,1 0 0 0 0,-1 0 0 0 0,0 0 0 0 0,1 1 0 0 0,0-1 0 0 0,5-4 0 0 0,-6 6 16 0 0,-1 1 92 0 0,2 1-16 0 0,0 0-1 0 0,0 0 1 0 0,0 0-1 0 0,-1 1 1 0 0,1-1 0 0 0,-1 1-1 0 0,1-1 1 0 0,-1 1 0 0 0,1 0-1 0 0,-1 0 1 0 0,0 0-1 0 0,0 0 1 0 0,4 4 0 0 0,2 5 305 0 0,11 19 1 0 0,-16-26-259 0 0,-2-2 79 0 0,0 1-106 0 0,0 0 1 0 0,0-1 0 0 0,1 1 0 0 0,0 0 0 0 0,-1-1 0 0 0,4 4 0 0 0,-2-1 59 0 0,2 2-44 0 0,-1 1 0 0 0,0-1 0 0 0,0 1 0 0 0,0 0 0 0 0,-1 0 0 0 0,-1 1 0 0 0,0-1 0 0 0,0 1 0 0 0,0-1 0 0 0,-1 1 0 0 0,0 0 0 0 0,-1-1 0 0 0,0 1 0 0 0,0 0 0 0 0,-1 0 0 0 0,0-1 0 0 0,-4 15 0 0 0,-2-3 15 0 0,0 0 0 0 0,-2 0 0 0 0,0-1 0 0 0,-2 0 1 0 0,-17 24-1 0 0,9-14 73 0 0,-93 147 2101 0 0,111-175-2041 0 0,11 6-101 0 0,-6-7-115 0 0,0 1 0 0 0,0-1 0 0 0,0 0 0 0 0,0 0 0 0 0,0 0 0 0 0,0 0 0 0 0,0-1 0 0 0,0 0 0 0 0,0 1 0 0 0,0-2 0 0 0,0 1 0 0 0,6-3 0 0 0,0 1-90 0 0,80-33-2039 0 0,-35 9 821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5 146 6447 0 0,'-4'-5'13063'0'0,"19"-7"-12502"0"0,0 0 0 0 0,1 0 0 0 0,0 1 0 0 0,1 1 0 0 0,0 1 0 0 0,21-8-1 0 0,-34 15-530 0 0,33-13 232 0 0,51-15 1 0 0,-77 27-278 0 0,0 0 1 0 0,-1 1 0 0 0,1 1 0 0 0,0 0 0 0 0,1 0-1 0 0,-1 1 1 0 0,0 0 0 0 0,0 1 0 0 0,20 5-1 0 0,-28-5-343 0 0,0 0 0 0 0,1 0 0 0 0,-2 1 0 0 0,1-1 0 0 0,0 1 0 0 0,0 0 1 0 0,0 0-1 0 0,-1 0 0 0 0,5 5 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14743 0 0,'0'0'1335'0'0,"-1"-1"-1096"0"0,-7 0 5626 0 0,54-11-3833 0 0,-29 8-1760 0 0,220-42 217 0 0,-199 41-690 0 0,0 3-2071 0 0,-34 2 1195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2759 0 0,'1'-1'207'0'0,"29"-15"1231"0"0,-16 9 1138 0 0,18-12-1 0 0,0-2 4632 0 0,-29 18-6915 0 0,-3 2-89 0 0,1 0 0 0 0,-1 0 0 0 0,1 0 1 0 0,-1 0-1 0 0,1 0 0 0 0,0 0 0 0 0,0 0 1 0 0,-1 0-1 0 0,1 0 0 0 0,0 0 0 0 0,2-1 1 0 0,-3-30-4935 0 0,3 22-600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643 126 2303 0 0,'65'-34'203'0'0,"58"-27"1538"0"0,-97 50 2472 0 0,31-8 0 0 0,-55 18-2807 0 0,-10 14-1112 0 0,-3-2-212 0 0,0-1 1 0 0,0 0 0 0 0,-1-1-1 0 0,0 0 1 0 0,-15 9 0 0 0,7-6 23 0 0,-163 102 236 0 0,137-87-315 0 0,-101 41 1 0 0,20-10-9 0 0,101-43 128 0 0,0 1-1 0 0,1 1 1 0 0,1 1-1 0 0,1 2 1 0 0,0 0-1 0 0,1 1 1 0 0,2 1 0 0 0,0 1-1 0 0,-29 45 1 0 0,43-58-7 0 0,1-1 0 0 0,-1 1 0 0 0,2 0 0 0 0,0 1 0 0 0,0-1 0 0 0,0 1 0 0 0,2 0 0 0 0,-1-1 0 0 0,-1 23 0 0 0,4-28-96 0 0,0-1 1 0 0,0 0 0 0 0,0 1-1 0 0,1-1 1 0 0,-1 0 0 0 0,1 1-1 0 0,0-1 1 0 0,0 0 0 0 0,1 0-1 0 0,-1 0 1 0 0,1 0 0 0 0,0 0-1 0 0,0 0 1 0 0,0 0 0 0 0,1 0-1 0 0,0-1 1 0 0,-1 1 0 0 0,1-1-1 0 0,0 0 1 0 0,0 0 0 0 0,1 0-1 0 0,-1 0 1 0 0,1-1 0 0 0,-1 1-1 0 0,1-1 1 0 0,0 0 0 0 0,7 3-1 0 0,-1-2 51 0 0,-1 0 0 0 0,0-1 0 0 0,1 0 0 0 0,0 0 0 0 0,-1-1 0 0 0,1-1 0 0 0,0 1 0 0 0,-1-2 0 0 0,19-2 0 0 0,7-3 225 0 0,45-15-1 0 0,-65 17-232 0 0,246-75 537 0 0,-220 67-600 0 0,-21 6-26 0 0,-4 1 9 0 0,27-11-1 0 0,-40 14 37 0 0,2-2-22 0 0,-4 3-1 0 0,-19 10-2044 0 0,-5 15-1676 0 0,16-17 2049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0 919 0 0,'0'0'8644'0'0,"11"7"-1193"0"0,-10-4-7296 0 0,1 0 0 0 0,0 0 0 0 0,0 0 0 0 0,-1 1 0 0 0,0-1-1 0 0,0 0 1 0 0,0 1 0 0 0,0-1 0 0 0,0 1 0 0 0,-1-1 0 0 0,1 1 0 0 0,-1-1 0 0 0,0 1 0 0 0,0-1 0 0 0,0 1 0 0 0,-1 0 0 0 0,1-1 0 0 0,-1 1-1 0 0,-1 3 1 0 0,-3 10 61 0 0,-1 0 0 0 0,-14 26 0 0 0,13-27-82 0 0,5-12-126 0 0,-74 150 320 0 0,60-127-325 0 0,0 0-1 0 0,-2-2 0 0 0,-31 35 0 0 0,31-44-367 0 0,16-15 48 0 0,12-13-2862 0 0,1-5 1816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70 170 1839 0 0,'-9'-2'13322'0'0,"9"2"-13209"0"0,8-12 1752 0 0,11-10-633 0 0,-18 21-798 0 0,8-7 1038 0 0,78-34-342 0 0,-61 27-1143 0 0,1 2 0 0 0,44-15-1 0 0,-54 23 10 0 0,-3 0-10 0 0,1 0 1 0 0,0 2-1 0 0,0 0 1 0 0,27-2-1 0 0,-30 7 14 0 0,-3 5 0 0 0,-8-5-1 0 0,0-1 0 0 0,-1 1-1 0 0,1 0 1 0 0,-1 0 0 0 0,1 0-1 0 0,-1 0 1 0 0,0 0 0 0 0,0 0 0 0 0,0 0-1 0 0,0 0 1 0 0,0 0 0 0 0,0 0-1 0 0,0-1 1 0 0,-1 1 0 0 0,1 0-1 0 0,-1 0 1 0 0,1 0 0 0 0,-1 0 0 0 0,0 0-1 0 0,1-1 1 0 0,-3 4 0 0 0,-3 5-11 0 0,0 1 1 0 0,-9 10-1 0 0,12-16 11 0 0,-17 22 2 0 0,-1-2-1 0 0,-34 32 0 0 0,-54 39-4 0 0,36-34-53 0 0,49-42 13 0 0,-29 17 0 0 0,-1 2-32 0 0,48-36 88 0 0,31-2 138 0 0,-11-2 20 0 0,-1-1 0 0 0,0 0 0 0 0,0-1 0 0 0,0 0 0 0 0,18-8 1 0 0,7-1 263 0 0,14-4-34 0 0,-27 8-240 0 0,1 0-1 0 0,45-6 1 0 0,-47 11-118 0 0,35 1 0 0 0,-50 3-34 0 0,0 0-1 0 0,1 0 1 0 0,-2 1-1 0 0,1 0 1 0 0,0 0-1 0 0,0 1 1 0 0,9 4-1 0 0,4 3-466 0 0,-21-10 382 0 0,0 0 0 0 0,0 0-1 0 0,0 0 1 0 0,0 0 0 0 0,0 1-1 0 0,-1-1 1 0 0,1 0-1 0 0,0 1 1 0 0,0-1 0 0 0,0 1-1 0 0,-1-1 1 0 0,1 1 0 0 0,0-1-1 0 0,-1 1 1 0 0,1-1-1 0 0,0 1 1 0 0,-1 0 0 0 0,1-1-1 0 0,-1 1 1 0 0,1 0 0 0 0,-1 0-1 0 0,1-1 1 0 0,-1 1-1 0 0,0 0 1 0 0,1 0 0 0 0,-1 0-1 0 0,0-1 1 0 0,0 1 0 0 0,1 0-1 0 0,-1 0 1 0 0,0 1 0 0 0,0 0-1173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51 1375 0 0,'-6'-6'128'0'0,"3"2"652"0"0,-1 1 0 0 0,0-1 0 0 0,0 1-1 0 0,0-1 1 0 0,0 1 0 0 0,0 1-1 0 0,-1-1 1 0 0,1 0 0 0 0,-10-2-1 0 0,7 2-231 0 0,-1 1 0 0 0,0 0 0 0 0,0 1 0 0 0,1 0 0 0 0,-16 0 0 0 0,5 1 15 0 0,-1 2 1 0 0,1 0 0 0 0,0 2 0 0 0,-33 9 0 0 0,27-5-131 0 0,1 1 0 0 0,0 1 0 0 0,-38 23 0 0 0,47-24-275 0 0,0 1 0 0 0,0 0 1 0 0,1 1-1 0 0,1 0 1 0 0,-1 1-1 0 0,-13 19 0 0 0,7 3 233 0 0,19-33-383 0 0,0-1 0 0 0,0 1 0 0 0,0-1 0 0 0,0 1 1 0 0,0-1-1 0 0,0 0 0 0 0,0 1 0 0 0,1-1 0 0 0,-1 1 0 0 0,0-1 0 0 0,0 1 1 0 0,0-1-1 0 0,1 0 0 0 0,-1 1 0 0 0,0-1 0 0 0,1 1 0 0 0,-1-1 0 0 0,0 0 1 0 0,1 1-1 0 0,-1-1 0 0 0,0 0 0 0 0,1 0 0 0 0,-1 1 0 0 0,1-1 0 0 0,0 0 14 0 0,2 3 21 0 0,1-1 0 0 0,0 0 0 0 0,-1 0 0 0 0,1 0 0 0 0,0 0 0 0 0,0-1 0 0 0,0 1 0 0 0,0-1 0 0 0,1 0 0 0 0,-1-1 0 0 0,0 1-1 0 0,0-1 1 0 0,8 0 0 0 0,5-1 81 0 0,1 0 0 0 0,17-5 0 0 0,-15 3-65 0 0,-5 1-47 0 0,6-1-127 0 0,0-1 0 0 0,0-1-1 0 0,22-7 1 0 0,-42 11-124 0 0,0 1-497 0 0,4-3 616 0 0,-4 3 822 0 0,-4 11-566 0 0,2-6-94 0 0,0 0 1 0 0,1 0 0 0 0,-1 1-1 0 0,1-1 1 0 0,0 0 0 0 0,0 0-1 0 0,1 1 1 0 0,1 5-1 0 0,-1-8-281 0 0,0 1-1 0 0,0-1 0 0 0,0 0 0 0 0,0 0 0 0 0,4 6 0 0 0,-4-7-406 0 0,1 0 0 0 0,-1 0 0 0 0,1 0 0 0 0,0 0 0 0 0,0 0 0 0 0,0 0 0 0 0,0-1 0 0 0,2 3 0 0 0,7 1-4666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4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30 8495 0 0,'49'-10'549'0'0,"0"2"0"0"0,0 1 1 0 0,0 3-1 0 0,77 4 0 0 0,-118 0-297 0 0,0 0 0 0 0,0 1 0 0 0,-1 0 0 0 0,1 1 1 0 0,0-1-1 0 0,11 6 1699 0 0,-19-6-1852 0 0,0 0-1 0 0,-1 1 1 0 0,1-1 0 0 0,-1 0 0 0 0,0 1 0 0 0,1-1 0 0 0,-1 0 0 0 0,0 0 0 0 0,1 0 0 0 0,-1 1 0 0 0,0-1 0 0 0,0 0 0 0 0,0 0 0 0 0,0 0 0 0 0,0-1 0 0 0,0 1 0 0 0,0 0 0 0 0,-1 0 0 0 0,1 0-1 0 0,0-1 1 0 0,-2 1 0 0 0,-28 13 513 0 0,30-14-570 0 0,-366 112 471 0 0,142-47-842 0 0,144-43 177 0 0,-2-3 0 0 0,-111 11 0 0 0,64-12 58 0 0,-96 6-4 0 0,225-24 98 0 0,-4 1 0 0 0,0-1 0 0 0,-1 0 0 0 0,1 0 0 0 0,0 0 0 0 0,0-1 0 0 0,-1 1 0 0 0,1-1 0 0 0,0-1 0 0 0,0 1 0 0 0,0-1 0 0 0,-6-2 0 0 0,6-2 11 0 0,6 4-7 0 0,-1 0 0 0 0,0 0-1 0 0,0 0 1 0 0,1 0 0 0 0,-1 0 0 0 0,1 0 0 0 0,0 0-1 0 0,0 1 1 0 0,-1-1 0 0 0,1 0 0 0 0,0 1 0 0 0,0-1 0 0 0,1 0-1 0 0,1-2 1 0 0,21-21-9 0 0,-22 24 6 0 0,14-14-16 0 0,1 0 0 0 0,19-11 0 0 0,-26 20 12 0 0,0 0 0 0 0,0 0 0 0 0,1 1 0 0 0,0 0-1 0 0,17-4 1 0 0,-15 7 3 0 0,-3 4 0 0 0,-9 0-4 0 0,0-1 1 0 0,0 1-1 0 0,0-1 0 0 0,0 1 0 0 0,0-1 0 0 0,0 1 0 0 0,-1-1 1 0 0,1 1-1 0 0,0 0 0 0 0,-1-1 0 0 0,0 1 0 0 0,1 0 0 0 0,-1 0 1 0 0,0-1-1 0 0,1 3 0 0 0,-1 27-73 0 0,-2-13 74 0 0,-1 0 0 0 0,-1 0 1 0 0,0-1-1 0 0,-12 30 0 0 0,8-27-1 0 0,2 1 0 0 0,-8 36 0 0 0,11-32 0 0 0,1-1-1 0 0,1 0 1 0 0,1 1-1 0 0,1-1 1 0 0,1 1-1 0 0,1-1 1 0 0,1 0-1 0 0,1 0 1 0 0,2 0-1 0 0,10 26 1 0 0,30 48 224 0 0,9 20 243 0 0,-55-116 27 0 0,-10-26-286 0 0,7 14-188 0 0,1 0 0 0 0,0 0 0 0 0,0-1 0 0 0,1 1 0 0 0,0 0 0 0 0,1 0 0 0 0,2-12 0 0 0,19-71 93 0 0,-20 86-103 0 0,10-25 52 0 0,0 0 0 0 0,3 1 0 0 0,0 0 0 0 0,26-36 0 0 0,18-37 125 0 0,-2 2 241 0 0,-55 99-409 0 0,0 0 0 0 0,0 0 0 0 0,0 1-1 0 0,1-1 1 0 0,-1 1 0 0 0,1 0 0 0 0,-1 0 0 0 0,1 0-1 0 0,0 0 1 0 0,5-3 0 0 0,-6 4-13 0 0,0 0-1 0 0,0 0 1 0 0,0 0 0 0 0,0 0-1 0 0,0 1 1 0 0,0-1 0 0 0,1 0-1 0 0,-1 1 1 0 0,0 0 0 0 0,0 0-1 0 0,1 0 1 0 0,-1 0 0 0 0,0 0-1 0 0,5 0 1 0 0,2 1-47 0 0,-6-1-13 0 0,0 0-1 0 0,-1 1 1 0 0,1-1 0 0 0,0 0-1 0 0,0 1 1 0 0,0-1 0 0 0,0 1 0 0 0,-1 0-1 0 0,1 0 1 0 0,0 0 0 0 0,-1 1-1 0 0,1-1 1 0 0,-1 0 0 0 0,1 1-1 0 0,-1 0 1 0 0,0 0 0 0 0,0-1 0 0 0,0 1-1 0 0,0 0 1 0 0,0 1 0 0 0,0-1-1 0 0,0 0 1 0 0,-1 1 0 0 0,3 2 0 0 0,3 7-684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141 139 2303 0 0,'0'0'13439'0'0,"6"-7"-12478"0"0,-1 2-570 0 0,1 1-1 0 0,1-1 0 0 0,-1 1 0 0 0,9-4 1 0 0,7-5 225 0 0,6-3-423 0 0,0 1 0 0 0,1 2 0 0 0,0 1-1 0 0,43-12 1 0 0,-60 21-174 0 0,-1 0 1 0 0,0 1-1 0 0,1 0 0 0 0,19 0 0 0 0,-31 2-16 0 0,0 0-1 0 0,1 0 1 0 0,-1 1-1 0 0,1-1 1 0 0,-1 0-1 0 0,0 0 1 0 0,1 1-1 0 0,-1-1 1 0 0,0 0-1 0 0,1 1 1 0 0,-1-1-1 0 0,0 1 1 0 0,1-1-1 0 0,-1 0 1 0 0,0 1-1 0 0,0-1 1 0 0,1 1-1 0 0,-1-1 1 0 0,0 1-1 0 0,0-1 1 0 0,0 1-1 0 0,0-1 1 0 0,0 1-1 0 0,0-1 0 0 0,0 1 1 0 0,2 11-8 0 0,-3-7 7 0 0,0 0-1 0 0,0 0 1 0 0,0-1-1 0 0,-1 1 1 0 0,0 0 0 0 0,1-1-1 0 0,-1 0 1 0 0,-1 1-1 0 0,1-1 1 0 0,-5 5 0 0 0,-4 5 25 0 0,-18 19 1 0 0,19-24-26 0 0,-76 74 23 0 0,-106 78 1 0 0,179-150-24 0 0,5-5-4 0 0,-99 87 79 0 0,108-92-64 0 0,-1 0 0 0 0,0-1 1 0 0,1 1-1 0 0,-1-1 0 0 0,0 1 0 0 0,1-1 1 0 0,-1 1-1 0 0,1-1 0 0 0,-1 1 0 0 0,1-1 1 0 0,-1 0-1 0 0,1 1 0 0 0,-1-1 0 0 0,1 0 1 0 0,-1 1-1 0 0,2-1 0 0 0,-2 0-6 0 0,4 3 62 0 0,1-1 0 0 0,0 0 0 0 0,0-1 0 0 0,0 1 0 0 0,0-1 0 0 0,0 0 0 0 0,0 0 1 0 0,0-1-1 0 0,1 0 0 0 0,5 0 0 0 0,11-1 191 0 0,23-5 1 0 0,-16 3-48 0 0,47-7 127 0 0,94-7-89 0 0,-167 17-282 0 0,4-1-61 0 0,0 1 1 0 0,0 0-1 0 0,0 0 0 0 0,0 1 1 0 0,0-1-1 0 0,0 1 0 0 0,0 1 1 0 0,10 3-1 0 0,-16-4-183 0 0,0-1-1 0 0,-1 1 1 0 0,1-1 0 0 0,-1 1-1 0 0,1 0 1 0 0,-1 0 0 0 0,1-1-1 0 0,-1 1 1 0 0,1 0 0 0 0,-1 0-1 0 0,0 0 1 0 0,1 0 0 0 0,-1-1-1 0 0,0 1 1 0 0,0 0-1 0 0,1 0 1 0 0,-1 0 0 0 0,0 0-1 0 0,0 0 1 0 0,0 0 0 0 0,0 0-1 0 0,0-1 1 0 0,-1 1 0 0 0,1 0-1 0 0,0 0 1 0 0,-1 1 0 0 0,-3 15-6035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0,'0'0'2068'0'0,"2"1"-914"0"0,2 1-734 0 0,0 1 1 0 0,0 0-1 0 0,0 0 1 0 0,0 0-1 0 0,-1 1 1 0 0,1-1-1 0 0,3 5 1 0 0,23 33 585 0 0,-14-18-359 0 0,94 114 1851 0 0,-61-80-1603 0 0,64 97 0 0 0,-84-103-774 0 0,-16-27-91 0 0,1-1 0 0 0,1 0 0 0 0,1-1 0 0 0,31 35-1 0 0,-43-54-20 0 0,-1 0-1 0 0,1-1 0 0 0,0 1 1 0 0,0-1-1 0 0,0 0 0 0 0,0 1 1 0 0,0-2-1 0 0,8 4 0 0 0,-11-5-10 0 0,0 1 0 0 0,0-1 0 0 0,1 0 0 0 0,-1 1 0 0 0,0-1 0 0 0,0 0 0 0 0,0 0 0 0 0,1 0 0 0 0,-1 0 0 0 0,0 0-1 0 0,0 0 1 0 0,0 0 0 0 0,1 0 0 0 0,-1 0 0 0 0,0-1 0 0 0,0 1 0 0 0,0 0 0 0 0,0-1 0 0 0,1 1 0 0 0,0-2 0 0 0,2 0-180 0 0,-1 2-135 0 0,-1-1 0 0 0,0 0 1 0 0,0 0-1 0 0,0 0 1 0 0,0-1-1 0 0,0 1 0 0 0,0 0 1 0 0,-1-1-1 0 0,1 1 0 0 0,0-1 1 0 0,-1 0-1 0 0,1 1 0 0 0,1-4 1 0 0,5-7-6322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26 9215 0 0,'-1'-16'3576'0'0,"2"16"-3349"0"0,-1-1 1 0 0,1 0-1 0 0,0 0 0 0 0,0 1 0 0 0,-1-1 0 0 0,1 0 0 0 0,0 1 0 0 0,0-1 0 0 0,0 1 1 0 0,0-1-1 0 0,-1 1 0 0 0,1-1 0 0 0,0 1 0 0 0,0 0 0 0 0,0-1 0 0 0,0 1 0 0 0,0 0 1 0 0,0 0-1 0 0,0 0 0 0 0,2 0 0 0 0,-2 0-190 0 0,0 0 1 0 0,0 0-1 0 0,-1 0 1 0 0,1 0-1 0 0,0 1 1 0 0,0-1-1 0 0,0 0 0 0 0,0 1 1 0 0,-1-1-1 0 0,1 1 1 0 0,0-1-1 0 0,-1 1 1 0 0,1-1-1 0 0,0 1 0 0 0,-1-1 1 0 0,1 1-1 0 0,0 0 1 0 0,-1-1-1 0 0,1 1 0 0 0,-1 0 1 0 0,1 0-1 0 0,-1-1 1 0 0,0 1-1 0 0,1 0 1 0 0,-1 0-1 0 0,0-1 0 0 0,1 1 1 0 0,-1 0-1 0 0,0 0 1 0 0,0 0-1 0 0,0 0 1 0 0,0 0-1 0 0,0-1 0 0 0,0 1 1 0 0,0 0-1 0 0,0 0 1 0 0,0 0-1 0 0,0 1 1 0 0,-2 7 17 0 0,0-1 1 0 0,-1 1 0 0 0,1-1 0 0 0,-1 0 0 0 0,-1 0 0 0 0,0 0 0 0 0,-5 7 0 0 0,-3 5 150 0 0,-22 25 1 0 0,-39 41 368 0 0,-41 53 123 0 0,22-22-480 0 0,12-16-271 0 0,69-82-1168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6911 0 0,'0'0'2670'0'0,"16"-11"1412"0"0,-11 12-3836 0 0,1 0 0 0 0,-1 0 0 0 0,0 1 0 0 0,0 0 0 0 0,0 0 0 0 0,-1 0 0 0 0,1 0-1 0 0,0 1 1 0 0,-1 0 0 0 0,8 6 0 0 0,-4-3 180 0 0,0-1 1 0 0,15 7-1 0 0,-12-8-199 0 0,0-1-1 0 0,1 0 0 0 0,-1-1 1 0 0,1 0-1 0 0,0-1 1 0 0,-1 0-1 0 0,1-1 0 0 0,0 0 1 0 0,0-1-1 0 0,13-2 1 0 0,2-3-10 0 0,1 0 0 0 0,-1-1 1 0 0,30-13-1 0 0,56-26 61 0 0,126-46-102 0 0,-231 89-409 0 0,-1 0 1 0 0,1 1 0 0 0,0 0-1 0 0,0 1 1 0 0,0-1 0 0 0,0 2-1 0 0,0-1 1 0 0,10 1 0 0 0,-16 0-573 0 0,-1 2-25 0 0,0-1 584 0 0,0 0-1 0 0,-1 0 0 0 0,1 1 1 0 0,-1-1-1 0 0,1 0 0 0 0,-1 1 1 0 0,0-1-1 0 0,1 0 0 0 0,-1 1 1 0 0,0-1-1 0 0,0 0 0 0 0,0 1 1 0 0,0-1-1 0 0,0 0 0 0 0,0 1 1 0 0,0-1-1 0 0,0 0 0 0 0,-1 1 1 0 0,1-1-1 0 0,-1 0 0 0 0,0 2 1 0 0,-4 8-736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 6911 0 0,'0'0'315'0'0,"6"-5"102"0"0,-5 4-290 0 0,0 0 0 0 0,1 0 0 0 0,-1 0-1 0 0,0 0 1 0 0,1 0 0 0 0,-1 0 0 0 0,1 1-1 0 0,-1-1 1 0 0,1 0 0 0 0,-1 1 0 0 0,1 0-1 0 0,-1-1 1 0 0,1 1 0 0 0,0 0 0 0 0,-1 0-1 0 0,1-1 1 0 0,-1 1 0 0 0,1 0 0 0 0,0 1-1 0 0,-1-1 1 0 0,1 0 0 0 0,-1 0 0 0 0,4 2-1 0 0,0-1 744 0 0,1 0-266 0 0,-1 1-1 0 0,1-1 0 0 0,-1 1 0 0 0,1 0 1 0 0,-1 1-1 0 0,0-1 0 0 0,0 1 1 0 0,7 5-1 0 0,-7-4-343 0 0,0 0 1 0 0,-1 0-1 0 0,0 0 0 0 0,0 1 1 0 0,0 0-1 0 0,0 0 1 0 0,4 7-1 0 0,-5-5-184 0 0,1-1-1 0 0,-1 1 1 0 0,-1 0 0 0 0,1 0-1 0 0,-1 0 1 0 0,-1 1 0 0 0,1-1-1 0 0,-1 1 1 0 0,0-1 0 0 0,-1 0-1 0 0,0 1 1 0 0,0-1 0 0 0,-3 14-1 0 0,-1-2-22 0 0,-1 0-1 0 0,-1 0 0 0 0,-1 0 1 0 0,0-1-1 0 0,-1 0 0 0 0,-14 20 1 0 0,-72 99 83 0 0,34-55-7 0 0,47-64-77 0 0,9-13-63 0 0,0 0 1 0 0,1 0-1 0 0,-1 0 0 0 0,1 1 0 0 0,0 0 0 0 0,0-1 0 0 0,1 1 1 0 0,-3 8-1 0 0,5-13-2 0 0,0-1 0 0 0,0 1 0 0 0,0-1 1 0 0,0 0-1 0 0,1 1 0 0 0,-1-1 0 0 0,0 1 0 0 0,0-1 1 0 0,0 1-1 0 0,1-1 0 0 0,-1 0 0 0 0,0 1 1 0 0,1-1-1 0 0,-1 0 0 0 0,0 1 0 0 0,1-1 0 0 0,-1 0 1 0 0,0 1-1 0 0,1-1 0 0 0,-1 0 0 0 0,0 0 0 0 0,1 1 1 0 0,-1-1-1 0 0,1 0 0 0 0,10 5-110 0 0,-3-4-89 0 0,0-1 0 0 0,0 0 0 0 0,-1 0 0 0 0,1 0 0 0 0,0-1 0 0 0,0 0 0 0 0,13-4 0 0 0,-14 4-481 0 0,19-6-5766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7831 0 0,'0'3'8775'0'0,"-45"48"-8315"0"0,-144 135-235 0 0,85-88-118 0 0,-111 113-78 0 0,184-176 53 0 0,-41 58-1 0 0,58-72 6 0 0,0 2 0 0 0,2 0 0 0 0,0 0 0 0 0,-10 31 0 0 0,20-46-17 0 0,-1 0 1 0 0,1 1-1 0 0,1-1 0 0 0,-1 0 1 0 0,1 1-1 0 0,1 11 1 0 0,0-17-24 0 0,0 0 0 0 0,0 0 0 0 0,1 0 0 0 0,-1 0 0 0 0,1 0 1 0 0,0 0-1 0 0,0 0 0 0 0,0 0 0 0 0,0 0 0 0 0,1 0 0 0 0,-1-1 0 0 0,1 1 0 0 0,0 0 0 0 0,-1-1 1 0 0,1 0-1 0 0,0 1 0 0 0,1-1 0 0 0,-1 0 0 0 0,0 0 0 0 0,4 2 0 0 0,1 1 83 0 0,1-2 0 0 0,-1 1 1 0 0,1-1-1 0 0,0 0 0 0 0,0 0 0 0 0,0-1 0 0 0,0 0 0 0 0,1-1 0 0 0,-1 0 1 0 0,13 0-1 0 0,9-1 313 0 0,46-6 1 0 0,-74 5-421 0 0,68-8 592 0 0,131-37 0 0 0,-167 36-2613 0 0,-32 10 868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93 8431 0 0,'0'0'10496'0'0,"6"-7"-9817"0"0,-2 3-557 0 0,0 0 0 0 0,0 1 0 0 0,0-1-1 0 0,0 1 1 0 0,1 0 0 0 0,9-4 0 0 0,33-12 389 0 0,-27 11-290 0 0,-4 2-31 0 0,0 0 1 0 0,0 2-1 0 0,0-1 0 0 0,1 2 0 0 0,32-3 0 0 0,-46 6-148 0 0,-2 0-30 0 0,-1 0 1 0 0,1 0-1 0 0,-1 0 0 0 0,1 0 1 0 0,0 0-1 0 0,-1 0 0 0 0,1 0 0 0 0,-1 0 1 0 0,1 0-1 0 0,0 0 0 0 0,-1 0 0 0 0,1 0 1 0 0,-1 1-1 0 0,1-1 0 0 0,-1 0 0 0 0,1 0 1 0 0,-1 1-1 0 0,2-1 0 0 0,-2 1-6 0 0,1-1 0 0 0,0 0-1 0 0,-1 1 1 0 0,1-1 0 0 0,-1 0 0 0 0,1 1-1 0 0,-1-1 1 0 0,1 1 0 0 0,-1-1 0 0 0,1 1-1 0 0,-1-1 1 0 0,0 1 0 0 0,1-1-1 0 0,-1 1 1 0 0,0-1 0 0 0,1 1 0 0 0,-1 0-1 0 0,0-1 1 0 0,0 1 0 0 0,1 0 0 0 0,-1-1-1 0 0,0 1 1 0 0,0-1 0 0 0,0 1 0 0 0,0 0-1 0 0,0-1 1 0 0,0 1 0 0 0,0 0 0 0 0,0-1-1 0 0,0 1 1 0 0,-1 1 0 0 0,1 0 13 0 0,-1 1-14 0 0,1 1 1 0 0,-1-1-1 0 0,0 1 1 0 0,0-1 0 0 0,0 0-1 0 0,-1 1 1 0 0,1-1-1 0 0,-1 0 1 0 0,0 0-1 0 0,0 0 1 0 0,0 0-1 0 0,-2 2 1 0 0,-6 7-1 0 0,-17 14 1 0 0,19-20-1 0 0,-126 101 87 0 0,87-74-44 0 0,-62 61 1 0 0,101-85-49 0 0,2 0 0 0 0,6-1 0 0 0,3-1 12 0 0,-2-5-3 0 0,1-1 0 0 0,0 0 0 0 0,-1 0 1 0 0,1 0-1 0 0,0-1 0 0 0,-1 1 0 0 0,1 0 0 0 0,0-1 0 0 0,0 1 0 0 0,0-1 0 0 0,0 1 0 0 0,-1-1 1 0 0,1 0-1 0 0,0 0 0 0 0,0 0 0 0 0,3 0 0 0 0,35-6 294 0 0,-24 3-181 0 0,29-5 110 0 0,1 3 0 0 0,0 2 0 0 0,52 2 0 0 0,-83 3-359 0 0,-1-2 0 0 0,1 0 1 0 0,0 0-1 0 0,0-2 0 0 0,0 0 0 0 0,15-4 0 0 0,-28 5-24 0 0,1 0 0 0 0,-1 0-1 0 0,0 0 1 0 0,0 0 0 0 0,0-1 0 0 0,0 1 0 0 0,0-1-1 0 0,0 0 1 0 0,-1 1 0 0 0,1-1 0 0 0,0 0-1 0 0,2-4 1 0 0,0-1-795 0 0,0 0-1 0 0,-1 0 1 0 0,3-8-1 0 0,6-17-1873 0 0,0 1-3000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1839 0 0,'5'-9'10099'0'0,"-2"7"-9817"0"0,0-1-1 0 0,0 1 1 0 0,0 0-1 0 0,1 0 1 0 0,-1 0 0 0 0,1 0-1 0 0,0 0 1 0 0,-1 1-1 0 0,6-1 1 0 0,40-9 947 0 0,-21 7-449 0 0,-10 0-118 0 0,0 1-1 0 0,34-1 1 0 0,-45 4-565 0 0,-1 0 0 0 0,1 0 0 0 0,0 1-1 0 0,-1 0 1 0 0,1 0 0 0 0,-1 1 0 0 0,1 0 0 0 0,-1 0-1 0 0,1 1 1 0 0,-1-1 0 0 0,6 5 0 0 0,-10-6-88 0 0,-1 0 0 0 0,0 0 0 0 0,0 0 1 0 0,1 0-1 0 0,-1 0 0 0 0,0 1 0 0 0,0-1 0 0 0,0 0 1 0 0,0 1-1 0 0,-1-1 0 0 0,1 0 0 0 0,0 1 1 0 0,0-1-1 0 0,-1 1 0 0 0,1 0 0 0 0,0 2 0 0 0,-1-1 0 0 0,0 1 0 0 0,1-1-1 0 0,-1 0 1 0 0,-1 1 0 0 0,1-1-1 0 0,0 1 1 0 0,-2 5 0 0 0,0-1 4 0 0,-1 0 0 0 0,0 0 1 0 0,0-1-1 0 0,-1 1 0 0 0,-8 12 0 0 0,-18 20 124 0 0,-65 66-1 0 0,1-2-94 0 0,90-99-35 0 0,-1 1 0 0 0,1 0 0 0 0,1 0 0 0 0,-1 0 0 0 0,1 0 1 0 0,0 0-1 0 0,0 1 0 0 0,-3 12 0 0 0,6-18-1 0 0,0 0 0 0 0,0-1 1 0 0,0 1-1 0 0,0 0 0 0 0,0-1 1 0 0,0 1-1 0 0,0 0 0 0 0,0 0 1 0 0,1-1-1 0 0,-1 1 0 0 0,0 0 1 0 0,1-1-1 0 0,-1 1 0 0 0,0-1 0 0 0,1 1 1 0 0,-1 0-1 0 0,0-1 0 0 0,1 1 1 0 0,-1-1-1 0 0,1 1 0 0 0,0-1 1 0 0,-1 1-1 0 0,1-1 0 0 0,-1 1 0 0 0,1-1 1 0 0,0 0-1 0 0,-1 1 0 0 0,1-1 1 0 0,-1 0-1 0 0,1 0 0 0 0,0 1 1 0 0,1-1-1 0 0,21 5 231 0 0,5-4 96 0 0,-1-1-1 0 0,0-1 0 0 0,51-9 1 0 0,-6 0-143 0 0,-45 8-255 0 0,13-3-404 0 0,1 2 0 0 0,0 2 0 0 0,47 5 0 0 0,-61-2-678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137 11775 0 0,'35'-12'961'0'0,"-12"5"-450"0"0,-1-1-1 0 0,0-1 0 0 0,0-1 0 0 0,26-17 0 0 0,-47 27-417 0 0,18-13 1447 0 0,0 0 0 0 0,25-24-1 0 0,-65 42-1251 0 0,-52 27-288 0 0,-12 3 0 0 0,-83 13 0 0 0,76-23 0 0 0,-9 2 4 0 0,-122 16-1 0 0,165-36-24 0 0,0-3 0 0 0,0-2 0 0 0,-98-9 0 0 0,103 2-34 0 0,19 2 52 0 0,0-1 0 0 0,-1-2 0 0 0,-56-16 0 0 0,90 22 3 0 0,1 0 0 0 0,0 0 0 0 0,0 0 0 0 0,0-1 0 0 0,-1 1 0 0 0,1 0 0 0 0,0 0 0 0 0,0 0 0 0 0,0 0 0 0 0,-1 0 0 0 0,1 0 0 0 0,0 0 0 0 0,0 0 0 0 0,0 0 0 0 0,-1 0 0 0 0,1-1 0 0 0,0 1 0 0 0,0 0 0 0 0,0 0 0 0 0,0 0 0 0 0,-1 0 0 0 0,1-1 0 0 0,0 1 0 0 0,0 0 0 0 0,0 0 0 0 0,0 0 0 0 0,0-1 0 0 0,0 1 0 0 0,0 0 0 0 0,-1 0 0 0 0,1 0 0 0 0,0-1 0 0 0,0 1 0 0 0,0 0 0 0 0,0 0 0 0 0,0 0 0 0 0,0-1 0 0 0,0 1 0 0 0,0 0 0 0 0,0 0 0 0 0,0-1 0 0 0,0 1 0 0 0,0 0 0 0 0,1 0 0 0 0,-1 0 0 0 0,0-1 0 0 0,0 1 0 0 0,0 0 0 0 0,0 0 0 0 0,0 0 0 0 0,0-1 0 0 0,0 1 0 0 0,1 0 0 0 0,-1 0 0 0 0,0 0 0 0 0,0 0 0 0 0,0-1 0 0 0,0 1 0 0 0,1 0 0 0 0,-1 0 0 0 0,0 0 0 0 0,0 0 0 0 0,1 0 0 0 0,12-8 0 0 0,-12 8 0 0 0,26-12-18 0 0,1 2-1 0 0,0 1 0 0 0,44-8 1 0 0,-63 15-36 0 0,-8 3 50 0 0,-1-1 0 0 0,0 0 0 0 0,1 1 0 0 0,-1-1 1 0 0,0 1-1 0 0,0-1 0 0 0,1 1 0 0 0,-1-1 0 0 0,0 1 0 0 0,0-1 0 0 0,0 1 0 0 0,0-1 0 0 0,1 1 0 0 0,-1 0 0 0 0,0-1 0 0 0,0 1 0 0 0,0-1 0 0 0,0 1 1 0 0,0 3-3 0 0,0-1 0 0 0,1 1 0 0 0,-1-1 0 0 0,-1 1 0 0 0,1-1 0 0 0,0 1 0 0 0,-1-1 0 0 0,-1 5 1 0 0,0 3-6 0 0,-2 20 21 0 0,1-1 1 0 0,3 1-1 0 0,0 0 1 0 0,2 0-1 0 0,1 0 1 0 0,13 58-1 0 0,-4-44 98 0 0,3 0-1 0 0,1-1 1 0 0,40 79 0 0 0,-22-67 1 0 0,2-2 1 0 0,48 55 0 0 0,-59-78-65 0 0,-3-3 15 0 0,-12-14-59 0 0,-10-10 3 0 0,-1-2 2 0 0,2-1 53 0 0,-21 8 170 0 0,16-9-189 0 0,-1 0 1 0 0,1 0-1 0 0,-1 0 0 0 0,1-1 1 0 0,0 0-1 0 0,-1 0 1 0 0,1 0-1 0 0,0 0 0 0 0,0 0 1 0 0,0-1-1 0 0,0 0 0 0 0,0 0 1 0 0,0 0-1 0 0,0 0 1 0 0,1-1-1 0 0,-6-4 0 0 0,0-1 54 0 0,0 1-1 0 0,1-2 0 0 0,0 1 1 0 0,1-1-1 0 0,-7-11 0 0 0,10 14-38 0 0,0 0-1 0 0,1 0 1 0 0,0 0-1 0 0,0-1 1 0 0,1 0-1 0 0,0 1 0 0 0,0-1 1 0 0,0 0-1 0 0,1 0 1 0 0,0 0-1 0 0,0-9 0 0 0,1 6-7 0 0,1-1-1 0 0,0 1 1 0 0,1 0-1 0 0,0 0 0 0 0,0-1 1 0 0,8-17-1 0 0,3 0-15 0 0,1 0 1 0 0,2 1-1 0 0,1 1 1 0 0,21-27-1 0 0,8-5-31 0 0,-17 22 0 0 0,35-57 0 0 0,-58 85-5 0 0,-4 5-1 0 0,-1 0 0 0 0,1-1 0 0 0,0 1 0 0 0,-1 0-1 0 0,0-1 1 0 0,1 1 0 0 0,-1 0 0 0 0,-1-1 0 0 0,2-6-1 0 0,-2 8-94 0 0,-1 2-639 0 0,1 0 716 0 0,0 0 1 0 0,0 0 0 0 0,-1 0 0 0 0,1 0 0 0 0,0 0 0 0 0,0 0 0 0 0,0 0-1 0 0,-1 0 1 0 0,1 0 0 0 0,0 0 0 0 0,0 1 0 0 0,0-1 0 0 0,-1 0 0 0 0,1 0-1 0 0,0 0 1 0 0,0 0 0 0 0,0 0 0 0 0,0 0 0 0 0,-1 1 0 0 0,1-1 0 0 0,0 0-1 0 0,0 0 1 0 0,0 0 0 0 0,0 1 0 0 0,0-1 0 0 0,0 0 0 0 0,0 0 0 0 0,0 0-1 0 0,-1 1 1 0 0,1-1 0 0 0,0 0 0 0 0,0 0 0 0 0,0 0 0 0 0,0 1 0 0 0,0-1-1 0 0,0 0 1 0 0,0 0 0 0 0,0 0 0 0 0,0 1 0 0 0,0-1 0 0 0,0 0 0 0 0,0 0-1 0 0,1 0 1 0 0,-1 1 0 0 0,0 10-611 0 0,6 3-550 0 0,2 0-288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17 7831 0 0,'23'-16'6602'0'0,"-27"31"-5501"0"0,-4 4-565 0 0,0 0 0 0 0,-2-1 0 0 0,0 0-1 0 0,-16 19 1 0 0,0 4 101 0 0,-11 18 130 0 0,-81 139 161 0 0,99-162-897 0 0,3 0 1 0 0,0 1 0 0 0,-17 67-1 0 0,32-100-120 0 0,0 0 0 0 0,0 0 0 0 0,1 0-1 0 0,-1 0 1 0 0,1 1 0 0 0,0-1 0 0 0,0 0 0 0 0,1 0-1 0 0,-1 1 1 0 0,2 7 0 0 0,-1-12 11 0 0,-1 1 0 0 0,0-1 0 0 0,0 0 1 0 0,1 1-1 0 0,-1-1 0 0 0,0 0 0 0 0,0 1 0 0 0,1-1 1 0 0,-1 0-1 0 0,0 1 0 0 0,1-1 0 0 0,-1 0 0 0 0,1 0 0 0 0,-1 1 1 0 0,0-1-1 0 0,1 0 0 0 0,-1 0 0 0 0,1 0 0 0 0,-1 0 1 0 0,0 0-1 0 0,1 1 0 0 0,-1-1 0 0 0,1 0 0 0 0,0 0 1 0 0,0 0-194 0 0,12 1-1020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8719 0 0,'0'0'794'0'0,"-3"-12"-353"0"0,3 7 2158 0 0,0 4-2267 0 0,0-1 1 0 0,0 0 0 0 0,0 1 0 0 0,0-1 0 0 0,1 1 0 0 0,-1-1 0 0 0,1 1-1 0 0,-1 0 1 0 0,1-1 0 0 0,-1 1 0 0 0,1-1 0 0 0,0 1 0 0 0,0 0 0 0 0,0 0-1 0 0,0-1 1 0 0,0 1 0 0 0,0 0 0 0 0,1-1 0 0 0,1 0-143 0 0,-1 0 1 0 0,1 0-1 0 0,0 0 1 0 0,0 1-1 0 0,0-1 1 0 0,0 1 0 0 0,1 0-1 0 0,2-1 1 0 0,7-1-215 0 0,1 0 1 0 0,0 2 0 0 0,16-1 0 0 0,-25 1 395 0 0,1 1-320 0 0,-1 0-1 0 0,0 0 0 0 0,0 1 1 0 0,1-1-1 0 0,-1 1 1 0 0,0 0-1 0 0,0 0 1 0 0,6 3-1 0 0,-10-4-46 0 0,1 1 0 0 0,-1 0 0 0 0,1-1 1 0 0,-1 1-1 0 0,0 0 0 0 0,0 0 0 0 0,0 0 0 0 0,1 0 0 0 0,-1 0 0 0 0,0 0 0 0 0,0 0 1 0 0,0 0-1 0 0,0 1 0 0 0,-1-1 0 0 0,1 0 0 0 0,0 1 0 0 0,0-1 0 0 0,-1 0 0 0 0,1 1 1 0 0,-1-1-1 0 0,1 1 0 0 0,-1-1 0 0 0,0 1 0 0 0,0-1 0 0 0,1 0 0 0 0,-1 1 0 0 0,0 0 1 0 0,0-1-1 0 0,0 1 0 0 0,-1-1 0 0 0,1 1 0 0 0,-1 1 0 0 0,-1 7-3 0 0,-1 0-1 0 0,-1 0 1 0 0,0 0-1 0 0,0 0 1 0 0,-1-1-1 0 0,0 0 1 0 0,-10 14-1 0 0,1-6 34 0 0,1 0 0 0 0,-29 24 1 0 0,38-37-34 0 0,0 1-1 0 0,0-1 1 0 0,0 1 0 0 0,-4 6 0 0 0,4-6-1 0 0,-1 1-1 0 0,-1 5 0 0 0,1 3 0 0 0,4-13 25 0 0,1 0-1 0 0,-1 0 0 0 0,1 0 1 0 0,0 0-1 0 0,-1 0 0 0 0,1 0 1 0 0,0 0-1 0 0,0 1 0 0 0,0-1 1 0 0,0 0-1 0 0,0 0 0 0 0,0 0 1 0 0,0 0-1 0 0,0 0 0 0 0,1 2 1 0 0,-1-2-7 0 0,0-1 0 0 0,1 1 0 0 0,-1-1 0 0 0,1 1 0 0 0,-1-1 0 0 0,0 1 0 0 0,1-1 1 0 0,-1 1-1 0 0,1-1 0 0 0,-1 1 0 0 0,1-1 0 0 0,-1 0 0 0 0,1 1 0 0 0,0-1 1 0 0,-1 0-1 0 0,1 1 0 0 0,-1-1 0 0 0,1 0 0 0 0,0 1 0 0 0,3-1 55 0 0,0 1-1 0 0,-1-1 0 0 0,1 0 1 0 0,0 0-1 0 0,-1 0 0 0 0,7-1 0 0 0,-4 0-10 0 0,57-7 87 0 0,-6 0-90 0 0,-4 4-959 0 0,-24 1-592 0 0,0 1 0 0 0,0 1-1 0 0,40 5 1 0 0,-51-1-439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1375 0 0,'-4'-18'19258'0'0,"32"65"-18210"0"0,-21-32-834 0 0,2 0 0 0 0,0-1 0 0 0,1 0 0 0 0,16 18 0 0 0,-14-20-384 0 0,0 0 0 0 0,1 0 1 0 0,1-1-1 0 0,0-1 0 0 0,0-1 0 0 0,1 0 0 0 0,19 9 1 0 0,-20-14-1441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3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12495 0 0,'0'0'1134'0'0,"-1"1"-937"0"0,-2 0-160 0 0,-2 0 211 0 0,0 1 0 0 0,0 0 0 0 0,0 1 0 0 0,0-1 0 0 0,1 1-1 0 0,-1 0 1 0 0,1 0 0 0 0,0 0 0 0 0,0 1 0 0 0,-4 4 0 0 0,-29 39 679 0 0,20-24-750 0 0,-1-1 1 0 0,-31 29 0 0 0,42-45-170 0 0,0 0 0 0 0,0 0 0 0 0,-1-1 1 0 0,0 0-1 0 0,0-1 0 0 0,0 0 0 0 0,0 0 1 0 0,-1-1-1 0 0,1 0 0 0 0,-1 0 0 0 0,-18 3 1 0 0,8-4 8 0 0,-1-1 0 0 0,0 0 1 0 0,0-1-1 0 0,0-1 0 0 0,0-1 1 0 0,0-1-1 0 0,-26-8 0 0 0,29 7-16 0 0,9 3 12 0 0,1-1 0 0 0,-1 0 0 0 0,-8-5 1 0 0,9 3-14 0 0,28 12 174 0 0,1-1 237 0 0,-18-4-323 0 0,0-1-1 0 0,0 1 1 0 0,-1-1 0 0 0,1 1 0 0 0,-1 0-1 0 0,0 0 1 0 0,0 1 0 0 0,0-1 0 0 0,0 1-1 0 0,0-1 1 0 0,-1 1 0 0 0,0 0-1 0 0,0 0 1 0 0,0 0 0 0 0,0 0 0 0 0,0 0-1 0 0,-1 1 1 0 0,0-1 0 0 0,0 0 0 0 0,1 9-1 0 0,-1 2 8 0 0,-2 1 0 0 0,0-1 0 0 0,0 1 0 0 0,-7 25-1 0 0,7-35-57 0 0,-33 267 611 0 0,33-265-646 0 0,-1 65 113 0 0,1-72-520 0 0,1 2 986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0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123 174 2759 0 0,'0'0'8372'0'0,"-8"-2"-6650"0"0,-7 1-1212 0 0,1 0 0 0 0,0 1 0 0 0,0 1 0 0 0,-1 0 0 0 0,-20 5 0 0 0,33-6-248 0 0,2 0-218 0 0,0 0-1 0 0,0 0 0 0 0,0 0 1 0 0,0 0-1 0 0,-1 0 0 0 0,1 0 0 0 0,0 0 1 0 0,0 0-1 0 0,0 0 0 0 0,0 0 1 0 0,-1 0-1 0 0,1 0 0 0 0,0 0 1 0 0,0 0-1 0 0,0 0 0 0 0,-1 0 1 0 0,1 0-1 0 0,0 0 0 0 0,0 0 1 0 0,0 0-1 0 0,0 0 0 0 0,-1 0 1 0 0,1 0-1 0 0,0 0 0 0 0,0 0 0 0 0,0 0 1 0 0,0 1-1 0 0,0-1 0 0 0,-1 0 1 0 0,1 0-1 0 0,0 0 0 0 0,0 0 1 0 0,0 0-1 0 0,0 1 0 0 0,0-1 1 0 0,0 0-1 0 0,0 0 0 0 0,0 0 1 0 0,0 0-1 0 0,-1 1 0 0 0,7 6 326 0 0,-4-6-360 0 0,0 1 0 0 0,1-1 0 0 0,-1 1 0 0 0,0-1 0 0 0,1 0 0 0 0,4 2 0 0 0,13-1 148 0 0,0-1 0 0 0,0 0 0 0 0,0-2-1 0 0,0 0 1 0 0,28-6 0 0 0,-16 3-18 0 0,63-12 443 0 0,142-44-1 0 0,-157 37-425 0 0,-39 12-129 0 0,254-58-51 0 0,-270 65-137 0 0,-11 2-360 0 0,24-2 0 0 0,-36 4 106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0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2303 0 0,'-1'0'167'0'0,"-1"0"600"0"0,0 1 0 0 0,0-1 0 0 0,0 0-1 0 0,0 0 1 0 0,0 1 0 0 0,1-1 0 0 0,-1 1 0 0 0,0-1 0 0 0,0 1 0 0 0,0 0-1 0 0,-2 1 1 0 0,3-1-403 0 0,-1 1-1 0 0,0-1 1 0 0,1 1-1 0 0,-1-1 0 0 0,1 1 1 0 0,-1-1-1 0 0,1 1 1 0 0,-2 3-1 0 0,0 1-402 0 0,0 1 0 0 0,0-1 0 0 0,1 1 0 0 0,-3 12 1 0 0,2-4 1140 0 0,-2 6-406 0 0,1 1-1 0 0,-1 29 1 0 0,1-10-89 0 0,-45 261 1351 0 0,44-279-3242 0 0,-1-1-1 0 0,-1 1 1 0 0,-1-2-1 0 0,0 1 1 0 0,-18 29 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471 176 1839 0 0,'0'0'9484'0'0,"2"-1"-9256"0"0,190-106 2604 0 0,-166 95-2775 0 0,1 1-1 0 0,0 1 0 0 0,1 1 1 0 0,0 2-1 0 0,1 1 0 0 0,-1 1 1 0 0,33-2-1 0 0,-50 7 8 0 0,0 0 1 0 0,14 2-1 0 0,-21-1-36 0 0,-1-1 0 0 0,0 1-1 0 0,0 0 1 0 0,0 0 0 0 0,0 0-1 0 0,0 0 1 0 0,0 0 0 0 0,0 0-1 0 0,-1 1 1 0 0,1 0 0 0 0,5 3-1 0 0,-8-4-20 0 0,1 0 0 0 0,-1 0 0 0 0,1 0 0 0 0,-1 0 1 0 0,1 0-1 0 0,-1 0 0 0 0,0 0 0 0 0,1 0 0 0 0,-1 0 0 0 0,0 0 0 0 0,0 0 0 0 0,0 0 0 0 0,0 0 0 0 0,0 1 0 0 0,0-1 0 0 0,0 1 0 0 0,-4 16 48 0 0,2-10-29 0 0,-1 0-1 0 0,-1-1 1 0 0,0 1-1 0 0,0-1 1 0 0,0 0-1 0 0,-6 7 1 0 0,-34 38 167 0 0,37-44-188 0 0,-109 110 17 0 0,-141 111 0 0 0,203-186-255 0 0,-102 62 0 0 0,-70 20-159 0 0,190-106 382 0 0,34-18 13 0 0,-9 5 45 0 0,1 0 0 0 0,-1 0 0 0 0,1 1 0 0 0,1 0 0 0 0,-17 16 0 0 0,25-22 165 0 0,51 3 94 0 0,60-10-98 0 0,-34 1-13 0 0,121-5 443 0 0,57-3 416 0 0,-229 13-1027 0 0,-2-1 168 0 0,43-5 0 0 0,-64 6-84 0 0,-1-1 14 0 0,2 0-210 0 0,-2 0 25 0 0,1 1 1 0 0,-1-1-1 0 0,0 0 1 0 0,1 1 0 0 0,-1-1-1 0 0,0 0 1 0 0,0 0-1 0 0,1 0 1 0 0,-1 1-1 0 0,0-1 1 0 0,0-1-1 0 0,0 1 1 0 0,2-2 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422 112 919 0 0,'63'-26'905'0'0,"28"-18"5317"0"0,-40 19-3734 0 0,-17 8 3721 0 0,-62 35-5727 0 0,21-13-403 0 0,-1 0-1 0 0,-12 6 1 0 0,-15 4 72 0 0,-47 11 0 0 0,72-22-68 0 0,0 0-1 0 0,1 0 1 0 0,-16 9-1 0 0,-1 2 66 0 0,-14 6 73 0 0,0 1 0 0 0,-52 41 1 0 0,-63 65-61 0 0,143-117-142 0 0,1 0 0 0 0,-12 14 0 0 0,20-21-20 0 0,0 0 1 0 0,0 0 0 0 0,0 0-1 0 0,1 1 1 0 0,-1-1 0 0 0,1 1 0 0 0,0-1-1 0 0,1 1 1 0 0,-1 0 0 0 0,1-1-1 0 0,-1 6 1 0 0,2 5 0 0 0,3-10 0 0 0,-1-3 0 0 0,1 1 11 0 0,0 1 1 0 0,0 0-1 0 0,0-1 0 0 0,0 0 0 0 0,0 0 0 0 0,1 0 1 0 0,0 0-1 0 0,-1 0 0 0 0,7 3 0 0 0,42 18 246 0 0,-32-15-87 0 0,-6-2 172 0 0,0-1 0 0 0,24 6 1 0 0,-31-10-204 0 0,-1-1 0 0 0,1 0 1 0 0,0 0-1 0 0,0-1 0 0 0,1 0 1 0 0,-1 0-1 0 0,13-3 0 0 0,-4-1 62 0 0,29-10 0 0 0,-15 4-142 0 0,-29 10-119 0 0,19 0-413 0 0,-17-1 459 0 0,1 1 0 0 0,0-1 1 0 0,-1 0-1 0 0,1 1 0 0 0,-1-2 0 0 0,1 1 0 0 0,2-2 0 0 0,27-9 13 0 0,-25 10-29 0 0,-6 2-122 0 0,13 11-5659 0 0,-14-10 4858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 8751 0 0,'0'-7'11150'0'0,"-18"23"-10797"0"0,5 3-218 0 0,1 1-1 0 0,1 0 1 0 0,0 0 0 0 0,-14 43-1 0 0,14-36-96 0 0,2 1 0 0 0,-10 46 0 0 0,19-72-396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10999 0 0,'0'0'2784'0'0,"-1"0"-2260"0"0,-23 9-291 0 0,2 1-1 0 0,-1 0 1 0 0,1 2-1 0 0,1 1 1 0 0,0 0-1 0 0,1 1 1 0 0,-31 29-1 0 0,-94 77-221 0 0,-30 27 378 0 0,121-98-15 0 0,30-29 173 0 0,2 1 1 0 0,-36 42-1 0 0,57-61-492 0 0,-1 0-1 0 0,1 0 0 0 0,-1 0 1 0 0,1 0-1 0 0,0 1 0 0 0,0-1 1 0 0,0 1-1 0 0,0-1 0 0 0,0 0 1 0 0,0 1-1 0 0,1 0 0 0 0,-1-1 1 0 0,1 1-1 0 0,0-1 1 0 0,0 1-1 0 0,0-1 0 0 0,0 1 1 0 0,0 3-1 0 0,1-5-27 0 0,0 1 1 0 0,-1 0-1 0 0,1 0 0 0 0,0 0 0 0 0,0 0 1 0 0,1-1-1 0 0,-1 1 0 0 0,0 0 1 0 0,0-1-1 0 0,1 1 0 0 0,-1-1 1 0 0,1 1-1 0 0,-1-1 0 0 0,1 0 0 0 0,0 0 1 0 0,0 0-1 0 0,-1 0 0 0 0,1 0 1 0 0,0 0-1 0 0,0 0 0 0 0,0-1 1 0 0,0 1-1 0 0,2 0 0 0 0,19 3 235 0 0,0 0 1 0 0,0-2-1 0 0,0-1 0 0 0,40-2 0 0 0,-15 0-41 0 0,-30 0-189 0 0,30 2 81 0 0,-39 1-115 0 0,-7-2-115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82 2759 0 0,'0'0'16812'0'0,"1"0"-16534"0"0,16-11-94 0 0,0 1 0 0 0,1 0 0 0 0,36-12 1 0 0,-13 5-66 0 0,-34 14-52 0 0,0 1 1 0 0,0 0 0 0 0,8-2-1 0 0,-13 4 868 0 0,7 7-677 0 0,-8-5-249 0 0,0 0-1 0 0,0 1 0 0 0,0-1 0 0 0,-1 1 0 0 0,1-1 0 0 0,-1 1 0 0 0,1-1 0 0 0,-1 1 0 0 0,0-1 0 0 0,0 1 0 0 0,0-1 0 0 0,-1 1 0 0 0,1-1 0 0 0,0 1 0 0 0,-1-1 0 0 0,0 0 0 0 0,1 1 0 0 0,-1-1 0 0 0,0 0 0 0 0,0 1 0 0 0,-1-1 0 0 0,1 0 0 0 0,0 0 0 0 0,-4 4 0 0 0,-3 5 19 0 0,-2 0 0 0 0,1 0 1 0 0,-13 9-1 0 0,21-19-30 0 0,-87 73 52 0 0,55-47-24 0 0,0 1 0 0 0,-43 48 0 0 0,74-72-25 0 0,-1 0 0 0 0,0-1 0 0 0,1 1 0 0 0,0 0 0 0 0,0 0 0 0 0,0 0 0 0 0,-1 7 0 0 0,1-1 0 0 0,4-1 12 0 0,0-7-4 0 0,0-1 1 0 0,-1 1-1 0 0,1 0 0 0 0,0-1 0 0 0,0 0 1 0 0,0 1-1 0 0,0-1 0 0 0,0 0 0 0 0,1 0 0 0 0,-1 0 1 0 0,0 0-1 0 0,0 0 0 0 0,1-1 0 0 0,-1 1 1 0 0,0-1-1 0 0,3 1 0 0 0,40 1 136 0 0,-43-2-139 0 0,120-8 226 0 0,-29 0 53 0 0,-24 5-148 0 0,-67 3-395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12895 0 0,'0'0'595'0'0,"0"1"-18"0"0,-5 16-236 0 0,1-1 0 0 0,-2 0 0 0 0,0 0-1 0 0,-12 22 1 0 0,-2 3 755 0 0,-5 17 37 0 0,3 1 0 0 0,2 1 0 0 0,-21 110 0 0 0,33-124-940 0 0,-2 0 0 0 0,-2 0 0 0 0,-3-2 0 0 0,-1 1 0 0 0,-40 75-1 0 0,42-95-167 0 0,-2-1 0 0 0,-35 42 0 0 0,45-60-65 0 0,5-4-167 0 0,14-6-1252 0 0,21-8-558 0 0,-12 3-2766 0 0,-1-2-1311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0 5527 0 0,'-1'1'2111'0'0,"-18"3"815"0"0,-30 11-1 0 0,-50 29-2097 0 0,23-11-123 0 0,4-4 17 0 0,-113 49 419 0 0,166-68-1120 0 0,1 1 1 0 0,0 1-1 0 0,1 0 1 0 0,-26 25 0 0 0,-57 65 172 0 0,93-94-151 0 0,-27 32 166 0 0,1 2 1 0 0,-27 45-1 0 0,-46 97 192 0 0,91-159-389 0 0,10-18 3 0 0,0 0-1 0 0,1 1 1 0 0,0-1 0 0 0,0 1-1 0 0,0 0 1 0 0,1 1 0 0 0,1-1 0 0 0,-3 12-1 0 0,5-19 2 0 0,0 1-1 0 0,0-1 1 0 0,0 1-1 0 0,1-1 1 0 0,-1 1 0 0 0,0-1-1 0 0,1 1 1 0 0,-1-1-1 0 0,1 1 1 0 0,-1-1-1 0 0,1 0 1 0 0,0 1-1 0 0,-1-1 1 0 0,1 0-1 0 0,0 1 1 0 0,0-1 0 0 0,0 0-1 0 0,0 0 1 0 0,0 0-1 0 0,1 0 1 0 0,-1 0-1 0 0,0 0 1 0 0,0 0-1 0 0,1 0 1 0 0,-1-1-1 0 0,0 1 1 0 0,1 0 0 0 0,-1-1-1 0 0,1 1 1 0 0,1 0-1 0 0,6 1 170 0 0,-1 0 0 0 0,1 0 0 0 0,17 0-1 0 0,-23-2-111 0 0,149 3 1273 0 0,-92-4-1039 0 0,282 3-643 0 0,-340-2-8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 12815 0 0,'-1'0'587'0'0,"-7"-1"-416"0"0,0 0-1 0 0,0 0 1 0 0,0 0 0 0 0,0 1-1 0 0,0 1 1 0 0,0-1 0 0 0,0 1-1 0 0,0 1 1 0 0,0-1 0 0 0,0 1-1 0 0,0 1 1 0 0,1 0 0 0 0,-1 0-1 0 0,1 0 1 0 0,-9 6 0 0 0,-1 2 7 0 0,0 1 1 0 0,0 0-1 0 0,1 2 0 0 0,1 0 1 0 0,0 0-1 0 0,1 2 1 0 0,0 0-1 0 0,1 0 1 0 0,1 1-1 0 0,1 1 1 0 0,1 0-1 0 0,0 0 1 0 0,-8 24-1 0 0,17-39-162 0 0,0-1 0 0 0,0 0 0 0 0,0 1 1 0 0,0-1-1 0 0,1 0 0 0 0,-1 1 0 0 0,1-1 0 0 0,0 1 0 0 0,-1-1 0 0 0,1 1 0 0 0,1-1 0 0 0,-1 1 0 0 0,0-1 0 0 0,0 1 0 0 0,1-1 0 0 0,0 1 0 0 0,1 3 1 0 0,-1-4 5 0 0,1 1 0 0 0,-1-1 0 0 0,1 0 1 0 0,0 0-1 0 0,-1 0 0 0 0,1-1 1 0 0,0 1-1 0 0,0 0 0 0 0,0-1 1 0 0,0 1-1 0 0,1-1 0 0 0,-1 0 0 0 0,0 0 1 0 0,1 0-1 0 0,-1 0 0 0 0,1 0 1 0 0,2 0-1 0 0,5 2 100 0 0,0-2 1 0 0,0 1-1 0 0,0-1 1 0 0,0-1-1 0 0,0 0 1 0 0,0 0-1 0 0,0-1 1 0 0,12-2-1 0 0,-8 0-46 0 0,1 0 0 0 0,-1-1 0 0 0,0-1 0 0 0,0 0-1 0 0,13-8 1 0 0,-23 11-71 0 0,1-1 0 0 0,-1 0 0 0 0,1 0 0 0 0,-1 0 0 0 0,0 0 0 0 0,0-1 0 0 0,0 1 0 0 0,0-1 0 0 0,-1 0 0 0 0,1-1 0 0 0,-1 1 0 0 0,0 0-1 0 0,3-9 1 0 0,-4 9-62 0 0,-1 0-1 0 0,0 0 1 0 0,0-1-1 0 0,0 1 0 0 0,0 0 1 0 0,-1 0-1 0 0,0-1 0 0 0,1 1 1 0 0,-2 0-1 0 0,1-1 1 0 0,0 1-1 0 0,-1 0 0 0 0,0-1 1 0 0,0 1-1 0 0,0 0 0 0 0,-1 0 1 0 0,-2-5-1 0 0,2 5-86 0 0,0 0-1 0 0,0 0 1 0 0,-1-1-1 0 0,0 2 1 0 0,1-1-1 0 0,-1 0 0 0 0,-1 1 1 0 0,1-1-1 0 0,-1 1 1 0 0,-6-5-1 0 0,1 2-511 0 0,-1 1-1 0 0,1 0 1 0 0,-15-5-1 0 0,15 9-1275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98 8751 0 0,'0'0'4256'0'0,"-1"2"-3181"0"0,-15 36 443 0 0,5-16-746 0 0,-7 28-1 0 0,-2 14 222 0 0,-17 63 486 0 0,33-108-1235 0 0,0 0 1 0 0,2 0-1 0 0,0 0 0 0 0,2 35 1 0 0,0-50-151 0 0,1 0 1 0 0,0 1 0 0 0,-1-1 0 0 0,2 0-1 0 0,-1 0 1 0 0,0 0 0 0 0,1 0 0 0 0,0 0 0 0 0,-1 0-1 0 0,6 6 1 0 0,-6-8 33 0 0,17 4 221 0 0,-14-6-312 0 0,0 0-1 0 0,0 0 1 0 0,-1-1-1 0 0,1 1 0 0 0,0-1 1 0 0,-1 0-1 0 0,1 0 0 0 0,0 0 1 0 0,-1-1-1 0 0,1 0 0 0 0,-1 1 1 0 0,0-1-1 0 0,0 0 1 0 0,0 0-1 0 0,0-1 0 0 0,4-3 1 0 0,6-6 55 0 0,-1-1 1 0 0,14-18-1 0 0,-10 12-62 0 0,60-66 31 0 0,10-11-5 0 0,-48 53-152 0 0,2 1-1 0 0,1 3 1 0 0,3 1-1 0 0,0 2 1 0 0,99-59-1 0 0,-121 81-117 0 0,-20 13 46 0 0,0 13-5393 0 0,-2 1-773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1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7367 0 0,'0'0'667'0'0,"-2"0"-312"0"0,-3 1 203 0 0,-1-1 0 0 0,1 1 0 0 0,0 0 0 0 0,0 0 1 0 0,0 1-1 0 0,0 0 0 0 0,0 0 0 0 0,-6 3 0 0 0,-39 25 1668 0 0,33-19-2049 0 0,-25 17 422 0 0,1 2 0 0 0,2 2 0 0 0,-39 41 0 0 0,-39 57 408 0 0,95-102-760 0 0,2 1-1 0 0,-33 61 1 0 0,48-78-161 0 0,0 0 0 0 0,0 1 0 0 0,2-1 0 0 0,-1 1 0 0 0,2 0 1 0 0,0 0-1 0 0,0 0 0 0 0,1 0 0 0 0,1 0 0 0 0,0 0 0 0 0,1 1 0 0 0,0-1 1 0 0,4 17-1 0 0,-3-22-34 0 0,0-1 1 0 0,0 1 0 0 0,1-1 0 0 0,0 1 0 0 0,0-1 0 0 0,1 0-1 0 0,0 0 1 0 0,0-1 0 0 0,1 1 0 0 0,0-1 0 0 0,0 0-1 0 0,0 0 1 0 0,1 0 0 0 0,0-1 0 0 0,0 0 0 0 0,0 0-1 0 0,1 0 1 0 0,-1-1 0 0 0,1 0 0 0 0,0 0 0 0 0,0-1 0 0 0,1 0-1 0 0,9 3 1 0 0,-3-3-846 0 0,0 1 0 0 0,1-2-1 0 0,-1 0 1 0 0,1 0 0 0 0,-1-2-1 0 0,21-1 1 0 0,-15 0-1110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5063 0 0,'0'0'752'0'0,"-1"2"427"0"0,0 11 59 0 0,0 0 0 0 0,0 0 0 0 0,1 1-1 0 0,1-1 1 0 0,2 14 0 0 0,0-12-528 0 0,1-1-1 0 0,0 1 1 0 0,1-1-1 0 0,7 15 1 0 0,-2-9-233 0 0,0-1 0 0 0,2 0 1 0 0,0-1-1 0 0,2-1 0 0 0,0 0 1 0 0,24 24-1 0 0,91 69 1431 0 0,13 11-879 0 0,-85-71-956 0 0,-49-43-82 0 0,-7-6 4 0 0,0 0-1 0 0,0 0 0 0 0,0-1 1 0 0,0 1-1 0 0,0 0 1 0 0,0-1-1 0 0,0 1 0 0 0,0-1 1 0 0,0 1-1 0 0,0-1 1 0 0,0 1-1 0 0,0-1 1 0 0,0 0-1 0 0,1 1 0 0 0,-1-1 1 0 0,0 0-1 0 0,0 0 1 0 0,2 0-1 0 0,-2 0-66 0 0,0-1-1 0 0,-1 1 1 0 0,1 0-1 0 0,0-1 1 0 0,0 1 0 0 0,-1-1-1 0 0,1 1 1 0 0,0-1-1 0 0,0 1 1 0 0,-1-1 0 0 0,1 1-1 0 0,-1-1 1 0 0,2-1-1 0 0,-1 1-296 0 0,6-9-1124 0 0,-1-3-69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48 11055 0 0,'-4'-8'1144'0'0,"3"5"-956"0"0,-1 1-1 0 0,0-1 0 0 0,1 0 0 0 0,-1 1 1 0 0,0-1-1 0 0,-1 1 0 0 0,1 0 0 0 0,0 0 1 0 0,-1 0-1 0 0,1 0 0 0 0,-1 0 0 0 0,1 0 1 0 0,-1 1-1 0 0,0-1 0 0 0,0 1 0 0 0,-5-2 1 0 0,5 2 15 0 0,-1 1 1 0 0,0-1-1 0 0,1 1 1 0 0,-1 0 0 0 0,0 0-1 0 0,1 0 1 0 0,-1 0-1 0 0,0 1 1 0 0,1 0 0 0 0,-1-1-1 0 0,0 1 1 0 0,1 1-1 0 0,-1-1 1 0 0,-4 3 0 0 0,-13 6 105 0 0,0 2 1 0 0,1 1-1 0 0,-24 19 0 0 0,-50 53 399 0 0,53-43-437 0 0,-209 194 667 0 0,45-56-770 0 0,199-175-180 0 0,0 1 0 0 0,1 0 0 0 0,0 0 0 0 0,-5 9 0 0 0,9-14-308 0 0,3-1-145 0 0,12 0-42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9671 0 0,'0'0'7687'0'0,"1"3"-7278"0"0,28 81 2311 0 0,-19-60-2215 0 0,-1 0 0 0 0,-2 1 1 0 0,0-1-1 0 0,6 51 1 0 0,-12-69-494 0 0,-1 0 0 0 0,0 0 0 0 0,-1 0 0 0 0,0 0 0 0 0,0 0 1 0 0,0 0-1 0 0,0 0 0 0 0,-1 0 0 0 0,0 0 0 0 0,0 0 0 0 0,-1-1 0 0 0,1 1 0 0 0,-5 5 0 0 0,4-7-4 0 0,0 0 0 0 0,-1 0 0 0 0,1-1 0 0 0,-1 1 0 0 0,0-1 0 0 0,0 1 0 0 0,0-1 0 0 0,-1 0 0 0 0,1-1 0 0 0,-1 1 0 0 0,1-1 0 0 0,-1 0 0 0 0,0 0 0 0 0,0 0 0 0 0,-8 1 0 0 0,-4 1-331 0 0,1-1-1 0 0,-1 0 1 0 0,0-1 0 0 0,0-1-1 0 0,-30-2 1 0 0,34-2-1728 0 0,6 0-2568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 11519 0 0,'-2'-8'131'0'0,"1"6"-36"0"0,1-1 0 0 0,-1 1 0 0 0,0-1 0 0 0,0 1 1 0 0,0-1-1 0 0,0 1 0 0 0,-1 0 0 0 0,1 0 0 0 0,-1 0 1 0 0,1 0-1 0 0,-1 0 0 0 0,-3-4 3096 0 0,0 43-1861 0 0,8 14-202 0 0,17 79 1 0 0,-14-105-919 0 0,0-1 0 0 0,2 0 0 0 0,1 0 1 0 0,1 0-1 0 0,15 25 0 0 0,-14-30-117 0 0,2-1-1 0 0,0 0 1 0 0,1-1 0 0 0,1 0-1 0 0,19 17 1 0 0,-24-25-74 0 0,0-1-1 0 0,0-1 1 0 0,0 0 0 0 0,1 0-1 0 0,0-1 1 0 0,1 0 0 0 0,-1-1-1 0 0,1 0 1 0 0,0-1 0 0 0,19 4 0 0 0,-12-4-72 0 0,5 2-1635 0 0,-8-6-2687 0 0,3-5-2279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12551 0 0,'0'0'1135'0'0,"-1"2"-932"0"0,-70 62 2206 0 0,4-5-1100 0 0,-9 11-593 0 0,-3-3 0 0 0,-147 95 0 0 0,144-108-634 0 0,29-18 9 0 0,-61 31 0 0 0,111-65-74 0 0,-1 0-1 0 0,0-1 0 0 0,0 1 1 0 0,0-1-1 0 0,0 0 0 0 0,0 0 1 0 0,-1-1-1 0 0,1 1 0 0 0,0-1 1 0 0,0 0-1 0 0,0 0 0 0 0,-1 0 1 0 0,1-1-1 0 0,-8-1 1 0 0,11 2-10 0 0,1-1 0 0 0,-1 1 1 0 0,1 0-1 0 0,-1-1 0 0 0,1 1 1 0 0,-1-1-1 0 0,1 1 1 0 0,-1 0-1 0 0,1-1 0 0 0,0 1 1 0 0,-1-1-1 0 0,1 1 0 0 0,0-1 1 0 0,-1 1-1 0 0,1-1 1 0 0,0 0-1 0 0,0 1 0 0 0,0-1 1 0 0,-1 1-1 0 0,1-1 1 0 0,0 1-1 0 0,0-1 0 0 0,0 0 1 0 0,0 1-1 0 0,0-1 0 0 0,0 0 1 0 0,2-16 81 0 0,-1 13-72 0 0,0 0 1 0 0,1-1-1 0 0,0 1 1 0 0,0 0-1 0 0,0 0 1 0 0,0 0-1 0 0,1 0 1 0 0,-1 1-1 0 0,1-1 1 0 0,0 0 0 0 0,0 1-1 0 0,0 0 1 0 0,1 0-1 0 0,-1 0 1 0 0,6-3-1 0 0,3-1-18 0 0,0 0-1 0 0,1 1 0 0 0,-1 0 0 0 0,21-6 1 0 0,-31 12-69 0 0,-3 14 2 0 0,-1 3 101 0 0,-1 0 1 0 0,0-1-1 0 0,-2 0 0 0 0,-11 29 0 0 0,1-2 169 0 0,7-18-45 0 0,-37 137 716 0 0,40-139-662 0 0,2-1 0 0 0,0 1 0 0 0,2 0-1 0 0,0 0 1 0 0,3 30 0 0 0,5-7 931 0 0,-6-44-979 0 0,-2-1-140 0 0,1-1 0 0 0,0 1 0 0 0,0-1 0 0 0,0 1 0 0 0,0-1 0 0 0,0 1 0 0 0,0-1 0 0 0,0 1 0 0 0,0-1 0 0 0,0 1 0 0 0,0 0 0 0 0,0-1 0 0 0,1 1 0 0 0,-1-1 0 0 0,0 1 0 0 0,0-1 0 0 0,1 1 0 0 0,-1 0 0 0 0,3-1-209 0 0,0 0 0 0 0,0 0 0 0 0,0 0-1 0 0,0 0 1 0 0,0 0 0 0 0,0-1 0 0 0,0 1-1 0 0,0-1 1 0 0,0 0 0 0 0,0 0 0 0 0,0 0-1 0 0,3-2 1 0 0,16-9-1166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2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14 7367 0 0,'-2'-1'568'0'0,"-11"-8"-168"0"0,12 8 552 0 0,1 1-734 0 0,-1 0-1 0 0,1-1 0 0 0,0 1 0 0 0,0 0 1 0 0,-1 0-1 0 0,1 0 0 0 0,0 0 0 0 0,-1-1 1 0 0,1 1-1 0 0,0 0 0 0 0,-1 0 1 0 0,1 0-1 0 0,0 0 0 0 0,-1 0 0 0 0,1 0 1 0 0,-1 0-1 0 0,1 0 0 0 0,0 0 0 0 0,-1 0 1 0 0,0 0-1 0 0,0 6-52 0 0,-1 0 0 0 0,1 0 0 0 0,0 0 0 0 0,0 1 0 0 0,1-1 0 0 0,0 0 0 0 0,0 0 0 0 0,0 0 0 0 0,1 1 0 0 0,0-1 0 0 0,0 0 0 0 0,2 6 0 0 0,5 13 118 0 0,15 36 0 0 0,-22-60-263 0 0,19 43 135 0 0,38 61 0 0 0,35 36 319 0 0,-43-69-225 0 0,50 98 0 0 0,-84-136-226 0 0,-1 0 0 0 0,-1 1 0 0 0,16 68 0 0 0,-27-85-4 0 0,0 1 0 0 0,-1-1 0 0 0,-1 1-1 0 0,0 0 1 0 0,-2-1 0 0 0,0 1 0 0 0,-1-1 0 0 0,-1 1-1 0 0,-8 30 1 0 0,3-25 187 0 0,-2 0-1 0 0,0 0 1 0 0,-1-1 0 0 0,-2 0-1 0 0,-16 22 1 0 0,8-17 186 0 0,-1-1 0 0 0,-1-1 0 0 0,-31 27 0 0 0,-90 60 1103 0 0,-10-12-482 0 0,48-33-808 0 0,95-60-219 0 0,0 1 0 0 0,0 0 0 0 0,0 0 0 0 0,1 1 0 0 0,1 0 0 0 0,0 1 0 0 0,0 0 0 0 0,1 0 0 0 0,0 1 0 0 0,1 0 0 0 0,0 0 0 0 0,-7 22 0 0 0,13-31-256 0 0,0 0 0 0 0,0 1 0 0 0,1-1 0 0 0,-1 0 0 0 0,1 0 0 0 0,0 1 0 0 0,0-1 0 0 0,0 0 0 0 0,0 0 0 0 0,1 1 0 0 0,0-1 0 0 0,0 4 0 0 0,3 2-1473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92 182 4143 0 0,'4'-12'375'0'0,"-1"0"0"0"0,-1 0 0 0 0,1-13 0 0 0,6-26 3690 0 0,-8 47-3666 0 0,0 0 1 0 0,1-1-1 0 0,0 1 0 0 0,0 0 1 0 0,0 0-1 0 0,0 0 0 0 0,0 0 1 0 0,6-6-1 0 0,-5 7-249 0 0,0 1 1 0 0,-1 0-1 0 0,1 0 1 0 0,0 0-1 0 0,0 0 0 0 0,1 0 1 0 0,-1 1-1 0 0,0 0 1 0 0,1-1-1 0 0,-1 1 0 0 0,1 0 1 0 0,5 0-1 0 0,6-1 136 0 0,24-1 0 0 0,-35 3-233 0 0,106 0 1546 0 0,188 25-1 0 0,-294-25-1555 0 0,8 1 164 0 0,0 1 1 0 0,-1 0-1 0 0,0 1 0 0 0,1 0 1 0 0,11 6-1 0 0,-21-8-179 0 0,0 0-1 0 0,0 0 1 0 0,0 0 0 0 0,0 0-1 0 0,0 0 1 0 0,0 1-1 0 0,-1-1 1 0 0,1 0 0 0 0,-1 1-1 0 0,1 0 1 0 0,-1-1-1 0 0,1 1 1 0 0,-1 0-1 0 0,0-1 1 0 0,0 1 0 0 0,0 0-1 0 0,0 0 1 0 0,0 0-1 0 0,0 0 1 0 0,0 0 0 0 0,-1 0-1 0 0,1 1 1 0 0,-1-1-1 0 0,0 0 1 0 0,0 0-1 0 0,1 0 1 0 0,-1 0 0 0 0,0 1-1 0 0,-1-1 1 0 0,1 0-1 0 0,0 0 1 0 0,-1 0-1 0 0,1 0 1 0 0,-1 0 0 0 0,-1 3-1 0 0,-1 4 13 0 0,-2 1 0 0 0,1-1 1 0 0,-1-1-1 0 0,-1 1 0 0 0,1-1 0 0 0,-2 1 0 0 0,1-2 0 0 0,-9 9 0 0 0,-64 54 172 0 0,67-61-185 0 0,-17 14 11 0 0,-2-2 1 0 0,0-1-1 0 0,-1-1 0 0 0,-1-2 0 0 0,-1-1 0 0 0,0-2 1 0 0,-1-1-1 0 0,-1-2 0 0 0,0-2 0 0 0,0 0 1 0 0,-49 3-1 0 0,59-9-7 0 0,-1-2 0 0 0,1-1 1 0 0,-48-5-1 0 0,67 3-48 0 0,5 2-63 0 0,5 1-176 0 0,-1 0 218 0 0,1 1 0 0 0,-1-1 0 0 0,1 1 0 0 0,-1 0 0 0 0,0-1 0 0 0,1 1 0 0 0,2 4 0 0 0,-1-3 15 0 0,1 3-1 0 0,1 0 0 0 0,-1 0 0 0 0,0 1 0 0 0,0 0 0 0 0,-1 0 0 0 0,1 0 0 0 0,4 14 0 0 0,18 57 50 0 0,-24-68-36 0 0,5 16-223 0 0,-1 1 0 0 0,-2 1 0 0 0,0-1 0 0 0,-2 1 0 0 0,1 39 0 0 0,-6-46-1465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7687 0 0,'0'0'2830'0'0,"-1"3"-2474"0"0,-15 35 316 0 0,-1 0 0 0 0,-32 51 0 0 0,-1 2-250 0 0,-4 0-291 0 0,7-13-48 0 0,43-71 48 0 0,-9 22-4330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7831 0 0,'0'0'3792'0'0,"2"-1"-2157"0"0,20-5-839 0 0,-1 1 0 0 0,1 0 0 0 0,34-1 0 0 0,-18 2-341 0 0,85-12 399 0 0,234-22 1012 0 0,-314 35-1757 0 0,1 3 1 0 0,48 5 0 0 0,-73-3-235 0 0,-1 1 0 0 0,1 1 0 0 0,-1 1 0 0 0,1 0 0 0 0,-1 2 0 0 0,-1 0 0 0 0,21 11 0 0 0,-36-17-190 0 0,9-2-1477 0 0,-6-4-3093 0 0,4-7-270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6447 0 0,'0'0'3184'0'0,"2"-1"-1798"0"0,5-2-1096 0 0,0 0 1 0 0,1 1-1 0 0,0 0 1 0 0,0 1-1 0 0,-1 0 1 0 0,1 0-1 0 0,0 0 1 0 0,0 1-1 0 0,11 1 1 0 0,20-2 148 0 0,207-31 1294 0 0,-2-18-349 0 0,150-23-167 0 0,-352 68-1225 0 0,5-2-687 0 0,96 0 1 0 0,-108 10-5517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3223 0 0,'0'0'8640'0'0,"2"0"-7457"0"0,9-6-657 0 0,-1 0 0 0 0,0 0 0 0 0,0 0-1 0 0,0-2 1 0 0,8-7 0 0 0,44-46 842 0 0,-13 7-1051 0 0,-2-1 0 0 0,69-109 1 0 0,-86 114-2396 0 0,44-105 1 0 0,-60 116-1644 0 0,-4 2-893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0 9383 0 0,'-16'16'170'0'0,"0"0"-1"0"0,1 1 0 0 0,1 0 1 0 0,0 1-1 0 0,-20 37 0 0 0,-56 117 2081 0 0,70-130-1683 0 0,2 1 0 0 0,2 0 0 0 0,-18 75 0 0 0,-12 140 227 0 0,42-234-724 0 0,0 0 0 0 0,-2 0 0 0 0,-1 0 0 0 0,0-1 0 0 0,-2 0 0 0 0,-1 0 0 0 0,-21 34 0 0 0,-4-1-16 0 0,-4-2 0 0 0,-1-1 0 0 0,-76 74 0 0 0,83-98-200 0 0,-3-2 0 0 0,-57 34-1 0 0,79-52 141 0 0,11-7-202 0 0,3-5-605 0 0,0-9-249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10135 0 0,'0'0'3407'0'0,"3"1"-2124"0"0,10-1-610 0 0,0 1 0 0 0,0-2 0 0 0,0 0 0 0 0,25-5 0 0 0,56-18 422 0 0,-62 15-694 0 0,150-47 834 0 0,68-17-757 0 0,-224 68-1865 0 0,1 1-1 0 0,42-2 1 0 0,-43 9-147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86 1375 0 0,'38'-42'155'0'0,"-24"24"2601"0"0,-13 18-2542 0 0,-1-1 0 0 0,0 1 0 0 0,1-1 0 0 0,-1 1 0 0 0,0 0 0 0 0,1-1-1 0 0,-1 1 1 0 0,0-1 0 0 0,0 1 0 0 0,1-1 0 0 0,-1 1 0 0 0,0-1 0 0 0,0 1 0 0 0,0-1 0 0 0,0 1 0 0 0,0-1-1 0 0,0 0 1 0 0,1 1 0 0 0,-1-1 0 0 0,0 1 0 0 0,-1-1 0 0 0,1 1 0 0 0,0-1 0 0 0,0 1 0 0 0,0-1 0 0 0,0 1-1 0 0,0-1 1 0 0,0 1 0 0 0,-1-1 0 0 0,1 1 0 0 0,0-1 0 0 0,0 1 0 0 0,-1-1 0 0 0,1 1 0 0 0,0-1 0 0 0,-1 1-1 0 0,1 0 1 0 0,-1-1 0 0 0,1 1 0 0 0,0-1 0 0 0,-1 1 0 0 0,1 0 0 0 0,-1 0 0 0 0,0-1 0 0 0,-1 0-9 0 0,0 0 1 0 0,0 1-1 0 0,0-1 1 0 0,0 1-1 0 0,0-1 1 0 0,0 1-1 0 0,0 0 1 0 0,0 0 0 0 0,0 0-1 0 0,-3 0 1 0 0,-7 2-40 0 0,0 1 0 0 0,0 0 1 0 0,1 1-1 0 0,-23 10 1 0 0,-42 27-61 0 0,25-7-66 0 0,3 3 0 0 0,-71 66 0 0 0,-31 26 16 0 0,-27 4-56 0 0,167-125 3 0 0,0 0-1 0 0,1 1 1 0 0,1 0-1 0 0,-1 0 1 0 0,1 1-1 0 0,1 0 1 0 0,0 0-1 0 0,-9 18 1 0 0,14-24 0 0 0,0 0 0 0 0,0 1 0 0 0,1-1 0 0 0,-1 1 1 0 0,1 0-1 0 0,0 0 0 0 0,0-1 0 0 0,0 1 0 0 0,1 0 0 0 0,0 0 1 0 0,0 0-1 0 0,0 0 0 0 0,0 0 0 0 0,1 0 0 0 0,0-1 0 0 0,0 1 0 0 0,0 0 1 0 0,1 0-1 0 0,-1-1 0 0 0,1 1 0 0 0,0-1 0 0 0,1 0 0 0 0,-1 1 0 0 0,5 4 1 0 0,-3-4 41 0 0,0-1 0 0 0,0 0 1 0 0,0-1-1 0 0,1 1 0 0 0,0-1 1 0 0,0 0-1 0 0,0 0 0 0 0,0 0 1 0 0,0 0-1 0 0,1-1 0 0 0,-1 0 1 0 0,1-1-1 0 0,0 1 0 0 0,-1-1 1 0 0,10 1-1 0 0,6 0 191 0 0,0-1 1 0 0,40-2-1 0 0,141-30 709 0 0,-110 14-1124 0 0,-68 14-2684 0 0,-16 3 184 0 0,8-2-3361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11519 0 0,'0'0'887'0'0,"-1"1"-583"0"0,-11 14 780 0 0,-33 40 817 0 0,3 2-1 0 0,-40 70 0 0 0,75-113-1816 0 0,0 0 0 0 0,1 1 0 0 0,0 0 0 0 0,1 0-1 0 0,1 1 1 0 0,0-1 0 0 0,1 1 0 0 0,-1 31 0 0 0,4-46-184 0 0,1 7-1837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3223 0 0,'7'-8'9035'0'0,"8"0"-6669"0"0,22-8-1 0 0,20-3-1064 0 0,61-8-1033 0 0,-102 24-305 0 0,40-8-687 0 0,85-5 0 0 0,-115 16-190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8287 0 0,'0'0'639'0'0,"1"-2"-415"0"0,8-4 956 0 0,1 0 0 0 0,0 0 1 0 0,0 1-1 0 0,0 0 0 0 0,16-5 0 0 0,59-15 1440 0 0,-67 20-2648 0 0,40-10 564 0 0,-12 1-174 0 0,1 3 0 0 0,84-10 0 0 0,-118 20-455 0 0,-1 1 0 0 0,1 1 1 0 0,17 2-1 0 0,-23-1-551 0 0,-1-1 0 0 0,0 1-1 0 0,0 0 1 0 0,12 5 0 0 0,-4 2-5570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13823 0 0,'0'0'10592'0'0,"11"-2"-11512"0"0,3 2 336 0 0,0 0-5608 0 0,2 0-1120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12207 0 0,'0'0'6074'0'0,"-9"0"-5804"0"0,-1 3-233 0 0,-1 0 0 0 0,1 0 0 0 0,0 1 0 0 0,0 1 0 0 0,0-1 0 0 0,1 2 0 0 0,-16 10 0 0 0,15-10-13 0 0,-72 49 75 0 0,3 4 0 0 0,-106 101-1 0 0,162-139 48 0 0,2 1-1 0 0,-32 41 1 0 0,48-55-119 0 0,0-1 0 0 0,0 1 0 0 0,1-1 0 0 0,0 1 0 0 0,0 1 0 0 0,1-1 0 0 0,0 0 1 0 0,0 1-1 0 0,1-1 0 0 0,0 1 0 0 0,1 0 0 0 0,0 0 0 0 0,0 17 0 0 0,1-23-11 0 0,1 1-1 0 0,-1-1 1 0 0,1 0-1 0 0,0 1 1 0 0,0-1-1 0 0,0 0 1 0 0,0 0-1 0 0,0 0 1 0 0,1 0-1 0 0,0 0 0 0 0,-1 0 1 0 0,1 0-1 0 0,0 0 1 0 0,0-1-1 0 0,5 5 1 0 0,-3-4 11 0 0,0 1-1 0 0,1-1 1 0 0,-1-1 0 0 0,1 1-1 0 0,0-1 1 0 0,0 1 0 0 0,0-1 0 0 0,0-1-1 0 0,6 2 1 0 0,6 0 62 0 0,-1 0 0 0 0,1-2 0 0 0,0 0 0 0 0,0-1 0 0 0,23-2 1 0 0,67-14-474 0 0,-61 8-4894 0 0,-10 0-1318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59 13591 0 0,'0'0'4943'0'0,"2"0"-4734"0"0,9-1-139 0 0,-1-1 1 0 0,0 0-1 0 0,1-1 0 0 0,-1 0 0 0 0,19-8 0 0 0,12-4 37 0 0,33-6 417 0 0,-73 21-483 0 0,0 0 0 0 0,0 0 0 0 0,0 0-1 0 0,0 1 1 0 0,0-1 0 0 0,0 1 0 0 0,0-1-1 0 0,0 1 1 0 0,0-1 0 0 0,0 1 0 0 0,0-1-1 0 0,-1 1 1 0 0,1 0 0 0 0,0-1 0 0 0,0 1 0 0 0,-1 0-1 0 0,1 0 1 0 0,0 0 0 0 0,3 9 34 0 0,-4-7-62 0 0,-1 1 0 0 0,1-1 0 0 0,-1 1 0 0 0,1-1 0 0 0,-1 0 0 0 0,0 0 0 0 0,0 1 0 0 0,0-1 0 0 0,-1 0 0 0 0,-1 4 0 0 0,-22 32 60 0 0,15-25-63 0 0,-8 9 24 0 0,-1 1-1 0 0,-1-2 1 0 0,-2-1-1 0 0,-43 35 0 0 0,18-18-8 0 0,18-9-25 0 0,28-29 8 0 0,0 0-1 0 0,1 1 1 0 0,-1-1-1 0 0,1 1 1 0 0,-1-1-1 0 0,1 1 1 0 0,-1-1-1 0 0,1 1 1 0 0,-1-1-1 0 0,1 1 1 0 0,0-1-1 0 0,-1 1 1 0 0,1 0-1 0 0,0-1 1 0 0,-1 1-1 0 0,1 0 1 0 0,0-1-1 0 0,0 1 1 0 0,0 0-1 0 0,0-1 1 0 0,-1 1-1 0 0,1 0 1 0 0,0-1-1 0 0,0 1 1 0 0,0 0-1 0 0,0 0 1 0 0,1-1-1 0 0,-1 1 1 0 0,0 0-1 0 0,0-1 1 0 0,0 1-1 0 0,1 0 1 0 0,-1-1-1 0 0,0 1 1 0 0,0 0-1 0 0,1-1 1 0 0,-1 1-1 0 0,1-1 1 0 0,0 2-1 0 0,0-1 41 0 0,1 0-1 0 0,-1 0 1 0 0,1 0-1 0 0,-1 0 1 0 0,1 0 0 0 0,0 0-1 0 0,0 0 1 0 0,3 0-1 0 0,4 1 86 0 0,1-1 0 0 0,0 0 1 0 0,-1-1-1 0 0,1 0 0 0 0,0-1 0 0 0,15-3 0 0 0,-8 2 15 0 0,138-28 109 0 0,-23 2-130 0 0,-10 6-4520 0 0,-111 19 2450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94 9215 0 0,'-4'-5'148'0'0,"0"3"-80"0"0,-20-4 7896 0 0,41-1-7134 0 0,0 0 0 0 0,0 1-1 0 0,34-7 1 0 0,57-4-895 0 0,-70 12 283 0 0,15-2-335 0 0,-2-1-538 0 0,0 2 0 0 0,65 1 1 0 0,-96 7-525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55 1839 0 0,'-51'7'16239'0'0,"63"-6"-15534"0"0,0-2 0 0 0,0 1-1 0 0,1-1 1 0 0,21-5 0 0 0,-5 0-328 0 0,73-10 25 0 0,156-17-1013 0 0,-223 33-2231 0 0,-22 0-1719 0 0,0 0-1647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 13215 0 0,'2'-1'604'0'0,"3"-1"-153"0"0,-2 1-327 0 0,-1 0 0 0 0,1 0 0 0 0,-1 0 0 0 0,1 0 0 0 0,-1 1 0 0 0,1-1 0 0 0,4 0 0 0 0,-7 1 19 0 0,1 0 1 0 0,0 0-1 0 0,-1 0 1 0 0,1 0-1 0 0,0 0 1 0 0,-1 0-1 0 0,1 0 0 0 0,-1 0 1 0 0,1 0-1 0 0,0 0 1 0 0,-1 0-1 0 0,1 1 0 0 0,0-1 1 0 0,-1 0-1 0 0,1 0 1 0 0,-1 0-1 0 0,1 1 1 0 0,-1-1-1 0 0,1 0 0 0 0,-1 1 1 0 0,1-1-1 0 0,-1 1 1 0 0,1-1-1 0 0,-1 0 1 0 0,1 1-1 0 0,-1-1 0 0 0,0 1 1 0 0,1 1-1 0 0,0-1-42 0 0,0 1 0 0 0,-1 0 0 0 0,1 0 1 0 0,-1 0-1 0 0,1 0 0 0 0,-1 0 0 0 0,0 0 0 0 0,0 0 0 0 0,0 3 0 0 0,-1 4-25 0 0,0 1 0 0 0,-1-1 0 0 0,-2 11 1 0 0,-14 32 624 0 0,-44 90 1 0 0,15-39-288 0 0,-23 53 110 0 0,-10 26-189 0 0,58-127-282 0 0,-18 77 0 0 0,36-119 57 0 0,2 1 0 0 0,-1 0 0 0 0,2 0 0 0 0,0 0 0 0 0,2 23 1 0 0,-1-33-190 0 0,1 0 1 0 0,-1 0 0 0 0,1 0 0 0 0,0 0 0 0 0,1 0 0 0 0,-1 0 0 0 0,1 0 0 0 0,0 0 0 0 0,0 0 0 0 0,2 3 0 0 0,-2-5-261 0 0,0 0 0 0 0,0 0 1 0 0,0 0-1 0 0,0 0 0 0 0,0 0 0 0 0,0-1 0 0 0,0 1 0 0 0,1-1 1 0 0,-1 0-1 0 0,0 1 0 0 0,1-1 0 0 0,-1 0 0 0 0,1 0 0 0 0,0-1 0 0 0,-1 1 1 0 0,1 0-1 0 0,3-1 0 0 0,9 1-7052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22 1839 0 0,'-7'-3'-72'0'0,"0"0"0"0"0,1 0-1 0 0,-10-2 1 0 0,6 3 1494 0 0,1 0 1 0 0,0 0-1 0 0,-1 1 0 0 0,1 1 1 0 0,-1-1-1 0 0,1 2 1 0 0,-1-1-1 0 0,0 1 0 0 0,-17 5 1 0 0,19-4-1091 0 0,1 0 1 0 0,0 1-1 0 0,0 0 1 0 0,-8 5 0 0 0,13-7-242 0 0,0 1 0 0 0,-1-1 0 0 0,1 1 0 0 0,0-1 0 0 0,1 1 0 0 0,-1 0 1 0 0,0 0-1 0 0,0 0 0 0 0,1 0 0 0 0,-1 0 0 0 0,1 0 0 0 0,0 0 1 0 0,0 0-1 0 0,-1 1 0 0 0,1-1 0 0 0,1 0 0 0 0,-2 4 0 0 0,1-2-24 0 0,1 0 0 0 0,0 0 1 0 0,0 0-1 0 0,0 0 0 0 0,0 0 0 0 0,0 0 0 0 0,1 0 0 0 0,0 0 0 0 0,0-1 0 0 0,2 6 0 0 0,3 5 28 0 0,0 0-1 0 0,2 0 0 0 0,-1-1 1 0 0,16 19-1 0 0,172 211 981 0 0,-190-238-850 0 0,0 1 1 0 0,0 0-1 0 0,0 1 1 0 0,-1-1-1 0 0,1 1 0 0 0,3 10 1 0 0,-7-15-160 0 0,0 1 0 0 0,0-1 0 0 0,0 1 0 0 0,0 0 0 0 0,-1-1 0 0 0,0 1 0 0 0,1 0 0 0 0,-1-1 0 0 0,0 1 0 0 0,0 0 0 0 0,0 0 0 0 0,-1-1 0 0 0,1 1 0 0 0,-1 0 0 0 0,1-1 0 0 0,-1 1 0 0 0,0 0 0 0 0,0-1 0 0 0,0 1 0 0 0,0-1 0 0 0,-3 5 0 0 0,-6 6-52 0 0,-1-1 0 0 0,0 0 0 0 0,-1 0-1 0 0,0-2 1 0 0,-1 1 0 0 0,0-1-1 0 0,-14 8 1 0 0,-105 52-2751 0 0,130-69 2665 0 0,-63 29-2584 0 0,36-17 1210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57 9215 0 0,'0'-3'422'0'0,"-1"-27"-316"0"0,0 6 5209 0 0,-8 31-2971 0 0,-1 2-2170 0 0,2 1 0 0 0,-1 1 0 0 0,1 0-1 0 0,1 0 1 0 0,0 0 0 0 0,-7 16 0 0 0,3-6-90 0 0,-116 240 401 0 0,19 8-141 0 0,70-172-325 0 0,-95 212 45 0 0,66-171 440 0 0,18-60-1987 0 0,11-30-3319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8287 0 0,'-6'-6'256'0'0,"-1"1"968"0"0,-3-5 6932 0 0,11 11-8005 0 0,1 0 0 0 0,0 0 0 0 0,0-1 1 0 0,0 1-1 0 0,-1 0 0 0 0,1-1 0 0 0,4 2 0 0 0,1-1 76 0 0,152 43 1667 0 0,-127-37-1758 0 0,1-3 1 0 0,-1-1 0 0 0,36-1-1 0 0,-24-4-32 0 0,0-2 0 0 0,75-17 0 0 0,81-38-2941 0 0,-157 43-4158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11055 0 0,'0'0'1002'0'0,"0"3"-824"0"0,1 9 516 0 0,-1 0 0 0 0,0-1 0 0 0,-1 1-1 0 0,0 0 1 0 0,-5 20 0 0 0,-21 58 1641 0 0,-35 54-1390 0 0,27-64-717 0 0,13-29-152 0 0,-113 259 186 0 0,-20-11-200 0 0,125-247 19 0 0,-49 61 1 0 0,65-96-62 0 0,-1 0 1 0 0,-1 0 0 0 0,0-2 0 0 0,-1 0 0 0 0,-1 0 0 0 0,-32 18 0 0 0,19-18-21 0 0,30-15 0 0 0,0 0 0 0 0,1 1 0 0 0,-1-1 0 0 0,0 0 0 0 0,1 1 0 0 0,-1-1 0 0 0,0 0 0 0 0,1 0 0 0 0,-1 0 0 0 0,0 0 0 0 0,0 0 0 0 0,1 0 0 0 0,-1 0 0 0 0,0 0 0 0 0,0 0 0 0 0,1 0 0 0 0,-1 0 0 0 0,0 0 0 0 0,1 0 0 0 0,-1 0 0 0 0,0-1 0 0 0,1 1 0 0 0,-1 0 0 0 0,0-1 0 0 0,1 1 0 0 0,-1 0 0 0 0,0-1 0 0 0,1 0 0 0 0,-1 0 0 0 0,1 1 0 0 0,0-1 0 0 0,0 1 0 0 0,-1-1 0 0 0,1 0 0 0 0,0 1 0 0 0,0-1 0 0 0,0 0 0 0 0,0 0 0 0 0,0 1 0 0 0,0-1 0 0 0,0 0 0 0 0,0 0 0 0 0,1-1 0 0 0,-1-3 7 0 0,1-1-1 0 0,0 0 0 0 0,0 1 1 0 0,0-1-1 0 0,1 1 1 0 0,0-1-1 0 0,0 1 0 0 0,1 0 1 0 0,5-10-1 0 0,2 0 16 0 0,0 1-1 0 0,12-14 0 0 0,2 2-31 0 0,0 1 0 0 0,2 1 0 0 0,38-29 0 0 0,-52 45 9 0 0,0 0 0 0 0,0 0-1 0 0,1 1 1 0 0,0 1 0 0 0,0 0-1 0 0,0 1 1 0 0,1 1 0 0 0,0 0-1 0 0,0 0 1 0 0,0 1 0 0 0,15 0-1 0 0,-26 3 16 0 0,0 0 0 0 0,1 0 0 0 0,-1 0-1 0 0,0 0 1 0 0,0 1 0 0 0,0-1 0 0 0,1 1 0 0 0,-1 0-1 0 0,0 0 1 0 0,0 1 0 0 0,0-1 0 0 0,0 0 0 0 0,-1 1-1 0 0,1 0 1 0 0,0-1 0 0 0,4 5 0 0 0,-4-2 5 0 0,0-1-1 0 0,0 1 1 0 0,0 0 0 0 0,0 0 0 0 0,0 0 0 0 0,-1 1-1 0 0,0-1 1 0 0,0 1 0 0 0,0-1 0 0 0,1 6 0 0 0,0 1 17 0 0,-1 1 1 0 0,0-1-1 0 0,-1 1 1 0 0,0 0 0 0 0,-1-1-1 0 0,0 1 1 0 0,-1 0-1 0 0,-3 17 1 0 0,-12 37 67 0 0,16-64-1115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217 147 7367 0 0,'0'0'11032'0'0,"2"1"-10217"0"0,1 0-601 0 0,1 0 1 0 0,0 0-1 0 0,-1-1 1 0 0,1 1-1 0 0,0-1 1 0 0,-1 1-1 0 0,1-1 1 0 0,0-1-1 0 0,0 1 1 0 0,5-1-1 0 0,-1-1-26 0 0,0-1 0 0 0,0 0 0 0 0,14-7 0 0 0,21-11 86 0 0,52-28-477 0 0,-90 46 71 0 0,0-1 0 0 0,0 0 0 0 0,0 0 0 0 0,0-1 0 0 0,-1 1 0 0 0,1-1-1 0 0,-1 0 1 0 0,5-8 0 0 0,-8 11-172 0 0,-9-5-304 0 0,5 6 558 0 0,1 0-1 0 0,-1 0 1 0 0,1 0-1 0 0,-1 1 1 0 0,0-1-1 0 0,0 1 1 0 0,1-1-1 0 0,-1 1 1 0 0,0 0-1 0 0,0 0 0 0 0,0 0 1 0 0,1 0-1 0 0,-1 1 1 0 0,0-1-1 0 0,-4 2 1 0 0,-6 2-103 0 0,-23 9 1 0 0,29-10 97 0 0,-16 7-7 0 0,0 1-1 0 0,1 1 1 0 0,0 1-1 0 0,-29 25 1 0 0,19-12 193 0 0,2 2 0 0 0,-28 32 1 0 0,42-42 58 0 0,0 1 1 0 0,2 0 0 0 0,0 1-1 0 0,2 0 1 0 0,0 1 0 0 0,1 0-1 0 0,-11 32 1 0 0,20-48-143 0 0,1 0 0 0 0,0 0 1 0 0,0 1-1 0 0,0-1 0 0 0,1 0 0 0 0,-1 1 0 0 0,1-1 1 0 0,1 1-1 0 0,-1-1 0 0 0,1 1 0 0 0,0-1 1 0 0,0 0-1 0 0,0 1 0 0 0,3 5 0 0 0,-3-8-30 0 0,1 0 1 0 0,0 1-1 0 0,0-1 0 0 0,0 0 0 0 0,0 0 0 0 0,1-1 0 0 0,-1 1 0 0 0,1 0 0 0 0,0-1 0 0 0,-1 1 0 0 0,1-1 0 0 0,0 0 0 0 0,0 0 1 0 0,1 0-1 0 0,-1 0 0 0 0,0-1 0 0 0,1 1 0 0 0,-1-1 0 0 0,1 0 0 0 0,-1 0 0 0 0,7 1 0 0 0,3-1 29 0 0,0 1 0 0 0,1-2 0 0 0,-1 0 0 0 0,17-2 0 0 0,56-11 62 0 0,-14 1-160 0 0,-8 5-2712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28 6911 0 0,'0'0'315'0'0,"-1"2"-7"0"0,-2 10-96 0 0,1 0 0 0 0,-1 24 0 0 0,3 5 4532 0 0,0-38-4564 0 0,0-1-1 0 0,1 1 1 0 0,-1-1 0 0 0,1 0 0 0 0,-1 1-1 0 0,1-1 1 0 0,0 1 0 0 0,0-1 0 0 0,0 0-1 0 0,0 0 1 0 0,0 1 0 0 0,0-1-1 0 0,1 0 1 0 0,-1 0 0 0 0,1 0 0 0 0,0 0-1 0 0,-1-1 1 0 0,1 1 0 0 0,0 0 0 0 0,0-1-1 0 0,0 1 1 0 0,3 1 0 0 0,-1-2-59 0 0,0 1 0 0 0,-1-1 0 0 0,1 0 1 0 0,0 0-1 0 0,-1 0 0 0 0,1-1 0 0 0,0 1 0 0 0,0-1 1 0 0,-1 0-1 0 0,1 0 0 0 0,0 0 0 0 0,0-1 0 0 0,0 1 1 0 0,3-2-1 0 0,20-4 180 0 0,-1-2 1 0 0,0 0-1 0 0,-1-2 0 0 0,0-1 1 0 0,0 0-1 0 0,-1-2 0 0 0,31-23 1 0 0,-50 32-319 0 0,0 0 0 0 0,0-1 0 0 0,0 0 1 0 0,4-6-1 0 0,-7 9-42 0 0,-1 0 1 0 0,0 0-1 0 0,0 1 0 0 0,0-1 1 0 0,0 0-1 0 0,0 0 1 0 0,0 0-1 0 0,0 0 0 0 0,-1 0 1 0 0,1 0-1 0 0,-1 0 1 0 0,1-1-1 0 0,-1 1 0 0 0,0 0 1 0 0,0 0-1 0 0,0-4 1 0 0,0 5 11 0 0,-1 0 1 0 0,1 1 0 0 0,0-1 0 0 0,-1 0-1 0 0,1 0 1 0 0,-1 0 0 0 0,1 0 0 0 0,-1 1-1 0 0,0-1 1 0 0,1 0 0 0 0,-1 1 0 0 0,0-1 0 0 0,0 0-1 0 0,1 1 1 0 0,-1-1 0 0 0,0 1 0 0 0,0-1-1 0 0,0 1 1 0 0,1 0 0 0 0,-1-1 0 0 0,0 1 0 0 0,0 0-1 0 0,0-1 1 0 0,0 1 0 0 0,0 0 0 0 0,0 0-1 0 0,0 0 1 0 0,0 0 0 0 0,0 0 0 0 0,0 0-1 0 0,0 0 1 0 0,0 0 0 0 0,-1 1 0 0 0,-4 0-153 0 0,0 0 0 0 0,1 0 1 0 0,-1 1-1 0 0,-6 2 0 0 0,-25 13 170 0 0,0 1 0 0 0,2 1 0 0 0,0 2 0 0 0,2 2 0 0 0,0 1 0 0 0,1 2 0 0 0,2 0 0 0 0,1 3 1 0 0,1 0-1 0 0,-26 36 0 0 0,45-53 186 0 0,0 1 0 0 0,1 0 0 0 0,-10 22 0 0 0,15-29-117 0 0,0 0 0 0 0,1 1 0 0 0,0-1 0 0 0,1 1 0 0 0,-1-1 0 0 0,1 1 0 0 0,0 0 0 0 0,1-1 0 0 0,0 1 0 0 0,1 10 0 0 0,-1-14-43 0 0,1 0 1 0 0,0 0 0 0 0,0-1-1 0 0,0 1 1 0 0,1 0 0 0 0,-1-1-1 0 0,1 1 1 0 0,-1-1 0 0 0,1 1 0 0 0,0-1-1 0 0,0 0 1 0 0,0 1 0 0 0,0-1-1 0 0,0 0 1 0 0,1-1 0 0 0,-1 1-1 0 0,0 0 1 0 0,1-1 0 0 0,0 1-1 0 0,-1-1 1 0 0,1 0 0 0 0,5 2 0 0 0,2 0-516 0 0,-1 0 1 0 0,1-1 0 0 0,0 0 0 0 0,0 0 0 0 0,14 0 0 0 0,4-2-5093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33 9991 0 0,'14'-8'217'0'0,"-8"4"-118"0"0,0 1 0 0 0,0 0 0 0 0,0 0 0 0 0,0 1 0 0 0,1-1-1 0 0,-1 2 1 0 0,1-1 0 0 0,7-1 0 0 0,-8 3 1379 0 0,-7 1-487 0 0,-10 5-62 0 0,-20 7-442 0 0,4-2-417 0 0,1 1-1 0 0,-32 21 1 0 0,-46 37 126 0 0,59-39-169 0 0,-62 47-1 0 0,-34 23 12 0 0,-16-17-38 0 0,-6 5 0 0 0,131-64 0 0 0,31-24 0 0 0,0-1 0 0 0,0 1 0 0 0,0 0 0 0 0,1 0 0 0 0,-1 0 0 0 0,0-1 0 0 0,1 1 0 0 0,-1 0 0 0 0,1 0 0 0 0,-1 0 0 0 0,0 1 0 0 0,1 0-1 0 0,0-1 0 0 0,0 0 0 0 0,0 0 0 0 0,0 0 0 0 0,0 0 0 0 0,0 0 1 0 0,1 0-1 0 0,-1 0 0 0 0,0 0 0 0 0,1 0 0 0 0,-1 0 0 0 0,1 0 0 0 0,-1 0 0 0 0,1 0 0 0 0,-1 0 0 0 0,1 0 0 0 0,0 0 0 0 0,-1 0 0 0 0,1 0 0 0 0,0-1 0 0 0,0 1 0 0 0,-1 0 0 0 0,1 0 0 0 0,0-1 0 0 0,0 1 0 0 0,0-1 0 0 0,0 1 0 0 0,0-1 0 0 0,0 1 0 0 0,0-1 0 0 0,0 0 0 0 0,1 1 1 0 0,6 2-10 0 0,1-1 0 0 0,-1 0 0 0 0,10 1 1 0 0,-13-2 7 0 0,65 8-100 0 0,120-2 0 0 0,-41-3-72 0 0,-107-1 128 0 0,63 13 1 0 0,-88-12 39 0 0,0 1 0 0 0,-1 0 1 0 0,0 2-1 0 0,0-1 0 0 0,-1 2 0 0 0,0 0 1 0 0,0 1-1 0 0,0 1 0 0 0,-2 0 1 0 0,1 1-1 0 0,-1 0 0 0 0,12 14 0 0 0,-20-18-4 0 0,1 0 0 0 0,-1 0 1 0 0,-1 0-1 0 0,0 1 0 0 0,0 0 0 0 0,0 0 0 0 0,-1 0 0 0 0,0 0 0 0 0,-1 1 0 0 0,1-1 0 0 0,-2 1 0 0 0,1-1 0 0 0,-1 1 0 0 0,-1 0 1 0 0,0 9-1 0 0,0-11 4 0 0,-1 0 1 0 0,0 0-1 0 0,0 0 1 0 0,0 0 0 0 0,-1 0-1 0 0,-1 0 1 0 0,1 0-1 0 0,-1-1 1 0 0,0 1 0 0 0,0-1-1 0 0,-1 0 1 0 0,0 0-1 0 0,0 0 1 0 0,0-1 0 0 0,-1 1-1 0 0,0-1 1 0 0,0 0-1 0 0,-10 8 1 0 0,-12 5 105 0 0,0-1 0 0 0,-1-2-1 0 0,-30 13 1 0 0,-93 29 149 0 0,142-54-236 0 0,-37 12 28 0 0,-1-2 0 0 0,-1-2 0 0 0,-57 5 0 0 0,-149-2 667 0 0,222-13-305 0 0,-38-5 1 0 0,60 3-255 0 0,0-1-1 0 0,0 0 1 0 0,0 0 0 0 0,0-1 0 0 0,0 0 0 0 0,1-1 0 0 0,-18-9 0 0 0,26 12-136 0 0,-1 1 1 0 0,1-1 0 0 0,0 0-1 0 0,0 1 1 0 0,0-1 0 0 0,0 0-1 0 0,0 0 1 0 0,0 0 0 0 0,1 0-1 0 0,-1 0 1 0 0,0 0 0 0 0,0 0-1 0 0,1 0 1 0 0,-1 0 0 0 0,0 0-1 0 0,1 0 1 0 0,-1 0 0 0 0,1-1-1 0 0,0 1 1 0 0,-1 0 0 0 0,1 0-1 0 0,0-1 1 0 0,0 1 0 0 0,-1 0-1 0 0,1 0 1 0 0,0-1 0 0 0,0 1-1 0 0,1 0 1 0 0,-1-3 0 0 0,2 1-37 0 0,-1-1 1 0 0,1 0 0 0 0,-1 1-1 0 0,1 0 1 0 0,1-1 0 0 0,-1 1 0 0 0,0 0-1 0 0,5-5 1 0 0,-2 3-166 0 0,1 0 0 0 0,0 1 0 0 0,0-1 0 0 0,0 1 0 0 0,0 0 0 0 0,0 1 0 0 0,1 0 0 0 0,10-4 0 0 0,11-3-671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105 315 4607 0 0,'0'0'354'0'0,"0"2"-233"0"0,-5 13 1577 0 0,0 0 0 0 0,-1 0 0 0 0,-1-1 0 0 0,0 0 0 0 0,-14 21 0 0 0,14-26-1216 0 0,1-1-81 0 0,0 0 0 0 0,0 0 0 0 0,-1 0 0 0 0,-13 10 0 0 0,19-17 508 0 0,8-14-342 0 0,20-27-297 0 0,2 0 1 0 0,2 2 0 0 0,44-42 0 0 0,-13 22-457 0 0,71-51 1 0 0,4 20-713 0 0,-123 80 810 0 0,6 0 102 0 0,-20 9-6 0 0,1 1 1 0 0,-1-1 0 0 0,1 0 0 0 0,-1 0 0 0 0,1 1-1 0 0,-1-1 1 0 0,1 0 0 0 0,-1 1 0 0 0,1-1 0 0 0,-1 0-1 0 0,0 1 1 0 0,1-1 0 0 0,-1 1 0 0 0,0-1 0 0 0,1 1 0 0 0,-1-1-1 0 0,0 1 1 0 0,0-1 0 0 0,1 1 0 0 0,-1 0 0 0 0,0-1 11 0 0,2 4 38 0 0,0 0 1 0 0,-1 1-1 0 0,1-1 0 0 0,-1 0 1 0 0,0 1-1 0 0,0-1 1 0 0,-1 1-1 0 0,1-1 1 0 0,-1 1-1 0 0,-1 7 0 0 0,0 7 264 0 0,-6 21-1 0 0,7-37-286 0 0,-7 26 408 0 0,-16 44 1 0 0,15-52-361 0 0,1 1 0 0 0,0 1 0 0 0,-5 37 0 0 0,11-50-99 0 0,1 0 0 0 0,0 0 0 0 0,0-1 0 0 0,1 1 1 0 0,0 0-1 0 0,4 17 0 0 0,-3-21-670 0 0,0 0 0 0 0,1 0 0 0 0,5 10 0 0 0,-7-15-353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101 9871 0 0,'64'-26'1032'0'0,"-1"0"97"0"0,-55 22-482 0 0,0 0-1 0 0,-1 0 1 0 0,0-1-1 0 0,1 0 1 0 0,10-11 3774 0 0,-19 15-4401 0 0,1 1 0 0 0,0-1-1 0 0,0 1 1 0 0,0-1 0 0 0,-1 1 0 0 0,1-1 0 0 0,0 1 0 0 0,0-1 0 0 0,-1 1 0 0 0,1-1-1 0 0,-1 1 1 0 0,1-1 0 0 0,0 1 0 0 0,-1 0 0 0 0,1-1 0 0 0,-1 1 0 0 0,1-1-1 0 0,-1 1 1 0 0,1 0 0 0 0,-1 0 0 0 0,1-1 0 0 0,-1 1 0 0 0,1 0 0 0 0,-1 0 0 0 0,1 0-1 0 0,-1-1 1 0 0,0 1 0 0 0,1 0 0 0 0,-1 0 0 0 0,1 0 0 0 0,-2 0 0 0 0,-17 1 28 0 0,-13 7-44 0 0,0 2 1 0 0,-35 17 0 0 0,-19 6-6 0 0,-28 3-37 0 0,-2-4-1 0 0,-166 23 0 0 0,210-46-81 0 0,-1-4 1 0 0,-100-5-1 0 0,139-3 119 0 0,1 0 0 0 0,0-3 0 0 0,0 0 0 0 0,1-3 0 0 0,0 0 0 0 0,0-2 0 0 0,-45-22 1 0 0,73 30 1 0 0,-3 0 17 0 0,0-1 0 0 0,0 0 0 0 0,1 0-1 0 0,-12-10 1 0 0,17 13 62 0 0,4 2-80 0 0,-1 0 0 0 0,1 0-1 0 0,0 1 1 0 0,-1-1 0 0 0,1 1 0 0 0,-1 0 0 0 0,1-1-1 0 0,-1 1 1 0 0,0 0 0 0 0,3 3 0 0 0,-1 1-9 0 0,0 0 0 0 0,0 0 0 0 0,0 0 0 0 0,-1 0 0 0 0,1 1 0 0 0,-2-1 0 0 0,1 1 0 0 0,-1 0 0 0 0,0 0 0 0 0,0 0 0 0 0,0 8 0 0 0,6 18-9 0 0,12 36 7 0 0,-2-3-19 0 0,33 78-1 0 0,-38-114 47 0 0,67 143 461 0 0,-63-141-373 0 0,2 0 0 0 0,1-2-1 0 0,27 34 1 0 0,-41-57-321 0 0,9 8 1036 0 0,-15-15-808 0 0,0 0 1 0 0,0 0-1 0 0,0 0 0 0 0,0 0 0 0 0,0 0 0 0 0,0 0 0 0 0,0 0 1 0 0,1 0-1 0 0,-1 0 0 0 0,0 0 0 0 0,0 0 0 0 0,0 0 0 0 0,0 0 1 0 0,0 0-1 0 0,0 0 0 0 0,0 0 0 0 0,0 0 0 0 0,0 0 0 0 0,0 0 1 0 0,0 0-1 0 0,1 0 0 0 0,-1 0 0 0 0,0 0 0 0 0,0 0 1 0 0,0 0-1 0 0,0 0 0 0 0,0 0 0 0 0,0 0 0 0 0,0 0 0 0 0,0 0 1 0 0,0 0-1 0 0,0 0 0 0 0,0 0 0 0 0,0 0 0 0 0,0-1 0 0 0,0 1 1 0 0,0 0-1 0 0,0 0 0 0 0,0 0 0 0 0,0 0 0 0 0,0 0 0 0 0,0 0 1 0 0,0 0-1 0 0,0 0 0 0 0,0 0 0 0 0,0 0 0 0 0,0 0 1 0 0,0 0-1 0 0,0-1 0 0 0,0 1 0 0 0,0 0 0 0 0,0 0 0 0 0,0 0 1 0 0,0 0-1 0 0,0 0 0 0 0,0 0 0 0 0,0 0 0 0 0,0 0 0 0 0,-3-14 343 0 0,-3-4-248 0 0,-6-34 0 0 0,12 44-96 0 0,-1 1 1 0 0,1-1-1 0 0,0 0 1 0 0,0 1-1 0 0,1-1 1 0 0,0 1-1 0 0,4-12 1 0 0,1-1 17 0 0,1 1-1 0 0,1 0 1 0 0,1 0 0 0 0,1 1 0 0 0,18-26-1 0 0,70-80 168 0 0,-35 48 10 0 0,-47 56-196 0 0,-3 5 11 0 0,-1-2 0 0 0,-1 1 0 0 0,0-1 0 0 0,-1-1 0 0 0,11-26-1 0 0,-20 43-93 0 0,-2 1-40 0 0,0 1 95 0 0,0-1 1 0 0,0 0 0 0 0,0 1-1 0 0,0-1 1 0 0,0 1 0 0 0,0-1-1 0 0,0 1 1 0 0,0 0 0 0 0,0-1 0 0 0,0 1-1 0 0,1 0 1 0 0,-1 0 0 0 0,0 0-1 0 0,-1 1 1 0 0,-9 14-163 0 0,5-4-181 0 0,0 0-1 0 0,1 1 0 0 0,0-1 0 0 0,1 1 0 0 0,-3 17 0 0 0,3-9-537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 2303 0 0,'0'0'11390'0'0,"10"3"-8384"0"0,62-18-474 0 0,-70 14-2491 0 0,1 1 0 0 0,-1 0 0 0 0,0 0 0 0 0,0 0 0 0 0,1 1 0 0 0,-1-1-1 0 0,0 0 1 0 0,1 1 0 0 0,-1-1 0 0 0,0 1 0 0 0,0 0 0 0 0,0 0 0 0 0,0 0 0 0 0,0 0 0 0 0,0 0-1 0 0,0 0 1 0 0,3 3 0 0 0,4 7-41 0 0,-9-6 0 0 0,-1-3 0 0 0,1 2 3 0 0,-1 0 0 0 0,1 0 0 0 0,-1 0 0 0 0,-1 0 0 0 0,1 0 0 0 0,0 0 0 0 0,-1 0 0 0 0,0 0 0 0 0,-4 6 0 0 0,-24 32 31 0 0,27-39-34 0 0,-62 74 85 0 0,-10 12 41 0 0,60-66 831 0 0,14-22-607 0 0,2 1-291 0 0,-1 0 1 0 0,1-1-1 0 0,-1 1 1 0 0,1 0-1 0 0,0-1 1 0 0,0 1-1 0 0,-1 0 1 0 0,1-1-1 0 0,2 3 1 0 0,-2-3-33 0 0,0 0 10 0 0,1 1 0 0 0,0-1 0 0 0,0 1 0 0 0,0-1 0 0 0,0 1 0 0 0,0-1 0 0 0,0 0 0 0 0,0 0 0 0 0,1 0 0 0 0,-1-1 0 0 0,0 1 0 0 0,1 0 0 0 0,-1-1 0 0 0,0 1 0 0 0,1-1 0 0 0,2 0 0 0 0,5 0 122 0 0,0 0 0 0 0,17-3 0 0 0,-5 0 51 0 0,67-6 301 0 0,66-3-66 0 0,-145 12-441 0 0,1 0-10 0 0,0 0 0 0 0,1 1 0 0 0,11 3 0 0 0,-6 3-1301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2759 0 0,'0'0'10644'0'0,"0"2"-10193"0"0,-1 3-245 0 0,0 0 0 0 0,1 0 0 0 0,-1 0 0 0 0,1 0-1 0 0,0 1 1 0 0,1-1 0 0 0,-1 0 0 0 0,1 0 0 0 0,0 0 0 0 0,1 0 0 0 0,-1 0 0 0 0,1 0 0 0 0,2 5 0 0 0,5 7 313 0 0,0 0 0 0 0,1-1 0 0 0,1-1 1 0 0,14 17-1 0 0,56 52 822 0 0,-48-51-964 0 0,34 41 1 0 0,-29-19-283 0 0,-27-37-80 0 0,2 0 0 0 0,0-1 0 0 0,1 0 0 0 0,29 27 0 0 0,-31-34-15 0 0,-8-8 4 0 0,11 1 56 0 0,-10-1-61 0 0,-3-1-1 0 0,0 0 0 0 0,0-1 1 0 0,0 0-1 0 0,0 1 0 0 0,0-1 0 0 0,0 0 0 0 0,0 0 1 0 0,0 0-1 0 0,0 0 0 0 0,0 0 0 0 0,2-1 1 0 0,5 0-122 0 0,-7 0-60 0 0,7 1-2654 0 0,-16-1-2382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6447 0 0,'0'0'9443'0'0,"1"2"-9182"0"0,-1 3-178 0 0,1 0-1 0 0,0 0 1 0 0,-1 0-1 0 0,0 0 1 0 0,0 0-1 0 0,0 0 0 0 0,-1 0 1 0 0,0 0-1 0 0,0-1 1 0 0,0 1-1 0 0,0 0 1 0 0,-1 0-1 0 0,0 0 1 0 0,0-1-1 0 0,0 1 1 0 0,-5 6-1 0 0,-5 8 301 0 0,0-1 1 0 0,-22 24-1 0 0,-35 40 100 0 0,-113 101 0 0 0,162-165-464 0 0,0-2 1 0 0,-45 28-1 0 0,64-43-141 0 0,3-2-697 0 0,0 1 685 0 0,0-1 0 0 0,1 0 1 0 0,-1 1-1 0 0,0-1 1 0 0,0 0-1 0 0,0-1 0 0 0,0 1 1 0 0,3-2-1 0 0,1-1-378 0 0,13-6-684 0 0,1-1-40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95 2303 0 0,'-1'-1'167'0'0,"-3"0"787"0"0,1 0-1 0 0,0 0 1 0 0,0 0 0 0 0,-1 1-1 0 0,1-1 1 0 0,0 1-1 0 0,-1 0 1 0 0,-5 1 0 0 0,8-1-670 0 0,0 0 0 0 0,0 0 1 0 0,0 0-1 0 0,0 0 0 0 0,0 1 1 0 0,0-1-1 0 0,1 0 0 0 0,-1 1 1 0 0,0-1-1 0 0,0 1 0 0 0,0-1 1 0 0,0 1-1 0 0,0 0 0 0 0,1-1 1 0 0,-1 1-1 0 0,0 0 1 0 0,1-1-1 0 0,-1 1 0 0 0,0 1 1 0 0,0-1-291 0 0,1 0 0 0 0,0 0 0 0 0,-1 0 0 0 0,1 0 0 0 0,0 0 0 0 0,-1 0 0 0 0,1 0 0 0 0,0 0 0 0 0,0 0 0 0 0,0 0 0 0 0,0 0 0 0 0,0 0 1 0 0,1 2-1 0 0,-1-1 77 0 0,1 0 1 0 0,-1-1 0 0 0,1 1 0 0 0,0 0-1 0 0,-1 0 1 0 0,1-1 0 0 0,0 1 0 0 0,0 0 0 0 0,0-1-1 0 0,0 1 1 0 0,1-1 0 0 0,-1 0 0 0 0,0 1 0 0 0,1-1-1 0 0,-1 0 1 0 0,1 0 0 0 0,-1 0 0 0 0,1 0-1 0 0,-1 0 1 0 0,1 0 0 0 0,0 0 0 0 0,0 0 0 0 0,-1-1-1 0 0,1 1 1 0 0,0 0 0 0 0,0-1 0 0 0,0 0-1 0 0,-1 1 1 0 0,5-1 0 0 0,5 0 178 0 0,0 1 0 0 0,1-2-1 0 0,20-2 1 0 0,-23 1-100 0 0,22-3 215 0 0,-1-2-1 0 0,50-18 1 0 0,-44 12-252 0 0,40-8 0 0 0,-61 18-105 0 0,23-4-81 0 0,60-20 0 0 0,-93 25-112 0 0,0 1 0 0 0,0-1 1 0 0,0 0-1 0 0,0-1 1 0 0,-1 1-1 0 0,1-1 1 0 0,-1 0-1 0 0,0 0 1 0 0,0-1-1 0 0,0 1 0 0 0,4-5 1 0 0,-7 7-573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9439 0 0,'0'0'859'0'0,"-1"0"-710"0"0,-1 0-10 0 0,1 0 0 0 0,-1 0-1 0 0,1 0 1 0 0,-1 0 0 0 0,0 0-1 0 0,1 0 1 0 0,-1 1 0 0 0,1-1 0 0 0,-1 1-1 0 0,1-1 1 0 0,-1 1 0 0 0,1 0-1 0 0,-1 0 1 0 0,1-1 0 0 0,-1 1-1 0 0,1 0 1 0 0,0 0 0 0 0,0 0-1 0 0,-1 1 1 0 0,1-1 0 0 0,0 0-1 0 0,0 0 1 0 0,0 0 0 0 0,0 1 0 0 0,1-1-1 0 0,-1 1 1 0 0,0-1 0 0 0,0 1-1 0 0,0 2 1 0 0,-1 2 106 0 0,1 0 0 0 0,0 1 0 0 0,1-1 0 0 0,-1 1 1 0 0,2 10-1 0 0,-1-6-13 0 0,0 14 201 0 0,1 17 81 0 0,-2-1 0 0 0,-2 0-1 0 0,-10 52 1 0 0,7-62-206 0 0,-2-1-1 0 0,-1-1 1 0 0,-1 1-1 0 0,-2-2 1 0 0,-17 33 0 0 0,24-53-382 0 0,5-7-670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10159 0 0,'0'0'920'0'0,"0"2"-754"0"0,-2 6 144 0 0,1-1 0 0 0,-1 0 0 0 0,2 0 1 0 0,-1 1-1 0 0,1-1 0 0 0,0 0 0 0 0,0 0 0 0 0,1 1 1 0 0,0-1-1 0 0,1 0 0 0 0,2 9 0 0 0,-3-10-170 0 0,1 1-1 0 0,0-1 1 0 0,0 0-1 0 0,1 0 1 0 0,0-1 0 0 0,-1 1-1 0 0,2 0 1 0 0,-1-1-1 0 0,1 0 1 0 0,0 0-1 0 0,0 0 1 0 0,0 0-1 0 0,1-1 1 0 0,-1 1 0 0 0,1-1-1 0 0,0 0 1 0 0,1-1-1 0 0,-1 1 1 0 0,1-1-1 0 0,-1 0 1 0 0,1 0-1 0 0,0-1 1 0 0,0 0 0 0 0,0 0-1 0 0,0 0 1 0 0,9 0-1 0 0,21 2 116 0 0,-21-2-1041 0 0,29 5 1 0 0,-31-3-923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2759 0 0,'0'0'12299'0'0,"1"2"-11599"0"0,0-1-626 0 0,0 0 0 0 0,0 0 0 0 0,0 0 0 0 0,0 1 0 0 0,0-1 0 0 0,0 0 0 0 0,0 1 0 0 0,0-1 0 0 0,0 1 0 0 0,-1-1 0 0 0,1 1 0 0 0,0-1 0 0 0,-1 1 0 0 0,0-1 0 0 0,1 1 0 0 0,-1 0 0 0 0,0-1 0 0 0,0 1 0 0 0,0 0 0 0 0,0-1 0 0 0,0 1 0 0 0,0 0 0 0 0,0-1 0 0 0,-1 1 0 0 0,1-1 0 0 0,0 1 0 0 0,-1 0 0 0 0,0-1 0 0 0,1 1 0 0 0,-1-1 0 0 0,-1 3 0 0 0,-3 4 81 0 0,0 1 0 0 0,-1-1-1 0 0,0 0 1 0 0,-1 0 0 0 0,1 0 0 0 0,-15 11 0 0 0,-52 36 255 0 0,51-40-317 0 0,-20 14-298 0 0,-2-1 0 0 0,-78 35 0 0 0,90-49-611 0 0,-1-2-1 0 0,0-1 0 0 0,0-1 1 0 0,-68 9-1 0 0,97-19 653 0 0,-14 1-598 0 0,17-1 732 0 0,0 0 1 0 0,0 0-1 0 0,1 0 1 0 0,-1-1-1 0 0,0 1 1 0 0,1 0-1 0 0,-1 0 1 0 0,1-1-1 0 0,-1 1 1 0 0,0 0-1 0 0,1-1 1 0 0,-1 1-1 0 0,1-1 1 0 0,-1 1-1 0 0,1-1 0 0 0,-1 1 1 0 0,1-1-1 0 0,-1 1 1 0 0,1-1-1 0 0,0 1 1 0 0,-1-2-1 0 0,0 1-18 0 0,2-1 162 0 0,-1 1-64 0 0,1-1 0 0 0,0 0 1 0 0,0 1-1 0 0,0-1 1 0 0,-1 1-1 0 0,1-1 0 0 0,1 1 1 0 0,-1 0-1 0 0,0-1 1 0 0,0 1-1 0 0,0 0 0 0 0,1 0 1 0 0,-1 0-1 0 0,1 0 1 0 0,-1 0-1 0 0,1 0 0 0 0,-1 0 1 0 0,3 0-1 0 0,-1-1 84 0 0,0 1-1 0 0,1 1 1 0 0,-1-1-1 0 0,0 0 1 0 0,1 1 0 0 0,-1 0-1 0 0,1 0 1 0 0,-1 0-1 0 0,5 0 1 0 0,-4 0 2 0 0,-1 1-1 0 0,1 0 1 0 0,0-1 0 0 0,-1 1-1 0 0,1 0 1 0 0,-1 0 0 0 0,0 1-1 0 0,1-1 1 0 0,-1 1 0 0 0,0 0-1 0 0,0 0 1 0 0,0 0 0 0 0,0 0-1 0 0,0 0 1 0 0,-1 0 0 0 0,1 1-1 0 0,-1 0 1 0 0,1-1 0 0 0,3 7-1 0 0,-3-2-11 0 0,-1 0-1 0 0,0 0 1 0 0,0 0-1 0 0,0 1 1 0 0,-1-1-1 0 0,0 1 0 0 0,-1-1 1 0 0,0 1-1 0 0,0-1 1 0 0,0 1-1 0 0,-2 9 1 0 0,-4 10 423 0 0,-13 45 1 0 0,16-62-402 0 0,-22 56 177 0 0,15-40-230 0 0,-13 47 0 0 0,21-63-82 0 0,2-9 0 0 0,11 2-395 0 0,1-4-1234 0 0,2-4-5490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 7831 0 0,'-12'4'11330'0'0,"20"-2"-8624"0"0,0-1-3327 0 0,26-5 1739 0 0,65-16 0 0 0,-31 5-2497 0 0,-46 12-2100 0 0,25-2 0 0 0,-31 4-3051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1375 0 0,'-1'1'376'0'0,"-12"11"3196"0"0,-25 16 0 0 0,3-2-1673 0 0,4 0-680 0 0,-96 81 2706 0 0,106-87-3532 0 0,1 1 0 0 0,1 1 1 0 0,-27 40-1 0 0,39-52-342 0 0,1 1 0 0 0,0 0 0 0 0,0-1 0 0 0,2 2 0 0 0,-1-1 0 0 0,-4 22 0 0 0,8-30-28 0 0,0 1 0 0 0,1-1-1 0 0,0 0 1 0 0,-1 0-1 0 0,2 0 1 0 0,-1 1-1 0 0,0-1 1 0 0,0 0-1 0 0,1 0 1 0 0,0 0-1 0 0,-1 0 1 0 0,1 0-1 0 0,1 0 1 0 0,-1 0 0 0 0,0 0-1 0 0,1 0 1 0 0,-1 0-1 0 0,1 0 1 0 0,0-1-1 0 0,0 1 1 0 0,0-1-1 0 0,0 1 1 0 0,0-1-1 0 0,1 0 1 0 0,-1 0 0 0 0,1 0-1 0 0,-1 0 1 0 0,1 0-1 0 0,0-1 1 0 0,5 3-1 0 0,-3-2 35 0 0,0 0-1 0 0,-1 0 0 0 0,1-1 1 0 0,0 0-1 0 0,1 0 1 0 0,-1 0-1 0 0,0 0 1 0 0,0-1-1 0 0,0 0 0 0 0,8-1 1 0 0,-4 0 63 0 0,0 0 1 0 0,-1-1-1 0 0,1-1 1 0 0,-1 0-1 0 0,13-5 1 0 0,3-5 229 0 0,0-1 1 0 0,41-32 0 0 0,-61 43-332 0 0,11-9 27 0 0,0-1 1 0 0,-1-1-1 0 0,0 0 1 0 0,-1 0-1 0 0,16-25 1 0 0,-23 31-157 0 0,-1-1 0 0 0,0 0 1 0 0,0 0-1 0 0,-1 0 0 0 0,0 0 0 0 0,0-1 0 0 0,-1 0 1 0 0,-1 0-1 0 0,0 0 0 0 0,0 0 0 0 0,-1 0 1 0 0,1-11-1 0 0,-3 15-57 0 0,1 1 1 0 0,-1 0 0 0 0,0 0-1 0 0,0 0 1 0 0,0 0-1 0 0,-1 0 1 0 0,0 0 0 0 0,0 0-1 0 0,0 0 1 0 0,-1 1 0 0 0,1-1-1 0 0,-1 1 1 0 0,0 0-1 0 0,0-1 1 0 0,-1 1 0 0 0,-7-6-1 0 0,7 6-166 0 0,-2 0-1 0 0,1 0 0 0 0,0 1 1 0 0,-1-1-1 0 0,0 1 1 0 0,0 1-1 0 0,1-1 1 0 0,-2 1-1 0 0,1 0 1 0 0,0 1-1 0 0,0-1 0 0 0,-1 1 1 0 0,-6 0-1 0 0,-2 1-658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13703 0 0,'0'0'2179'0'0,"2"0"-1411"0"0,9 0-10 0 0,32 0 1113 0 0,58-7 1 0 0,-80 4-2227 0 0,73-9 1306 0 0,-77 11-4419 0 0,27 1 0 0 0,-33 2-2904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0 10799 0 0,'0'0'5079'0'0,"-1"3"-4670"0"0,-1 2-353 0 0,-1 0-1 0 0,0 0 0 0 0,-1 0 0 0 0,1-1 1 0 0,-1 1-1 0 0,0-1 0 0 0,0 0 1 0 0,-1 0-1 0 0,-6 5 0 0 0,-50 30 393 0 0,50-33-433 0 0,-34 19-15 0 0,-83 31 0 0 0,-55 8 0 0 0,102-38 0 0 0,11-3-30 0 0,0-3-1 0 0,-1-3 1 0 0,-1-3 0 0 0,-115 6-1 0 0,128-17 6 0 0,0-4 0 0 0,-108-13 1 0 0,152 11 75 0 0,-24-7 0 0 0,36 9-36 0 0,0 0 0 0 0,1 0 1 0 0,-1 0-1 0 0,0 0 0 0 0,1 0 0 0 0,-1-1 0 0 0,1 1 0 0 0,-1-1 0 0 0,1 0 1 0 0,0 1-1 0 0,0-1 0 0 0,0 0 0 0 0,0-1 0 0 0,0 1 0 0 0,0 0 0 0 0,-2-4 1 0 0,3-3-6 0 0,2 7-24 0 0,0-1-1 0 0,1 1 0 0 0,-1-1 1 0 0,1 1-1 0 0,-1 0 1 0 0,1 0-1 0 0,0 0 1 0 0,0 0-1 0 0,0 0 0 0 0,0 0 1 0 0,1 0-1 0 0,-1 1 1 0 0,0-1-1 0 0,1 1 0 0 0,-1-1 1 0 0,5-1-1 0 0,1 1-50 0 0,-8 2 61 0 0,1 1 1 0 0,-1-1-1 0 0,1 0 0 0 0,-1 0 1 0 0,1 1-1 0 0,-1-1 0 0 0,1 0 0 0 0,-1 1 1 0 0,1-1-1 0 0,-1 0 0 0 0,0 1 1 0 0,1-1-1 0 0,-1 1 0 0 0,0-1 1 0 0,1 1-1 0 0,-1-1 0 0 0,0 1 1 0 0,0-1-1 0 0,1 1 0 0 0,-1 0-5 0 0,7 12-52 0 0,-8-9 66 0 0,0-2-9 0 0,1 2 3 0 0,0-2 0 0 0,0 0 1 0 0,-1 0-1 0 0,1-1 0 0 0,-1 1 0 0 0,1 0 0 0 0,-1 0 0 0 0,0 0 0 0 0,1 0 0 0 0,-1-1 0 0 0,-2 3 1 0 0,3-4-3 0 0,0 1 1 0 0,0 0 0 0 0,0 0 0 0 0,0-1-1 0 0,0 1 1 0 0,0 0 0 0 0,0 0 0 0 0,0-1-1 0 0,0 1 1 0 0,0 0 0 0 0,0 0 0 0 0,0-1-1 0 0,0 1 1 0 0,0 0 0 0 0,1-1 0 0 0,-1 1-1 0 0,0 0 1 0 0,1-1 0 0 0,-1 1 0 0 0,0 0-1 0 0,1-1 1 0 0,-1 1 0 0 0,1 0 0 0 0,-1-1-1 0 0,2 1 1 0 0,15 14 12 0 0,-14-12-15 0 0,38 30 91 0 0,74 69 1139 0 0,-73-58-675 0 0,43 58-1 0 0,-72-83-466 0 0,0 1-1 0 0,-1 0 1 0 0,-1 1-1 0 0,-1 0 1 0 0,-1 1 0 0 0,8 27-1 0 0,-15-41-68 0 0,0 0 1 0 0,-1-1-1 0 0,0 1 0 0 0,-1 0 0 0 0,0 0 0 0 0,0-1 1 0 0,0 1-1 0 0,-1 0 0 0 0,-3 13 0 0 0,2-15 17 0 0,1-1 0 0 0,-1 1-1 0 0,0-1 1 0 0,-1 0-1 0 0,1 0 1 0 0,-1 0 0 0 0,0 0-1 0 0,-1 0 1 0 0,1 0-1 0 0,-1-1 1 0 0,1 0 0 0 0,-2 1-1 0 0,-5 4 1 0 0,10-9-23 0 0,0 0 1 0 0,-1 1-1 0 0,1-1 1 0 0,0 0 0 0 0,-1 0-1 0 0,1 1 1 0 0,0-1-1 0 0,-1 0 1 0 0,1 0-1 0 0,-1 0 1 0 0,1 1-1 0 0,-1-1 1 0 0,1 0-1 0 0,0 0 1 0 0,-1 0-1 0 0,1 0 1 0 0,-1 0-1 0 0,1 0 1 0 0,-1 0 0 0 0,1 0-1 0 0,-1 0 1 0 0,1 0-1 0 0,0 0 1 0 0,-1 0-1 0 0,1 0 1 0 0,-1 0-1 0 0,1-1 1 0 0,-1 1-1 0 0,1 0 1 0 0,0 0-1 0 0,-1 0 1 0 0,0-1-1 0 0,1 0 14 0 0,-1 0 0 0 0,0 0 0 0 0,0 0 0 0 0,1 0 0 0 0,-1 0 0 0 0,1 0 0 0 0,-1 0 0 0 0,1-1 0 0 0,-1 1 0 0 0,1 0 0 0 0,-1-2 0 0 0,-2-31 285 0 0,4 19-160 0 0,0 0 1 0 0,1 0 0 0 0,7-26-1 0 0,18-42 180 0 0,64-133-120 0 0,-87 207-206 0 0,6-14-28 0 0,2 0-1 0 0,0 1 0 0 0,1 1 1 0 0,1 0-1 0 0,26-29 1 0 0,-38 48-53 0 0,2 6-1612 0 0,1 0 987 0 0,0 0 1 0 0,-1 0 0 0 0,1 0-1 0 0,-1 1 1 0 0,-1-1 0 0 0,1 1 0 0 0,4 7-1 0 0,-1-1-4899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66 108 10623 0 0,'-1'0'488'0'0,"-63"-5"4727"0"0,66 4-4734 0 0,208-62 1360 0 0,-145 45-1586 0 0,-51 15-201 0 0,-2-1 29 0 0,1 0-1 0 0,0 1 1 0 0,0 0-1 0 0,0 2 1 0 0,1-1 0 0 0,22 2-1 0 0,-35 0-72 0 0,0 0-1 0 0,0 0 1 0 0,0 0-1 0 0,0 0 1 0 0,0 0-1 0 0,0 1 1 0 0,0-1-1 0 0,0 0 1 0 0,0 1-1 0 0,0-1 1 0 0,0 1-1 0 0,0-1 1 0 0,0 1 0 0 0,0 0-1 0 0,0-1 1 0 0,-1 1-1 0 0,1 0 1 0 0,0 0-1 0 0,0-1 1 0 0,-1 1-1 0 0,1 0 1 0 0,-1 0-1 0 0,2 1 1 0 0,-2 0-4 0 0,0-1 1 0 0,1 1-1 0 0,-1-1 1 0 0,0 1-1 0 0,0 0 1 0 0,1 0-1 0 0,-1-1 1 0 0,-1 1-1 0 0,1 0 1 0 0,0-1-1 0 0,0 1 1 0 0,-1 0-1 0 0,0 1 1 0 0,-1 4 14 0 0,-1 1 1 0 0,0-1-1 0 0,-1 0 0 0 0,0-1 1 0 0,-5 9-1 0 0,1-4 16 0 0,-1 0-1 0 0,-1-1 1 0 0,0 0 0 0 0,0-1-1 0 0,-14 10 1 0 0,-61 36 53 0 0,58-39-57 0 0,1 2 0 0 0,-33 26-1 0 0,59-44-32 0 0,0 0 0 0 0,-1 0 0 0 0,1 0 0 0 0,0 1 0 0 0,0-1 0 0 0,-1 0 0 0 0,1 0 0 0 0,0 0 0 0 0,0 1 1 0 0,-1-1-1 0 0,1 0 0 0 0,0 0 0 0 0,0 1 0 0 0,0-1 0 0 0,-1 0 0 0 0,1 0 0 0 0,0 1 0 0 0,0-1 0 0 0,0 0 0 0 0,0 1 0 0 0,0-1 0 0 0,0 0 0 0 0,-1 1 0 0 0,1-1 0 0 0,0 0 0 0 0,0 1 0 0 0,0-1 0 0 0,0 0 0 0 0,0 1 0 0 0,0-1 0 0 0,0 0 0 0 0,0 1 0 0 0,1-1 0 0 0,-1 0 0 0 0,0 0 0 0 0,0 1 0 0 0,0-1 0 0 0,0 0 0 0 0,0 1 1 0 0,1-1-1 0 0,4 3 9 0 0,1-2 7 0 0,0 1 1 0 0,0-1-1 0 0,0 0 0 0 0,0-1 1 0 0,0 0-1 0 0,0 1 0 0 0,0-2 1 0 0,0 1-1 0 0,12-3 0 0 0,-5 1 40 0 0,62-12 154 0 0,-47 8-18 0 0,37-4 0 0 0,-57 9-320 0 0,1 1 0 0 0,0 0 0 0 0,-1 0 0 0 0,1 1 0 0 0,0 0 0 0 0,-1 1 0 0 0,1 0 0 0 0,12 5 0 0 0,-19-6-240 0 0,1 0 0 0 0,-1 0 0 0 0,1 1 0 0 0,-1-1 0 0 0,0 1 0 0 0,1-1 0 0 0,-1 1 0 0 0,2 2 0 0 0,3 6-5848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0,'0'0'970'0'0,"0"3"764"0"0,2 4-486 0 0,1-1-1 0 0,-1 1 1 0 0,1-1-1 0 0,0 1 0 0 0,8 11 1 0 0,-4-9-244 0 0,0 1 1 0 0,17 15 0 0 0,2-1-183 0 0,42 27 0 0 0,-59-45-453 0 0,96 61 263 0 0,17 12 401 0 0,-106-67-944 0 0,-1 1 0 0 0,-1 0 0 0 0,0 0 1 0 0,0 2-1 0 0,15 21 0 0 0,-22-23-151 0 0,0 0 0 0 0,-1 1 0 0 0,7 22 0 0 0,-12-34-238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14599 0 0,'0'0'1320'0'0,"-1"2"-1082"0"0,-15 72 1734 0 0,12-51-1228 0 0,-1 0 1 0 0,-1-1 0 0 0,-14 38-1 0 0,8-38-676 0 0,0-1-1 0 0,-1 0 0 0 0,-1 0 1 0 0,-1-2-1 0 0,0 0 0 0 0,-2 0 1 0 0,-27 22-1 0 0,-16 8-65 0 0,-67 42-1 0 0,111-80 0 0 0,-25 18-1401 0 0,39-28 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1 146 919 0 0,'0'0'5618'0'0,"1"0"-4362"0"0,4 1-647 0 0,-1 0 0 0 0,1 0 0 0 0,-1 0 1 0 0,1-1-1 0 0,-1 0 0 0 0,1 0 0 0 0,-1 0 1 0 0,8-1-1 0 0,39-11 3075 0 0,-5 1-1930 0 0,96-19 1052 0 0,32-4-1304 0 0,-147 31-1555 0 0,55-7-746 0 0,108-26 0 0 0,-172 30-278 0 0,-2-1-10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8751 0 0,'0'0'674'0'0,"-2"2"-438"0"0,-12 12 705 0 0,0 0 0 0 0,1 1 0 0 0,1 1-1 0 0,0 0 1 0 0,1 0 0 0 0,-12 26 0 0 0,17-27-703 0 0,0 0-1 0 0,1 1 1 0 0,1-1-1 0 0,1 1 1 0 0,0 0-1 0 0,1 0 1 0 0,0 0 0 0 0,1 1-1 0 0,1-1 1 0 0,3 22-1 0 0,5 11-43 0 0,27 96 0 0 0,-23-100-259 0 0,0 14-3864 0 0,-10-43-1750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99 7367 0 0,'1'-1'568'0'0,"15"-8"-501"0"0,1-1 2557 0 0,28-21 0 0 0,17-17 3505 0 0,-64 50-6059 0 0,-31 20-65 0 0,-1-2 1 0 0,-61 27 0 0 0,-81 19-30 0 0,-291 43-266 0 0,451-106 289 0 0,0 0 2 0 0,-143 23-42 0 0,132-23-24 0 0,0-1-1 0 0,-1-2 1 0 0,-50-6 0 0 0,75 6 25 0 0,-1-1 0 0 0,0 0 0 0 0,1 0 1 0 0,-1 0-1 0 0,1 0 0 0 0,-1-1 0 0 0,1 1 0 0 0,-1-1 1 0 0,1 0-1 0 0,0 0 0 0 0,0 0 0 0 0,0 0 0 0 0,0-1 1 0 0,0 0-1 0 0,1 1 0 0 0,-1-1 0 0 0,1 0 0 0 0,0 0 1 0 0,0 0-1 0 0,0 0 0 0 0,0 0 0 0 0,0-1 0 0 0,1 1 0 0 0,-1-1 1 0 0,1 1-1 0 0,0-1 0 0 0,-1-6 0 0 0,2 8 2 0 0,0 1 0 0 0,0 0 0 0 0,0-1 0 0 0,0 1 0 0 0,0 0 0 0 0,0-1-1 0 0,1 1 1 0 0,-1-1 0 0 0,1 1 0 0 0,-1 0 0 0 0,1 0 0 0 0,-1-1 0 0 0,1 1 0 0 0,0 0 0 0 0,0 0-1 0 0,-1 0 1 0 0,1 0 0 0 0,0 0 0 0 0,0 0 0 0 0,0 0 0 0 0,0 0 0 0 0,0 0 0 0 0,2-1 0 0 0,5-3-17 0 0,1 4-16 0 0,-7 2 69 0 0,0 0 1 0 0,0-1-1 0 0,0 1 0 0 0,0 0 0 0 0,0 0 0 0 0,0 1 1 0 0,0-1-1 0 0,0 0 0 0 0,-1 1 0 0 0,1-1 0 0 0,0 1 1 0 0,-1 0-1 0 0,1-1 0 0 0,-1 1 0 0 0,0 0 0 0 0,0 0 1 0 0,1 0-1 0 0,0 2 0 0 0,3 8 76 0 0,0-1 0 0 0,4 15 0 0 0,-3-9 26 0 0,27 76 297 0 0,36 85 142 0 0,-51-139-252 0 0,-1 2 0 0 0,-2 0 0 0 0,-2 0 0 0 0,-2 2 0 0 0,9 70 0 0 0,-7-50 4130 0 0,-13-65-4398 0 0,1 0-1 0 0,-1 1 1 0 0,1-1 0 0 0,-1 0 0 0 0,1 1-1 0 0,-1-1 1 0 0,0 0 0 0 0,0-2 0 0 0,0-2 6 0 0,6-58 113 0 0,-4 42-232 0 0,0 0-1 0 0,1-1 1 0 0,1 2 0 0 0,9-30 0 0 0,0 21-18 0 0,1 2 0 0 0,18-31 0 0 0,-14 30-12 0 0,20-50 0 0 0,-35 71-219 0 0,-1 0 0 0 0,0 1 1 0 0,-1-1-1 0 0,1-11 0 0 0,1-4-463 0 0,-5 43-1278 0 0,4-8 888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4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10799 0 0,'0'0'979'0'0,"-6"-6"-166"0"0,6 6-692 0 0,0-1-1 0 0,0 1 0 0 0,0 0 1 0 0,0-1-1 0 0,0 1 1 0 0,0 0-1 0 0,0-1 0 0 0,0 1 1 0 0,0 0-1 0 0,0 0 0 0 0,0-1 1 0 0,0 1-1 0 0,0 0 0 0 0,0-1 1 0 0,0 1-1 0 0,0 0 1 0 0,0 0-1 0 0,0-1 0 0 0,0 1 1 0 0,0 0-1 0 0,1 0 0 0 0,-1-1 1 0 0,0 1-1 0 0,0 0 0 0 0,0 0 1 0 0,1-1-1 0 0,-1 1 1 0 0,0 0-1 0 0,0 0 0 0 0,1-1 1 0 0,12-6 598 0 0,16-1-851 0 0,8 1 309 0 0,53-5-1 0 0,-87 12-134 0 0,-1 0 0 0 0,1 0 0 0 0,0 0 0 0 0,-1 0 0 0 0,1 1 0 0 0,-1-1 0 0 0,1 1 0 0 0,-1 0 0 0 0,1 0 0 0 0,-1 0 0 0 0,5 2 0 0 0,-7-3-24 0 0,0 1 0 0 0,1-1 0 0 0,-1 1 1 0 0,1-1-1 0 0,-1 1 0 0 0,1-1 0 0 0,-1 1 0 0 0,0-1 0 0 0,0 1 0 0 0,1-1 0 0 0,-1 1 0 0 0,0 0 0 0 0,0-1 0 0 0,1 1 0 0 0,-1 0 0 0 0,0-1 0 0 0,0 1 1 0 0,0 0-1 0 0,0-1 0 0 0,0 1 0 0 0,0 0 0 0 0,0-1 0 0 0,0 1 0 0 0,0 0 0 0 0,-1-1 0 0 0,1 1 0 0 0,0 0 0 0 0,-7 16 20 0 0,1-7 9 0 0,0-1 0 0 0,0-1-1 0 0,-1 1 1 0 0,0-1 0 0 0,-10 9-1 0 0,-43 33 266 0 0,32-30-172 0 0,19-15-118 0 0,1 1 0 0 0,0 0 0 0 0,0 0 0 0 0,0 1-1 0 0,1 0 1 0 0,0 0 0 0 0,-7 10 0 0 0,14-16-16 0 0,0-1-1 0 0,0 1 1 0 0,0-1 0 0 0,0 0 0 0 0,0 1-1 0 0,1-1 1 0 0,-1 1 0 0 0,0-1-1 0 0,0 1 1 0 0,0-1 0 0 0,0 1 0 0 0,1-1-1 0 0,-1 0 1 0 0,0 1 0 0 0,1-1 0 0 0,-1 0-1 0 0,0 1 1 0 0,0-1 0 0 0,1 0 0 0 0,-1 1-1 0 0,1-1 1 0 0,-1 0 0 0 0,0 1 0 0 0,1-1-1 0 0,-1 0 1 0 0,1 0 0 0 0,0 1-1 0 0,10 5 104 0 0,-5-3-18 0 0,0-1-1 0 0,1 0 0 0 0,-1 0 1 0 0,1 0-1 0 0,0-1 1 0 0,-1 0-1 0 0,1 0 0 0 0,7-1 1 0 0,57-4 944 0 0,-44 1-692 0 0,11 0-57 0 0,-15 0-404 0 0,0 1 0 0 0,1 1-1 0 0,-1 2 1 0 0,34 3 0 0 0,-55-3-1105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0 919 0 0,'-12'6'16777'0'0,"29"4"-15871"0"0,-14-7-757 0 0,0 0 0 0 0,-1 0 1 0 0,1 0-1 0 0,-1 0 0 0 0,0 0 1 0 0,0 0-1 0 0,0 0 0 0 0,0 1 0 0 0,-1-1 1 0 0,1 1-1 0 0,-1 0 0 0 0,0-1 1 0 0,1 6-1 0 0,0 4 159 0 0,-1 0 0 0 0,-1 21 0 0 0,0-25-223 0 0,0-1 0 0 0,0 0 0 0 0,0 1 1 0 0,1-1-1 0 0,0 0 0 0 0,1 0 1 0 0,0 0-1 0 0,5 14 0 0 0,-5-18-161 0 0,-1 0-1 0 0,2-1 1 0 0,-1 1-1 0 0,0 0 1 0 0,1-1-1 0 0,0 1 1 0 0,0-1-1 0 0,0 0 1 0 0,0 0-1 0 0,0 0 1 0 0,1-1-1 0 0,-1 1 1 0 0,1-1 0 0 0,0 0-1 0 0,0 1 1 0 0,0-2-1 0 0,0 1 1 0 0,0 0-1 0 0,0-1 1 0 0,0 0-1 0 0,0 0 1 0 0,1 0-1 0 0,-1 0 1 0 0,0-1-1 0 0,1 0 1 0 0,-1 0-1 0 0,8-1 1 0 0,8-2-7239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20 15487 0 0,'1'-17'712'0'0,"-1"14"1160"0"0,-7 15-970 0 0,-33 54-754 0 0,-32 73 0 0 0,65-124-104 0 0,-305 672 616 0 0,275-600-1178 0 0,4 1 1 0 0,-25 110 0 0 0,51-166-1098 0 0,5-4-4488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5527 0 0,'0'0'852'0'0,"-4"8"2619"0"0,1-2-2411 0 0,2 0 0 0 0,-1 1-1 0 0,0-1 1 0 0,1 1 0 0 0,1-1-1 0 0,-1 8 1 0 0,1-9-1007 0 0,0-1-1 0 0,0 1 1 0 0,-1-1-1 0 0,1 1 1 0 0,-1-1-1 0 0,0 0 1 0 0,0 1-1 0 0,-1-1 1 0 0,1 0-1 0 0,-1 0 1 0 0,0 0-1 0 0,0 0 1 0 0,0 0 0 0 0,-1 0-1 0 0,-4 5 1 0 0,-12 8-24 0 0,0-2 0 0 0,-1 0 0 0 0,-1-1 0 0 0,-24 11 0 0 0,-4 4 18 0 0,26-14-118 0 0,-1-1 0 0 0,0-2 0 0 0,-1 0 0 0 0,0-2 0 0 0,-1 0 1 0 0,0-2-1 0 0,-1-1 0 0 0,-46 6 0 0 0,71-12 65 0 0,-1 0 0 0 0,0-1 0 0 0,1 0 0 0 0,-1 0 0 0 0,0 0-1 0 0,1 0 1 0 0,-1 0 0 0 0,0 0 0 0 0,1-1 0 0 0,-1 1 0 0 0,1-1 0 0 0,-1 0 0 0 0,1 0 0 0 0,-1 0-1 0 0,1 0 1 0 0,-1 0 0 0 0,1 0 0 0 0,0-1 0 0 0,0 1 0 0 0,-1-1 0 0 0,1 0 0 0 0,0 0-1 0 0,1 1 1 0 0,-1-1 0 0 0,0 0 0 0 0,-2-5 0 0 0,3 7 40 0 0,1-1 0 0 0,0 0 0 0 0,0 1 0 0 0,0-1 0 0 0,0 0 0 0 0,0 0 0 0 0,0 1 1 0 0,0-1-1 0 0,0 0 0 0 0,0 1 0 0 0,1-1 0 0 0,-1 0 0 0 0,0 1 0 0 0,0-1 0 0 0,1 0 0 0 0,-1 1 0 0 0,1-2 0 0 0,1 0 523 0 0,-4 11-450 0 0,-1 2-95 0 0,0-1-1 0 0,1 1 1 0 0,0 1-1 0 0,1-1 1 0 0,0 0 0 0 0,1 12-1 0 0,9 66 756 0 0,-4-58-263 0 0,-3-17-304 0 0,-1-1 0 0 0,0 1 0 0 0,0 0 0 0 0,-2 0 0 0 0,0 0 0 0 0,0 0 0 0 0,-1 0 0 0 0,-1-1 0 0 0,0 1 0 0 0,-1-1 0 0 0,0 0 0 0 0,-2 0 0 0 0,1 0 0 0 0,-8 13 0 0 0,2-8-16 0 0,10-17-32 0 0,3-1-192 0 0,1 0-103 0 0,0 0-1 0 0,-1 0 1 0 0,1-1-1 0 0,0 0 1 0 0,-1 1-1 0 0,1-1 1 0 0,2-1-1 0 0,12-7-564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73 8263 0 0,'0'0'748'0'0,"-2"1"-516"0"0,-7 3-852 0 0,-3 4 9349 0 0,20-5-7974 0 0,2 0-465 0 0,0 0-1 0 0,0-2 0 0 0,1 1 0 0 0,-1-1 1 0 0,18-1-1 0 0,55-7 505 0 0,-66 6-628 0 0,262-43 1438 0 0,-256 40-1540 0 0,81-17 248 0 0,-14 2-3256 0 0,-79 17 500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1 919 0 0,'0'2'399'0'0,"2"14"2374"0"0,-1 1-1 0 0,-1-1 1 0 0,-3 28-1 0 0,-12 51-13 0 0,0 9-431 0 0,7 51-1296 0 0,7-133-1130 0 0,1-20-120 0 0,0 10-3263 0 0,0-5-320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490 127 3679 0 0,'0'0'595'0'0,"-8"4"2677"0"0,-27 14 1171 0 0,9-7-2285 0 0,23-18-1394 0 0,2 5-703 0 0,1 0-1 0 0,0 1 1 0 0,0-1-1 0 0,0 0 1 0 0,1 0-1 0 0,-1 1 1 0 0,0-1-1 0 0,1 0 1 0 0,-1 1-1 0 0,1-1 1 0 0,-1 0-1 0 0,1 1 1 0 0,0-1-1 0 0,0 1 1 0 0,0-1 0 0 0,0 1-1 0 0,0-1 1 0 0,0 1-1 0 0,0 0 1 0 0,0 0-1 0 0,1-1 1 0 0,0 0-1 0 0,6-4 119 0 0,-1 0 0 0 0,16-8-1 0 0,-17 10-131 0 0,20-10 131 0 0,-1 2 1 0 0,2 0-1 0 0,-1 2 1 0 0,2 1-1 0 0,-1 1 1 0 0,1 2 0 0 0,0 0-1 0 0,44-2 1 0 0,-60 8-118 0 0,0-1 1 0 0,0 2 0 0 0,0 0 0 0 0,14 2 0 0 0,-20-2-42 0 0,1 1 0 0 0,-1 0 0 0 0,0 0 0 0 0,0 0 1 0 0,0 1-1 0 0,0 0 0 0 0,0 0 0 0 0,10 7 0 0 0,-15-9-12 0 0,0 1 0 0 0,0-1-1 0 0,0 0 1 0 0,-1 0 0 0 0,1 1 0 0 0,0-1-1 0 0,0 0 1 0 0,-1 1 0 0 0,1-1-1 0 0,-1 1 1 0 0,1-1 0 0 0,-1 1 0 0 0,0-1-1 0 0,1 1 1 0 0,-1-1 0 0 0,0 1 0 0 0,0-1-1 0 0,0 3 1 0 0,-1 0 3 0 0,1 0 0 0 0,0 0 0 0 0,-1 0-1 0 0,0 0 1 0 0,-2 5 0 0 0,1-4-5 0 0,-1 0 0 0 0,0-1-1 0 0,0 1 1 0 0,0-1 0 0 0,0 0-1 0 0,-1 0 1 0 0,-7 8 0 0 0,-33 22 24 0 0,42-33-30 0 0,-153 96-235 0 0,45-31 77 0 0,-112 85 84 0 0,131-88 61 0 0,89-61 13 0 0,-187 138 11 0 0,179-131 15 0 0,1 0 0 0 0,-11 13 0 0 0,18-19-15 0 0,0-1-1 0 0,-1 1 1 0 0,2 0 0 0 0,-1 0 0 0 0,0 0-1 0 0,1 1 1 0 0,-1-1 0 0 0,1 0-1 0 0,0 1 1 0 0,0-1 0 0 0,0 1-1 0 0,0 5 1 0 0,1-8 14 0 0,1 0-1 0 0,-1 0 1 0 0,1 0-1 0 0,0 0 1 0 0,-1 0-1 0 0,1 0 0 0 0,0-1 1 0 0,0 1-1 0 0,0 0 1 0 0,0 0-1 0 0,0-1 1 0 0,-1 1-1 0 0,1-1 1 0 0,0 1-1 0 0,0-1 1 0 0,0 1-1 0 0,1-1 1 0 0,1 1-1 0 0,-3-1-13 0 0,9 3 187 0 0,1-1 1 0 0,-1 0-1 0 0,1-1 0 0 0,0 1 0 0 0,0-2 0 0 0,0 1 0 0 0,10-2 1 0 0,69-11 910 0 0,-82 11-1036 0 0,100-20 942 0 0,56-8 98 0 0,-125 24-956 0 0,1 2 1 0 0,49 2-1 0 0,-47 6-157 0 0,-39-4-88 0 0,1-1 0 0 0,-1 1 0 0 0,0-1 0 0 0,1 1-1 0 0,-1-1 1 0 0,0 1 0 0 0,0 0 0 0 0,1 0 0 0 0,-1 0 0 0 0,0 1-1 0 0,0-1 1 0 0,0 0 0 0 0,3 4 0 0 0,0-1-119 0 0,-3-2-51 0 0,1-1 1 0 0,-1 1 0 0 0,1-1-1 0 0,0 1 1 0 0,0-1 0 0 0,-1 0 0 0 0,1 0-1 0 0,0 0 1 0 0,0 0 0 0 0,0-1-1 0 0,0 1 1 0 0,0-1 0 0 0,0 0-1 0 0,0 0 1 0 0,5 0 0 0 0,8-2-1529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5 12295 0 0,'0'0'1112'0'0,"2"-1"-917"0"0,5-3 3796 0 0,-8 6-3917 0 0,-3 5 1893 0 0,3-5-1952 0 0,0 0-1 0 0,0-1 1 0 0,0 1 0 0 0,-1 0-1 0 0,1-1 1 0 0,0 1 0 0 0,-1-1-1 0 0,-2 3 1 0 0,0 0 13 0 0,-13 14-20 0 0,0 0 0 0 0,-2-2 0 0 0,-39 28 0 0 0,-68 32 24 0 0,4-3-19 0 0,76-42 4 0 0,-48 44-1 0 0,78-60-7 0 0,0 1-1 0 0,1 0 1 0 0,0 1 0 0 0,1 0 0 0 0,-20 36 0 0 0,30-46 15 0 0,0 0 1 0 0,1 1 0 0 0,0-1 0 0 0,0 1 0 0 0,1 0 0 0 0,0 0 0 0 0,-2 10 0 0 0,4-15 5 0 0,0 0 0 0 0,0 0 0 0 0,0 0 0 0 0,0 0 1 0 0,1 0-1 0 0,-1 0 0 0 0,1 0 0 0 0,0 0 0 0 0,0 0 0 0 0,0 0 1 0 0,0-1-1 0 0,0 1 0 0 0,1 0 0 0 0,-1-1 0 0 0,1 1 1 0 0,-1-1-1 0 0,1 0 0 0 0,0 1 0 0 0,0-1 0 0 0,0 0 1 0 0,1 0-1 0 0,3 3 0 0 0,3 1 112 0 0,0-1 0 0 0,0 0 0 0 0,0 0 0 0 0,1-1 0 0 0,-1 0 1 0 0,12 3-1 0 0,61 10 605 0 0,-40-10-420 0 0,-40-7-327 0 0,7 0-1419 0 0,1-3-4514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 14743 0 0,'0'0'1136'0'0,"-2"-1"-746"0"0,-7 0-269 0 0,4 0 86 0 0,1 0 1 0 0,0 0-1 0 0,-1 0 0 0 0,1 1 1 0 0,-1 0-1 0 0,1 0 1 0 0,0 0-1 0 0,-1 1 0 0 0,1-1 1 0 0,0 1-1 0 0,-1 0 0 0 0,-4 2 1 0 0,-2 2-104 0 0,0 1 0 0 0,0 0 0 0 0,1 1 1 0 0,0 0-1 0 0,0 1 0 0 0,1 0 0 0 0,0 0 0 0 0,0 1 0 0 0,-8 10 1 0 0,-9 15-128 0 0,-27 45 0 0 0,5 13 76 0 0,46-87-47 0 0,1-3-1 0 0,0 0 0 0 0,0-1 0 0 0,1 1 1 0 0,-1 0-1 0 0,1 0 0 0 0,-1 0 0 0 0,1 0 0 0 0,0 0 1 0 0,0 0-1 0 0,0 0 0 0 0,0 0 0 0 0,0 3 1 0 0,1-4 26 0 0,-1 0 0 0 0,1 0 1 0 0,0 0-1 0 0,0 0 0 0 0,0 1 1 0 0,0-1-1 0 0,0 0 0 0 0,0-1 1 0 0,0 1-1 0 0,0 0 0 0 0,0 0 1 0 0,1 0-1 0 0,-1-1 0 0 0,0 1 1 0 0,1 0-1 0 0,-1-1 0 0 0,0 0 1 0 0,3 1-1 0 0,3 0 128 0 0,-1 0 0 0 0,0-1 0 0 0,1 0 1 0 0,-1 0-1 0 0,0-1 0 0 0,1 0 0 0 0,-1 0 0 0 0,9-3 0 0 0,3-2 229 0 0,25-12 0 0 0,-37 15-370 0 0,0-1 0 0 0,0 0-1 0 0,0 0 1 0 0,-1 0 0 0 0,0-1 0 0 0,0 1 0 0 0,0-1 0 0 0,0 0-1 0 0,-1-1 1 0 0,0 1 0 0 0,6-11 0 0 0,1-5-116 0 0,18-44 0 0 0,-23 47-279 0 0,0 0 0 0 0,-1-1 0 0 0,3-24 0 0 0,-5 1-3221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4607 0 0,'0'0'13315'0'0,"0"2"-12904"0"0,4 6-180 0 0,-1 0 0 0 0,0 0 1 0 0,-1 0-1 0 0,0 1 1 0 0,2 13-1 0 0,0 48 782 0 0,2 4 28 0 0,-3-54-759 0 0,12 63 768 0 0,-12-72-827 0 0,0 1 0 0 0,1-1 0 0 0,0 0 1 0 0,11 19-1 0 0,-15-29-160 0 0,1-1 0 0 0,0 1-1 0 0,-1 0 1 0 0,1 0 0 0 0,0-1-1 0 0,0 1 1 0 0,-1-1 0 0 0,1 1 0 0 0,0-1-1 0 0,0 1 1 0 0,0-1 0 0 0,0 1-1 0 0,0-1 1 0 0,0 0 0 0 0,0 1 0 0 0,0-1-1 0 0,0 0 1 0 0,0 0 0 0 0,0 0-1 0 0,0 0 1 0 0,0 0 0 0 0,0 0 0 0 0,0 0-1 0 0,-1 0 1 0 0,1 0 0 0 0,0 0-1 0 0,0-1 1 0 0,0 1 0 0 0,0 0 0 0 0,2-1-1 0 0,2-1 5 0 0,-1 0 0 0 0,1 0-1 0 0,0-1 1 0 0,5-3-1 0 0,3-4-6 0 0,1 0 1 0 0,-2-1-1 0 0,23-25 0 0 0,28-44 242 0 0,-20 24-210 0 0,168-188-52 0 0,-176 207-873 0 0,1 1-1 0 0,48-34 1 0 0,-83 69 77 0 0,2 10-4612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13359 0 0,'0'0'1027'0'0,"-2"0"-670"0"0,-5 1-148 0 0,0-1 0 0 0,0 2 0 0 0,-1-1 0 0 0,1 1 0 0 0,0 0 0 0 0,-10 5 0 0 0,0 1 625 0 0,-23 14 0 0 0,5 2-625 0 0,1 1 0 0 0,1 1 0 0 0,1 2 1 0 0,-42 49-1 0 0,41-39-55 0 0,3 2 0 0 0,1 1-1 0 0,-35 67 1 0 0,53-86-92 0 0,0 1 0 0 0,-9 36 0 0 0,15-44-25 0 0,2 0-1 0 0,0 1 0 0 0,0-1 1 0 0,2 1-1 0 0,-1 17 0 0 0,3-22 36 0 0,1-1 1 0 0,-1 1-1 0 0,2 0 0 0 0,-1-1 1 0 0,2 0-1 0 0,-1 1 0 0 0,1-2 1 0 0,1 1-1 0 0,0 0 0 0 0,0-1 0 0 0,1 0 1 0 0,0 0-1 0 0,10 11 0 0 0,-2-5 42 0 0,1 0-1 0 0,0 0 0 0 0,1-2 1 0 0,0 0-1 0 0,36 21 0 0 0,-47-31-351 0 0,1 0 1 0 0,0 0-1 0 0,0-1 0 0 0,0 1 0 0 0,0-1 1 0 0,0-1-1 0 0,1 1 0 0 0,8 0 0 0 0,0-2-926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14511 0 0,'-10'4'1550'0'0,"9"-2"-1528"0"0,-1 1 1 0 0,1-1 0 0 0,0 0-1 0 0,0 0 1 0 0,0 0-1 0 0,0 0 1 0 0,1 1 0 0 0,-1-1-1 0 0,1 1 1 0 0,-1-1 0 0 0,1 0-1 0 0,0 1 1 0 0,0 3 0 0 0,0-1 99 0 0,1 0 1 0 0,-1 0 0 0 0,1 0 0 0 0,1 0 0 0 0,-1 0-1 0 0,3 5 1 0 0,2 4 318 0 0,1 0 0 0 0,1 0 0 0 0,13 16 0 0 0,39 46 1435 0 0,-16-23-434 0 0,150 177 2295 0 0,-180-214-3670 0 0,0 0-1 0 0,2-1 0 0 0,-1-1 0 0 0,34 24 0 0 0,-45-36-66 0 0,0 0-1 0 0,0 0 1 0 0,0 0-1 0 0,0-1 1 0 0,0 1-1 0 0,0-1 0 0 0,0 0 1 0 0,0 0-1 0 0,1 0 1 0 0,-1-1-1 0 0,0 0 1 0 0,0 1-1 0 0,1-1 1 0 0,-1-1-1 0 0,0 1 1 0 0,6-2-1 0 0,-6 1-161 0 0,1-1 0 0 0,0 0-1 0 0,-1 0 1 0 0,1 0-1 0 0,-1-1 1 0 0,1 1-1 0 0,-1-1 1 0 0,0 0 0 0 0,0-1-1 0 0,-1 1 1 0 0,1 0-1 0 0,-1-1 1 0 0,5-6-1 0 0,12-21-2962 0 0,-9 9-2563 0 0,-2 2-924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549 130 13015 0 0,'0'-129'6659'0'0,"0"132"-6383"0"0,-3 10-63 0 0,1 0 0 0 0,-2-1-1 0 0,0 1 1 0 0,0 0 0 0 0,-1-1 0 0 0,-8 13 0 0 0,-43 70 813 0 0,53-90-973 0 0,-31 48 303 0 0,-2-1 0 0 0,-84 92 0 0 0,53-80-275 0 0,22-21-54 0 0,-49 59 0 0 0,81-87-3 0 0,-18 25 15 0 0,29-37-47 0 0,0 0 0 0 0,0 0 0 0 0,1 0 0 0 0,0 0 1 0 0,-1 0-1 0 0,1 0 0 0 0,0 0 0 0 0,1 0 0 0 0,-1 1 1 0 0,0-1-1 0 0,1 0 0 0 0,0 4 0 0 0,4 5-1632 0 0,7-4-6252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 11631 0 0,'0'0'1054'0'0,"0"3"-865"0"0,-12 30 395 0 0,-1 0 0 0 0,-21 39 0 0 0,-14 32 804 0 0,41-87-1081 0 0,1 1 1 0 0,1 1-1 0 0,-3 20 1 0 0,7-33-184 0 0,0-1 1 0 0,0 0 0 0 0,1 1 0 0 0,0-1-1 0 0,0 1 1 0 0,1-1 0 0 0,-1 0-1 0 0,1 1 1 0 0,0-1 0 0 0,1 0 0 0 0,-1 0-1 0 0,1 0 1 0 0,0 0 0 0 0,0 0-1 0 0,6 8 1 0 0,-5-10-16 0 0,-1 0-1 0 0,1 0 1 0 0,0-1-1 0 0,1 1 1 0 0,-1-1-1 0 0,0 0 1 0 0,1 0-1 0 0,-1 0 1 0 0,1 0-1 0 0,0 0 1 0 0,-1-1-1 0 0,1 0 1 0 0,8 2-1 0 0,3-1 364 0 0,33 3 0 0 0,-48-5-471 0 0,14 1 189 0 0,43 0 4 0 0,-55-1-190 0 0,0 0 0 0 0,0 0-1 0 0,0 0 1 0 0,0-1 0 0 0,0 1 0 0 0,0-1 0 0 0,0 1-1 0 0,0-1 1 0 0,0 1 0 0 0,-1-1 0 0 0,1 0-1 0 0,0 0 1 0 0,0 0 0 0 0,0 0 0 0 0,-1 0 0 0 0,3-2-1 0 0,1-1 19 0 0,0-1 20 0 0,0 0 1 0 0,0 0 0 0 0,-1 0-1 0 0,0-1 1 0 0,0 1 0 0 0,0-1 0 0 0,-1 0-1 0 0,0 0 1 0 0,3-7 0 0 0,5-9 43 0 0,178-289-937 0 0,-161 274-1129 0 0,0 0-5252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2759 0 0,'1'1'207'0'0,"3"1"206"0"0,0 0-1 0 0,0 0 1 0 0,-1 1 0 0 0,1 0-1 0 0,-1-1 1 0 0,0 1-1 0 0,0 0 1 0 0,0 1 0 0 0,0-1-1 0 0,0 1 1 0 0,-1-1 0 0 0,1 1-1 0 0,-1 0 1 0 0,0 0-1 0 0,0-1 1 0 0,-1 2 0 0 0,1-1-1 0 0,-1 0 1 0 0,2 8-1 0 0,-1 5 1091 0 0,0 0 0 0 0,-1 0-1 0 0,-3 33 1 0 0,0-30 805 0 0,3 30 1 0 0,2-29-1812 0 0,1 0 0 0 0,1 0 1 0 0,0 0-1 0 0,2-1 0 0 0,12 27 1 0 0,-7-12-101 0 0,-12-33-390 0 0,1-1 1 0 0,-1 0-1 0 0,1 1 0 0 0,-1-1 0 0 0,0 1 1 0 0,1-1-1 0 0,-1 1 0 0 0,0-1 0 0 0,0 1 1 0 0,0-1-1 0 0,0 1 0 0 0,-1-1 0 0 0,1 1 1 0 0,0-1-1 0 0,-1 1 0 0 0,1-1 0 0 0,0 1 1 0 0,-1-1-1 0 0,-1 2 0 0 0,0 2 7 0 0,0-1-10 0 0,-1 1-1 0 0,1-1 1 0 0,-1 0 0 0 0,0 0-1 0 0,0 0 1 0 0,0-1 0 0 0,-1 1 0 0 0,1-1-1 0 0,-1 1 1 0 0,0-1 0 0 0,0 0-1 0 0,0-1 1 0 0,0 1 0 0 0,-1-1 0 0 0,-4 3-1 0 0,-10 3-9 0 0,0-1 0 0 0,-27 6 0 0 0,29-8 2 0 0,-20 5-281 0 0,-41 6 0 0 0,27-12-3654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 9215 0 0,'0'0'422'0'0,"-1"-2"-13"0"0,0-7-264 0 0,3-4 7853 0 0,4 18-4665 0 0,-4-2-4529 0 0,4 6 1379 0 0,0 0 1 0 0,-1 0-1 0 0,0 0 1 0 0,0 0-1 0 0,-1 1 1 0 0,0 0-1 0 0,3 18 1 0 0,10 76 588 0 0,-8-37-107 0 0,-8-61-604 0 0,25 121 1096 0 0,-20-104-984 0 0,1-1 0 0 0,1 1 1 0 0,16 29-1 0 0,-17-39-136 0 0,0 0-1 0 0,2-1 1 0 0,-1 1 0 0 0,13 12 0 0 0,-15-19-45 0 0,-1-1-1 0 0,1 0 1 0 0,0 0 0 0 0,0-1 0 0 0,1 1-1 0 0,-1-1 1 0 0,1-1 0 0 0,0 1 0 0 0,0-1-1 0 0,8 2 1 0 0,-4-2-328 0 0,0-1-1 0 0,1 0 1 0 0,-1 0-1 0 0,13-1 0 0 0,13-1-696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16783 0 0,'0'0'1522'0'0,"1"2"-1170"0"0,0 0-240 0 0,0 0 1 0 0,0 0 0 0 0,0 0 0 0 0,-1 0 0 0 0,1 0 0 0 0,0 1 0 0 0,-1-1-1 0 0,0 0 1 0 0,0 0 0 0 0,1 1 0 0 0,-1-1 0 0 0,-1 0 0 0 0,1 0-1 0 0,0 1 1 0 0,0-1 0 0 0,-1 0 0 0 0,1 0 0 0 0,-1 0 0 0 0,0 0 0 0 0,0 0-1 0 0,0 0 1 0 0,0 0 0 0 0,0 0 0 0 0,-1 2 0 0 0,-18 22 142 0 0,-1 0 0 0 0,-2-2 0 0 0,0 0 0 0 0,-26 20 0 0 0,32-30-173 0 0,-270 226 63 0 0,96-99-134 0 0,184-136-3 0 0,0 0 0 0 0,-1-1 0 0 0,1 1 0 0 0,-1-2 0 0 0,1 1 0 0 0,-1-1 0 0 0,-11 2 0 0 0,16-4-4 0 0,-1 0 1 0 0,1-1-1 0 0,-1 0 0 0 0,1 0 0 0 0,-1 0 0 0 0,1 0 0 0 0,-1 0 1 0 0,1-1-1 0 0,-1 0 0 0 0,1 0 0 0 0,0 1 0 0 0,-1-2 1 0 0,1 1-1 0 0,0 0 0 0 0,0-1 0 0 0,0 0 0 0 0,0 1 1 0 0,0-1-1 0 0,0 0 0 0 0,-3-3 0 0 0,-1-2-23 0 0,0-1-1 0 0,0 0 0 0 0,1 0 1 0 0,-1 0-1 0 0,2-1 1 0 0,-1 1-1 0 0,2-1 1 0 0,-6-11-1 0 0,8 15-47 0 0,0-1-1 0 0,0 1 1 0 0,0-1-1 0 0,1 0 1 0 0,-1 0-1 0 0,1 1 1 0 0,1-1-1 0 0,-1 0 1 0 0,1 0-1 0 0,0 0 1 0 0,0 0-1 0 0,1 0 1 0 0,0 0-1 0 0,0 1 1 0 0,2-8-1 0 0,-2 11-81 0 0,16-8 581 0 0,-9 8-272 0 0,0 1 0 0 0,1 0 0 0 0,-1 0 0 0 0,0 1 0 0 0,0 0 0 0 0,0 0 0 0 0,1 1 1 0 0,-1 0-1 0 0,15 4 0 0 0,-6-2 8 0 0,-6-1-47 0 0,-1 0-1 0 0,1 0 1 0 0,-1 1-1 0 0,15 7 1 0 0,-21-9-92 0 0,-1 1-1 0 0,0 0 1 0 0,0 0-1 0 0,-1 0 1 0 0,1 0-1 0 0,0 0 1 0 0,-1 1-1 0 0,1-1 1 0 0,-1 1-1 0 0,1 0 1 0 0,-1-1-1 0 0,0 1 1 0 0,0 0-1 0 0,-1 0 1 0 0,1 1-1 0 0,-1-1 1 0 0,3 6-1 0 0,-2 1 30 0 0,0 1-1 0 0,-1-1 1 0 0,0 1-1 0 0,0-1 1 0 0,-1 1-1 0 0,0 0 0 0 0,-4 18 1 0 0,0-3 252 0 0,-17 49 0 0 0,-5-5 114 0 0,-6 21 29 0 0,30-86-434 0 0,-4 14 73 0 0,1 1 0 0 0,-4 33-1 0 0,8-47-79 0 0,1 0 0 0 0,0 1 0 0 0,0-1 0 0 0,1 0 0 0 0,0 0 0 0 0,0 0 0 0 0,0 0 0 0 0,1 0 0 0 0,-1-1 0 0 0,1 1 0 0 0,1 0 0 0 0,-1-1 0 0 0,5 8 0 0 0,1-3 37 0 0,-1 0 0 0 0,1-1 1 0 0,13 11-1 0 0,-9-8 43 0 0,-10-10-44 0 0,1 4-63 0 0,-2-4-119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52 6911 0 0,'-88'-35'1989'0'0,"76"31"-775"0"0,-1 0 1 0 0,0 1-1 0 0,0 1 0 0 0,-26-1 0 0 0,38 3 186 0 0,1 2-1322 0 0,1 0 0 0 0,0 0 1 0 0,0 0-1 0 0,1 0 0 0 0,-1 0 0 0 0,0 0 0 0 0,1 0 0 0 0,-1 0 0 0 0,1 0 0 0 0,-1-1 0 0 0,1 1 0 0 0,0-1 0 0 0,2 3 1 0 0,-3-4-41 0 0,19 16 272 0 0,28 15-1 0 0,4 4-96 0 0,-11-3-58 0 0,0 1 0 0 0,-2 2 0 0 0,-2 2 0 0 0,50 64 0 0 0,-68-76-35 0 0,-2 0 0 0 0,-1 2 0 0 0,0 0 1 0 0,-2 1-1 0 0,-2 1 0 0 0,0 0 0 0 0,-2 0 0 0 0,12 61 0 0 0,-17-66 79 0 0,-2 1 0 0 0,-1 0 0 0 0,-1-1 0 0 0,-1 1 0 0 0,-1 0 0 0 0,-2 0 0 0 0,0-1 0 0 0,-1 1 0 0 0,-2-1 0 0 0,0 0 0 0 0,-13 30 0 0 0,-9 8 204 0 0,-2-2 0 0 0,-47 70-1 0 0,-91 101-118 0 0,121-168-274 0 0,-30 36 108 0 0,74-95-118 0 0,-1 0 0 0 0,0-1 0 0 0,0 1 0 0 0,0-1-1 0 0,0 1 1 0 0,0-1 0 0 0,-1 0 0 0 0,0-1 0 0 0,-5 4 0 0 0,-3-2-115 0 0,0 0-1 0 0,-20 3 1 0 0,32-7 102 0 0,-26 6-529 0 0,-28 5 37 0 0,19-6-6138 0 0,16-4-307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52 4143 0 0,'8'-12'487'0'0,"-3"3"293"0"0,1 1 0 0 0,12-14 9333 0 0,-18 25-9451 0 0,-2 8-363 0 0,0 1 0 0 0,-1 0 1 0 0,-1 0-1 0 0,-6 15 1 0 0,-25 48 177 0 0,24-52-279 0 0,-16 38 23 0 0,-29 104 1 0 0,-9 23-155 0 0,57-170-136 0 0,-2 0-1 0 0,0 0 1 0 0,-1-1 0 0 0,-1-1-1 0 0,0 0 1 0 0,-17 16-1 0 0,15-18-2941 0 0,-22 17 0 0 0,21-21-2649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11055 0 0,'0'-2'852'0'0,"0"1"-544"0"0,-1-1-1 0 0,1 1 1 0 0,0-1-1 0 0,0 1 1 0 0,0-1-1 0 0,0 1 0 0 0,0-1 1 0 0,0 1-1 0 0,0-1 1 0 0,0 0-1 0 0,0 1 1 0 0,1-1-1 0 0,-1 1 1 0 0,1 0-1 0 0,-1-1 0 0 0,1 1 1 0 0,0-1-1 0 0,-1 1 1 0 0,1 0-1 0 0,0-1 1 0 0,0 1-1 0 0,0 0 1 0 0,1-1-1 0 0,0 0-146 0 0,0 1 0 0 0,1 0 0 0 0,-1 0 0 0 0,0-1 1 0 0,1 2-1 0 0,-1-1 0 0 0,1 0 0 0 0,-1 0 0 0 0,4 0 0 0 0,0 0 301 0 0,0 0-268 0 0,0 0 0 0 0,0 1 0 0 0,0-1-1 0 0,0 1 1 0 0,0 1 0 0 0,0-1 0 0 0,7 3-1 0 0,4-1 125 0 0,40 3-68 0 0,0-2 1 0 0,0-2-1 0 0,66-8 0 0 0,-116 6-250 0 0,391-62-149 0 0,-368 53-691 0 0,-13-3-2568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53 165 7367 0 0,'-52'-17'1110'0'0,"61"19"231"0"0,0-1 1 0 0,1 0-1 0 0,-1 0 1 0 0,10-1 0 0 0,7 0 60 0 0,85 1 858 0 0,169-19 0 0 0,109-39-1158 0 0,12-2-608 0 0,-220 43-2155 0 0,-136 13 674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460 832 10591 0 0,'0'0'5840'0'0,"1"-2"-4842"0"0,44-110 2758 0 0,20-60-2879 0 0,-29 77-668 0 0,-13 35-178 0 0,5-13-225 0 0,25-96 0 0 0,-50 155-281 0 0,-1 1 0 0 0,0-1 1 0 0,0-17-1 0 0,-2 26 205 0 0,0 1 0 0 0,-1-1 0 0 0,1 0-1 0 0,-1 1 1 0 0,0-1 0 0 0,0 0 0 0 0,0 1 0 0 0,0-1 0 0 0,-1 1 0 0 0,0 0 0 0 0,0-1-1 0 0,-5-7 1 0 0,6 12 215 0 0,1-1 0 0 0,-1 0 0 0 0,0 0 0 0 0,1 1 0 0 0,-1-1 0 0 0,0 0 0 0 0,0 1 0 0 0,1-1 0 0 0,-1 1 0 0 0,0-1 0 0 0,0 1 0 0 0,0-1 0 0 0,0 1 0 0 0,0-1 0 0 0,0 1 1 0 0,0 0-1 0 0,0 0 0 0 0,0-1 0 0 0,0 1 0 0 0,0 0 0 0 0,0 0 0 0 0,-1 0 0 0 0,0 1 24 0 0,0-1 1 0 0,1 1-1 0 0,-1-1 1 0 0,0 1-1 0 0,1 0 1 0 0,-1-1 0 0 0,1 1-1 0 0,-1 0 1 0 0,1 0-1 0 0,-1 0 1 0 0,-1 3-1 0 0,-2 1 59 0 0,0 0 0 0 0,0 1 0 0 0,1-1 0 0 0,0 1 0 0 0,-4 8 0 0 0,-9 21 425 0 0,-22 69 1 0 0,-2 42 682 0 0,24-84-733 0 0,-32 124 665 0 0,-38 134 182 0 0,-3-44-576 0 0,74-233-536 0 0,-32 63 0 0 0,37-86-124 0 0,-1-1 0 0 0,0 0 0 0 0,-1-1 0 0 0,-1 0 0 0 0,-19 19 0 0 0,27-32-14 0 0,0 0-1 0 0,0 0 1 0 0,0-1-1 0 0,0 0 0 0 0,-12 6 1 0 0,16-9-104 0 0,1 0 1 0 0,-1-1-1 0 0,0 1 0 0 0,1 0 1 0 0,-1-1-1 0 0,0 1 1 0 0,1-1-1 0 0,-1 0 0 0 0,0 1 1 0 0,1-1-1 0 0,-1 0 1 0 0,0 0-1 0 0,1 0 0 0 0,-1 0 1 0 0,0-1-1 0 0,0 1 0 0 0,1 0 1 0 0,-1-1-1 0 0,1 1 1 0 0,-1-1-1 0 0,0 0 0 0 0,1 1 1 0 0,-1-1-1 0 0,1 0 1 0 0,-1 0-1 0 0,1 0 0 0 0,0 0 1 0 0,-1 0-1 0 0,1 0 0 0 0,0 0 1 0 0,0-1-1 0 0,-2-1 1 0 0,-12-22-1501 0 0,3 2-18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14279 0 0,'0'0'1298'0'0,"1"0"-1069"0"0,10-5 210 0 0,-1 1-1 0 0,1 1 1 0 0,0 0 0 0 0,0 0 0 0 0,1 1 0 0 0,16-1-1 0 0,-15 2 254 0 0,248-49 2579 0 0,-7-31-4334 0 0,-219 67-4227 0 0,-1 1-1798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61 5063 0 0,'0'0'232'0'0,"5"-7"394"0"0,-4 4 242 0 0,0 1 1 0 0,1-1 0 0 0,-1 1-1 0 0,-1-1 1 0 0,1 0 0 0 0,0 1-1 0 0,-1-1 1 0 0,1 0 0 0 0,-1 0-1 0 0,0 1 1 0 0,0-5-1 0 0,0 6-641 0 0,0 0 0 0 0,0 1-1 0 0,0-1 1 0 0,0 0-1 0 0,-1 0 1 0 0,1 1-1 0 0,0-1 1 0 0,-1 0-1 0 0,1 1 1 0 0,0-1 0 0 0,-1 0-1 0 0,1 1 1 0 0,-1-1-1 0 0,1 0 1 0 0,-1 1-1 0 0,1-1 1 0 0,-1 1 0 0 0,1-1-1 0 0,-1 1 1 0 0,0-1-1 0 0,1 1 1 0 0,-2-1-1 0 0,1 0-205 0 0,-1 1 0 0 0,1 0-1 0 0,0-1 1 0 0,-1 1 0 0 0,1 0 0 0 0,0 0-1 0 0,-1 0 1 0 0,1 0 0 0 0,-1 0-1 0 0,-2 0 1 0 0,-2 2 49 0 0,-1 0-1 0 0,1 0 0 0 0,0 0 1 0 0,-1 1-1 0 0,1-1 0 0 0,0 2 1 0 0,0-1-1 0 0,-5 5 1 0 0,-45 37-55 0 0,44-34-7 0 0,-24 20-46 0 0,-200 165-332 0 0,174-150 155 0 0,-108 88-278 0 0,146-112 433 0 0,1 1 0 0 0,1 0 0 0 0,1 2 0 0 0,-29 44 0 0 0,47-64 52 0 0,0 1 1 0 0,0-1-1 0 0,0 1 0 0 0,1 0 0 0 0,-1 0 1 0 0,1-1-1 0 0,1 2 0 0 0,-1-1 1 0 0,1 0-1 0 0,0 11 0 0 0,1-13 26 0 0,0-1 1 0 0,0 1-1 0 0,1 0 0 0 0,0-1 0 0 0,0 1 1 0 0,0-1-1 0 0,0 1 0 0 0,1-1 0 0 0,-1 0 1 0 0,1 1-1 0 0,0-1 0 0 0,0 0 0 0 0,0 0 1 0 0,0 0-1 0 0,0 0 0 0 0,1 0 0 0 0,0-1 1 0 0,-1 1-1 0 0,5 2 0 0 0,1 1 88 0 0,1-1 1 0 0,-1 0-1 0 0,1-1 0 0 0,0 0 1 0 0,1 0-1 0 0,-1-1 0 0 0,1 0 1 0 0,-1-1-1 0 0,1 0 0 0 0,0 0 0 0 0,0-1 1 0 0,19 0-1 0 0,6-2 153 0 0,0-2-1 0 0,43-8 0 0 0,164-48-1567 0 0,-231 56-467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 11055 0 0,'-68'90'1731'0'0,"-11"13"12"0"0,32-41-811 0 0,2 1 0 0 0,4 2 0 0 0,-48 101 0 0 0,-77 223 362 0 0,136-314-1238 0 0,5-13-17 0 0,-157 371 269 0 0,118-312-32 0 0,54-106-947 0 0,0-1 0 0 0,0 0 0 0 0,-2-1 0 0 0,1 0-1 0 0,-24 19 1 0 0,18-19-5317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17423 0 0,'0'0'1574'0'0,"0"2"-1292"0"0,-1 3-154 0 0,0-1 1 0 0,0 1-1 0 0,-1 0 0 0 0,0 0 0 0 0,0-1 0 0 0,0 1 1 0 0,0-1-1 0 0,-1 0 0 0 0,0 0 0 0 0,-4 5 1 0 0,-1 4 300 0 0,-46 60 1111 0 0,-3 6-800 0 0,40-52-588 0 0,-12 31 1 0 0,24-49-165 0 0,2 1 0 0 0,-1-1 0 0 0,1 1 1 0 0,1 0-1 0 0,0 0 0 0 0,0-1 1 0 0,0 15-1 0 0,2-23-93 0 0,0 0 0 0 0,0 0 0 0 0,0 0 0 0 0,1 0 0 0 0,-1 0 0 0 0,0 0 0 0 0,1-1 0 0 0,-1 1 0 0 0,0 0 0 0 0,1 0 0 0 0,0 0 0 0 0,-1 0 0 0 0,1 0 0 0 0,-1-1 0 0 0,1 1 0 0 0,0 0 0 0 0,-1-1 0 0 0,2 2 0 0 0,7 4-4832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10247 0 0,'0'0'4114'0'0,"1"0"-3092"0"0,11-4-325 0 0,1 1 0 0 0,0 0 1 0 0,-1 1-1 0 0,17-1 0 0 0,19-3 273 0 0,-44 5-900 0 0,191-40 2021 0 0,-190 39-2331 0 0,65-14 1413 0 0,-35 13-2223 0 0,-30 3-116 0 0,0 0 0 0 0,0 1 0 0 0,0 0 0 0 0,7 1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14279 0 0,'1'-1'3886'0'0,"8"-7"-3273"0"0,0 0 1 0 0,1 1-1 0 0,0 0 1 0 0,1 0-1 0 0,-1 1 1 0 0,1 1-1 0 0,17-7 1 0 0,87-22-83 0 0,-82 25-131 0 0,-13 4-423 0 0,69-17 241 0 0,-77 20-663 0 0,0 1 0 0 0,1 0-1 0 0,-1 0 1 0 0,0 1 0 0 0,16 2-1 0 0,-23-1-118 0 0,0 1 1 0 0,0-1-1 0 0,-1 1 0 0 0,8 2 1 0 0,1 3-1371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 11055 0 0,'0'0'1002'0'0,"0"-2"-824"0"0,0-4 3418 0 0,-8 13-1838 0 0,2 1-1574 0 0,0 1-1 0 0,1 0 1 0 0,0 1 0 0 0,0-1 0 0 0,-3 13 0 0 0,-1-3 19 0 0,-55 120 915 0 0,11-27-414 0 0,-49 149 1 0 0,83-199-662 0 0,-13 79 1 0 0,30-134-518 0 0,1 1 1 0 0,1-1 0 0 0,0 0 0 0 0,0 1-1 0 0,0-1 1 0 0,1 0 0 0 0,0 1 0 0 0,0-1 0 0 0,0 0-1 0 0,5 12 1 0 0,6-4-1383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9991 0 0,'0'0'904'0'0,"0"1"-745"0"0,-4 6 73 0 0,1 0 1 0 0,0 0-1 0 0,0 0 1 0 0,1 0-1 0 0,0 0 1 0 0,0 1-1 0 0,1-1 1 0 0,0 1-1 0 0,1-1 1 0 0,-1 1-1 0 0,1 0 1 0 0,2 13-1 0 0,2 7 955 0 0,2 0-1 0 0,10 30 1 0 0,-13-45-952 0 0,16 37 1071 0 0,-14-37-812 0 0,0-1 0 0 0,-1 1 0 0 0,6 24 0 0 0,-10-32-419 0 0,0-1-1 0 0,1 1 1 0 0,-1 0 0 0 0,-1 0-1 0 0,1-1 1 0 0,-1 1 0 0 0,0-1-1 0 0,0 1 1 0 0,0 0-1 0 0,0-1 1 0 0,-1 0 0 0 0,0 1-1 0 0,0-1 1 0 0,0 0 0 0 0,-4 5-1 0 0,-1 1-42 0 0,-1 0-1 0 0,-1-1 1 0 0,0 0 0 0 0,0 0-1 0 0,-1-1 1 0 0,0 0-1 0 0,0-1 1 0 0,-21 12 0 0 0,-3-3-441 0 0,-60 22 0 0 0,80-33 32 0 0,0-1 0 0 0,-1 0 0 0 0,-22 2 0 0 0,3-5-5656 0 0,20-3-113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14 4607 0 0,'9'-14'13263'0'0,"-20"18"-12516"0"0,-30 15-445 0 0,1 1-1 0 0,-50 34 1 0 0,-66 62-361 0 0,99-66 59 0 0,3 2 0 0 0,-73 88 0 0 0,126-138 0 0 0,-82 106 0 0 0,74-95 0 0 0,1 1 0 0 0,0 1 0 0 0,1-1 0 0 0,0 1 0 0 0,1 1 0 0 0,-4 19 0 0 0,8-30 35 0 0,1-1 1 0 0,1 1-1 0 0,-1 0 0 0 0,1 0 0 0 0,0-1 0 0 0,0 1 1 0 0,0 0-1 0 0,1 0 0 0 0,-1-1 0 0 0,1 1 0 0 0,0 0 1 0 0,3 5-1 0 0,-3-7 32 0 0,1 0 0 0 0,0 0 0 0 0,0 0 1 0 0,0 0-1 0 0,0 0 0 0 0,0-1 0 0 0,0 1 1 0 0,1-1-1 0 0,-1 0 0 0 0,1 0 0 0 0,0 1 1 0 0,0-2-1 0 0,-1 1 0 0 0,1 0 0 0 0,0-1 1 0 0,1 1-1 0 0,5 1 0 0 0,13 3 267 0 0,1 0-1 0 0,-1-2 1 0 0,1-1-1 0 0,0 0 1 0 0,33-2-1 0 0,116-13 147 0 0,-167 12-477 0 0,110-18-1688 0 0,-81 9-246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 6911 0 0,'0'0'315'0'0,"-2"1"-7"0"0,-28 21 6841 0 0,32-22-7026 0 0,0-1 0 0 0,1 1 0 0 0,-1 0 0 0 0,0-1 0 0 0,0 0 0 0 0,1 0 0 0 0,1 0 0 0 0,-3 0-39 0 0,73-31 1601 0 0,-54 21-1238 0 0,1 2 0 0 0,1 0 0 0 0,0 2 0 0 0,31-7 0 0 0,-52 13-401 0 0,0 1 0 0 0,1 0 0 0 0,-1 0-1 0 0,0-1 1 0 0,0 1 0 0 0,1 0 0 0 0,-1 0 0 0 0,0 0-1 0 0,0 1 1 0 0,1-1 0 0 0,-1 0 0 0 0,0 0 0 0 0,0 1-1 0 0,1-1 1 0 0,-1 1 0 0 0,0-1 0 0 0,0 1 0 0 0,0-1-1 0 0,0 1 1 0 0,2 1 0 0 0,-3-1-24 0 0,1 0 0 0 0,-1 0 0 0 0,1 0-1 0 0,-1 0 1 0 0,1 0 0 0 0,-1 0 0 0 0,0 0 0 0 0,1 0 0 0 0,-1 1-1 0 0,0-1 1 0 0,0 0 0 0 0,0 0 0 0 0,0 0 0 0 0,0 0 0 0 0,0 1-1 0 0,0-1 1 0 0,0 0 0 0 0,0 0 0 0 0,-1 0 0 0 0,1 0 0 0 0,0 0-1 0 0,-1 2 1 0 0,-9 20 299 0 0,0 0 0 0 0,-2-1 0 0 0,0 0 0 0 0,-30 38 0 0 0,20-29-291 0 0,-32 41 49 0 0,-16 25 23 0 0,65-88-102 0 0,1 2 0 0 0,1-3 12 0 0,3-7 5 0 0,-1 0-1 0 0,1 0 1 0 0,0-1 0 0 0,0 1-1 0 0,0 0 1 0 0,0 0-1 0 0,0-1 1 0 0,0 1 0 0 0,0 0-1 0 0,0 0 1 0 0,0 0 0 0 0,0-1-1 0 0,0 1 1 0 0,1 0-1 0 0,-1 0 1 0 0,0-1 0 0 0,0 1-1 0 0,1 0 1 0 0,-1-1 0 0 0,0 1-1 0 0,1 0 1 0 0,-1-1-1 0 0,1 1 1 0 0,-1 0 0 0 0,1-1-1 0 0,-1 1 1 0 0,1-1-1 0 0,0 1 1 0 0,-1-1 0 0 0,1 1-1 0 0,-1-1 1 0 0,1 0 0 0 0,0 1-1 0 0,0-1 1 0 0,-1 0-1 0 0,1 1 1 0 0,1-1 0 0 0,1 1 50 0 0,1 0-1 0 0,-1 0 1 0 0,0 0 0 0 0,1-1 0 0 0,-1 0 0 0 0,6 0 0 0 0,51-6 423 0 0,90-22-1 0 0,-129 24-468 0 0,15-3-1267 0 0,-1-2 1 0 0,65-25-1 0 0,-80 25-433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41 9215 0 0,'-2'0'707'0'0,"-5"-1"-162"0"0,0 0 0 0 0,0 0 0 0 0,-1 1 0 0 0,1 1 0 0 0,0-1 0 0 0,-14 4 4702 0 0,24-3-4727 0 0,5 2-327 0 0,0 0 0 0 0,1 0 0 0 0,-1-1 1 0 0,1 0-1 0 0,0-1 0 0 0,-1 0 0 0 0,1 0 0 0 0,0-1 0 0 0,0 0 0 0 0,9-1 0 0 0,18-3 232 0 0,38-11-1 0 0,-66 14-365 0 0,45-12-4 0 0,44-7 663 0 0,-81 17-1519 0 0,0 2 0 0 0,0 0 0 0 0,0 0 0 0 0,18 3 0 0 0,-20 0-6095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 16327 0 0,'0'0'746'0'0,"-1"0"-16"0"0,-5-2-467 0 0,-3 2 2756 0 0,21 0-2130 0 0,33-4 16 0 0,123-3 311 0 0,59 4-3441 0 0,-214 1 984 0 0,27-7-1 0 0,-15 2-546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25 177 9671 0 0,'-1'0'748'0'0,"-23"9"9538"0"0,29-7-8998 0 0,28 1-205 0 0,-8-6-691 0 0,-1-2-1 0 0,0 0 0 0 0,46-16 0 0 0,-30 9-218 0 0,208-73 420 0 0,-221 75-545 0 0,12-5-243 0 0,65-17-1 0 0,-100 31-79 0 0,0 1-1 0 0,0-1 1 0 0,1 1-1 0 0,-1-1 1 0 0,0 1-1 0 0,0 0 1 0 0,0 1-1 0 0,0-1 0 0 0,0 1 1 0 0,0 0-1 0 0,7 2 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16127 0 0,'0'0'1460'0'0,"6"-8"204"0"0,0 6-1077 0 0,0-1 0 0 0,1 1-1 0 0,13-3 1 0 0,46-3 828 0 0,-33 5-941 0 0,18-2-209 0 0,77-12 358 0 0,2-14-1313 0 0,-57 13-1273 0 0,122-16 0 0 0,-166 33-3023 0 0,-3 2-1388 0 0</inkml:trace>
  <inkml:trace contextRef="#ctx0" brushRef="#br0" timeOffset="1">881 174 5063 0 0,'0'0'390'0'0,"-1"2"-252"0"0,-16 57 7829 0 0,12-38-6719 0 0,-1 0 1 0 0,-1 0-1 0 0,-14 30 0 0 0,-26 28 351 0 0,25-43-1081 0 0,-19 38 0 0 0,40-71-552 0 0,-4 7-118 0 0,1 0 0 0 0,0 1-1 0 0,-3 11 1 0 0,7-21-718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8287 0 0,'0'0'756'0'0,"-9"0"-172"0"0,6 0 121 0 0,1 0 0 0 0,-1 1 0 0 0,1-1 0 0 0,-1 1 0 0 0,1 0 0 0 0,-1 0-1 0 0,1 0 1 0 0,-1 0 0 0 0,1 0 0 0 0,0 0 0 0 0,-1 1 0 0 0,1-1 0 0 0,0 1 0 0 0,0 0 0 0 0,-3 3-1 0 0,-3 3 36 0 0,1 1 0 0 0,-9 12-1 0 0,13-16-811 0 0,-14 23 373 0 0,1 1-1 0 0,-20 53 1 0 0,14-31-104 0 0,-4 7 3 0 0,2 0 0 0 0,-21 84 0 0 0,39-117-101 0 0,-4 34 0 0 0,10-52-443 0 0,-1 0 0 0 0,1 0 0 0 0,0 0 0 0 0,1 0-1 0 0,-1 0 1 0 0,2 0 0 0 0,-1 0 0 0 0,1 0-1 0 0,4 12 1 0 0,-1-9-7476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603 112 1375 0 0,'8'-24'623'0'0,"7"-27"-1103"0"0,-11 15 16753 0 0,-5 37-16247 0 0,-1 1-1 0 0,1-1 0 0 0,-1 1 1 0 0,1 0-1 0 0,0-1 1 0 0,0 1-1 0 0,0 0 1 0 0,0 0-1 0 0,0 0 0 0 0,0 2 1 0 0,0-1-18 0 0,-22 50 185 0 0,-20 78 1 0 0,21-62-59 0 0,18-54-94 0 0,-84 243 589 0 0,-21-8-167 0 0,-33 6-129 0 0,51-94-268 0 0,3-19 9 0 0,83-133-400 0 0,6-9 62 0 0,6-7-321 0 0,6-10-799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15695 0 0,'0'0'1418'0'0,"2"0"-1114"0"0,8 1-67 0 0,0-1 1 0 0,0 0 0 0 0,0 0-1 0 0,-1-1 1 0 0,13-3 0 0 0,51-13 543 0 0,-44 9-502 0 0,44-11 263 0 0,165-37 1041 0 0,-197 49-1684 0 0,0 2 0 0 0,0 2-1 0 0,80 4 1 0 0,-96 1-1602 0 0,37-3 0 0 0,-35-1-27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10855 0 0,'-5'8'980'0'0,"-4"2"-813"0"0,1 1-1 0 0,1 0 0 0 0,0 1 1 0 0,-10 23-1 0 0,-17 55 1933 0 0,26-66-1584 0 0,-60 177 1725 0 0,-54 148-547 0 0,86-252-1411 0 0,-96 178 0 0 0,106-231-230 0 0,-3-1 0 0 0,-1-2 0 0 0,-2-1 0 0 0,-1-1 0 0 0,-47 41 0 0 0,74-75 4 0 0,5-15 137 0 0,3 5-177 0 0,-1 0 0 0 0,1 1 0 0 0,0-1 0 0 0,0 1 0 0 0,1 0 0 0 0,-1-1-1 0 0,1 1 1 0 0,6-6 0 0 0,30-30 109 0 0,-30 30-117 0 0,21-17-20 0 0,1 0 0 0 0,0 2 0 0 0,2 1 0 0 0,1 2 0 0 0,43-21 0 0 0,-74 41 24 0 0,0 1 0 0 0,0 0 0 0 0,-1 0 0 0 0,1 0 0 0 0,0 0 0 0 0,0 0 0 0 0,0 1 0 0 0,0-1 0 0 0,0 1 0 0 0,0 0 0 0 0,0 0 0 0 0,0 0 0 0 0,0 0 0 0 0,0 0 0 0 0,0 1 0 0 0,0-1 0 0 0,0 1 0 0 0,0 0 0 0 0,0 0 0 0 0,3 2 0 0 0,-3-1 6 0 0,0-1 0 0 0,-1 1 0 0 0,1 0-1 0 0,-1 1 1 0 0,0-1 0 0 0,1 0 0 0 0,-1 1-1 0 0,-1-1 1 0 0,1 1 0 0 0,0 0 0 0 0,0 0-1 0 0,-1-1 1 0 0,0 1 0 0 0,1 0 0 0 0,-1 0-1 0 0,0 0 1 0 0,-1 0 0 0 0,2 6 0 0 0,-1 6 17 0 0,0 0 0 0 0,-1 0 1 0 0,0 0-1 0 0,-1 0 1 0 0,-4 16-1 0 0,-1 24-13 0 0,6-51-162 0 0,0-1 0 0 0,0 1 0 0 0,1-1 0 0 0,-1 1-1 0 0,1 0 1 0 0,0-1 0 0 0,0 1 0 0 0,1 3 0 0 0,1-6-1279 0 0,7-1-69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 13559 0 0,'0'0'1231'0'0,"1"2"-880"0"0,-1 1-118 0 0,1-1 0 0 0,-1 1 1 0 0,1 0-1 0 0,0 0 0 0 0,0 0 0 0 0,0 0 1 0 0,1-1-1 0 0,-1 1 0 0 0,1-1 1 0 0,-1 1-1 0 0,1-1 0 0 0,0 0 1 0 0,0 1-1 0 0,0-1 0 0 0,0 0 0 0 0,0 0 1 0 0,3 2-1 0 0,-2-2-93 0 0,0-1 0 0 0,1 1 0 0 0,-1-1 1 0 0,0 0-1 0 0,1 1 0 0 0,-1-2 0 0 0,1 1 0 0 0,-1 0 0 0 0,1-1 0 0 0,-1 1 0 0 0,1-1 0 0 0,-1 0 1 0 0,1 0-1 0 0,5-1 0 0 0,8-2 139 0 0,0 0 0 0 0,0-1-1 0 0,-1-1 1 0 0,27-11 0 0 0,-32 11-232 0 0,0-1 0 0 0,0 0 0 0 0,-1 0 0 0 0,0-1 0 0 0,0 0-1 0 0,-1-1 1 0 0,13-13 0 0 0,-22 21-90 0 0,1 0-1 0 0,-1 0 1 0 0,0 0-1 0 0,0-1 1 0 0,0 1-1 0 0,1 0 1 0 0,-1 0-1 0 0,0 0 1 0 0,0 0-1 0 0,0-1 1 0 0,0 1-1 0 0,0 0 1 0 0,1 0-1 0 0,-1 0 1 0 0,0 0-1 0 0,0-1 1 0 0,0 1-1 0 0,0 0 1 0 0,0 0-1 0 0,0-1 1 0 0,0 1-1 0 0,0 0 1 0 0,0 0-1 0 0,0 0 1 0 0,0-1-1 0 0,0 1 1 0 0,0 0-1 0 0,0 0 1 0 0,0-1-1 0 0,0 1 1 0 0,0 0-1 0 0,0 0 1 0 0,0 0-1 0 0,0-1 0 0 0,0 1 1 0 0,0 0-1 0 0,0-1 1 0 0,-10 1-640 0 0,-15 6 73 0 0,-4 8 564 0 0,0 1 1 0 0,0 1 0 0 0,2 2 0 0 0,0 1 0 0 0,1 0 0 0 0,1 2-1 0 0,-36 39 1 0 0,52-51 114 0 0,1 1-1 0 0,0-1 0 0 0,1 1 1 0 0,0 1-1 0 0,-8 15 1 0 0,14-23-74 0 0,0-1 1 0 0,0 1-1 0 0,0-1 1 0 0,0 1-1 0 0,0 0 1 0 0,1 0-1 0 0,0 0 0 0 0,-1-1 1 0 0,1 1-1 0 0,0 0 1 0 0,0 0-1 0 0,1 0 1 0 0,-1 2-1 0 0,1-3-39 0 0,0 0-1 0 0,0 0 0 0 0,0 0 1 0 0,0 0-1 0 0,0 0 0 0 0,0 0 1 0 0,1 0-1 0 0,-1 0 1 0 0,0-1-1 0 0,1 1 0 0 0,0-1 1 0 0,-1 1-1 0 0,1-1 1 0 0,0 0-1 0 0,0 1 0 0 0,-1-1 1 0 0,1 0-1 0 0,0 0 0 0 0,3 1 1 0 0,17 5-4653 0 0,6-1-1605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4 338 11055 0 0,'-4'7'8582'0'0,"66"-58"-6081"0"0,-20 17-1832 0 0,12-12-305 0 0,1 2 0 0 0,115-67 0 0 0,-146 97-345 0 0,-10 5-8 0 0,1 1 1 0 0,0 1-1 0 0,1 0 1 0 0,16-5-1 0 0,-30 12-12 0 0,-1 0 0 0 0,1-1-1 0 0,0 1 1 0 0,0 0 0 0 0,0 0 0 0 0,0 0 0 0 0,0 0-1 0 0,0 0 1 0 0,-1 0 0 0 0,1 1 0 0 0,2 0-1 0 0,-4-1-3 0 0,1 1 0 0 0,-1-1 0 0 0,0 0-1 0 0,1 1 1 0 0,-1-1 0 0 0,0 1 0 0 0,0-1 0 0 0,1 1-1 0 0,-1-1 1 0 0,0 1 0 0 0,0-1 0 0 0,0 1-1 0 0,0 0 1 0 0,0-1 0 0 0,0 1 0 0 0,0-1-1 0 0,0 1 1 0 0,0-1 0 0 0,0 1 0 0 0,0-1-1 0 0,0 1 1 0 0,0-1 0 0 0,0 2 0 0 0,-1-2-7 0 0,-2 18-9 0 0,-2 0 0 0 0,0 0 0 0 0,-2-1 0 0 0,-14 31 0 0 0,-3 8-2 0 0,19-44-248 0 0,1 0 1 0 0,1 0-1 0 0,-3 15 0 0 0,6-24 100 0 0,-1 0-1 0 0,1 0 0 0 0,0 0 1 0 0,0 1-1 0 0,0-1 0 0 0,0 0 1 0 0,0 0-1 0 0,1 0 0 0 0,0 0 1 0 0,-1 0-1 0 0,1 0 0 0 0,0-1 1 0 0,0 1-1 0 0,1 0 0 0 0,-1 0 1 0 0,0-1-1 0 0,1 1 1 0 0,0 0-1 0 0,2 2 0 0 0,6 4-6904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975 188 919 0 0,'95'-44'418'0'0,"50"-13"5503"0"0,31-12-372 0 0,-123 51 2170 0 0,-102 32-7208 0 0,-267 62-162 0 0,96-30-420 0 0,11-2 76 0 0,-2-17-6 0 0,200-26 1 0 0,-80 5 0 0 0,-151-10 0 0 0,232 3-11 0 0,-1 0-1 0 0,1-1 1 0 0,-11-4-1 0 0,18 5-50 0 0,-1 0 0 0 0,1-1 0 0 0,-1 1 0 0 0,1-1 0 0 0,0 0 1 0 0,0 0-1 0 0,0 0 0 0 0,0 0 0 0 0,0-1 0 0 0,0 1 0 0 0,-4-5 0 0 0,6 6-189 0 0,9 10-1018 0 0,69 106 1091 0 0,-51-73 306 0 0,3 0 1 0 0,40 45 0 0 0,-6-27 101 0 0,9 10 97 0 0,-68-65-289 0 0,0 0 1 0 0,0 0-1 0 0,-1 1 0 0 0,0 0 1 0 0,0 0-1 0 0,0 0 0 0 0,0 0 0 0 0,-1 0 1 0 0,0 0-1 0 0,0 1 0 0 0,-1-1 0 0 0,0 1 1 0 0,0-1-1 0 0,0 1 0 0 0,-1-1 0 0 0,0 1 1 0 0,0 0-1 0 0,-1-1 0 0 0,0 1 0 0 0,0-1 1 0 0,0 1-1 0 0,-5 11 0 0 0,4-12 29 0 0,1 1 0 0 0,0 0 0 0 0,0 0 0 0 0,0 0-1 0 0,1 10 1 0 0,0-11 1343 0 0,2-8-1320 0 0,-1 1 1 0 0,0 0-1 0 0,0-1 1 0 0,0 1-1 0 0,0-1 0 0 0,0 1 1 0 0,-1-1-1 0 0,1 1 1 0 0,0-3-1 0 0,0 3 11 0 0,19-47 35 0 0,-1-1-1 0 0,-3 0 1 0 0,-2-2-1 0 0,-3 1 1 0 0,9-77-1 0 0,-17 102-357 0 0,1 0 0 0 0,1 0-1 0 0,2 1 1 0 0,10-26-1 0 0,-16 48 115 0 0,1 0-1 0 0,-1 0 0 0 0,1 1 0 0 0,0-1 0 0 0,-1 1 0 0 0,1-1 0 0 0,0 1 1 0 0,0-1-1 0 0,0 1 0 0 0,0 0 0 0 0,0 0 0 0 0,4-1 0 0 0,-4 1 54 0 0,3-1-62 0 0,1 0-1 0 0,-1 0 1 0 0,0 0 0 0 0,1 1 0 0 0,-1 0-1 0 0,10-1 1 0 0,-12 2-96 0 0,0 0 0 0 0,-1 1 0 0 0,1-1 0 0 0,0 0 0 0 0,0 1 0 0 0,4 1 0 0 0,-5-2-214 0 0,-1 1 0 0 0,1 0-1 0 0,-1-1 1 0 0,0 1 0 0 0,1 0 0 0 0,-1 0 0 0 0,0 0-1 0 0,1 0 1 0 0,-1 0 0 0 0,0 0 0 0 0,0 0 0 0 0,2 3 0 0 0,2 8-5531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0 943 0 0,'-19'9'0'0'0,"10"-2"88"0"0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56 120 11487 0 0,'0'0'1040'0'0,"-2"0"-853"0"0,-31 26 416 0 0,13-6 6815 0 0,30-26-7162 0 0,-1 0 65 0 0,0 1 0 0 0,0 0 1 0 0,0 0-1 0 0,1 1 0 0 0,0 1 0 0 0,18-6 0 0 0,-27 9 127 0 0,-2 1-383 0 0,-5 2-6 0 0,0 0-36 0 0,5-3 943 0 0,-3 2-891 0 0,-8 9-79 0 0,5-6 4 0 0,1 1 16 0 0,5-5 743 0 0,3-19-1125 0 0,-2 14 331 0 0,2-13-186 0 0,-2-32 0 0 0,0 44 169 0 0,-1 0 0 0 0,1 0 0 0 0,-1 0 0 0 0,-1 0 0 0 0,1 0 0 0 0,-1 0 0 0 0,1 1 0 0 0,-1-1 0 0 0,-1 1 0 0 0,1-1 0 0 0,-4-3 0 0 0,5 6-16 0 0,-3-1-497 0 0,16 24 588 0 0,-1 0 0 0 0,-2 1 0 0 0,0 0 0 0 0,7 25 0 0 0,18 47 51 0 0,77 129 486 0 0,-106-215-551 0 0,7 15 153 0 0,28 39-1 0 0,-31-51-76 0 0,0-1-1 0 0,0 0 1 0 0,2-1 0 0 0,-1 1 0 0 0,1-2 0 0 0,13 9-1 0 0,-15-12-41 0 0,-2 0-18 0 0,5 5-15 0 0,-11-9 20 0 0,-8-9-6735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50 11431 0 0,'1'-1'522'0'0,"8"-12"158"0"0,11-22 5737 0 0,-26 44-5300 0 0,-196 272 1259 0 0,-22-17-2139 0 0,194-231-226 0 0,6-6-11 0 0,-37 30 0 0 0,55-51 11 0 0,4-5 42 0 0,5-2 0 0 0,120-46-2711 0 0,-105 40 1455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5351 0 0,'-15'11'232'0'0,"10"-3"56"0"0,-2 3-224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63 101 6447 0 0,'0'0'298'0'0,"-1"0"-10"0"0,-35-5 324 0 0,10 4 14850 0 0,42-3-15269 0 0,79-21 1017 0 0,51-14-376 0 0,-111 30-859 0 0,-3 3-497 0 0,9-2-4780 0 0,-29 4-1938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86 188 5983 0 0,'1'-1'464'0'0,"7"-35"12516"0"0,-7 30-9480 0 0,-6 8-3447 0 0,1 0-1 0 0,0 0 1 0 0,-1 1 0 0 0,1-1-1 0 0,0 1 1 0 0,0 0-1 0 0,1 0 1 0 0,-1 1 0 0 0,1-1-1 0 0,-7 10 2181 0 0,10-15-2198 0 0,0 1 0 0 0,-1 0 1 0 0,1-1-1 0 0,0 1 0 0 0,0 0 0 0 0,-1-1 1 0 0,1 1-1 0 0,-1 0 0 0 0,1-1 0 0 0,-1 1 1 0 0,1 0-1 0 0,-2-2 0 0 0,-1-2-57 0 0,2 3 64 0 0,-3-4-31 0 0,1 0 0 0 0,1 4-8 0 0,1 0-1 0 0,0 0 1 0 0,0 0 0 0 0,1 0-1 0 0,-1 0 1 0 0,0 0 0 0 0,1 0 0 0 0,-1-1-1 0 0,1 1 1 0 0,0 0 0 0 0,0 0 0 0 0,0 0-1 0 0,0-1 1 0 0,0 1 0 0 0,0 0 0 0 0,1 0-1 0 0,-1 0 1 0 0,1-1 0 0 0,0-2 0 0 0,1 1-4 0 0,-1-1 1 0 0,0 1 0 0 0,0-1 0 0 0,-1 0-1 0 0,1-5 1 0 0,-1-6 0 0 0,1 6 0 0 0,-1 1 0 0 0,-2-15 0 0 0,1 17-11 0 0,1 6-47 0 0,-14 19-113 0 0,12-13 163 0 0,-1 1 1 0 0,1 0-1 0 0,0 0 0 0 0,1 1 0 0 0,0-1 1 0 0,0 0-1 0 0,0 0 0 0 0,1 1 0 0 0,0-1 1 0 0,0 0-1 0 0,0 1 0 0 0,1-1 0 0 0,0 0 1 0 0,0 0-1 0 0,3 10 0 0 0,-2-10 1 0 0,0 0 1 0 0,1 1-1 0 0,-1-1 0 0 0,1 0 1 0 0,0-1-1 0 0,1 1 0 0 0,-1-1 1 0 0,1 1-1 0 0,1-1 0 0 0,-1 0 1 0 0,0 0-1 0 0,1-1 0 0 0,0 1 1 0 0,10 6-1 0 0,24 8 160 0 0,-26-13-65 0 0,-2-1 0 0 0,1 2 0 0 0,0-1 0 0 0,-1 2 0 0 0,19 16 0 0 0,-7 0-17 0 0,-22-23-149 0 0,-1 0 0 0 0,1-1 0 0 0,-1 1 0 0 0,1-1 0 0 0,-1 1 0 0 0,1 0 0 0 0,0-1 0 0 0,-1 1 1 0 0,1-1-1 0 0,0 0 0 0 0,-1 1 0 0 0,1-1 0 0 0,0 0 0 0 0,0 1 0 0 0,-1-1 0 0 0,1 0 0 0 0,0 0 0 0 0,0 0 0 0 0,0 1 0 0 0,-1-1 0 0 0,1 0 0 0 0,0 0 0 0 0,0 0 0 0 0,0 0 0 0 0,0-1 0 0 0,-1 1 0 0 0,1 0 0 0 0,0 0 0 0 0,0 0 1 0 0,-1-1-1 0 0,1 1 0 0 0,0 0 0 0 0,0-1 0 0 0,-1 1 0 0 0,1 0 0 0 0,0-1 0 0 0,-1 1 0 0 0,1-1 0 0 0,0 1 0 0 0,-1-1 0 0 0,1 0 0 0 0,0 0 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79 8287 0 0,'1'-2'639'0'0,"17"-23"-76"0"0,-12 17 595 0 0,1 1 0 0 0,0 0 0 0 0,1 0 1 0 0,0 0-1 0 0,13-8 5393 0 0,-20 26-6091 0 0,-1-4-400 0 0,-1 1 1 0 0,0-1-1 0 0,-1 0 0 0 0,1 0 1 0 0,-2 0-1 0 0,1 0 0 0 0,-1 0 1 0 0,0 0-1 0 0,0 0 0 0 0,-1-1 0 0 0,1 1 1 0 0,-6 5-1 0 0,-9 11 82 0 0,-37 36 0 0 0,33-36-90 0 0,17-18-46 0 0,-46 46 53 0 0,45-45-43 0 0,-1-1 0 0 0,0 1 0 0 0,-1-1 0 0 0,1 0-1 0 0,-14 6 1 0 0,20-11-7 0 0,0 0 1 0 0,0 1-1 0 0,1-1 0 0 0,-1 0 1 0 0,0 1-1 0 0,0-1 0 0 0,0 0 1 0 0,0 0-1 0 0,0 0 0 0 0,0 0 1 0 0,1 0-1 0 0,-1 0 0 0 0,0 0 0 0 0,0 0 1 0 0,0 0-1 0 0,0-1 0 0 0,-1 1 1 0 0,-20-15 133 0 0,22 15-141 0 0,-1 0 0 0 0,0-1 0 0 0,1 1-1 0 0,-1-1 1 0 0,0 1 0 0 0,1 0 0 0 0,-1-1 0 0 0,1 1 0 0 0,-1-1 0 0 0,1 0 0 0 0,-1 1 0 0 0,1-1 0 0 0,-1 1 0 0 0,1-1-1 0 0,-1 0 1 0 0,1 1 0 0 0,-1-2 0 0 0,-9-6 17 0 0,9 7-23 0 0,0 0-1 0 0,-1 0 1 0 0,1 1-1 0 0,0-1 0 0 0,-1 1 1 0 0,1-1-1 0 0,-1 1 1 0 0,1 0-1 0 0,-1-1 1 0 0,1 1-1 0 0,-1 0 1 0 0,1 0-1 0 0,-1 0 1 0 0,1 0-1 0 0,-1 0 1 0 0,1 0-1 0 0,-1 1 1 0 0,1-1-1 0 0,-2 1 0 0 0,-2 1-12 0 0,-1 1-1 0 0,2-1 0 0 0,-1 1 0 0 0,0 0 1 0 0,-6 6-1 0 0,5-4-4 0 0,14 0-31 0 0,-1-3-172 0 0,0 0-1 0 0,0-1 1 0 0,1 0-1 0 0,-1 0 1 0 0,1-1-1 0 0,8-1 1 0 0,-6 1-369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51 12095 0 0,'0'0'1091'0'0,"0"-1"-899"0"0,1-2 120 0 0,-1 1 1 0 0,1 0-1 0 0,-1 0 1 0 0,0-1-1 0 0,1 1 0 0 0,-1 0 1 0 0,0 0-1 0 0,-1-1 1 0 0,1 1-1 0 0,-1-4 0 0 0,0 2 1239 0 0,-11-11 339 0 0,12 15-1871 0 0,0 0-1 0 0,-1-1 0 0 0,1 1 1 0 0,0 0-1 0 0,0 0 0 0 0,-1 0 1 0 0,1 0-1 0 0,0 0 0 0 0,-1 0 1 0 0,1-1-1 0 0,0 1 0 0 0,0 0 1 0 0,-1 0-1 0 0,1 0 0 0 0,0 0 1 0 0,-1 0-1 0 0,1 0 0 0 0,0 0 1 0 0,-1 0-1 0 0,1 0 1 0 0,0 1-1 0 0,-1-1 0 0 0,1 0 1 0 0,0 0-1 0 0,0 0 0 0 0,-1 0 1 0 0,1 0-1 0 0,0 0 0 0 0,-1 1 1 0 0,1-1-1 0 0,0 0 0 0 0,0 0 1 0 0,-1 0-1 0 0,1 1 0 0 0,0-1 1 0 0,0 0-1 0 0,-1 1 0 0 0,-7 15 153 0 0,0 22 57 0 0,-8 73 1771 0 0,10-73-1393 0 0,-1 0 0 0 0,-2-1 1 0 0,-25 67-1 0 0,33-103-502 0 0,-1 7-944 0 0,12-25-2065 0 0,-5 7 1194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3223 0 0,'-49'15'668'0'0,"-32"12"10093"0"0,84-27-9291 0 0,12-1-461 0 0,23-5-634 0 0,124-36 638 0 0,-152 39-872 0 0,-1 0 0 0 0,1 1 0 0 0,0 0 0 0 0,0 1 0 0 0,0 0 0 0 0,0 0 0 0 0,0 1 0 0 0,0 0 0 0 0,14 3 0 0 0,-23-2-123 0 0,0-1 0 0 0,0 0 1 0 0,0 1-1 0 0,-1-1 0 0 0,1 1 1 0 0,0-1-1 0 0,-1 1 0 0 0,1-1 1 0 0,0 1-1 0 0,-1 0 1 0 0,1-1-1 0 0,-1 1 0 0 0,1 0 1 0 0,-1-1-1 0 0,1 1 0 0 0,-1 0 1 0 0,0 0-1 0 0,1 0 0 0 0,-1-1 1 0 0,0 1-1 0 0,1 1 1 0 0,1 16 153 0 0,-3-13-134 0 0,0 0 0 0 0,0-1 0 0 0,0 1 1 0 0,-1 0-1 0 0,0-1 0 0 0,0 1 1 0 0,0-1-1 0 0,0 1 0 0 0,-1-1 1 0 0,1 0-1 0 0,-1 0 0 0 0,-4 4 1 0 0,-6 6 78 0 0,-25 22 1 0 0,26-24-77 0 0,-20 14 4 0 0,-38 26 0 0 0,-3 1-285 0 0,25-9 76 0 0,41-37 121 0 0,4 1 22 0 0,2-7 42 0 0,1 0 1 0 0,0 0 0 0 0,0 0 0 0 0,0 0 0 0 0,-1 0 0 0 0,1 1 0 0 0,1-1 0 0 0,-1 0 0 0 0,0 0 0 0 0,0 0 0 0 0,0 0 0 0 0,1 1-1 0 0,-1-1 1 0 0,0 0 0 0 0,1 0 0 0 0,-1 0 0 0 0,1 0 0 0 0,-1 0 0 0 0,1 0 0 0 0,0 0 0 0 0,-1 0 0 0 0,1 0 0 0 0,0 0 0 0 0,0-1-1 0 0,0 1 1 0 0,-1 0 0 0 0,1 0 0 0 0,0-1 0 0 0,0 1 0 0 0,2 0 0 0 0,1 2 167 0 0,1 0-1 0 0,0 0 1 0 0,0-1 0 0 0,9 3-1 0 0,0-1 36 0 0,0-1 0 0 0,0 0-1 0 0,1-1 1 0 0,-1-1 0 0 0,1-1 0 0 0,-1 0-1 0 0,16-1 1 0 0,98-21 619 0 0,-119 20-784 0 0,48-12 186 0 0,21-4-402 0 0,-76 18-116 0 0,4 7-2091 0 0,-2 2 961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 13447 0 0,'-2'0'614'0'0,"-4"0"-407"0"0,0 1 0 0 0,-1 0 0 0 0,-10 4 1 0 0,-4 0 2960 0 0,36-10-2235 0 0,32-8-332 0 0,0 3 0 0 0,92-9 0 0 0,-133 18-706 0 0,0 0 1 0 0,0 1 0 0 0,0 0-1 0 0,1 0 1 0 0,-1 0-1 0 0,0 1 1 0 0,0 0-1 0 0,0 0 1 0 0,0 0-1 0 0,0 1 1 0 0,8 3 0 0 0,-12-3-1310 0 0,4 6-66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7831 0 0,'0'0'356'0'0,"-1"0"-6"0"0,-4 4-222 0 0,-1 2 1917 0 0,10 0 1814 0 0,-2-3-3011 0 0,0-2-570 0 0,1 1 0 0 0,-1 0 0 0 0,1-1 0 0 0,-1 0 0 0 0,1 0 0 0 0,-1 0 0 0 0,1 0 0 0 0,0 0 0 0 0,-1 0 0 0 0,1 0 0 0 0,0-1 0 0 0,0 0 0 0 0,-1 1 0 0 0,4-1 0 0 0,44-3 570 0 0,-41 2-493 0 0,215-23 906 0 0,-205 20-2610 0 0,-1-1-458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57 6911 0 0,'44'-16'559'0'0,"31"-11"1333"0"0,-24 13 6848 0 0,-51 16-8667 0 0,-1 0 0 0 0,1 0 0 0 0,-1 0 0 0 0,0 0 0 0 0,1-1 0 0 0,-1 1 1 0 0,0 0-1 0 0,0-1 0 0 0,0 1 0 0 0,-1-1 0 0 0,1 1 0 0 0,-3 2 0 0 0,-18 17 377 0 0,21-21-413 0 0,-20 18 377 0 0,-30 19 0 0 0,41-31-333 0 0,0 0 0 0 0,0-1 0 0 0,-1 0 0 0 0,0-1 0 0 0,-20 6 0 0 0,-24 0 31 0 0,-107 4 0 0 0,52-6-94 0 0,-64 13 47 0 0,60-6-109 0 0,-116 0-1 0 0,224-15 38 0 0,-1 1 0 0 0,0-2 0 0 0,1 1 0 0 0,-1-1 0 0 0,1 0 0 0 0,0 0-1 0 0,-1-1 1 0 0,-10-4 0 0 0,16 6 2 0 0,0-1 0 0 0,1 0 0 0 0,-1 1 0 0 0,0-1 0 0 0,1 0 0 0 0,-1 1 0 0 0,0-1 0 0 0,1 0 0 0 0,-1 0 0 0 0,1 1 0 0 0,-1-1 0 0 0,1 0 0 0 0,0 0 0 0 0,-1 0 0 0 0,1 0 0 0 0,0 0 0 0 0,-1 0 0 0 0,1 0 0 0 0,0 1 0 0 0,0-1 0 0 0,0 0 0 0 0,0 0 0 0 0,0 0 0 0 0,0 0 0 0 0,0 0 0 0 0,0 0 0 0 0,0 0 0 0 0,1 0 0 0 0,-1 0 0 0 0,0 0 0 0 0,1 0 0 0 0,-1 0 0 0 0,0 1 0 0 0,1-1 0 0 0,-1 0 0 0 0,1 0 0 0 0,0-1 0 0 0,3-3-76 0 0,-1-1 1 0 0,1 1 0 0 0,9-10-1 0 0,74-84-599 0 0,-86 98 576 0 0,-3 12-740 0 0,1 7 839 0 0,0 0-1 0 0,1 0 0 0 0,1 0 1 0 0,0 0-1 0 0,2 0 0 0 0,0 0 1 0 0,1 0-1 0 0,0-1 0 0 0,9 19 1 0 0,7 14 210 0 0,47 83 0 0 0,-42-91-154 0 0,3-1 0 0 0,0-1 0 0 0,3-2 0 0 0,1-1 0 0 0,48 43 0 0 0,-62-64-26 0 0,-1 1 0 0 0,20 25 0 0 0,-33-37-16 0 0,-1 0 0 0 0,1 1 0 0 0,-1-1 0 0 0,0 1 0 0 0,0 0-1 0 0,-1-1 1 0 0,1 1 0 0 0,-1 0 0 0 0,-1 1 0 0 0,1-1 0 0 0,-1 0 0 0 0,0 0-1 0 0,0 1 1 0 0,-1 6 0 0 0,0-10 17 0 0,-1-1 0 0 0,1 0-1 0 0,-1 1 1 0 0,0-1 0 0 0,0 0-1 0 0,0 1 1 0 0,0-1 0 0 0,0 0-1 0 0,0 0 1 0 0,0 0 0 0 0,-1 0-1 0 0,1 0 1 0 0,-1 0 0 0 0,0 0-1 0 0,1-1 1 0 0,-1 1 0 0 0,0-1 0 0 0,-2 2-1 0 0,3-2 32 0 0,0-1-1 0 0,0 0 0 0 0,0 0 1 0 0,-1 0-1 0 0,1 0 0 0 0,0 0 1 0 0,0 0-1 0 0,0 0 0 0 0,0 0 1 0 0,0-1-1 0 0,0 1 0 0 0,0 0 1 0 0,0-1-1 0 0,0 1 0 0 0,0 0 1 0 0,0-1-1 0 0,0 0 0 0 0,0 1 1 0 0,0-1-1 0 0,0 1 0 0 0,0-1 1 0 0,0 0-1 0 0,-1-1 0 0 0,-4-5 90 0 0,0-1 0 0 0,0 1 0 0 0,1-1 0 0 0,0 0 0 0 0,0-1 0 0 0,1 1 0 0 0,-4-11 0 0 0,1 0-111 0 0,1 0 1 0 0,-5-29 0 0 0,7 23-14 0 0,2 0 0 0 0,0-1 0 0 0,1 0 0 0 0,2 1-1 0 0,1-1 1 0 0,0 1 0 0 0,2 0 0 0 0,12-42 0 0 0,-10 51-11 0 0,0 0-1 0 0,1 0 1 0 0,0 1-1 0 0,2 0 0 0 0,0 0 1 0 0,0 1-1 0 0,1 0 1 0 0,1 1-1 0 0,1 0 1 0 0,-1 0-1 0 0,2 2 1 0 0,15-13-1 0 0,-19 21-21 0 0,-8 3-18 0 0,-1 1 0 0 0,1-1 0 0 0,0 0 0 0 0,0 1 0 0 0,-1-1-1 0 0,1 1 1 0 0,0-1 0 0 0,-1 1 0 0 0,1-1 0 0 0,-1 1-1 0 0,1 0 1 0 0,-1-1 0 0 0,1 1 0 0 0,-1 0 0 0 0,1-1-1 0 0,-1 1 1 0 0,1 0 0 0 0,-1 1 0 0 0,7 16-1451 0 0,-4-3 381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13791 0 0,'0'0'1247'0'0,"1"2"-1023"0"0,6 21 408 0 0,1 0 1 0 0,1 0 0 0 0,1-1-1 0 0,1 0 1 0 0,21 32-1 0 0,-22-40-367 0 0,1 0-1 0 0,0-1 1 0 0,1-1 0 0 0,0 0-1 0 0,1 0 1 0 0,0-2 0 0 0,1 1-1 0 0,29 15 1 0 0,-3-7 212 0 0,2-2 0 0 0,49 13 0 0 0,-2 0 39 0 0,-11-1-351 0 0,-77-29-167 0 0,-1 0-1 0 0,0 0 1 0 0,1 0 0 0 0,-1 0-1 0 0,1 0 1 0 0,-1 0-1 0 0,0 1 1 0 0,1-1 0 0 0,-1 0-1 0 0,0 0 1 0 0,1 1 0 0 0,-1-1-1 0 0,0 0 1 0 0,1 0-1 0 0,-1 1 1 0 0,0-1 0 0 0,1 0-1 0 0,-1 1 1 0 0,0-1-1 0 0,0 0 1 0 0,1 1 0 0 0,-1-1-1 0 0,0 0 1 0 0,0 1-1 0 0,0-1 1 0 0,0 1 0 0 0,1-1-1 0 0,-1 0 1 0 0,0 1 0 0 0,0-1-1 0 0,0 1 1 0 0,0 0-1 0 0,-4 3-75 0 0,2-2-13 0 0,0 0 0 0 0,-1 1 1 0 0,0-1-1 0 0,1 0 0 0 0,-1 0 1 0 0,0-1-1 0 0,0 1 0 0 0,0-1 1 0 0,0 1-1 0 0,0-1 0 0 0,0 0 0 0 0,-1 0 1 0 0,1 0-1 0 0,-5 0 0 0 0,-21 2-2651 0 0,3-6-3514 0 0,12 0 604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10135 0 0,'0'0'8470'0'0,"-2"1"-7590"0"0,-8 9-344 0 0,0 0 1 0 0,1 1 0 0 0,-16 21-1 0 0,-1 3 101 0 0,-28 28-124 0 0,2-3-561 0 0,-62 95-1 0 0,111-151-596 0 0,-5 8 526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12463 0 0,'0'0'1134'0'0,"-2"1"-937"0"0,-24 15-144 0 0,19-12 68 0 0,-1 1 0 0 0,-11 8 0 0 0,4 1 302 0 0,1 1 1 0 0,0 0-1 0 0,-22 33 0 0 0,-26 56 854 0 0,31-49-755 0 0,17-32-247 0 0,1-2 36 0 0,1 0 1 0 0,0 1-1 0 0,2 0 0 0 0,-15 46 1 0 0,24-66-231 0 0,1 0 0 0 0,-1-1 0 0 0,1 1 1 0 0,0 0-1 0 0,0-1 0 0 0,0 1 0 0 0,0 0 0 0 0,0 0 1 0 0,0-1-1 0 0,0 1 0 0 0,0 0 0 0 0,1 0 0 0 0,-1-1 1 0 0,1 1-1 0 0,0 0 0 0 0,-1-1 0 0 0,1 1 0 0 0,0-1 0 0 0,0 1 1 0 0,1 1-1 0 0,-1-2-5 0 0,0 0 1 0 0,1 0-1 0 0,-1 1 1 0 0,1-1-1 0 0,0 0 1 0 0,-1 0-1 0 0,1-1 1 0 0,0 1-1 0 0,0 0 0 0 0,-1 0 1 0 0,1-1-1 0 0,0 1 1 0 0,0-1-1 0 0,0 0 1 0 0,0 0-1 0 0,0 1 1 0 0,3-1-1 0 0,7-1 157 0 0,0 0-1 0 0,-1-1 0 0 0,1 0 1 0 0,-1-1-1 0 0,22-7 0 0 0,54-29 260 0 0,-63 28-403 0 0,3-2-20 0 0,7-1-33 0 0,-1-3 1 0 0,-1-1-1 0 0,50-35 0 0 0,-79 50-91 0 0,0 1 0 0 0,0-1 0 0 0,0 0 0 0 0,0 0 0 0 0,0-1 0 0 0,-1 1 0 0 0,0 0 0 0 0,1-1 0 0 0,-1 0 0 0 0,2-5 0 0 0,-3 7 4 0 0,-1 0-1 0 0,0 1 0 0 0,1-1 1 0 0,-1 0-1 0 0,0 0 1 0 0,0 1-1 0 0,0-1 0 0 0,0 0 1 0 0,0 0-1 0 0,0 0 1 0 0,-1 1-1 0 0,1-1 0 0 0,0 0 1 0 0,-1 0-1 0 0,0 1 1 0 0,1-1-1 0 0,-1 0 0 0 0,0 1 1 0 0,0-1-1 0 0,0 1 0 0 0,0-1 1 0 0,0 1-1 0 0,0-1 1 0 0,0 1-1 0 0,0 0 0 0 0,-2-2 1 0 0,-4-2-211 0 0,1 0 1 0 0,-1 0-1 0 0,-1 0 1 0 0,1 1-1 0 0,-15-6 1 0 0,-44-13-915 0 0,25 9 660 0 0,1 0-7 0 0,12 5 42 0 0,-47-23-1 0 0,65 25-422 0 0,3 0-260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2303 0 0,'3'-7'200'0'0,"0"2"1"0"0,0 1-1 0 0,-1 0 0 0 0,1 0 0 0 0,1 1 1 0 0,-1-1-1 0 0,0 1 0 0 0,1-1 0 0 0,4-2 0 0 0,-2 2 565 0 0,1 0-1 0 0,-1 1 0 0 0,1 0 0 0 0,-1 0 0 0 0,1 0 0 0 0,0 1 0 0 0,0 0 0 0 0,10-2 0 0 0,-5 3 216 0 0,-1 0-1 0 0,1 0 0 0 0,-1 1 0 0 0,1 0 0 0 0,0 1 1 0 0,-1 1-1 0 0,1-1 0 0 0,19 7 0 0 0,-29-7-788 0 0,-1 0-167 0 0,0 0 0 0 0,0 0 0 0 0,-1 0 1 0 0,1 1-1 0 0,0-1 0 0 0,0 0 0 0 0,-1 1 0 0 0,1-1 1 0 0,0 0-1 0 0,-1 1 0 0 0,0-1 0 0 0,1 0 0 0 0,-1 3 1 0 0,0-1-16 0 0,0 0 1 0 0,0 1 0 0 0,-1-1 0 0 0,1 0 0 0 0,-1 0 0 0 0,0 0 0 0 0,0 1 0 0 0,0-1 0 0 0,0 0 0 0 0,-1 0 0 0 0,1-1 0 0 0,-1 1 0 0 0,-3 5 0 0 0,-4 3 54 0 0,-18 19 0 0 0,16-20-17 0 0,-32 31 67 0 0,22-21-66 0 0,-36 41 1 0 0,56-58-6 0 0,0 5-22 0 0,1-8-15 0 0,0 1-1 0 0,0 0 1 0 0,0 0 0 0 0,0 0 0 0 0,0 0 0 0 0,1 0-1 0 0,-1 0 1 0 0,0-1 0 0 0,1 1 0 0 0,-1 0-1 0 0,0 0 1 0 0,1 0 0 0 0,-1-1 0 0 0,1 1 0 0 0,-1 0-1 0 0,1 0 1 0 0,0-1 0 0 0,-1 1 0 0 0,2 0-1 0 0,12 11 62 0 0,-13-12-65 0 0,9 6 57 0 0,1-1 1 0 0,0 0-1 0 0,0 0 0 0 0,13 3 1 0 0,6 2-2 0 0,85 32-1357 0 0,-97-37-3664 0 0,-2-1-1653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5983 0 0,'0'0'2579'0'0,"10"-2"5785"0"0,-5 0-8113 0 0,0 0 0 0 0,1 1 1 0 0,-1 0-1 0 0,0 1 0 0 0,0-1 0 0 0,1 1 1 0 0,-1 0-1 0 0,0 0 0 0 0,7 1 0 0 0,7 0 280 0 0,50-4 1144 0 0,91-16 0 0 0,-81 7-1310 0 0,-32 6-353 0 0,52-15 0 0 0,-40 1-8593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0,'0'0'354'0'0,"1"1"-233"0"0,15 25 937 0 0,-4-11 3371 0 0,24 22 0 0 0,-21-22-3561 0 0,-11-10-574 0 0,0 0-1 0 0,0 0 1 0 0,0 1-1 0 0,0-1 1 0 0,-1 1-1 0 0,0 0 1 0 0,0 0 0 0 0,-1 0-1 0 0,0 0 1 0 0,0 1-1 0 0,0-1 1 0 0,-1 1-1 0 0,1-1 1 0 0,-2 1 0 0 0,1-1-1 0 0,-1 1 1 0 0,0 0-1 0 0,-1 10 1 0 0,-3 10 32 0 0,-1 0-1 0 0,-2-1 1 0 0,-11 34-1 0 0,3-13-1 0 0,-1-3-204 0 0,11-31-98 0 0,0-1 0 0 0,-4 24 0 0 0,9-36-137 0 0,0 1-1 0 0,0 0 1 0 0,0 0-1 0 0,0 0 1 0 0,0 0-1 0 0,0 0 1 0 0,0 0-1 0 0,1 0 1 0 0,-1 0-1 0 0,0 0 1 0 0,1 0-1 0 0,-1 0 1 0 0,1-1-1 0 0,-1 1 1 0 0,1 0-1 0 0,-1 0 1 0 0,1 0-1 0 0,-1-1 1 0 0,1 1-1 0 0,0 0 1 0 0,-1-1-1 0 0,1 1 1 0 0,0 0-1 0 0,0-1 1 0 0,0 1-1 0 0,-1-1 1 0 0,1 1-1 0 0,0-1 1 0 0,0 0-1 0 0,0 1 0 0 0,0-1 1 0 0,0 0-1 0 0,0 0 1 0 0,0 0-1 0 0,1 1 1 0 0,14 1-1480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2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60 1375 0 0,'0'0'66'0'0,"1"-1"-8"0"0,1 0-42 0 0,25-24 14984 0 0,-26 16-13350 0 0,-1 8-1588 0 0,0 1 0 0 0,0-1 0 0 0,0 0 1 0 0,0 0-1 0 0,-1 0 0 0 0,1 0 1 0 0,0 0-1 0 0,0 0 0 0 0,-1 1 1 0 0,1-1-1 0 0,0 0 0 0 0,-1 0 1 0 0,1 0-1 0 0,-1 1 0 0 0,1-1 0 0 0,-1 0 1 0 0,1 1-1 0 0,-1-1 0 0 0,0 0 1 0 0,1 1-1 0 0,-2-1 0 0 0,0 0 2 0 0,1 0-1 0 0,-1 0 1 0 0,0 0-1 0 0,1 0 1 0 0,-1 1-1 0 0,0-1 1 0 0,0 1-1 0 0,0 0 1 0 0,-3-1-1 0 0,-4 1 9 0 0,0 0-1 0 0,0 1 0 0 0,-12 2 0 0 0,15-2-23 0 0,-122 28 166 0 0,44-8-161 0 0,-245 62 3 0 0,96-22-59 0 0,134-35 3 0 0,5-2 0 0 0,-121 17 0 0 0,203-40-30 0 0,0 0-1 0 0,-1-1 0 0 0,1 0 0 0 0,0-1 1 0 0,-19-3-1 0 0,28 4 21 0 0,0-1 0 0 0,0 0 1 0 0,0 0-1 0 0,0 0 0 0 0,1-1 0 0 0,-1 1 0 0 0,0 0 0 0 0,1-1 0 0 0,-1 0 1 0 0,1 0-1 0 0,-5-4 0 0 0,5 4 7 0 0,1 1 0 0 0,0-1-1 0 0,0 0 1 0 0,0 0 0 0 0,0 0 0 0 0,0 0 0 0 0,0 0 0 0 0,1-1-1 0 0,-1 1 1 0 0,0 0 0 0 0,1 0 0 0 0,0 0 0 0 0,0 0-1 0 0,-1-1 1 0 0,1 1 0 0 0,1 0 0 0 0,-1 0 0 0 0,1-4 0 0 0,0-3-37 0 0,1 1 1 0 0,1-1 0 0 0,0 1 0 0 0,0-1 0 0 0,0 1 0 0 0,1 0 0 0 0,7-11 0 0 0,5-4-189 0 0,20-22-1 0 0,-13 17-20 0 0,-23 27 246 0 0,2-1-12 0 0,-1 0-1 0 0,1 0 1 0 0,0 0-1 0 0,0 0 1 0 0,0 1-1 0 0,0-1 1 0 0,3-1-1 0 0,2-3-53 0 0,-11 28-2 0 0,-2-4 113 0 0,1 0 0 0 0,1-1 0 0 0,0 2 0 0 0,1-1-1 0 0,1 0 1 0 0,1 0 0 0 0,1 1 0 0 0,0-1 0 0 0,2 1 0 0 0,0-1 0 0 0,0 0-1 0 0,11 32 1 0 0,-6-27-1 0 0,2-1 1 0 0,1 0-1 0 0,1 0 0 0 0,24 36 1 0 0,-13-27 7 0 0,2-1 0 0 0,36 35 1 0 0,52 54 121 0 0,-88-90-69 0 0,0 1 0 0 0,23 43 0 0 0,-40-59 10 0 0,8 23 0 0 0,-8-21 1904 0 0,-8-14-1687 0 0,-7 8 190 0 0,7-9-503 0 0,1-1 1 0 0,0 0 0 0 0,0 0-1 0 0,0 0 1 0 0,-1 0-1 0 0,1 0 1 0 0,0 0-1 0 0,0 0 1 0 0,-1 0 0 0 0,1 0-1 0 0,0 0 1 0 0,0 0-1 0 0,-1 0 1 0 0,1 0 0 0 0,0 0-1 0 0,0 0 1 0 0,-1 0-1 0 0,1 0 1 0 0,0 0 0 0 0,0 0-1 0 0,-1 0 1 0 0,1 0-1 0 0,0 0 1 0 0,0-1-1 0 0,-1 1 1 0 0,1 0 0 0 0,0 0-1 0 0,0 0 1 0 0,-1-2 15 0 0,0 1 0 0 0,0 0 0 0 0,0-1 0 0 0,1 1 0 0 0,-1 0 0 0 0,1-1-1 0 0,-1 1 1 0 0,1-1 0 0 0,-1 1 0 0 0,1-1 0 0 0,0 1 0 0 0,0-1 0 0 0,0 1 0 0 0,0-3 0 0 0,1-11 53 0 0,1 0 1 0 0,1 1-1 0 0,0 0 0 0 0,1-1 1 0 0,10-23-1 0 0,3-14 59 0 0,-2-3-123 0 0,-2 0 1 0 0,10-104-1 0 0,-19 7-42 0 0,-2 85-626 0 0,-2 66 427 0 0,9 8-4664 0 0,-1 2-2320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5063 0 0,'0'0'14744'0'0,"2"1"-14360"0"0,2-1-269 0 0,0 0 1 0 0,0 0-1 0 0,0 0 0 0 0,0 0 1 0 0,0-1-1 0 0,0 0 0 0 0,0 0 0 0 0,8-2 1 0 0,33-18 373 0 0,-2 2-320 0 0,-34 16-136 0 0,0 0-19 0 0,0 0 0 0 0,-1 0 0 0 0,0-1 1 0 0,0 0-1 0 0,0-1 0 0 0,9-5 0 0 0,-15 8-13 0 0,-1 1 0 0 0,1-1 0 0 0,0 1 1 0 0,0 0-1 0 0,0 0 0 0 0,0 0 0 0 0,0 0 0 0 0,0 0 0 0 0,0 0 0 0 0,2 0 0 0 0,-3 1-2 0 0,-1 0 1 0 0,1 0-1 0 0,-1 0 0 0 0,0 0 0 0 0,1 0 1 0 0,-1 0-1 0 0,1 0 0 0 0,-1 0 0 0 0,1 0 1 0 0,-1 0-1 0 0,0 0 0 0 0,1 0 0 0 0,-1 0 0 0 0,1 0 1 0 0,-1 0-1 0 0,0 1 0 0 0,1-1 0 0 0,-1 0 1 0 0,1 0-1 0 0,-1 1 0 0 0,1 0-5 0 0,-1-1-1 0 0,1 1 1 0 0,-1 0 0 0 0,0 0-1 0 0,0 0 1 0 0,1 0 0 0 0,-1 0-1 0 0,0 0 1 0 0,0 0-1 0 0,0 0 1 0 0,0 0 0 0 0,0 0-1 0 0,0 0 1 0 0,0 0 0 0 0,-1 0-1 0 0,1 0 1 0 0,0 0-1 0 0,0 0 1 0 0,-1 1 0 0 0,-9 20-64 0 0,-14 12 24 0 0,-2-1 1 0 0,-36 38-1 0 0,-29 37 44 0 0,83-97 11 0 0,2-3 67 0 0,0 0 0 0 0,1 0 0 0 0,-5 11 0 0 0,9-18-129 0 0,1 0 8 0 0,1 1 69 0 0,-1-1-1 0 0,0 0 0 0 0,1 0 0 0 0,-1 0 0 0 0,1 1 0 0 0,-1-1 1 0 0,1 0-1 0 0,-1 0 0 0 0,1 0 0 0 0,0 0 0 0 0,0 0 1 0 0,-1 0-1 0 0,1 0 0 0 0,0 0 0 0 0,0 0 0 0 0,0 0 0 0 0,0-1 1 0 0,0 1-1 0 0,0 0 0 0 0,0-1 0 0 0,1 1 0 0 0,-1 0 1 0 0,0-1-1 0 0,0 1 0 0 0,0-1 0 0 0,1 0 0 0 0,-1 0 1 0 0,0 1-1 0 0,0-1 0 0 0,1 0 0 0 0,1 0 0 0 0,6 1 141 0 0,0-1 0 0 0,1 0-1 0 0,12-2 1 0 0,-17 2-139 0 0,283-21-810 0 0,-275 20 374 0 0,26-2-849 0 0,-14 5-4282 0 0,-8 3-1057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0,'0'0'15023'0'0,"1"2"-14886"0"0,3 8 129 0 0,1-1 0 0 0,1 1 0 0 0,0-1 0 0 0,13 16 0 0 0,34 30 469 0 0,-31-33-688 0 0,-10-9-75 0 0,-1 1 0 0 0,-1 0 0 0 0,-1 0 0 0 0,10 18 0 0 0,-4-6-1208 0 0,-14-25 827 0 0,-1 0 0 0 0,1 0 0 0 0,0 0 0 0 0,0 0 0 0 0,0 0 0 0 0,0-1 0 0 0,0 1 0 0 0,0 0-1 0 0,0-1 1 0 0,0 1 0 0 0,3 0 0 0 0,0 1-2547 0 0,5 4-2907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6447 0 0,'0'0'11176'0'0,"-1"1"-10858"0"0,-1 4-141 0 0,-1 0 1 0 0,1 0-1 0 0,-1-1 0 0 0,0 1 1 0 0,0-1-1 0 0,-1 0 1 0 0,-7 7-1 0 0,-33 24 799 0 0,13-11-690 0 0,-21 16 6 0 0,-59 34 0 0 0,71-49-229 0 0,17-10-27 0 0,1-2 0 0 0,-2 0 1 0 0,-26 10-1 0 0,41-20 35 0 0,7-2 86 0 0,8-17 72 0 0,27-50 1067 0 0,-32 68-1289 0 0,0 0 0 0 0,0 0 0 0 0,-1 0 0 0 0,1 0-1 0 0,0 0 1 0 0,-1-1 0 0 0,0 1 0 0 0,1 0 0 0 0,-1 0 0 0 0,0 0 0 0 0,0 0-1 0 0,0 0 1 0 0,-1 4 0 0 0,-5 19 18 0 0,0 1-1 0 0,-2-1 1 0 0,-17 35 0 0 0,-4 14-12 0 0,13-27-82 0 0,6-23 169 0 0,2 0 1 0 0,-9 46-1 0 0,16-67-65 0 0,1 0 0 0 0,0-1 1 0 0,0 1-1 0 0,-1 0 0 0 0,2 0 0 0 0,-1-1 0 0 0,0 1 0 0 0,1 0 1 0 0,-1 0-1 0 0,1-1 0 0 0,0 1 0 0 0,0 0 0 0 0,0-1 0 0 0,0 1 0 0 0,0-1 1 0 0,1 1-1 0 0,-1-1 0 0 0,1 0 0 0 0,-1 0 0 0 0,1 1 0 0 0,0-1 0 0 0,0 0 1 0 0,0-1-1 0 0,0 1 0 0 0,0 0 0 0 0,1 0 0 0 0,-1-1 0 0 0,0 0 1 0 0,1 1-1 0 0,-1-1 0 0 0,1 0 0 0 0,4 1 0 0 0,-3-1-19 0 0,13 7-16 0 0,-15-8-93 0 0,-1 0 1 0 0,1 1-1 0 0,-1-1 0 0 0,1 0 0 0 0,-1 0 0 0 0,1 1 1 0 0,-1-1-1 0 0,1 0 0 0 0,0-1 0 0 0,-1 1 0 0 0,2 0 1 0 0,-2-1-39 0 0,1 1-950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2759 0 0,'0'0'126'0'0,"2"-1"187"0"0,11-7 1870 0 0,0 1-1 0 0,0 0 1 0 0,1 1 0 0 0,0 1-1 0 0,24-7 1 0 0,-27 11-1199 0 0,0 0 0 0 0,-1 0-1 0 0,18 2 1 0 0,-17-1-812 0 0,0 0-1 0 0,21-2 0 0 0,17-9-43 0 0,94-34-1 0 0,-28 8-295 0 0,-58 21-1700 0 0,-36 10-4967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419 101 2759 0 0,'2'0'9264'0'0,"58"-8"-6712"0"0,-36 5-1951 0 0,27-5 0 0 0,46-17 787 0 0,140-28 181 0 0,-228 52-1535 0 0,1 0 0 0 0,-1 0-1 0 0,1 1 1 0 0,15 1 0 0 0,-25-1-22 0 0,1 1-1 0 0,0 0 1 0 0,-1-1 0 0 0,1 1-1 0 0,0 0 1 0 0,-1 0 0 0 0,1-1-1 0 0,-1 1 1 0 0,1 0 0 0 0,-1 0-1 0 0,0 0 1 0 0,1 0-1 0 0,-1 0 1 0 0,0-1 0 0 0,1 1-1 0 0,-1 0 1 0 0,0 0 0 0 0,0 0-1 0 0,0 0 1 0 0,0 0 0 0 0,0 2-1 0 0,-1 0 8 0 0,1 0-1 0 0,-1 0 0 0 0,1 0 1 0 0,-1 0-1 0 0,0 0 1 0 0,0-1-1 0 0,-1 1 1 0 0,1 0-1 0 0,-1-1 1 0 0,1 1-1 0 0,-1 0 0 0 0,-2 2 1 0 0,-28 30 171 0 0,26-29-148 0 0,-35 32 14 0 0,-72 52 0 0 0,-54 24 47 0 0,60-43-78 0 0,-123 93-608 0 0,174-120 382 0 0,3 2 0 0 0,-47 54 0 0 0,94-93 193 0 0,0 0 1 0 0,1 0 0 0 0,-6 10 0 0 0,9-14 21 0 0,1-1-1 0 0,-1 1 1 0 0,1 0 0 0 0,0-1 0 0 0,0 1 0 0 0,1 0-1 0 0,-1 0 1 0 0,0 0 0 0 0,1 0 0 0 0,0-1-1 0 0,-1 1 1 0 0,1 0 0 0 0,1 5 0 0 0,-1-7 11 0 0,1 0 0 0 0,-1 0 0 0 0,1 1 0 0 0,0-1 1 0 0,-1 0-1 0 0,1 0 0 0 0,0 0 0 0 0,0 0 1 0 0,0-1-1 0 0,0 1 0 0 0,0 0 0 0 0,0 0 1 0 0,0 0-1 0 0,0-1 0 0 0,0 1 0 0 0,0 0 1 0 0,1 0-1 0 0,20 8 379 0 0,-20-9-376 0 0,5 2 135 0 0,1-1-1 0 0,0 0 0 0 0,0 0 1 0 0,0-1-1 0 0,-1 0 0 0 0,14-2 1 0 0,7 1 206 0 0,58 2 361 0 0,78-2 290 0 0,-137 2-878 0 0,0 0-1 0 0,1 2 0 0 0,30 6 1 0 0,-28-4-165 0 0,-28-4-56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61 8751 0 0,'47'-58'5807'0'0,"-47"57"-5724"0"0,-1 1 0 0 0,0 0 0 0 0,0-1 0 0 0,1 1 0 0 0,-1 0 0 0 0,0 0 0 0 0,0 0 0 0 0,1-1 0 0 0,-1 1 0 0 0,0 0 0 0 0,0 0 0 0 0,0 0 1 0 0,1 0-1 0 0,-1 1 0 0 0,0-1 0 0 0,0 0 0 0 0,0 0 0 0 0,1 0 0 0 0,-3 1 0 0 0,-14 6 160 0 0,-13 8 315 0 0,1 2 0 0 0,-47 34 0 0 0,-47 50 401 0 0,70-56-707 0 0,8-5-163 0 0,1 2-1 0 0,2 2 0 0 0,-69 94 1 0 0,99-120-77 0 0,1 0 1 0 0,0 1-1 0 0,2 0 1 0 0,0 1 0 0 0,1-1-1 0 0,-6 24 1 0 0,10-29 64 0 0,2-1 1 0 0,-1 1-1 0 0,2 0 1 0 0,-1 0 0 0 0,2 0-1 0 0,0-1 1 0 0,1 1-1 0 0,0 0 1 0 0,1 0-1 0 0,4 16 1 0 0,-5-28-36 0 0,0 1 1 0 0,-1-1-1 0 0,1 0 0 0 0,0 0 1 0 0,0 0-1 0 0,0 0 1 0 0,1 0-1 0 0,-1 0 0 0 0,0-1 1 0 0,1 1-1 0 0,-1 0 0 0 0,1-1 1 0 0,0 1-1 0 0,-1-1 1 0 0,1 1-1 0 0,0-1 0 0 0,0 0 1 0 0,0 0-1 0 0,0 1 0 0 0,0-2 1 0 0,0 1-1 0 0,0 0 1 0 0,1 0-1 0 0,-1-1 0 0 0,0 1 1 0 0,3 0-1 0 0,4-1-10 0 0,1 1-1 0 0,-1-1 0 0 0,1-1 1 0 0,17-3-1 0 0,-11 2-339 0 0,21-4-2863 0 0,-24 3-631 0 0,6 0-2517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52 540 13359 0 0,'0'0'612'0'0,"-9"0"200"0"0,7 1-431 0 0,0-1-1 0 0,0 0 1 0 0,-1 1-1 0 0,1-1 1 0 0,0 0-1 0 0,0-1 0 0 0,-1 1 1 0 0,1 0-1 0 0,0 0 1 0 0,0-1-1 0 0,0 0 1 0 0,0 1-1 0 0,0-1 1 0 0,-3-1-1 0 0,4 1-292 0 0,0 0 0 0 0,1 0 0 0 0,-1 0 0 0 0,0 0-1 0 0,1 0 1 0 0,-1 0 0 0 0,1 0 0 0 0,-1 0 0 0 0,1 0 0 0 0,-1 0 0 0 0,1 0-1 0 0,0-1 1 0 0,0 1 0 0 0,-1 0 0 0 0,1 0 0 0 0,0 0 0 0 0,0 0 0 0 0,0-1 0 0 0,0 1-1 0 0,1 0 1 0 0,-1-1 0 0 0,1-6 73 0 0,0 1 0 0 0,1-1 0 0 0,0 1-1 0 0,0 0 1 0 0,1 0 0 0 0,0 0 0 0 0,0 0 0 0 0,0 0-1 0 0,1 0 1 0 0,0 1 0 0 0,7-8 0 0 0,7-8-14 0 0,35-32-1 0 0,-41 42-96 0 0,37-33-73 0 0,57-40 0 0 0,59-30-184 0 0,-156 109 196 0 0,2-1-10 0 0,6-6-34 0 0,0 2-1 0 0,1 0 1 0 0,0 1 0 0 0,1 1-1 0 0,23-8 1 0 0,-41 17 52 0 0,0-1 0 0 0,1 1 1 0 0,-1 0-1 0 0,0-1 0 0 0,1 1 0 0 0,-1 0 0 0 0,0 0 0 0 0,1 0 1 0 0,-1 0-1 0 0,0 0 0 0 0,0 1 0 0 0,1-1 0 0 0,-1 0 0 0 0,0 0 1 0 0,1 1-1 0 0,-1-1 0 0 0,0 1 0 0 0,0-1 0 0 0,0 1 0 0 0,0 0 0 0 0,1-1 1 0 0,0 3-1 0 0,0-2-9 0 0,-1 1 0 0 0,1 0-1 0 0,-1 0 1 0 0,0 0 0 0 0,0 0 0 0 0,0 0 0 0 0,0 1 0 0 0,0-1 0 0 0,0 0 0 0 0,0 0 0 0 0,0 5-1 0 0,0 3-32 0 0,0 1 0 0 0,0-1-1 0 0,-2 0 1 0 0,-1 18 0 0 0,-4 16 59 0 0,-2-1 0 0 0,-1 0-1 0 0,-3-1 1 0 0,-27 67 0 0 0,24-75 11 0 0,2 1 0 0 0,-17 66 0 0 0,29-100-24 0 0,0 3 9 0 0,1 0 1 0 0,-1 0-1 0 0,1 0 1 0 0,-1 7-1 0 0,1-10-10 0 0,0-1 0 0 0,0 1 0 0 0,0-1 0 0 0,0 1 0 0 0,0-1 0 0 0,1 0 0 0 0,-1 1 0 0 0,0-1 0 0 0,0 1 0 0 0,0-1 0 0 0,0 0 0 0 0,0 1 0 0 0,1-1 0 0 0,-1 0 0 0 0,0 1 0 0 0,0-1 0 0 0,1 0 0 0 0,-1 1 0 0 0,1-1 0 0 0,-1 1-102 0 0,1-1 0 0 0,0 0 0 0 0,0 0 0 0 0,0 1-1 0 0,-1-1 1 0 0,1 0 0 0 0,0 0 0 0 0,0 0 0 0 0,0 0 0 0 0,-1 0 0 0 0,1 0 0 0 0,0 0-1 0 0,0 0 1 0 0,1-1 0 0 0,14-4-4926 0 0,6-5-2396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43 9215 0 0,'0'0'7892'0'0,"-1"1"-7438"0"0,-4 0-315 0 0,0 0 1 0 0,1 1 0 0 0,0 0-1 0 0,-1-1 1 0 0,1 2-1 0 0,0-1 1 0 0,-5 4 0 0 0,-30 24 189 0 0,25-20-177 0 0,-143 116 406 0 0,148-120-539 0 0,1 2 1 0 0,0-1-1 0 0,0 2 1 0 0,1-1 0 0 0,-9 13-1 0 0,14-19-12 0 0,1 0 1 0 0,0 0-1 0 0,0 0 0 0 0,0 0 0 0 0,0 0 1 0 0,1 1-1 0 0,-1-1 0 0 0,0 0 0 0 0,1 1 1 0 0,0-1-1 0 0,-1 0 0 0 0,1 1 0 0 0,0 3 1 0 0,1-4 6 0 0,-1 0 0 0 0,1 0 1 0 0,0-1-1 0 0,0 1 1 0 0,-1 0-1 0 0,1 0 0 0 0,0-1 1 0 0,0 1-1 0 0,1-1 0 0 0,-1 1 1 0 0,0-1-1 0 0,0 1 1 0 0,1-1-1 0 0,-1 0 0 0 0,1 1 1 0 0,-1-1-1 0 0,1 0 0 0 0,-1 0 1 0 0,4 1-1 0 0,0 1 35 0 0,1-1 0 0 0,-1 0 0 0 0,1 0 0 0 0,0 0 0 0 0,0 0 0 0 0,0-1 0 0 0,-1 0 0 0 0,1 0 0 0 0,0-1 0 0 0,1 0 0 0 0,5 0 0 0 0,9-2 220 0 0,38-10-1 0 0,-25 5-145 0 0,-23 5-93 0 0,0-1 0 0 0,-1 0-1 0 0,1 0 1 0 0,-1-1 0 0 0,0 0-1 0 0,0-1 1 0 0,-1 0 0 0 0,0-1 0 0 0,1 0-1 0 0,14-13 1 0 0,-19 14-14 0 0,-1 1 0 0 0,1-1-1 0 0,-1-1 1 0 0,0 1 0 0 0,0-1 0 0 0,0 0 0 0 0,-1 1-1 0 0,0-2 1 0 0,0 1 0 0 0,-1 0 0 0 0,0 0-1 0 0,0-1 1 0 0,0 1 0 0 0,-1-1 0 0 0,0 0 0 0 0,0 0-1 0 0,0 1 1 0 0,-1-12 0 0 0,-2 4-267 0 0,0 0 1 0 0,0 0-1 0 0,-2 0 1 0 0,0 1-1 0 0,0-1 1 0 0,-12-23 0 0 0,15 34-8 0 0,0 1 0 0 0,0-1 0 0 0,0 1 0 0 0,1-1 0 0 0,-1 0 0 0 0,0-3 0 0 0,2-4-4876 0 0,2 0-640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 3679 0 0,'0'0'8696'0'0,"1"2"-7513"0"0,4 6-467 0 0,-4-6-490 0 0,1 0-1 0 0,-1 0 1 0 0,1 0 0 0 0,-1 1 0 0 0,0-1 0 0 0,0 0 0 0 0,0 1-1 0 0,0-1 1 0 0,0 1 0 0 0,0 4 0 0 0,-1 2 54 0 0,0 1 0 0 0,-1-1 0 0 0,0 1 0 0 0,0-1 0 0 0,-5 16 0 0 0,-19 44 936 0 0,-1 6-320 0 0,24-67-813 0 0,0 1 0 0 0,0 0 0 0 0,1 0 1 0 0,1 0-1 0 0,-1 0 0 0 0,3 15 1 0 0,-2-21-56 0 0,1 1 0 0 0,-1-1 1 0 0,1 0-1 0 0,0-1 1 0 0,0 1-1 0 0,0 0 0 0 0,1 0 1 0 0,-1 0-1 0 0,1-1 1 0 0,-1 1-1 0 0,1-1 0 0 0,0 1 1 0 0,0-1-1 0 0,0 0 1 0 0,1 1-1 0 0,-1-1 0 0 0,0 0 1 0 0,1-1-1 0 0,-1 1 1 0 0,1 0-1 0 0,0-1 0 0 0,3 2 1 0 0,1 0 129 0 0,0 0 1 0 0,0-1 0 0 0,0 0-1 0 0,0-1 1 0 0,1 0 0 0 0,-1 0-1 0 0,14 0 1 0 0,-19-1-51 0 0,14-10 144 0 0,-11 3-230 0 0,0 1 1 0 0,0-1-1 0 0,-1-1 0 0 0,0 1 0 0 0,0 0 1 0 0,4-15-1 0 0,7-10 10 0 0,15-21 30 0 0,53-71 0 0 0,-69 105-125 0 0,2 1-1 0 0,19-20 0 0 0,-26 30 22 0 0,-1 1 0 0 0,1 0 0 0 0,0 1 0 0 0,0 0 0 0 0,1 0 0 0 0,20-8 0 0 0,-25 13-1141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5 6447 0 0,'0'0'499'0'0,"-7"-5"4136"0"0,4 5-3980 0 0,-1 1 1 0 0,1-1 0 0 0,0 1 0 0 0,-1-1 0 0 0,1 1-1 0 0,0 0 1 0 0,-4 2 0 0 0,-23 14 720 0 0,13-4-1549 0 0,-18 20 1 0 0,30-28 464 0 0,-55 56-252 0 0,3 2 1 0 0,3 3-1 0 0,-48 77 0 0 0,78-107 42 0 0,1 1 0 0 0,2 0 1 0 0,2 2-1 0 0,-23 66 0 0 0,41-97-29 0 0,-1-1 0 0 0,1 1-1 0 0,0-1 1 0 0,1 1 0 0 0,0-1 0 0 0,0 1 0 0 0,0-1-1 0 0,1 1 1 0 0,0-1 0 0 0,1 0 0 0 0,0 1 0 0 0,0-1-1 0 0,0 0 1 0 0,6 10 0 0 0,-6-11-27 0 0,1-1 0 0 0,0 0-1 0 0,0 0 1 0 0,1 0 0 0 0,-1 0 0 0 0,1-1 0 0 0,0 1 0 0 0,0-1-1 0 0,1 0 1 0 0,-1 0 0 0 0,1-1 0 0 0,0 1 0 0 0,0-1-1 0 0,0 0 1 0 0,0 0 0 0 0,1-1 0 0 0,-1 1 0 0 0,11 2 0 0 0,-11-4-255 0 0,-1-1 1 0 0,1 1 0 0 0,-1-1-1 0 0,1 0 1 0 0,-1 0 0 0 0,0 0-1 0 0,1-1 1 0 0,6-1 0 0 0,8-4-1675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0,'0'0'756'0'0,"0"2"-489"0"0,1 24 1786 0 0,1 0 1 0 0,1-1-1 0 0,11 45 0 0 0,-6-42-1279 0 0,1-1 0 0 0,1-1 0 0 0,1 0 1 0 0,1 0-1 0 0,2-1 0 0 0,16 24 0 0 0,-16-30-630 0 0,1 0 1 0 0,0-1-1 0 0,2-1 1 0 0,0-1-1 0 0,0 0 0 0 0,2-1 1 0 0,0-1-1 0 0,22 13 1 0 0,-33-23-233 0 0,0 0 0 0 0,0-1 1 0 0,1 0-1 0 0,0 0 0 0 0,-1-1 1 0 0,1 0-1 0 0,0 0 1 0 0,0-1-1 0 0,0 0 0 0 0,0-1 1 0 0,0 0-1 0 0,0-1 0 0 0,0 1 1 0 0,10-3-1 0 0,-11 1-901 0 0,1 0 0 0 0,-1-1 0 0 0,0 0 1 0 0,1 0-1 0 0,-1-1 0 0 0,0 0 0 0 0,-1 0 0 0 0,15-11 0 0 0,-10 4-4423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12007 0 0,'0'0'3294'0'0,"-1"0"-2194"0"0,-68 45 1064 0 0,-116 96 0 0 0,-44 78-1464 0 0,209-199-621 0 0,-24 34 0 0 0,38-46-59 0 0,1 1-1 0 0,0-1 0 0 0,0 1 1 0 0,1 0-1 0 0,0 1 0 0 0,0-1 1 0 0,-2 15-1 0 0,5-23-199 0 0,2 1-88 0 0,0 6-840 0 0,2 1-3889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12895 0 0,'0'0'2602'0'0,"6"7"-1840"0"0,-2-3-372 0 0,0 1 1 0 0,0 0-1 0 0,0 0 0 0 0,-1 0 0 0 0,1 0 1 0 0,-1 1-1 0 0,-1-1 0 0 0,3 7 0 0 0,0 2 362 0 0,-1 0-1 0 0,2 19 1 0 0,-2-16-481 0 0,1 0 1 0 0,0 0 0 0 0,1-1-1 0 0,10 18 1 0 0,-7-16 29 0 0,-1 2 0 0 0,8 26 0 0 0,-15-40-287 0 0,1 0-1 0 0,-1 0 1 0 0,0 0 0 0 0,-1 0-1 0 0,1 0 1 0 0,-1 0-1 0 0,0 1 1 0 0,-1-1 0 0 0,-1 7-1 0 0,1-10-3 0 0,0 1-1 0 0,0-1 0 0 0,-1 1 1 0 0,1-1-1 0 0,-1 0 1 0 0,0 0-1 0 0,0 0 0 0 0,0 0 1 0 0,-1 0-1 0 0,1 0 1 0 0,-1 0-1 0 0,1-1 0 0 0,-1 1 1 0 0,0-1-1 0 0,0 0 1 0 0,-5 3-1 0 0,1 0-206 0 0,-1-1-1 0 0,0 0 1 0 0,-1-1-1 0 0,-14 5 0 0 0,15-6-2684 0 0,-1-1-1 0 0,-14 2 0 0 0,5-3-2505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1839 0 0,'-2'0'134'0'0,"0"0"-255"0"0,-22 0 891 0 0,18 1 550 0 0,0-1 1 0 0,0 1-1 0 0,-11 2 0 0 0,15-2-976 0 0,-1 0-1 0 0,0 0 0 0 0,1 0 1 0 0,-1 1-1 0 0,1-1 1 0 0,-1 0-1 0 0,1 1 0 0 0,0 0 1 0 0,-1 0-1 0 0,1-1 1 0 0,0 1-1 0 0,0 0 0 0 0,0 1 1 0 0,1-1-1 0 0,-1 0 1 0 0,0 1-1 0 0,1-1 0 0 0,-1 0 1 0 0,0 4-1 0 0,-1 2-69 0 0,0 1 0 0 0,1-1 0 0 0,0 1 0 0 0,1-1 0 0 0,0 1 0 0 0,0 0 0 0 0,1 0 0 0 0,0-1 0 0 0,0 1 0 0 0,1 0 0 0 0,0-1 0 0 0,1 1 0 0 0,0 0 0 0 0,0-1 0 0 0,1 0 0 0 0,4 10 0 0 0,2 2 31 0 0,1 0 1 0 0,0-1-1 0 0,2-1 1 0 0,0 0-1 0 0,20 22 1 0 0,-24-31-290 0 0,0 0 1 0 0,0-1-1 0 0,1 0 1 0 0,0 0-1 0 0,1-1 1 0 0,0 0-1 0 0,0-1 0 0 0,0 0 1 0 0,1-1-1 0 0,-1 0 1 0 0,15 4-1 0 0,-22-8-323 0 0,1 0 1 0 0,0-1-1 0 0,0 1 0 0 0,0-1 0 0 0,0 0 0 0 0,-1 0 0 0 0,6-1 1 0 0,11 0-6604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13 11975 0 0,'7'-2'383'0'0,"0"-1"-1"0"0,0 1 1 0 0,12-2-1 0 0,-11 3 6978 0 0,-12 11-6420 0 0,-6 4-800 0 0,0-1 0 0 0,0 0 0 0 0,-20 17 0 0 0,8-7-42 0 0,-3 2 3 0 0,-1-1-1 0 0,-45 32 0 0 0,-65 32 12 0 0,-50 11-263 0 0,146-81 42 0 0,-1-2-1 0 0,-77 18 0 0 0,108-31 105 0 0,-13 2 1 0 0,-26 2-1 0 0,43-6 5 0 0,0-1 0 0 0,1 0 0 0 0,-1 0 1 0 0,0 0-1 0 0,0-1 0 0 0,1 0 0 0 0,-1 0 0 0 0,1 0 0 0 0,-1-1 0 0 0,-6-2 0 0 0,11 3 0 0 0,-1 1 0 0 0,1-1 0 0 0,-1 0 0 0 0,1 0 0 0 0,-1 0 0 0 0,1 0 0 0 0,0 0 0 0 0,0 0 0 0 0,-1 0 0 0 0,1 0 0 0 0,0 0 0 0 0,0-1 0 0 0,0 1 0 0 0,0 0 0 0 0,1-1 0 0 0,-1 1 0 0 0,0-1 0 0 0,0 1 0 0 0,1-1 0 0 0,-1 1 0 0 0,1-1 0 0 0,0 0 0 0 0,-1 1 0 0 0,1-1 0 0 0,0 0 0 0 0,0 1 0 0 0,0-1 0 0 0,0 1 0 0 0,0-1 0 0 0,0 0 0 0 0,0 1 0 0 0,1-1 0 0 0,0-2 0 0 0,0 1 0 0 0,0 1 0 0 0,0-1 0 0 0,1 1 0 0 0,-1-1 0 0 0,1 1 0 0 0,0-1 0 0 0,-1 1 0 0 0,1 0 0 0 0,0 0 0 0 0,0 0 0 0 0,0 0 0 0 0,1 0 0 0 0,-1 1 0 0 0,0-1 0 0 0,1 1 0 0 0,-1-1 0 0 0,1 1 0 0 0,5-2 0 0 0,32-7 0 0 0,-38 9 8 0 0,0 1-1 0 0,1-1 1 0 0,-1 1 0 0 0,1 0-1 0 0,-1 0 1 0 0,0 0 0 0 0,5 1-1 0 0,2-3 147 0 0,1 10 256 0 0,-5-3-305 0 0,0 0-1 0 0,0 0 1 0 0,0 0-1 0 0,-1 1 1 0 0,0 0-1 0 0,-1 0 1 0 0,1 0-1 0 0,3 9 1 0 0,2 8 134 0 0,7 25 0 0 0,-8-22-83 0 0,35 141 408 0 0,-35-131-520 0 0,-6-30-21 0 0,-2-4-13 0 0,1 0 0 0 0,-1 0 0 0 0,1 0 0 0 0,-1 0 1 0 0,0 1-1 0 0,0-1 0 0 0,0 0 0 0 0,0 0 0 0 0,0 0 0 0 0,0 0 0 0 0,0 1 0 0 0,-1-1 0 0 0,1 0 0 0 0,-1 0 0 0 0,-1 3 0 0 0,-3 8-141 0 0,3-10-306 0 0,1 1-1 0 0,0 0 1 0 0,-1-1-1 0 0,1 1 1 0 0,0 0-1 0 0,0 7 1 0 0,1-3-1210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38 11055 0 0,'1'-2'68'0'0,"-1"0"0"0"0,0 0 0 0 0,1 0-1 0 0,-1 0 1 0 0,1 0 0 0 0,0 0-1 0 0,0 0 1 0 0,0 0 0 0 0,0 0 0 0 0,0 0-1 0 0,0 1 1 0 0,0-1 0 0 0,1 0 0 0 0,-1 1-1 0 0,0-1 1 0 0,1 1 0 0 0,3-3 0 0 0,-4 3 25 0 0,0 1 0 0 0,1-1 0 0 0,-1 1 0 0 0,1 0 0 0 0,-1 0 0 0 0,1 0 0 0 0,-1-1 0 0 0,1 1 0 0 0,-1 0 0 0 0,1 1 0 0 0,-1-1 0 0 0,0 0 0 0 0,1 0 0 0 0,-1 1 0 0 0,1-1 0 0 0,-1 1 0 0 0,0-1 0 0 0,1 1 0 0 0,-1-1 0 0 0,0 1 0 0 0,1 0 0 0 0,-1 0 0 0 0,0 0 0 0 0,0 0 0 0 0,0 0 0 0 0,0 0 0 0 0,1 1 0 0 0,56 55 3085 0 0,64 93-2823 0 0,-113-138-181 0 0,13 17-65 0 0,-2 2 0 0 0,-1 0 0 0 0,-1 0 0 0 0,-1 2 0 0 0,-2 0 0 0 0,13 46 0 0 0,-21-54 39 0 0,-1-1 1 0 0,-1 1-1 0 0,-2 0 0 0 0,0 0 0 0 0,-2 1 0 0 0,0-1 1 0 0,-2 0-1 0 0,-1 1 0 0 0,-10 48 0 0 0,-1-27 361 0 0,-2-2-1 0 0,-39 85 0 0 0,-59 79 631 0 0,64-129-863 0 0,-60 115 24 0 0,107-191-307 0 0,1 0 0 0 0,-1-1 1 0 0,0 1-1 0 0,0-1 0 0 0,0 1 0 0 0,0-1 0 0 0,0 0 1 0 0,-1 1-1 0 0,1-1 0 0 0,-1 0 0 0 0,0-1 0 0 0,0 1 0 0 0,0 0 1 0 0,-1-1-1 0 0,1 0 0 0 0,-6 3 0 0 0,-68 27-1319 0 0,44-20-1601 0 0,-43 24-1 0 0,56-24 1449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1118 9703 0 0,'0'0'440'0'0,"-2"2"-5"0"0,-14 11 937 0 0,-29 29 0 0 0,44-40-984 0 0,1-1-338 0 0,0 0-1 0 0,-1-1 1 0 0,1 1 0 0 0,0 0-1 0 0,-1 0 1 0 0,1 0 0 0 0,-1-1-1 0 0,1 1 1 0 0,-1 0-1 0 0,1-1 1 0 0,-1 1 0 0 0,-1 1-1 0 0,0 1 2387 0 0,5-4-2367 0 0,-1 0 0 0 0,0 0 0 0 0,1 0-1 0 0,-1 0 1 0 0,0 0 0 0 0,0-1 0 0 0,0 1 0 0 0,0-1-1 0 0,0 1 1 0 0,0-1 0 0 0,0 0 0 0 0,2-3 0 0 0,0 1 52 0 0,54-59 530 0 0,50-71 0 0 0,-58 69-505 0 0,151-193 122 0 0,-176 226-320 0 0,-2 0 0 0 0,-1-2 0 0 0,-2 0 0 0 0,-1-1 0 0 0,-2-1 0 0 0,19-59 0 0 0,-31 82-8 0 0,-3 9 9 0 0,0-1 0 0 0,0 0-1 0 0,-1 0 1 0 0,1 0 0 0 0,-1-6-1 0 0,-3 35-9 0 0,0 0 0 0 0,2 47 0 0 0,13 54-6 0 0,-12-112 69 0 0,3 16-2 0 0,1 0 0 0 0,2-1 0 0 0,0 0 0 0 0,2 0 0 0 0,1 0 0 0 0,1-1 0 0 0,2-1 0 0 0,0 0 0 0 0,2-1 0 0 0,29 39 0 0 0,75 80 79 0 0,-117-142 1093 0 0,8-13-863 0 0,-5 5-272 0 0,-1 0 1 0 0,0 0-1 0 0,0 0 0 0 0,0-1 1 0 0,-1 1-1 0 0,0-1 0 0 0,0 0 1 0 0,3-13-1 0 0,8-18 17 0 0,19-31 28 0 0,58-90 1 0 0,132-205 66 0 0,-78 93-149 0 0,-119 216-224 0 0,-25 53 95 0 0,6 20-7724 0 0,-2 1 2411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7831 0 0,'0'0'13048'0'0,"3"10"-12208"0"0,3 1-480 0 0,-1-2-96 0 0,2 1-16 0 0,0-1-648 0 0,4 0-128 0 0,-1 0-24 0 0</inkml:trace>
  <inkml:trace contextRef="#ctx0" brushRef="#br0" timeOffset="1">1 863 16127 0 0,'0'0'10680'0'0,"8"-7"-10776"0"0,3-2-160 0 0,3 0-24 0 0,4 1-8 0 0,1-1-1344 0 0,3 0-280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4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64 5063 0 0,'-1'-4'117'0'0,"0"0"0"0"0,0 0-1 0 0,-1 0 1 0 0,1 0-1 0 0,-1 0 1 0 0,0 0 0 0 0,0 1-1 0 0,-1-1 1 0 0,1 0-1 0 0,-4-4 1 0 0,4 7 348 0 0,-1-1-1 0 0,1 0 0 0 0,0 1 1 0 0,-1-1-1 0 0,1 1 1 0 0,0-1-1 0 0,-1 1 1 0 0,0 0-1 0 0,1 0 1 0 0,-1 1-1 0 0,0-1 1 0 0,1 0-1 0 0,-1 1 1 0 0,0-1-1 0 0,0 1 0 0 0,-4 0 1 0 0,4 1-336 0 0,1-1 0 0 0,-1 1 0 0 0,0-1 0 0 0,1 1 0 0 0,-1 0 0 0 0,1 0 0 0 0,0 0 0 0 0,-1 1 0 0 0,1-1 0 0 0,0 0 0 0 0,0 1 0 0 0,-1 0 0 0 0,1-1 0 0 0,1 1 0 0 0,-1 0 0 0 0,-2 2 0 0 0,-5 7-57 0 0,-14 21 1 0 0,16-23 50 0 0,-4 7-70 0 0,1 0 0 0 0,0 1 0 0 0,1 0 0 0 0,1 1 0 0 0,1 0 0 0 0,0 0 0 0 0,-7 34 0 0 0,14-50-25 0 0,-1 1-1 0 0,1 0 0 0 0,0-1 1 0 0,0 1-1 0 0,0-1 0 0 0,0 1 1 0 0,0 0-1 0 0,1-1 0 0 0,-1 1 1 0 0,1-1-1 0 0,0 1 1 0 0,0-1-1 0 0,0 1 0 0 0,2 3 1 0 0,-2-4 9 0 0,0-1 0 0 0,0 0 0 0 0,0 0 0 0 0,0 1 0 0 0,1-1 0 0 0,-1 0 0 0 0,1 0 0 0 0,-1 0 0 0 0,0-1 0 0 0,1 1 0 0 0,0 0 0 0 0,-1 0 0 0 0,1-1 0 0 0,-1 1 0 0 0,1-1 0 0 0,0 1 0 0 0,-1-1 0 0 0,1 0 0 0 0,0 0 0 0 0,-1 0 0 0 0,1 0 0 0 0,0 0 0 0 0,0 0 0 0 0,1-1 0 0 0,5 0 67 0 0,0-1-1 0 0,0 0 0 0 0,0-1 1 0 0,-1 1-1 0 0,1-1 1 0 0,-1-1-1 0 0,0 0 1 0 0,0 0-1 0 0,0 0 0 0 0,-1-1 1 0 0,9-7-1 0 0,-1 0-3 0 0,-1-2 0 0 0,0 1-1 0 0,19-28 1 0 0,3-17-213 0 0,-35 56-132 0 0,1 0 0 0 0,-1-1 0 0 0,0 1 0 0 0,0-1 0 0 0,0 1 0 0 0,0-1 0 0 0,-1 1 0 0 0,1-1 0 0 0,-1 1 0 0 0,1-1 0 0 0,-1 1 0 0 0,0 0 1 0 0,-1-3-1 0 0,-2-3-807 0 0,3 7-242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11975 0 0,'0'0'1344'0'0,"-3"1"-796"0"0,-7 8-188 0 0,0 0 0 0 0,1 1 0 0 0,0-1 0 0 0,0 2 0 0 0,1-1 0 0 0,-11 20 0 0 0,-36 78-214 0 0,46-89-1 0 0,-157 379 512 0 0,122-254-403 0 0,-6 13 174 0 0,33-111-558 0 0,-29 58 0 0 0,32-76-2409 0 0,10-20 10 0 0,-3 5-2929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9215 0 0,'0'0'707'0'0,"1"2"-310"0"0,0 1-249 0 0,1-1 1 0 0,-1 0-1 0 0,1 0 0 0 0,0 0 0 0 0,0 0 0 0 0,-1 0 0 0 0,1 0 0 0 0,1-1 0 0 0,-1 1 0 0 0,0 0 1 0 0,0-1-1 0 0,1 0 0 0 0,-1 1 0 0 0,0-1 0 0 0,1 0 0 0 0,-1 0 0 0 0,1-1 0 0 0,0 1 0 0 0,-1 0 0 0 0,1-1 1 0 0,0 0-1 0 0,-1 0 0 0 0,1 1 0 0 0,2-2 0 0 0,7 1 191 0 0,0 0-1 0 0,-1-1 1 0 0,1-1 0 0 0,17-4-1 0 0,141-51 1414 0 0,-19 6-1005 0 0,-128 45-737 0 0,369-90-911 0 0,-346 91-833 0 0,-8 6-3984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94 174 3679 0 0,'2'-1'10359'0'0,"17"-10"-9130"0"0,1 1-1 0 0,25-10 1 0 0,8-3-354 0 0,131-75 881 0 0,-181 95-1708 0 0,4-3-24 0 0,-5 5 8 0 0,-4 2-380 0 0,-14 5 18 0 0,1 1-1 0 0,0 1 0 0 0,-18 13 1 0 0,-42 35-342 0 0,43-31 602 0 0,4-4 16 0 0,-77 63 156 0 0,88-69 60 0 0,0 2 0 0 0,0 0 0 0 0,-21 30 0 0 0,36-44-122 0 0,0 1 1 0 0,0-1-1 0 0,0 1 0 0 0,0-1 1 0 0,0 1-1 0 0,1 0 0 0 0,0 0 0 0 0,0 0 1 0 0,0-1-1 0 0,0 1 0 0 0,0 0 0 0 0,1 0 1 0 0,0 1-1 0 0,0-1 0 0 0,0 4 1 0 0,1-5-6 0 0,-1 0 0 0 0,1 0 1 0 0,0 0-1 0 0,0 0 0 0 0,0 0 1 0 0,1 0-1 0 0,-1-1 1 0 0,1 1-1 0 0,-1 0 0 0 0,1-1 1 0 0,0 1-1 0 0,0-1 1 0 0,0 0-1 0 0,1 1 0 0 0,-1-1 1 0 0,0 0-1 0 0,1-1 0 0 0,-1 1 1 0 0,6 3-1 0 0,0-2 48 0 0,0 1 0 0 0,-1-2 1 0 0,2 1-1 0 0,-1-1 0 0 0,0 0 0 0 0,0 0 0 0 0,1-1 0 0 0,-1 0 0 0 0,17-1 0 0 0,5-2 32 0 0,42-8 0 0 0,-71 10-120 0 0,37-7-1408 0 0,-1-2-5654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 1839 0 0,'4'-14'18118'0'0,"5"42"-17488"0"0,-6-21-645 0 0,-1 0 0 0 0,0 0 0 0 0,2 15 0 0 0,-3-20-24 0 0,0 12-681 0 0,5 22-1 0 0,-1-19 145 0 0</inkml:trace>
  <inkml:trace contextRef="#ctx0" brushRef="#br0" timeOffset="1">20 793 19551 0 0,'0'0'864'0'0,"-8"-11"184"0"0,1 2-840 0 0,2-1 760 0 0,7-3 64 0 0,5 3-968 0 0,2 1-64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9671 0 0,'0'0'875'0'0,"-2"0"-498"0"0,-9 8 714 0 0,0 0 0 0 0,0 0 0 0 0,1 1 1 0 0,0 0-1 0 0,-17 20 0 0 0,-11 11-938 0 0,34-36-129 0 0,0 0 0 0 0,0 0 0 0 0,1 1 0 0 0,-1-1 0 0 0,1 1 0 0 0,0 0-1 0 0,0 0 1 0 0,1 0 0 0 0,-1 0 0 0 0,1 1 0 0 0,-1 5 0 0 0,2-8-107 0 0,0 0 0 0 0,0 0 1 0 0,1 1-1 0 0,0-1 0 0 0,-1 0 0 0 0,2 7 0 0 0,-1-1-1028 0 0,0 5-4733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30 162 10591 0 0,'-7'-3'320'0'0,"-15"-4"464"0"0,29 4 4768 0 0,31-5-3897 0 0,18-4-1287 0 0,15-5 269 0 0,168-36 869 0 0,189 1-208 0 0,-403 49-1372 0 0,0 1-1 0 0,0 1 1 0 0,0 1-1 0 0,0 1 1 0 0,38 8-1 0 0,-60-9-398 0 0,-2 7-3247 0 0,1-1 2407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15575 0 0,'-7'-13'712'0'0,"5"10"631"0"0,4 1-948 0 0,1 0-317 0 0,-1 0 1 0 0,1 1-1 0 0,-1-1 1 0 0,1 0 0 0 0,0 1-1 0 0,-1 0 1 0 0,1-1-1 0 0,0 1 1 0 0,0 0 0 0 0,4 0-1 0 0,36-6 310 0 0,-26 5-267 0 0,236-12 1112 0 0,-81 7-522 0 0,-60-1-277 0 0,204-11 670 0 0,-201 15-918 0 0,98 0-190 0 0,-212 4 12 0 0,40 1-1077 0 0,0-1-4317 0 0,-6-1-1750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1064 6447 0 0,'0'0'499'0'0,"3"-1"-328"0"0,19-8 4390 0 0,43-24-1 0 0,17-23-1768 0 0,69-73-1316 0 0,-150 127-1415 0 0,55-51 617 0 0,79-99 1 0 0,26-77-366 0 0,-81 88-289 0 0,-16 25-172 0 0,-54 100-132 0 0,-3 6-201 0 0,-1 0 0 0 0,0-1-1 0 0,0 1 1 0 0,-1-1 0 0 0,-1 0 0 0 0,6-23 0 0 0,-9 33 342 0 0,-1 0 1 0 0,0 0-1 0 0,0 0 1 0 0,1 0 0 0 0,-1-1-1 0 0,0 1 1 0 0,0 0 0 0 0,0 0-1 0 0,0 0 1 0 0,-1 0-1 0 0,1 0 1 0 0,0 0 0 0 0,0 0-1 0 0,-1 0 1 0 0,1 0 0 0 0,0 0-1 0 0,-1 0 1 0 0,1 0-1 0 0,-1 0 1 0 0,0 0 0 0 0,1 1-1 0 0,-1-1 1 0 0,-1-1 0 0 0,1 1-20 0 0,0 0 1 0 0,0 1 0 0 0,-1 0 0 0 0,1-1 0 0 0,0 1 0 0 0,0 0 0 0 0,-1-1 0 0 0,1 1 0 0 0,0 0 0 0 0,0 0 0 0 0,-1 0 0 0 0,1 0-1 0 0,0 0 1 0 0,-1 0 0 0 0,1 1 0 0 0,-2-1 0 0 0,-4 2-189 0 0,0 0 1 0 0,1 1-1 0 0,-1 0 1 0 0,1 0-1 0 0,-11 6 0 0 0,-21 18 64 0 0,-39 33 0 0 0,57-41 552 0 0,0 0 0 0 0,2 1-1 0 0,-21 29 1 0 0,-25 47 1632 0 0,-93 184 0 0 0,119-199-1232 0 0,3 1 0 0 0,4 2 0 0 0,3 1 0 0 0,-21 116 1 0 0,38-149-277 0 0,-1-1 0 0 0,-2-1 0 0 0,-26 59 0 0 0,23-71-352 0 0,-2 0 1 0 0,-2-2 0 0 0,-1 0-1 0 0,-40 48 1 0 0,-108 105-1800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6911 0 0,'0'0'623'0'0,"2"1"-98"0"0,2 1 78 0 0,0 0 0 0 0,-1-1 0 0 0,1 1 0 0 0,0-1 0 0 0,0 0 0 0 0,-1 0 0 0 0,1 0 0 0 0,0-1 0 0 0,5 1 0 0 0,41-3 3515 0 0,-35 1-3367 0 0,45-4 326 0 0,61-14 1 0 0,59-20-213 0 0,101-18-1880 0 0,-234 52 379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146 343 12695 0 0,'0'0'580'0'0,"-2"1"-10"0"0,-20 7-401 0 0,12-5 27 0 0,1 1-1 0 0,-1 0 1 0 0,1 0-1 0 0,-1 1 1 0 0,1 0 0 0 0,-13 10-1 0 0,-20 19 1825 0 0,52-36-1326 0 0,-4 0-557 0 0,0-1 1 0 0,-1 0 0 0 0,1 0 0 0 0,-1 0 0 0 0,1-1 0 0 0,-1 1 0 0 0,4-6 0 0 0,33-33 135 0 0,-26 24-199 0 0,-4 4-51 0 0,-1-1 0 0 0,0 0 0 0 0,-1-1 0 0 0,9-18-1 0 0,-8 13-17 0 0,24-33 0 0 0,-19 35-61 0 0,0 0 0 0 0,2 2 0 0 0,0 0 0 0 0,1 1 0 0 0,0 1 0 0 0,35-21 0 0 0,-46 32 39 0 0,0 0 0 0 0,-1 1 0 0 0,1 0 0 0 0,0 0 0 0 0,1 1 0 0 0,-1 0 0 0 0,0 0 1 0 0,1 1-1 0 0,13-1 0 0 0,-17 2 10 0 0,0 0 0 0 0,0 0 0 0 0,0 1 1 0 0,0 0-1 0 0,0 0 0 0 0,0 0 1 0 0,0 0-1 0 0,0 1 0 0 0,-1 0 0 0 0,1 0 1 0 0,0 0-1 0 0,-1 0 0 0 0,0 1 0 0 0,0 0 1 0 0,0 0-1 0 0,0 0 0 0 0,5 5 1 0 0,-7-6 18 0 0,0 1 0 0 0,1 0 1 0 0,-1 0-1 0 0,-1 0 0 0 0,1 0 1 0 0,0 0-1 0 0,-1 0 0 0 0,0 0 1 0 0,1 0-1 0 0,-1 0 1 0 0,0 1-1 0 0,-1-1 0 0 0,1 0 1 0 0,0 5-1 0 0,-1-2 54 0 0,-1-1 1 0 0,1 0-1 0 0,-1 0 1 0 0,0 0-1 0 0,0 1 1 0 0,0-1-1 0 0,-1 0 1 0 0,-3 7-1 0 0,-4 5 187 0 0,0 0 0 0 0,-2-1 0 0 0,0 0 0 0 0,-14 14 0 0 0,20-23-195 0 0,-88 124 441 0 0,48-64-434 0 0,36-54-181 0 0,-1 1 0 0 0,0-2 0 0 0,-1 0 0 0 0,-19 18 0 0 0,29-29-309 0 0,-13-15-1619 0 0,3-6 987 0 0,1 1 0 0 0,-8-23 1 0 0,11 24-73 0 0,3 7 89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1 919 0 0,'0'0'12992'0'0,"-1"2"-12673"0"0,-10 31 251 0 0,-2 1-1 0 0,-1-1 1 0 0,-1-1 0 0 0,-2-1 0 0 0,-31 44 0 0 0,1-12-348 0 0,-78 96 112 0 0,-57 38-201 0 0,174-188-204 0 0,7-7-187 0 0,2-4-670 0 0,5-5-282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 5983 0 0,'-1'-1'274'0'0,"-17"-15"4624"0"0,17 18-4438 0 0,0 0-1 0 0,-1 1 1 0 0,1-1-1 0 0,1 1 1 0 0,-1-1-1 0 0,0 1 1 0 0,0-1-1 0 0,1 1 1 0 0,0-1-1 0 0,-1 6 1 0 0,1-2-127 0 0,1 1 1 0 0,-1 0 0 0 0,4 12 0 0 0,2 0-272 0 0,14 34 1 0 0,-19-51 53 0 0,12 25 178 0 0,1 0 0 0 0,1-1-1 0 0,2-1 1 0 0,0 0 0 0 0,2-2 0 0 0,0 0 0 0 0,26 23 0 0 0,168 128 1392 0 0,-147-124-1250 0 0,-31-21-329 0 0,-1 1-1 0 0,-2 2 0 0 0,-1 1 1 0 0,36 50-1 0 0,-52-60-338 0 0,-14-20-634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30 14279 0 0,'0'-6'215'0'0,"0"5"-133"0"0,0 0 0 0 0,0 0 0 0 0,0 0 0 0 0,0 0 0 0 0,0 0 0 0 0,0 0 0 0 0,0 0 0 0 0,-1 0 0 0 0,1 0 0 0 0,0 0 0 0 0,-1 0 0 0 0,1 0 0 0 0,-1 0 0 0 0,1 0 0 0 0,-1-1 0 0 0,-4-4 17 0 0,5 6-94 0 0,0 0 1 0 0,0 0 0 0 0,0 0-1 0 0,0 0 1 0 0,0 0 0 0 0,0 0-1 0 0,0 0 1 0 0,0 0 0 0 0,0 0 0 0 0,-1-1-1 0 0,1 1 1 0 0,0 0 0 0 0,0 0-1 0 0,0 0 1 0 0,0 0 0 0 0,0 0-1 0 0,0 0 1 0 0,0 0 0 0 0,0 0 0 0 0,0 0-1 0 0,0 0 1 0 0,0 0 0 0 0,0 0-1 0 0,-1 0 1 0 0,1 0 0 0 0,0 0-1 0 0,0 0 1 0 0,0 0 0 0 0,0 0 0 0 0,0 0-1 0 0,0 0 1 0 0,0 0 0 0 0,0 0-1 0 0,0 0 1 0 0,0 0 0 0 0,0 0-1 0 0,0 0 1 0 0,-1 0 0 0 0,1 0-1 0 0,0 0 1 0 0,0 1 0 0 0,0-1 0 0 0,0 0-1 0 0,0 0 1 0 0,0 0 0 0 0,0 0-1 0 0,0 0 1 0 0,0 0 0 0 0,0 0-1 0 0,0 0 1 0 0,0 0 0 0 0,0 0 0 0 0,0 0-1 0 0,0 0 1 0 0,0 0 0 0 0,0 0-1 0 0,0 1 1 0 0,0-1 0 0 0,0 0-1 0 0,0 0 1 0 0,0 0 0 0 0,0 0 0 0 0,0 0-1 0 0,0 0 1 0 0,0 0 0 0 0,-15 22 373 0 0,2 0 0 0 0,-17 37 0 0 0,-6 11 74 0 0,16-38-365 0 0,-2-2-1 0 0,0 0 1 0 0,-28 27-1 0 0,-86 76 502 0 0,74-75-430 0 0,-14 14 243 0 0,-54 53 209 0 0,92-86-384 0 0,-41 57-1 0 0,79-95-234 0 0,-1-1 0 0 0,1 0 0 0 0,0 0-1 0 0,-1 1 1 0 0,1-1 0 0 0,0 0 0 0 0,0 1-1 0 0,-1-1 1 0 0,1 0 0 0 0,0 1 0 0 0,0-1 0 0 0,0 1-1 0 0,0-1 1 0 0,-1 0 0 0 0,1 1 0 0 0,0-1-1 0 0,0 1 1 0 0,0-1 0 0 0,0 1 0 0 0,0-1 0 0 0,0 0-1 0 0,0 1 1 0 0,0 0 0 0 0,1-1-70 0 0,0 1 0 0 0,0-1 1 0 0,0 0-1 0 0,0 0 0 0 0,0 1 1 0 0,0-1-1 0 0,-1 0 0 0 0,1 0 0 0 0,0 0 1 0 0,0 0-1 0 0,0 0 0 0 0,0-1 1 0 0,1 1-1 0 0,17-4-1385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41 6911 0 0,'0'0'315'0'0,"1"-1"-7"0"0,6-8-199 0 0,1 0 4770 0 0,-10-5-4328 0 0,2 13-520 0 0,0 1 0 0 0,0 0 0 0 0,0 0 0 0 0,0-1 0 0 0,0 1 0 0 0,0 0 0 0 0,0 0 0 0 0,0-1 0 0 0,0 1 0 0 0,-1 0 0 0 0,1-1 0 0 0,0 1 0 0 0,0 0 0 0 0,0 0 0 0 0,0 0 0 0 0,0-1 0 0 0,-1 1-1 0 0,1 0 1 0 0,0 0 0 0 0,0-1 0 0 0,0 1 0 0 0,-1 0 0 0 0,1 0 0 0 0,0 0 0 0 0,0 0 0 0 0,0 0 0 0 0,-1-1 0 0 0,1 1 0 0 0,0 0 0 0 0,0 0 0 0 0,-1 0 0 0 0,1 0 0 0 0,0 0 0 0 0,-1 0 0 0 0,1 0 0 0 0,0 0 0 0 0,0 0 0 0 0,-1 0 0 0 0,1 0 0 0 0,0 0 0 0 0,0 0 0 0 0,-1 0 0 0 0,1 0 0 0 0,-20 7 2712 0 0,-17 16 1165 0 0,32-18-3908 0 0,-205 138 64 0 0,187-131-53 0 0,21-11 177 0 0,5 0-112 0 0,6 0-18 0 0,1 0 1 0 0,0 0-1 0 0,0-1 1 0 0,0 0 0 0 0,-1-1-1 0 0,1 0 1 0 0,0 0-1 0 0,12-5 1 0 0,4 1 16 0 0,38-2 0 0 0,-64 6-75 0 0,1 1-1 0 0,0 0 0 0 0,-1 0 1 0 0,1 0-1 0 0,-1 0 1 0 0,1 0-1 0 0,-1 0 1 0 0,1 0-1 0 0,-1 0 0 0 0,1 0 1 0 0,-1 0-1 0 0,1 1 1 0 0,-1-1-1 0 0,1 0 1 0 0,-1 0-1 0 0,1 0 0 0 0,-1 1 1 0 0,1-1-1 0 0,-1 0 1 0 0,1 1-1 0 0,-1 0-1 0 0,0 0 0 0 0,0 1 0 0 0,0-1 0 0 0,0 0 0 0 0,0 0 0 0 0,0 0 1 0 0,0 1-1 0 0,0-1 0 0 0,-1 0 0 0 0,1 0 0 0 0,0 0 0 0 0,-1 0 0 0 0,1 0 0 0 0,-1 0 0 0 0,0 1 0 0 0,1-1 0 0 0,-1 0 0 0 0,0 0 0 0 0,-1 1 0 0 0,-17 21-19 0 0,8-12 21 0 0,0-1 0 0 0,-1-1 0 0 0,-17 12 0 0 0,-33 25 0 0 0,54-38 0 0 0,6 4-16 0 0,3-8-245 0 0,-1 0-1 0 0,2 0 1 0 0,-1 0 0 0 0,0-1-1 0 0,3 6 1 0 0,2 3-4489 0 0,-1 3-2004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6447 0 0,'0'3'3454'0'0,"-2"32"5015"0"0,-8 19-5508 0 0,-1 3-2717 0 0,10-51-528 0 0,-1 6 680 0 0,1-3-5312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 11055 0 0,'0'0'852'0'0,"-2"-2"-560"0"0,-2-4-109 0 0,2 5 594 0 0,1 3 251 0 0,-2 4-760 0 0,0 0 0 0 0,0 1-1 0 0,0-1 1 0 0,1 1 0 0 0,0-1 0 0 0,1 1-1 0 0,-1 0 1 0 0,1 0 0 0 0,0 13-1 0 0,1 8-157 0 0,5 33-1 0 0,0-4 559 0 0,-7 18-129 0 0,2 14-1487 0 0,0-85 509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 9215 0 0,'-1'-2'422'0'0,"0"1"-403"0"0,1 1 0 0 0,0-1 0 0 0,-1 0 0 0 0,1 1 0 0 0,-1-1 0 0 0,1 1 0 0 0,-1-1 0 0 0,1 1 0 0 0,-1-1 0 0 0,1 1 0 0 0,-1-1 0 0 0,1 1 0 0 0,-1 0 0 0 0,0-1 0 0 0,1 1 0 0 0,-1 0 0 0 0,0-1 0 0 0,1 1 0 0 0,-1 0 0 0 0,0 0 0 0 0,1 0 0 0 0,-1-1 0 0 0,0 1 0 0 0,0 0 0 0 0,1 0 0 0 0,-1 0 0 0 0,0 0 0 0 0,1 0 0 0 0,-1 1 0 0 0,0-1 0 0 0,0 0 0 0 0,1 0 0 0 0,-1 0 0 0 0,0 1 0 0 0,1-1 0 0 0,-1 0 0 0 0,0 0 0 0 0,1 1 0 0 0,-1-1 0 0 0,1 1 0 0 0,-1-1 0 0 0,0 1 0 0 0,1-1 0 0 0,-1 1 0 0 0,1-1 0 0 0,-1 2 0 0 0,-2 1 255 0 0,0 0-1 0 0,0 0 1 0 0,0 0 0 0 0,1 1-1 0 0,0-1 1 0 0,0 1 0 0 0,-3 6-1 0 0,0 4-55 0 0,0 0 0 0 0,1 0 0 0 0,1 1 0 0 0,1-1 0 0 0,0 1-1 0 0,0-1 1 0 0,2 1 0 0 0,0-1 0 0 0,0 1 0 0 0,2 0 0 0 0,-1-1-1 0 0,2 1 1 0 0,0-1 0 0 0,1 0 0 0 0,0 0 0 0 0,1 0 0 0 0,9 16 0 0 0,-7-15-93 0 0,2 0 1 0 0,0 0 0 0 0,1-1-1 0 0,0-1 1 0 0,1 1 0 0 0,1-2-1 0 0,0 1 1 0 0,1-2 0 0 0,0 0-1 0 0,0 0 1 0 0,1-1 0 0 0,1-1 0 0 0,0 0-1 0 0,24 10 1 0 0,-14-10 51 0 0,0 0 0 0 0,0-2 1 0 0,1-1-1 0 0,0-1 0 0 0,38 2 1 0 0,-31-6-574 0 0,1-1 0 0 0,0-2 1 0 0,61-10-1 0 0,-49 2-1508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1 12207 0 0,'0'0'2075'0'0,"-1"1"-1242"0"0,-2 5-450 0 0,0 0-1 0 0,1 0 0 0 0,0 0 1 0 0,0 0-1 0 0,1 0 0 0 0,-2 10 0 0 0,2-7-174 0 0,-1 1-1 0 0,-7 17 1 0 0,3-15-131 0 0,0-1 0 0 0,-1 1 0 0 0,0-1 0 0 0,-1-1 0 0 0,0 1 0 0 0,-1-1-1 0 0,0-1 1 0 0,0 0 0 0 0,-1 0 0 0 0,-18 12 0 0 0,-9 2-9 0 0,-73 36 0 0 0,79-45-1 0 0,-47 22 68 0 0,-1-5 0 0 0,-151 40-1 0 0,-124-4-122 0 0,340-67-12 0 0,14 0 0 0 0,0 0-1 0 0,0 0 0 0 0,0-1 1 0 0,0 1-1 0 0,0 0 0 0 0,0 0 1 0 0,0-1-1 0 0,0 1 0 0 0,0 0 1 0 0,0 0-1 0 0,0-1 0 0 0,0 1 1 0 0,0 0-1 0 0,0-1 1 0 0,0 1-1 0 0,0 0 0 0 0,0 0 1 0 0,0-1-1 0 0,0 1 0 0 0,0 0 1 0 0,0 0-1 0 0,0-1 0 0 0,0 1 1 0 0,0 0-1 0 0,1 0 0 0 0,-1 0 1 0 0,0-1-1 0 0,0 1 0 0 0,0 0 1 0 0,0 0-1 0 0,1 0 1 0 0,-1-1-1 0 0,2-1-26 0 0,0 0 0 0 0,1 0 0 0 0,-1 1 0 0 0,0-1 1 0 0,1 1-1 0 0,-1-1 0 0 0,1 1 0 0 0,-1 0 0 0 0,1 0 0 0 0,0 0 1 0 0,-1 0-1 0 0,1 0 0 0 0,0 1 0 0 0,0-1 0 0 0,0 1 0 0 0,0 0 0 0 0,-1 0 1 0 0,6 0-1 0 0,-2 1 39 0 0,0-1 0 0 0,-1 1 0 0 0,1 0-1 0 0,0 0 1 0 0,-1 1 0 0 0,1 0 0 0 0,-1 0 0 0 0,8 4 0 0 0,-1 1 183 0 0,-2 1 0 0 0,1 0 0 0 0,-1 1 0 0 0,0 0 0 0 0,-1 0-1 0 0,0 1 1 0 0,0 1 0 0 0,-1-1 0 0 0,-1 1 0 0 0,11 21 0 0 0,-5-5 142 0 0,-1 0 1 0 0,-1 1-1 0 0,12 50 0 0 0,-19-59-303 0 0,0-1-1 0 0,-2 1 0 0 0,0 0 1 0 0,-1-1-1 0 0,-3 38 0 0 0,0-23-344 0 0,2-23-367 0 0,0-1 1 0 0,-1 1-1 0 0,0-1 0 0 0,-3 11 1 0 0,1-10-653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324 167 4607 0 0,'0'0'723'0'0,"1"-2"577"0"0,22-14 4439 0 0,17-5-2377 0 0,12-10-1382 0 0,-41 24-1428 0 0,-1-1 0 0 0,0-1 0 0 0,15-16 0 0 0,-24 23-196 0 0,0 2-326 0 0,0-1 0 0 0,-1 0 0 0 0,1 0 0 0 0,0 0 0 0 0,-1 0 0 0 0,1 0 0 0 0,-1 0 0 0 0,1 0 0 0 0,-1 0 0 0 0,1 0 0 0 0,-1 0 0 0 0,0 0 0 0 0,1-2 0 0 0,-1 2 17 0 0,0-9 65 0 0,-1 9-114 0 0,0 0 0 0 0,0-1 0 0 0,0 1 1 0 0,0 0-1 0 0,0 0 0 0 0,-1 0 0 0 0,1-1 0 0 0,0 2 1 0 0,-1-1-1 0 0,1 0 0 0 0,-1 0 0 0 0,1 0 0 0 0,-1 1 0 0 0,1-1 1 0 0,-1 0-1 0 0,0 1 0 0 0,1 0 0 0 0,-1-1 0 0 0,-2 1 1 0 0,-2-1-111 0 0,0 0 1 0 0,-1 1 0 0 0,1 0 0 0 0,-8 0 0 0 0,-6 3-70 0 0,0 1 0 0 0,1 1-1 0 0,-1 0 1 0 0,1 2 0 0 0,0 0 0 0 0,1 1 0 0 0,-24 14 0 0 0,-9 9 286 0 0,-55 45 0 0 0,94-68 8 0 0,0 1 0 0 0,1 1-1 0 0,0 0 1 0 0,0 0 0 0 0,1 1 0 0 0,-16 22 0 0 0,25-31-91 0 0,0-1 0 0 0,0 1 0 0 0,0-1 0 0 0,1 1 0 0 0,-1 0 0 0 0,0-1 0 0 0,0 1 0 0 0,1 0 0 0 0,-1-1 0 0 0,1 1 0 0 0,0 0 0 0 0,0 0 0 0 0,-1-1 1 0 0,1 1-1 0 0,0 0 0 0 0,0 0 0 0 0,0 0 0 0 0,1-1 0 0 0,-1 1 0 0 0,0 0 0 0 0,1 0 0 0 0,-1-1 0 0 0,1 1 0 0 0,0 0 0 0 0,-1-1 0 0 0,1 1 0 0 0,0 0 1 0 0,0-1-1 0 0,0 1 0 0 0,0-1 0 0 0,0 0 0 0 0,1 1 0 0 0,-1-1 0 0 0,0 0 0 0 0,1 0 0 0 0,2 2 0 0 0,1 0 51 0 0,0 0 0 0 0,0-1 0 0 0,0 0 0 0 0,1 0 0 0 0,-1 0 0 0 0,1-1 0 0 0,-1 1-1 0 0,1-1 1 0 0,0-1 0 0 0,7 1 0 0 0,14-1 81 0 0,0-2 0 0 0,0 0 1 0 0,-1-2-1 0 0,1-1 0 0 0,-1-1 0 0 0,0-1 0 0 0,0-2 0 0 0,-1 0 0 0 0,32-18 0 0 0,-46 22-274 0 0,-1-2 0 0 0,0 1 0 0 0,0-1 0 0 0,-1-1 0 0 0,0 0 0 0 0,15-16 0 0 0,-23 22-134 0 0,-3 3-957 0 0,0 0 1165 0 0,-1 1 0 0 0,1-1 0 0 0,0 1 0 0 0,0-1 0 0 0,0 1 0 0 0,0-1 0 0 0,-2 3 1 0 0,1-1-13 0 0,-3 3 5 0 0,1-1 1 0 0,-1 1 0 0 0,1 0-1 0 0,1 1 1 0 0,-9 13-1 0 0,8-7 53 0 0,3 3-13 0 0,3 0-54 0 0,0-14 30 0 0,0 0 0 0 0,0 0 0 0 0,1 0 0 0 0,-1 0 0 0 0,0 0 0 0 0,1 0 0 0 0,-1-1 0 0 0,1 1 0 0 0,-1-1 0 0 0,1 1 0 0 0,0-1 0 0 0,0 0-1 0 0,0 1 1 0 0,0-1 0 0 0,3 1 0 0 0,0 1-484 0 0,1-1-1 0 0,0 0 0 0 0,0 0 1 0 0,10 1-1 0 0,11 1-1197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48 462 5983 0 0,'0'0'464'0'0,"0"2"-305"0"0,-4 26 6048 0 0,3-28-6019 0 0,0 0 0 0 0,0 0 0 0 0,0 0 0 0 0,0 0 0 0 0,0 0 0 0 0,0 0 0 0 0,0 0 0 0 0,0 0 1 0 0,0 0-1 0 0,-1-1 0 0 0,1 1 0 0 0,1 0 0 0 0,-1-1 0 0 0,0 1 0 0 0,0-1 0 0 0,0 1 0 0 0,0-1 1 0 0,0 1-1 0 0,0-1 0 0 0,0 0 0 0 0,1 1 0 0 0,-1-1 0 0 0,0 0 0 0 0,0-1 0 0 0,-2-1 8 0 0,1 0-1 0 0,0 0 0 0 0,0 0 1 0 0,1 0-1 0 0,-1-1 0 0 0,1 1 1 0 0,-1-1-1 0 0,1 1 1 0 0,0-1-1 0 0,1 1 0 0 0,-1-1 1 0 0,0 0-1 0 0,1 1 0 0 0,0-1 1 0 0,0 0-1 0 0,0 1 0 0 0,0-1 1 0 0,1 0-1 0 0,0 1 1 0 0,-1-1-1 0 0,1 0 0 0 0,2-5 1 0 0,2-2 102 0 0,0 0 0 0 0,0 0 0 0 0,1 1 0 0 0,0 0 0 0 0,13-17-1 0 0,5-1-60 0 0,0 1-1 0 0,2 2 0 0 0,53-42 0 0 0,-37 36-430 0 0,2 2-1 0 0,50-23 1 0 0,-77 42-606 0 0,1 2-1 0 0,1 0 1 0 0,0 1 0 0 0,0 1 0 0 0,0 0 0 0 0,1 2 0 0 0,27-4 0 0 0,-30 9-1246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85 1839 0 0,'2'0'656'0'0,"0"0"-140"0"0,28 0 8838 0 0,0 0-4079 0 0,4-1-3940 0 0,0-2 0 0 0,42-7 1 0 0,-45 3-1031 0 0,0-1 0 0 0,0-1 0 0 0,32-15 0 0 0,-53 18-277 0 0,-8 5-87 0 0,-10-9-366 0 0,6 10 379 0 0,0-1 0 0 0,0 0 0 0 0,0 0 0 0 0,1 1 0 0 0,-1-1 0 0 0,0 1 0 0 0,0-1 0 0 0,0 1 0 0 0,0 0 0 0 0,0 0 0 0 0,0 0 0 0 0,0 0 0 0 0,0 0 0 0 0,0 0 0 0 0,-3 1 0 0 0,-33 10-476 0 0,32-9 416 0 0,-27 10-452 0 0,-61 33 0 0 0,-26 25 347 0 0,101-58 195 0 0,-81 54 53 0 0,83-54 50 0 0,1 1 0 0 0,1 0 0 0 0,-24 28 1 0 0,34-34-21 0 0,0 0 1 0 0,0 0 0 0 0,-5 12-1 0 0,10-19-57 0 0,0 1-1 0 0,-1-1 1 0 0,1 1-1 0 0,0 0 1 0 0,0-1 0 0 0,0 1-1 0 0,0 0 1 0 0,0-1-1 0 0,0 1 1 0 0,0 0-1 0 0,0-1 1 0 0,0 1-1 0 0,0 0 1 0 0,1-1 0 0 0,-1 1-1 0 0,0 0 1 0 0,0-1-1 0 0,1 1 1 0 0,-1-1-1 0 0,0 1 1 0 0,1-1-1 0 0,-1 1 1 0 0,0 0 0 0 0,1-1-1 0 0,-1 1 1 0 0,1 0-1 0 0,0-1 25 0 0,0 2-2 0 0,1-1-1 0 0,0 1 1 0 0,-1-1-1 0 0,1 0 1 0 0,0 0-1 0 0,0 1 1 0 0,-1-1-1 0 0,1 0 1 0 0,0-1-1 0 0,0 1 1 0 0,0 0-1 0 0,0-1 1 0 0,3 1-1 0 0,29 4 256 0 0,-28-4-227 0 0,35 0 241 0 0,0-1 0 0 0,42-6-1 0 0,-35 2-82 0 0,114-14-886 0 0,-152 17 548 0 0,35-4-508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105 367 12695 0 0,'-16'-2'400'0'0,"-1"0"0"0"0,1 2 0 0 0,-1 0 0 0 0,-22 2 3312 0 0,51 4-2902 0 0,-3-3-607 0 0,1 0 1 0 0,0-1-1 0 0,-1 0 1 0 0,1-1-1 0 0,0 0 1 0 0,0 0-1 0 0,10-2 1 0 0,72-7 493 0 0,-86 7-648 0 0,243-35 1102 0 0,47-6-510 0 0,-64 11-482 0 0,155-17 50 0 0,-328 41-826 0 0,0-3 1 0 0,85-25-1 0 0,-103 22 99 0 0,-1-2 1 0 0,0-2-1 0 0,-1-2 0 0 0,43-27 1 0 0,-43 20-1291 0 0,2-3-274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 3223 0 0,'3'-13'16452'0'0,"-3"14"-16424"0"0,0 0-1 0 0,0 0 1 0 0,0 0-1 0 0,-1 0 0 0 0,1 0 1 0 0,0 0-1 0 0,-1 0 1 0 0,1 0-1 0 0,-1 0 1 0 0,1 0-1 0 0,-2 1 0 0 0,0 2 31 0 0,-12 22 183 0 0,-1-1 0 0 0,-2 0 0 0 0,-25 30 0 0 0,29-39-204 0 0,4-4 5 0 0,1 0-1 0 0,0 0 1 0 0,1 1-1 0 0,-8 18 0 0 0,3 6-3594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190 194 14367 0 0,'0'0'662'0'0,"-3"-2"-18"0"0,-1 0-607 0 0,0 0 0 0 0,0 0 0 0 0,-1 0 0 0 0,1 1 1 0 0,-1-1-1 0 0,0 1 0 0 0,1 0 0 0 0,-1 0 1 0 0,-6 0-1 0 0,-6 1 1170 0 0,-22 2 1 0 0,26 0-1182 0 0,0-2 1 0 0,0 0-1 0 0,-14-1 1 0 0,24 0-399 0 0,2 1 371 0 0,1 0 0 0 0,-1 0 0 0 0,1 0-1 0 0,0 0 1 0 0,-1 0 0 0 0,1 0 0 0 0,-1 0 0 0 0,1-1 0 0 0,0 1 0 0 0,-1 0 0 0 0,1 0 0 0 0,-1 0-1 0 0,1-1 1 0 0,0 1 0 0 0,-1 0 0 0 0,1 0 0 0 0,0-1 0 0 0,-1 1 0 0 0,1 0 0 0 0,0-1 0 0 0,0 1-1 0 0,-1 0 1 0 0,1-1 0 0 0,0 1 0 0 0,0-1 0 0 0,0 1 0 0 0,0 0 0 0 0,-1-1 0 0 0,1 1 0 0 0,0-1 0 0 0,0 1-1 0 0,0 0 1 0 0,0-1 0 0 0,0 1 0 0 0,0-1 0 0 0,0 1 0 0 0,0 0 0 0 0,0-1 0 0 0,0 1 0 0 0,0-1-1 0 0,0 1 1 0 0,0-1 0 0 0,1 1 0 0 0,-1 0 0 0 0,0-1 0 0 0,0 0 0 0 0,1 1 1 0 0,-1-2 19 0 0,1-1 1 0 0,0 1-1 0 0,0 0 0 0 0,0 0 1 0 0,0 0-1 0 0,0 0 1 0 0,1 0-1 0 0,-1 1 0 0 0,1-1 1 0 0,-1 0-1 0 0,1 0 0 0 0,2-1 1 0 0,24-18 145 0 0,-16 14-121 0 0,7-7-57 0 0,0 1-1 0 0,1 1 0 0 0,1 1 1 0 0,0 1-1 0 0,0 0 1 0 0,1 2-1 0 0,1 1 1 0 0,-1 0-1 0 0,1 2 0 0 0,24-3 1 0 0,-42 8 47 0 0,48-3 219 0 0,-48 3-150 0 0,1 0 1 0 0,-1 1-1 0 0,0 0 1 0 0,0 0-1 0 0,0 0 1 0 0,0 1-1 0 0,8 3 1 0 0,-11-4-56 0 0,-1 0 0 0 0,0 0 0 0 0,0 1 0 0 0,0-1 0 0 0,0 0 0 0 0,0 1 0 0 0,0-1 0 0 0,0 1 0 0 0,0-1 0 0 0,-1 1 0 0 0,1-1 0 0 0,-1 1 0 0 0,1-1 0 0 0,-1 1 1 0 0,1 0-1 0 0,-1-1 0 0 0,0 1 0 0 0,0-1 0 0 0,0 4 0 0 0,0-1-2 0 0,0 0 0 0 0,-1 0 1 0 0,0 1-1 0 0,0-1 0 0 0,0 0 1 0 0,0 0-1 0 0,0 0 0 0 0,-1 0 1 0 0,0 0-1 0 0,0 0 0 0 0,-4 5 0 0 0,-4 6 129 0 0,-17 18 0 0 0,26-31-163 0 0,-17 18 81 0 0,2-1-154 0 0,0 0 0 0 0,-16 28 0 0 0,30-43-405 0 0,0 1 1 0 0,0-1 0 0 0,0 1-1 0 0,-1 6 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268 352 10591 0 0,'0'0'1392'0'0,"-2"2"-32"0"0,-3 0-636 0 0,0 1-1 0 0,-1-1 1 0 0,1 0 0 0 0,0-1-1 0 0,-1 1 1 0 0,1-1-1 0 0,-1 0 1 0 0,-7 0-1 0 0,-48 2 651 0 0,40-3-1299 0 0,0-1 1 0 0,1 0 0 0 0,-38-9-1 0 0,56 9-71 0 0,1 1-1 0 0,-1-1 0 0 0,1 0 1 0 0,0 0-1 0 0,-1 1 1 0 0,1-1-1 0 0,0 0 1 0 0,0 0-1 0 0,0-1 1 0 0,0 1-1 0 0,0 0 0 0 0,0 0 1 0 0,0-1-1 0 0,0 1 1 0 0,0 0-1 0 0,0-1 1 0 0,1 1-1 0 0,-2-3 0 0 0,1 1-3 0 0,-1-1-1 0 0,1 0 0 0 0,0 0 0 0 0,1 0 0 0 0,-2-6 0 0 0,3 4-14 0 0,-1 0-1 0 0,1-1 0 0 0,0 1 1 0 0,0 0-1 0 0,1 0 0 0 0,0 0 1 0 0,0 1-1 0 0,0-1 0 0 0,1 0 1 0 0,0 1-1 0 0,0 0 0 0 0,0-1 1 0 0,1 1-1 0 0,7-7 0 0 0,5-7-164 0 0,1 2 0 0 0,25-20-1 0 0,-13 15-13 0 0,0 2-1 0 0,2 1 1 0 0,0 2 0 0 0,39-16-1 0 0,-56 26 131 0 0,0 2 0 0 0,0 0 0 0 0,0 1-1 0 0,21-4 1 0 0,-30 7 61 0 0,-1 1 1 0 0,1 0-1 0 0,0-1 0 0 0,-1 2 0 0 0,1-1 0 0 0,0 1 1 0 0,8 2-1 0 0,-10-2 17 0 0,-1 0 1 0 0,1 0 0 0 0,-1 0-1 0 0,1 0 1 0 0,-1 0 0 0 0,0 1-1 0 0,0 0 1 0 0,1-1-1 0 0,-1 1 1 0 0,0 0 0 0 0,-1 0-1 0 0,1 0 1 0 0,0 0 0 0 0,2 5-1 0 0,-1-2 26 0 0,0 0 1 0 0,0 0-1 0 0,-1 1 0 0 0,0-1 1 0 0,0 1-1 0 0,-1 0 0 0 0,1 0 1 0 0,-1-1-1 0 0,0 1 0 0 0,-1 0 1 0 0,0 0-1 0 0,0 0 0 0 0,0 0 1 0 0,0 0-1 0 0,-1 0 0 0 0,0 0 0 0 0,0-1 1 0 0,-1 1-1 0 0,0 0 0 0 0,0-1 1 0 0,0 1-1 0 0,0-1 0 0 0,-1 1 1 0 0,0-1-1 0 0,-4 5 0 0 0,-5 7 74 0 0,-1-2-1 0 0,0 1 0 0 0,-2-1 1 0 0,1-1-1 0 0,-2-1 0 0 0,-17 12 0 0 0,-37 30-5 0 0,35-25-661 0 0,-2-3 0 0 0,-1-1 0 0 0,-51 27 1 0 0,72-46-1040 0 0,0-1-66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23 10591 0 0,'-4'-2'75'0'0,"1"-1"0"0"0,0 1-1 0 0,-1 0 1 0 0,0 0 0 0 0,1 0-1 0 0,-1 0 1 0 0,0 0 0 0 0,0 1-1 0 0,0 0 1 0 0,0 0 0 0 0,0 0-1 0 0,0 0 1 0 0,-1 1 0 0 0,1 0-1 0 0,0 0 1 0 0,-8 0 0 0 0,-4 3 249 0 0,0 0 1 0 0,1 1-1 0 0,-1 0 1 0 0,1 1-1 0 0,0 1 1 0 0,1 0 0 0 0,-1 2-1 0 0,1-1 1 0 0,0 2-1 0 0,1 0 1 0 0,-17 14-1 0 0,2 1-233 0 0,2 1 1 0 0,1 1-1 0 0,1 1 0 0 0,-20 32 0 0 0,29-38 9 0 0,2 2-1 0 0,0-1 0 0 0,-14 38 1 0 0,-19 76 228 0 0,33-92-265 0 0,-2 0 0 0 0,-2-1 0 0 0,-29 52 0 0 0,26-64-608 0 0,-2-2 0 0 0,-27 31 1 0 0,-22 27-2821 0 0,33-35-136 0 0,24-34 83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5:5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7831 0 0,'0'0'11286'0'0,"2"1"-10804"0"0,13 2-128 0 0,-1-1 0 0 0,1 0 0 0 0,0-1 0 0 0,-1-1 0 0 0,1 0 0 0 0,28-5-1 0 0,-10 0-150 0 0,-1-2-1 0 0,0 0 0 0 0,0-2 0 0 0,33-15 0 0 0,-58 21-195 0 0,0-1-1 0 0,-1 1 0 0 0,1-1 1 0 0,-1-1-1 0 0,1 0 0 0 0,-1 1 1 0 0,-1-2-1 0 0,10-9 0 0 0,-13 13-115 0 0,-2 0-6 0 0,0 2 93 0 0,0-1-1 0 0,0 0 0 0 0,0 1 1 0 0,0-1-1 0 0,0 1 0 0 0,0-1 1 0 0,0 1-1 0 0,0-1 0 0 0,0 0 1 0 0,0 1-1 0 0,0-1 1 0 0,-1 1-1 0 0,1-1 0 0 0,0 1 1 0 0,0-1-1 0 0,-1 0 0 0 0,1 1 1 0 0,0-1-1 0 0,-1 1 0 0 0,1 0 1 0 0,0-1-1 0 0,-1 1 0 0 0,1-1 1 0 0,-1 1-1 0 0,1-1 0 0 0,-1 1 1 0 0,1 0-1 0 0,-1 0 0 0 0,1-1 1 0 0,-1 1-1 0 0,1 0 0 0 0,-1 0 1 0 0,1-1-1 0 0,-1 1 0 0 0,1 0 1 0 0,-1 0-1 0 0,0 0 0 0 0,0 0 1 0 0,-3-1-74 0 0,-1 0 1 0 0,1 1 0 0 0,0-1 0 0 0,-1 1-1 0 0,1 0 1 0 0,0 1 0 0 0,0-1 0 0 0,-1 1 0 0 0,-7 2-1 0 0,-39 14-469 0 0,44-14 485 0 0,-33 14-73 0 0,-58 32 0 0 0,75-36 112 0 0,2 2-1 0 0,0 0 1 0 0,-36 35-1 0 0,54-48 42 0 0,0 1 0 0 0,0 0 0 0 0,1-1 0 0 0,0 1 0 0 0,-1 0 0 0 0,1 1 0 0 0,0-1 0 0 0,0 0 0 0 0,1 1 0 0 0,-1-1 0 0 0,1 1 0 0 0,-1 4 0 0 0,2 6 0 0 0,2-11 4 0 0,-1-1 0 0 0,0 0-1 0 0,1 1 1 0 0,0-1 0 0 0,-1 0 0 0 0,1 0-1 0 0,0 0 1 0 0,0 0 0 0 0,0 0 0 0 0,0 0-1 0 0,1 0 1 0 0,-1-1 0 0 0,0 1-1 0 0,1-1 1 0 0,-1 1 0 0 0,1-1 0 0 0,-1 0-1 0 0,1 0 1 0 0,4 1 0 0 0,4 0-485 0 0,0 0-1 0 0,-1 0 1 0 0,21 1 0 0 0,-5-3-6037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25 1375 0 0,'4'-5'-27'0'0,"0"-1"291"0"0,7-8 8238 0 0,-4 19-5701 0 0,-4-1 791 0 0,-1 4-3362 0 0,-1 0-1 0 0,0 0 1 0 0,0 1-1 0 0,-1-1 1 0 0,0 0 0 0 0,-1 1-1 0 0,0-1 1 0 0,0 0-1 0 0,0 0 1 0 0,-6 14-1 0 0,-3 10 263 0 0,-19 38 1 0 0,-120 241 927 0 0,117-253-1640 0 0,-4-2 1 0 0,-1-2 0 0 0,-51 57-1 0 0,87-109-254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2759 0 0,'0'-3'49'0'0,"1"-1"0"0"0,-1 1-1 0 0,1-1 1 0 0,0 1 0 0 0,0-1-1 0 0,0 1 1 0 0,0-1-1 0 0,1 1 1 0 0,-1 0 0 0 0,1-1-1 0 0,0 1 1 0 0,0 0-1 0 0,0 0 1 0 0,4-4 0 0 0,-3 5 384 0 0,0-1 0 0 0,0 1 0 0 0,1 0 0 0 0,-1-1 1 0 0,1 2-1 0 0,-1-1 0 0 0,1 0 0 0 0,6-1 0 0 0,72-20 4702 0 0,45-3-5833 0 0,-82 17 1052 0 0,-12 3 217 0 0,1 1-1 0 0,0 1 1 0 0,52 2-1 0 0,-70 2 2 0 0,-1 2 0 0 0,1 0 0 0 0,-1 0 0 0 0,0 2 0 0 0,0 0 1 0 0,0 0-1 0 0,-1 2 0 0 0,0 0 0 0 0,0 0 0 0 0,16 10 0 0 0,-28-14-508 0 0,0-1 0 0 0,1 1 1 0 0,-1-1-1 0 0,0 1 1 0 0,-1 0-1 0 0,1-1 0 0 0,0 1 1 0 0,0 0-1 0 0,-1 0 1 0 0,1 1-1 0 0,-1-1 0 0 0,0 0 1 0 0,0 0-1 0 0,2 4 1 0 0,-3-4-30 0 0,1 0 0 0 0,-1 0 0 0 0,0 1 0 0 0,0-1 0 0 0,0 0 0 0 0,0 0 0 0 0,0 0 0 0 0,0 1 0 0 0,-1-1 0 0 0,1 0 0 0 0,-1 0 0 0 0,0 0 1 0 0,1 0-1 0 0,-1 0 0 0 0,0 0 0 0 0,0 0 0 0 0,-2 3 0 0 0,-5 7 69 0 0,-1-1 0 0 0,0 1 1 0 0,0-2-1 0 0,-1 1 0 0 0,-20 16 1 0 0,4-8 46 0 0,-42 26 0 0 0,-282 125-1103 0 0,339-165 808 0 0,0 0 46 0 0,-35 13-1189 0 0,42-17 969 0 0,1 0-1 0 0,0 0 0 0 0,-1 0 1 0 0,1-1-1 0 0,-1 1 1 0 0,1-1-1 0 0,-1 0 0 0 0,1 0 1 0 0,-1-1-1 0 0,1 1 1 0 0,-4-1-1 0 0,4 0-1208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193 228 10135 0 0,'0'0'778'0'0,"-1"-2"-506"0"0,-3-13 103 0 0,-1 9 1136 0 0,-4-1 3043 0 0,11 8-4228 0 0,3 2-204 0 0,0 0-1 0 0,-1-1 0 0 0,1 0 1 0 0,0 0-1 0 0,1 0 1 0 0,-1 0-1 0 0,0-1 1 0 0,0 0-1 0 0,1 0 0 0 0,-1-1 1 0 0,0 1-1 0 0,1-1 1 0 0,-1 0-1 0 0,10-2 1 0 0,20-3 393 0 0,61-17 1 0 0,-84 18-471 0 0,0 0 1 0 0,-1 0 0 0 0,0-1 0 0 0,0-1-1 0 0,0 0 1 0 0,0 0 0 0 0,-1-1-1 0 0,17-15 1 0 0,-25 20-55 0 0,0 0-1 0 0,0 0 0 0 0,0 0 1 0 0,-1 0-1 0 0,1 0 1 0 0,-1-1-1 0 0,0 1 0 0 0,1 0 1 0 0,-1-1-1 0 0,1-2 1 0 0,-2 3-36 0 0,1 0 0 0 0,-1 1 1 0 0,0-1-1 0 0,0 1 0 0 0,0-1 1 0 0,0 0-1 0 0,0 1 0 0 0,-1-1 1 0 0,1-1-1 0 0,-1-2-156 0 0,0 3 117 0 0,0 0-1 0 0,0 0 1 0 0,0 0 0 0 0,0 0-1 0 0,0 0 1 0 0,0 0-1 0 0,0 0 1 0 0,-1 0 0 0 0,1 0-1 0 0,-1 1 1 0 0,1-1 0 0 0,-4-2-1 0 0,2 1-71 0 0,-2-2 50 0 0,0 1 0 0 0,0 0 1 0 0,-1 0-1 0 0,1 0 1 0 0,-1 1-1 0 0,0-1 0 0 0,0 1 1 0 0,0 1-1 0 0,0-1 1 0 0,0 1-1 0 0,-1 0 1 0 0,1 1-1 0 0,-1-1 0 0 0,1 1 1 0 0,-1 0-1 0 0,1 1 1 0 0,-1 0-1 0 0,0 0 0 0 0,1 0 1 0 0,-10 2-1 0 0,2 1 24 0 0,0 0-1 0 0,1 1 0 0 0,-1 0 0 0 0,0 1 1 0 0,1 0-1 0 0,0 1 0 0 0,1 1 1 0 0,-1 0-1 0 0,-20 16 0 0 0,-1 4 238 0 0,-58 60 0 0 0,82-77-66 0 0,-7 7 174 0 0,-15 21-1 0 0,28-33-173 0 0,1 0-1 0 0,-1 0 0 0 0,1 0 0 0 0,1 0 1 0 0,-1 0-1 0 0,1 0 0 0 0,0 1 0 0 0,0-1 1 0 0,0 1-1 0 0,0 6 0 0 0,2-9-38 0 0,-1 0-1 0 0,1-1 0 0 0,0 1 0 0 0,1 0 1 0 0,-1 0-1 0 0,0 0 0 0 0,1 0 1 0 0,0-1-1 0 0,0 1 0 0 0,-1 0 1 0 0,2 0-1 0 0,-1-1 0 0 0,0 1 0 0 0,3 3 1 0 0,-1-2 27 0 0,-1-1 0 0 0,1 0-1 0 0,1 1 1 0 0,-1-1 0 0 0,0 0 0 0 0,1 0 0 0 0,0-1 0 0 0,5 4 0 0 0,6 1-68 0 0,-1-1 0 0 0,1 0-1 0 0,1-1 1 0 0,15 3 0 0 0,-6-3-638 0 0,0-1-46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3 365 14279 0 0,'0'0'5651'0'0,"0"-2"-4950"0"0,-1 0-619 0 0,1 1 1 0 0,-1-1-1 0 0,1 0 0 0 0,0 0 0 0 0,0 0 0 0 0,0 0 0 0 0,0 0 0 0 0,0 1 1 0 0,0-1-1 0 0,1 0 0 0 0,-1 0 0 0 0,0 0 0 0 0,1 0 0 0 0,0-2 1 0 0,1 2-16 0 0,0-1 0 0 0,-1 1 0 0 0,1-1 0 0 0,0 1 0 0 0,0-1 1 0 0,0 1-1 0 0,1 0 0 0 0,-1 0 0 0 0,3-2 0 0 0,146-100 635 0 0,-9 6-196 0 0,-112 76-545 0 0,43-23 0 0 0,-61 38 23 0 0,1 2 0 0 0,-1-1 0 0 0,1 1 0 0 0,0 1 0 0 0,0 0 0 0 0,23-3-1 0 0,-35 7 7 0 0,0 0 0 0 0,-1 0 0 0 0,1 0 0 0 0,-1 0 0 0 0,1 0 0 0 0,-1 0 0 0 0,1 0-1 0 0,0 0 1 0 0,-1 0 0 0 0,1 1 0 0 0,-1-1 0 0 0,1 0 0 0 0,-1 0 0 0 0,1 1-1 0 0,-1-1 1 0 0,1 0 0 0 0,-1 1 0 0 0,1-1 0 0 0,-1 0 0 0 0,1 1 0 0 0,-1-1-1 0 0,1 1 1 0 0,-1-1 0 0 0,0 1 0 0 0,1-1 0 0 0,-1 1 0 0 0,0-1 0 0 0,0 1-1 0 0,1-1 1 0 0,-1 1 0 0 0,0-1 0 0 0,0 1 0 0 0,0 0 0 0 0,0-1 0 0 0,1 1 0 0 0,-1-1-1 0 0,0 1 1 0 0,0 1 0 0 0,-2 20-164 0 0,-2-10 122 0 0,0 0-1 0 0,0-1 1 0 0,-1 0-1 0 0,-1 0 1 0 0,-10 15-1 0 0,-40 50 183 0 0,37-53-68 0 0,-13 17 74 0 0,15-21-28 0 0,1 2 1 0 0,1 0 0 0 0,-15 26 0 0 0,29-44-73 0 0,1-2-96 0 0,0-1 0 0 0,0 1 1 0 0,0 0-1 0 0,1 0 0 0 0,-1 0 0 0 0,0 0 0 0 0,0-1 0 0 0,1 1 0 0 0,-1 0 0 0 0,0 0 1 0 0,1-1-1 0 0,-1 1 0 0 0,1 0 0 0 0,-1-1 0 0 0,2 2 0 0 0,14 9-5732 0 0,3-5-1398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140 448 12439 0 0,'0'0'958'0'0,"-2"0"-625"0"0,-16-2 655 0 0,7 1-166 0 0,0 0 0 0 0,0-1 1 0 0,0 0-1 0 0,0 0 0 0 0,0-2 0 0 0,1 1 0 0 0,-15-7 0 0 0,24 9-767 0 0,0 0 1 0 0,-1-1-1 0 0,1 1 0 0 0,0 0 0 0 0,0 0 1 0 0,0-1-1 0 0,0 1 0 0 0,0 0 0 0 0,0-1 1 0 0,1 1-1 0 0,-1-1 0 0 0,0 1 0 0 0,1-1 1 0 0,-1 0-1 0 0,0-2 0 0 0,-2-24 408 0 0,2 27-437 0 0,2-6 16 0 0,-1 0 0 0 0,1 0 0 0 0,0 1 0 0 0,0-1 0 0 0,1 0-1 0 0,0 1 1 0 0,0-1 0 0 0,0 1 0 0 0,1 0 0 0 0,0 0 0 0 0,0 0-1 0 0,1 0 1 0 0,0 0 0 0 0,0 1 0 0 0,7-9 0 0 0,4-2 93 0 0,1 1 0 0 0,0 0 1 0 0,29-18-1 0 0,3-2-447 0 0,2 3 0 0 0,0 2 0 0 0,86-36 0 0 0,-129 63 263 0 0,1 0 0 0 0,0 1 0 0 0,-1 0 0 0 0,1 0 0 0 0,0 1-1 0 0,1-1 1 0 0,-1 2 0 0 0,0-1 0 0 0,0 1 0 0 0,0 0 0 0 0,9 2 0 0 0,-3 4 38 0 0,-2 5 11 0 0,-10-9 15 0 0,-1 1 0 0 0,1 0 0 0 0,-1 0 0 0 0,0 0 0 0 0,0 1 0 0 0,0-1 0 0 0,-1 0 0 0 0,1 0 1 0 0,-1 0-1 0 0,1 1 0 0 0,-1-1 0 0 0,0 0 0 0 0,-1 1 0 0 0,1-1 0 0 0,0 0 0 0 0,-1 0 0 0 0,0 0 0 0 0,0 1 0 0 0,-1 2 0 0 0,-3 9 118 0 0,-1 0 1 0 0,-12 21-1 0 0,16-33-122 0 0,-9 16 157 0 0,-2-1-1 0 0,0-1 1 0 0,-1 0-1 0 0,-29 27 1 0 0,17-17-14 0 0,2-4-256 0 0,-2-1 0 0 0,0-1 0 0 0,-1-1 0 0 0,-1-1 0 0 0,0-1 0 0 0,-2-2 0 0 0,-48 20 0 0 0,25-18-619 0 0,47-16 506 0 0,0-1 0 0 0,1 0 0 0 0,-1 0 0 0 0,0 0 0 0 0,0-1 0 0 0,0 0 0 0 0,-6-1 0 0 0,10 1-652 0 0,2-3-117 0 0,6-12-28 0 0,7-8-4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3223 0 0,'0'0'11604'0'0,"-1"2"-11058"0"0,-23 47 1264 0 0,-103 192 949 0 0,-61 57-1791 0 0,8-54-820 0 0,142-197-99 0 0,-3-3 1 0 0,-1-1-1 0 0,-50 38 0 0 0,74-65-73 0 0,16-14-90 0 0,14-23-147 0 0,0 0 1 0 0,2 1 0 0 0,24-30 0 0 0,56-48-260 0 0,-56 60 339 0 0,-13 12 71 0 0,83-79-316 0 0,-93 92 368 0 0,1 1 0 0 0,1 0 0 0 0,0 1-1 0 0,1 1 1 0 0,25-11 0 0 0,-36 18 55 0 0,1 0 0 0 0,-1 0 1 0 0,1 1-1 0 0,-1 1 0 0 0,13-2 0 0 0,-17 2 23 0 0,-1 1-1 0 0,0 0 1 0 0,1 1-1 0 0,-1-1 1 0 0,0 0-1 0 0,1 1 1 0 0,-1-1-1 0 0,0 1 1 0 0,0 0-1 0 0,0-1 1 0 0,1 1-1 0 0,-1 0 1 0 0,0 0-1 0 0,0 1 1 0 0,0-1-1 0 0,0 0 1 0 0,-1 1-1 0 0,1-1 1 0 0,0 1-1 0 0,0 0 1 0 0,-1-1-1 0 0,3 4 1 0 0,-1 2 70 0 0,1-1 1 0 0,-2 1-1 0 0,1-1 1 0 0,0 1 0 0 0,-1 0-1 0 0,-1 0 1 0 0,1 0-1 0 0,-1 0 1 0 0,0 0-1 0 0,0 0 1 0 0,-1 1-1 0 0,0-1 1 0 0,-2 8-1 0 0,-1 14 263 0 0,-13 52-1 0 0,16-80-345 0 0,-41 158 515 0 0,20-102-732 0 0,21-55-4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 11975 0 0,'0'0'923'0'0,"-3"0"-602"0"0,-15 9 294 0 0,0 0 0 0 0,0 1 0 0 0,-21 17 0 0 0,4-4 403 0 0,-64 37 518 0 0,-85 60-1180 0 0,14 18-116 0 0,142-111-100 0 0,1 1 1 0 0,1 1 0 0 0,-35 52-1 0 0,39-48 45 0 0,1 1-1 0 0,2 1 1 0 0,2 0-1 0 0,1 2 0 0 0,-15 49 1 0 0,29-77-294 0 0,0-1 1 0 0,0 1-1 0 0,1 0 0 0 0,1 0 1 0 0,-1 0-1 0 0,1 0 1 0 0,1-1-1 0 0,0 1 0 0 0,0 0 1 0 0,1 0-1 0 0,0-1 0 0 0,4 14 1 0 0,-3-17-1187 0 0,6 3-65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 14135 0 0,'0'0'1283'0'0,"2"1"-1055"0"0,2 1-71 0 0,0 1 1 0 0,0-1-1 0 0,1 0 1 0 0,-1-1-1 0 0,0 1 1 0 0,1-1-1 0 0,0 0 1 0 0,-1 0-1 0 0,1 0 1 0 0,0-1-1 0 0,-1 1 1 0 0,1-1-1 0 0,0 0 1 0 0,-1-1-1 0 0,1 1 1 0 0,5-2-1 0 0,18-3 800 0 0,0-1-1 0 0,0-2 1 0 0,37-14-1 0 0,84-49 923 0 0,-121 57-1509 0 0,-25 13-328 0 0,-19 4-627 0 0,-18 6 314 0 0,-1 3 1 0 0,1 1-1 0 0,1 1 0 0 0,-62 37 0 0 0,73-37 117 0 0,1 1 1 0 0,1 1-1 0 0,0 0 0 0 0,1 2 0 0 0,1 0 1 0 0,1 2-1 0 0,-27 37 0 0 0,33-38 154 0 0,11-18 0 0 0,-1 0 0 0 0,1 0 0 0 0,-1-1 0 0 0,1 1 0 0 0,0 0 0 0 0,-1 0 0 0 0,1 0 0 0 0,0 0 0 0 0,0 0 0 0 0,0 0 0 0 0,0 0 0 0 0,0 0 0 0 0,0 2 0 0 0,1-1-8 0 0,-1-1-1 0 0,1 1 0 0 0,0-1 1 0 0,0 1-1 0 0,0-1 1 0 0,0 1-1 0 0,1-1 1 0 0,-1 0-1 0 0,0 0 0 0 0,0 1 1 0 0,1-1-1 0 0,-1 0 1 0 0,1 0-1 0 0,-1 0 0 0 0,1-1 1 0 0,-1 1-1 0 0,1 0 1 0 0,0 0-1 0 0,-1-1 1 0 0,1 1-1 0 0,0-1 0 0 0,0 0 1 0 0,2 1-1 0 0,6 0-213 0 0,0 0 0 0 0,20 0 0 0 0,9-3-751 0 0,6-3-46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89 159 10591 0 0,'0'0'819'0'0,"-3"0"-534"0"0,-25 6 65 0 0,-30 7 10275 0 0,60-14-10483 0 0,0 1 0 0 0,0-1 0 0 0,0 0 0 0 0,-1 0 1 0 0,1 0-1 0 0,0 0 0 0 0,-1 0 0 0 0,3-2 0 0 0,6-3 103 0 0,260-97 1138 0 0,-226 88-1321 0 0,-7 2-169 0 0,1 3 1 0 0,60-10-1 0 0,-96 20 12 0 0,-4 14-151 0 0,1-11 244 0 0,0 0 1 0 0,-1 0 0 0 0,1 0 0 0 0,-1 0-1 0 0,1 0 1 0 0,-1-1 0 0 0,0 1-1 0 0,0-1 1 0 0,-4 5 0 0 0,-26 20 23 0 0,14-12 38 0 0,-1 2-2 0 0,-15 20 0 0 0,28-30-43 0 0,0 0 1 0 0,1 1-1 0 0,-1 0 0 0 0,2 0 1 0 0,-8 17-1 0 0,9-12-15 0 0,4-11-100 0 0,-1 0 0 0 0,0-1-1 0 0,1 1 1 0 0,-1 0 0 0 0,1-1-1 0 0,0 1 1 0 0,-1 0 0 0 0,1-1 0 0 0,0 1-1 0 0,0-1 1 0 0,0 0 0 0 0,0 1 0 0 0,0-1-1 0 0,0 1 1 0 0,1-1 0 0 0,-1 0-1 0 0,0 0 1 0 0,1 0 0 0 0,-1 0 0 0 0,1 0-1 0 0,-1 0 1 0 0,1 0 0 0 0,1 0-1 0 0,11 5-1188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 14743 0 0,'0'0'4826'0'0,"-1"2"-3782"0"0,-17 42-15 0 0,-33 57 0 0 0,-33 40-106 0 0,57-96-649 0 0,-198 291 753 0 0,1-42-795 0 0,193-255-240 0 0,-121 140-143 0 0,73-92-1589 0 0,78-85 503 0 0,11-15-3491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12895 0 0,'-2'1'998'0'0,"-6"2"-764"0"0,1 1 0 0 0,1 0 0 0 0,-1 0 0 0 0,0 1 0 0 0,-7 6 0 0 0,13-10-147 0 0,1-1 0 0 0,0 0 1 0 0,-1 0-1 0 0,1 1 0 0 0,0-1 1 0 0,-1 0-1 0 0,1 1 0 0 0,0-1 0 0 0,-1 1 1 0 0,1-1-1 0 0,0 0 0 0 0,-1 1 1 0 0,1-1-1 0 0,0 1 0 0 0,0-1 1 0 0,0 1-1 0 0,-1-1 0 0 0,1 2 1 0 0,-3 3 2583 0 0,5-3-1892 0 0,3 0-530 0 0,-1 1-1 0 0,1-1 1 0 0,0 0 0 0 0,0 0 0 0 0,0 0 0 0 0,1-1-1 0 0,-1 0 1 0 0,0 0 0 0 0,0 0 0 0 0,1 0 0 0 0,7-1-1 0 0,13-1 618 0 0,29-5 0 0 0,-17 2-378 0 0,37-2-290 0 0,396-20 1792 0 0,-361 23-4074 0 0,-105 2-480 0 0,7-2-5924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9 9559 0 0,'5'-2'141'0'0,"9"-3"578"0"0,-2 4-564 0 0,4 3-79 0 0,-13-1 110 0 0,0 1 0 0 0,0-1 1 0 0,0 1-1 0 0,0 0 0 0 0,5 4 0 0 0,-7-5 237 0 0,0 1 29 0 0,0 0-287 0 0,0-1 1 0 0,0 0-1 0 0,-1 1 0 0 0,1-1 1 0 0,-1 1-1 0 0,0 0 0 0 0,1-1 1 0 0,-1 1-1 0 0,0-1 0 0 0,0 1 1 0 0,0 2-1 0 0,0-2 418 0 0,-2 0 7 0 0,-1 1-344 0 0,-1 0-1 0 0,1 1 0 0 0,-1-1 1 0 0,0 0-1 0 0,0-1 0 0 0,0 1 1 0 0,0-1-1 0 0,-7 3 0 0 0,-41 13 856 0 0,13-6-803 0 0,-395 129-131 0 0,301-109-174 0 0,-181 20 0 0 0,268-47-2 0 0,10 1 27 0 0,0-3 0 0 0,0-1 1 0 0,-65-4-1 0 0,58-8-7 0 0,29 5 32 0 0,13 4-41 0 0,-1 0 0 0 0,1 0 0 0 0,0-1 0 0 0,0 1 0 0 0,-1 0 0 0 0,1 0 0 0 0,0-1 0 0 0,0 1 0 0 0,0 0 1 0 0,0-1-1 0 0,0 1 0 0 0,1-1 0 0 0,-1 0 0 0 0,0 1 0 0 0,1-1 0 0 0,-2-3 0 0 0,2 2 5 0 0,0-1 1 0 0,-1 1-1 0 0,1-1 0 0 0,0 1 0 0 0,1-1 0 0 0,-1 1 1 0 0,2-7-1 0 0,1-1 8 0 0,1 1 1 0 0,0-1-1 0 0,0 1 1 0 0,7-11-1 0 0,-4 8-13 0 0,24-37-18 0 0,-30 49-54 0 0,-2 3-8 0 0,-33 47-325 0 0,-68 78 1 0 0,80-102 337 0 0,22-25 62 0 0,0 0 0 0 0,-1 1 0 0 0,1-1 0 0 0,-1 1 0 0 0,1-1 0 0 0,0 1 0 0 0,-1-1 0 0 0,1 1 0 0 0,0-1 0 0 0,-1 1 0 0 0,1-1 0 0 0,0 1 0 0 0,0-1 0 0 0,0 1 0 0 0,-1-1-1 0 0,1 1 1 0 0,0-1 0 0 0,0 1 0 0 0,0 0 0 0 0,0 0 0 0 0,1 0 0 0 0,0 0 0 0 0,0 0 1 0 0,0 0-1 0 0,-1 0 0 0 0,1 0 0 0 0,1 0 0 0 0,-1 0 0 0 0,0 0 0 0 0,0 0 0 0 0,0-1 1 0 0,0 1-1 0 0,1 0 0 0 0,-1-1 0 0 0,0 1 0 0 0,0-1 0 0 0,1 1 0 0 0,-1-1 1 0 0,2 1-1 0 0,34 5-8 0 0,-23-4 50 0 0,-4 0-28 0 0,0 1 1 0 0,-1 0-1 0 0,1 0 1 0 0,-1 1-1 0 0,0 0 1 0 0,0 0 0 0 0,0 1-1 0 0,0 1 1 0 0,8 6-1 0 0,-6-2-7 0 0,0 0-1 0 0,0 0 1 0 0,-1 2 0 0 0,0-1-1 0 0,11 18 1 0 0,1 9 94 0 0,-1 1 1 0 0,-2 1-1 0 0,15 46 0 0 0,-19-46 128 0 0,-2 1 1 0 0,-1 1-1 0 0,-2 0 0 0 0,-2 0 1 0 0,-2 0-1 0 0,1 56 0 0 0,-7-96 806 0 0,-2-15-583 0 0,1-9-131 0 0,0 1 0 0 0,5-41 0 0 0,12-44-45 0 0,-12 82-196 0 0,44-180 385 0 0,-20 98-378 0 0,-15 52-58 0 0,36-85 1 0 0,-39 115-30 0 0,-7 22-5 0 0,-2 0-86 0 0,0 5-178 0 0,1 2 158 0 0,-1 0 1 0 0,0 0 0 0 0,0 0-1 0 0,0 1 1 0 0,0-1-1 0 0,-1 0 1 0 0,0 7 0 0 0,-5 41-1888 0 0,3-42 1336 0 0,-1 15-761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129 112 2303 0 0,'0'0'102'0'0,"2"-2"-1"0"0,5-2 1344 0 0,30-21 5096 0 0,-25 18-4300 0 0,22-10 0 0 0,-8 5-402 0 0,-13 6-835 0 0,-1 1 0 0 0,18-5 0 0 0,20-7 369 0 0,-45 15-1337 0 0,19-1 120 0 0,-9 1-139 0 0,-1 5-17 0 0,-14-3 0 0 0,1 1 0 0 0,0-1 0 0 0,-1 1 0 0 0,1-1 0 0 0,-1 1 0 0 0,1-1 0 0 0,-1 1 0 0 0,1-1 0 0 0,-1 1 0 0 0,0-1 0 0 0,1 1 0 0 0,-1-1 0 0 0,1 1 0 0 0,-1 0 0 0 0,0-1 0 0 0,0 1 0 0 0,1 0 0 0 0,-1 2-1 0 0,0-1-1 0 0,0 0 1 0 0,0 1-1 0 0,0-1 1 0 0,0 0 0 0 0,-1 0-1 0 0,1 1 1 0 0,-1-1-1 0 0,1 0 1 0 0,-1 0 0 0 0,0 0-1 0 0,0 0 1 0 0,0 0-1 0 0,0 0 1 0 0,0 0-1 0 0,-1 0 1 0 0,1 0 0 0 0,0 0-1 0 0,-3 1 1 0 0,-5 7-12 0 0,0 0-1 0 0,-12 8 1 0 0,10-8 9 0 0,-142 114-34 0 0,11-10 4 0 0,132-105 34 0 0,0 1 0 0 0,1-1 0 0 0,-10 15 0 0 0,12-12 0 0 0,7-11 0 0 0,0-1 0 0 0,-1 1 0 0 0,1 0 0 0 0,0-1 0 0 0,0 1 0 0 0,0-1 0 0 0,-1 1 0 0 0,1 0 0 0 0,0-1 0 0 0,0 1 0 0 0,0-1 0 0 0,0 1 0 0 0,0 0 0 0 0,0-1 0 0 0,0 1 0 0 0,0-1 0 0 0,1 2 0 0 0,0-1 0 0 0,0 1 0 0 0,0-1 0 0 0,1 0 0 0 0,-1 0-1 0 0,0 0 1 0 0,1 0 0 0 0,-1 0 0 0 0,1 0 0 0 0,-1-1 0 0 0,1 1 0 0 0,0 0-1 0 0,-1-1 1 0 0,1 1 0 0 0,-1-1 0 0 0,1 1 0 0 0,0-1 0 0 0,3 0 0 0 0,33 2 12 0 0,-37-2-11 0 0,137-11 264 0 0,-101 6-161 0 0,-1 1-1 0 0,1 2 1 0 0,45 4 0 0 0,-72-1-141 0 0,0 1 1 0 0,0 0-1 0 0,0 1 1 0 0,0 0-1 0 0,0 1 0 0 0,11 6 1 0 0,-20-10-51 0 0,0 1 0 0 0,-1-1 0 0 0,1 1 1 0 0,-1-1-1 0 0,1 1 0 0 0,-1 0 0 0 0,1-1 0 0 0,-1 1 1 0 0,1 0-1 0 0,-1-1 0 0 0,0 1 0 0 0,1 0 1 0 0,-1 0-1 0 0,0-1 0 0 0,1 1 0 0 0,-1 0 0 0 0,0 0 1 0 0,0-1-1 0 0,0 2 0 0 0,1 1-217 0 0,1 11-907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6911 0 0,'0'0'934'0'0,"2"0"219"0"0,1-1-744 0 0,1 1 0 0 0,-1 0 0 0 0,1 0 0 0 0,-1 0-1 0 0,0 1 1 0 0,1-1 0 0 0,-1 1 0 0 0,1 0 0 0 0,-1-1 0 0 0,0 2 0 0 0,0-1-1 0 0,4 2 1 0 0,0 1-56 0 0,0 0 0 0 0,-1 1-1 0 0,0 0 1 0 0,9 8 0 0 0,18 21 1369 0 0,49 67 1 0 0,6 7-452 0 0,82 95-553 0 0,-166-199-723 0 0,-3-2 14 0 0,1 1 0 0 0,-1-1 0 0 0,1 0 0 0 0,0 1 0 0 0,0-1-1 0 0,0 0 1 0 0,0 0 0 0 0,0 0 0 0 0,0-1 0 0 0,1 1 0 0 0,-1 0 0 0 0,0-1-1 0 0,1 0 1 0 0,4 2 0 0 0,4-2 61 0 0,3-4 20 0 0,-13 2-163 0 0,0 1-1 0 0,1-1 1 0 0,-1 1-1 0 0,0-1 1 0 0,0 0-1 0 0,0 1 1 0 0,0-1-1 0 0,0 0 1 0 0,0 0 0 0 0,0 1-1 0 0,0-1 1 0 0,0 0-1 0 0,-1 0 1 0 0,1 0-1 0 0,0 0 1 0 0,0 0-1 0 0,-1-1 1 0 0,1 1-1 0 0,0-1 1 0 0,2-10-810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32 16783 0 0,'2'-32'2980'0'0,"-14"38"-1794"0"0,1 2-1117 0 0,1 1 0 0 0,0 0 1 0 0,0 0-1 0 0,1 1 1 0 0,1 0-1 0 0,-1 0 1 0 0,-7 14-1 0 0,-23 27 146 0 0,-123 124 388 0 0,-16 19-254 0 0,148-160-530 0 0,-36 30-1 0 0,64-62-40 0 0,6-3-1490 0 0,13-3 329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10135 0 0,'0'0'1356'0'0,"9"-8"4626"0"0,-6 7-5461 0 0,0 0 1 0 0,1 0 0 0 0,-1 0-1 0 0,1 0 1 0 0,-1 0 0 0 0,5 0 0 0 0,42 1 578 0 0,-14 1-510 0 0,22-6-138 0 0,61-13 0 0 0,55-4 284 0 0,-166 22-895 0 0,0 0 0 0 0,0 1 0 0 0,0 0 0 0 0,0 0 0 0 0,0 1 0 0 0,9 3 0 0 0,-14-3-703 0 0,-2 16-4307 0 0,-2-3 3201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95 200 8287 0 0,'0'0'1064'0'0,"2"1"3"0"0,10 2 64 0 0,-1-1 1 0 0,1 0-1 0 0,0-1 1 0 0,-1 0-1 0 0,18-1 1 0 0,-10-1-150 0 0,0-2 0 0 0,32-7 1 0 0,2-6-581 0 0,68-32 1 0 0,-89 35-168 0 0,-17 6-251 0 0,-1 0 1 0 0,0-1-1 0 0,0 0 1 0 0,-1-1 0 0 0,0-1-1 0 0,-1 0 1 0 0,0 0-1 0 0,-1-2 1 0 0,14-16-1 0 0,-24 27-257 0 0,-20-7-1134 0 0,12 8 1065 0 0,0 0 1 0 0,0 1-1 0 0,0 0 0 0 0,0 0 0 0 0,0 1 0 0 0,-10 3 1 0 0,-43 19-698 0 0,47-18 905 0 0,-24 12 344 0 0,1 2 0 0 0,0 1 0 0 0,1 2 0 0 0,2 2 0 0 0,0 0 0 0 0,2 3 1 0 0,1 0-1 0 0,1 2 0 0 0,1 1 0 0 0,2 1 0 0 0,1 2 0 0 0,2 0 0 0 0,-20 40 0 0 0,39-65-99 0 0,0 0 0 0 0,0 0 1 0 0,1 0-1 0 0,0 1 0 0 0,0-1 0 0 0,1 1 0 0 0,1 0 0 0 0,0 0 0 0 0,0 12 0 0 0,0-19-89 0 0,2 0-1 0 0,-1 0 1 0 0,0 0-1 0 0,1 0 1 0 0,-1 0-1 0 0,1 0 1 0 0,0 0-1 0 0,0 0 1 0 0,0 0-1 0 0,0 0 1 0 0,1 0-1 0 0,-1-1 1 0 0,1 1 0 0 0,0-1-1 0 0,-1 1 1 0 0,1-1-1 0 0,0 0 1 0 0,1 1-1 0 0,-1-1 1 0 0,0 0-1 0 0,0 0 1 0 0,1-1-1 0 0,0 1 1 0 0,-1 0-1 0 0,1-1 1 0 0,0 1-1 0 0,-1-1 1 0 0,1 0-1 0 0,0 0 1 0 0,0 0-1 0 0,0-1 1 0 0,0 1-1 0 0,4 0 1 0 0,11 0-13 0 0,0-1 0 0 0,1-1 0 0 0,-1-1 1 0 0,0 0-1 0 0,27-7 0 0 0,-19 3-200 0 0,32-5-306 0 0,89-15-5354 0 0,-116 23 500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0,'0'0'10750'0'0,"3"1"-9612"0"0,0-1-1027 0 0,1 1 0 0 0,-1 0 1 0 0,0 1-1 0 0,0-1 0 0 0,0 0 0 0 0,0 1 0 0 0,0 0 0 0 0,0 0 0 0 0,0 0 0 0 0,-1 0 0 0 0,1 0 1 0 0,-1 0-1 0 0,1 1 0 0 0,-1-1 0 0 0,0 1 0 0 0,0-1 0 0 0,0 1 0 0 0,0 0 0 0 0,0 0 0 0 0,-1 0 1 0 0,0 0-1 0 0,1 0 0 0 0,-1 1 0 0 0,0-1 0 0 0,0 0 0 0 0,0 4 0 0 0,0 8 117 0 0,0-1 0 0 0,-1 1 0 0 0,0 0 1 0 0,-5 28-1 0 0,-19 57 212 0 0,15-70-385 0 0,2-1 0 0 0,-6 61 0 0 0,13-87-156 0 0,0-1 0 0 0,0 1 1 0 0,0 0-1 0 0,0-1 1 0 0,0 1-1 0 0,1-1 1 0 0,0 1-1 0 0,-1-1 0 0 0,1 1 1 0 0,0-1-1 0 0,1 3 1 0 0,0-3-532 0 0,-1 0 0 0 0,1 0 1 0 0,-1 0-1 0 0,1 0 1 0 0,-1 0-1 0 0,1-1 0 0 0,2 3 1 0 0,13 7-5815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 13823 0 0,'-2'-2'82'0'0,"1"0"0"0"0,-1 0 0 0 0,0 0 0 0 0,0 0 0 0 0,0 0-1 0 0,0 1 1 0 0,0-1 0 0 0,0 1 0 0 0,0 0 0 0 0,-1-1 0 0 0,1 1-1 0 0,0 0 1 0 0,-1 0 0 0 0,1 0 0 0 0,-1 1 0 0 0,1-1 0 0 0,-1 1 0 0 0,1-1-1 0 0,-1 1 1 0 0,-4 0 0 0 0,5 0 72 0 0,0 1 0 0 0,0-1 1 0 0,0 1-1 0 0,0-1 0 0 0,-1 1 0 0 0,1 0 0 0 0,0 0 1 0 0,0 0-1 0 0,0 0 0 0 0,1 0 0 0 0,-1 0 0 0 0,0 1 0 0 0,0-1 1 0 0,1 1-1 0 0,-1-1 0 0 0,1 1 0 0 0,-1 0 0 0 0,1-1 0 0 0,0 1 1 0 0,-1 0-1 0 0,1 0 0 0 0,0 0 0 0 0,0 0 0 0 0,-1 4 1 0 0,1-3-95 0 0,0 1 0 0 0,0 0 1 0 0,1 0-1 0 0,-1 0 1 0 0,1 0-1 0 0,0 0 1 0 0,0 0-1 0 0,0 0 0 0 0,1 0 1 0 0,-1-1-1 0 0,1 1 1 0 0,0 0-1 0 0,0 0 1 0 0,0 0-1 0 0,1-1 0 0 0,-1 1 1 0 0,1-1-1 0 0,0 1 1 0 0,0-1-1 0 0,3 4 0 0 0,4 6 141 0 0,1-1 0 0 0,0-1 0 0 0,21 19 0 0 0,41 29 318 0 0,-43-36-430 0 0,41 39 1 0 0,-56-47-138 0 0,-2-2 0 0 0,22 20 0 0 0,-31-31-148 0 0,1 1-1 0 0,0 0 1 0 0,-1-1-1 0 0,1 0 0 0 0,0 1 1 0 0,0-2-1 0 0,0 1 1 0 0,0 0-1 0 0,1-1 1 0 0,-1 0-1 0 0,9 2 1 0 0,-11-3-116 0 0,1-1 1 0 0,0 1-1 0 0,0 0 1 0 0,0-1 0 0 0,-1 0-1 0 0,1 1 1 0 0,0-1-1 0 0,3-2 1 0 0,10-4-1128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8 15983 0 0,'0'0'1446'0'0,"-2"0"-1162"0"0,-9-3-123 0 0,0 1 0 0 0,-1 1 0 0 0,1 0 1 0 0,-1 0-1 0 0,1 2 0 0 0,-14 0 0 0 0,-70 14 181 0 0,93-15-331 0 0,-30 6-256 0 0,1 1 1 0 0,1 1 0 0 0,-1 2-1 0 0,1 0 1 0 0,-29 17-1 0 0,55-26 173 0 0,3 0 53 0 0,-1-1 1 0 0,1 1 0 0 0,-1 0-1 0 0,1 0 1 0 0,0 0-1 0 0,0 0 1 0 0,-1 0-1 0 0,1 0 1 0 0,0 0 0 0 0,0 0-1 0 0,0 0 1 0 0,-1 2-1 0 0,-6 6-47 0 0,-4 4 106 0 0,-1 0 1 0 0,0-1 0 0 0,-1-1 0 0 0,0 0 0 0 0,-30 16-1 0 0,16-10-26 0 0,-10 5-10 0 0,22-13 16 0 0,1 0 0 0 0,-21 17 0 0 0,35-26-21 0 0,0 1 0 0 0,1-1 0 0 0,-1 1 0 0 0,1-1 0 0 0,-1 1 0 0 0,1-1 0 0 0,-1 1 0 0 0,1-1 0 0 0,0 1 0 0 0,-1 0-1 0 0,1-1 1 0 0,0 1 0 0 0,-1 0 0 0 0,1 0 0 0 0,0 0-5 0 0,0 0 0 0 0,0 0 1 0 0,0 0-1 0 0,0-1 0 0 0,1 1 0 0 0,-1 0 0 0 0,0 0 0 0 0,1-1 0 0 0,-1 1 0 0 0,0 0 0 0 0,1-1 0 0 0,-1 1 0 0 0,1 0 1 0 0,-1-1-1 0 0,1 1 0 0 0,-1-1 0 0 0,1 1 0 0 0,0-1 0 0 0,-1 1 0 0 0,1-1 0 0 0,0 1 0 0 0,-1-1 0 0 0,1 0 1 0 0,0 1-1 0 0,-1-1 0 0 0,1 0 0 0 0,1 1 0 0 0,25 6-116 0 0,-23-6 116 0 0,12 2 219 0 0,0 0 1 0 0,-1 2-1 0 0,1 0 0 0 0,-1 0 1 0 0,0 1-1 0 0,28 17 0 0 0,-41-21-172 0 0,0-1-1 0 0,1 1 1 0 0,-1 1-1 0 0,0-1 1 0 0,0 0-1 0 0,0 0 1 0 0,0 1-1 0 0,0-1 1 0 0,-1 1-1 0 0,1-1 1 0 0,-1 1-1 0 0,0 0 1 0 0,1 0-1 0 0,0 4 1 0 0,-1-3 7 0 0,-1 1 1 0 0,1-1-1 0 0,-1 1 1 0 0,0-1 0 0 0,0 1-1 0 0,0-1 1 0 0,-1 0 0 0 0,-1 9-1 0 0,-4 4 90 0 0,0-1 0 0 0,0 0 1 0 0,-2 0-1 0 0,-9 16 0 0 0,7-14 41 0 0,-4 8 109 0 0,-27 54 428 0 0,36-68-594 0 0,0 1 0 0 0,1 0 0 0 0,0 1 0 0 0,-3 17 0 0 0,6-13-80 0 0,1-17-39 0 0,0 0 0 0 0,0 0 1 0 0,0 0-1 0 0,0 0 0 0 0,0 0 1 0 0,0 0-1 0 0,1 0 0 0 0,-1 0 0 0 0,0 0 1 0 0,1 0-1 0 0,-1 0 0 0 0,1 1 0 0 0,0-1-5 0 0,0 1-1 0 0,1-1 0 0 0,-1 0 1 0 0,0 0-1 0 0,0 0 0 0 0,1 0 0 0 0,-1 0 1 0 0,1 0-1 0 0,-1 0 0 0 0,1-1 0 0 0,-1 1 1 0 0,1 0-1 0 0,-1-1 0 0 0,1 1 0 0 0,0-1 1 0 0,-1 0-1 0 0,1 1 0 0 0,0-1 0 0 0,-1 0 1 0 0,1 0-1 0 0,0 0 0 0 0,1 0 0 0 0,3-1-1028 0 0,0 0 0 0 0,0 0 0 0 0,0-1-1 0 0,-1 0 1 0 0,8-3 0 0 0,17-8-5940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12295 0 0,'0'0'3536'0'0,"0"3"-2917"0"0,0-1-462 0 0,0 0 1 0 0,0 1 0 0 0,0-1-1 0 0,1 0 1 0 0,-1 1-1 0 0,1-1 1 0 0,0 0-1 0 0,0 1 1 0 0,-1-1 0 0 0,2 0-1 0 0,-1 0 1 0 0,0 0-1 0 0,0 0 1 0 0,1 0-1 0 0,-1 0 1 0 0,4 3 0 0 0,-2-2-27 0 0,1 0 0 0 0,0 0 0 0 0,0 0 0 0 0,1-1 0 0 0,-1 1 1 0 0,0-1-1 0 0,9 3 0 0 0,8 0 114 0 0,-1 0 0 0 0,1-1 0 0 0,0-2 0 0 0,0 0 0 0 0,36-2 1 0 0,28 4-1056 0 0,-71-3-286 0 0,-12-1-64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9215 0 0,'3'-1'707'0'0,"8"-3"-491"0"0,4-1 1060 0 0,30-6 0 0 0,98-19 7609 0 0,71-28-8432 0 0,-62 15-314 0 0,-80 25-2828 0 0,-57 13-4382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5 14047 0 0,'2'-1'646'0'0,"0"0"-446"0"0,1-2 5 0 0,16 4 334 0 0,-19 0-505 0 0,0 0 1 0 0,1-1-1 0 0,-1 1 1 0 0,0-1-1 0 0,0 1 1 0 0,1 0-1 0 0,-1-1 1 0 0,0 1-1 0 0,0 0 1 0 0,0-1-1 0 0,0 1 1 0 0,0 0-1 0 0,0-1 1 0 0,0 1-1 0 0,0 0 1 0 0,0-1-1 0 0,0 1 1 0 0,0 0 0 0 0,0 0-1 0 0,0 0-2 0 0,-1 1 25 0 0,1 0 0 0 0,-1-1 0 0 0,1 1 0 0 0,-1 0 0 0 0,0 0 0 0 0,0 0 0 0 0,1 0 0 0 0,-1-1 0 0 0,-1 1 0 0 0,1 0 0 0 0,0-1 0 0 0,0 1 0 0 0,-1-1 0 0 0,1 1 0 0 0,0-1 0 0 0,-1 1 0 0 0,0-1 0 0 0,1 0 0 0 0,-1 0 0 0 0,0 0 0 0 0,1 0 0 0 0,-4 1 0 0 0,-5 2 145 0 0,-1 0 0 0 0,-21 5 1 0 0,19-5 2 0 0,-41 9 478 0 0,-83 9-1 0 0,-58-6-393 0 0,-49 7-314 0 0,217-19 25 0 0,-183 23 0 0 0,154-22 0 0 0,-99-6 0 0 0,128-2-29 0 0,11 1 1 0 0,-26 0 0 0 0,40 2 81 0 0,2 3 1 0 0,-1-1-54 0 0,1 0 1 0 0,0 1 0 0 0,0-1-1 0 0,0 0 1 0 0,0 1 0 0 0,1-1-1 0 0,-1 0 1 0 0,1 1 0 0 0,-1-1-1 0 0,1 0 1 0 0,0 0 0 0 0,0 0-1 0 0,0 0 1 0 0,2 3 0 0 0,1 2-1 0 0,7 14 108 0 0,1 0 1 0 0,0-1-1 0 0,19 22 0 0 0,50 51 238 0 0,-42-49-301 0 0,-9-10-8 0 0,32 38-2 0 0,-51-59-35 0 0,-2 1 0 0 0,0 0 0 0 0,11 24 0 0 0,-8-9 41 0 0,-12-24-28 0 0,2 0-4 0 0,-1-3-1 0 0,-1-1-1 0 0,0 1 1 0 0,1 0-1 0 0,-1-1 1 0 0,0 1-1 0 0,0 0 1 0 0,0 0-1 0 0,0-1 1 0 0,0 1-1 0 0,-1 0 1 0 0,1 2 0 0 0,0 4 1191 0 0,4-20 1389 0 0,1-6-2490 0 0,5-2-50 0 0,2 1 1 0 0,0 0-1 0 0,1 1 1 0 0,29-32-1 0 0,-16 19-33 0 0,6-4-13 0 0,-21 24-34 0 0,0-1 0 0 0,-1-1 0 0 0,11-16 1 0 0,-7 2-158 0 0,0 0 1 0 0,-2-2-1 0 0,-1 1 1 0 0,-1-2 0 0 0,7-37-1 0 0,-15 55 63 0 0,-1 6-100 0 0,1 1-1 0 0,-1-1 1 0 0,1 1 0 0 0,0-1-1 0 0,4-7 1 0 0,-5 11-215 0 0,1 1 0 0 0,-1-1 0 0 0,0 1 0 0 0,0 0 0 0 0,1-1 0 0 0,-1 1 0 0 0,0 0 0 0 0,1 0 1 0 0,-1 0-1 0 0,1 0 0 0 0,3-1 0 0 0,-2 1-1786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35 115 14567 0 0,'-1'-2'664'0'0,"-33"-39"3824"0"0,36 40-3901 0 0,34-13-24 0 0,0 1-1 0 0,72-15 1 0 0,-95 24-484 0 0,7 0 42 0 0,22-2 0 0 0,-35 5-59 0 0,-1 1 0 0 0,1-1-1 0 0,-1 2 1 0 0,1-1 0 0 0,0 1-1 0 0,-1 0 1 0 0,7 2-1 0 0,-10-2 138 0 0,0 11 104 0 0,-2-11-299 0 0,-1 0 1 0 0,1 0-1 0 0,-1 0 0 0 0,0 0 1 0 0,1 0-1 0 0,-1 1 1 0 0,0-1-1 0 0,0 0 1 0 0,0 0-1 0 0,0 0 0 0 0,0 1 1 0 0,0 0-1 0 0,-1 4 8 0 0,-1 0-1 0 0,0 0 0 0 0,0-1 1 0 0,0 1-1 0 0,-1-1 1 0 0,0 1-1 0 0,0-1 1 0 0,0 0-1 0 0,-1 0 1 0 0,0 0-1 0 0,-7 7 1 0 0,-6 4-20 0 0,-31 23 0 0 0,41-33 14 0 0,-22 15-5 0 0,9-7 2 0 0,1 2 0 0 0,-24 23 1 0 0,34-26 38 0 0,3 0-31 0 0,4-1-11 0 0,7 2 0 0 0,0-9 5 0 0,-1 1 0 0 0,1-1 0 0 0,0 0 0 0 0,1 0 0 0 0,-1-1 0 0 0,1 1 0 0 0,0-1 0 0 0,0 0 0 0 0,1-1 0 0 0,12 6 0 0 0,7 1 37 0 0,41 9-1 0 0,-27-8-27 0 0,-11-2-4008 0 0,35 16-1 0 0,-52-18-2784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10135 0 0,'0'0'919'0'0,"3"-1"-531"0"0,2 1 148 0 0,1 0 1 0 0,0 0-1 0 0,0 0 0 0 0,0 1 0 0 0,-1 0 1 0 0,1 0-1 0 0,0 0 0 0 0,-1 1 0 0 0,10 4 1 0 0,-6-2-265 0 0,0 1 0 0 0,0 0 0 0 0,-1 0 0 0 0,0 1-1 0 0,9 7 1 0 0,1 5-1 0 0,-1 0 0 0 0,-1 1 0 0 0,25 36-1 0 0,5 14 583 0 0,-17-22-320 0 0,2-2 1 0 0,63 71-1 0 0,-90-113-434 0 0,0 0 0 0 0,1 1-1 0 0,-1-1 1 0 0,1-1-1 0 0,-1 1 1 0 0,1-1-1 0 0,0 1 1 0 0,0-1-1 0 0,0-1 1 0 0,8 3-1 0 0,-6-3-163 0 0,1 1-1 0 0,0-1 0 0 0,0-1 0 0 0,-1 1 1 0 0,16-3-1 0 0,-20 2-1394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16959 0 0,'0'0'1536'0'0,"-2"1"-1220"0"0,-8 6-113 0 0,0 0 0 0 0,0 1 0 0 0,0 0 0 0 0,1 1 0 0 0,-12 14 0 0 0,-8 6 47 0 0,28-28-245 0 0,-185 169 844 0 0,-10-13-615 0 0,185-149-154 0 0,0 1-480 0 0,3-5-5400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 4607 0 0,'-2'0'354'0'0,"0"0"-285"0"0,-1-1-60 0 0,-13 8 373 0 0,14-6 238 0 0,-1 0 0 0 0,1 1 0 0 0,0-1 0 0 0,0 1 0 0 0,0 0 0 0 0,0-1 0 0 0,0 1 0 0 0,0 0 0 0 0,-1 3 0 0 0,2-4-479 0 0,0-1-1 0 0,1 1 0 0 0,-1 0 1 0 0,1 0-1 0 0,-1 0 1 0 0,1 0-1 0 0,-1 0 1 0 0,1 0-1 0 0,0 0 1 0 0,-1 0-1 0 0,1 0 0 0 0,0 0 1 0 0,0 0-1 0 0,0 0 1 0 0,0 0-1 0 0,0 0 1 0 0,0 0-1 0 0,0 0 1 0 0,0 0-1 0 0,0 0 0 0 0,0 0 1 0 0,0 0-1 0 0,1 0 1 0 0,-1 0-1 0 0,0 0 1 0 0,1 0-1 0 0,-1-1 0 0 0,2 3 1 0 0,1 1-33 0 0,1 0 1 0 0,0 0-1 0 0,0-1 0 0 0,1 1 0 0 0,-1-1 1 0 0,1 0-1 0 0,0 0 0 0 0,0 0 1 0 0,0-1-1 0 0,0 0 0 0 0,0 0 0 0 0,0 0 1 0 0,1-1-1 0 0,-1 1 0 0 0,1-1 1 0 0,-1 0-1 0 0,1-1 0 0 0,8 0 1 0 0,10 0 420 0 0,1-2 1 0 0,47-9-1 0 0,-48 7-239 0 0,51-12 606 0 0,100-36 1 0 0,-42 11-57 0 0,-109 35-604 0 0,34-5-1 0 0,-22 8-4810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15 9439 0 0,'2'-1'432'0'0,"12"-12"2006"0"0,-30 20-1912 0 0,-9 7 220 0 0,1 0-1 0 0,-39 31 1 0 0,-39 44-382 0 0,50-44-299 0 0,4 1-47 0 0,2 2 1 0 0,2 2 0 0 0,-51 75-1 0 0,73-94 49 0 0,1 1 0 0 0,2 1 0 0 0,1 0 0 0 0,-19 51 0 0 0,35-78 13 0 0,0 1 1 0 0,0-1-1 0 0,1 1 1 0 0,-1 0-1 0 0,2 0 1 0 0,-1-1-1 0 0,1 1 1 0 0,0 0-1 0 0,0 0 1 0 0,1 0-1 0 0,-1 0 1 0 0,2-1-1 0 0,-1 1 1 0 0,1 0-1 0 0,0-1 1 0 0,0 1-1 0 0,1-1 1 0 0,0 0-1 0 0,0 0 0 0 0,1 0 1 0 0,-1 0-1 0 0,1 0 1 0 0,0-1-1 0 0,9 9 1 0 0,1-1 169 0 0,-1-2-1 0 0,2 0 1 0 0,-1-1 0 0 0,1 0-1 0 0,1-1 1 0 0,0-1-1 0 0,0 0 1 0 0,24 7 0 0 0,14 2 498 0 0,74 11 0 0 0,-99-22-638 0 0,-27-6 562 0 0,-3-2-657 0 0,-1 0 0 0 0,1 0 0 0 0,-1 0 0 0 0,0 1-1 0 0,1-1 1 0 0,-1 0 0 0 0,0 1 0 0 0,-3-3 0 0 0,-4-3-25 0 0,-3-6-633 0 0,-13-19-1 0 0,22 29 466 0 0,3 2 117 0 0,0 1 1 0 0,0-1 0 0 0,-1 0-1 0 0,1 1 1 0 0,0-1-1 0 0,0 0 1 0 0,0 1 0 0 0,0-1-1 0 0,0 0 1 0 0,0 1-1 0 0,0-1 1 0 0,0 0 0 0 0,0 1-1 0 0,0-1 1 0 0,0 0-1 0 0,0 0 1 0 0,0 1-1 0 0,1-1 1 0 0,-1 0 0 0 0,0 1-1 0 0,0-1 1 0 0,1 1-1 0 0,-1-1 1 0 0,1 0 0 0 0,-1 1-1 0 0,1-1 1 0 0,12-14-3112 0 0,-5 10 1292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1839 0 0,'-1'2'680'0'0,"-2"1"586"0"0,1 0-1 0 0,-1 0 1 0 0,1 1-1 0 0,0-1 0 0 0,1 1 1 0 0,-3 5-1 0 0,2-4-258 0 0,1 1-1 0 0,-1-1 1 0 0,1 1 0 0 0,0 5-1 0 0,1 6 8 0 0,0 0 0 0 0,4 20 0 0 0,0 16-499 0 0,-7-16-110 0 0,-1 1 0 0 0,-1-1 0 0 0,-15 53 0 0 0,-7 37-46 0 0,26-118-347 0 0,0 1 1 0 0,0-1 0 0 0,1 0-1 0 0,0 1 1 0 0,2 12 0 0 0,-2-19-71 0 0,1-1 1 0 0,-1 0-1 0 0,1 1 0 0 0,-1-1 1 0 0,1 0-1 0 0,0 0 0 0 0,0 0 1 0 0,0 1-1 0 0,1-1 1 0 0,-1 0-1 0 0,0 0 0 0 0,1-1 1 0 0,-1 1-1 0 0,1 0 0 0 0,0 0 1 0 0,-1-1-1 0 0,1 1 0 0 0,0-1 1 0 0,0 1-1 0 0,0-1 1 0 0,0 0-1 0 0,0 0 0 0 0,1 0 1 0 0,-1 0-1 0 0,0 0 0 0 0,4 0 1 0 0,19 4-786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1352 67 1375 0 0,'-2'-2'66'0'0,"0"1"-29"0"0,-12-11-4 0 0,7 3 3765 0 0,7 8-3642 0 0,1 1-1 0 0,-1 0 1 0 0,0 0-1 0 0,0 0 0 0 0,0-1 1 0 0,0 1-1 0 0,0 0 1 0 0,0 0-1 0 0,0 0 1 0 0,0-1-1 0 0,0 1 0 0 0,0 0 1 0 0,0 0-1 0 0,-1-2 1399 0 0,1 2-1398 0 0,-1-11 5890 0 0,11-6-5145 0 0,-9 15-641 0 0,1 1 17 0 0,1-5 4659 0 0,-18 9-3808 0 0,-24 11-1504 0 0,38-13 551 0 0,-86 30-196 0 0,-2-3 0 0 0,0-4-1 0 0,-2-4 1 0 0,0-5 0 0 0,-113 6 0 0 0,157-19-198 0 0,1-3 1 0 0,0-2-1 0 0,-1-1 1 0 0,1-3-1 0 0,1-2 0 0 0,0-1 1 0 0,0-3-1 0 0,-50-21 0 0 0,65 22-33 0 0,-1 1 0 0 0,0 1 0 0 0,-49-8 0 0 0,78 18 220 0 0,4 3 0 0 0,8 9 41 0 0,1 0 0 0 0,1-1-1 0 0,0 0 1 0 0,0 0 0 0 0,21 12-1 0 0,-13-8 183 0 0,29 27-1 0 0,-43-37-110 0 0,-1 1 0 0 0,0 0 0 0 0,0 0 0 0 0,0 1 0 0 0,-1-1 0 0 0,0 1 0 0 0,0 0-1 0 0,-1 0 1 0 0,4 10 0 0 0,-2 3 28 0 0,0 0 0 0 0,-2 0 1 0 0,0 1-1 0 0,0 20 0 0 0,-5 84-5 0 0,-1-71-13 0 0,2-25-45 0 0,0-7-6 0 0,1 0 0 0 0,2 22 0 0 0,0-25-35 0 0,0-2 11 0 0,0 1 1 0 0,2-1-1 0 0,5 20 0 0 0,-7-32 12 0 0,0 0-1 0 0,0 0 1 0 0,1 0-1 0 0,-1-1 1 0 0,1 1 0 0 0,0 0-1 0 0,0-1 1 0 0,1 0-1 0 0,0 0 1 0 0,-1 0 0 0 0,1 0-1 0 0,0-1 1 0 0,1 1 0 0 0,7 4-1 0 0,2-1 222 0 0,1 0 0 0 0,0 0 0 0 0,1-2 0 0 0,22 6 0 0 0,-28-11-43 0 0,-3 0-19 0 0,1-11 39 0 0,-6 7-165 0 0,1 0 0 0 0,-2 0 0 0 0,1 0 0 0 0,0-1-1 0 0,-1 1 1 0 0,0-1 0 0 0,0 1 0 0 0,0-1 0 0 0,-1 1 0 0 0,1-1-1 0 0,-1 0 1 0 0,-1-8 0 0 0,-1-7 141 0 0,-8-32 1 0 0,8 42-183 0 0,-5-38 59 0 0,-3-91 0 0 0,9 113-74 0 0,0-6-73 0 0,3 0-1 0 0,0 0 1 0 0,2 0 0 0 0,2 0-1 0 0,1 1 1 0 0,1 0 0 0 0,1 1-1 0 0,24-52 1 0 0,-30 75 55 0 0,1 0 0 0 0,0 0-1 0 0,1 0 1 0 0,-1 0 0 0 0,1 0 0 0 0,0 1 0 0 0,1 0-1 0 0,6-5 1 0 0,0 3 3 0 0,-10 6-61 0 0,6 16-278 0 0,-5-7 9 0 0,-1-1 0 0 0,0 1 0 0 0,2 7 0 0 0,0 3-1019 0 0,3 3 85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48 7367 0 0,'0'0'2078'0'0,"-3"-1"-628"0"0,-9-1 337 0 0,0 0-1 0 0,-24 1 1 0 0,6 0 3461 0 0,41-5-4899 0 0,-7 3-282 0 0,5-2-5 0 0,1 0-1 0 0,-1 1 1 0 0,1 0-1 0 0,0 1 1 0 0,0 0-1 0 0,0 1 1 0 0,1 0 0 0 0,-1 0-1 0 0,0 1 1 0 0,1 0-1 0 0,12 1 1 0 0,-9 4 12 0 0,-11-2-60 0 0,1 0 0 0 0,-1 0 0 0 0,0 0 0 0 0,0 1-1 0 0,1-1 1 0 0,-2 1 0 0 0,1 0 0 0 0,0-1-1 0 0,0 1 1 0 0,-1 1 0 0 0,0-1 0 0 0,0 0 0 0 0,1 0-1 0 0,-2 1 1 0 0,1 0 0 0 0,0-1 0 0 0,-1 1-1 0 0,2 7 1 0 0,-1-5-2 0 0,-1 0 0 0 0,0 1-1 0 0,-1-1 1 0 0,1 0 0 0 0,-1 1 0 0 0,0-1-1 0 0,-1 1 1 0 0,1-1 0 0 0,-1 0-1 0 0,-4 13 1 0 0,1-9-5 0 0,-1 0 0 0 0,0 1 0 0 0,-1-2 0 0 0,0 1 0 0 0,0-1 0 0 0,-1 0-1 0 0,-12 13 1 0 0,-31 42 73 0 0,48-60-38 0 0,1 6-20 0 0,2-9-19 0 0,0 0 1 0 0,-1 0-1 0 0,1 0 0 0 0,0 0 1 0 0,-1 0-1 0 0,1 1 1 0 0,0-1-1 0 0,0-1 1 0 0,0 1-1 0 0,0 0 0 0 0,0 0 1 0 0,0 0-1 0 0,0 0 1 0 0,0-1-1 0 0,0 1 0 0 0,0 0 1 0 0,0-1-1 0 0,1 1 1 0 0,-1-1-1 0 0,0 1 1 0 0,0-1-1 0 0,1 0 0 0 0,-1 0 1 0 0,2 1-1 0 0,5-1 16 0 0,-1 1 0 0 0,1-1 0 0 0,8-1 0 0 0,-6 0 12 0 0,55-8 16 0 0,-30 4-210 0 0,14 3-5654 0 0,-46 2 3803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 3223 0 0,'-2'-1'240'0'0,"-2"-1"240"0"0,-1-1-1 0 0,1 0 0 0 0,-1 1 1 0 0,0 0-1 0 0,0 0 0 0 0,-10-2 1 0 0,4 1 2623 0 0,10 3-2838 0 0,0-1 0 0 0,1 1 0 0 0,-1 0 0 0 0,0 0 0 0 0,1 0 0 0 0,-1-1 0 0 0,0 1 0 0 0,1 0 0 0 0,-1 0 0 0 0,0 0 0 0 0,0 0 0 0 0,1 0 0 0 0,-1 0 0 0 0,0 1 0 0 0,1-1 0 0 0,-1 0 0 0 0,0 0 0 0 0,1 0 1 0 0,-1 1-1 0 0,0-1 0 0 0,1 0 0 0 0,-1 1 0 0 0,1-1 0 0 0,-1 0 0 0 0,0 1 0 0 0,0 0-145 0 0,1 0 0 0 0,-1 0 1 0 0,1 0-1 0 0,0 0 1 0 0,-1 0-1 0 0,1 0 0 0 0,0-1 1 0 0,0 1-1 0 0,0 0 0 0 0,-1 0 1 0 0,1 0-1 0 0,0 0 0 0 0,0 0 1 0 0,0 0-1 0 0,1 2 0 0 0,0 1-13 0 0,0 1 0 0 0,0-1 0 0 0,0 0 0 0 0,1 1 0 0 0,-1-1 0 0 0,4 5 0 0 0,5 5 309 0 0,2-1 0 0 0,-1 0 0 0 0,1-1-1 0 0,1-1 1 0 0,22 16 0 0 0,-23-19-168 0 0,23 13-1 0 0,-14-9-130 0 0,21 15 0 0 0,-40-25-193 0 0,15 4-778 0 0,17-4-1024 0 0,-9-4-3376 0 0,-4-3-1060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14479 0 0,'0'0'2459'0'0,"-2"3"-1982"0"0,-3 9-210 0 0,-1 0-1 0 0,-1-1 1 0 0,0 0-1 0 0,0 0 1 0 0,-1-1-1 0 0,-17 17 0 0 0,-65 54 466 0 0,62-58-594 0 0,12-10-111 0 0,0 0 1 0 0,-1-1-1 0 0,-1-1 0 0 0,0-1 1 0 0,0 0-1 0 0,-1-1 0 0 0,-1-1 1 0 0,1-1-1 0 0,-27 6 0 0 0,15-5-24 0 0,12-3 20 0 0,-1 0 0 0 0,-1-1 0 0 0,1-2 0 0 0,-41 2 0 0 0,55-5-14 0 0,5 2-9 0 0,0-1 1 0 0,1 0 0 0 0,-1 0 0 0 0,0 0 0 0 0,0 0 0 0 0,1 0-1 0 0,-1 0 1 0 0,0 0 0 0 0,1 0 0 0 0,-1 0 0 0 0,0 0 0 0 0,0-1 0 0 0,1 1-1 0 0,-1 0 1 0 0,0 0 0 0 0,1-1 0 0 0,-1 1 0 0 0,0 0 0 0 0,1-1-1 0 0,-2 0 1 0 0,0-1 37 0 0,-3-3-40 0 0,4 4-63 0 0,3 3-604 0 0,4 6 825 0 0,1 1 0 0 0,-1 1 0 0 0,-1-1 0 0 0,8 19 0 0 0,14 47 950 0 0,-22-62-902 0 0,0 6 216 0 0,5 33-1 0 0,-7-34-185 0 0,0 0-1 0 0,10 25 1 0 0,-3-14-127 0 0,-2-5-17 0 0,-8-18-170 0 0,-1 1-4975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552 111 1839 0 0,'3'-1'134'0'0,"50"-29"174"0"0,-35 18 655 0 0,1 2 0 0 0,1 0 0 0 0,27-10 0 0 0,-18 12-182 0 0,0 2-1 0 0,0 1 1 0 0,1 1 0 0 0,44 0 0 0 0,-6 4 1482 0 0,135 18 0 0 0,-190-17-1727 0 0,0-1-1 0 0,14 0 0 0 0,-6-1 757 0 0,-19 1 134 0 0,10-9-162 0 0,-11 9-1214 0 0,-1 0 1 0 0,0 0-1 0 0,0 0 0 0 0,1 0 0 0 0,-1 0 0 0 0,0-1 1 0 0,0 1-1 0 0,0 0 0 0 0,1 0 0 0 0,-1 0 0 0 0,0 0 1 0 0,0-1-1 0 0,0 1 0 0 0,0 0 0 0 0,1 0 0 0 0,-1-1 1 0 0,0 1-1 0 0,0 0 0 0 0,0 0 0 0 0,0 0 0 0 0,0-1 1 0 0,0 1-1 0 0,0 0 0 0 0,0-1 0 0 0,0 1 0 0 0,0 0 1 0 0,0 0-1 0 0,0-1 0 0 0,0 1 0 0 0,0 0 0 0 0,0 0 1 0 0,0-1-1 0 0,0 1 0 0 0,0 0 0 0 0,0 0 0 0 0,0-1 1 0 0,0 1-1 0 0,-12-1 380 0 0,-19 7-391 0 0,-434 135-117 0 0,409-125-11 0 0,0-2 1 0 0,-1-3 0 0 0,0-2-1 0 0,-1-2 1 0 0,0-4 0 0 0,0-1-1 0 0,-98-11 1 0 0,126 5 41 0 0,4 2-83 0 0,0-1 0 0 0,1-2 1 0 0,-1 0-1 0 0,-34-14 0 0 0,58 18-32 0 0,-3-3-114 0 0,4 1 618 0 0,20 12-188 0 0,-12-6-109 0 0,1 0 1 0 0,-1 0 0 0 0,0 1-1 0 0,0 0 1 0 0,0 1-1 0 0,-1 0 1 0 0,0 0-1 0 0,1 0 1 0 0,4 6 0 0 0,-4-1-35 0 0,-1 0 1 0 0,0 0 0 0 0,0 1-1 0 0,-1 0 1 0 0,-1-1 0 0 0,0 2-1 0 0,4 13 1 0 0,10 85-24 0 0,-7-34 17 0 0,23 84-5 0 0,-23-116 0 0 0,27 67 0 0 0,-32-98 90 0 0,1 0 0 0 0,0-1 0 0 0,1 1 0 0 0,0-2 0 0 0,1 1 0 0 0,0-1 0 0 0,1 0 0 0 0,20 16-1 0 0,1-7 738 0 0,-22-15-671 0 0,-7-4 812 0 0,-3-3-819 0 0,-6-15-32 0 0,0-1-1 0 0,-7-25 0 0 0,12 34-98 0 0,1 0 0 0 0,0 0 0 0 0,0 0 0 0 0,1 0 0 0 0,0 0 1 0 0,0 1-1 0 0,3-16 0 0 0,15-49 77 0 0,48-122 0 0 0,-46 139-80 0 0,62-130-248 0 0,-64 149 205 0 0,-8 16-70 0 0,-7 18 80 0 0,1 0 0 0 0,9-9-23 0 0,-9 11 21 0 0,-2 1-1 0 0,0-1-23 0 0,0 1-1 0 0,0 0 1 0 0,0 0 0 0 0,-1 0 0 0 0,1 0-1 0 0,0 0 1 0 0,0 1 0 0 0,0-1 0 0 0,-1 0-1 0 0,1 1 1 0 0,0-1 0 0 0,0 1 0 0 0,-1 0-1 0 0,1 0 1 0 0,0-1 0 0 0,-1 1 0 0 0,1 0-1 0 0,-1 1 1 0 0,1-1 0 0 0,-1 0 0 0 0,0 0-1 0 0,1 0 1 0 0,-1 1 0 0 0,0-1 0 0 0,0 1-1 0 0,2 2 1 0 0,-2-2-101 0 0,6 10-1691 0 0,-3 3-39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4143 0 0,'0'0'11726'0'0,"2"-2"-11262"0"0,39-28 1040 0 0,38-26 610 0 0,-67 48-1838 0 0,0 2-1 0 0,1 0 0 0 0,0 0 1 0 0,0 1-1 0 0,14-3 0 0 0,-24 6-185 0 0,-2 2-59 0 0,0-1 0 0 0,-1 1 0 0 0,1 0 0 0 0,0-1 0 0 0,0 1 0 0 0,-1 0-1 0 0,1 0 1 0 0,0 0 0 0 0,0 0 0 0 0,0 0 0 0 0,-1 0 0 0 0,1 0 0 0 0,0 0 0 0 0,0 0 0 0 0,-1 0 0 0 0,1 0 0 0 0,1 1 0 0 0,8 2 51 0 0,-10-3-80 0 0,0 0 0 0 0,0 0-1 0 0,0 0 1 0 0,0 0-1 0 0,0 0 1 0 0,1 0 0 0 0,-1 0-1 0 0,0 0 1 0 0,0 0-1 0 0,0 0 1 0 0,0 0 0 0 0,0 0-1 0 0,0 1 1 0 0,0-1-1 0 0,0 0 1 0 0,0 0-1 0 0,1 0 1 0 0,-1 0 0 0 0,0 0-1 0 0,0 0 1 0 0,0 0-1 0 0,0 0 1 0 0,0 0 0 0 0,0 0-1 0 0,0 0 1 0 0,0 1-1 0 0,0-1 1 0 0,0 0 0 0 0,0 0-1 0 0,0 0 1 0 0,0 0-1 0 0,0 0 1 0 0,0 0-1 0 0,0 0 1 0 0,0 0 0 0 0,0 1-1 0 0,0-1 1 0 0,0 0-1 0 0,0 0 1 0 0,0 0 0 0 0,0 0-1 0 0,0 0 1 0 0,0 0-1 0 0,0 0 1 0 0,0 0 0 0 0,0 1-1 0 0,-1 3 1 0 0,1 1 0 0 0,-1 0-1 0 0,-1-1 1 0 0,1 1 0 0 0,-1-1 0 0 0,1 1-1 0 0,-1-1 1 0 0,0 0 0 0 0,-5 7-1 0 0,-2 1-1 0 0,-1-1-1 0 0,-11 11 0 0 0,-15 15 2 0 0,22-22-1 0 0,13-14-4 0 0,0 0-1 0 0,0 0 0 0 0,0 0 1 0 0,0 0-1 0 0,0 0 1 0 0,1 0-1 0 0,-1 0 0 0 0,0 1 1 0 0,1-1-1 0 0,-1 0 0 0 0,1 0 1 0 0,-1 2-1 0 0,-4 9-7 0 0,0 1 12 0 0,4-11 0 0 0,0 0 0 0 0,0 0 0 0 0,0 0 0 0 0,1 1 0 0 0,-1-1 0 0 0,1 0 0 0 0,-1 1 0 0 0,1-1 0 0 0,0 1 0 0 0,0-1 0 0 0,0 4 0 0 0,1 1 0 0 0,1 16 6 0 0,4-14 28 0 0,-2-5-2 0 0,0 0 24 0 0,-1-1 0 0 0,1 1 0 0 0,0-1 0 0 0,0 0 0 0 0,1 1 0 0 0,-1-2 0 0 0,0 1 0 0 0,1-1 0 0 0,0 1 0 0 0,0-1 0 0 0,-1 0 0 0 0,1-1 0 0 0,0 1 0 0 0,0-1 0 0 0,1 0 0 0 0,6 0 0 0 0,6 0 150 0 0,-1 0 0 0 0,1-1 0 0 0,26-4 0 0 0,-7 0-75 0 0,5-1 196 0 0,77-18-1 0 0,-86 15-647 0 0,-20 6-262 0 0,26-10 0 0 0,-37 11-1162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7831 0 0,'0'0'706'0'0,"-1"2"-578"0"0,-5 8-114 0 0,1 5 196 0 0,5-12 63 0 0,0-1 1 0 0,-1 1-1 0 0,1 0 1 0 0,0 0-1 0 0,1 0 1 0 0,-1 0-1 0 0,0 0 1 0 0,1-1 0 0 0,0 1-1 0 0,-1 0 1 0 0,1 0-1 0 0,0-1 1 0 0,3 6-1 0 0,-1-4-10 0 0,0 0 0 0 0,0 0 0 0 0,0 0 0 0 0,0 0 0 0 0,1-1 0 0 0,-1 1 0 0 0,7 3 0 0 0,3 2 18 0 0,1-1 0 0 0,0-1 0 0 0,0 0 0 0 0,16 5 0 0 0,-6-4 230 0 0,0-2 1 0 0,0-1-1 0 0,29 3 0 0 0,42 10 1348 0 0,-85-15-1607 0 0,1 0 0 0 0,-1 1-1 0 0,0 0 1 0 0,0 1-1 0 0,-1 0 1 0 0,17 12-1 0 0,-11-6-134 0 0,-1 1-1 0 0,-1 0 0 0 0,0 1 0 0 0,0 1 0 0 0,-1 0 1 0 0,13 21-1 0 0,-16-22-74 0 0,0 0-31 0 0,4-1-11 0 0,0-3 0 0 0,2-5 0 0 0,-2-6-59 0 0,-11 1-20 0 0,0 0 0 0 0,-1 1 0 0 0,1-1 0 0 0,-1 0 0 0 0,1 0-1 0 0,-1 0 1 0 0,0 0 0 0 0,0-1 0 0 0,1 1 0 0 0,-1 0 0 0 0,0 0-1 0 0,1-2 1 0 0,-1 1-518 0 0,-4-10-5014 0 0,-6-1 3531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13791 0 0,'0'0'3488'0'0,"-2"0"-3314"0"0,-6 3-79 0 0,-1 1 1 0 0,1 0-1 0 0,1 0 1 0 0,-1 0-1 0 0,0 1 1 0 0,1 0-1 0 0,0 0 1 0 0,-9 9 0 0 0,-89 107 872 0 0,62-68-805 0 0,-83 77 0 0 0,95-103-276 0 0,-1-1-1 0 0,-1-1 0 0 0,-1-2 1 0 0,-50 26-1 0 0,72-44-6 0 0,9-4 0 0 0,5-3-664 0 0,3-4 569 0 0,1 1 0 0 0,-1 0 0 0 0,1 0 0 0 0,1 0 0 0 0,-1 0 1 0 0,1 1-1 0 0,10-5 0 0 0,-8 3-528 0 0,22-11-4899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5983 0 0,'0'0'11882'0'0,"4"1"-11266"0"0,5 0-290 0 0,1 1 1 0 0,0-1 0 0 0,0 0-1 0 0,0-1 1 0 0,0 0 0 0 0,0-1 0 0 0,0 0-1 0 0,0 0 1 0 0,0-1 0 0 0,11-4-1 0 0,52-20 80 0 0,-27 6-3836 0 0,-18 8-1205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1375 0 0,'0'2'107'0'0,"1"12"1408"0"0,0-8 513 0 0,-1-1 1 0 0,1 0 0 0 0,1 1 0 0 0,2 6 0 0 0,1-2-1692 0 0,-5-8 127 0 0,0-2-327 0 0,0 0 0 0 0,0 0 0 0 0,0 1 1 0 0,0-1-1 0 0,1 0 0 0 0,-1 0 0 0 0,0 1 0 0 0,0-1 0 0 0,0 0 0 0 0,0 0 1 0 0,0 1-1 0 0,0-1 0 0 0,0 0 0 0 0,0 0 0 0 0,0 0 0 0 0,0 1 0 0 0,1-1 1 0 0,-1 0-1 0 0,0 0 0 0 0,0 0 0 0 0,0 1 0 0 0,0-1 0 0 0,1 0 0 0 0,-1 0 1 0 0,0 0-1 0 0,0 0 0 0 0,1 0 0 0 0,-1 0 0 0 0,0 1 0 0 0,0-1 0 0 0,0 0 1 0 0,1 0-1 0 0,-1 0 0 0 0,0 0 0 0 0,0 0 0 0 0,1 0 0 0 0,-1 0 0 0 0,1 0 0 0 0,7-8 1316 0 0,4-17-1050 0 0,-10 11-158 0 0,0 1 0 0 0,1-24 0 0 0,-2 21-117 0 0,4-27 1 0 0,-2 31-113 0 0,0 0 0 0 0,1 1-1 0 0,0-1 1 0 0,1 1 0 0 0,0 0 0 0 0,1 0 0 0 0,0 0 0 0 0,13-16 0 0 0,-7 14-17 0 0,0 0 0 0 0,0 0 1 0 0,2 1-1 0 0,-1 1 0 0 0,22-14 0 0 0,-2 5-26 0 0,2 2-1 0 0,0 2 0 0 0,0 1 1 0 0,72-20-1 0 0,-97 32-68 0 0,1 0 1 0 0,0 1-1 0 0,0 0 0 0 0,0 1 1 0 0,0 0-1 0 0,0 1 0 0 0,14 1 1 0 0,-23-1-319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0,'0'0'6184'0'0,"0"4"-5998"0"0,3 6 32 0 0,0 0 0 0 0,0 0 0 0 0,1 0 0 0 0,0 0 0 0 0,1 0 1 0 0,0-1-1 0 0,0 0 0 0 0,1 0 0 0 0,1 0 0 0 0,-1-1 1 0 0,13 13-1 0 0,12 8 822 0 0,56 42 1 0 0,-59-50-994 0 0,-21-15-28 0 0,28 18-3 0 0,2-4-2636 0 0,-32-18 501 0 0,8-1-3541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9 8287 0 0,'7'-8'10296'0'0,"-7"9"-10292"0"0,0 0 0 0 0,0 0 0 0 0,0 1 0 0 0,0-1 0 0 0,0 0 0 0 0,0 0 0 0 0,0 1 0 0 0,0-1 0 0 0,0 0 0 0 0,-1 0 0 0 0,1 0 0 0 0,0 1 0 0 0,-1-1 0 0 0,1 0 0 0 0,-1 0 0 0 0,0 2 0 0 0,-12 17 18 0 0,-4 4 129 0 0,-2-2 1 0 0,0 0 0 0 0,-2-1 0 0 0,-23 19-1 0 0,-97 66-192 0 0,71-64-461 0 0,46-29-38 0 0,-40 29 1 0 0,62-41 355 0 0,5 3-358 0 0,0-1 594 0 0,-1 1-1 0 0,0-1 1 0 0,0 1 0 0 0,0 0-1 0 0,0 0 1 0 0,0 0 0 0 0,-1 0 0 0 0,1 1-1 0 0,0 4 1 0 0,0 4 140 0 0,0 0 0 0 0,1 14 1 0 0,-2-4 3 0 0,-2 0 1 0 0,0-1 0 0 0,-1 1 0 0 0,-2-1-1 0 0,-7 28 1 0 0,1-16-133 0 0,-2-1-1 0 0,-26 52 0 0 0,23-52-51 0 0,9-14-11 0 0,7-14 2 0 0,0-2 4 0 0,1 8 44 0 0,0-9-49 0 0,5 8-18 0 0,-6-9-112 0 0,8 6-1201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6447 0 0,'0'0'499'0'0,"-3"1"-328"0"0,-8 7-925 0 0,5-3 2899 0 0,0-1-1 0 0,1 1 1 0 0,-8 9 2369 0 0,48-9-2802 0 0,-8-8-1005 0 0,0-1 1 0 0,32-9-1 0 0,25-4-77 0 0,-74 16-656 0 0,74-7 153 0 0,-74 8-793 0 0,0 0 0 0 0,0 0 0 0 0,11 3 1 0 0,-5 5-10357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72 5527 0 0,'0'0'423'0'0,"-2"0"-278"0"0,-14 7 147 0 0,13-6 1004 0 0,1 1 0 0 0,-1 0 0 0 0,1 0-1 0 0,-1 0 1 0 0,1 0 0 0 0,-5 6 4063 0 0,7-7-5330 0 0,0 0 0 0 0,0 0 1 0 0,1 0-1 0 0,-1 0 0 0 0,0-1 0 0 0,1 1 1 0 0,-1 0-1 0 0,1 0 0 0 0,-1 0 1 0 0,1-1-1 0 0,-1 1 0 0 0,1 0 1 0 0,-1-1-1 0 0,1 1 0 0 0,0-1 1 0 0,0 1-1 0 0,-1 0 0 0 0,1-1 1 0 0,0 0-1 0 0,1 2 0 0 0,18 5 354 0 0,-6-7-94 0 0,-1 1 0 0 0,0-2 0 0 0,1 0 0 0 0,18-3 0 0 0,53-17 570 0 0,-63 15-668 0 0,246-73-339 0 0,-246 74-1084 0 0,-4 1-403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43 9615 0 0,'106'-19'990'0'0,"34"-4"1282"0"0,-124 23 2801 0 0,-17 2-4648 0 0,-4 2-225 0 0,0 1-1 0 0,0-1 1 0 0,0 0-1 0 0,0 0 1 0 0,-1 0-1 0 0,0-1 1 0 0,-7 4-1 0 0,-48 17 740 0 0,21-11-726 0 0,0-2 0 0 0,-48 7 0 0 0,-86 3-345 0 0,35-5-286 0 0,-313 42-350 0 0,444-57 754 0 0,-61 6-19 0 0,-77 19 0 0 0,136-23 44 0 0,7-3 42 0 0,14-9 23 0 0,9-10-4 0 0,-19 17-12 0 0,1-5-77 0 0,1 8-237 0 0,3 11 100 0 0,6 24 105 0 0,1-1 1 0 0,2 0-1 0 0,2-1 0 0 0,35 55 1 0 0,-22-47 58 0 0,2-1 0 0 0,70 70 1 0 0,-27-36 60 0 0,66 60 154 0 0,-134-128-154 0 0,0-1 0 0 0,0 1 0 0 0,-1 0 0 0 0,0 0 0 0 0,0 1 0 0 0,-1 0 0 0 0,0 0 0 0 0,6 11 0 0 0,-11-17 31 0 0,0-1-89 0 0,1-1-1 0 0,-1 1 0 0 0,0 0 1 0 0,0 0-1 0 0,0 0 0 0 0,0 0 1 0 0,0-1-1 0 0,-1 1 0 0 0,1 0 1 0 0,0 0-1 0 0,0 0 0 0 0,-1 1 1 0 0,1-1 10 0 0,-1 2 196 0 0,1-3-196 0 0,-1 0-1 0 0,0 0 1 0 0,1 0 0 0 0,-1 1 0 0 0,0-1-1 0 0,1 0 1 0 0,-1 0 0 0 0,0 1 0 0 0,1-1-1 0 0,-1 1 1 0 0,1-1 0 0 0,-1 0 0 0 0,1 1 0 0 0,-1-1-1 0 0,0 1 1 0 0,1 0-1 0 0,-1 0-1 0 0,1-1 1 0 0,-1 0 0 0 0,1 1-1 0 0,-1-1 1 0 0,1 1-1 0 0,-1-1 1 0 0,0 1 0 0 0,1-1-1 0 0,-1 0 1 0 0,1 0-1 0 0,-1 1 1 0 0,0-1 0 0 0,1 0-1 0 0,-1 0 1 0 0,0 0-1 0 0,1 1 1 0 0,-1-1 0 0 0,0 0-1 0 0,1 0 1 0 0,-1 0 0 0 0,-1-1-1 0 0,0 1 24 0 0,0-1 0 0 0,0 0-1 0 0,-1 1 1 0 0,1-1 0 0 0,0-1 0 0 0,0 1 0 0 0,1 0-1 0 0,-1 0 1 0 0,0-1 0 0 0,0 1 0 0 0,1-1-1 0 0,-1 1 1 0 0,0-1 0 0 0,1 0 0 0 0,-3-3-1 0 0,2 1 16 0 0,0 0 0 0 0,0 0-1 0 0,0-1 1 0 0,1 1 0 0 0,-1-1-1 0 0,1 1 1 0 0,-1-7 0 0 0,0-4 85 0 0,1 0 1 0 0,1 0 0 0 0,2-29-1 0 0,3 7 81 0 0,2 1 1 0 0,18-60-1 0 0,39-65 23 0 0,-50 132-249 0 0,-8 18 0 0 0,-1 0 0 0 0,1-1 0 0 0,-2 0 0 0 0,5-16 0 0 0,-7 10-28 0 0,-4 14 6 0 0,1 2 0 0 0,0 1-21 0 0,1 0 1 0 0,-1-1-1 0 0,0 1 0 0 0,1 0 1 0 0,-1-1-1 0 0,0 1 0 0 0,0 0 0 0 0,0 0 1 0 0,0 0-1 0 0,0 0 0 0 0,0 0 1 0 0,0 0-1 0 0,0 0 0 0 0,0 1 0 0 0,-1-1 1 0 0,1 0-1 0 0,-2 0 0 0 0,-24-8-1948 0 0,21 7 1230 0 0,4 2 98 0 0,12-12-3777 0 0,3 3 2984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 6911 0 0,'0'0'528'0'0,"-1"-1"-341"0"0,-1-1 153 0 0,0 0 0 0 0,0 0 0 0 0,0 0 0 0 0,-1 1 0 0 0,1-1 0 0 0,0 1 0 0 0,-1-1 1 0 0,1 1-1 0 0,-10-3 5443 0 0,15 6-5270 0 0,9 2-198 0 0,1 1-1 0 0,-1-2 1 0 0,1 0-1 0 0,0 0 1 0 0,0-1-1 0 0,19 0 1 0 0,-16-1-34 0 0,0 1-1 0 0,-1 0 1 0 0,1 1 0 0 0,27 9 0 0 0,-40-11-256 0 0,-1 0 0 0 0,0 0 1 0 0,0-1-1 0 0,0 2 1 0 0,0-1-1 0 0,0 0 0 0 0,0 0 1 0 0,0 1-1 0 0,0-1 1 0 0,0 1-1 0 0,-1-1 0 0 0,1 1 1 0 0,0 0-1 0 0,-1 0 1 0 0,0 0-1 0 0,1 0 1 0 0,-1 0-1 0 0,0 0 0 0 0,0 0 1 0 0,0 0-1 0 0,0 0 1 0 0,0 0-1 0 0,-1 1 0 0 0,1-1 1 0 0,-1 0-1 0 0,1 0 1 0 0,-1 1-1 0 0,0-1 1 0 0,0 1-1 0 0,0-1 0 0 0,0 0 1 0 0,-1 3-1 0 0,0 0-18 0 0,0-1 0 0 0,0 0-1 0 0,0 0 1 0 0,0 0 0 0 0,-1 0-1 0 0,0 0 1 0 0,0 0 0 0 0,0 0-1 0 0,0-1 1 0 0,-1 1 0 0 0,1-1 0 0 0,-5 5-1 0 0,-4 3 64 0 0,-26 21 1 0 0,2-2 5 0 0,28-20-64 0 0,4 5-12 0 0,4-1 0 0 0,0-11 0 0 0,1 1 0 0 0,-1-1 0 0 0,1 0 0 0 0,0 0 0 0 0,-1 0 0 0 0,4 3 0 0 0,8 11 0 0 0,-7-15 0 0 0,-2-1 0 0 0,3 2 18 0 0,0-1-1 0 0,1 0 0 0 0,0 0 1 0 0,-1-1-1 0 0,1 0 0 0 0,15 0 1 0 0,48-6 359 0 0,-5 0 244 0 0,-45 5-598 0 0,1-1-316 0 0,0 1 0 0 0,-1 2 1 0 0,30 4-1 0 0,-48-5-495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0,'0'0'12799'0'0,"3"1"-12552"0"0,4 3-70 0 0,0 1 0 0 0,1 0 0 0 0,-2 0 0 0 0,1 1 1 0 0,-1 0-1 0 0,1 0 0 0 0,9 14 0 0 0,8 7 344 0 0,6 4-43 0 0,-2 2-1 0 0,39 55 0 0 0,6 47-147 0 0,-68-127-129 0 0,0 0 1 0 0,1 0-1 0 0,0 0 1 0 0,0-1 0 0 0,1 0-1 0 0,0 0 1 0 0,0-1 0 0 0,1 0-1 0 0,-1 0 1 0 0,1 0 0 0 0,1-1-1 0 0,10 5 1 0 0,-3-2 134 0 0,-6-3-209 0 0,1 0 0 0 0,0-1 0 0 0,0 0 0 0 0,15 3-1 0 0,-23-7-212 0 0,-4 2-269 0 0,1-1 314 0 0,0 0 1 0 0,-1 0-1 0 0,1 0 1 0 0,-1 0-1 0 0,1 0 1 0 0,-1 0-1 0 0,1-1 1 0 0,-1 1-1 0 0,0 0 0 0 0,0 0 1 0 0,1 0-1 0 0,-1-1 1 0 0,0 1-1 0 0,0 0 1 0 0,0-1-1 0 0,-1 2 1 0 0,-15 7-669 0 0,15-8 310 0 0,-11-1-3946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21 6911 0 0,'3'-20'10568'0'0,"-7"32"-10383"0"0,-1 1 0 0 0,0-1 0 0 0,0 0 0 0 0,-1 0-1 0 0,-1-1 1 0 0,-15 21 0 0 0,5-7-25 0 0,-66 89 257 0 0,28-42-362 0 0,43-56-34 0 0,0-1 1 0 0,-1-1 0 0 0,-1 0-1 0 0,0-1 1 0 0,-1-1 0 0 0,-1 0-1 0 0,1 0 1 0 0,-2-2 0 0 0,0 0 0 0 0,-27 11-1 0 0,31-16 27 0 0,13-4-11 0 0,4 0-33 0 0,12-1-77 0 0,17-1-276 0 0,-20 0 442 0 0,-4 2-758 0 0,-1-2 0 0 0,0 1 1 0 0,1-1-1 0 0,-1-1 1 0 0,0 1-1 0 0,0-2 1 0 0,10-2-1 0 0,1-5-1062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43 118 6591 0 0,'0'0'299'0'0,"-2"0"-4"0"0,-19 3-177 0 0,19-2 78 0 0,1-1 0 0 0,-1 0-1 0 0,0 1 1 0 0,1-1-1 0 0,-1 0 1 0 0,0 1 0 0 0,1 0-1 0 0,-1-1 1 0 0,1 1-1 0 0,-2 1 1 0 0,15 0 4564 0 0,37-4 2424 0 0,133-32-5386 0 0,10-1-1044 0 0,70 7-1187 0 0,-248 25 83 0 0,-1 0 0 0 0,16-6 1 0 0,-7 1-511 0 0,-20 8 2 0 0,2-5-471 0 0,-1 3 36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7831 0 0,'0'0'603'0'0,"3"-1"-396"0"0,0 0-514 0 0,0 0 705 0 0,0 0 0 0 0,1 1 0 0 0,-1-1 0 0 0,0 1 0 0 0,0-1 0 0 0,0 1 0 0 0,0 0 0 0 0,0 0 0 0 0,1 0 0 0 0,-1 0 0 0 0,0 1 0 0 0,0 0 0 0 0,0-1 0 0 0,0 1 0 0 0,0 0 0 0 0,0 0 0 0 0,0 1 0 0 0,0-1 0 0 0,0 1 0 0 0,-1-1 0 0 0,4 3 0 0 0,-1 1-205 0 0,0 1 0 0 0,0-1-1 0 0,-1 1 1 0 0,0 0 0 0 0,0 0 0 0 0,0 0 0 0 0,-1 1 0 0 0,0-1-1 0 0,0 1 1 0 0,-1 0 0 0 0,2 8 0 0 0,3 12 226 0 0,3 41-1 0 0,-9-61-370 0 0,2 25 53 0 0,-1 0 1 0 0,-5 65 0 0 0,-1-78-205 0 0,0 0 0 0 0,-1 0-1 0 0,-1-1 1 0 0,-1 1 0 0 0,-9 18 0 0 0,-5 12-1953 0 0,20-47 476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37 5527 0 0,'1'-1'423'0'0,"26"-35"10710"0"0,-27 38-11052 0 0,0 0-1 0 0,0 0 0 0 0,0 0 1 0 0,0 0-1 0 0,-1 0 1 0 0,1-1-1 0 0,-1 1 0 0 0,1 0 1 0 0,-2 3-1 0 0,0-1-34 0 0,-49 136-34 0 0,19-57-14 0 0,-93 219 66 0 0,94-240-64 0 0,-57 83 0 0 0,68-116-2 0 0,-77 104-40 0 0,82-114 39 0 0,-2-1-1 0 0,0-1 1 0 0,-1 0-1 0 0,-33 23 1 0 0,46-37 21 0 0,0-1 0 0 0,1 1 1 0 0,-1-1-1 0 0,-1 0 0 0 0,1 0 1 0 0,-7 2-1 0 0,11-4 39 0 0,0-9 42 0 0,1 8-93 0 0,-1 0 0 0 0,1 0 0 0 0,0-1 0 0 0,0 1 0 0 0,0 0 0 0 0,0 0 0 0 0,0 0-1 0 0,0-1 1 0 0,0 1 0 0 0,1-2 0 0 0,3-8 12 0 0,0 0 1 0 0,1 1-1 0 0,0-1 0 0 0,0 1 0 0 0,1 0 0 0 0,14-18 0 0 0,0 5-4 0 0,33-30 0 0 0,-33 35 2 0 0,0 2-1 0 0,2 1 1 0 0,22-13 0 0 0,74-33-86 0 0,-114 59 66 0 0,5-2 3 0 0,0-1 0 0 0,0 2-1 0 0,0-1 1 0 0,0 1 0 0 0,19-3-1 0 0,-18 7 2 0 0,-8 1 10 0 0,0-1-1 0 0,-1 0 0 0 0,1 0 1 0 0,-1 1-1 0 0,0-1 1 0 0,1 1-1 0 0,-1-1 0 0 0,0 1 1 0 0,0-1-1 0 0,0 1 1 0 0,0 0-1 0 0,0 0 0 0 0,0-1 1 0 0,0 1-1 0 0,0 0 1 0 0,-1 0-1 0 0,1 0 1 0 0,-1 0-1 0 0,0 0 0 0 0,1 0 1 0 0,-1 0-1 0 0,0 0 1 0 0,-1 4-1 0 0,1 5 123 0 0,-1 1 0 0 0,-5 22 1 0 0,3-20-9 0 0,-25 138 149 0 0,26-145-266 0 0,0 23-83 0 0,0-25 136 0 0,0-3-1395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159 3223 0 0,'0'-2'57'0'0,"1"-1"0"0"0,-1 1-1 0 0,0 0 1 0 0,1 0 0 0 0,-1 0-1 0 0,0-1 1 0 0,-1 1 0 0 0,1-2-1 0 0,-1 1 599 0 0,0 1 0 0 0,1-1-1 0 0,-1 1 1 0 0,-1-1-1 0 0,1 1 1 0 0,0-1 0 0 0,-2-2-1 0 0,-3-6 3099 0 0,3 6-2902 0 0,0 0-1 0 0,0 0 0 0 0,0 0 1 0 0,-8-9-1 0 0,-1-1 614 0 0,8 9-923 0 0,-1 0-1 0 0,1 0 0 0 0,-1 0 1 0 0,0 1-1 0 0,-1 0 0 0 0,-9-8 1 0 0,12 12-518 0 0,1 0 1 0 0,0 0-1 0 0,-1 0 1 0 0,1 0-1 0 0,-1 1 1 0 0,0-1-1 0 0,1 1 1 0 0,-1-1-1 0 0,1 1 1 0 0,-1 0-1 0 0,0 0 1 0 0,1 0-1 0 0,-1 1 1 0 0,-2 0-1 0 0,-5 1-32 0 0,0 0-1 0 0,-11 5 0 0 0,10-3 61 0 0,-112 41-70 0 0,61-20-262 0 0,-95 23 0 0 0,-187 22-991 0 0,303-63 1233 0 0,-126 16-151 0 0,143-21 161 0 0,0-2-1 0 0,0 0 1 0 0,0-2 0 0 0,-47-9-1 0 0,70 11 31 0 0,0 0-1 0 0,1 0 1 0 0,-1 0 0 0 0,1 0-1 0 0,-1-1 1 0 0,0 1 0 0 0,1 0-1 0 0,-1 0 1 0 0,1-1-1 0 0,-1 1 1 0 0,1 0 0 0 0,-1-1-1 0 0,0 1 1 0 0,1 0 0 0 0,-1-1-1 0 0,0 0 1 0 0,1 0 4 0 0,0 0 0 0 0,0 0 0 0 0,0 0 0 0 0,1 0 0 0 0,-1 0 0 0 0,0 0 0 0 0,0 0 0 0 0,1 0 0 0 0,-1 0-1 0 0,0 0 1 0 0,1 0 0 0 0,-1 1 0 0 0,1-1 0 0 0,-1 0 0 0 0,1 0 0 0 0,-1 0 0 0 0,1 0 0 0 0,0 1 0 0 0,-1-1 0 0 0,1 0 0 0 0,0 1 0 0 0,0-1 0 0 0,-1 0 0 0 0,1 1 0 0 0,2-2 0 0 0,23-14 111 0 0,-19 13-92 0 0,0 0-1 0 0,1 0 1 0 0,-1 1 0 0 0,0 0-1 0 0,1 0 1 0 0,-1 0 0 0 0,1 1-1 0 0,0 1 1 0 0,-1-1 0 0 0,9 1-1 0 0,-13 1-14 0 0,0-1-1 0 0,0 1 1 0 0,0-1-1 0 0,0 1 0 0 0,0 0 1 0 0,0 0-1 0 0,0 0 1 0 0,0 1-1 0 0,0-1 1 0 0,0 1-1 0 0,-1 0 1 0 0,1-1-1 0 0,0 1 0 0 0,-1 0 1 0 0,0 1-1 0 0,1-1 1 0 0,-1 0-1 0 0,0 1 1 0 0,0-1-1 0 0,0 1 1 0 0,-1 0-1 0 0,1-1 0 0 0,-1 1 1 0 0,1 0-1 0 0,-1 0 1 0 0,2 5-1 0 0,-1 2-10 0 0,1 0-1 0 0,-2 0 0 0 0,1 1 1 0 0,-1-1-1 0 0,-1 0 0 0 0,-1 17 1 0 0,-12 65-36 0 0,2-18 12 0 0,9-57 14 0 0,1 0 1 0 0,0 1-1 0 0,2-1 1 0 0,0 0 0 0 0,1 0-1 0 0,0 0 1 0 0,2 0-1 0 0,0 0 1 0 0,0-1 0 0 0,13 27-1 0 0,-11-30 29 0 0,2 0 0 0 0,-1 0 0 0 0,2 0-1 0 0,0-1 1 0 0,0-1 0 0 0,1 0 0 0 0,1 0 0 0 0,-1-1-1 0 0,2 0 1 0 0,-1 0 0 0 0,2-2 0 0 0,-1 1 0 0 0,1-2-1 0 0,25 12 1 0 0,71 26 601 0 0,-106-44 245 0 0,-6-1-580 0 0,-4-1-200 0 0,0 0 0 0 0,0 0 0 0 0,0-1 0 0 0,0 1 1 0 0,0-2-1 0 0,1 1 0 0 0,-1-1 0 0 0,1 0 0 0 0,-1-1 0 0 0,-6-4 0 0 0,-1-1-69 0 0,1-1 0 0 0,0-1 1 0 0,-17-17-1 0 0,24 22-3 0 0,0-1 0 0 0,0-1 1 0 0,1 1-1 0 0,-1-1 0 0 0,2 0 1 0 0,-1 0-1 0 0,2 0 0 0 0,-1-1 1 0 0,1 1-1 0 0,0-1 0 0 0,0 0 0 0 0,1 0 1 0 0,1 0-1 0 0,-1 0 0 0 0,1 0 1 0 0,1 0-1 0 0,0 0 0 0 0,0-1 1 0 0,1 1-1 0 0,0 0 0 0 0,0 0 1 0 0,1 0-1 0 0,1 0 0 0 0,3-10 0 0 0,2-1-7 0 0,0-1 0 0 0,22-34 0 0 0,29-36-5 0 0,-52 82 1 0 0,66-83 0 0 0,-9 14 0 0 0,-50 58 4 0 0,0-1-1 0 0,21-43 1 0 0,-34 62 24 0 0,-14 6-244 0 0,8-1-375 0 0,-1 0 0 0 0,1 0 1 0 0,0 1-1 0 0,0-1 1 0 0,0 1-1 0 0,-6 6 0 0 0,-3 4-6721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 5983 0 0,'0'0'542'0'0,"-12"0"3680"0"0,-11 0 3881 0 0,21 1-7635 0 0,5-2 946 0 0,113-19 688 0 0,-86 14-1978 0 0,-15 2-12 0 0,1 0 0 0 0,0 1 0 0 0,0 1 1 0 0,1 0-1 0 0,26 2 0 0 0,-39 3 1 0 0,-3-1-107 0 0,0 1-1 0 0,-1-1 1 0 0,1 1-1 0 0,0-1 1 0 0,-1 1-1 0 0,0-1 1 0 0,1 1-1 0 0,-1 0 1 0 0,0-1-1 0 0,0 1 1 0 0,-1 0-1 0 0,1-1 1 0 0,-2 5-1 0 0,1-2 2 0 0,-1 0 0 0 0,0 0 0 0 0,0 0-1 0 0,-1 0 1 0 0,1-1 0 0 0,-5 7-1 0 0,-4 2 18 0 0,0 0 0 0 0,-1-1 0 0 0,-19 16 0 0 0,-105 73 112 0 0,5-4-5 0 0,120-87-131 0 0,1 0 0 0 0,-11 13 0 0 0,14-15 0 0 0,7-7 0 0 0,-1 0 0 0 0,0-1 0 0 0,1 1 0 0 0,-1 0 0 0 0,1 0 0 0 0,-1 0 0 0 0,1-1 0 0 0,-1 1 0 0 0,1 0 0 0 0,-1 0 0 0 0,1 0 0 0 0,0 1 0 0 0,0 0 0 0 0,0 0 0 0 0,1-1 0 0 0,-1 1 0 0 0,1 0 0 0 0,-1-1 0 0 0,1 1 0 0 0,0 0 0 0 0,-1-1 0 0 0,1 1 0 0 0,0-1 0 0 0,0 1 0 0 0,0-1 0 0 0,1 0 0 0 0,-1 1 0 0 0,0-1 0 0 0,0 0 0 0 0,1 0 0 0 0,-1 0 0 0 0,1 0 0 0 0,-1 0 0 0 0,1 0 0 0 0,-1 0 0 0 0,4 1 0 0 0,3 2 0 0 0,1-1 0 0 0,-1 1 0 0 0,12 2 0 0 0,16 1-43 0 0,2-1 0 0 0,41 2 0 0 0,-26-4-156 0 0,-38-2-511 0 0,-1 0 0 0 0,0 1 0 0 0,21 8 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11575 0 0,'0'0'9636'0'0,"2"1"-9245"0"0,24 20 139 0 0,0 2 1 0 0,-2 0 0 0 0,-1 2-1 0 0,26 36 1 0 0,-43-53-496 0 0,0 1 1 0 0,6 12-1 0 0,-4-6-71 0 0,1-1 0 0 0,11 16-1 0 0,-20-30 28 0 0,1 1-1 0 0,0 0 1 0 0,-1 0-1 0 0,1 0 1 0 0,0-1-1 0 0,-1 1 1 0 0,1 0-1 0 0,0-1 1 0 0,0 1-1 0 0,0 0 0 0 0,0-1 1 0 0,1 1-1 0 0,1 1-18 0 0,-2-1 8 0 0,1-1-1 0 0,-1 1 0 0 0,1-1 0 0 0,-1 1 1 0 0,1-1-1 0 0,0 1 0 0 0,-1-1 0 0 0,1 0 1 0 0,0 0-1 0 0,0 0 0 0 0,-1 0 0 0 0,1 0 1 0 0,0 0-1 0 0,-1-1 0 0 0,1 1 0 0 0,2-1 1 0 0,0 0-33 0 0,3 0-560 0 0,0-1-1 0 0,-1 0 0 0 0,1 0 1 0 0,0 0-1 0 0,-1-1 0 0 0,1 0 1 0 0,-1-1-1 0 0,6-4 1 0 0,6-5-6185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32 6447 0 0,'0'0'586'0'0,"1"-1"-486"0"0,3-7 2378 0 0,1 3 1874 0 0,0-2-344 0 0,7-4-805 0 0,-20 18-2162 0 0,-21 22-908 0 0,5-7-134 0 0,-2-2-1 0 0,0 0 1 0 0,-1-2-1 0 0,-1-1 1 0 0,0-1-1 0 0,-40 16 1 0 0,34-19-88 0 0,-1-1 1 0 0,0-1-1 0 0,-1-2 1 0 0,0-2 0 0 0,-50 4-1 0 0,77-10 89 0 0,-1-1 0 0 0,1 0 0 0 0,0 0 0 0 0,0-1 0 0 0,0 0 0 0 0,-10-3 0 0 0,9 0 0 0 0,10 4 0 0 0,0 0 0 0 0,-1 0 0 0 0,1 0 0 0 0,0-1 0 0 0,-1 1 0 0 0,1 0 0 0 0,0 0 0 0 0,0-1 0 0 0,-1 1 0 0 0,1 0 0 0 0,0-1 0 0 0,0 1 0 0 0,0 0 0 0 0,-1 0 0 0 0,1-1 0 0 0,0 1 0 0 0,0 0 0 0 0,0-1 0 0 0,0 1 0 0 0,0-1 0 0 0,0 1 0 0 0,-1-1 0 0 0,2 0-15 0 0,0-1 0 0 0,0 0 0 0 0,1 1 0 0 0,-1-1 0 0 0,0 1 0 0 0,0 0 0 0 0,1-1-1 0 0,-1 1 1 0 0,1 0 0 0 0,-1 0 0 0 0,1 0 0 0 0,-1 0 0 0 0,1 0 0 0 0,0 0 0 0 0,-1 1 0 0 0,1-1 0 0 0,0 0 0 0 0,2 0 0 0 0,10-1-101 0 0,-1 2 24 0 0,-13 0 90 0 0,0 0 1 0 0,0 0-1 0 0,1 0 1 0 0,-1 0 0 0 0,0 0-1 0 0,0 0 1 0 0,0 0-1 0 0,0 0 1 0 0,0 0 0 0 0,0 0-1 0 0,0 0 1 0 0,1 0-1 0 0,-1 0 1 0 0,0 0 0 0 0,0 0-1 0 0,0 0 1 0 0,0 0 0 0 0,0 0-1 0 0,0 0 1 0 0,0 0-1 0 0,0 0 1 0 0,0 0 0 0 0,1 0-1 0 0,-1 0 1 0 0,0 1-1 0 0,0-1 1 0 0,0 0 0 0 0,0 0-1 0 0,0 0 1 0 0,0 0-1 0 0,0 0 1 0 0,0 0 0 0 0,0 0-1 0 0,0 0 1 0 0,0 0 0 0 0,0 1-1 0 0,0-1 1 0 0,0 0-1 0 0,0 0 1 0 0,0 0 0 0 0,0 0-1 0 0,0 0 1 0 0,0 0-1 0 0,0 0 1 0 0,0 0 0 0 0,0 1-1 0 0,0-1 1 0 0,0 0 0 0 0,1 4-4 0 0,-1-1 1 0 0,1 1-1 0 0,-1-1 1 0 0,0 1-1 0 0,-1 0 1 0 0,1-1-1 0 0,-1 1 1 0 0,1-1-1 0 0,-1 1 1 0 0,0-1-1 0 0,0 1 1 0 0,-3 4-1 0 0,-2 4-8 0 0,-1 0 1 0 0,-9 12-1 0 0,11-17 32 0 0,0 0 0 0 0,0 0-1 0 0,1 0 1 0 0,0 1 0 0 0,1 0-1 0 0,-1-1 1 0 0,1 1 0 0 0,1 0 0 0 0,-3 11-1 0 0,5-13 22 0 0,0 1-1 0 0,0-1 0 0 0,0 0 1 0 0,1 1-1 0 0,0-1 1 0 0,0 0-1 0 0,0 1 0 0 0,1-1 1 0 0,0 0-1 0 0,1 0 0 0 0,2 6 1 0 0,5 5 319 0 0,0-1-1 0 0,16 21 1 0 0,-18-27-68 0 0,-5-6-212 0 0,0 1-1 0 0,0-1 1 0 0,0 1-1 0 0,-1 0 1 0 0,0 0-1 0 0,0 0 1 0 0,0 0 0 0 0,-1 0-1 0 0,1 0 1 0 0,-1 0-1 0 0,-1 1 1 0 0,1-1-1 0 0,-1 0 1 0 0,0 1-1 0 0,0-1 1 0 0,0 0-1 0 0,-1 1 1 0 0,1-1-1 0 0,-2 0 1 0 0,1 0 0 0 0,-3 9-1 0 0,3-12-71 0 0,0 0 0 0 0,0-1 0 0 0,0 1 1 0 0,0 0-1 0 0,0 0 0 0 0,0-1 0 0 0,0 1 0 0 0,0-1 0 0 0,-3 3 0 0 0,3-3-6 0 0,-13 12 4 0 0,10-12-9 0 0,2-1-18 0 0,0 0-96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 1839 0 0,'0'0'380'0'0,"1"-2"778"0"0,11-20 5996 0 0,-8 12-3414 0 0,-2 12-3553 0 0,5 6-43 0 0,0-1-1 0 0,0 0 1 0 0,1 0-1 0 0,0-1 1 0 0,16 10-1 0 0,-10-6 237 0 0,17 14-1 0 0,-25-17-307 0 0,-1-1 0 0 0,1 1 0 0 0,-2 0 0 0 0,1 0 0 0 0,-1 1 1 0 0,0-1-1 0 0,-1 1 0 0 0,1 0 0 0 0,1 9 0 0 0,15 31 80 0 0,-2-14 33 0 0,0 2-3 0 0,26 35 1 0 0,2-9-89 0 0,2-1 0 0 0,92 85 0 0 0,-126-132-84 0 0,0 0 0 0 0,-1 1-1 0 0,-1 0 1 0 0,0 1 0 0 0,-1 1 0 0 0,13 26-1 0 0,-19-33-4 0 0,-1 0 0 0 0,0 0 0 0 0,-1 1 0 0 0,0-1 0 0 0,-1 1-1 0 0,0 0 1 0 0,-1 0 0 0 0,0 0 0 0 0,0 0 0 0 0,-1-1 0 0 0,-1 1 0 0 0,0 0-1 0 0,-3 14 1 0 0,-2-2 142 0 0,-1-1 0 0 0,-11 26 1 0 0,4-15 78 0 0,-10 42 0 0 0,20-57-158 0 0,2-9-67 0 0,-1-1 1 0 0,0 1 0 0 0,-7 15-1 0 0,2-9-1 0 0,-1-1 0 0 0,0 1 0 0 0,0-2 0 0 0,-2 1 0 0 0,1-2 0 0 0,-2 1 0 0 0,0-1 0 0 0,0-1 0 0 0,-1 0 0 0 0,-14 9 0 0 0,14-13 5 0 0,0 1 0 0 0,0-2 0 0 0,-1 0 0 0 0,0 0 0 0 0,0-1 0 0 0,0-1 0 0 0,-1 0 0 0 0,1-1 0 0 0,-1-1-1 0 0,0 0 1 0 0,0-1 0 0 0,-21-2 0 0 0,-39-1-5 0 0,50 0 0 0 0,20 2 0 0 0,1-1 0 0 0,-1 1 0 0 0,1 0 0 0 0,-1 0 0 0 0,0 0 0 0 0,-6 2 0 0 0,1-1 11 0 0,8-1 450 0 0,13 11-243 0 0,7 3-71 0 0,21 11 0 0 0,1 1-59 0 0,117 86 64 0 0,-144-103-155 0 0,5 3 20 0 0,0 2-1 0 0,-1 0 1 0 0,17 19 0 0 0,-24-22-17 0 0,-2-1 11 0 0,-6-6 32 0 0,3 4-21 0 0,-5-7-18 0 0,0-1-1 0 0,0 1 1 0 0,0-1-1 0 0,1 1 0 0 0,-1 0 1 0 0,0-1-1 0 0,0 1 1 0 0,-1 0-1 0 0,1-1 1 0 0,0 1-1 0 0,0 0 1 0 0,0-1-1 0 0,0 1 1 0 0,0-1-1 0 0,-1 1 0 0 0,1 0 1 0 0,0-1-1 0 0,-1 1 1 0 0,1-1-1 0 0,0 1 1 0 0,-1 0-1 0 0,0 0 6 0 0,0 1-1 0 0,0-1 0 0 0,0 0 1 0 0,0 1-1 0 0,0-1 0 0 0,0 0 1 0 0,-1 0-1 0 0,1 0 0 0 0,0 0 1 0 0,0 0-1 0 0,-1 0 0 0 0,1 0 1 0 0,-1 0-1 0 0,-2 0 0 0 0,-1 2 27 0 0,-8 4-2 0 0,-1-1 0 0 0,1 0 0 0 0,-1-1 0 0 0,-18 4 0 0 0,-59 9-44 0 0,29-7 17 0 0,-35 15 58 0 0,81-22-64 0 0,11-1 0 0 0,-10 7 0 0 0,6-3 0 0 0,1 3 0 0 0,4 3 0 0 0,4-9 5 0 0,0 1 0 0 0,0-1 0 0 0,1 1 0 0 0,-1 0 0 0 0,1-1 0 0 0,0 1 0 0 0,0-1 0 0 0,0 1-1 0 0,1-1 1 0 0,0 0 0 0 0,-1 1 0 0 0,4 3 0 0 0,3 6 27 0 0,20 26 0 0 0,83 128-208 0 0,-93-136 149 0 0,-3 1-1 0 0,16 44 1 0 0,-18-43 21 0 0,2 6 6 0 0,-2 0 0 0 0,-1 0 0 0 0,-2 1 0 0 0,-2 1 0 0 0,-1-1 0 0 0,0 47 0 0 0,-6-44 0 0 0,1 9 0 0 0,-2-1 0 0 0,-8 54 0 0 0,0-55 0 0 0,-2 0 0 0 0,-3-1 0 0 0,-2 0 0 0 0,-1-1 0 0 0,-37 72 0 0 0,39-98 0 0 0,-1 0 0 0 0,-1-1 0 0 0,-1-1 0 0 0,-1 0 0 0 0,-1-1 0 0 0,-38 30 0 0 0,51-44 81 0 0,-1 0-1 0 0,-1-1 1 0 0,1 0-1 0 0,-1 0 1 0 0,0-1-1 0 0,0 1 1 0 0,0-2-1 0 0,0 1 1 0 0,-1-1-1 0 0,0-1 1 0 0,0 1-1 0 0,1-1 1 0 0,-1-1-1 0 0,0 0 1 0 0,0 0-1 0 0,-1-1 1 0 0,-9-1-1 0 0,17 1 1258 0 0,4 0-1676 0 0,0-1 246 0 0,0 1 0 0 0,0-1 0 0 0,-1 0 0 0 0,1 0 0 0 0,0 0 0 0 0,0 0 0 0 0,-1 0 0 0 0,4-2 0 0 0,1-1-861 0 0,10-5-4277 0 0,1 0-1688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 7743 0 0,'0'0'704'0'0,"2"0"-581"0"0,6-4 0 0 0,-6 3 1197 0 0,0 3-526 0 0,1 0-635 0 0,-1 1-1 0 0,0 0 0 0 0,0 0 0 0 0,0 0 1 0 0,0 0-1 0 0,-1 0 0 0 0,1 0 1 0 0,-1 0-1 0 0,0 1 0 0 0,0-1 0 0 0,0 0 1 0 0,0 1-1 0 0,0-1 0 0 0,-1 1 1 0 0,0-1-1 0 0,1 1 0 0 0,-1-1 0 0 0,-1 1 1 0 0,0 6-1 0 0,-1 5 243 0 0,-1 1-1 0 0,-1-1 1 0 0,-6 19-1 0 0,-13 23 166 0 0,-2-1 0 0 0,-3-1 0 0 0,-57 87 0 0 0,73-124-512 0 0,-84 125 153 0 0,63-100-157 0 0,-44 48-1 0 0,-29 22 266 0 0,96-104-262 0 0,2-3 14 0 0,7-5-58 0 0,1-1-1 0 0,0 1 1 0 0,-1-1 0 0 0,1 0-1 0 0,0 0 1 0 0,-1 1 0 0 0,1-1-1 0 0,-1 0 1 0 0,1 0 0 0 0,0 0-1 0 0,-1 1 1 0 0,1-1 0 0 0,-1 0-1 0 0,1 0 1 0 0,-1 0 0 0 0,1 0-1 0 0,-1 0 1 0 0,1 0 0 0 0,-1 0-1 0 0,1 0 1 0 0,0 0 0 0 0,-1 0-1 0 0,1 0 1 0 0,-1 0 0 0 0,1 0-1 0 0,-1 0 1 0 0,1 0 0 0 0,-1-1-1 0 0,1 1 1 0 0,0 0 0 0 0,-1 0-1 0 0,1-1 1 0 0,-1 1 0 0 0,1 0-1 0 0,0 0 1 0 0,-1-1 0 0 0,1 1-1 0 0,0 0 1 0 0,-1-1 0 0 0,1 1-1 0 0,0 0 1 0 0,-1-1 0 0 0,1 1 0 0 0,0-1-1 0 0,0 1 1 0 0,0-1 0 0 0,-1 1-1 0 0,1 0 1 0 0,0-2 0 0 0,-1 0-4 0 0,1 0 0 0 0,-1-1 0 0 0,1 1 0 0 0,0-1 0 0 0,0 1 0 0 0,0 0 0 0 0,0-4 1 0 0,1 1-24 0 0,1-1 1 0 0,0 0-1 0 0,0 1 1 0 0,0-1-1 0 0,0 1 1 0 0,1 0-1 0 0,0 0 1 0 0,6-7-1 0 0,32-38-416 0 0,-35 44 356 0 0,11-11-171 0 0,29-23 1 0 0,-5 5 97 0 0,0-2-121 0 0,1 3 0 0 0,2 1 0 0 0,73-42 0 0 0,-82 59 111 0 0,-16 8 145 0 0,-15 8 14 0 0,-1 1-5 0 0,-1-1 17 0 0,-1 0 0 0 0,1 0 0 0 0,-1 0 0 0 0,1 0 0 0 0,-1 0 0 0 0,0 1 1 0 0,1-1-1 0 0,-1 1 0 0 0,1-1 0 0 0,-1 1 0 0 0,0-1 0 0 0,1 1 0 0 0,-1 0 1 0 0,0-1-1 0 0,0 1 0 0 0,1 0 0 0 0,-1 0 0 0 0,0 0 0 0 0,0 0 1 0 0,0 0-1 0 0,0 0 0 0 0,0 0 0 0 0,0 0 0 0 0,-1 1 0 0 0,1-1 0 0 0,0 0 1 0 0,-1 1-1 0 0,1-1 0 0 0,0 3 0 0 0,2 3 68 0 0,-1 0 0 0 0,0 0-1 0 0,-1 0 1 0 0,1 10 0 0 0,-1 19 305 0 0,-1 0 0 0 0,-2 1-1 0 0,-9 54 1 0 0,7-68-218 0 0,3-9-102 0 0,-1 2 32 0 0,-1-1 0 0 0,-5 21 0 0 0,7-32-73 0 0,-1 0 1 0 0,1 0-1 0 0,-1-1 1 0 0,0 1-1 0 0,0 0 1 0 0,0-1-1 0 0,0 1 1 0 0,-1-1-1 0 0,1 0 1 0 0,-1 0-1 0 0,0 0 1 0 0,0 0-1 0 0,-6 4 1 0 0,0-2 23 0 0,-1 0 0 0 0,1 0 0 0 0,-1-1 1 0 0,0-1-1 0 0,0 0 0 0 0,0 0 0 0 0,0-1 1 0 0,-19 2-1 0 0,-8-2-16 0 0,-43-3 0 0 0,29 0-70 0 0,19 1-122 0 0,-36-7 1 0 0,66 7 28 0 0,4-4-457 0 0,0 1 494 0 0,1-1 0 0 0,0 1 0 0 0,-1 0-1 0 0,1-1 1 0 0,0 1 0 0 0,1 0 0 0 0,-1 1 0 0 0,1-1 0 0 0,-1 1-1 0 0,1-1 1 0 0,4-1 0 0 0,8-4-519 0 0,28-9 0 0 0,-19 8-635 0 0,11-4-4340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20 8287 0 0,'14'-5'591'0'0,"0"1"-1"0"0,1 1 1 0 0,0 0-1 0 0,24-2 0 0 0,-38 8 104 0 0,0 0-620 0 0,-1 0 0 0 0,0 0 1 0 0,0 0-1 0 0,0 0 0 0 0,0 0 1 0 0,0 0-1 0 0,0 0 0 0 0,-1 0 0 0 0,0-1 1 0 0,1 1-1 0 0,-1 0 0 0 0,0 0 1 0 0,-1 0-1 0 0,1-1 0 0 0,0 1 1 0 0,-1-1-1 0 0,-2 5 0 0 0,-6 7 250 0 0,-24 24-1 0 0,19-22-82 0 0,-39 45 403 0 0,-78 92 580 0 0,96-106-726 0 0,-44 72 0 0 0,-9 40 351 0 0,-29 48-38 0 0,85-154-587 0 0,-73 86-1 0 0,17-51-182 0 0,57-58-216 0 0,-30 34-1 0 0,56-58-97 0 0,4-4-1100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41 5983 0 0,'2'-1'464'0'0,"0"-1"-377"0"0,8-9 112 0 0,-4 5-43 0 0,6-8 7402 0 0,-7 7-4178 0 0,-7 9-3184 0 0,-16 15-82 0 0,-2-2-1 0 0,-24 16 1 0 0,-1 0-20 0 0,18-10-58 0 0,-265 213 437 0 0,261-208-437 0 0,13-11 53 0 0,-25 26 0 0 0,39-37-65 0 0,1 1 1 0 0,-1-1-1 0 0,1 1 0 0 0,0-1 0 0 0,0 1 0 0 0,0 0 0 0 0,1 0 1 0 0,0 0-1 0 0,0 1 0 0 0,0-1 0 0 0,-1 10 0 0 0,3-13-12 0 0,0 0 0 0 0,0-1-1 0 0,0 1 1 0 0,0-1 0 0 0,1 0 0 0 0,-1 1-1 0 0,1-1 1 0 0,-1 1 0 0 0,1-1 0 0 0,0 1 0 0 0,-1-1-1 0 0,1 0 1 0 0,0 0 0 0 0,0 1 0 0 0,0-1-1 0 0,0 0 1 0 0,0 0 0 0 0,0 0 0 0 0,0 0-1 0 0,0 0 1 0 0,0 0 0 0 0,1 0 0 0 0,-1 0-1 0 0,2 0 1 0 0,5 3 97 0 0,0 0 0 0 0,15 5 0 0 0,-21-8-88 0 0,15 4 166 0 0,1-1 1 0 0,-1 0 0 0 0,1-1-1 0 0,0-1 1 0 0,19 0 0 0 0,-4-2 203 0 0,62-9 1 0 0,-70 3-414 0 0,1 0 0 0 0,42-17 0 0 0,-33 10-1159 0 0,-17 6-227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50 2303 0 0,'3'-1'102'0'0,"16"-8"-171"0"0,45-18 1959 0 0,-55 24 397 0 0,0 1 1 0 0,16-3 0 0 0,-23 4-1602 0 0,12 0 3229 0 0,-15 13-3078 0 0,1-10-773 0 0,-1 1 0 0 0,0-1 0 0 0,0 0 0 0 0,0 0 0 0 0,-1 0 0 0 0,1 1 0 0 0,-1-1 0 0 0,1-1 0 0 0,-1 1 0 0 0,1 0 0 0 0,-3 2 0 0 0,-23 18 366 0 0,19-16-292 0 0,-35 23 90 0 0,-1-1 0 0 0,-56 25-1 0 0,17-9-152 0 0,39-17-93 0 0,1 2 1 0 0,1 2 0 0 0,-60 57-1 0 0,4-4-210 0 0,53-48-62 0 0,-70 76 0 0 0,101-94 154 0 0,5-3 23 0 0,9-15 112 0 0,0 1-1 0 0,0 0 1 0 0,0 0 0 0 0,0 0-1 0 0,0 0 1 0 0,-1 0 0 0 0,1-1-1 0 0,1 1 1 0 0,-1 0 0 0 0,0 0-1 0 0,0 0 1 0 0,0 0 0 0 0,0 0-1 0 0,1-1 1 0 0,-1 1 0 0 0,1 1-1 0 0,0 0 20 0 0,1 1-1 0 0,0-1 1 0 0,0 0-1 0 0,1 0 1 0 0,-1 0-1 0 0,0 0 1 0 0,1 0-1 0 0,-1 0 1 0 0,1-1-1 0 0,-1 1 1 0 0,1-1-1 0 0,0 0 1 0 0,0 0-1 0 0,3 1 1 0 0,10 3 203 0 0,21 3-1 0 0,-27-5-146 0 0,71 9 804 0 0,105 5 1 0 0,-116-13-678 0 0,67-2-25 0 0,-130-2-213 0 0,1-1 1 0 0,-1 0-1 0 0,0 0 0 0 0,1 0 0 0 0,-1-1 1 0 0,10-4-1 0 0,-12 4-403 0 0,-1-1 0 0 0,1 1 0 0 0,-1-1 0 0 0,0 0 0 0 0,0 0 0 0 0,6-6 0 0 0,8-10-1343 0 0,-2-1-9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1375 0 0,'0'0'13888'0'0,"-2"2"-12484"0"0,-110 90 705 0 0,35-26-1782 0 0,-55 51-63 0 0,120-102-264 0 0,6 0 0 0 0,6-14 7 0 0,-1 1 0 0 0,1-1 0 0 0,0 1 0 0 0,0-1 0 0 0,0 0 0 0 0,0 1 0 0 0,0-1 0 0 0,1 1 0 0 0,-1-1 1 0 0,0 0-1 0 0,1 1 0 0 0,-1-1 0 0 0,1 1 0 0 0,-1-1 0 0 0,1 0 0 0 0,0 0 0 0 0,-1 1 0 0 0,3 1 0 0 0,-2-1 21 0 0,1-1 0 0 0,0 1 0 0 0,0-1 1 0 0,0 1-1 0 0,0-1 0 0 0,0 1 0 0 0,0-1 0 0 0,0 0 0 0 0,1 0 1 0 0,1 1-1 0 0,5 0 73 0 0,-1 0 0 0 0,0 0 0 0 0,1-1 0 0 0,-1 0 0 0 0,12 0 0 0 0,4-1 142 0 0,0-1 1 0 0,0-1 0 0 0,0-1 0 0 0,44-12 0 0 0,-60 13-223 0 0,0 0 1 0 0,-1-1-1 0 0,1-1 0 0 0,-1 1 1 0 0,0-1-1 0 0,0 0 0 0 0,0-1 1 0 0,0 0-1 0 0,-1 0 1 0 0,1 0-1 0 0,-1-1 0 0 0,-1 0 1 0 0,1 0-1 0 0,-1 0 0 0 0,0-1 1 0 0,-1 1-1 0 0,1-1 0 0 0,3-9 1 0 0,-7 12-17 0 0,1-1 1 0 0,-1 1-1 0 0,1-1 1 0 0,-1 0-1 0 0,-1 0 0 0 0,1 0 1 0 0,-1 0-1 0 0,0 0 1 0 0,0 1-1 0 0,0-1 0 0 0,0 0 1 0 0,-1 0-1 0 0,0 0 1 0 0,0 0-1 0 0,-2-4 1 0 0,-3-7-192 0 0,-1 1 1 0 0,0 0 0 0 0,-10-15 0 0 0,17 30 180 0 0,-4-5-202 0 0,0 0 0 0 0,1 0 1 0 0,-1 0-1 0 0,-1 0 0 0 0,1 0 0 0 0,-8-5 0 0 0,10 9-137 0 0,-6 1-196 0 0,4 0-2693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11 11055 0 0,'0'0'4050'0'0,"-2"0"-3124"0"0,-21 8 57 0 0,15-6-832 0 0,0 1 0 0 0,1 0 0 0 0,-15 8 0 0 0,5 0-106 0 0,1 1-1 0 0,0 0 1 0 0,0 2 0 0 0,2 0 0 0 0,-17 19-1 0 0,21-21-14 0 0,0 1-1 0 0,1 0 0 0 0,1 1 0 0 0,0-1 0 0 0,1 2 0 0 0,0-1 0 0 0,-5 20 0 0 0,11-31-13 0 0,0 0 1 0 0,0 1-1 0 0,0-1 0 0 0,1 0 1 0 0,0 0-1 0 0,0 1 0 0 0,0-1 0 0 0,0 0 1 0 0,0 1-1 0 0,0-1 0 0 0,1 0 0 0 0,0 0 1 0 0,0 1-1 0 0,0-1 0 0 0,0 0 0 0 0,0 0 1 0 0,0 0-1 0 0,1 0 0 0 0,0 0 0 0 0,3 4 1 0 0,-3-4 34 0 0,1 0 0 0 0,0 0 0 0 0,0-1 1 0 0,0 1-1 0 0,0-1 0 0 0,1 0 0 0 0,-1 0 1 0 0,1 0-1 0 0,-1 0 0 0 0,1-1 0 0 0,-1 1 1 0 0,1-1-1 0 0,0 0 0 0 0,0 0 0 0 0,0 0 1 0 0,0-1-1 0 0,4 1 0 0 0,7-1 69 0 0,0 0 0 0 0,0-1 0 0 0,0-1 0 0 0,0 0 0 0 0,0-1 0 0 0,-1-1-1 0 0,1 0 1 0 0,-1-1 0 0 0,0-1 0 0 0,0 0 0 0 0,0-1 0 0 0,15-10 0 0 0,-25 14-106 0 0,1 0 0 0 0,-1-1 0 0 0,0 0-1 0 0,-1 1 1 0 0,1-1 0 0 0,-1-1 0 0 0,0 1 0 0 0,0 0 0 0 0,0-1 0 0 0,0 0 0 0 0,-1 1 0 0 0,0-1 0 0 0,0 0-1 0 0,0 0 1 0 0,0 0 0 0 0,-1-1 0 0 0,1-4 0 0 0,-1 1 4 0 0,-1-1-1 0 0,1 1 1 0 0,-1 0 0 0 0,-1-1-1 0 0,0 1 1 0 0,0 0 0 0 0,-1 0 0 0 0,-5-17-1 0 0,3 14-9 0 0,2 5 2 0 0,0 1-1 0 0,-1-1 0 0 0,0 0 0 0 0,0 1 0 0 0,0 0 0 0 0,-6-8 0 0 0,5 8-21 0 0,0 1 0 0 0,0 0-1 0 0,-1 0 1 0 0,0 0 0 0 0,0 1-1 0 0,-1 0 1 0 0,1-1 0 0 0,-10-4 0 0 0,11 7-27 0 0,-1 1 0 0 0,0-1 0 0 0,0 0 0 0 0,1 1 0 0 0,-1 0 0 0 0,0 0 0 0 0,0 1 1 0 0,0-1-1 0 0,0 1 0 0 0,-1 0 0 0 0,1 1 0 0 0,-5 0 0 0 0,-33 8-2706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58 155 13903 0 0,'0'-2'638'0'0,"1"-1"-408"0"0,6-29 3486 0 0,-14 41-3385 0 0,0 1-204 0 0,0-1-1 0 0,1 1 1 0 0,0 1 0 0 0,1-1 0 0 0,0 1-1 0 0,0 0 1 0 0,2 0 0 0 0,-1 0 0 0 0,1 1-1 0 0,1-1 1 0 0,-2 24 0 0 0,3-17-32 0 0,0 1-1 0 0,2 0 1 0 0,0 0 0 0 0,2-1-1 0 0,0 1 1 0 0,10 33 0 0 0,-9-39 88 0 0,0-1 1 0 0,1 0-1 0 0,12 21 1904 0 0,-15-33-2001 0 0,0-1 0 0 0,1 1-1 0 0,-1-1 1 0 0,1 1 0 0 0,-1-1 0 0 0,0 0 0 0 0,1 0-1 0 0,-1 0 1 0 0,0 0 0 0 0,0 0 0 0 0,0-1-1 0 0,0 1 1 0 0,0-1 0 0 0,0 1 0 0 0,3-4-1 0 0,3-4 24 0 0,0 0 0 0 0,7-12 0 0 0,-3 4 44 0 0,183-218 315 0 0,-168 209-485 0 0,57-45 0 0 0,38-13-53 0 0,-114 79-149 0 0,10-7-85 0 0,-8 8-4882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39 100 6911 0 0,'0'0'528'0'0,"-2"-1"-216"0"0,-34 0 10616 0 0,39 0-10288 0 0,167-41 1817 0 0,-36 7-1829 0 0,-54 16-512 0 0,-78 19-254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 9703 0 0,'-2'1'440'0'0,"-79"32"6674"0"0,84-31-6497 0 0,1 0-436 0 0,1 1 0 0 0,0-1 0 0 0,0 0 0 0 0,0 0 0 0 0,0-1 0 0 0,0 1 0 0 0,0-1 0 0 0,0 0 0 0 0,1-1 1 0 0,-1 1-1 0 0,9-1 0 0 0,8-2 416 0 0,33-5 0 0 0,-44 5-439 0 0,76-19 681 0 0,-5 1-422 0 0,20 5-157 0 0,-87 14-230 0 0,1 0-1 0 0,0 1 1 0 0,-1 1 0 0 0,25 4-1 0 0,-33-3-39 0 0,0 0 0 0 0,-1 0 0 0 0,1 1 0 0 0,12 6-1 0 0,-17-8-253 0 0,-1 2-477 0 0,0 0 519 0 0,0 2 65 0 0,0 0-3310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6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7 13591 0 0,'0'0'1231'0'0,"-2"-1"-1014"0"0,-3-1-202 0 0,1 1 0 0 0,-1 0 0 0 0,0 0 0 0 0,0 1-1 0 0,0-1 1 0 0,0 1 0 0 0,0 0 0 0 0,0 0 0 0 0,0 1-1 0 0,0 0 1 0 0,1-1 0 0 0,-8 4 0 0 0,-11 3 192 0 0,-29 12 0 0 0,35-12-154 0 0,-51 20 47 0 0,-114 65 0 0 0,155-76-59 0 0,0 2 1 0 0,2 0-1 0 0,0 2 0 0 0,1 1 1 0 0,1 1-1 0 0,-34 43 1 0 0,51-58-35 0 0,0 1 0 0 0,1 1 1 0 0,0-1-1 0 0,1 1 0 0 0,0-1 1 0 0,0 1-1 0 0,1 1 0 0 0,0-1 1 0 0,-3 18-1 0 0,5-22 26 0 0,1 0 0 0 0,0-1 0 0 0,0 1 0 0 0,0 0 0 0 0,0-1 0 0 0,1 1 0 0 0,0 0 0 0 0,0-1 0 0 0,0 1 0 0 0,0-1 0 0 0,1 1 0 0 0,0-1 0 0 0,0 0 1 0 0,0 0-1 0 0,1 0 0 0 0,-1 0 0 0 0,1 0 0 0 0,0 0 0 0 0,0 0 0 0 0,0-1 0 0 0,0 0 0 0 0,5 4 0 0 0,1-1 97 0 0,-1 0 1 0 0,1-1-1 0 0,1 0 0 0 0,-1-1 1 0 0,1 0-1 0 0,-1 0 0 0 0,1-1 1 0 0,0 0-1 0 0,12 1 0 0 0,1-1 57 0 0,1 0-1 0 0,-1-2 1 0 0,24-1-1 0 0,22-3 441 0 0,0-4 0 0 0,102-23-1 0 0,-157 27-416 0 0,1-1 0 0 0,-1-1 0 0 0,0 0 0 0 0,0-1 0 0 0,0-1-1 0 0,18-12 1 0 0,-27 15-166 0 0,1 0 0 0 0,-1 0-1 0 0,0 0 1 0 0,-1-1 0 0 0,1 0 0 0 0,-1 0-1 0 0,0 0 1 0 0,0 0 0 0 0,-1-1-1 0 0,0 0 1 0 0,1 1 0 0 0,-2-1 0 0 0,1 0-1 0 0,-1-1 1 0 0,0 1 0 0 0,0 0-1 0 0,0-9 1 0 0,0 3-50 0 0,-2-1 0 0 0,1 0 0 0 0,-2 0 0 0 0,0 0 0 0 0,0 1 0 0 0,-1-1 0 0 0,-5-15 0 0 0,2 11-96 0 0,-1 0-1 0 0,0 1 1 0 0,-1 0 0 0 0,-16-26-1 0 0,19 36 33 0 0,0 0 0 0 0,0 1 0 0 0,0 0 0 0 0,-1-1 0 0 0,0 2 0 0 0,0-1 0 0 0,-1 0 0 0 0,1 1 0 0 0,-1 0 0 0 0,0 1 0 0 0,0-1 0 0 0,0 1 0 0 0,0 0 0 0 0,-11-3 0 0 0,2 2-729 0 0,-1 1 0 0 0,1 0 0 0 0,-1 1 0 0 0,0 1 0 0 0,-18 0 0 0 0,0 1-5469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38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92 919 0 0,'0'0'3735'0'0,"0"-4"-3442"0"0,7-43 537 0 0,-7 44-512 0 0,2-11 6085 0 0,-2 14-6299 0 0,0-1 0 0 0,0 1 1 0 0,0-1-1 0 0,0 1 0 0 0,0-1 0 0 0,0 1 1 0 0,0-1-1 0 0,0 1 0 0 0,1-1 0 0 0,-1 1 1 0 0,0 0-1 0 0,0-1 0 0 0,1 1 0 0 0,-1-1 0 0 0,0 1 1 0 0,0 0-1 0 0,1-1 0 0 0,-1 1 0 0 0,1 0 1 0 0,-1-1-1 0 0,0 1 0 0 0,1-1 0 0 0,8-3-98 0 0,-5 2-49 0 0,8-1 32 0 0,2 2 11 0 0,28 2-64 0 0,-14 2 64 0 0,1 2 0 0 0,-12-3 87 0 0,0-1-1 0 0,-1-1 0 0 0,1-1 0 0 0,0 0 0 0 0,23-5 1 0 0,-23 3 9 0 0,1 0 1 0 0,-1 2-1 0 0,1 0 1 0 0,21 2-1 0 0,-23 0 44 0 0,19 2-56 0 0,-29-2-63 0 0,-1-1 0 0 0,1 1-1 0 0,-1 1 1 0 0,0-1 0 0 0,9 4 0 0 0,-7-2-7 0 0,-6-3-9 0 0,-1 0 0 0 0,1 0 1 0 0,0 1-1 0 0,-1-1 0 0 0,1 0 0 0 0,-1 0 0 0 0,1 0 0 0 0,-1 1 1 0 0,1-1-1 0 0,-1 0 0 0 0,1 1 0 0 0,-1-1 0 0 0,1 0 1 0 0,-1 1-1 0 0,0-1 0 0 0,1 1 0 0 0,-1-1 0 0 0,1 1 1 0 0,-1 0 1 0 0,1-1 1 0 0,-1 1 0 0 0,0-1 0 0 0,1 1-1 0 0,-1-1 1 0 0,1 0 0 0 0,-1 1-1 0 0,1-1 1 0 0,-1 0 0 0 0,1 1 0 0 0,-1-1-1 0 0,1 0 1 0 0,-1 1 0 0 0,1-1-1 0 0,-1 0 1 0 0,1 0 0 0 0,-1 0 0 0 0,2 1-1 0 0,14 5 238 0 0,24 14 0 0 0,-5-2-148 0 0,-7-7-40 0 0,0-2-61 0 0,-19-5 99 0 0,0-1 0 0 0,1 0 0 0 0,-1 0 0 0 0,1-1 0 0 0,0 0-1 0 0,0-1 1 0 0,0 0 0 0 0,-1-1 0 0 0,1 0 0 0 0,0 0 0 0 0,0-1 0 0 0,19-4 0 0 0,2-4 388 0 0,36-5 0 0 0,-21 11-483 0 0,-25 1 0 0 0,-16 3 0 0 0,-1 1 0 0 0,1 0 0 0 0,16 4 0 0 0,21 3-80 0 0,19 6 91 0 0,-28-8 42 0 0,-14-4-32 0 0,0 0 0 0 0,29 1 1 0 0,-38-4-22 0 0,-6 1 13 0 0,-1-1-1 0 0,1 0 1 0 0,0 0-1 0 0,0 0 1 0 0,0 0-1 0 0,-1 0 1 0 0,6-2-1 0 0,4 0 56 0 0,101-11 468 0 0,-99 11-536 0 0,14-4-23 0 0,-6 4-17 0 0,-13 2 39 0 0,-2 0-4 0 0,-5 0-1 0 0,0 0 0 0 0,-1 0-1 0 0,1 0 1 0 0,0-1 0 0 0,0 1 0 0 0,0-1 0 0 0,-1 0-1 0 0,1 0 1 0 0,0 0 0 0 0,4-2 0 0 0,19-10-73 0 0,13-8 79 0 0,-27 15 0 0 0,15-7 54 0 0,-24 11-46 0 0,-4 2-9 0 0,16-5 25 0 0,1 1 3 0 0,-14 3-105 0 0,21-7-822 0 0,-21 7 726 0 0,-1 1-248 0 0,0 0 363 0 0,0 0 1 0 0,-1 0-1 0 0,1 0 1 0 0,0 0 0 0 0,0-1-1 0 0,0 1 1 0 0,0 0-1 0 0,-1-1 1 0 0,1 1-1 0 0,0-1 1 0 0,0 1 0 0 0,1-2-1 0 0,-1 2-150 0 0,0-1 0 0 0,-1 0 1 0 0,1 1-1 0 0,0-1 0 0 0,0 1 0 0 0,0-1 0 0 0,0 1 0 0 0,0 0 0 0 0,1-1 1 0 0,-1 1-1 0 0,0 0 0 0 0,2 0 0 0 0,11 0-678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1587 72 5063 0 0,'11'-12'1103'0'0,"0"0"0"0"0,1 1 0 0 0,27-20 2215 0 0,-34 26 955 0 0,-11 6-4261 0 0,1 0 0 0 0,-1 0 0 0 0,0 1 0 0 0,1-1 0 0 0,-1 2 0 0 0,-10 4 0 0 0,-4 2-4 0 0,-311 93-17 0 0,166-56-16 0 0,62-19-153 0 0,0-5 0 0 0,-127 10 0 0 0,188-28 109 0 0,-1-1 0 0 0,1-2 0 0 0,-1-2 0 0 0,-42-7 0 0 0,74 6 21 0 0,1-1 0 0 0,-1 0 1 0 0,0 0-1 0 0,1-1 0 0 0,0 0 0 0 0,-12-7 0 0 0,22 11 48 0 0,-1 0 0 0 0,0-1 0 0 0,1 1 0 0 0,-1 0 0 0 0,1-1 0 0 0,0 1 0 0 0,-1 0 0 0 0,1-1 0 0 0,-1 1 0 0 0,1-1 0 0 0,-1 1 0 0 0,1-1 0 0 0,0 1 0 0 0,-1 0 0 0 0,1-1 0 0 0,0 1 0 0 0,0-1 0 0 0,-1 0 0 0 0,1 1 0 0 0,0-1 0 0 0,0 1 0 0 0,0-1 0 0 0,0 1 0 0 0,0-1 0 0 0,0 0 0 0 0,0 1 0 0 0,0-1 0 0 0,0 1 0 0 0,0-1 0 0 0,0 1 0 0 0,0-1 0 0 0,0 0 0 0 0,0 1 0 0 0,0-1 0 0 0,0 1 0 0 0,1-1 0 0 0,-1 1 0 0 0,0-1 0 0 0,1 1 0 0 0,-1-1 0 0 0,0 1 0 0 0,1-1 0 0 0,-1 1 0 0 0,1-1 0 0 0,-1 0 0 0 0,2-1 2 0 0,-1 0 0 0 0,1-1-1 0 0,-1 1 1 0 0,1 0-1 0 0,0 0 1 0 0,0 0 0 0 0,0 0-1 0 0,0 0 1 0 0,1 1 0 0 0,-1-1-1 0 0,0 1 1 0 0,1-1-1 0 0,-1 1 1 0 0,1 0 0 0 0,-1 0-1 0 0,1 0 1 0 0,-1 0 0 0 0,1 0-1 0 0,0 1 1 0 0,0-1-1 0 0,-1 1 1 0 0,1 0 0 0 0,0 0-1 0 0,0 0 1 0 0,-1 0 0 0 0,1 0-1 0 0,0 0 1 0 0,0 1-1 0 0,-1-1 1 0 0,1 1 0 0 0,3 1-1 0 0,-1 0 1 0 0,-1-1-1 0 0,1 1 1 0 0,-1 0-1 0 0,0 0 1 0 0,0 1 0 0 0,0-1-1 0 0,0 1 1 0 0,0 0-1 0 0,-1 0 1 0 0,1 0-1 0 0,-1 1 1 0 0,0-1-1 0 0,0 1 1 0 0,0 0 0 0 0,0 0-1 0 0,-1 0 1 0 0,4 7-1 0 0,-3-2 7 0 0,-1-1-1 0 0,0 1 1 0 0,0 0 0 0 0,-1 0-1 0 0,-1 0 1 0 0,1 0-1 0 0,-2 0 1 0 0,1 0 0 0 0,-1 0-1 0 0,-3 13 1 0 0,-4 9 126 0 0,-17 48 1 0 0,18-61-114 0 0,-33 82 91 0 0,-78 138 0 0 0,102-208-88 0 0,-2-1 0 0 0,0-1 0 0 0,-2-1 0 0 0,-2-1 0 0 0,0 0 0 0 0,-1-2 0 0 0,-50 39 0 0 0,64-55 31 0 0,-1 0 0 0 0,2 0 0 0 0,-1 1 0 0 0,1 0 0 0 0,-9 12 0 0 0,16-19 73 0 0,1 0-74 0 0,0 9-33 0 0,0-9 32 0 0,4 10 27 0 0,-3-9-5 0 0,1-2-52 0 0,-1-1 0 0 0,1 1 1 0 0,-1 0-1 0 0,0 0 0 0 0,1-1 0 0 0,0 1 0 0 0,-1-1 1 0 0,1 1-1 0 0,-1-1 0 0 0,1 0 0 0 0,-1 0 1 0 0,1 0-1 0 0,2 0 0 0 0,22-1 225 0 0,-2-5 41 0 0,0 0-1 0 0,0-2 1 0 0,38-17-1 0 0,-11 4-43 0 0,-44 18-213 0 0,42-16 367 0 0,98-24 0 0 0,-132 40-371 0 0,-1 1 0 0 0,1 0 1 0 0,-1 1-1 0 0,1 0 0 0 0,0 1 0 0 0,-1 1 1 0 0,1 0-1 0 0,0 1 0 0 0,-1 1 1 0 0,0 0-1 0 0,27 10 0 0 0,-36-10-37 0 0,-1 0 0 0 0,1-1 0 0 0,-1 1-1 0 0,0 1 1 0 0,7 6 0 0 0,1 1-408 0 0,-10-10 225 0 0,4 4-781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2759 0 0,'2'1'6539'0'0,"0"2"-6268"0"0,1-1 0 0 0,-1 0 0 0 0,1 0 1 0 0,0-1-1 0 0,0 1 0 0 0,0 0 0 0 0,0-1 0 0 0,0 0 0 0 0,1 0 0 0 0,-1 0 1 0 0,0 0-1 0 0,1 0 0 0 0,-1-1 0 0 0,0 0 0 0 0,1 1 0 0 0,-1-1 0 0 0,0 0 0 0 0,5-1 1 0 0,5 0 35 0 0,1 0 0 0 0,-1-1 1 0 0,18-5-1 0 0,319-87 2660 0 0,-115 36-4982 0 0,-206 51-3985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0,'0'1'9630'0'0,"2"7"-8889"0"0,2 1-224 0 0,1 0 0 0 0,0 0 0 0 0,1 0 0 0 0,0 0 0 0 0,0-1 1 0 0,1 0-1 0 0,12 12 0 0 0,-13-15-303 0 0,14 15 531 0 0,30 22 1 0 0,1 1-87 0 0,70 59 429 0 0,42 33-525 0 0,-76-63-1214 0 0,-84-69 547 0 0,0-1-1 0 0,0 0 0 0 0,0 0 1 0 0,1 0-1 0 0,-1 0 1 0 0,0-1-1 0 0,1 1 0 0 0,0-1 1 0 0,6 2-1 0 0,21-1-5858 0 0,-15-4 484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3679 0 0,'0'0'284'0'0,"-9"2"1542"0"0,3 0-673 0 0,1 0 0 0 0,0 0 1 0 0,-1 1-1 0 0,-5 4 1 0 0,-4 3-428 0 0,-15 15 0 0 0,1-1-263 0 0,-92 71 394 0 0,-34 27 210 0 0,89-76-755 0 0,-179 134 524 0 0,202-149-719 0 0,29-21-66 0 0,0 0-1 0 0,0 1 1 0 0,1 0 0 0 0,-17 19 0 0 0,25-23 2 0 0,4-6-31 0 0,4-1-180 0 0,-1 1-34 0 0,1-1 0 0 0,0 1-1 0 0,0-1 1 0 0,0 0 0 0 0,0 0-1 0 0,0 0 1 0 0,3-1 0 0 0,13-2-5318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0,'0'0'2488'0'0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 5983 0 0,'-1'-1'274'0'0,"-21"-15"4512"0"0,25 25-774 0 0,-2-5-3401 0 0,5 9-375 0 0,1 0 1 0 0,0 0-1 0 0,0 0 0 0 0,1-1 1 0 0,12 13-1 0 0,51 54 15 0 0,-47-55-171 0 0,135 148 845 0 0,-135-143-726 0 0,-2 1 0 0 0,0 1 0 0 0,-3 1 0 0 0,20 40 0 0 0,-31-52-94 0 0,-2 0 0 0 0,1 0 0 0 0,-2 0 0 0 0,-1 1-1 0 0,-1-1 1 0 0,0 1 0 0 0,-2 0 0 0 0,0 0 0 0 0,-1 0 0 0 0,-6 36 0 0 0,1-26-13 0 0,-1-1 0 0 0,-2 0 1 0 0,-1-1-1 0 0,-1 0 0 0 0,-2 0 1 0 0,-25 45-1 0 0,22-49-75 0 0,-1-1-1 0 0,-2-1 1 0 0,-31 34 0 0 0,-71 52 7 0 0,73-67 93 0 0,42-37-117 0 0,1 3 0 0 0,3-2-56 0 0,0-5-234 0 0,3 0-102 0 0,3 3-22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9215 0 0,'0'0'7536'0'0,"-9"2"-7152"0"0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48 8375 0 0,'17'-9'477'0'0,"-7"4"-13"0"0,0-1-1 0 0,-1 0 1 0 0,17-14 2026 0 0,-44 19-1357 0 0,3 2-1089 0 0,1 1-1 0 0,0 1 1 0 0,0 1 0 0 0,0 0 0 0 0,-18 8-1 0 0,-66 36-65 0 0,53-25 94 0 0,-65 30 33 0 0,-123 66 97 0 0,20 21-187 0 0,125-78 44 0 0,69-47-13 0 0,0 1 0 0 0,1 1-1 0 0,1 0 1 0 0,1 1 0 0 0,1 1 0 0 0,-23 36-1 0 0,30-42 63 0 0,1-1-1 0 0,0 1 0 0 0,1 0 1 0 0,0 1-1 0 0,2 0 1 0 0,-7 26-1 0 0,9-31-57 0 0,1-1 0 0 0,0 0-1 0 0,0 0 1 0 0,1 0 0 0 0,0 1-1 0 0,1-1 1 0 0,0 0 0 0 0,0 0 0 0 0,1 0-1 0 0,0 0 1 0 0,0 0 0 0 0,1 0 0 0 0,6 12-1 0 0,-4-10 21 0 0,1-1-1 0 0,0 0 0 0 0,0 0 1 0 0,1 0-1 0 0,1 0 0 0 0,-1-1 1 0 0,1-1-1 0 0,1 1 0 0 0,-1-1 1 0 0,1-1-1 0 0,1 1 0 0 0,-1-2 1 0 0,1 1-1 0 0,0-1 0 0 0,0-1 1 0 0,0 0-1 0 0,1 0 0 0 0,0-1 1 0 0,11 2-1 0 0,14 2 43 0 0,1-2 1 0 0,0-2-1 0 0,0-1 1 0 0,0-1-1 0 0,0-3 0 0 0,-1-1 1 0 0,1-1-1 0 0,0-2 1 0 0,-1-2-1 0 0,-1-1 0 0 0,1-2 1 0 0,55-26-1 0 0,-62 23-71 0 0,-1-1 0 0 0,52-38-1 0 0,-64 40-86 0 0,-1 0-1 0 0,0-1 0 0 0,-1 0 0 0 0,-1-1 0 0 0,23-32 1 0 0,-32 41-92 0 0,-1 0 1 0 0,0-1-1 0 0,0 0 1 0 0,0 1-1 0 0,-1-1 1 0 0,0 0 0 0 0,2-13-1 0 0,-3 17 91 0 0,-1 0 0 0 0,0 1-1 0 0,0-1 1 0 0,0 0 0 0 0,0 1-1 0 0,0-1 1 0 0,0 0 0 0 0,-1 0-1 0 0,1 1 1 0 0,-1-1 0 0 0,0 0 0 0 0,0 1-1 0 0,0-1 1 0 0,0 1 0 0 0,0-1-1 0 0,0 1 1 0 0,-1 0 0 0 0,1-1-1 0 0,-1 1 1 0 0,0 0 0 0 0,0 0 0 0 0,1 0-1 0 0,-4-2 1 0 0,2 2 41 0 0,-9-7-168 0 0,-26-14 0 0 0,32 21 142 0 0,1 0 0 0 0,0 0 1 0 0,-1 0-1 0 0,1 0 1 0 0,-1 1-1 0 0,1 0 0 0 0,-1 0 1 0 0,-9 1-1 0 0,-11 1 25 0 0,1 1 0 0 0,-43 8 0 0 0,-50 20-27 0 0,50-11 25 0 0,40-11 9 0 0,1 2 0 0 0,0 1 0 0 0,1 1 0 0 0,1 1 0 0 0,-25 17 0 0 0,19-12-14 0 0,43-16-856 0 0,7-1-2831 0 0,4-2-1242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 8287 0 0,'-6'-1'197'0'0,"-1"1"-1"0"0,1 0 1 0 0,-1 0 0 0 0,1 0-1 0 0,-1 1 1 0 0,1 0-1 0 0,0 1 1 0 0,-1-1-1 0 0,1 1 1 0 0,0 0-1 0 0,0 1 1 0 0,-10 5-1 0 0,5-1 485 0 0,1 1-1 0 0,-1 0 1 0 0,1 1-1 0 0,1 0 0 0 0,-11 12 1 0 0,7-6-274 0 0,0 1 0 0 0,2 0 0 0 0,-1 1 0 0 0,-14 31 0 0 0,21-38-355 0 0,1 1-1 0 0,0 0 0 0 0,0 1 0 0 0,1-1 1 0 0,0 0-1 0 0,1 1 0 0 0,1-1 0 0 0,0 1 0 0 0,0 18 1 0 0,4-15 80 0 0,-1-4-1184 0 0,-1-4-3239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2303 0 0,'-1'1'574'0'0,"-24"49"9356"0"0,1-2-6819 0 0,-30 67-2262 0 0,44-93-644 0 0,-17 48 208 0 0,24-61-279 0 0,0 1 0 0 0,1 0 0 0 0,0 0 0 0 0,0 0 1 0 0,1 14 1360 0 0,2-23-1151 0 0,0 0-311 0 0,-1-1 0 0 0,0 0 0 0 0,1 1 0 0 0,-1-1 1 0 0,1 1-1 0 0,-1-1 0 0 0,1 0 0 0 0,-1 1 0 0 0,1-1 0 0 0,-1 0 0 0 0,1 0 0 0 0,-1 1 0 0 0,1-1 0 0 0,0 0 0 0 0,-1 0 0 0 0,1 0 0 0 0,-1 0 1 0 0,1 0-1 0 0,0 0 0 0 0,-1 0 0 0 0,1 0 0 0 0,-1 0 0 0 0,1 0 0 0 0,0 0 0 0 0,-1 0 0 0 0,1 0 0 0 0,-1 0 0 0 0,1-1 0 0 0,0 1 0 0 0,-1 0 0 0 0,1 0 1 0 0,-1-1-1 0 0,1 1 0 0 0,-1 0 0 0 0,1-1 0 0 0,9-4 86 0 0,0 0 0 0 0,-1-1-1 0 0,1 0 1 0 0,-1-1 0 0 0,-1 0 0 0 0,1 0 0 0 0,12-15 0 0 0,46-66 14 0 0,-13 15-136 0 0,-39 55 55 0 0,1 1 0 0 0,30-24 0 0 0,-38 34-299 0 0,1 1 0 0 0,0 0 0 0 0,1 1 0 0 0,-1 0 0 0 0,1 1 0 0 0,0 0 0 0 0,21-6 0 0 0,-12 6-1634 0 0,32-2 0 0 0,-28 4 47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86 10247 0 0,'0'0'927'0'0,"0"2"-760"0"0,0 0 263 0 0,-1 1 1 0 0,2-1 0 0 0,-1 1 0 0 0,0-1-1 0 0,0 1 1 0 0,1-1 0 0 0,0 0 0 0 0,-1 1-1 0 0,3 2 1 0 0,-3-4-301 0 0,1 0 0 0 0,0 0 1 0 0,0 0-1 0 0,0 0 0 0 0,-1 0 0 0 0,1 0 0 0 0,0 0 0 0 0,0-1 0 0 0,0 1 1 0 0,1 0-1 0 0,-1-1 0 0 0,0 1 0 0 0,0-1 0 0 0,0 1 0 0 0,0-1 0 0 0,1 1 1 0 0,-1-1-1 0 0,0 0 0 0 0,0 0 0 0 0,0 0 0 0 0,3 0 0 0 0,3 0 12 0 0,0 0 1 0 0,-1-1-1 0 0,1 0 0 0 0,0 0 0 0 0,-1 0 1 0 0,1-1-1 0 0,-1 0 0 0 0,0-1 0 0 0,0 1 1 0 0,1-1-1 0 0,6-5 0 0 0,4-3-128 0 0,0 0 0 0 0,21-20-1 0 0,-31 25-239 0 0,-1 0-1 0 0,0-1 0 0 0,-1 1 1 0 0,1-2-1 0 0,4-7 0 0 0,-9 13 31 0 0,-3 2-429 0 0,-5-1 546 0 0,-1 1 0 0 0,1 0 1 0 0,-1 1-1 0 0,1-1 0 0 0,-1 1 0 0 0,1 1 1 0 0,-1 0-1 0 0,1 0 0 0 0,0 0 0 0 0,0 1 1 0 0,0 0-1 0 0,0 0 0 0 0,0 1 0 0 0,-7 4 0 0 0,-8 8 215 0 0,0 0 0 0 0,-32 31-1 0 0,30-24 204 0 0,-32 39 0 0 0,48-51-256 0 0,0 0 1 0 0,0 0 0 0 0,1 1-1 0 0,1 0 1 0 0,0 0-1 0 0,-7 21 1 0 0,12-29-70 0 0,0 0 1 0 0,0 0 0 0 0,0 0-1 0 0,1 0 1 0 0,-1 0-1 0 0,1 0 1 0 0,0 0 0 0 0,0 0-1 0 0,1 1 1 0 0,-1-1-1 0 0,1 0 1 0 0,0 0 0 0 0,0 0-1 0 0,3 7 1 0 0,-2-8-103 0 0,-1 0 0 0 0,1 1 1 0 0,1-1-1 0 0,-1-1 1 0 0,0 1-1 0 0,1 0 0 0 0,-1-1 1 0 0,1 1-1 0 0,0-1 1 0 0,0 0-1 0 0,0 1 0 0 0,0-1 1 0 0,0-1-1 0 0,1 1 0 0 0,-1 0 1 0 0,7 1-1 0 0,-3-1-645 0 0,0 0-1 0 0,1-1 0 0 0,-1 0 1 0 0,12 0-1 0 0,7 0-4430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8 433 2759 0 0,'-7'2'16363'0'0,"7"-5"-16249"0"0,0 1 0 0 0,0-1-1 0 0,0 1 1 0 0,0-1 0 0 0,1 1 0 0 0,-1-1 0 0 0,1 1 0 0 0,0-1 0 0 0,0 1-1 0 0,0 0 1 0 0,0 0 0 0 0,0-1 0 0 0,0 1 0 0 0,0 0 0 0 0,1 0-1 0 0,-1 0 1 0 0,1 0 0 0 0,2-2 0 0 0,4-5 57 0 0,2 0 0 0 0,13-9 0 0 0,33-22 26 0 0,85-43 0 0 0,-94 56-286 0 0,64-35-727 0 0,158-65 0 0 0,-263 124 830 0 0,0 1-1 0 0,0 0 1 0 0,0 0-1 0 0,0 0 1 0 0,1 1-1 0 0,-1 0 0 0 0,0 1 1 0 0,1-1-1 0 0,7 1 1 0 0,-12 1 94 0 0,-2 1 44 0 0,1 5-75 0 0,-1-1 0 0 0,-1 1 1 0 0,1 0-1 0 0,-1 0 0 0 0,0-1 0 0 0,0 1 1 0 0,-1-1-1 0 0,0 1 0 0 0,-4 8 0 0 0,-5 10 228 0 0,-15 25-1 0 0,2-6-97 0 0,19-35-172 0 0,1 0 0 0 0,1 0 0 0 0,-1 0 0 0 0,2 0-1 0 0,-1 1 1 0 0,-1 16 0 0 0,4-23-22 0 0,0 1-1 0 0,0 0 1 0 0,0-1-1 0 0,0 1 1 0 0,1 0 0 0 0,-1-1-1 0 0,1 1 1 0 0,0-1-1 0 0,0 1 1 0 0,1-1-1 0 0,-1 1 1 0 0,1-1-1 0 0,0 0 1 0 0,-1 0 0 0 0,1 0-1 0 0,1 0 1 0 0,-1 0-1 0 0,0 0 1 0 0,1 0-1 0 0,5 4 1 0 0,4 3-114 0 0,3 2-36 0 0,22 15 0 0 0,-32-24-570 0 0,1 0 1 0 0,-1 0-1 0 0,1 0 0 0 0,10 2 1 0 0,-3-3-1045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0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4143 0 0,'1'2'4539'0'0,"23"32"1247"0"0,39 42-3815 0 0,-58-71-1855 0 0,0 1 0 0 0,0 0 0 0 0,-1 0 0 0 0,0 0 0 0 0,0 0 1 0 0,-1 1-1 0 0,0 0 0 0 0,0-1 0 0 0,0 1 0 0 0,3 13 0 0 0,-6-16-89 0 0,1 0 0 0 0,-1 0 0 0 0,0 0 0 0 0,0 0 0 0 0,0 0 0 0 0,0 0 0 0 0,-1 0 0 0 0,1 0 0 0 0,-1-1 0 0 0,0 1 0 0 0,0 0 0 0 0,-1 0 0 0 0,1-1 0 0 0,-1 1 0 0 0,0-1 0 0 0,0 1 0 0 0,0-1 0 0 0,0 0 0 0 0,-1 1 0 0 0,1-1 0 0 0,-6 5 0 0 0,-9 6 32 0 0,-1 0 1 0 0,0-2 0 0 0,0 0-1 0 0,-1 0 1 0 0,-1-2-1 0 0,-29 11 1 0 0,-7 0-110 0 0,-66 13 0 0 0,93-28-502 0 0,28-15-1329 0 0,3-2 774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3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10535 0 0,'-36'2'482'0'0,"34"-2"-454"0"0,0 1 1 0 0,0-1 0 0 0,0 0 0 0 0,0 1-1 0 0,1-1 1 0 0,-1 1 0 0 0,0 0 0 0 0,0-1-1 0 0,1 1 1 0 0,-1 0 0 0 0,1 0-1 0 0,-1 0 1 0 0,0 0 0 0 0,1 1 0 0 0,0-1-1 0 0,-1 0 1 0 0,1 1 0 0 0,0-1 0 0 0,0 0-1 0 0,0 1 1 0 0,-1 0 0 0 0,2-1 0 0 0,-1 1-1 0 0,0 0 1 0 0,0-1 0 0 0,0 1-1 0 0,0 3 1 0 0,0-3 53 0 0,1 1-1 0 0,0 0 1 0 0,-1 0-1 0 0,1 0 1 0 0,0 0-1 0 0,0-1 1 0 0,0 1 0 0 0,1 0-1 0 0,-1 0 1 0 0,1 0-1 0 0,0-1 1 0 0,-1 1-1 0 0,1 0 1 0 0,0 0-1 0 0,1-1 1 0 0,1 4-1 0 0,2 1 101 0 0,0 0-1 0 0,1-1 1 0 0,0 1-1 0 0,1-1 1 0 0,-1 0-1 0 0,1-1 1 0 0,11 7-1 0 0,57 30 641 0 0,-47-27-448 0 0,-13-8-139 0 0,0 2 0 0 0,-1 0 0 0 0,-1 0 0 0 0,0 1 0 0 0,0 1 1 0 0,-1 0-1 0 0,17 20 0 0 0,-25-25-128 0 0,1-1 1 0 0,-1 1-1 0 0,-1 0 0 0 0,1 1 1 0 0,-1-1-1 0 0,0 0 1 0 0,-1 1-1 0 0,0 0 1 0 0,0 0-1 0 0,0-1 1 0 0,-1 1-1 0 0,0 0 1 0 0,0 0-1 0 0,0 0 1 0 0,-1 1-1 0 0,0-1 1 0 0,-1 0-1 0 0,0 0 1 0 0,0 0-1 0 0,-3 9 1 0 0,1-6 14 0 0,-1 0 0 0 0,-1 0 0 0 0,0 0 1 0 0,0-1-1 0 0,-1 1 0 0 0,0-1 1 0 0,-1-1-1 0 0,0 1 0 0 0,0-1 1 0 0,-1 0-1 0 0,0-1 0 0 0,-17 13 1 0 0,-2-2-48 0 0,-1 0 1 0 0,-1-2-1 0 0,-30 12 1 0 0,30-15-275 0 0,2 0 0 0 0,-38 25 1 0 0,59-33-226 0 0,4-4 29 0 0,-1 0-1 0 0,1 1 0 0 0,0 0 1 0 0,-1 0-1 0 0,1 0 0 0 0,0 0 1 0 0,0 0-1 0 0,0 0 0 0 0,-2 3 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18 3223 0 0,'2'-1'240'0'0,"24"-4"-147"0"0,13-4 3830 0 0,-37 8-2652 0 0,15-1 6553 0 0,-26 3-7799 0 0,-1 0 0 0 0,0 0 0 0 0,1 1 0 0 0,-18 5 0 0 0,-38 17 57 0 0,38-13-72 0 0,-126 49-96 0 0,113-46-24 0 0,-1-1 0 0 0,-1-3 1 0 0,-48 7-1 0 0,-406 15-2589 0 0,474-32 2600 0 0,-11 1 101 0 0,0-2 0 0 0,-47-7 0 0 0,79 8 1121 0 0,2-2-939 0 0,8-6-30 0 0,3-6 9 0 0,2 2 0 0 0,-1 0-1 0 0,2 1 1 0 0,22-15 0 0 0,-36 27-157 0 0,0-1-1 0 0,-1 1 1 0 0,1 0 0 0 0,-1-1 0 0 0,1 1 0 0 0,0 0 0 0 0,-1-1 0 0 0,1 1 0 0 0,-1 0 0 0 0,0 0 0 0 0,1 0 0 0 0,-1-1 0 0 0,0 1 0 0 0,1 1 0 0 0,-1-2-5 0 0,3 13 3 0 0,0-1 1 0 0,-1 0-1 0 0,0 1 0 0 0,-1 0 0 0 0,-1-1 0 0 0,-1 25 0 0 0,1 17 127 0 0,0-45-98 0 0,2 35 66 0 0,2 1 0 0 0,15 64 0 0 0,-16-96-33 0 0,1 0 0 0 0,0 0-1 0 0,1 0 1 0 0,1-1 0 0 0,0 0 0 0 0,1 0 0 0 0,0 0 0 0 0,0-1-1 0 0,2 0 1 0 0,-1 0 0 0 0,1-1 0 0 0,16 14 0 0 0,53 34 1327 0 0,-76-57-396 0 0,1-23-837 0 0,-2 17-157 0 0,-1-16 15 0 0,2 0 0 0 0,1 0 1 0 0,0 0-1 0 0,2 1 0 0 0,12-37 0 0 0,-4 29-18 0 0,0 1 0 0 0,2 1 0 0 0,1 1 0 0 0,2 0 0 0 0,30-35 0 0 0,-34 45 0 0 0,-6 7 0 0 0,-1 0 0 0 0,0-1 0 0 0,0 0 0 0 0,-1 0 0 0 0,6-11 0 0 0,-12 20-5 0 0,0-1 1 0 0,1 1-1 0 0,-1-1 0 0 0,0 1 0 0 0,1-1 0 0 0,-1 1 0 0 0,0-1 0 0 0,0 1 1 0 0,0-1-1 0 0,1 1 0 0 0,-1-1 0 0 0,0 0 0 0 0,0 1 0 0 0,0-1 1 0 0,0 1-1 0 0,0-1 0 0 0,0 1 0 0 0,0-1 0 0 0,0 1 0 0 0,0-1 1 0 0,0 0-1 0 0,0 1 0 0 0,0-1 0 0 0,-1 1 0 0 0,1-1 0 0 0,0 1 1 0 0,0-1-1 0 0,-1 1 0 0 0,1-1 0 0 0,0 1 0 0 0,-1-1 0 0 0,1 1 1 0 0,0 0-1 0 0,-1-1 0 0 0,-12-1-283 0 0,11 2 239 0 0,0 0-80 0 0,-14 1 9 0 0,16-1 46 0 0,-1 0-1 0 0,1 0 0 0 0,-1 0 0 0 0,1 1 1 0 0,0-1-1 0 0,-1 0 0 0 0,1 0 0 0 0,-1 0 0 0 0,1 0 1 0 0,-1 1-1 0 0,1-1 0 0 0,-1 0 0 0 0,1 0 0 0 0,0 1 1 0 0,-1-1-1 0 0,1 0 0 0 0,0 1 0 0 0,-1-1 0 0 0,1 0 1 0 0,0 1-1 0 0,-1-1 0 0 0,1 1 0 0 0,0-1 0 0 0,0 0 1 0 0,0 1-1 0 0,-1-1 0 0 0,1 1 0 0 0,0-1 1 0 0,0 1-1 0 0,0 0 0 0 0,0 0-19 0 0,0 1 1 0 0,0-1-1 0 0,0 0 1 0 0,1 1-1 0 0,-1-1 1 0 0,0 0-1 0 0,1 1 1 0 0,-1-1-1 0 0,1 0 1 0 0,0 0-1 0 0,-1 0 1 0 0,1 1-1 0 0,0-1 1 0 0,0 0-1 0 0,0 0 1 0 0,0 0-1 0 0,-1 0 1 0 0,1 0-1 0 0,1 0 1 0 0,-1-1-1 0 0,0 1 1 0 0,2 1-1 0 0,1 0-280 0 0,0 0 1 0 0,1 0-1 0 0,-1-1 0 0 0,0 1 1 0 0,1-1-1 0 0,7 1 0 0 0,-2 0-250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7343 0 0,'0'0'3943'0'0,"4"-11"-2502"0"0,1 3-1213 0 0,1 0-1 0 0,0 0 1 0 0,0 1-1 0 0,1 0 1 0 0,0 0-1 0 0,0 0 1 0 0,1 1-1 0 0,0 0 1 0 0,0 0-1 0 0,0 1 1 0 0,1 0-1 0 0,0 0 1 0 0,0 1-1 0 0,0 0 1 0 0,16-4-1 0 0,-8 3-27 0 0,30-7 492 0 0,-44 12-648 0 0,0-1 0 0 0,0 1 0 0 0,0 0 1 0 0,0 0-1 0 0,-1 0 0 0 0,1 0 0 0 0,0 1 0 0 0,0-1 1 0 0,0 1-1 0 0,-1-1 0 0 0,1 1 0 0 0,0 0 1 0 0,3 2-1 0 0,-5-2-39 0 0,0 0 0 0 0,0 0-1 0 0,0 0 1 0 0,0 0 0 0 0,0 0 0 0 0,0 0 0 0 0,0 0 0 0 0,0 0 0 0 0,0 1-1 0 0,-1-1 1 0 0,1 0 0 0 0,0 1 0 0 0,-1-1 0 0 0,0 0 0 0 0,1 1 0 0 0,-1-1-1 0 0,0 1 1 0 0,1-1 0 0 0,-1 1 0 0 0,0-1 0 0 0,0 1 0 0 0,0 1 0 0 0,-1 3 11 0 0,1 0 0 0 0,-1 0 1 0 0,-3 9-1 0 0,1-4-4 0 0,-1 0-1 0 0,-1-1 0 0 0,1 1 1 0 0,-2-1-1 0 0,-10 16 0 0 0,3-8 12 0 0,-1-2 0 0 0,-16 18-1 0 0,-37 28-22 0 0,51-48-32 0 0,12-10 28 0 0,0-1-1 0 0,0 1 1 0 0,0 0-1 0 0,0 0 1 0 0,1 1 0 0 0,0-1-1 0 0,0 1 1 0 0,-4 5-1 0 0,4-1 5 0 0,2-9 0 0 0,1 0 0 0 0,0 1 0 0 0,0-1 0 0 0,0 0 0 0 0,0 0 0 0 0,-1 1 0 0 0,1-1 0 0 0,0 0 0 0 0,0 0 0 0 0,0 1 0 0 0,0-1 0 0 0,0 0 0 0 0,0 0 0 0 0,0 1 0 0 0,0-1 0 0 0,0 0 0 0 0,0 1 0 0 0,0-1 0 0 0,0 0 0 0 0,0 0 0 0 0,0 1 0 0 0,0-1 0 0 0,0 0 0 0 0,0 1 0 0 0,0-1 0 0 0,0 0 0 0 0,0 0 0 0 0,0 1 0 0 0,1-1 0 0 0,-1 0 0 0 0,0 0 0 0 0,0 1 0 0 0,0-1 0 0 0,0 0 0 0 0,1 0 0 0 0,-1 0 0 0 0,0 1 0 0 0,0-1 0 0 0,1 0 0 0 0,-1 0 0 0 0,0 0 0 0 0,0 0 0 0 0,0 0 0 0 0,1 1 0 0 0,-1-1 0 0 0,0 0 0 0 0,1 0 0 0 0,-1 0 0 0 0,0 0 0 0 0,0 0 0 0 0,1 0 0 0 0,-1 0 0 0 0,0 0 0 0 0,1 0 0 0 0,-1 0 0 0 0,0 0 0 0 0,0 0 0 0 0,1 0 0 0 0,-1 0 0 0 0,1 0 0 0 0,-1 0 0 0 0,11 0 57 0 0,0 1 0 0 0,0-1-1 0 0,1-1 1 0 0,-1 0 0 0 0,0-1-1 0 0,22-5 1 0 0,14-3 122 0 0,-34 8-150 0 0,11-1 81 0 0,25-1 0 0 0,-43 4-144 0 0,1 0 0 0 0,-1 1-1 0 0,1-1 1 0 0,-1 1 0 0 0,0 1 0 0 0,1-1 0 0 0,-1 1 0 0 0,11 5 0 0 0,-16-7-85 0 0,1 1 1 0 0,-1 0-1 0 0,0 0 1 0 0,1 1 0 0 0,-1-1-1 0 0,0 0 1 0 0,0 0 0 0 0,0 1-1 0 0,0-1 1 0 0,0 0-1 0 0,0 1 1 0 0,1 2 0 0 0,-1-2-206 0 0,3 7-1291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392 219 11951 0 0,'0'0'2402'0'0,"1"2"-1992"0"0,2 1-228 0 0,0 0 1 0 0,-1 0-1 0 0,1 0 0 0 0,0 0 0 0 0,0-1 0 0 0,1 1 0 0 0,-1-1 1 0 0,1 0-1 0 0,-1 0 0 0 0,1 0 0 0 0,0 0 0 0 0,-1-1 0 0 0,1 0 1 0 0,0 1-1 0 0,0-1 0 0 0,0-1 0 0 0,0 1 0 0 0,0 0 0 0 0,0-1 1 0 0,0 0-1 0 0,1 0 0 0 0,-1 0 0 0 0,6-2 0 0 0,8-1 85 0 0,-1-1-1 0 0,0-1 1 0 0,0-1-1 0 0,-1 0 1 0 0,29-16-1 0 0,73-52 291 0 0,-106 66-573 0 0,61-47 77 0 0,-60 44-207 0 0,-1 0-1 0 0,0 0 1 0 0,14-19 0 0 0,-25 28-99 0 0,-5 1 142 0 0,0-1 1 0 0,1 1-1 0 0,-1 0 0 0 0,0 0 1 0 0,0 1-1 0 0,0-1 0 0 0,0 1 1 0 0,0-1-1 0 0,0 1 1 0 0,0 1-1 0 0,0-1 0 0 0,0 0 1 0 0,1 1-1 0 0,-6 1 0 0 0,-6 3-150 0 0,0 0 0 0 0,-19 9 0 0 0,9-3-5 0 0,-32 15 168 0 0,1 2 0 0 0,-76 51 1 0 0,-96 85 546 0 0,191-136-355 0 0,-1 1 116 0 0,-47 47 0 0 0,72-64-135 0 0,1 1-1 0 0,0 1 1 0 0,2 0 0 0 0,-1 1 0 0 0,2 0 0 0 0,-14 29 0 0 0,21-41-60 0 0,1-1 0 0 0,0 1 0 0 0,0-1 0 0 0,1 1 0 0 0,-1 0 0 0 0,0 0 0 0 0,1-1 0 0 0,0 1 0 0 0,-1 0 0 0 0,1 0 0 0 0,0-1 0 0 0,0 1 0 0 0,1 0 0 0 0,-1 0 0 0 0,1-1 0 0 0,-1 1 0 0 0,1 0 0 0 0,0-1 0 0 0,0 1 0 0 0,0-1 0 0 0,0 1 0 0 0,1-1 0 0 0,2 5 0 0 0,-1-4 19 0 0,0 0 0 0 0,1 0 0 0 0,-1 0-1 0 0,1 0 1 0 0,0 0 0 0 0,0-1 0 0 0,0 0-1 0 0,0 0 1 0 0,0 0 0 0 0,1 0-1 0 0,-1 0 1 0 0,9 1 0 0 0,33 5 32 0 0,0-2 1 0 0,93 1 0 0 0,-41-4-726 0 0,27-1-4118 0 0,-105-3 3158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3223 0 0,'0'0'3904'0'0,"-3"-8"-778"0"0,5 15 2532 0 0,16 44-4210 0 0,-9-32-1194 0 0,1 0-1 0 0,1 0 1 0 0,0-1-1 0 0,1-1 1 0 0,1 0-1 0 0,0-1 1 0 0,23 22-1 0 0,-13-19-210 0 0,1 0 1 0 0,1-2-1 0 0,0 0 0 0 0,1-2 0 0 0,0-1 1 0 0,37 14-1 0 0,-30-18-47 0 0,-31-9-284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8 1375 0 0,'-3'-7'11167'0'0,"-2"7"-10976"0"0,1 1 0 0 0,0 0 1 0 0,-1 0-1 0 0,1 0 0 0 0,0 0 0 0 0,0 1 1 0 0,0-1-1 0 0,0 1 0 0 0,0 0 0 0 0,0 0 0 0 0,-4 4 1 0 0,-8 5 88 0 0,-16 17 0 0 0,20-18-98 0 0,-317 298 1434 0 0,276-259-1542 0 0,27-26-42 0 0,-36 42 0 0 0,61-64-132 0 0,4-2-399 0 0,54-28-652 0 0,-32 13 735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4607 0 0,'0'0'699'0'0,"2"-1"476"0"0,63-22 4969 0 0,68-20-4394 0 0,-3 15-1129 0 0,-63 14-482 0 0,-49 11-629 0 0,23-2 0 0 0,-17 3-706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12751 0 0,'0'0'1158'0'0,"2"0"-954"0"0,32 3 1942 0 0,61-3 0 0 0,-33-3-1834 0 0,1-4 0 0 0,61-14 1 0 0,-112 19-1067 0 0,1 1 0 0 0,0 0 1 0 0,14 1-1 0 0,-14 0-1027 0 0,0 0-3686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8263 0 0,'0'0'5824'0'0,"1"-2"-5668"0"0,3-3 4032 0 0,-3 3-4181 0 0,0 0 0 0 0,1 0 0 0 0,-1 0 0 0 0,0 0 0 0 0,1 0 1 0 0,0 1-1 0 0,-1-1 0 0 0,1 1 0 0 0,2-3 0 0 0,-1 3-6 0 0,22-23-61 0 0,-35 33 39 0 0,3-2 103 0 0,-1 0 0 0 0,-11 17-1 0 0,18-23-22 0 0,0 1 9 0 0,-1 3 12 0 0,1-3 816 0 0,3-3-837 0 0,2-3-61 0 0,-2 4-62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 3223 0 0,'0'0'143'0'0,"-9"-2"26"0"0,1 0 159 0 0,-1 1 0 0 0,1 0 0 0 0,0 0 0 0 0,-1 1 0 0 0,1 0 0 0 0,-1 0 0 0 0,1 1 0 0 0,0 0 0 0 0,-1 1 0 0 0,1 0 0 0 0,0 0 0 0 0,0 0 0 0 0,0 1 0 0 0,0 1 0 0 0,-12 6 0 0 0,1 1 722 0 0,0 1 0 0 0,1 1-1 0 0,0 0 1 0 0,-28 29-1 0 0,24-20-960 0 0,1 1-1 0 0,-29 40 1 0 0,44-55-62 0 0,1 0 1 0 0,1 0 0 0 0,-1 1 0 0 0,1-1 0 0 0,1 1-1 0 0,0 0 1 0 0,0 0 0 0 0,0 0 0 0 0,1 0 0 0 0,1 0-1 0 0,0 1 1 0 0,0 18 0 0 0,1-26 33 0 0,0 1 0 0 0,1 0 0 0 0,-1 0 0 0 0,1-1 0 0 0,0 1 0 0 0,0 0 0 0 0,0-1 0 0 0,0 1-1 0 0,0-1 1 0 0,0 1 0 0 0,1-1 0 0 0,-1 0 0 0 0,1 1 0 0 0,0-1 0 0 0,0 0 0 0 0,0 0 0 0 0,0 0 0 0 0,0 0 0 0 0,0-1 0 0 0,0 1 0 0 0,1-1 0 0 0,-1 1 0 0 0,1-1 0 0 0,-1 0 0 0 0,1 0 0 0 0,-1 0 0 0 0,6 2 0 0 0,4 0 254 0 0,0-1 1 0 0,1 0 0 0 0,-1-1-1 0 0,23 0 1 0 0,-16-2-207 0 0,0 0 0 0 0,0-1 0 0 0,-1-1 0 0 0,1 0 0 0 0,-1-2 0 0 0,0 0-1 0 0,0-1 1 0 0,0-1 0 0 0,-1-1 0 0 0,0 0 0 0 0,0-1 0 0 0,-1-1 0 0 0,0 0 0 0 0,-1-1 0 0 0,0-1-1 0 0,-1-1 1 0 0,22-24 0 0 0,-31 31-123 0 0,0-1-1 0 0,-1 0 1 0 0,0 0 0 0 0,0-1-1 0 0,-1 1 1 0 0,1-1 0 0 0,-2 1-1 0 0,1-1 1 0 0,-1 0 0 0 0,0 0-1 0 0,-1 0 1 0 0,0 0-1 0 0,0-1 1 0 0,-1-12 0 0 0,0 14-84 0 0,-1 0 0 0 0,0 0 1 0 0,0 0-1 0 0,0 0 0 0 0,-1 1 1 0 0,0-1-1 0 0,-1 0 0 0 0,1 1 1 0 0,-1-1-1 0 0,0 1 0 0 0,-1 0 1 0 0,0 0-1 0 0,0 0 1 0 0,0 0-1 0 0,0 1 0 0 0,-1 0 1 0 0,-6-6-1 0 0,7 8-76 0 0,0 1 1 0 0,-1-1-1 0 0,1 0 0 0 0,-1 1 1 0 0,0 0-1 0 0,0 0 0 0 0,0 1 1 0 0,0-1-1 0 0,0 1 1 0 0,0 0-1 0 0,0 0 0 0 0,-6 1 1 0 0,1-1-394 0 0,0 1 0 0 0,0 1 0 0 0,0 0 0 0 0,0 0 0 0 0,-13 4 0 0 0,14-2-169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102 133 2303 0 0,'0'0'102'0'0,"-2"0"-1"0"0,-23-5-743 0 0,7 2 3222 0 0,7 2 5719 0 0,22-16-6737 0 0,-5 11-1349 0 0,0 1 1 0 0,1-1 0 0 0,0 1 0 0 0,0 1 0 0 0,0-1-1 0 0,1 1 1 0 0,12-5 0 0 0,5-1 55 0 0,30-6 0 0 0,-38 12-155 0 0,81-20 592 0 0,-80 21-465 0 0,1 0 1 0 0,0 1 0 0 0,23 1-1 0 0,-37 1-192 0 0,0 1 0 0 0,-1-1 0 0 0,1 1 0 0 0,0 0 0 0 0,-1 0 0 0 0,1 0-1 0 0,-1 1 1 0 0,0 0 0 0 0,7 3 0 0 0,-10-4-36 0 0,0-1 0 0 0,0 1 0 0 0,0 0 0 0 0,0 0 0 0 0,1 0 1 0 0,-1 0-1 0 0,0 0 0 0 0,-1 0 0 0 0,1 1 0 0 0,0-1 0 0 0,0 0 0 0 0,0 0 0 0 0,-1 1 0 0 0,1-1 0 0 0,-1 0 0 0 0,1 1 0 0 0,-1-1 0 0 0,1 1 0 0 0,-1-1 1 0 0,0 0-1 0 0,0 1 0 0 0,0-1 0 0 0,0 1 0 0 0,0-1 0 0 0,0 1 0 0 0,0-1 0 0 0,0 1 0 0 0,0-1 0 0 0,-1 0 0 0 0,1 1 0 0 0,-1-1 0 0 0,1 1 0 0 0,-1 1 1 0 0,-3 4 34 0 0,0 1 1 0 0,-1-1-1 0 0,1 0 1 0 0,-1 0-1 0 0,0 0 1 0 0,-1 0-1 0 0,-9 8 1 0 0,-50 39 159 0 0,52-44-174 0 0,-90 68 74 0 0,-73 58 3 0 0,172-133-97 0 0,-9 8-1 0 0,-1 0 0 0 0,-21 26 0 0 0,30-30-13 0 0,4-6 0 0 0,0 1 1 0 0,0-1-1 0 0,1 1 0 0 0,-1-1 0 0 0,0 1 0 0 0,1-1 1 0 0,-1 1-1 0 0,1-1 0 0 0,0 1 0 0 0,-1 0 0 0 0,1-1 1 0 0,0 1-1 0 0,0 0 0 0 0,0-1 0 0 0,0 1 0 0 0,0 0 1 0 0,1-1-1 0 0,-1 1 0 0 0,0-1 0 0 0,1 1 0 0 0,-1 0 0 0 0,1-1 1 0 0,1 3-1 0 0,-1-1 6 0 0,1 1 43 0 0,1 0-1 0 0,0-1 1 0 0,-1 1 0 0 0,1 0-1 0 0,1-1 1 0 0,-1 0 0 0 0,0 0 0 0 0,1 0-1 0 0,0 0 1 0 0,0 0 0 0 0,-1-1-1 0 0,2 0 1 0 0,-1 1 0 0 0,5 0 0 0 0,15 7 226 0 0,1-2 0 0 0,1-1 0 0 0,-1-1 1 0 0,43 4-1 0 0,-35-5-155 0 0,-1-1-9 0 0,33-2 0 0 0,-17 0-40 0 0,10-6-281 0 0,-57 4-47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66 13247 0 0,'68'-48'1550'0'0,"-54"38"-255"0"0,-6 3 860 0 0,-20 14-1019 0 0,-33 22-1147 0 0,-146 101-152 0 0,145-93-23 0 0,-65 55-118 0 0,95-76 277 0 0,-1 0 1 0 0,2 2-1 0 0,0 0 0 0 0,-14 24 1 0 0,26-37 42 0 0,1 0-1 0 0,-1 0 1 0 0,1 0 0 0 0,0 0-1 0 0,1 1 1 0 0,-1-1 0 0 0,1 0 0 0 0,0 1-1 0 0,0-1 1 0 0,1 1 0 0 0,-1 0-1 0 0,1-1 1 0 0,1 1 0 0 0,0 6-1 0 0,0-8 43 0 0,-1 0 0 0 0,2 0-1 0 0,-1 0 1 0 0,0 0-1 0 0,1 0 1 0 0,-1 0-1 0 0,1-1 1 0 0,0 1-1 0 0,1-1 1 0 0,-1 1 0 0 0,0-1-1 0 0,1 0 1 0 0,0 0-1 0 0,0 0 1 0 0,0 0-1 0 0,0-1 1 0 0,0 1-1 0 0,1-1 1 0 0,6 4 0 0 0,4 1 116 0 0,0-2 0 0 0,0 0 1 0 0,1-1-1 0 0,0 0 0 0 0,-1-1 1 0 0,1-1-1 0 0,22 1 1 0 0,-3-2 176 0 0,1-2 1 0 0,40-7 0 0 0,-73 8-347 0 0,43-6 185 0 0,55-15 0 0 0,-88 18-163 0 0,0-1 0 0 0,0 0 0 0 0,-1-1 0 0 0,1-1 0 0 0,-1 1 1 0 0,0-2-1 0 0,0 1 0 0 0,-1-2 0 0 0,15-12 0 0 0,-21 15-127 0 0,0 1-1 0 0,-1-1 1 0 0,1 0-1 0 0,-1 1 1 0 0,0-2-1 0 0,-1 1 1 0 0,1 0-1 0 0,-1-1 0 0 0,0 1 1 0 0,0-1-1 0 0,0 1 1 0 0,-1-1-1 0 0,0 0 1 0 0,0 0-1 0 0,-1 0 1 0 0,0 0-1 0 0,0-7 1 0 0,0 12 63 0 0,0 0-1 0 0,0 0 1 0 0,0 0 0 0 0,-1 0 0 0 0,1-1-1 0 0,0 1 1 0 0,-1 0 0 0 0,1 0-1 0 0,-1 0 1 0 0,1 0 0 0 0,-1 0 0 0 0,0 0-1 0 0,1 0 1 0 0,-1 0 0 0 0,0 0 0 0 0,0 0-1 0 0,1 0 1 0 0,-1 0 0 0 0,0 1 0 0 0,0-1-1 0 0,0 0 1 0 0,0 1 0 0 0,0-1-1 0 0,0 0 1 0 0,0 1 0 0 0,-1 0 0 0 0,1-1-1 0 0,0 1 1 0 0,0-1 0 0 0,0 1 0 0 0,0 0-1 0 0,-1 0 1 0 0,-1 0 0 0 0,-4-1-41 0 0,0 1 1 0 0,0 0 0 0 0,0 0-1 0 0,-7 1 1 0 0,13 0 68 0 0,-9 0-11 0 0,0 2-1 0 0,0-1 1 0 0,0 1 0 0 0,0 1-1 0 0,1 0 1 0 0,-1 0-1 0 0,1 1 1 0 0,0 0 0 0 0,-9 7-1 0 0,3 0-10 0 0,0-1 0 0 0,1 2 0 0 0,1 0-1 0 0,-14 17 1 0 0,15-15-239 0 0,1 0 1 0 0,1 1-1 0 0,0 0 0 0 0,1 1 1 0 0,1 0-1 0 0,-6 18 0 0 0,14-34 161 0 0,-1-1-1 0 0,1 1 0 0 0,0 0 0 0 0,0-1 1 0 0,-1 1-1 0 0,1 0 0 0 0,0 0 0 0 0,0-1 1 0 0,0 1-1 0 0,0 0 0 0 0,0-1 1 0 0,0 1-1 0 0,0 0 0 0 0,0 0 0 0 0,1-1 1 0 0,-1 1-1 0 0,0 0 0 0 0,0 0 1 0 0,0-1-1 0 0,1 1 0 0 0,-1 0 0 0 0,0-1 1 0 0,1 1-1 0 0,-1-1 0 0 0,1 1 1 0 0,-1 0-1 0 0,1-1 0 0 0,-1 1 0 0 0,1-1 1 0 0,-1 1-1 0 0,1-1 0 0 0,0 1 0 0 0,-1-1 1 0 0,1 0-1 0 0,-1 1 0 0 0,1-1 1 0 0,1 1-1 0 0,0-1-130 0 0,1 1 0 0 0,-1 0 0 0 0,0-1-1 0 0,1 0 1 0 0,-1 1 0 0 0,1-1 0 0 0,-1 0 0 0 0,0 0 0 0 0,4-1 0 0 0,13-2-3790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29 3679 0 0,'16'-29'13075'0'0,"-18"30"-12696"0"0,-7 1-254 0 0,0 1 0 0 0,1 0 0 0 0,-1 1 0 0 0,0 0 0 0 0,1 0 0 0 0,0 1 0 0 0,0 0 0 0 0,-12 10 0 0 0,-14 8-33 0 0,-21 11-41 0 0,2 1 0 0 0,-62 54 0 0 0,68-45-51 0 0,3 3 0 0 0,-40 52 0 0 0,74-86 76 0 0,0 2 0 0 0,1 0 0 0 0,-9 20 0 0 0,14-26-28 0 0,0 0 0 0 0,1 0 0 0 0,0 0 0 0 0,1 1 0 0 0,0-1 0 0 0,0 1 0 0 0,0 13 0 0 0,2-21 12 0 0,0 1 0 0 0,1 0 0 0 0,-1-1 0 0 0,0 1 0 0 0,1-1 0 0 0,0 1 0 0 0,0-1 0 0 0,-1 1 0 0 0,2-1 0 0 0,-1 0 0 0 0,0 1 0 0 0,0-1 0 0 0,1 0-1 0 0,-1 0 1 0 0,1 0 0 0 0,-1 0 0 0 0,1 0 0 0 0,3 2 0 0 0,-2-1 28 0 0,1-1 0 0 0,-1 1 0 0 0,1-1 0 0 0,-1 0 0 0 0,1-1 0 0 0,0 1 0 0 0,0 0 0 0 0,0-1 0 0 0,0 0 0 0 0,8 1 0 0 0,18 0 225 0 0,0-1 0 0 0,0-2 0 0 0,58-8-1 0 0,-22 1-130 0 0,-28 5-128 0 0,-1-2 1 0 0,67-19-1 0 0,-87 19-75 0 0,-1-1-1 0 0,0 0 1 0 0,0-2 0 0 0,-1 0-1 0 0,0 0 1 0 0,-1-2 0 0 0,1 0-1 0 0,19-18 1 0 0,-17 14-77 0 0,-14 12 68 0 0,0-1 0 0 0,0 1 0 0 0,0-1 0 0 0,0 1 0 0 0,0-1 0 0 0,-1 0 0 0 0,1 0-1 0 0,-1 0 1 0 0,0 0 0 0 0,0 0 0 0 0,0-1 0 0 0,0 1 0 0 0,1-5 0 0 0,0-1-104 0 0,0 0 0 0 0,-1-1 0 0 0,0 1-1 0 0,-1-1 1 0 0,0 0 0 0 0,0 0 0 0 0,-1 1-1 0 0,-2-17 1 0 0,2 25 105 0 0,0-1-1 0 0,0 1 0 0 0,0-1 0 0 0,-1 1 1 0 0,1-1-1 0 0,-1 1 0 0 0,1-1 1 0 0,-1 1-1 0 0,1 0 0 0 0,-1-1 1 0 0,0 1-1 0 0,0 0 0 0 0,0 0 1 0 0,0 0-1 0 0,0-1 0 0 0,0 1 1 0 0,0 0-1 0 0,0 0 0 0 0,0 0 1 0 0,0 1-1 0 0,0-1 0 0 0,-1 0 0 0 0,1 0 1 0 0,0 1-1 0 0,-1-1 0 0 0,1 0 1 0 0,-1 1-1 0 0,1 0 0 0 0,0-1 1 0 0,-1 1-1 0 0,1 0 0 0 0,-1 0 1 0 0,1-1-1 0 0,-1 1 0 0 0,1 1 1 0 0,-1-1-1 0 0,-2 0 0 0 0,-5 2-33 0 0,0 0 0 0 0,0 1 0 0 0,0 0 0 0 0,0 1 0 0 0,-8 4-1 0 0,-1 0 43 0 0,-105 50-62 0 0,101-46 62 0 0,2 1 0 0 0,0 1 0 0 0,-29 25 1 0 0,46-36 7 0 0,0 1-1 0 0,0-1 1 0 0,0 0 0 0 0,0 1 0 0 0,0 0 0 0 0,1 0 0 0 0,-1 0 0 0 0,1 0 0 0 0,-2 4 0 0 0,4-6 13 0 0,-1-1-1 0 0,1 1 1 0 0,0 0 0 0 0,-1-1-1 0 0,1 1 1 0 0,0 0 0 0 0,0 0-1 0 0,0-1 1 0 0,0 1 0 0 0,1 0-1 0 0,-1 0 1 0 0,0-1 0 0 0,1 1-1 0 0,-1 0 1 0 0,1-1-1 0 0,-1 1 1 0 0,1 0 0 0 0,0-1-1 0 0,0 1 1 0 0,0-1 0 0 0,0 1-1 0 0,0-1 1 0 0,0 0 0 0 0,0 1-1 0 0,0-1 1 0 0,3 2 0 0 0,2 2 24 0 0,1 0 1 0 0,0 0 0 0 0,0 0 0 0 0,1-1 0 0 0,-1 0 0 0 0,1-1 0 0 0,0 0 0 0 0,0 0 0 0 0,0 0 0 0 0,13 1 0 0 0,-1-1-224 0 0,0 0-1 0 0,-1-2 1 0 0,29-1 0 0 0,-42-1-330 0 0,-1 1 1 0 0,1-1-1 0 0,-1 0 1 0 0,11-4-1 0 0,2-1-5343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116 158 8751 0 0,'-90'12'2902'0'0,"65"-10"3116"0"0,26-3-5894 0 0,0 0-1 0 0,0 0 0 0 0,0 0 1 0 0,0 0-1 0 0,0 0 1 0 0,0 0-1 0 0,1 0 0 0 0,-1 1 1 0 0,0-1-1 0 0,0 0 0 0 0,1 1 1 0 0,-1-1-1 0 0,3 0 1 0 0,-3 1-40 0 0,38-12 373 0 0,1 2 0 0 0,0 1 0 0 0,60-4 0 0 0,-8 0-406 0 0,133-37 112 0 0,-149 31-70 0 0,68-14 600 0 0,-142 32-536 0 0,-1 13-79 0 0,-2-7-59 0 0,1 0-1 0 0,-1 0 1 0 0,0 0 0 0 0,-1 0-1 0 0,1 0 1 0 0,-1 0 0 0 0,0 0 0 0 0,-4 7-1 0 0,-24 37 100 0 0,22-37-86 0 0,-59 89 328 0 0,-124 195 132 0 0,154-238-439 0 0,-24 44-29 0 0,54-88-41 0 0,0 1 0 0 0,1-1 0 0 0,1 1-1 0 0,0 1 1 0 0,-3 21 0 0 0,8-36-122 0 0,0 0 0 0 0,-1 0 1 0 0,1 0-1 0 0,0-1 0 0 0,0 1 1 0 0,0 0-1 0 0,0 0 0 0 0,0 0 0 0 0,0 0 1 0 0,0 0-1 0 0,0 0 0 0 0,0 0 1 0 0,0-1-1 0 0,1 1 0 0 0,-1 0 0 0 0,0 0 1 0 0,1 0-1 0 0,-1 0 0 0 0,0-1 1 0 0,1 1-1 0 0,-1 0 0 0 0,1 0 1 0 0,-1-1-1 0 0,1 1 0 0 0,0 0 0 0 0,-1-1 1 0 0,1 1-1 0 0,-1-1 0 0 0,1 1 1 0 0,1 0-1 0 0,9 3-6996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8287 0 0,'-4'1'116'0'0,"0"0"0"0"0,0 1 1 0 0,0 0-1 0 0,1-1 0 0 0,-1 1 0 0 0,0 1 0 0 0,1-1 0 0 0,0 0 0 0 0,-1 1 0 0 0,1 0 0 0 0,0-1 0 0 0,0 1 0 0 0,-3 6 0 0 0,-5 5 801 0 0,-16 29 0 0 0,18-27-453 0 0,-25 41 837 0 0,2-1 118 0 0,-50 64 0 0 0,26-50-629 0 0,-5 6 151 0 0,-72 116 0 0 0,127-183-926 0 0,-59 109 122 0 0,55-97-101 0 0,1 0-1 0 0,1 1 0 0 0,-9 40 0 0 0,16-55-23 0 0,0 1 0 0 0,0 0 0 0 0,1-1 0 0 0,0 1 0 0 0,0 0 0 0 0,1-1 0 0 0,0 1 0 0 0,0 0 0 0 0,3 9-1 0 0,11 17-5301 0 0,-5-17-782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10303 0 0,'0'0'1220'0'0,"-2"1"-588"0"0,-63 35 2432 0 0,18-11-2037 0 0,1 2-1 0 0,-49 38 1 0 0,-71 77-457 0 0,151-130-555 0 0,1 2 0 0 0,-19 23 0 0 0,28-31 42 0 0,1-1-1 0 0,1 0 1 0 0,-1 1-1 0 0,1 0 0 0 0,0 0 1 0 0,0 0-1 0 0,1 0 1 0 0,0 1-1 0 0,0-1 0 0 0,0 0 1 0 0,-1 9-1 0 0,3-13-1 0 0,0 0-1 0 0,0 0 0 0 0,0 0 1 0 0,0-1-1 0 0,1 1 1 0 0,-1 0-1 0 0,0 0 0 0 0,1 0 1 0 0,0 0-1 0 0,-1-1 0 0 0,1 1 1 0 0,0 0-1 0 0,0-1 1 0 0,0 1-1 0 0,0 0 0 0 0,0-1 1 0 0,0 1-1 0 0,2 1 1 0 0,-1-1 28 0 0,1 0 1 0 0,0 0 0 0 0,0 0 0 0 0,0 0 0 0 0,0 0 0 0 0,0-1 0 0 0,0 1 0 0 0,0-1 0 0 0,5 1 0 0 0,4 1 92 0 0,0-1 0 0 0,0-1-1 0 0,0 0 1 0 0,21-1 0 0 0,-19 0-116 0 0,1-2 0 0 0,0 0 0 0 0,-1-1-1 0 0,0 0 1 0 0,1-1 0 0 0,-1-1 0 0 0,-1 0-1 0 0,26-13 1 0 0,-31 13-88 0 0,0 0 0 0 0,0 0 0 0 0,0-1 0 0 0,-1 0 0 0 0,0-1 0 0 0,0 1 0 0 0,-1-1 0 0 0,0 0 0 0 0,0-1 0 0 0,0 1 0 0 0,-1-1 0 0 0,0-1 0 0 0,-1 1 0 0 0,7-17-1 0 0,-6 7-153 0 0,0-1 0 0 0,-2 0-1 0 0,0-1 1 0 0,-1 1-1 0 0,0-21 1 0 0,-10-97-1505 0 0,8 135 1642 0 0,-1-9-347 0 0,0 0 1 0 0,-5-17-1 0 0,5 26 164 0 0,-2 15-4540 0 0,3 1-296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11519 0 0,'0'0'3222'0'0,"1"2"-2130"0"0,2 3-676 0 0,0 1 1 0 0,0-1-1 0 0,0 1 0 0 0,1-1 1 0 0,0 0-1 0 0,8 8 1 0 0,33 24 733 0 0,-32-27-919 0 0,-1 0 1 0 0,0 1-1 0 0,11 12 0 0 0,-17-16-116 0 0,0-1 1 0 0,1 0-1 0 0,0 0 0 0 0,10 6 0 0 0,-11-9-33 0 0,-1 1-1 0 0,1 0 1 0 0,-1 0-1 0 0,0 0 0 0 0,0 1 1 0 0,-1 0-1 0 0,1 0 1 0 0,-1 0-1 0 0,0 0 1 0 0,5 10-1 0 0,-6-9 23 0 0,-1 0 0 0 0,0 0 0 0 0,0 0-1 0 0,0 0 1 0 0,-1 0 0 0 0,0 1 0 0 0,0-1 0 0 0,-1 0 0 0 0,1 1-1 0 0,-1-1 1 0 0,-1 0 0 0 0,1 1 0 0 0,-1-1 0 0 0,0 0 0 0 0,-1 1-1 0 0,-4 10 1 0 0,2-5 27 0 0,-2-1 1 0 0,0 0-1 0 0,0 0 0 0 0,-1-1 0 0 0,-1 0 0 0 0,1 0 1 0 0,-17 15-1 0 0,-11 7 41 0 0,-50 35-1 0 0,-21 19 47 0 0,101-81-286 0 0,-1 0 0 0 0,1 0 0 0 0,1 1 0 0 0,-1 0 0 0 0,1 0-1 0 0,0 0 1 0 0,0 0 0 0 0,1 1 0 0 0,0 0 0 0 0,0-1 0 0 0,-2 10 0 0 0,5-15-87 0 0,0 1 1 0 0,0-1-1 0 0,0 0 1 0 0,0 1-1 0 0,0-1 0 0 0,0 0 1 0 0,0 1-1 0 0,1-1 1 0 0,-1 0-1 0 0,1 1 1 0 0,-1-1-1 0 0,1 0 1 0 0,-1 0-1 0 0,1 0 0 0 0,0 0 1 0 0,0 1-1 0 0,-1-1 1 0 0,1 0-1 0 0,0 0 1 0 0,0 0-1 0 0,0-1 1 0 0,0 1-1 0 0,0 0 0 0 0,2 1 1 0 0,4 4-1813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1:5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37 7343 0 0,'23'-9'212'0'0,"0"0"0"0"0,1 2 0 0 0,35-5 5077 0 0,-73 17-3998 0 0,-25 6-851 0 0,-1-5 199 0 0,23-4-365 0 0,-1 1 0 0 0,1 1 0 0 0,-33 11 0 0 0,-26 18 7 0 0,-104 62-1 0 0,127-65-301 0 0,-104 42 0 0 0,-63 7-65 0 0,127-47 52 0 0,51-17 1 0 0,-115 36-193 0 0,129-43 189 0 0,-1-2 1 0 0,0-1-1 0 0,-45 2 0 0 0,60-7 37 0 0,0 0-1 0 0,1-1 1 0 0,-1-1-1 0 0,-16-4 1 0 0,25 5 0 0 0,0 0 1 0 0,1-1 0 0 0,-1 1 0 0 0,0-1 0 0 0,1-1 0 0 0,-1 1 0 0 0,1 0 0 0 0,-1-1 0 0 0,1 0-1 0 0,0 0 1 0 0,0 0 0 0 0,1-1 0 0 0,-1 0 0 0 0,-4-5 0 0 0,7 7 4 0 0,0 0-1 0 0,0 0 1 0 0,0 0 0 0 0,0 0-1 0 0,1 0 1 0 0,-1 0 0 0 0,0 0-1 0 0,1 0 1 0 0,0-1 0 0 0,0 1-1 0 0,-1 0 1 0 0,1 0 0 0 0,1 0-1 0 0,-1-1 1 0 0,0 1 0 0 0,0 0-1 0 0,1 0 1 0 0,-1 0 0 0 0,1-1 0 0 0,0 1-1 0 0,0 0 1 0 0,-1 0 0 0 0,2 0-1 0 0,-1 0 1 0 0,0 1 0 0 0,0-1-1 0 0,0 0 1 0 0,1 0 0 0 0,-1 1-1 0 0,3-3 1 0 0,1-1-2 0 0,0 0 0 0 0,1 0 0 0 0,0 0 0 0 0,0 1 0 0 0,0 0 0 0 0,0 0 0 0 0,12-5 0 0 0,-12 6 29 0 0,0 1 0 0 0,0 0 0 0 0,0 0 0 0 0,0 1 0 0 0,1-1 0 0 0,-1 1-1 0 0,1 1 1 0 0,-1-1 0 0 0,12 1 0 0 0,-13 1-20 0 0,-1 0 0 0 0,0 0 0 0 0,-1 0 0 0 0,1 0 0 0 0,0 1 0 0 0,0 0 1 0 0,0-1-1 0 0,-1 1 0 0 0,1 1 0 0 0,-1-1 0 0 0,0 0 0 0 0,0 1 0 0 0,1 0 0 0 0,-2 0 0 0 0,1 0 0 0 0,4 5 0 0 0,3 5-7 0 0,-1 1 0 0 0,-1 0 0 0 0,13 27 0 0 0,13 49-7 0 0,-17-43 0 0 0,40 113 996 0 0,-45-125-1056 0 0,-2 1 1 0 0,-2 0 0 0 0,-1 1 0 0 0,2 42 0 0 0,-2-42 269 0 0,-7-35 498 0 0,1-4-538 0 0,10-10 16 0 0,-1-2 0 0 0,-1 1 0 0 0,0-1 0 0 0,-1-1 1 0 0,10-24-1 0 0,-2 5-27 0 0,31-51 35 0 0,15-35 279 0 0,-54 102-418 0 0,-1-1 0 0 0,-1 0 0 0 0,0 0 0 0 0,5-36 0 0 0,-10 38-75 0 0,0 8-45 0 0,0 0 1 0 0,0 0-1 0 0,1 0 1 0 0,0 0-1 0 0,7-17 1 0 0,-9 25 5 0 0,0 1 0 0 0,0 0-1 0 0,1-1 1 0 0,-1 1 0 0 0,0-1 0 0 0,0 1 0 0 0,1 0 0 0 0,-1-1 0 0 0,0 1-1 0 0,1 0 1 0 0,-1-1 0 0 0,0 1 0 0 0,1 0 0 0 0,-1 0 0 0 0,1-1 0 0 0,-1 1-1 0 0,0 0 1 0 0,1 0 0 0 0,-1 0 0 0 0,1-1 0 0 0,-1 1 0 0 0,1 0 0 0 0,-1 0 0 0 0,1 0-1 0 0,-1 0 1 0 0,0 0 0 0 0,1 0 0 0 0,-1 0 0 0 0,1 0 0 0 0,-1 0 0 0 0,1 0-1 0 0,-1 0 1 0 0,1 0 0 0 0,-1 0 0 0 0,1 1 0 0 0,0-1 0 0 0,0 0-213 0 0,0 1-1 0 0,0 0 1 0 0,0-1 0 0 0,0 1 0 0 0,0-1 0 0 0,0 1 0 0 0,-1 0 0 0 0,1 0-1 0 0,0 0 1 0 0,0 0 0 0 0,1 1 0 0 0,3 9-1250 0 0,-1-1-11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 8207 0 0,'0'0'7872'0'0,"2"-1"-7481"0"0,46-15 912 0 0,27-7-138 0 0,-67 21-1020 0 0,0 1 0 0 0,0-1 0 0 0,0 1 0 0 0,1 1 0 0 0,-1 0 0 0 0,16 1 0 0 0,-23 0-139 0 0,-1 0 1 0 0,1-1-1 0 0,-1 1 1 0 0,0-1 0 0 0,0 1-1 0 0,1 0 1 0 0,-1-1-1 0 0,0 1 1 0 0,0 0 0 0 0,0-1-1 0 0,1 1 1 0 0,-1 0-1 0 0,0 0 1 0 0,0-1 0 0 0,0 1-1 0 0,0 0 1 0 0,-1-1-1 0 0,1 1 1 0 0,0 1 0 0 0,0-2 1 0 0,-1 4-2 0 0,1 1 0 0 0,-1-1 0 0 0,-1 1 0 0 0,1-1 0 0 0,-1 0 0 0 0,1 1 0 0 0,-1-1 0 0 0,-1 0 0 0 0,-3 6 0 0 0,-28 33 80 0 0,24-30-75 0 0,-116 126 117 0 0,120-132-131 0 0,-11 11 3 0 0,-16 23 0 0 0,26-32 1 0 0,5-4-2 0 0,0 6 12 0 0,2-10 44 0 0,1 0 3 0 0,4 2 56 0 0,0-1 0 0 0,0 0 0 0 0,1 0 0 0 0,-1 0 0 0 0,0-1 0 0 0,0 0 0 0 0,1 0 0 0 0,9 1 0 0 0,48-3 533 0 0,-40-1-513 0 0,27-1 0 0 0,31-1 25 0 0,-19 4-543 0 0,-31 0-468 0 0,44 4 0 0 0,-56 0-756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10047 0 0,'0'-2'463'0'0,"0"-5"-19"0"0,-1-2-168 0 0,2 0 0 0 0,-1 0 0 0 0,3-13 4833 0 0,-1 22-5066 0 0,0 0-1 0 0,0 1 1 0 0,-1-1 0 0 0,1 1-1 0 0,0-1 1 0 0,0 1 0 0 0,-1 0-1 0 0,1-1 1 0 0,-1 1-1 0 0,1 0 1 0 0,-1 0 0 0 0,1 0-1 0 0,1 2 1 0 0,19 20 525 0 0,-12-13-241 0 0,11 13 485 0 0,27 39 0 0 0,9 9-498 0 0,-48-62-303 0 0,-1 0 1 0 0,2-1 0 0 0,-1 0 0 0 0,1 0-1 0 0,16 8 1 0 0,-14-9-231 0 0,0-1 0 0 0,0-1 1 0 0,17 6-1 0 0,-23-10-738 0 0,0 0 0 0 0,-1 0 1 0 0,1 0-1 0 0,0 0 1 0 0,0-1-1 0 0,6-1 0 0 0,9-1-4583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14 8751 0 0,'1'-1'674'0'0,"10"-12"6466"0"0,-12 15-6196 0 0,-57 46 154 0 0,-138 111-274 0 0,147-123-1171 0 0,-3-2 0 0 0,-59 30 0 0 0,98-58 142 0 0,0 0 1 0 0,0-1 0 0 0,-1-1-1 0 0,1 0 1 0 0,-26 4-1 0 0,33-7 102 0 0,0-1 0 0 0,0 1-1 0 0,-1-1 1 0 0,1 0 0 0 0,0-1 0 0 0,0 0-1 0 0,0 1 1 0 0,0-2 0 0 0,0 1 0 0 0,0-1-1 0 0,1 0 1 0 0,-1 0 0 0 0,0-1 0 0 0,1 0 0 0 0,-9-5-1 0 0,12 6 83 0 0,0 1 0 0 0,1 0-1 0 0,-1-1 1 0 0,1 0-1 0 0,-1 1 1 0 0,1-1 0 0 0,0 0-1 0 0,0 1 1 0 0,0-1 0 0 0,0 0-1 0 0,0 0 1 0 0,0 0-1 0 0,0 0 1 0 0,1 0 0 0 0,-1 0-1 0 0,0-3 1 0 0,1 3 35 0 0,0 0 0 0 0,0-1 1 0 0,0 1-1 0 0,1 0 0 0 0,-1-1 0 0 0,1 1 1 0 0,-1 0-1 0 0,1 0 0 0 0,0-1 0 0 0,0 1 1 0 0,0 0-1 0 0,0 0 0 0 0,0 0 0 0 0,0 0 0 0 0,1 0 1 0 0,-1 0-1 0 0,1 1 0 0 0,-1-1 0 0 0,3-2 1 0 0,-3 3 79 0 0,1 2-3 0 0,2 4 15 0 0,0 0 1 0 0,0 1 0 0 0,0-1-1 0 0,-1 1 1 0 0,0-1-1 0 0,0 1 1 0 0,0 0-1 0 0,1 7 1 0 0,15 56 742 0 0,-12-37-468 0 0,10 30 222 0 0,43 184 429 0 0,-60-242-1013 0 0,1 1-1 0 0,0-1 1 0 0,-1 1 0 0 0,0-1 0 0 0,0 1-1 0 0,0-1 1 0 0,-1 0 0 0 0,1 1-1 0 0,-3 6 1 0 0,0-4 7 0 0,0 1 0 0 0,-1-1-1 0 0,0 1 1 0 0,0-1 0 0 0,-6 8-1 0 0,-14 14-578 0 0,23-28 244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10103 0 0,'0'0'919'0'0,"2"0"-639"0"0,59-15 4426 0 0,-16 3-3340 0 0,-11 3-372 0 0,51-21 0 0 0,14-5-1440 0 0,-84 31-1506 0 0,0 1 0 0 0,23-2 1 0 0,-27 5-3679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10679 0 0,'0'0'5310'0'0,"2"0"-4305"0"0,2 1-706 0 0,-1-1-1 0 0,1 1 1 0 0,0-1 0 0 0,0 0-1 0 0,-1 0 1 0 0,1 0 0 0 0,0-1 0 0 0,-1 1-1 0 0,1-1 1 0 0,6-2 0 0 0,40-17 1224 0 0,-20 7-890 0 0,-5 4-756 0 0,0 1 0 0 0,1 1-1 0 0,-1 1 1 0 0,37-4-1 0 0,-29 12-2373 0 0,-29-1 1917 0 0,7 1-1267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 5063 0 0,'0'0'390'0'0,"-2"0"-37"0"0,-44 9 5673 0 0,34-5-5617 0 0,0 0 1 0 0,0 1 0 0 0,-21 11 0 0 0,31-14-386 0 0,-16 5 94 0 0,16-7 1130 0 0,4 1-923 0 0,5-1-177 0 0,0-1 0 0 0,0 0 1 0 0,0 0-1 0 0,0 0 0 0 0,0 0 0 0 0,0-1 0 0 0,0-1 1 0 0,-1 1-1 0 0,1-1 0 0 0,-1 0 0 0 0,10-7 1 0 0,5-9 56 0 0,-20 19-205 0 0,-1 0 0 0 0,0-1 1 0 0,1 1-1 0 0,-1 0 0 0 0,0 0 1 0 0,1 0-1 0 0,-1-1 0 0 0,0 1 1 0 0,0 0-1 0 0,1 0 0 0 0,-1-1 0 0 0,0 1 1 0 0,0 0-1 0 0,0-1 0 0 0,1 1 1 0 0,-1 0-1 0 0,0-1 0 0 0,0 1 1 0 0,0 0-1 0 0,0-1 0 0 0,0 1 0 0 0,0 0 1 0 0,0-1-1 0 0,0 1 0 0 0,0 0 1 0 0,0-1-1 0 0,1-2 1592 0 0,-7 7-1557 0 0,0 2 2 0 0,-21 18-32 0 0,-2 4 6 0 0,19-18 32 0 0,0-3-22 0 0,8-6 32 0 0,0 0 17 0 0,-5 1 15 0 0,5-1 80 0 0,4-3-70 0 0,52-55 416 0 0,-46 49-489 0 0,-6 6 37 0 0,-3 2-52 0 0,0 0 1 0 0,0 0-1 0 0,0 0 1 0 0,1 0-1 0 0,-1 1 1 0 0,0-1-1 0 0,0 0 0 0 0,1 0 1 0 0,-1 1-1 0 0,0-1 1 0 0,1 0-1 0 0,-1 1 1 0 0,0-1-1 0 0,1 1 1 0 0,-1-1-1 0 0,0 2 0 0 0,-22 14 136 0 0,16-11-167 0 0,7-5 20 0 0,0 0 1 0 0,0 0-1 0 0,0 0 0 0 0,0 0 1 0 0,0 0-1 0 0,0 0 0 0 0,1 0 0 0 0,-1 0 1 0 0,0 0-1 0 0,0 0 0 0 0,0 0 1 0 0,0 0-1 0 0,0 0 0 0 0,0 0 1 0 0,0 0-1 0 0,0 0 0 0 0,0 0 0 0 0,0 0 1 0 0,0 0-1 0 0,0 0 0 0 0,0 0 1 0 0,0 1-1 0 0,0-1 0 0 0,0 0 0 0 0,0 0 1 0 0,0 0-1 0 0,0 0 0 0 0,0 0 1 0 0,0 0-1 0 0,0 0 0 0 0,0 0 0 0 0,0 0 1 0 0,0 0-1 0 0,0 0 0 0 0,0 0 1 0 0,0 0-1 0 0,0 0 0 0 0,0 0 0 0 0,0 0 1 0 0,0 0-1 0 0,0 1 0 0 0,0-1 1 0 0,0 0-1 0 0,0 0 0 0 0,0 0 0 0 0,0 0 1 0 0,0 0-1 0 0,0 0 0 0 0,0 0 1 0 0,0 0-1 0 0,42 6-3314 0 0,-33-6 688 0 0,12 2-3429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345 118 12007 0 0,'9'-27'1275'0'0,"-9"26"-1201"0"0,1 1-1 0 0,-1-1 1 0 0,1 0 0 0 0,-1 0 0 0 0,0 0-1 0 0,0 1 1 0 0,1-1 0 0 0,-1 0-1 0 0,0 0 1 0 0,0 0 0 0 0,0 0 0 0 0,0 0-1 0 0,0 0 1 0 0,0 1 0 0 0,0-1-1 0 0,0 0 1 0 0,0 0 0 0 0,0 0 0 0 0,0 0-1 0 0,-1 0 1 0 0,1 1 0 0 0,0-1 0 0 0,-1 0-1 0 0,1 0 1 0 0,-1 0 0 0 0,1 1-1 0 0,-1-1 1 0 0,1 0 0 0 0,-1 0 0 0 0,1 1-1 0 0,-1-1 1 0 0,1 1 0 0 0,-1-1-1 0 0,0 0 1 0 0,-1 0 0 0 0,0 0 143 0 0,0 1 1 0 0,0-1-1 0 0,0 0 1 0 0,0 1-1 0 0,0-1 0 0 0,0 1 1 0 0,0 0-1 0 0,-4 0 1 0 0,-2 0-153 0 0,0 1 1 0 0,0 1-1 0 0,0-1 1 0 0,0 2 0 0 0,0-1-1 0 0,0 1 1 0 0,1 0-1 0 0,-1 0 1 0 0,1 1 0 0 0,0 0-1 0 0,0 1 1 0 0,0-1-1 0 0,1 1 1 0 0,-1 0 0 0 0,-7 9-1 0 0,-5 6-79 0 0,2 0 1 0 0,0 1-1 0 0,-20 32 0 0 0,17-20 14 0 0,-29 61 0 0 0,41-74 0 0 0,1 0 0 0 0,0 1 0 0 0,1 0 0 0 0,-4 32 0 0 0,10-48 24 0 0,-1-1 0 0 0,1 0 0 0 0,0 1 0 0 0,0-1 0 0 0,0 0 1 0 0,1 1-1 0 0,0-1 0 0 0,-1 0 0 0 0,1 0 0 0 0,1 0 0 0 0,-1 1 0 0 0,1-1 0 0 0,0 0 0 0 0,0-1 0 0 0,4 7 0 0 0,-4-7 27 0 0,0-1 0 0 0,0 0 0 0 0,0 0-1 0 0,1 1 1 0 0,-1-1 0 0 0,1-1 0 0 0,-1 1 0 0 0,1 0 0 0 0,0-1 0 0 0,0 1 0 0 0,0-1-1 0 0,-1 0 1 0 0,1 0 0 0 0,1 0 0 0 0,-1 0 0 0 0,0-1 0 0 0,0 1 0 0 0,0-1 0 0 0,0 0-1 0 0,0 0 1 0 0,4 0 0 0 0,1-1 57 0 0,0 0-1 0 0,1-1 1 0 0,-1 1-1 0 0,-1-2 1 0 0,1 1 0 0 0,13-7-1 0 0,42-26 295 0 0,-50 27-345 0 0,5-4-30 0 0,0 0 0 0 0,-1-1 0 0 0,0-1 0 0 0,-1-1 0 0 0,0 0 0 0 0,-2-1 0 0 0,1-1 0 0 0,-2 0-1 0 0,-1-1 1 0 0,19-34 0 0 0,-25 40-156 0 0,0-1 0 0 0,-1 0 0 0 0,0 1 0 0 0,-1-2 0 0 0,-1 1 0 0 0,0 0 0 0 0,-1-1 0 0 0,0 1 0 0 0,-1-1 0 0 0,0 0 0 0 0,-1 1 0 0 0,-1-1 0 0 0,0 0-1 0 0,-1 1 1 0 0,-1-1 0 0 0,0 1 0 0 0,-1 0 0 0 0,-5-15 0 0 0,6 23 18 0 0,1 0-1 0 0,-1 1 0 0 0,0-1 0 0 0,0 1 1 0 0,0-1-1 0 0,0 1 0 0 0,-1 0 1 0 0,0 1-1 0 0,-8-7 0 0 0,10 8 52 0 0,0 1 0 0 0,0-1 0 0 0,0 1 1 0 0,0 0-1 0 0,-1-1 0 0 0,1 1 0 0 0,0 0 0 0 0,-1 1 0 0 0,1-1 0 0 0,-1 0 0 0 0,1 1 0 0 0,-1-1 0 0 0,1 1 0 0 0,-1 0 0 0 0,1 0 0 0 0,-1 0 0 0 0,0 0 0 0 0,1 0 0 0 0,-1 1 0 0 0,1-1 0 0 0,-4 2 0 0 0,5-2-192 0 0,0 1 147 0 0,1-1 0 0 0,-1 1 0 0 0,1-1 1 0 0,0 0-1 0 0,-1 1 0 0 0,1-1 0 0 0,0 1 0 0 0,0-1 0 0 0,-1 1 0 0 0,1-1 0 0 0,0 1 0 0 0,0 0 0 0 0,0-1 0 0 0,0 1 0 0 0,-1-1 0 0 0,1 1 0 0 0,0-1 0 0 0,0 1 1 0 0,0 0-1 0 0,3 2-273 0 0,-1 0 0 0 0,0 0 0 0 0,1-1 0 0 0,0 1 0 0 0,0-1 1 0 0,0 1-1 0 0,4 2 0 0 0,14 5-1181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9215 0 0,'1'-1'707'0'0,"0"-2"-538"0"0,1 0 1 0 0,-1 0-1 0 0,0 0 1 0 0,0-1-1 0 0,0 1 1 0 0,0 0-1 0 0,0-1 1 0 0,-1 1-1 0 0,1-6 5821 0 0,-4 6-4896 0 0,3 3-1065 0 0,0 0-1 0 0,0-1 0 0 0,0 1 0 0 0,0 0 1 0 0,0 0-1 0 0,0 0 0 0 0,0-1 1 0 0,0 1-1 0 0,0 0 0 0 0,0 0 0 0 0,0 0 1 0 0,0-1-1 0 0,0 1 0 0 0,0 0 0 0 0,-1 0 1 0 0,1 0-1 0 0,0 0 0 0 0,0-1 0 0 0,0 1 1 0 0,0 0-1 0 0,0 0 0 0 0,-1 0 0 0 0,1 0 1 0 0,0 0-1 0 0,0 0 0 0 0,0 0 0 0 0,0-1 1 0 0,-1 1-1 0 0,1 0 0 0 0,0 0 0 0 0,0 0 1 0 0,0 0-1 0 0,-1 0 0 0 0,1 0 1 0 0,-6 3 38 0 0,0 0 0 0 0,0 1 0 0 0,1 0 0 0 0,0 0 0 0 0,0 0 0 0 0,0 0 0 0 0,0 1 0 0 0,0 0 0 0 0,-5 8 0 0 0,-34 53-72 0 0,41-62 32 0 0,-25 46 10 0 0,1 2 1 0 0,3 1 0 0 0,-21 69-1 0 0,41-113 11 0 0,2-1-20 0 0,2-8-18 0 0,0 0-1 0 0,0 1 1 0 0,0-1 0 0 0,0 1-1 0 0,0-1 1 0 0,0 0 0 0 0,0 1-1 0 0,1-1 1 0 0,-1 0 0 0 0,0 1-1 0 0,0-1 1 0 0,0 0 0 0 0,1 1-1 0 0,-1-1 1 0 0,0 0 0 0 0,0 0-1 0 0,1 1 1 0 0,-1-1-1 0 0,0 0 1 0 0,1 0 0 0 0,-1 1-1 0 0,0-1 1 0 0,1 0 0 0 0,-1 0-1 0 0,0 0 1 0 0,1 0 0 0 0,-1 0-1 0 0,0 1 1 0 0,1-1 0 0 0,-1 0-1 0 0,1 0 1 0 0,-1 0 0 0 0,0 0-1 0 0,1 0 1 0 0,12 2 198 0 0,4-3-46 0 0,-1 0 1 0 0,0-1 0 0 0,0 0 0 0 0,0-1 0 0 0,26-9 0 0 0,5-1 41 0 0,40-9 20 0 0,-34 8-476 0 0,63-9 0 0 0,-114 23-72 0 0,0 0 0 0 0,0 0 0 0 0,0-1 0 0 0,0 1 1 0 0,0-1-1 0 0,0 0 0 0 0,0 1 0 0 0,0-1 0 0 0,2-1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142 699 12439 0 0,'0'0'1514'0'0,"-2"0"-326"0"0,-4-1-531 0 0,0-1 1 0 0,0 1-1 0 0,0-1 1 0 0,0-1 0 0 0,0 1-1 0 0,1-1 1 0 0,-1 0 0 0 0,1 0-1 0 0,-6-4 1 0 0,-6-4 112 0 0,13 9-641 0 0,-1-1-1 0 0,1 0 1 0 0,0 0-1 0 0,0 0 1 0 0,1-1-1 0 0,-1 1 1 0 0,1-1 0 0 0,0 0-1 0 0,0 0 1 0 0,0 0-1 0 0,0 0 1 0 0,0-1-1 0 0,1 1 1 0 0,0-1-1 0 0,0 1 1 0 0,0-1-1 0 0,1 0 1 0 0,0 0 0 0 0,-1 0-1 0 0,2 0 1 0 0,-2-7-1 0 0,2 3-36 0 0,0 0 0 0 0,1 0-1 0 0,0 1 1 0 0,0-1-1 0 0,1 0 1 0 0,0 0 0 0 0,0 1-1 0 0,1-1 1 0 0,0 1 0 0 0,1 0-1 0 0,6-11 1 0 0,5-6-50 0 0,2 1-1 0 0,1 1 1 0 0,30-32 0 0 0,73-53-425 0 0,-56 57-1062 0 0,134-77 1 0 0,-188 122 788 0 0,0 0 1 0 0,1 1 0 0 0,0 1 0 0 0,0 0-1 0 0,13-3 1 0 0,2 3-1084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13 9215 0 0,'0'0'707'0'0,"0"-2"-262"0"0,7-8 6778 0 0,-7 10-7168 0 0,1 8 2377 0 0,-1 6-3295 0 0,-1 20 1060 0 0,-2 0 0 0 0,-1 1 1 0 0,-2-2-1 0 0,-12 40 0 0 0,-50 129 319 0 0,53-163-457 0 0,-88 209 214 0 0,30-78-172 0 0,71-167-95 0 0,-8 21 83 0 0,1 1 1 0 0,1-1-1 0 0,1 1 0 0 0,-3 27 1 0 0,9-51-155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52 2759 0 0,'2'-1'126'0'0,"4"-4"-75"0"0,0 1 1 0 0,-1-1-1 0 0,14-14 12723 0 0,-20 18-12711 0 0,1 0 1 0 0,0 1-1 0 0,-1-1 1 0 0,1 0-1 0 0,0 1 1 0 0,-1-1-1 0 0,1 0 1 0 0,-1 1-1 0 0,1-1 1 0 0,-1 0-1 0 0,1 1 1 0 0,-1-1-1 0 0,1 1 1 0 0,-1-1-1 0 0,1 1 1 0 0,-1-1-1 0 0,0 1 1 0 0,1 0-1 0 0,-1-1 1 0 0,0 1-1 0 0,0 0 1 0 0,1-1-1 0 0,-1 1 1 0 0,-1 0-1 0 0,-19-4 396 0 0,10 3-421 0 0,0 2-1 0 0,0 0 0 0 0,0 0 0 0 0,1 1 1 0 0,-1 0-1 0 0,0 1 0 0 0,-12 5 1 0 0,-5 3-42 0 0,-36 21 1 0 0,-122 60-85 0 0,181-90 89 0 0,3-1-2 0 0,0 0 0 0 0,0 1 0 0 0,-1-1-1 0 0,1 0 1 0 0,0 1 0 0 0,0 0 0 0 0,0-1 0 0 0,1 1 0 0 0,-3 3 0 0 0,3-4-3 0 0,1 0 0 0 0,0 1 1 0 0,-1-1-1 0 0,1 0 0 0 0,0 1 1 0 0,0-1-1 0 0,0 0 1 0 0,0 1-1 0 0,0-1 0 0 0,0 0 1 0 0,1 1-1 0 0,-1-1 0 0 0,0 0 1 0 0,1 1-1 0 0,-1-1 1 0 0,1 0-1 0 0,1 2 0 0 0,0 2-5 0 0,0-1-1 0 0,1 0 1 0 0,0 0 0 0 0,0 0-1 0 0,0 0 1 0 0,0-1-1 0 0,1 1 1 0 0,5 4 0 0 0,35 21-39 0 0,-9-6 48 0 0,21 18-60 0 0,-25-19 267 0 0,51 46 0 0 0,-73-59-154 0 0,0 1 1 0 0,-1 0-1 0 0,0 0 1 0 0,-1 0 0 0 0,0 1-1 0 0,0 0 1 0 0,-2 1-1 0 0,1-1 1 0 0,5 18 0 0 0,-10-24 18 0 0,1 1 1 0 0,0 0 0 0 0,-1 0-1 0 0,0 0 1 0 0,-1 0 0 0 0,1 0 0 0 0,-2 11-1 0 0,0-13-14 0 0,1 0-1 0 0,-1 0 0 0 0,0-1 0 0 0,-1 1 0 0 0,1 0 1 0 0,-1-1-1 0 0,0 1 0 0 0,1-1 0 0 0,-2 0 0 0 0,1 1 1 0 0,0-1-1 0 0,-1 0 0 0 0,-3 4 0 0 0,-7 5 74 0 0,-1-1 0 0 0,0 0 0 0 0,-1 0-1 0 0,0-2 1 0 0,-22 11 0 0 0,4-4-116 0 0,-58 17 0 0 0,65-27-143 0 0,0 0 1 0 0,-40 3-1 0 0,62-9 116 0 0,1 0 0 0 0,-1 0 0 0 0,1 0 0 0 0,-1 0 0 0 0,1 0 0 0 0,-1-1 0 0 0,1 1 0 0 0,0-1 0 0 0,-6-2 0 0 0,8 3 12 0 0,0-1-1 0 0,0 0 1 0 0,0 1 0 0 0,0-1 0 0 0,0 0-1 0 0,0 0 1 0 0,0 0 0 0 0,0 1-1 0 0,0-1 1 0 0,0 0 0 0 0,0 0 0 0 0,1 0-1 0 0,-1 0 1 0 0,0-1 0 0 0,1 1 0 0 0,-1 0-1 0 0,1 0 1 0 0,-1 0 0 0 0,1 0 0 0 0,0-1-1 0 0,-1 1 1 0 0,1 0 0 0 0,0 0 0 0 0,0-1-1 0 0,0 1 1 0 0,0 0 0 0 0,0 0 0 0 0,0-1-1 0 0,0-1 1 0 0,2-6 3 0 0,0-1 0 0 0,1 1-1 0 0,0 0 1 0 0,0 0 0 0 0,1 0-1 0 0,0 0 1 0 0,0 0 0 0 0,8-9-1 0 0,49-65 156 0 0,-45 65-108 0 0,48-62 502 0 0,146-138 0 0 0,-25 41-216 0 0,-184 177-356 0 0,0-1 1 0 0,0 0-1 0 0,0 0 0 0 0,-1 0 0 0 0,1 0 1 0 0,0 1-1 0 0,-1-1 0 0 0,1 0 0 0 0,-1 0 1 0 0,1 0-1 0 0,-1-1 0 0 0,1 1 0 0 0,-1 0 1 0 0,0 0-1 0 0,1 0 0 0 0,-1 0 0 0 0,0 0 1 0 0,0 0-1 0 0,0 0 0 0 0,0-1 0 0 0,0 1 1 0 0,0 0-1 0 0,0 0 0 0 0,-1-2 0 0 0,0 2-67 0 0,1 0 0 0 0,-1-1-1 0 0,0 1 1 0 0,0 0 0 0 0,0 0-1 0 0,0 0 1 0 0,0 0 0 0 0,0 0-1 0 0,-1 0 1 0 0,1 0 0 0 0,0 0-1 0 0,-1 0 1 0 0,1 0 0 0 0,0 0-1 0 0,-3 0 1 0 0,-1-1-301 0 0,0 0-1 0 0,0 1 1 0 0,-1-1-1 0 0,1 1 1 0 0,0 1-1 0 0,-1-1 1 0 0,1 1-1 0 0,0 0 1 0 0,-9 0-1 0 0,7 2-548 0 0,0 0 0 0 0,0 0-1 0 0,-10 4 1 0 0,6 0-842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25 4607 0 0,'7'-8'10120'0'0,"-7"7"-10007"0"0,0 0-1 0 0,0 0 1 0 0,-1 1 0 0 0,1-1-1 0 0,-1 0 1 0 0,1 0-1 0 0,-1 0 1 0 0,1 1-1 0 0,-1-1 1 0 0,1 0 0 0 0,-1 0-1 0 0,0 1 1 0 0,1-1-1 0 0,-1 1 1 0 0,0-1-1 0 0,1 0 1 0 0,-1 1 0 0 0,0-1-1 0 0,0 1 1 0 0,0 0-1 0 0,0-1 1 0 0,1 1-1 0 0,-1 0 1 0 0,0-1 0 0 0,0 1-1 0 0,0 0 1 0 0,0 0-1 0 0,0 0 1 0 0,0 0-1 0 0,0 0 1 0 0,-1 0 0 0 0,-4 0-67 0 0,1 0 0 0 0,-1 0 0 0 0,1 0 0 0 0,-8 2 1 0 0,-3 2-34 0 0,1 0 1 0 0,0 1 0 0 0,1 1 0 0 0,-19 10-1 0 0,-53 36 64 0 0,45-27-64 0 0,2-1-13 0 0,-70 56 0 0 0,105-78-6 0 0,1 1 1 0 0,0 0-1 0 0,1 0 0 0 0,-1 1 0 0 0,0-1 0 0 0,1 0 1 0 0,0 1-1 0 0,0 0 0 0 0,0-1 0 0 0,0 1 0 0 0,0 0 0 0 0,1 0 1 0 0,0 0-1 0 0,0 0 0 0 0,-2 8 0 0 0,3-7-2 0 0,0 0 0 0 0,1 0 0 0 0,-1 0 1 0 0,1 0-1 0 0,0 0 0 0 0,0 0 0 0 0,1 0 0 0 0,-1 0 0 0 0,1-1 0 0 0,0 1 0 0 0,0 0 0 0 0,1-1 0 0 0,3 5 0 0 0,1 3 2 0 0,2 0 0 0 0,0 0 0 0 0,0-1 0 0 0,1-1 0 0 0,0 1 0 0 0,1-2 0 0 0,0 1 0 0 0,0-2 0 0 0,1 1 0 0 0,1-1 0 0 0,-1-1 0 0 0,1-1 0 0 0,26 11 0 0 0,-18-10 168 0 0,0 1 0 0 0,30 18 0 0 0,-44-23-115 0 0,-1 1 1 0 0,0 0-1 0 0,-1 0 1 0 0,1 1 0 0 0,-1-1-1 0 0,0 1 1 0 0,0 1-1 0 0,0-1 1 0 0,0 1-1 0 0,-1 0 1 0 0,0 0 0 0 0,3 6-1 0 0,-6-8-41 0 0,1-1 0 0 0,-1 0 1 0 0,0 1-1 0 0,0 0 0 0 0,0-1 0 0 0,-1 1 0 0 0,1 0 0 0 0,-1-1 0 0 0,0 1 1 0 0,0 0-1 0 0,0 0 0 0 0,0-1 0 0 0,-1 1 0 0 0,-1 6 0 0 0,0-5 23 0 0,0-1-1 0 0,0 1 1 0 0,0-1-1 0 0,0 1 1 0 0,-1-1-1 0 0,0 0 1 0 0,0 0-1 0 0,0 0 1 0 0,-7 6-1 0 0,-3 1 95 0 0,-2 0-1 0 0,1-1 1 0 0,-1-1-1 0 0,-32 16 1 0 0,21-13-70 0 0,0-1 0 0 0,0-1 1 0 0,-1-1-1 0 0,-47 9 0 0 0,37-12-123 0 0,-92 12-191 0 0,112-16 208 0 0,0-2 0 0 0,0 0 0 0 0,1-1 0 0 0,-1-1 0 0 0,-26-6 0 0 0,41 8 44 0 0,0 0 0 0 0,1-1 0 0 0,-1 0-1 0 0,0 1 1 0 0,0-1 0 0 0,1 0 0 0 0,-1 0 0 0 0,0 0 0 0 0,1 0 0 0 0,-1 0 0 0 0,1 0 0 0 0,0 0-1 0 0,-1-1 1 0 0,1 1 0 0 0,0 0 0 0 0,-1-1 0 0 0,1 1 0 0 0,0-1 0 0 0,-1-2 0 0 0,1 1-9 0 0,0 1 1 0 0,1-1 0 0 0,-1 1 0 0 0,1-1-1 0 0,0 1 1 0 0,-1-1 0 0 0,1 1 0 0 0,0-1-1 0 0,1 1 1 0 0,-1-1 0 0 0,0 1-1 0 0,2-5 1 0 0,1-3-29 0 0,1 1 1 0 0,0 0-1 0 0,0-1 0 0 0,1 2 1 0 0,0-1-1 0 0,7-9 0 0 0,4-2-11 0 0,1 0 0 0 0,29-26 0 0 0,45-30 236 0 0,-45 38-93 0 0,2-2 69 0 0,268-211 1136 0 0,-190 171-879 0 0,-54 36-308 0 0,-70 40-1610 0 0,-7 2 603 0 0,-17-1-192 0 0,-2 0-1674 0 0,23 2 1848 0 0,-6-3-3886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391 335 12095 0 0,'0'0'2126'0'0,"0"-8"-266"0"0,1 2-1418 0 0,0 1 0 0 0,1-1 0 0 0,-1 0 1 0 0,1 1-1 0 0,0-1 0 0 0,1 1 0 0 0,4-8 0 0 0,26-34 579 0 0,-24 35-935 0 0,-1 0 1 0 0,0 0-1 0 0,7-14 1 0 0,-10 14-70 0 0,0-1 1 0 0,0 0 0 0 0,3-18-1 0 0,-7 27-51 0 0,0 0 0 0 0,-1 0-1 0 0,1 0 1 0 0,-1 0 0 0 0,0-1 0 0 0,0 1-1 0 0,0 0 1 0 0,-1 0 0 0 0,0 0 0 0 0,1 0-1 0 0,-1 0 1 0 0,-1 0 0 0 0,1 0 0 0 0,-1 1-1 0 0,-2-7 1 0 0,2 8-22 0 0,0-1-1 0 0,0 1 1 0 0,0 0-1 0 0,-1 0 1 0 0,1 0-1 0 0,0 1 1 0 0,-1-1-1 0 0,1 1 1 0 0,-1-1-1 0 0,1 1 0 0 0,-1 0 1 0 0,0 0-1 0 0,0 0 1 0 0,1 0-1 0 0,-1 0 1 0 0,0 1-1 0 0,0-1 1 0 0,0 1-1 0 0,0 0 1 0 0,0 0-1 0 0,0 0 1 0 0,0 0-1 0 0,0 0 1 0 0,-4 1-1 0 0,-4 2-90 0 0,-1-1-1 0 0,1 1 1 0 0,0 1-1 0 0,-19 9 1 0 0,-14 9 78 0 0,1 3 1 0 0,2 1-1 0 0,0 2 1 0 0,2 2-1 0 0,-64 63 1 0 0,98-88 107 0 0,-1 1 1 0 0,2 0-1 0 0,-1-1 0 0 0,0 2 0 0 0,-5 10 1 0 0,9-16-16 0 0,0 1 1 0 0,0 0-1 0 0,1 0 0 0 0,-1 0 1 0 0,1 0-1 0 0,-1 0 0 0 0,1 0 1 0 0,-1 0-1 0 0,1 0 0 0 0,0 0 1 0 0,0 0-1 0 0,0 0 1 0 0,0 0-1 0 0,0 0 0 0 0,1 0 1 0 0,-1 0-1 0 0,1-1 0 0 0,-1 1 1 0 0,1 0-1 0 0,0 0 0 0 0,-1 0 1 0 0,1 0-1 0 0,0 0 1 0 0,0-1-1 0 0,3 4 0 0 0,0-1 45 0 0,1 0 0 0 0,-1 0 0 0 0,1 0 0 0 0,1 0 0 0 0,-1-1 0 0 0,0 0-1 0 0,1 0 1 0 0,-1 0 0 0 0,1-1 0 0 0,0 0 0 0 0,0 0 0 0 0,0 0 0 0 0,0-1 0 0 0,0 0 0 0 0,12 1-1 0 0,3-1 7 0 0,1-1-1 0 0,-1-1 1 0 0,28-5-1 0 0,-12 1 30 0 0,70-22 0 0 0,-85 19-67 0 0,1 0 0 0 0,-2-2 0 0 0,1 0-1 0 0,23-17 1 0 0,-40 24-35 0 0,-1 0 0 0 0,0-1 0 0 0,0 0 0 0 0,0 1-1 0 0,0-2 1 0 0,0 1 0 0 0,4-7 0 0 0,-7 9 231 0 0,-1 2-225 0 0,0-1 0 0 0,-1 1 1 0 0,1 0-1 0 0,0-1 0 0 0,0 1 0 0 0,0 0 0 0 0,-1-1 0 0 0,1 1 0 0 0,0 0 0 0 0,-1-1 1 0 0,1 1-1 0 0,0 0 0 0 0,0 0 0 0 0,-1-1 0 0 0,1 1 0 0 0,-1 0 0 0 0,1 0 0 0 0,0-1 0 0 0,-1 1 1 0 0,1 0-1 0 0,0 0 0 0 0,-1 0 0 0 0,1 0 0 0 0,-1 0 0 0 0,1 0 0 0 0,0 0 0 0 0,-1 0 1 0 0,0 0-1 0 0,-12 0 100 0 0,8 1-108 0 0,0 0-1 0 0,0 1 1 0 0,0 0-1 0 0,1 0 0 0 0,-1 0 1 0 0,1 1-1 0 0,-1 0 1 0 0,1-1-1 0 0,0 1 1 0 0,0 1-1 0 0,0-1 1 0 0,1 1-1 0 0,-1-1 0 0 0,1 1 1 0 0,0 0-1 0 0,0 0 1 0 0,-3 5-1 0 0,-4 9-17 0 0,0 0 0 0 0,-12 34 0 0 0,-30 105 12 0 0,-1 3 22 0 0,-48 47 361 0 0,87-176-257 0 0,14-29 132 0 0,17-17-14131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13271 0 0,'-2'-1'3568'0'0,"2"1"-3436"0"0,0 0 0 0 0,0-1 0 0 0,0 1 0 0 0,0 0 0 0 0,0 0 1 0 0,0 0-1 0 0,0 0 0 0 0,0-1 0 0 0,0 1 0 0 0,0 0 0 0 0,0 0 1 0 0,0 0-1 0 0,0-1 0 0 0,0 1 0 0 0,0 0 0 0 0,0 0 1 0 0,0 0-1 0 0,0-1 0 0 0,5 3-116 0 0,-1-1 0 0 0,1 1 1 0 0,-1 1-1 0 0,1-1 0 0 0,-1 0 1 0 0,0 1-1 0 0,0 0 0 0 0,0 0 0 0 0,0 0 1 0 0,0 1-1 0 0,-1-1 0 0 0,0 1 1 0 0,4 5-1 0 0,7 9-27 0 0,16 30 0 0 0,-29-46 14 0 0,7 11-5 0 0,0 2 1 0 0,-1-1-1 0 0,7 21 0 0 0,-12-30 9 0 0,-1 0-1 0 0,0 1 0 0 0,0-1 1 0 0,0 0-1 0 0,-1 1 1 0 0,0-1-1 0 0,0 1 0 0 0,0-1 1 0 0,-1 0-1 0 0,1 1 1 0 0,-1-1-1 0 0,-1 0 0 0 0,-2 10 1 0 0,-1-4-16 0 0,0 0-1 0 0,-1 0 1 0 0,0-1 0 0 0,0 1-1 0 0,-1-1 1 0 0,-1-1 0 0 0,0 0-1 0 0,0 0 1 0 0,-1 0 0 0 0,0-1-1 0 0,0 0 1 0 0,-20 12 0 0 0,29-20-21 0 0,0 1 1 0 0,-1-1 0 0 0,1 0 0 0 0,-1 1-1 0 0,1-1 1 0 0,-1 0 0 0 0,1 0 0 0 0,0 1 0 0 0,-1-1-1 0 0,1 0 1 0 0,-1 0 0 0 0,1 0 0 0 0,-1 0 0 0 0,1 1-1 0 0,-1-1 1 0 0,1 0 0 0 0,-1 0 0 0 0,1 0-1 0 0,-1 0 1 0 0,0 0 0 0 0,1-1 0 0 0,-1 1 0 0 0,0 0-1 0 0,1 0-16 0 0,-1-1-1 0 0,1 1 0 0 0,0 0 0 0 0,-1-1 0 0 0,1 1 0 0 0,0-1 0 0 0,0 1 0 0 0,-1-1 1 0 0,1 1-1 0 0,0-1 0 0 0,0 1 0 0 0,0 0 0 0 0,0-1 0 0 0,-1 1 0 0 0,1-1 0 0 0,0 1 1 0 0,0-1-1 0 0,0 1 0 0 0,0-2 0 0 0,0 0-226 0 0,0-1 0 0 0,1 0-1 0 0,-1 0 1 0 0,1 1 0 0 0,-1-1 0 0 0,1 0 0 0 0,0 1-1 0 0,1-4 1 0 0,9-10-3652 0 0,2-3-1046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472 249 9671 0 0,'0'0'5106'0'0,"1"-1"-4692"0"0,10-10-73 0 0,-1 0-1 0 0,0-1 0 0 0,-1 0 1 0 0,0-1-1 0 0,-1 1 0 0 0,12-28 1 0 0,-18 35-354 0 0,0-1 1 0 0,0 1 0 0 0,-1-1-1 0 0,0 1 1 0 0,0-1 0 0 0,0 0-1 0 0,-1 1 1 0 0,1-1 0 0 0,-2-9-1 0 0,0 11-18 0 0,0 0-1 0 0,0 0 0 0 0,0 0 1 0 0,0 1-1 0 0,-1-1 0 0 0,1 0 1 0 0,-1 1-1 0 0,0-1 0 0 0,0 1 1 0 0,-1-1-1 0 0,1 1 0 0 0,-1 0 1 0 0,1 0-1 0 0,-7-5 0 0 0,7 6-16 0 0,-1 0 0 0 0,1 1 0 0 0,-1 0 0 0 0,1-1 0 0 0,-1 1 0 0 0,0 0 0 0 0,0 0 0 0 0,1 0 0 0 0,-1 1 0 0 0,0-1 0 0 0,0 1 0 0 0,0-1 0 0 0,0 1 0 0 0,0 0 0 0 0,0 0 0 0 0,1 0 0 0 0,-1 1 0 0 0,0-1 0 0 0,0 1 0 0 0,0-1 0 0 0,-4 3 0 0 0,-6 1-87 0 0,0 2 1 0 0,0-1-1 0 0,-14 10 1 0 0,20-11 108 0 0,-9 6 32 0 0,0 0-1 0 0,1 1 0 0 0,0 1 1 0 0,1 1-1 0 0,-17 17 0 0 0,-57 78 444 0 0,81-99-402 0 0,-27 35 205 0 0,2 2 0 0 0,2 0-1 0 0,-35 72 1 0 0,60-105-246 0 0,0 0-1 0 0,0 1 1 0 0,1-1-1 0 0,-2 16 1 0 0,6-27 63 0 0,11-1 15 0 0,-9 0-75 0 0,0-1 0 0 0,0 0 0 0 0,-1 0 0 0 0,1 0 0 0 0,0 0 0 0 0,0 0-1 0 0,0 0 1 0 0,3-1 0 0 0,25-10 83 0 0,0-1-1 0 0,-1-1 1 0 0,53-35 0 0 0,-72 42-99 0 0,35-22-249 0 0,73-61 0 0 0,-59 40-296 0 0,-57 47 435 0 0,-8 13 264 0 0,3-7-94 0 0,-20 31 284 0 0,12-19-191 0 0,1 0-1 0 0,0 1 0 0 0,2 0 1 0 0,-13 31-1 0 0,21-46-165 0 0,-1 0 0 0 0,0 0 1 0 0,1 0-1 0 0,-1 0 0 0 0,1 1 0 0 0,0-1 0 0 0,-1 0 1 0 0,1 0-1 0 0,0 0 0 0 0,0 0 0 0 0,0 0 1 0 0,1 1-1 0 0,-1-1 0 0 0,1 0 0 0 0,-1 0 0 0 0,1 0 1 0 0,-1 0-1 0 0,1 0 0 0 0,0 0 0 0 0,0 0 1 0 0,0 0-1 0 0,0-1 0 0 0,1 1 0 0 0,-1 0 0 0 0,0-1 1 0 0,1 1-1 0 0,-1 0 0 0 0,1-1 0 0 0,-1 0 1 0 0,1 1-1 0 0,0-1 0 0 0,0 0 0 0 0,0 0 0 0 0,-1 0 1 0 0,1 0-1 0 0,0 0 0 0 0,0 0 0 0 0,4 0 1 0 0,2 1-412 0 0,0 0 1 0 0,0-1-1 0 0,0 0 1 0 0,0 0-1 0 0,0-1 1 0 0,0 0 0 0 0,0-1-1 0 0,12-2 1 0 0,16-5-1152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74 216 5527 0 0,'0'0'423'0'0,"-1"0"-278"0"0,-14 4-328 0 0,-12 1 7050 0 0,8-2-3511 0 0,17-3-2726 0 0,-7-3 819 0 0,9 2-1404 0 0,-1 0-1 0 0,1 0 1 0 0,0 0 0 0 0,0 0-1 0 0,0 0 1 0 0,0 0 0 0 0,0 0-1 0 0,0 0 1 0 0,0 0 0 0 0,0 0-1 0 0,1 0 1 0 0,-1 0 0 0 0,0 0-1 0 0,1 0 1 0 0,-1 0 0 0 0,0 1-1 0 0,1-1 1 0 0,-1 0 0 0 0,2-1-1 0 0,14-20 250 0 0,-12 17-197 0 0,7-8-93 0 0,1 1 0 0 0,0 0 0 0 0,1 1 0 0 0,26-19 0 0 0,-12 13-181 0 0,48-23 1 0 0,-74 39 174 0 0,60-25-190 0 0,-52 22 164 0 0,0 1 0 0 0,0 1 0 0 0,0-1 0 0 0,18-1 0 0 0,-25 4 27 0 0,-1 0 0 0 0,1 0 0 0 0,0 0 1 0 0,-1 0-1 0 0,1 1 0 0 0,-1-1 0 0 0,1 0 0 0 0,-1 1 0 0 0,1-1 0 0 0,-1 1 0 0 0,1-1 0 0 0,-1 1 0 0 0,1 0 0 0 0,-1-1 0 0 0,0 1 0 0 0,1 0 0 0 0,-1 0 1 0 0,0 0-1 0 0,0 0 0 0 0,0 0 0 0 0,0 0 0 0 0,0 1 0 0 0,0-1 0 0 0,2 2 0 0 0,-3-1 19 0 0,1 0 0 0 0,0 0 1 0 0,0 0-1 0 0,-1 0 0 0 0,1 0 0 0 0,-1 0 0 0 0,1 1 0 0 0,-1-1 1 0 0,0 0-1 0 0,0 0 0 0 0,0 0 0 0 0,0 0 0 0 0,0 0 0 0 0,-1 1 1 0 0,1-1-1 0 0,-1 0 0 0 0,0 3 0 0 0,-5 11 169 0 0,-1 0 0 0 0,-1 0 0 0 0,0 0 0 0 0,-18 24-1 0 0,4-12-87 0 0,-43 43-1 0 0,64-70-701 0 0,15 1-11677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102 388 2759 0 0,'-4'14'69'0'0,"-11"23"-1"0"0,4-12 13590 0 0,10-25-13530 0 0,0 1 0 0 0,0-1 0 0 0,0 0 0 0 0,0 1 0 0 0,0-1 0 0 0,0 0 0 0 0,0 0 1 0 0,0 0-1 0 0,0 0 0 0 0,0 0 0 0 0,0 0 0 0 0,0 0 0 0 0,0 0 0 0 0,0 0 0 0 0,-1 0 0 0 0,-1-1-105 0 0,0 0-1 0 0,0 0 0 0 0,1-1 1 0 0,-1 1-1 0 0,0-1 0 0 0,1 1 1 0 0,-1-1-1 0 0,1 0 0 0 0,-1 1 1 0 0,1-1-1 0 0,0-1 0 0 0,0 1 1 0 0,0 0-1 0 0,0 0 0 0 0,0-1 1 0 0,1 1-1 0 0,-1-1 0 0 0,1 0 1 0 0,-1 1-1 0 0,1-1 0 0 0,0 0 1 0 0,0 0-1 0 0,0 0 0 0 0,1 0 1 0 0,-1-4-1 0 0,-1-5-74 0 0,1 1 0 0 0,0 0 0 0 0,1-1 0 0 0,0 1-1 0 0,3-16 1 0 0,-1 12-13 0 0,2 0 0 0 0,0 0-1 0 0,0 0 1 0 0,2 1 0 0 0,0 0 0 0 0,0 0-1 0 0,2 0 1 0 0,-1 1 0 0 0,2 0-1 0 0,0 0 1 0 0,14-15 0 0 0,-8 12 9 0 0,0 0 1 0 0,1 2 0 0 0,1 0-1 0 0,0 1 1 0 0,1 0-1 0 0,0 2 1 0 0,30-15 0 0 0,-42 23 54 0 0,0 0 0 0 0,1 1 1 0 0,-1 0-1 0 0,1 1 1 0 0,0-1-1 0 0,-1 1 1 0 0,1 0-1 0 0,0 1 0 0 0,0-1 1 0 0,13 2-1 0 0,-17 0 26 0 0,0 0 0 0 0,0-1 0 0 0,1 1 0 0 0,-1 0 0 0 0,0 0-1 0 0,0 1 1 0 0,0-1 0 0 0,0 1 0 0 0,0-1 0 0 0,0 1 0 0 0,-1 0 0 0 0,1 0 0 0 0,0 1-1 0 0,-1-1 1 0 0,0 0 0 0 0,1 1 0 0 0,-1-1 0 0 0,0 1 0 0 0,0 0 0 0 0,-1 0 0 0 0,1-1-1 0 0,0 1 1 0 0,1 6 0 0 0,-1-2 37 0 0,0 1-1 0 0,-1-1 0 0 0,1 0 1 0 0,-2 1-1 0 0,1-1 1 0 0,-1 1-1 0 0,0 0 0 0 0,-1-1 1 0 0,1 1-1 0 0,-4 9 1 0 0,-1 5 113 0 0,-1-1 1 0 0,-11 26 0 0 0,12-35-170 0 0,-1 1 0 0 0,0-1 0 0 0,-1 0 1 0 0,-1-1-1 0 0,1 0 0 0 0,-2 0 0 0 0,0-1 0 0 0,0 0 1 0 0,-1 0-1 0 0,0-1 0 0 0,0 0 0 0 0,-1-1 0 0 0,0 0 1 0 0,-1-1-1 0 0,1 0 0 0 0,-19 7 0 0 0,13-6-416 0 0,-12 5-490 0 0,9-10-4563 0 0,11-4-44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1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11951 0 0,'0'0'1083'0'0,"-1"1"-891"0"0,-175 312 3584 0 0,26 14-2870 0 0,27-52-1095 0 0,117-265-175 0 0,0 0 1 0 0,-1 0-1 0 0,-15 16 0 0 0,7-8-1554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0 7831 0 0,'0'0'603'0'0,"-1"2"-284"0"0,-3 4 90 0 0,-1 4 28 0 0,-1-1 0 0 0,0 0 0 0 0,0 0 0 0 0,-1 0 0 0 0,-1-1 0 0 0,-14 14 0 0 0,-32 17 343 0 0,-3-2 0 0 0,-65 32 0 0 0,59-36-281 0 0,-103 74 0 0 0,78-38-442 0 0,-168 133 14 0 0,232-182-74 0 0,0 2 0 0 0,-40 47 0 0 0,54-57 17 0 0,0 2 1 0 0,1 0-1 0 0,1 0 1 0 0,0 0-1 0 0,0 1 1 0 0,2 0-1 0 0,-8 24 1 0 0,13-36 36 0 0,1 0-1 0 0,-1 0 1 0 0,1 1-1 0 0,-1-1 1 0 0,1 1 0 0 0,0-1-1 0 0,0 0 1 0 0,0 1-1 0 0,1-1 1 0 0,-1 1 0 0 0,1-1-1 0 0,0 0 1 0 0,0 0-1 0 0,0 1 1 0 0,3 5 0 0 0,-2-5 24 0 0,1-1 1 0 0,-1 1 0 0 0,1-1 0 0 0,0 1-1 0 0,0-1 1 0 0,1 0 0 0 0,-1 0 0 0 0,1-1 0 0 0,-1 1-1 0 0,8 3 1 0 0,2 0 63 0 0,0-1-1 0 0,1 0 0 0 0,-1-1 1 0 0,1 0-1 0 0,0-1 0 0 0,23 2 1 0 0,-11-4-93 0 0,0 0 0 0 0,0-2 1 0 0,0-1-1 0 0,0-1 0 0 0,34-8 1 0 0,19-11-2658 0 0,-51 11 1161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61 662 8751 0 0,'0'0'7186'0'0,"-7"-3"-3866"0"0,4 2-3053 0 0,0-1 0 0 0,0 1 0 0 0,0-1 0 0 0,0 0 1 0 0,0 0-1 0 0,1-1 0 0 0,-1 1 0 0 0,1 0 0 0 0,0-1 1 0 0,-1 0-1 0 0,1 1 0 0 0,-3-6 0 0 0,3 2-46 0 0,-1 1 0 0 0,1 0 0 0 0,0-1 0 0 0,0 1 0 0 0,1-1 0 0 0,0 0 0 0 0,-1-6 0 0 0,1 2-20 0 0,1-1 0 0 0,0 1 0 0 0,0-1 0 0 0,1 1 0 0 0,0-1 0 0 0,1 1 0 0 0,1 0 0 0 0,3-12 0 0 0,0 7-51 0 0,2 1 1 0 0,-1-1-1 0 0,1 1 0 0 0,1 1 0 0 0,1-1 1 0 0,12-13-1 0 0,4-1-106 0 0,44-37 0 0 0,-21 25-523 0 0,1 3 1 0 0,3 1-1 0 0,0 3 0 0 0,2 2 1 0 0,66-26-1 0 0,-55 35-1667 0 0,-56 19-557 0 0,0 1 1 0 0,15-1-1 0 0,-11 3-3499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4607 0 0,'-2'0'4267'0'0,"-7"1"-3064"0"0,0-1-1 0 0,0 1 0 0 0,-17 5 1 0 0,11-2-506 0 0,-23 11 0 0 0,-62 39-1017 0 0,86-46 587 0 0,-7 5-246 0 0,0 1 1 0 0,1 1-1 0 0,0 1 0 0 0,1 0 1 0 0,1 2-1 0 0,1 0 1 0 0,0 1-1 0 0,2 0 1 0 0,-18 29-1 0 0,31-46-19 0 0,1 1 0 0 0,0-1 0 0 0,0 1 0 0 0,0-1 0 0 0,0 1 0 0 0,0-1 0 0 0,0 1 0 0 0,1-1 0 0 0,-1 1 0 0 0,1 0 0 0 0,0-1-1 0 0,-1 1 1 0 0,2 0 0 0 0,-1-1 0 0 0,1 6 0 0 0,-1-7 17 0 0,1 1-1 0 0,0 0 1 0 0,-1 0 0 0 0,1 0-1 0 0,0-1 1 0 0,0 1-1 0 0,0 0 1 0 0,1-1 0 0 0,-1 1-1 0 0,0-1 1 0 0,1 1-1 0 0,-1-1 1 0 0,1 0 0 0 0,-1 0-1 0 0,1 0 1 0 0,-1 0-1 0 0,1 0 1 0 0,0 0-1 0 0,0 0 1 0 0,0 0 0 0 0,3 1-1 0 0,11 2 119 0 0,0 0-1 0 0,1-1 0 0 0,0 0 1 0 0,0-1-1 0 0,-1-1 0 0 0,23-2 1 0 0,-15 0-37 0 0,0-2 0 0 0,0-1 1 0 0,41-11-1 0 0,-59 13-89 0 0,-1 0 0 0 0,1 0-1 0 0,-1-1 1 0 0,1 0 0 0 0,-1 0-1 0 0,0 0 1 0 0,0 0 0 0 0,0-1 0 0 0,8-7-1 0 0,-10 8-4 0 0,-1-1 0 0 0,1 1 0 0 0,-1 0 0 0 0,1-1 0 0 0,-1 0 0 0 0,0 0 0 0 0,-1 1 0 0 0,1-1 0 0 0,-1 0 0 0 0,1 0 0 0 0,-1-1-1 0 0,-1 1 1 0 0,1 0 0 0 0,0-7 0 0 0,-1-9-120 0 0,-2 0 1 0 0,0 0-1 0 0,-2 0 0 0 0,0 0 0 0 0,-11-32 0 0 0,7 22 21 0 0,-9-20-1152 0 0,16 48 834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86 9703 0 0,'0'0'875'0'0,"-7"0"-702"0"0,4 1-69 0 0,0 0 0 0 0,1-1 0 0 0,-1 1 0 0 0,1 0 0 0 0,0 1 0 0 0,-1-1 0 0 0,1 0 0 0 0,0 1 0 0 0,0-1 0 0 0,0 1 0 0 0,0 0 0 0 0,0 0 0 0 0,0 0 0 0 0,0 0 0 0 0,0 0 0 0 0,1 0 0 0 0,-3 5 0 0 0,-3 5 427 0 0,0 0 0 0 0,-5 16-1 0 0,8-20-290 0 0,-2 11 72 0 0,0 0 0 0 0,1 0 0 0 0,1 0 0 0 0,0 1 0 0 0,2-1 0 0 0,0 1 0 0 0,1 0 0 0 0,2 0 0 0 0,1 21 0 0 0,-1-33-148 0 0,1 0 0 0 0,-1 0 0 0 0,1 0 0 0 0,1 0 0 0 0,0 0 0 0 0,0-1 0 0 0,0 1 0 0 0,1-1 0 0 0,7 12 0 0 0,-10-18 508 0 0,-3 3-401 0 0,2-1-70 0 0,7-2 59 0 0,-5-2-209 0 0,1 1 0 0 0,-1 0 0 0 0,0-1 0 0 0,0 1 0 0 0,0-1 0 0 0,0 0 0 0 0,0 0 0 0 0,0 0 0 0 0,0 0 0 0 0,0 0 0 0 0,0 0 0 0 0,0 0 0 0 0,0-1 0 0 0,2-1 0 0 0,24-28 316 0 0,-14 14-192 0 0,21-19 17 0 0,47-38 1 0 0,-31 32-263 0 0,133-102 308 0 0,8 13-1414 0 0,-190 130 76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1375 0 0,'-2'0'107'0'0,"-23"3"1254"0"0,-17 6 5415 0 0,31-7-5434 0 0,-11 5-438 0 0,0 1 0 0 0,1 1 0 0 0,-30 16 0 0 0,25-12-442 0 0,-8 5 19 0 0,1 2-1 0 0,1 0 0 0 0,-35 31 1 0 0,42-28-330 0 0,2 2 0 0 0,0 1 0 0 0,-30 46 1 0 0,35-47-55 0 0,0 0 34 0 0,1 1-1 0 0,1 0 1 0 0,-16 38-1 0 0,27-53-78 0 0,1 1 0 0 0,0-1 0 0 0,1 1 0 0 0,0 0 0 0 0,0 0 0 0 0,2 0 0 0 0,-1 1 0 0 0,2-1 0 0 0,-1 0 0 0 0,2 1 0 0 0,1 13 0 0 0,-1-21-17 0 0,0 0 1 0 0,1 0-1 0 0,-1-1 1 0 0,1 1 0 0 0,0-1-1 0 0,1 1 1 0 0,-1-1 0 0 0,1 0-1 0 0,-1 0 1 0 0,7 7 0 0 0,-3-5 29 0 0,0 0 1 0 0,0-1-1 0 0,0 0 1 0 0,1 0-1 0 0,14 7 1 0 0,2-1 47 0 0,2-1 0 0 0,-1-1 0 0 0,28 5 0 0 0,-42-11-112 0 0,7 2 17 0 0,-14-4-211 0 0,-1 0 0 0 0,1-1 1 0 0,0 1-1 0 0,-1 0 0 0 0,1-1 1 0 0,0 0-1 0 0,0 0 0 0 0,0 0 1 0 0,5 0-1 0 0,0-2-810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9215 0 0,'-2'0'707'0'0,"-30"0"477"0"0,31 0-1131 0 0,0 0 1 0 0,1 0-1 0 0,-1 1 1 0 0,1-1-1 0 0,-1 0 1 0 0,1 0-1 0 0,-1 1 1 0 0,1-1-1 0 0,-1 0 1 0 0,1 1-1 0 0,-1-1 1 0 0,1 1-1 0 0,-1-1 1 0 0,1 1-1 0 0,0-1 1 0 0,-1 1-1 0 0,1-1 1 0 0,0 1-1 0 0,-1-1 1 0 0,1 1-1 0 0,0-1 1 0 0,0 1-1 0 0,-1-1 1 0 0,1 1-1 0 0,0 0 1 0 0,0 0-1 0 0,-3 15 387 0 0,4-9-262 0 0,1-1 0 0 0,-1 1 0 0 0,1-1-1 0 0,0 0 1 0 0,1 1 0 0 0,-1-1 0 0 0,1-1 0 0 0,1 1 0 0 0,5 8 0 0 0,1 3 247 0 0,8 14 1369 0 0,34 43 0 0 0,76 68-1511 0 0,-116-129-218 0 0,0-2 1 0 0,1 0 0 0 0,0 0 0 0 0,1-1 0 0 0,0-1 0 0 0,1-1 0 0 0,0 0 0 0 0,0 0 0 0 0,1-2-1 0 0,0 0 1 0 0,29 7 0 0 0,-34-11-68 0 0,0 0 0 0 0,1-1 0 0 0,-1 0 0 0 0,0-1-1 0 0,1-1 1 0 0,-1 0 0 0 0,0 0 0 0 0,1-1 0 0 0,11-4 0 0 0,28-11-3245 0 0,-41 13-1429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3223 0 0,'0'0'1866'0'0,"-9"2"1711"0"0,-5 2-2269 0 0,0 0 0 0 0,0 1 0 0 0,1 0 0 0 0,-22 13 0 0 0,-49 34-608 0 0,-119 99 165 0 0,123-89-509 0 0,72-56-314 0 0,-15 11 30 0 0,0 2 1 0 0,1 0-1 0 0,-27 32 0 0 0,38-36 60 0 0,10-14-273 0 0,9 6-1455 0 0,0-2-4122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7367 0 0,'0'0'1326'0'0,"-1"1"-1130"0"0,1-1-1 0 0,-1 1 1 0 0,1 0 0 0 0,-1-1 0 0 0,1 1 0 0 0,0 0-1 0 0,-1-1 1 0 0,1 1 0 0 0,0 0 0 0 0,-1-1 0 0 0,1 1 0 0 0,0 0-1 0 0,0-1 1 0 0,0 2 0 0 0,1 2-75 0 0,1 0 1 0 0,0 0-1 0 0,0-1 1 0 0,0 1-1 0 0,0-1 1 0 0,0 1-1 0 0,1-1 0 0 0,0 0 1 0 0,-1 0-1 0 0,1 0 1 0 0,0 0-1 0 0,5 3 1 0 0,7 5 444 0 0,26 13 1 0 0,-11-7-66 0 0,-5-2-220 0 0,-16-11-126 0 0,0 2 0 0 0,-1-1 1 0 0,1 1-1 0 0,-1 0 0 0 0,12 12 0 0 0,-19-16-102 0 0,0 0 0 0 0,0-1 0 0 0,0 1 0 0 0,0 0 0 0 0,0 0 0 0 0,-1-1 0 0 0,1 1 0 0 0,0 0 0 0 0,-1 0 0 0 0,0 0 0 0 0,1 0 0 0 0,-1 0 0 0 0,0 0 0 0 0,0 0 0 0 0,0 0 0 0 0,0 0 0 0 0,0 0 0 0 0,0 0 0 0 0,-1 0 0 0 0,1 0 0 0 0,-1 0 0 0 0,1 0 0 0 0,-1-1 0 0 0,0 1 0 0 0,0 0 0 0 0,0 0 0 0 0,-1 2 0 0 0,-2 2 138 0 0,-1 0 1 0 0,1 0-1 0 0,-1 0 1 0 0,0 0-1 0 0,-9 7 0 0 0,-24 17 292 0 0,-52 30-1 0 0,74-50-533 0 0,12-7-181 0 0,3-1-13 0 0,-1-1-1 0 0,0 0 1 0 0,1 0 0 0 0,-1 0-1 0 0,0 0 1 0 0,0 0-1 0 0,1-1 1 0 0,-5 2 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10735 0 0,'0'0'496'0'0,"-9"2"158"0"0,6-1-602 0 0,0 0 1 0 0,0 1-1 0 0,1-1 1 0 0,-1 1-1 0 0,0 0 0 0 0,1 0 1 0 0,0 0-1 0 0,-1 0 1 0 0,1 0-1 0 0,0 0 1 0 0,0 0-1 0 0,0 1 1 0 0,0-1-1 0 0,1 1 1 0 0,-1 0-1 0 0,0-1 1 0 0,1 1-1 0 0,-1 3 1 0 0,-3 7 670 0 0,1 0 0 0 0,-5 23 0 0 0,8-33-648 0 0,0 5 23 0 0,0 1 0 0 0,0-1 0 0 0,1 0 0 0 0,0 1 0 0 0,0-1 0 0 0,1 1 0 0 0,0-1 0 0 0,1 0 0 0 0,0 0 0 0 0,0 1 0 0 0,0-1 0 0 0,1-1 0 0 0,1 1 0 0 0,-1 0 0 0 0,1-1 0 0 0,0 1 0 0 0,1-1 0 0 0,0 0 0 0 0,0-1 0 0 0,0 1 0 0 0,9 6 0 0 0,-3-2 61 0 0,0-1 1 0 0,1-1 0 0 0,0 0 0 0 0,1-1 0 0 0,0 0-1 0 0,0-1 1 0 0,1 0 0 0 0,0-1 0 0 0,0-1 0 0 0,0 0-1 0 0,17 2 1 0 0,-17-4-406 0 0,-1 0 1 0 0,1-1-1 0 0,0-1 0 0 0,1-1 0 0 0,26-2 1 0 0,-16-2-1433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1375 0 0,'0'0'15826'0'0,"0"2"-15548"0"0,-2 7-237 0 0,-1 0 0 0 0,1-1 0 0 0,-1 1 0 0 0,-1-1 0 0 0,0 0-1 0 0,0 0 1 0 0,-1 0 0 0 0,0 0 0 0 0,0-1 0 0 0,0 0 0 0 0,-1 0 0 0 0,0 0-1 0 0,-14 10 1 0 0,-3 3 121 0 0,-2-2-1 0 0,-48 27 0 0 0,43-29-206 0 0,-1-2 0 0 0,-48 16-1 0 0,-67 11-90 0 0,63-24 70 0 0,73-15 22 0 0,-1-1-1 0 0,1-1 1 0 0,0 0 0 0 0,0 0 0 0 0,-1-1-1 0 0,-11-2 1 0 0,20 3 19 0 0,0-1-1 0 0,0 1 0 0 0,0-1 0 0 0,0 0 1 0 0,0 1-1 0 0,0-1 0 0 0,0 0 0 0 0,0 0 1 0 0,0 0-1 0 0,1 0 0 0 0,-1-1 1 0 0,0 1-1 0 0,1 0 0 0 0,-1-1 0 0 0,1 1 1 0 0,-1-1-1 0 0,1 1 0 0 0,0-1 0 0 0,-1 0 1 0 0,1 0-1 0 0,0 0 0 0 0,0 1 1 0 0,0-1-1 0 0,1 0 0 0 0,-1 0 0 0 0,0 0 1 0 0,1 0-1 0 0,-1-1 0 0 0,1 1 0 0 0,0 0 1 0 0,0 0-1 0 0,0 0 0 0 0,0 0 1 0 0,0 0-1 0 0,0 0 0 0 0,0 0 0 0 0,1 0 1 0 0,-1-1-1 0 0,1 1 0 0 0,0 0 0 0 0,-1 0 1 0 0,1 1-1 0 0,0-1 0 0 0,0 0 1 0 0,0 0-1 0 0,0 0 0 0 0,1 0 0 0 0,-1 1 1 0 0,0-1-1 0 0,3-1 0 0 0,-1 0 2 0 0,1 0 0 0 0,-1 0 0 0 0,1 0-1 0 0,0 0 1 0 0,0 1 0 0 0,0 0 0 0 0,0 0 0 0 0,0 0-1 0 0,0 0 1 0 0,1 1 0 0 0,-1 0 0 0 0,0 0 0 0 0,1 0-1 0 0,0 0 1 0 0,-1 0 0 0 0,1 1 0 0 0,5 0 0 0 0,-6 0 64 0 0,0 1 0 0 0,1-1 0 0 0,-1 1 1 0 0,0-1-1 0 0,0 1 0 0 0,1 1 0 0 0,-1-1 1 0 0,0 1-1 0 0,0-1 0 0 0,-1 1 0 0 0,1 0 1 0 0,0 0-1 0 0,0 1 0 0 0,-1-1 1 0 0,0 1-1 0 0,1 0 0 0 0,-1 0 0 0 0,4 4 1 0 0,-2 2 145 0 0,0-1 0 0 0,0 1 0 0 0,-1 0 0 0 0,0 0-1 0 0,-1 1 1 0 0,0-1 0 0 0,0 1 0 0 0,-1-1 0 0 0,0 1 0 0 0,0 10 0 0 0,1 17 566 0 0,-4 48 0 0 0,-1-58-521 0 0,-1 1-1 0 0,-1 0 1 0 0,-1-1 0 0 0,-12 33 0 0 0,2-15-322 0 0,-36 69 0 0 0,45-104 449 0 0,4-3-3324 0 0,15-10 582 0 0,7-4 1237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11975 0 0,'0'2'923'0'0,"0"5"-806"0"0,-1 0 0 0 0,2 0 1 0 0,-1 0-1 0 0,1 0 0 0 0,0 0 0 0 0,1-1 1 0 0,-1 1-1 0 0,1 0 0 0 0,0-1 0 0 0,1 0 0 0 0,0 1 1 0 0,0-1-1 0 0,0 0 0 0 0,1 0 0 0 0,0-1 1 0 0,5 7-1 0 0,10 11 633 0 0,2-1 1 0 0,31 27 0 0 0,-40-37-509 0 0,29 25 472 0 0,-2 1 0 0 0,49 63 0 0 0,-76-85-510 0 0,0 1 0 0 0,-1 1 0 0 0,-1 0 0 0 0,-1 0 0 0 0,0 1-1 0 0,-1 0 1 0 0,-2 1 0 0 0,0 0 0 0 0,6 36 0 0 0,-10-37-82 0 0,-1 0 1 0 0,-1 1 0 0 0,-1-1-1 0 0,-1 0 1 0 0,0 0-1 0 0,-2 0 1 0 0,0-1-1 0 0,-1 1 1 0 0,-13 31-1 0 0,5-20-13 0 0,-1-1 0 0 0,-2 0 0 0 0,-1-1-1 0 0,-40 50 1 0 0,33-52-27 0 0,-1-1 0 0 0,-2-2 1 0 0,-48 35-1 0 0,20-16-27 0 0,2 5-1510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2759 0 0,'0'0'126'0'0,"2"-1"246"0"0,108-49 10040 0 0,66-14-6195 0 0,-31 28-3682 0 0,-109 28-1765 0 0,-20 4-218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163 140 5983 0 0,'0'0'464'0'0,"0"2"-305"0"0,2 2 303 0 0,-1 0-1 0 0,1 0 0 0 0,0 0 1 0 0,0 0-1 0 0,0-1 1 0 0,0 1-1 0 0,0 0 1 0 0,5 3-1 0 0,-5-5-45 0 0,0 0 1 0 0,0 0-1 0 0,1 0 0 0 0,-1-1 1 0 0,1 1-1 0 0,-1-1 0 0 0,1 0 0 0 0,-1 1 1 0 0,1-1-1 0 0,0 0 0 0 0,0-1 0 0 0,0 1 1 0 0,-1 0-1 0 0,5-1 0 0 0,6 1 135 0 0,0-1-1 0 0,0 0 1 0 0,1-1 0 0 0,-1-1-1 0 0,0 0 1 0 0,0 0-1 0 0,-1-2 1 0 0,1 1 0 0 0,-1-2-1 0 0,1 0 1 0 0,17-10-1 0 0,-1-1-353 0 0,-1-2-1 0 0,-1-1 1 0 0,35-30-1 0 0,-57 45-307 0 0,-1 0-1 0 0,1 0 0 0 0,-1-1 1 0 0,0 1-1 0 0,0-1 0 0 0,-1 0 1 0 0,0 0-1 0 0,6-10 0 0 0,-9 14-217 0 0,-18-6-1946 0 0,9 9 1986 0 0,-1-1-1 0 0,1 1 0 0 0,0 0 0 0 0,0 1 1 0 0,0 0-1 0 0,0 1 0 0 0,-8 4 1 0 0,-3 1 93 0 0,-26 10-58 0 0,-17 7 105 0 0,-74 41 1 0 0,119-56 167 0 0,0 0 0 0 0,1 1 0 0 0,0 1 0 0 0,1 0 0 0 0,1 2 1 0 0,0-1-1 0 0,1 2 0 0 0,-18 24 0 0 0,23-25 71 0 0,0-1 1 0 0,1 2-1 0 0,1-1 0 0 0,-9 27 0 0 0,14-34-30 0 0,0 0-1 0 0,0-1 1 0 0,1 1-1 0 0,-1 0 1 0 0,2 0-1 0 0,-1 0 0 0 0,1 0 1 0 0,1 0-1 0 0,-1 0 1 0 0,1 0-1 0 0,0 0 1 0 0,3 8-1 0 0,-3-13-25 0 0,0 0 0 0 0,1-1 0 0 0,-1 1 0 0 0,0 0 0 0 0,1-1 0 0 0,-1 1 0 0 0,1-1 0 0 0,0 0 0 0 0,0 0 0 0 0,0 1 0 0 0,0-1 0 0 0,0 0 0 0 0,1-1 0 0 0,-1 1 1 0 0,5 2-1 0 0,-3-2 8 0 0,0 0 1 0 0,1 0 0 0 0,-1-1-1 0 0,1 0 1 0 0,-1 0 0 0 0,1 0 0 0 0,-1-1-1 0 0,1 1 1 0 0,5-1 0 0 0,8-2-20 0 0,-1 0 1 0 0,0-1 0 0 0,0-1-1 0 0,20-6 1 0 0,-36 9-34 0 0,52-17-422 0 0,-2-2-1 0 0,63-33 0 0 0,92-64-2921 0 0,-195 110 3092 0 0,30-18-3578 0 0,-4 0-1102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2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5527 0 0,'1'-2'423'0'0,"24"-18"-113"0"0,-14 14 1093 0 0,0 1 0 0 0,0 0 0 0 0,0 0 0 0 0,17-4 0 0 0,81-19 3192 0 0,-14 4-3300 0 0,-17 9-777 0 0,-34 7-354 0 0,-40 8-850 0 0,0-1 0 0 0,0 1 0 0 0,0 0 0 0 0,0 0 0 0 0,0 1 0 0 0,0-1 0 0 0,-1 1 0 0 0,1 0 0 0 0,0 0 0 0 0,4 1 0 0 0,1 1-4632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42 11487 0 0,'0'0'1874'0'0,"6"-9"2323"0"0,-6 6-4282 0 0,1-7 1811 0 0,-3 8-872 0 0,-3 5-804 0 0,-86 65 97 0 0,90-67-16 0 0,3-2-114 0 0,0 1 1 0 0,0-1-1 0 0,-1 0 1 0 0,1 0-1 0 0,0 0 1 0 0,-1-1 0 0 0,1 1-1 0 0,2-3 1 0 0,1 0-14 0 0,20-16-191 0 0,33-34 0 0 0,-58 54 186 0 0,0 0 1 0 0,0 0-1 0 0,0 0 1 0 0,0 0-1 0 0,0 0 1 0 0,0 0-1 0 0,0 0 1 0 0,0 0-1 0 0,0 0 1 0 0,0 0 0 0 0,0 1-1 0 0,0-1 1 0 0,0 0-1 0 0,0 0 1 0 0,0 0-1 0 0,0 0 1 0 0,0 0-1 0 0,0 0 1 0 0,0 0-1 0 0,0 0 1 0 0,0 0 0 0 0,0 0-1 0 0,0 0 1 0 0,0 0-1 0 0,0 0 1 0 0,0 0-1 0 0,0 0 1 0 0,0 0-1 0 0,0 0 1 0 0,0 0-1 0 0,1 0 1 0 0,-1 0 0 0 0,0 0-1 0 0,0 0 1 0 0,0 0-1 0 0,0 0 1 0 0,0 0-1 0 0,0 0 1 0 0,0 0-1 0 0,0 0 1 0 0,0 0-1 0 0,0 0 1 0 0,0 0 0 0 0,0 0-1 0 0,0 0 1 0 0,0 0-1 0 0,0 0 1 0 0,0 0-1 0 0,0 0 1 0 0,0 0-1 0 0,0 0 1 0 0,0 0-1 0 0,-2 9 18 0 0,-12 18 161 0 0,13-25 34 0 0,1-1-146 0 0,-1 5-49 0 0,1-4-217 0 0,-2 5-3745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51 11311 0 0,'0'0'1031'0'0,"-2"0"-850"0"0,-9-1 59 0 0,1 0 0 0 0,-1 0 1 0 0,0 1-1 0 0,1 1 0 0 0,-1 0 0 0 0,1 0 0 0 0,-1 1 0 0 0,1 0 0 0 0,-1 1 0 0 0,1 0 0 0 0,0 1 0 0 0,-14 6 0 0 0,12-3-131 0 0,1-1 0 0 0,0 2 0 0 0,0 0 0 0 0,0 0 0 0 0,1 1-1 0 0,0 0 1 0 0,1 0 0 0 0,0 1 0 0 0,-13 18 0 0 0,7-4 19 0 0,0 0 0 0 0,-11 27 1 0 0,21-39-42 0 0,0 1 0 0 0,0-1 0 0 0,2 1 0 0 0,-1 0 0 0 0,2 0 0 0 0,-3 19 0 0 0,5-28-46 0 0,0-1-1 0 0,0 1 1 0 0,0 0 0 0 0,1-1-1 0 0,-1 1 1 0 0,1 0-1 0 0,0-1 1 0 0,0 1 0 0 0,0-1-1 0 0,0 1 1 0 0,0-1-1 0 0,1 1 1 0 0,0-1 0 0 0,0 0-1 0 0,0 0 1 0 0,0 0-1 0 0,0 0 1 0 0,5 4 0 0 0,-4-4 37 0 0,0-1 0 0 0,0 0 1 0 0,0 0-1 0 0,1 0 1 0 0,-1 0-1 0 0,0-1 0 0 0,1 1 1 0 0,0-1-1 0 0,-1 0 1 0 0,1 0-1 0 0,0 0 0 0 0,0-1 1 0 0,0 1-1 0 0,-1-1 1 0 0,1 0-1 0 0,0 0 0 0 0,7-1 1 0 0,12-2 111 0 0,0-2 1 0 0,0 0-1 0 0,33-12 1 0 0,-43 12-104 0 0,1-1 1 0 0,-1 0 0 0 0,-1-1 0 0 0,1-1 0 0 0,-1 0 0 0 0,22-18 0 0 0,-27 19-99 0 0,-1-1-1 0 0,1 0 1 0 0,-1 0-1 0 0,-1-1 1 0 0,0 0-1 0 0,0 0 1 0 0,0 0-1 0 0,-1 0 1 0 0,-1-1-1 0 0,0 0 1 0 0,4-16-1 0 0,-4 10-17 0 0,-1-1-1 0 0,0 1 1 0 0,-2-1-1 0 0,1 1 1 0 0,-2 0 0 0 0,-4-26-1 0 0,4 35-49 0 0,0 0 0 0 0,-1 1-1 0 0,0-1 1 0 0,0 1 0 0 0,-1-1 0 0 0,0 1-1 0 0,0 0 1 0 0,0 0 0 0 0,-1 0 0 0 0,0 0-1 0 0,-6-7 1 0 0,6 10 36 0 0,1 0 0 0 0,0 0 0 0 0,-1 0 0 0 0,0 1 1 0 0,1-1-1 0 0,-1 1 0 0 0,0 0 0 0 0,0 0 0 0 0,-1 0 0 0 0,1 1 0 0 0,0-1 0 0 0,0 1 0 0 0,-1 0 0 0 0,1 0 0 0 0,-1 1 0 0 0,1-1 0 0 0,-1 1 0 0 0,-5 0 1 0 0,3 1 30 0 0,1-1 1 0 0,0 1 0 0 0,-1 1 0 0 0,1-1 0 0 0,0 1 0 0 0,0 0 0 0 0,-10 5-1 0 0,15-7-36 0 0,-1 1 0 0 0,1-1 0 0 0,0 1 0 0 0,0 0 0 0 0,0 0 0 0 0,0 0 0 0 0,0 0 0 0 0,0 0 0 0 0,0 0-1 0 0,0 0 1 0 0,0 0 0 0 0,0 0 0 0 0,0 0 0 0 0,0 0 0 0 0,1 0 0 0 0,-1 1 0 0 0,1-1 0 0 0,-1 0 0 0 0,1 1-1 0 0,-1-1 1 0 0,1 0 0 0 0,0 1 0 0 0,-1-1 0 0 0,1 0 0 0 0,0 1 0 0 0,0-1 0 0 0,0 1 0 0 0,0-1 0 0 0,0 0-1 0 0,0 1 1 0 0,1-1 0 0 0,-1 0 0 0 0,0 1 0 0 0,1-1 0 0 0,-1 0 0 0 0,1 1 0 0 0,0-1 0 0 0,-1 0 0 0 0,1 0-1 0 0,0 1 1 0 0,0 0 0 0 0,8 10-892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19 12895 0 0,'9'-18'4450'0'0,"-20"19"-2764"0"0,5 3-1496 0 0,0 0 0 0 0,0 0 0 0 0,0 0-1 0 0,0 1 1 0 0,1 0 0 0 0,0 0 0 0 0,-7 8 0 0 0,-4 4-49 0 0,-4 3-6 0 0,2 1 0 0 0,-32 45 0 0 0,-20 54 399 0 0,45-72-409 0 0,-123 219-241 0 0,147-265-245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 6911 0 0,'-2'1'528'0'0,"-10"3"469"0"0,1 0-1 0 0,-1 1 0 0 0,1 1 1 0 0,0 0-1 0 0,1 0 1 0 0,-19 16-1 0 0,28-21-421 0 0,-4 6 3811 0 0,9-6-4283 0 0,1 1-1 0 0,-1 0 1 0 0,1-1 0 0 0,0 0-1 0 0,0 0 1 0 0,0 0-1 0 0,0-1 1 0 0,-1 0 0 0 0,1 0-1 0 0,0 0 1 0 0,0 0-1 0 0,7-2 1 0 0,12-2 101 0 0,29-10-1 0 0,-42 11-97 0 0,151-39 627 0 0,-120 34-509 0 0,81-6 0 0 0,-114 14-209 0 0,0 0 0 0 0,0 1 0 0 0,17 2 0 0 0,-16 1-15 0 0,-5 6 0 0 0,-4-6 0 0 0,-2 15 0 0 0,0-8 0 0 0,-1-3 11 0 0,-3 2 2 0 0,0 0 0 0 0,0 0-1 0 0,-1-1 1 0 0,0 0 0 0 0,-1-1 0 0 0,0 1 0 0 0,-13 12 0 0 0,-2 2 1 0 0,-68 79 7 0 0,-99 120 66 0 0,121-135 37 0 0,67-86-85 0 0,3-1-1382 0 0,9-2-3894 0 0,4-3-1766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48 115 11255 0 0,'0'0'515'0'0,"-2"1"-7"0"0,0-2-417 0 0,-15 9 5037 0 0,30-8-3860 0 0,20-5-1068 0 0,89-29 694 0 0,-44 11-610 0 0,151-32-4 0 0,-219 52-279 0 0,-7 3 0 0 0,1-1 0 0 0,-1 1 0 0 0,0-1 0 0 0,1 1 0 0 0,-1 0 0 0 0,1 0 0 0 0,-1 0 0 0 0,1 1 0 0 0,4 0 0 0 0,-5 1 42 0 0,2 1-30 0 0,-1 2-18 0 0,-1 9 83 0 0,-2-13-19 0 0,-1 1-4 0 0,2 5-34 0 0,-2-5-19 0 0,1 0 1 0 0,-1 0-1 0 0,0 1 1 0 0,0-1-1 0 0,0 0 0 0 0,0 0 1 0 0,0 0-1 0 0,0 0 1 0 0,0 0-1 0 0,-1 0 1 0 0,1 0-1 0 0,-1 0 1 0 0,0 0-1 0 0,0 0 0 0 0,1 0 1 0 0,-1 0-1 0 0,0 0 1 0 0,0 0-1 0 0,-1-1 1 0 0,-1 4-1 0 0,-1 0 0 0 0,-15 19 15 0 0,0-2 1 0 0,-39 36-1 0 0,34-34 13 0 0,-104 94 312 0 0,-20 19 266 0 0,109-99-471 0 0,15-17-38 0 0,-22 28 0 0 0,39-42-91 0 0,1 1 1 0 0,1 0-1 0 0,0 1 0 0 0,0-1 0 0 0,0 1 0 0 0,1 0 0 0 0,-6 17 0 0 0,8-18-23 0 0,2-7-5 0 0,0-1-1 0 0,0 1 0 0 0,1 0 0 0 0,-1-1 0 0 0,0 1 0 0 0,0 0 0 0 0,0-1 0 0 0,0 1 0 0 0,1-1 0 0 0,-1 1 0 0 0,0 0 0 0 0,1-1 0 0 0,-1 1 1 0 0,0-1-1 0 0,1 1 0 0 0,-1-1 0 0 0,1 1 0 0 0,-1-1 0 0 0,0 1 0 0 0,1-1 0 0 0,-1 0 0 0 0,1 1 0 0 0,0-1 0 0 0,-1 0 0 0 0,1 1 0 0 0,0-1 1 0 0,16 7-1447 0 0,-3-6-3487 0 0,4 0-1582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18 3679 0 0,'0'0'284'0'0,"-2"-1"-186"0"0,-5-2 954 0 0,-1 0 0 0 0,0 1 0 0 0,0-1 0 0 0,0 2 0 0 0,0-1 0 0 0,0 1 0 0 0,-1 0 0 0 0,1 1 0 0 0,-14 0 0 0 0,-9 3 1088 0 0,-38 8 1 0 0,30-4-2382 0 0,-356 78 819 0 0,359-75-546 0 0,-66 28 0 0 0,97-36-34 0 0,1 1 0 0 0,-1-1 0 0 0,1 1 0 0 0,-1 0 0 0 0,1 0-1 0 0,0 0 1 0 0,1 0 0 0 0,-1 1 0 0 0,0 0 0 0 0,1 0 0 0 0,0 0 0 0 0,0 0-1 0 0,0 0 1 0 0,-4 9 0 0 0,6-9 0 0 0,-1 0 1 0 0,1 0-1 0 0,0 0 0 0 0,0 0 0 0 0,0 1 1 0 0,1-1-1 0 0,-1 0 0 0 0,1 1 0 0 0,0-1 0 0 0,0 0 1 0 0,1 1-1 0 0,0-1 0 0 0,-1 0 0 0 0,1 0 1 0 0,1 1-1 0 0,-1-1 0 0 0,3 7 0 0 0,1-3 0 0 0,0 1 0 0 0,0 0 1 0 0,1-1-1 0 0,0 0 0 0 0,0 0 0 0 0,1-1 0 0 0,0 0 0 0 0,10 8 0 0 0,10 6-13 0 0,32 19-1 0 0,23 16 0 0 0,-60-36 21 0 0,25 27-1 0 0,-37-36 122 0 0,-1 0 1 0 0,0 1-1 0 0,-1 0 1 0 0,10 20 0 0 0,-16-29-54 0 0,-1 1 1 0 0,0-1-1 0 0,0 0 1 0 0,0 1-1 0 0,0-1 1 0 0,0 1-1 0 0,-1-1 1 0 0,0 1-1 0 0,0 0 1 0 0,0-1-1 0 0,0 1 1 0 0,0-1-1 0 0,-2 7 1 0 0,1-4 40 0 0,-1-1 1 0 0,0 0-1 0 0,0 0 1 0 0,-1 0 0 0 0,0 0-1 0 0,0 0 1 0 0,0 0 0 0 0,-4 4-1 0 0,-2 1 127 0 0,-1 0 1 0 0,0 0-1 0 0,0-1 0 0 0,-1-1 0 0 0,-1 0 1 0 0,-15 9-1 0 0,12-9-257 0 0,0-2 0 0 0,-1 0 1 0 0,1 0-1 0 0,-1-2 0 0 0,-1 0 1 0 0,1-1-1 0 0,0 0 0 0 0,-33 0 0 0 0,45-3-24 0 0,0 0 0 0 0,0 0 0 0 0,0 0 0 0 0,-1-1 0 0 0,1 0 0 0 0,0 1 0 0 0,0-2 0 0 0,0 1 0 0 0,1 0 0 0 0,-1-1 0 0 0,-5-2 0 0 0,7 2 19 0 0,1 1-1 0 0,-1-1 1 0 0,0 1 0 0 0,1-1-1 0 0,0 1 1 0 0,-1-1 0 0 0,1 0-1 0 0,0 0 1 0 0,0 0 0 0 0,0 0 0 0 0,0 0-1 0 0,0 0 1 0 0,0 0 0 0 0,1 0-1 0 0,-1 0 1 0 0,1 0 0 0 0,-1 0-1 0 0,1 0 1 0 0,0-1 0 0 0,0 1-1 0 0,0 0 1 0 0,0 0 0 0 0,0-3-1 0 0,2-6-4 0 0,0 0 0 0 0,0 0-1 0 0,1 1 1 0 0,0-1-1 0 0,1 1 1 0 0,0-1-1 0 0,1 1 1 0 0,0 0-1 0 0,0 1 1 0 0,1-1-1 0 0,1 1 1 0 0,-1 0-1 0 0,1 1 1 0 0,11-11-1 0 0,12-9 173 0 0,1 1 0 0 0,50-33 0 0 0,-78 59-140 0 0,101-65 293 0 0,-70 46-198 0 0,0-1-1 0 0,-2-2 1 0 0,50-44-1 0 0,-28 8-101 0 0,-53 58-68 0 0,1-2 426 0 0,-1 0-1922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5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51 784 1375 0 0,'-5'10'2174'0'0,"-32"73"6667"0"0,28-70-2832 0 0,84-68-5405 0 0,-46 30-557 0 0,202-175 46 0 0,-53 58-52 0 0,-55 47-18 0 0,-115 87-23 0 0,-6 5-11 0 0,-7 4-19 0 0,-6 4-51 0 0,-10 7 56 0 0,-89 54-328 0 0,90-52 288 0 0,1 1 0 0 0,0 0 0 0 0,-22 23 0 0 0,-47 64 144 0 0,75-85-55 0 0,1 0 0 0 0,1 1 0 0 0,0 0 0 0 0,-11 28 0 0 0,20-40 18 0 0,0 0-1 0 0,0 0 1 0 0,1 0 0 0 0,0 0 0 0 0,0 1-1 0 0,0-1 1 0 0,1 0 0 0 0,0 8 0 0 0,0-12-14 0 0,0 0 1 0 0,0 0 0 0 0,1-1 0 0 0,-1 1-1 0 0,0 0 1 0 0,1 0 0 0 0,-1 0-1 0 0,1 0 1 0 0,0-1 0 0 0,0 1-1 0 0,0 0 1 0 0,0-1 0 0 0,0 1-1 0 0,0 0 1 0 0,0-1 0 0 0,0 0 0 0 0,1 1-1 0 0,-1-1 1 0 0,0 0 0 0 0,1 1-1 0 0,-1-1 1 0 0,1 0 0 0 0,0 0-1 0 0,-1 0 1 0 0,1 0 0 0 0,0-1-1 0 0,-1 1 1 0 0,1 0 0 0 0,0-1 0 0 0,3 1-1 0 0,5 0 96 0 0,-1-1 0 0 0,1-1 0 0 0,0 1 0 0 0,-1-2 0 0 0,1 1 0 0 0,-1-1 0 0 0,13-5 0 0 0,-8 3-12 0 0,29-9-13 0 0,0-2-1 0 0,-2-2 0 0 0,1-2 1 0 0,-2-1-1 0 0,61-43 1 0 0,175-150-743 0 0,-230 175 529 0 0,87-75-728 0 0,174-191 0 0 0,-293 286 484 0 0,-13 15 121 0 0,-11 10 227 0 0,-26 26 107 0 0,1 2 1 0 0,-31 39-1 0 0,14-15-51 0 0,43-48-34 0 0,-150 173 64 0 0,133-150-33 0 0,2 1 0 0 0,1 1 0 0 0,-30 66 0 0 0,40-73-10 0 0,4-11 105 0 0,2 0 1 0 0,-1 1 0 0 0,-8 37-1 0 0,16-54-84 0 0,-1 1 0 0 0,1-1 0 0 0,0 1 0 0 0,0 0 0 0 0,0-1 0 0 0,0 1 0 0 0,0-1 0 0 0,0 1 0 0 0,1-1 0 0 0,-1 1 0 0 0,1-1-1 0 0,0 1 1 0 0,-1-1 0 0 0,1 1 0 0 0,0-1 0 0 0,3 5 0 0 0,-2-6-42 0 0,1 0 0 0 0,-1 0-1 0 0,0 0 1 0 0,0 0 0 0 0,1-1-1 0 0,-1 1 1 0 0,1 0 0 0 0,-1-1-1 0 0,0 0 1 0 0,1 0 0 0 0,-1 1-1 0 0,5-2 1 0 0,33-4-1460 0 0,-25 2 15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5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5983 0 0,'0'0'464'0'0,"-1"2"-104"0"0,0 1-9 0 0,-5 15 1579 0 0,0 1 0 0 0,1 0 0 0 0,-4 34 0 0 0,8-40-1812 0 0,1-1 1 0 0,0 0-1 0 0,1 1 0 0 0,1-1 0 0 0,0 0 1 0 0,0 1-1 0 0,1-1 0 0 0,8 18 1 0 0,-4-14 208 0 0,0-1 0 0 0,1-1-1 0 0,1 0 1 0 0,0 0 0 0 0,19 21 0 0 0,-5-11 376 0 0,0 0 0 0 0,29 20 0 0 0,55 35 804 0 0,-45-34-1204 0 0,-24-12-377 0 0,-37-32-46 0 0,-1-21-14022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5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30 8751 0 0,'0'0'674'0'0,"1"-1"-438"0"0,11-23 3304 0 0,-15 19 670 0 0,-2 8-3938 0 0,3-2-445 0 0,-19 15 446 0 0,0 0 1 0 0,1 2-1 0 0,-36 38 1 0 0,10-8 33 0 0,-114 93 48 0 0,-17 0-624 0 0,176-140 31 0 0,13-10-9706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9671 0 0,'-1'2'5459'0'0,"-86"122"-996"0"0,-28 43-2497 0 0,-1 19-1048 0 0,-126 193-480 0 0,113-206-309 0 0,-16 60-441 0 0,143-230-30 0 0,-1 2 66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7367 0 0,'0'0'4234'0'0,"2"-1"-3073"0"0,4-5-742 0 0,0 0 0 0 0,0 1 0 0 0,1 0 0 0 0,-1 0 0 0 0,1 1 0 0 0,1 0 0 0 0,12-6 0 0 0,-12 7-224 0 0,26-11 362 0 0,0 2 1 0 0,40-8 0 0 0,-50 15-432 0 0,-3 0-192 0 0,0 1 1 0 0,22 0-1 0 0,3 1-1531 0 0,-27 2-86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0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6911 0 0,'0'0'2163'0'0,"2"0"-556"0"0,81-4 3866 0 0,45-13-4220 0 0,-23-5-728 0 0,27-4-381 0 0,-44 16-5217 0 0,-61 10-515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 2303 0 0,'0'0'102'0'0,"-6"7"20"0"0,-31 36 3913 0 0,31-34-1501 0 0,3-5 68 0 0,11-5-1333 0 0,0-2-904 0 0,0-1 0 0 0,0 0-1 0 0,0-1 1 0 0,0 0 0 0 0,13-10-1 0 0,-17 11-96 0 0,-2 4 196 0 0,-2-1-115 0 0,4-3-490 0 0,-7 9 2277 0 0,3-5-2177 0 0,-13 18 880 0 0,11-14-15 0 0,8-9-574 0 0,36-43-412 0 0,-41 47 172 0 0,-2 4 7 0 0,0 0-1 0 0,1 0 1 0 0,-2-1-1 0 0,1 1 1 0 0,0 0-1 0 0,-1 0 1 0 0,1-1-1 0 0,-3 4 1 0 0,-2 5 48 0 0,-13 35 172 0 0,18-45 600 0 0,1-2-770 0 0,2-11-53 0 0,1 6-16 0 0,1-3 3 0 0,0 4-1 0 0,13-21 0 0 0,-17 25 0 0 0,0 1-1 0 0,0 0 1 0 0,0 0-1 0 0,1 0 0 0 0,-1 0 1 0 0,0 0-1 0 0,0-1 1 0 0,0 1-1 0 0,0 0 1 0 0,0 0-1 0 0,0 0 1 0 0,0 0-1 0 0,0-1 1 0 0,0 1-1 0 0,0 0 1 0 0,0 0-1 0 0,0 0 0 0 0,0 0 1 0 0,0-1-1 0 0,0 1 1 0 0,0 0-1 0 0,0 0 1 0 0,0 0-1 0 0,0-1 1 0 0,0 1-1 0 0,0 0 1 0 0,0 0-1 0 0,0 0 0 0 0,0 0 1 0 0,0-1-1 0 0,0 1 1 0 0,0 0-1 0 0,0 0 1 0 0,0 0-1 0 0,0 0 1 0 0,-1 0-1 0 0,1-1 1 0 0,0 1-1 0 0,0 0 1 0 0,0 0-1 0 0,0 0 0 0 0,0 0 1 0 0,0 0-1 0 0,-1 0 1 0 0,1 0-1 0 0,0-1 1 0 0,0 1-1 0 0,0 0 1 0 0,0 0-1 0 0,-1 0 1 0 0,1 0-1 0 0,0 0 1 0 0,0 0-1 0 0,0 0 0 0 0,-1 0 1 0 0,1 0-1 0 0,0 0 1 0 0,0 0-1 0 0,0 0 1 0 0,0 0-1 0 0,-1 0 1 0 0,-9 2-38 0 0,10-2 37 0 0,-6 0 1 0 0,4 0 0 0 0,0 1 0 0 0,0-1 0 0 0,1 0 0 0 0,-1 0 0 0 0,0 1 0 0 0,0 0 0 0 0,0-1 0 0 0,0 1 0 0 0,-2 1 0 0 0,-3 2-10 0 0,6-3 1123 0 0,0 0-1072 0 0,0 5-100 0 0,-2 2 127 0 0,1-2-903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4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19 4607 0 0,'2'0'354'0'0,"14"-8"6299"0"0,-17 7-6444 0 0,1 0 1 0 0,-1 0-1 0 0,0 0 0 0 0,0 0 1 0 0,1 0-1 0 0,-1 1 0 0 0,0-1 1 0 0,0 0-1 0 0,0 0 0 0 0,0 1 1 0 0,-1-1-1 0 0,-2 0-58 0 0,0 1 1 0 0,0 0-1 0 0,0 1 0 0 0,0-1 1 0 0,0 1-1 0 0,0-1 0 0 0,0 1 1 0 0,-4 2-1 0 0,-10 1 263 0 0,-5 1 82 0 0,-35 12 0 0 0,35-10-242 0 0,-33 7 0 0 0,52-13-225 0 0,-64 8 522 0 0,58-8-375 0 0,1-1 0 0 0,-1 0 0 0 0,1-1 0 0 0,0 0 0 0 0,-12-2 0 0 0,17 2-113 0 0,-1 0 1 0 0,1 1-1 0 0,-1 0 0 0 0,1 0 1 0 0,-1 0-1 0 0,1 0 0 0 0,-1 1 1 0 0,-6 1-1 0 0,-37 13-52 0 0,23-7 1 0 0,18-6 4 0 0,0 1 0 0 0,0 0-1 0 0,0 0 1 0 0,0 0 0 0 0,1 1-1 0 0,-1 0 1 0 0,1 0 0 0 0,0 1-1 0 0,1 0 1 0 0,-1 0 0 0 0,-5 6-1 0 0,8-8-6 0 0,1 1 0 0 0,-1-1 0 0 0,1 1 0 0 0,0 0 0 0 0,0-1 0 0 0,0 1 0 0 0,0 0 0 0 0,1 0 0 0 0,0 0 0 0 0,-1 0 0 0 0,2 0 0 0 0,-1 1 0 0 0,0-1 0 0 0,1 0-1 0 0,0 0 1 0 0,0 1 0 0 0,0-1 0 0 0,0 0 0 0 0,1 0 0 0 0,1 9 0 0 0,0-8 9 0 0,0-1-1 0 0,0 1 0 0 0,1-1 1 0 0,-1 1-1 0 0,1-1 0 0 0,0 0 1 0 0,0 0-1 0 0,0 0 0 0 0,0 0 1 0 0,1 0-1 0 0,0-1 0 0 0,0 0 1 0 0,0 1-1 0 0,0-1 0 0 0,0-1 1 0 0,9 5-1 0 0,8 3 133 0 0,-1-2 1 0 0,36 10-1 0 0,-23-8-73 0 0,4 3 120 0 0,39 18-1 0 0,-72-29-177 0 0,1 1 0 0 0,-1-1 0 0 0,0 1 0 0 0,0 0 0 0 0,0 0 0 0 0,0 1-1 0 0,0-1 1 0 0,-1 1 0 0 0,0 0 0 0 0,0 0 0 0 0,0 0 0 0 0,0 0 0 0 0,0 0 0 0 0,-1 0 0 0 0,0 1-1 0 0,0 0 1 0 0,0-1 0 0 0,0 1 0 0 0,-1 0 0 0 0,0 0 0 0 0,0 0 0 0 0,0 0 0 0 0,-1-1 0 0 0,1 1-1 0 0,-1 1 1 0 0,-1 7 0 0 0,0-3 36 0 0,-1-1 0 0 0,0 0 0 0 0,0 0 0 0 0,-1 0 0 0 0,0 0 0 0 0,0 0 0 0 0,-1-1 0 0 0,-1 1 0 0 0,1-1 0 0 0,-1 0 0 0 0,-1-1 0 0 0,1 1 0 0 0,-11 10 0 0 0,-6 4 34 0 0,-1-1-1 0 0,0-1 1 0 0,-43 27-1 0 0,56-41-84 0 0,1-1 0 0 0,-2 0 1 0 0,1 0-1 0 0,0-1 0 0 0,-1 0 0 0 0,0-1 0 0 0,1 0 0 0 0,-1-1 0 0 0,0 0 0 0 0,-1-1 0 0 0,1 0 0 0 0,0-1 0 0 0,-16-1 0 0 0,23 0-18 0 0,0 0 0 0 0,1 0 0 0 0,-1 0 1 0 0,0-1-1 0 0,0 1 0 0 0,1-1 0 0 0,-1 0 0 0 0,1 0 0 0 0,-1-1 1 0 0,1 1-1 0 0,0-1 0 0 0,0 1 0 0 0,0-1 0 0 0,0 0 0 0 0,1 0 1 0 0,-1 0-1 0 0,1-1 0 0 0,-1 1 0 0 0,1 0 0 0 0,0-1 1 0 0,1 0-1 0 0,-2-4 0 0 0,-1-2-5 0 0,0 0 1 0 0,1 0-1 0 0,0-1 1 0 0,1 1-1 0 0,0-1 0 0 0,1 1 1 0 0,0-14-1 0 0,1 16 16 0 0,1-1-1 0 0,1 1 0 0 0,-1-1 1 0 0,1 1-1 0 0,0 0 1 0 0,1 0-1 0 0,0 0 1 0 0,1 0-1 0 0,-1 0 0 0 0,1 0 1 0 0,1 1-1 0 0,-1 0 1 0 0,1 0-1 0 0,8-8 0 0 0,9-8 25 0 0,1 0-1 0 0,38-28 1 0 0,-37 32 67 0 0,169-119 380 0 0,-71 54-244 0 0,-60 43 12 0 0,-56 35-232 0 0,-5 5-85 0 0,-9 0-3357 0 0,0 0-839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11975 0 0,'0'0'6631'0'0,"-1"2"-6267"0"0,0 3-252 0 0,0-1 1 0 0,0 0 0 0 0,-1 1-1 0 0,0-1 1 0 0,0 0 0 0 0,0 0-1 0 0,0 0 1 0 0,-1 0-1 0 0,1 0 1 0 0,-1 0 0 0 0,0-1-1 0 0,0 0 1 0 0,-1 1-1 0 0,1-1 1 0 0,-1 0 0 0 0,-6 4-1 0 0,-8 4-73 0 0,0 0 0 0 0,-28 11 0 0 0,25-13-25 0 0,-30 13-606 0 0,-1-2 0 0 0,-100 24 0 0 0,144-42 441 0 0,1-1 1 0 0,0 0-1 0 0,-1 0 0 0 0,1-1 0 0 0,-12 0 0 0 0,17 0 114 0 0,-1-1 0 0 0,1 1 0 0 0,0 0 0 0 0,0-1 0 0 0,0 1 0 0 0,-1-1 0 0 0,1 0 0 0 0,0 0 0 0 0,0 0 0 0 0,0 0 0 0 0,0 0 0 0 0,0 0 0 0 0,1 0 0 0 0,-1-1 0 0 0,0 1-1 0 0,0-1 1 0 0,1 1 0 0 0,-1-1 0 0 0,1 0 0 0 0,-1 0 0 0 0,0-2 0 0 0,1 2 12 0 0,0 1 0 0 0,1-1 0 0 0,-1 1 0 0 0,1-1 0 0 0,0 1 1 0 0,-1-1-1 0 0,1 0 0 0 0,0 1 0 0 0,0-1 0 0 0,0 0 0 0 0,0 1 0 0 0,0-1 0 0 0,1 1 0 0 0,-1-1 0 0 0,0 0 0 0 0,1 1 0 0 0,-1-1 0 0 0,1 1 0 0 0,-1-1 0 0 0,2-1 0 0 0,1-3-103 0 0,1 1 0 0 0,-1 0-1 0 0,9-8 1 0 0,-5 5 5 0 0,-5 6 30 0 0,4 2 88 0 0,6 2 259 0 0,-7 6-117 0 0,-5-6-134 0 0,2 4 44 0 0,-1-1-1 0 0,0 1 1 0 0,0 0 0 0 0,-1-1-1 0 0,0 1 1 0 0,0 0-1 0 0,0-1 1 0 0,-1 1-1 0 0,0 0 1 0 0,0-1 0 0 0,0 1-1 0 0,-1-1 1 0 0,1 0-1 0 0,-1 1 1 0 0,-1-1-1 0 0,1 0 1 0 0,-1 0 0 0 0,-6 9-1 0 0,-5 5 196 0 0,0 0 0 0 0,-2-1-1 0 0,-20 18 1 0 0,24-24 24 0 0,8-8-151 0 0,3-4-98 0 0,0 1 0 0 0,0 0 0 0 0,0-1 0 0 0,1 1 1 0 0,-1 0-1 0 0,0-1 0 0 0,1 1 0 0 0,-1 0 0 0 0,1 0 0 0 0,-1 0 0 0 0,1-1 0 0 0,-1 1 0 0 0,1 0 1 0 0,0 0-1 0 0,-1 1 0 0 0,1-1-17 0 0,-1 0 1 0 0,1-1-1 0 0,0 1 0 0 0,0 0 0 0 0,0 0 1 0 0,0-1-1 0 0,0 1 0 0 0,0 0 1 0 0,0-1-1 0 0,0 1 0 0 0,1 0 1 0 0,-1-1-1 0 0,0 1 0 0 0,0 0 1 0 0,1-1-1 0 0,-1 1 0 0 0,0 0 1 0 0,1-1-1 0 0,-1 1 0 0 0,0-1 1 0 0,1 1-1 0 0,-1 0 0 0 0,1-1 1 0 0,-1 1-1 0 0,1-1 0 0 0,-1 0 1 0 0,1 1-1 0 0,-1-1 0 0 0,1 1 0 0 0,0-1 1 0 0,-1 0-1 0 0,1 1 0 0 0,-1-1 1 0 0,1 0-1 0 0,0 0 0 0 0,0 1 1 0 0,0-1-1 0 0,1 0 1 0 0,1 2-1 0 0,0-1 0 0 0,1 0 0 0 0,-1-1 0 0 0,1 1 0 0 0,-1 0 0 0 0,1-1 0 0 0,-1 0 0 0 0,1 0 0 0 0,-1 0 0 0 0,1 0 0 0 0,4-2 0 0 0,42-10 0 0 0,-22 3 0 0 0,108-17-6 0 0,-110 23 109 0 0,0 1-1 0 0,0 1 1 0 0,35 3-1 0 0,-55-1 12 0 0,1 0 0 0 0,-1 0 0 0 0,0 0 1 0 0,0 1-1 0 0,0 0 0 0 0,0 0 0 0 0,0 0 0 0 0,0 1 0 0 0,-1 0 0 0 0,10 7 0 0 0,-12-8-61 0 0,-1 0 0 0 0,0 0-1 0 0,0 0 1 0 0,0 0 0 0 0,0 1-1 0 0,0-1 1 0 0,-1 1 0 0 0,1 0-1 0 0,-1-1 1 0 0,1 1 0 0 0,-1 0-1 0 0,0 0 1 0 0,0 0 0 0 0,0 0-1 0 0,-1 0 1 0 0,1 0 0 0 0,-1 0-1 0 0,1 0 1 0 0,-1 0 0 0 0,0 0-1 0 0,0 0 1 0 0,-1 0 0 0 0,1 0-1 0 0,-1 4 1 0 0,-1-1 9 0 0,0 0 0 0 0,0 1 0 0 0,0-1 0 0 0,-1 0 0 0 0,0 0 0 0 0,0-1 0 0 0,0 1 0 0 0,-1-1 0 0 0,0 1 0 0 0,0-1 0 0 0,0 0 0 0 0,-1-1 0 0 0,-7 7 0 0 0,-7 4 9 0 0,-1-1 1 0 0,-28 16-1 0 0,25-16-44 0 0,-34 20 43 0 0,-90 40-1 0 0,134-68-119 0 0,-1-1-1 0 0,0 0 1 0 0,0-1-1 0 0,-1 0 1 0 0,0-1-1 0 0,-14 1 1 0 0,28-4 25 0 0,0 0 1 0 0,0 0-1 0 0,0 0 0 0 0,0 0 1 0 0,0 0-1 0 0,0 0 1 0 0,1 0-1 0 0,-1 0 1 0 0,0 0-1 0 0,0-1 0 0 0,0 1 1 0 0,0 0-1 0 0,1 0 1 0 0,-1-1-1 0 0,0 1 0 0 0,0-1 1 0 0,0 1-1 0 0,1-1 1 0 0,-1 1-1 0 0,0-1 1 0 0,1 0-1 0 0,-1 1 0 0 0,0-2 1 0 0,0 1 2 0 0,1 0 0 0 0,0 0 0 0 0,0 0 0 0 0,0 0 0 0 0,-1 0-1 0 0,1 0 1 0 0,0 0 0 0 0,0 0 0 0 0,0 0 0 0 0,1 0 0 0 0,-1 0 0 0 0,0 0 0 0 0,0 0 0 0 0,0 0 0 0 0,1 0 0 0 0,-1 0 0 0 0,1 0 0 0 0,2-5-308 0 0,-1 1 0 0 0,1 1 0 0 0,1-1 0 0 0,-1 0 0 0 0,7-7 0 0 0,5-1-4612 0 0,0 1-1572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71 8751 0 0,'-8'-2'910'0'0,"-27"-3"8611"0"0,48 1-9076 0 0,57-17 416 0 0,16-5-310 0 0,-79 23-480 0 0,1 1 1 0 0,0 0-1 0 0,0 0 0 0 0,1 0 0 0 0,-1 1 1 0 0,0 0-1 0 0,0 1 0 0 0,1 0 0 0 0,-1 0 0 0 0,0 1 1 0 0,14 3-1 0 0,-21-3-55 0 0,0 0 0 0 0,0 0 0 0 0,-1 0 1 0 0,1 0-1 0 0,-1 0 0 0 0,1 0 0 0 0,-1 1 0 0 0,1-1 1 0 0,-1 0-1 0 0,0 0 0 0 0,1 1 0 0 0,-1-1 0 0 0,0 0 0 0 0,0 0 1 0 0,0 1-1 0 0,0 1 0 0 0,0-1 5 0 0,0 3-6 0 0,0 0 1 0 0,-1 0 0 0 0,0 0-1 0 0,0 1 1 0 0,0-1 0 0 0,-1 0-1 0 0,0 0 1 0 0,0 0 0 0 0,0-1-1 0 0,0 1 1 0 0,-1 0 0 0 0,1-1-1 0 0,-1 1 1 0 0,0-1 0 0 0,-7 6-1 0 0,0 2 20 0 0,-2-1-1 0 0,1-1 1 0 0,-1 0-1 0 0,-14 9 1 0 0,-19 7 11 0 0,-2-1 0 0 0,-64 24 1 0 0,38-17-184 0 0,2-5-209 0 0,23-10-140 0 0,46-16 374 0 0,4-1-248 0 0,17-1 317 0 0,35-7 0 0 0,-32 4 46 0 0,25-1 0 0 0,-30 5-2 0 0,0-1-1 0 0,1 2 0 0 0,-1 1 1 0 0,0 0-1 0 0,0 1 1 0 0,27 8-1 0 0,-39-9 55 0 0,1 0 1 0 0,0 1 0 0 0,-1-1-1 0 0,1 1 1 0 0,-1 0-1 0 0,0 1 1 0 0,0-1-1 0 0,0 1 1 0 0,-1 0-1 0 0,1 0 1 0 0,-1 1-1 0 0,0-1 1 0 0,0 1-1 0 0,0 0 1 0 0,-1 0-1 0 0,0 0 1 0 0,0 0 0 0 0,0 1-1 0 0,0-1 1 0 0,-1 1-1 0 0,0 0 1 0 0,1 6-1 0 0,-2-9-6 0 0,0 1-1 0 0,-1-1 1 0 0,1 1-1 0 0,-1-1 0 0 0,0 1 1 0 0,0-1-1 0 0,-1 1 1 0 0,1-1-1 0 0,0 0 1 0 0,-1 1-1 0 0,0-1 1 0 0,0 1-1 0 0,0-1 1 0 0,0 0-1 0 0,-1 0 1 0 0,-1 4-1 0 0,-1-2-1 0 0,0 1 0 0 0,0-1 0 0 0,0-1 1 0 0,-1 1-1 0 0,1-1 0 0 0,-1 0 0 0 0,0 0 0 0 0,-7 4 0 0 0,-32 21 93 0 0,-66 31 0 0 0,87-50-229 0 0,-1-2 0 0 0,0 0 0 0 0,-43 7 0 0 0,59-14-263 0 0,-1 0-1 0 0,-17-2 1 0 0,9 1-587 0 0,15 0-389 0 0,-1-9-1976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264 105 10855 0 0,'0'0'5154'0'0,"1"-1"-4449"0"0,14-9-214 0 0,0 0 0 0 0,0 2 0 0 0,1-1 0 0 0,0 2 0 0 0,0 0 0 0 0,33-8 0 0 0,-18 6-234 0 0,-8 2-37 0 0,0 0 0 0 0,0 2 0 0 0,1 1-1 0 0,24-1 1 0 0,-44 5-158 0 0,0 0 0 0 0,0 0 0 0 0,0 0 0 0 0,0 1 0 0 0,0 0 0 0 0,0 0 0 0 0,0 0 0 0 0,0 0 0 0 0,-1 0 0 0 0,1 1 0 0 0,0 0 0 0 0,-1-1 0 0 0,1 1 0 0 0,2 3 0 0 0,-4-3-30 0 0,0 0 1 0 0,0 0-1 0 0,0 0 0 0 0,-1 0 1 0 0,0 0-1 0 0,1 0 0 0 0,-1 1 1 0 0,0-1-1 0 0,0 0 0 0 0,0 1 1 0 0,0-1-1 0 0,0 1 0 0 0,-1-1 1 0 0,1 1-1 0 0,-1 0 0 0 0,1-1 1 0 0,-1 1-1 0 0,0-1 0 0 0,0 1 1 0 0,-1 0-1 0 0,1-1 0 0 0,-1 4 0 0 0,-1 3-3 0 0,0-1-1 0 0,-1 1 1 0 0,0-1-1 0 0,0 1 1 0 0,-1-1-1 0 0,0 0 0 0 0,-1-1 1 0 0,1 1-1 0 0,-2-1 1 0 0,1 0-1 0 0,-1 0 0 0 0,0 0 1 0 0,0-1-1 0 0,-9 7 1 0 0,-8 5 19 0 0,0-1 0 0 0,-1-1 0 0 0,-29 14 0 0 0,0-5-1 0 0,-57 20 1 0 0,15-8-246 0 0,43-16-78 0 0,51-20 116 0 0,3-1-674 0 0,21-4 826 0 0,79-11 16 0 0,-73 12 49 0 0,-1 1 0 0 0,1 2-1 0 0,29 3 1 0 0,-48-2-6 0 0,-1 1-1 0 0,1 0 1 0 0,-1 0-1 0 0,1 1 1 0 0,11 6-1 0 0,-16-6-13 0 0,0-1 0 0 0,0 2 0 0 0,0-1 0 0 0,0 0-1 0 0,0 1 1 0 0,-1 0 0 0 0,0 0 0 0 0,1 0 0 0 0,5 9-1 0 0,-8-9 4 0 0,1 0 0 0 0,-1 1 0 0 0,-1-1 0 0 0,1 0 0 0 0,0 1 0 0 0,-1-1 0 0 0,0 1 0 0 0,0-1 0 0 0,0 1 0 0 0,-1 0 0 0 0,0 9 0 0 0,-1 4 204 0 0,-5 31 0 0 0,3-28-230 0 0,2-16 22 0 0,0 0 0 0 0,0-1 0 0 0,-1 1 0 0 0,0 0 1 0 0,1-1-1 0 0,-1 1 0 0 0,-1-1 0 0 0,1 0 0 0 0,-1 1 0 0 0,1-1 1 0 0,-1 0-1 0 0,0-1 0 0 0,-1 1 0 0 0,1 0 0 0 0,-5 2 0 0 0,-2 3 37 0 0,-1-2-1 0 0,-1 0 1 0 0,1 0 0 0 0,-19 7-1 0 0,7-5-39 0 0,0-1-1 0 0,0-1 1 0 0,-1 0 0 0 0,0-2-1 0 0,-37 3 1 0 0,-125-2-91 0 0,160-6 11 0 0,5-3 71 0 0,-1 0-3006 0 0,24-4 87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6703 0 0,'0'0'307'0'0,"1"-2"-6"0"0,37-26 675 0 0,-32 22 1035 0 0,0 0-1 0 0,8-11 0 0 0,46-55-158 0 0,85-81 0 0 0,17-18-1207 0 0,-81 80-450 0 0,40-50-322 0 0,-145 167-23 0 0,-20 29-1 0 0,-53 130-776 0 0,44-78 651 0 0,40-83 281 0 0,-18 35 102 0 0,-36 92 0 0 0,65-147-75 0 0,0 2 1 0 0,1-1-1 0 0,0 0 1 0 0,0 0-1 0 0,0 0 1 0 0,0 1-1 0 0,1-1 1 0 0,0 0-1 0 0,0 1 1 0 0,0-1-1 0 0,1 0 1 0 0,-1 1-1 0 0,3 5 1 0 0,-3-10-22 0 0,1 0 1 0 0,-1 0 0 0 0,1-1 0 0 0,-1 1 0 0 0,1 0 0 0 0,0 0 0 0 0,0 0 0 0 0,-1-1 0 0 0,1 1 0 0 0,0-1 0 0 0,0 1-1 0 0,-1 0 1 0 0,1-1 0 0 0,0 1 0 0 0,0-1 0 0 0,0 0 0 0 0,0 1 0 0 0,0-1 0 0 0,0 0 0 0 0,0 1 0 0 0,0-1-1 0 0,0 0 1 0 0,0 0 0 0 0,0 0 0 0 0,0 0 0 0 0,0 0 0 0 0,0 0 0 0 0,0 0 0 0 0,0 0 0 0 0,0 0 0 0 0,2-1 0 0 0,2 0 43 0 0,0-1 0 0 0,0 0 0 0 0,0 1 0 0 0,8-5 0 0 0,4-5 74 0 0,1 1 0 0 0,-1-2 1 0 0,18-16-1 0 0,44-47 113 0 0,-40 38-191 0 0,22-25 29 0 0,56-72-1 0 0,43-78 12 0 0,-108 138-75 0 0,-16 21-228 0 0,46-50 0 0 0,-72 92 187 0 0,-7 7 10 0 0,0 0-1 0 0,0 0 1 0 0,1 0 0 0 0,0 1-1 0 0,0 0 1 0 0,0 0 0 0 0,0 0-1 0 0,5-3 1 0 0,-7 5-76 0 0,-2 3 11 0 0,-1 3 88 0 0,1-1-1 0 0,-1 0 0 0 0,0 1 1 0 0,0-1-1 0 0,-1 0 1 0 0,1 1-1 0 0,-1-1 0 0 0,0 0 1 0 0,0 0-1 0 0,-3 4 0 0 0,-31 41 128 0 0,24-34-87 0 0,-11 12 1 0 0,0-2-1 0 0,-29 24 1 0 0,27-27-34 0 0,2 1 1 0 0,-31 38-1 0 0,37-37-11 0 0,1 2-1 0 0,1 0 0 0 0,1 0 1 0 0,-12 34-1 0 0,8-9 149 0 0,-16 76-1 0 0,30-110-144 0 0,-10 56 159 0 0,13-64-231 0 0,0 1 0 0 0,1 0 0 0 0,0 0 0 0 0,1 0 0 0 0,2 13 0 0 0,-3-22-966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4143 0 0,'0'0'191'0'0,"-2"0"-11"0"0,2 0-118 0 0,-1 0 0 0 0,1 0 1 0 0,-1 1-1 0 0,0-1 0 0 0,1 0 0 0 0,-1 0 0 0 0,1 0 1 0 0,-1 1-1 0 0,1-1 0 0 0,-1 0 0 0 0,1 1 0 0 0,-1-1 1 0 0,1 0-1 0 0,-1 1 0 0 0,1-1 0 0 0,-1 1 0 0 0,1-1 0 0 0,0 1 1 0 0,-1-1-1 0 0,1 1 0 0 0,0-1 0 0 0,-1 1 0 0 0,1-1 1 0 0,0 1-1 0 0,0-1 0 0 0,0 1 0 0 0,-1 1 0 0 0,1 0 468 0 0,-19 33 6720 0 0,12-24-6637 0 0,0 0 0 0 0,2 1 0 0 0,-1 0 0 0 0,-4 16 1 0 0,6-14-280 0 0,2-6-111 0 0,0 0 1 0 0,0 0 0 0 0,-1 12 0 0 0,3-18-166 0 0,0 1-1 0 0,0 0 1 0 0,1-1 0 0 0,-1 1-1 0 0,0-1 1 0 0,1 1 0 0 0,0 0-1 0 0,-1-1 1 0 0,1 1 0 0 0,0-1-1 0 0,1 1 1 0 0,-1-1 0 0 0,0 0 0 0 0,3 4-1 0 0,-2-5-34 0 0,0 0 0 0 0,0 1-1 0 0,0-1 1 0 0,0 0 0 0 0,1 0-1 0 0,-1 0 1 0 0,0 0 0 0 0,1-1-1 0 0,-1 1 1 0 0,0-1 0 0 0,1 1-1 0 0,-1-1 1 0 0,1 0 0 0 0,-1 0-1 0 0,4 0 1 0 0,11-1-310 0 0,0-1 0 0 0,0 0 0 0 0,0-1-1 0 0,0-1 1 0 0,0 0 0 0 0,-1-1 0 0 0,0-1 0 0 0,18-9 0 0 0,-9 2-5896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10135 0 0,'-2'1'6738'0'0,"-48"33"-6265"0"0,0 2 0 0 0,-44 44 0 0 0,-13 10-915 0 0,88-76 226 0 0,-23 14 0 0 0,34-24 141 0 0,0 1 1 0 0,0-1-1 0 0,-1-1 0 0 0,1 0 1 0 0,-1 0-1 0 0,-9 1 0 0 0,17-3 67 0 0,0-1 0 0 0,1 0 0 0 0,-1 0 1 0 0,0 0-1 0 0,0 0 0 0 0,0 0 0 0 0,0 0 0 0 0,0 0 0 0 0,0 0 0 0 0,1 0 0 0 0,-1 0 0 0 0,0 0 0 0 0,-1-1 0 0 0,0-2 9 0 0,2 3-7 0 0,-1-2 5 0 0,1 1-1 0 0,-1 0 1 0 0,1-1-1 0 0,-1 1 1 0 0,1-1-1 0 0,-1 1 1 0 0,1-1 0 0 0,0 1-1 0 0,0-1 1 0 0,0 1-1 0 0,0-1 1 0 0,0 1-1 0 0,0-1 1 0 0,1 1-1 0 0,-1-1 1 0 0,0 1-1 0 0,1-3 1 0 0,0 2 21 0 0,0-4 1 0 0,-1 5 295 0 0,-5 13-132 0 0,-11 26 221 0 0,1-7-252 0 0,2 0 0 0 0,1 2 0 0 0,-13 61 0 0 0,22-76 204 0 0,-1 0 0 0 0,-10 26 0 0 0,11-36-286 0 0,0 0 0 0 0,-1 0 0 0 0,0-1 0 0 0,0 0 0 0 0,-1 0 0 0 0,0 0 0 0 0,-9 10 0 0 0,13-16-2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59 9671 0 0,'0'0'8138'0'0,"0"-9"-5054"0"0,10-27-1786 0 0,-9 35-1295 0 0,-1 1-1 0 0,0 0 1 0 0,0-1-1 0 0,0 1 1 0 0,-1-1 0 0 0,1 1-1 0 0,0 0 1 0 0,0-1-1 0 0,0 1 1 0 0,0-1-1 0 0,0 1 1 0 0,0 0-1 0 0,0-1 1 0 0,-1 1 0 0 0,1 0-1 0 0,0-1 1 0 0,0 1-1 0 0,-1 0 1 0 0,1-1-1 0 0,0 1 1 0 0,0 0-1 0 0,-1 0 1 0 0,1-1 0 0 0,0 1-1 0 0,-1 0 1 0 0,1 0-1 0 0,0-1 1 0 0,-1 1-1 0 0,1 0 1 0 0,0 0-1 0 0,-1 0 1 0 0,1 0 0 0 0,-1-1-1 0 0,-13-1-9 0 0,5 2-12 0 0,0 0 0 0 0,0 1 0 0 0,1 0 0 0 0,-1 0 0 0 0,0 1 0 0 0,1 0 0 0 0,-14 6 0 0 0,4-1-32 0 0,0 2 1 0 0,-22 13-1 0 0,4 0 155 0 0,2 1 0 0 0,0 2 0 0 0,2 2 0 0 0,1 0 0 0 0,-49 56 0 0 0,73-73 6 0 0,0 0-1 0 0,-8 14 1 0 0,13-21-83 0 0,1 0 1 0 0,-1 0 0 0 0,1 0-1 0 0,0 0 1 0 0,0 0 0 0 0,0 0-1 0 0,0 0 1 0 0,1 1 0 0 0,0-1-1 0 0,-1 0 1 0 0,1 1-1 0 0,1 6 1 0 0,-1-9-8 0 0,0 0 0 0 0,0 0-1 0 0,1 0 1 0 0,-1 0 0 0 0,1 0 0 0 0,-1 0 0 0 0,1 0-1 0 0,-1 0 1 0 0,1 0 0 0 0,-1-1 0 0 0,1 1 0 0 0,0 0-1 0 0,0 0 1 0 0,-1 0 0 0 0,1-1 0 0 0,0 1-1 0 0,0 0 1 0 0,0-1 0 0 0,0 1 0 0 0,1 0 0 0 0,0 0 28 0 0,1 0 0 0 0,-1 0 0 0 0,1 0 0 0 0,0-1 0 0 0,-1 1 0 0 0,1-1 0 0 0,5 1 0 0 0,2-2 68 0 0,-1 1 0 0 0,1-1-1 0 0,14-4 1 0 0,-3 0-48 0 0,-1-2 0 0 0,0 0 0 0 0,27-14 0 0 0,33-14 0 0 0,-78 34-138 0 0,-1 4 48 0 0,0 0 0 0 0,1 0 0 0 0,-1 0 0 0 0,0 0 0 0 0,0 0 0 0 0,0 0 0 0 0,0 3 0 0 0,0-1 9 0 0,-1-4 13 0 0,1 5-155 0 0,1-1 1 0 0,-1 1 0 0 0,1-1 0 0 0,4 8 0 0 0,-5-11 63 0 0,1 0 0 0 0,-1-1 0 0 0,0 1 0 0 0,1 0 0 0 0,-1-1-1 0 0,0 1 1 0 0,1-1 0 0 0,0 0 0 0 0,-1 0 0 0 0,1 0 0 0 0,0 1-1 0 0,0-1 1 0 0,0-1 0 0 0,0 1 0 0 0,3 1 0 0 0,1 0-603 0 0,0-1 1 0 0,0 0 0 0 0,0 0 0 0 0,0-1-1 0 0,9 0 1 0 0,14-3-6134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2303 0 0,'0'0'15680'0'0,"1"0"-15568"0"0,77-21 489 0 0,3 0-640 0 0,-57 15-1673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13991 0 0,'0'0'2343'0'0,"8"-6"928"0"0,-6 5-3227 0 0,-1 1 17 0 0,0-1 0 0 0,0 0 0 0 0,0 1 1 0 0,1-1-1 0 0,-1 1 0 0 0,0 0 0 0 0,0-1 1 0 0,0 1-1 0 0,0 0 0 0 0,1 0 0 0 0,-1 0 1 0 0,0 0-1 0 0,0 0 0 0 0,0 0 0 0 0,1 0 1 0 0,-1 0-1 0 0,0 0 0 0 0,2 1 1 0 0,40 7 27 0 0,-38-7-178 0 0,0 0 0 0 0,0 0 0 0 0,0-1 0 0 0,8 1 0 0 0,10-1-2207 0 0,-11-2-4306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4607 0 0,'0'0'18216'0'0,"1"2"-18152"0"0,2 4 5 0 0,-2-6-55 0 0,1 0-1 0 0,-1 0 0 0 0,0 0 0 0 0,0 0 0 0 0,0 0 0 0 0,1 0 0 0 0,-1 0 0 0 0,0 0 1 0 0,0 0-1 0 0,0 0 0 0 0,1-1 0 0 0,-1 1 0 0 0,2-1 0 0 0,-1 0 11 0 0,0 2-13 0 0,1-1-15 0 0,9-6 157 0 0,-9 4-142 0 0,-3 2-11 0 0,0 0 1 0 0,0 0 0 0 0,0 0 0 0 0,0 0-1 0 0,0 0 1 0 0,0 1 0 0 0,0-1 0 0 0,0 0-1 0 0,0 0 1 0 0,0 0 0 0 0,0 0 0 0 0,0 0 0 0 0,0 0-1 0 0,0 0 1 0 0,0 0 0 0 0,0 0 0 0 0,1 0-1 0 0,-1 0 1 0 0,0 0 0 0 0,0 0 0 0 0,0 0-1 0 0,0 0 1 0 0,0 0 0 0 0,0 0 0 0 0,0 0-1 0 0,0 0 1 0 0,0 0 0 0 0,0 0 0 0 0,0 0-1 0 0,0 0 1 0 0,0 0 0 0 0,0 0 0 0 0,1 0-1 0 0,-1 0 1 0 0,0 0 0 0 0,0 0 0 0 0,0 0-1 0 0,0 0 1 0 0,0 0 0 0 0,0 0 0 0 0,0 0 0 0 0,0 0-1 0 0,0 0 1 0 0,0 0 0 0 0,0 0 0 0 0,0 0-1 0 0,0 0 1 0 0,0 0 0 0 0,-10 23 25 0 0,5-12-25 0 0,2-3 14 0 0,2-6 830 0 0,2-4-788 0 0,0-4-61 0 0,-1 5-65 0 0,-1 2-52 0 0,-1 7 110 0 0,0-1-138 0 0,2-5-622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2:5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10855 0 0,'0'0'11200'0'0,"-3"2"-11120"0"0,-7 7-53 0 0,7-7 442 0 0,23-9 20 0 0,-14 4-378 0 0,9-2 535 0 0,-14 5-635 0 0,-1 0 0 0 0,0 1 1 0 0,0-1-1 0 0,1 0 0 0 0,-1 0 1 0 0,0 0-1 0 0,1 1 0 0 0,-1-1 1 0 0,0 0-1 0 0,0 0 0 0 0,1 1 1 0 0,-1-1-1 0 0,0 0 0 0 0,0 0 0 0 0,0 1 1 0 0,1-1-1 0 0,-1 0 0 0 0,0 1 1 0 0,0-1-1 0 0,0 0 0 0 0,0 1 1 0 0,0-1-1 0 0,0 0 0 0 0,1 1 0 0 0,-1-1 1 0 0,0 0-1 0 0,0 1 0 0 0,0-1 1 0 0,0 0-1 0 0,0 1 0 0 0,0-1 1 0 0,-1 0-1 0 0,1 1 0 0 0,0-1 1 0 0,0 0-1 0 0,0 1 0 0 0,-4 22 32 0 0,2-15-19 0 0,1-1 0 0 0,0 1 0 0 0,0 12 0 0 0,1-18 957 0 0,-1-2-942 0 0,-5 2-110 0 0,4-1-56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 2759 0 0,'0'0'11059'0'0,"0"0"-10974"0"0,0 0 0 0 0,0 0 1 0 0,-1 0-1 0 0,1 0 0 0 0,0 0 0 0 0,-1 0 1 0 0,1-1-1 0 0,0 1 0 0 0,0 0 0 0 0,-1 0 0 0 0,1 0 1 0 0,0 0-1 0 0,0-1 0 0 0,-1 1 0 0 0,1 0 0 0 0,0 0 1 0 0,0 0-1 0 0,0-1 0 0 0,-1 1 0 0 0,1 0 1 0 0,0 0-1 0 0,0-1 0 0 0,0 1 0 0 0,0-1-47 0 0,1 0 1 0 0,-1 1-1 0 0,1-1 0 0 0,-1 1 0 0 0,1 0 0 0 0,-1-1 0 0 0,1 1 0 0 0,0-1 1 0 0,-1 1-1 0 0,1 0 0 0 0,0-1 0 0 0,-1 1 0 0 0,1 0 0 0 0,0 0 1 0 0,0 0-1 0 0,-1-1 0 0 0,1 1 0 0 0,0 0 0 0 0,0 0 0 0 0,-1 0 1 0 0,1 0-1 0 0,0 0 0 0 0,0 0 0 0 0,-1 1 0 0 0,1-1 0 0 0,0 0 0 0 0,0 0 1 0 0,-1 0-1 0 0,1 1 0 0 0,0-1 0 0 0,-1 0 0 0 0,1 1 0 0 0,0-1 1 0 0,-1 1-1 0 0,1-1 0 0 0,-1 1 0 0 0,1-1 0 0 0,-1 1 0 0 0,1-1 0 0 0,-1 1 1 0 0,1-1-1 0 0,-1 1 0 0 0,1 0 0 0 0,-1-1 0 0 0,0 1 0 0 0,1 0 1 0 0,-1-1-1 0 0,0 1 0 0 0,1 1 0 0 0,0 1-15 0 0,0 0 0 0 0,-1 0 0 0 0,1 0 0 0 0,-1 0 0 0 0,1 0 0 0 0,-1 0 0 0 0,0 1 0 0 0,0-1 0 0 0,-1 0 0 0 0,1 0 0 0 0,-2 5 0 0 0,-6 16 146 0 0,-2-1 0 0 0,-15 29 0 0 0,14-33-67 0 0,1 1 0 0 0,2 0 0 0 0,-13 39 0 0 0,18-44-66 0 0,1 1 0 0 0,-2 21 1 0 0,4-33-23 0 0,0-2 3 0 0,-1 1 0 0 0,1-1 0 0 0,-1 0 1 0 0,0 0-1 0 0,1 0 0 0 0,-1 0 1 0 0,0 0-1 0 0,0 0 0 0 0,-1 0 0 0 0,1 0 1 0 0,0 0-1 0 0,-1 0 0 0 0,1-1 1 0 0,-1 1-1 0 0,1-1 0 0 0,-1 1 1 0 0,0-1-1 0 0,1 1 0 0 0,-4 0 0 0 0,-4 4-75 0 0,-1-1 0 0 0,-19 7-1 0 0,2-1-167 0 0,3 1-308 0 0,-53 28-2034 0 0,76-39 2155 0 0,3-2-1107 0 0,6-1 1355 0 0,-1 0 1 0 0,1-1-1 0 0,6-4 0 0 0,12-5-163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699 849 6911 0 0,'0'0'528'0'0,"-3"0"-184"0"0,-12 2 4364 0 0,16-1-4300 0 0,1 1-325 0 0,-1 0 1 0 0,1-1-1 0 0,0 1 0 0 0,-1-1 0 0 0,1 0 0 0 0,0 0 0 0 0,0 0 0 0 0,0 1 0 0 0,0-2 1 0 0,0 1-1 0 0,0 0 0 0 0,0 0 0 0 0,0-1 0 0 0,0 1 0 0 0,0-1 0 0 0,0 1 1 0 0,0-1-1 0 0,3 0 0 0 0,-1-1 4 0 0,-1 1 0 0 0,0-1 0 0 0,0 0 0 0 0,1 0 1 0 0,-1 0-1 0 0,0-1 0 0 0,0 1 0 0 0,0-1 0 0 0,0 0 0 0 0,-1 0 0 0 0,6-4 1 0 0,6-6 102 0 0,-1 0 1 0 0,0-2-1 0 0,-1 1 1 0 0,11-17 0 0 0,39-65-39 0 0,-37 54-97 0 0,5-6-60 0 0,-3-1 1 0 0,-2-2 0 0 0,28-78-1 0 0,-44 102-118 0 0,-1-1 0 0 0,-2 0 0 0 0,-1 0-1 0 0,-1 0 1 0 0,-1-1 0 0 0,-1 1-1 0 0,-1-1 1 0 0,-7-54 0 0 0,5 76 43 0 0,0 0 0 0 0,-1-1 0 0 0,1 1 0 0 0,-1 0 0 0 0,-3-7 0 0 0,4 12 67 0 0,1 0 0 0 0,-1 0 0 0 0,1 0 0 0 0,-1 0-1 0 0,1 0 1 0 0,-1 0 0 0 0,0 1 0 0 0,1-1 0 0 0,-1 0 0 0 0,0 0 0 0 0,0 0 0 0 0,0 1-1 0 0,0-1 1 0 0,1 0 0 0 0,-1 1 0 0 0,0-1 0 0 0,0 1 0 0 0,0-1 0 0 0,0 1 0 0 0,-1-1-1 0 0,1 1 1 0 0,0 0 0 0 0,0-1 0 0 0,0 1 0 0 0,0 0 0 0 0,0 0 0 0 0,0 0 0 0 0,0 0-1 0 0,-1 0 1 0 0,1 0 0 0 0,0 0 0 0 0,0 1 0 0 0,0-1 0 0 0,0 0 0 0 0,0 1 0 0 0,0-1-1 0 0,-1 1 1 0 0,-9 5-52 0 0,1 0-1 0 0,0 1 0 0 0,1 0 1 0 0,0 0-1 0 0,0 1 1 0 0,-10 12-1 0 0,9-10 49 0 0,-15 17 16 0 0,1 2 0 0 0,1 1 0 0 0,2 1 0 0 0,-26 46 0 0 0,25-29 151 0 0,2 0-1 0 0,-23 84 1 0 0,-3 9 49 0 0,-104 183-54 0 0,120-264-149 0 0,-41 72 773 0 0,-4-3 0 0 0,-132 170 0 0 0,182-269-662 0 0,-1-1-1 0 0,-1-1 1 0 0,-36 29 0 0 0,52-50-518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5 218 11055 0 0,'-3'-7'1144'0'0,"2"6"-1061"0"0,1 0-1 0 0,0 0 0 0 0,0 0 0 0 0,0 0 1 0 0,0 0-1 0 0,0 0 0 0 0,0 0 0 0 0,0 0 1 0 0,0 0-1 0 0,0 0 0 0 0,0 0 1 0 0,1 0-1 0 0,-1 0 0 0 0,0 0 0 0 0,1 0 1 0 0,-1 0-1 0 0,1 1 0 0 0,-1-1 1 0 0,1 0-1 0 0,-1 0 0 0 0,1 0 0 0 0,-1 0 1 0 0,1 1-1 0 0,0-1 0 0 0,0 0 0 0 0,-1 1 1 0 0,1-1-1 0 0,0 1 0 0 0,0-1 1 0 0,0 1-1 0 0,-1-1 0 0 0,1 1 0 0 0,0-1 1 0 0,0 1-1 0 0,2-1 0 0 0,4-1 319 0 0,1-1 0 0 0,0 1 0 0 0,11-2 1 0 0,-10 3-330 0 0,34-7 622 0 0,78-27 0 0 0,99-39-4 0 0,-166 60-598 0 0,1 2-1 0 0,65-6 1 0 0,-94 16-224 0 0,14-3-1281 0 0,81 3 0 0 0,-99 4-293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5063 0 0,'0'0'2863'0'0,"0"2"-1572"0"0,1 8-790 0 0,-1-1 0 0 0,0 1 0 0 0,0-1 0 0 0,-1 0 0 0 0,-1 1 0 0 0,1-1 0 0 0,-2 0 0 0 0,1 0 0 0 0,-1 0 0 0 0,0 0 1 0 0,-1 0-1 0 0,0-1 0 0 0,-6 10 0 0 0,-10 13 697 0 0,0-2 0 0 0,-28 30 0 0 0,38-47-973 0 0,-36 39-605 0 0,-61 51-1 0 0,104-100-55 0 0,-2 2-16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70 247 10591 0 0,'-1'1'819'0'0,"-20"6"-500"0"0,-15 6 4391 0 0,35-13-4620 0 0,0-1 0 0 0,0 0-1 0 0,0 0 1 0 0,0 1-1 0 0,1-1 1 0 0,-1 0 0 0 0,0 0-1 0 0,0 0 1 0 0,1 0 0 0 0,-1 0-1 0 0,1 0 1 0 0,-1 0 0 0 0,1 0-1 0 0,-1 0 1 0 0,1 0 0 0 0,0 0-1 0 0,0-1 1 0 0,-1 1-1 0 0,1 0 1 0 0,0 0 0 0 0,0 0-1 0 0,0 0 1 0 0,0-1 0 0 0,0 1-1 0 0,0 0 1 0 0,1 0 0 0 0,-1 0-1 0 0,0 0 1 0 0,0 0 0 0 0,1-2-1 0 0,1-2 14 0 0,0-1 0 0 0,0 0 1 0 0,0 1-1 0 0,6-9 0 0 0,1 0-90 0 0,1 0 1 0 0,0 1-1 0 0,1 0 0 0 0,1 1 1 0 0,24-20-1 0 0,-15 16-187 0 0,0 0 0 0 0,2 2 0 0 0,23-11 0 0 0,-36 19 84 0 0,0 2 0 0 0,1-1 0 0 0,-1 2 0 0 0,1-1 0 0 0,17-2 0 0 0,-26 6 78 0 0,0-1-1 0 0,0 1 0 0 0,1 0 0 0 0,-1 0 1 0 0,0 0-1 0 0,1 0 0 0 0,-1 0 1 0 0,0 0-1 0 0,1 1 0 0 0,-1-1 1 0 0,0 1-1 0 0,0-1 0 0 0,1 1 1 0 0,-1 0-1 0 0,0 0 0 0 0,0 0 0 0 0,0 0 1 0 0,0 0-1 0 0,0 1 0 0 0,0-1 1 0 0,-1 1-1 0 0,1-1 0 0 0,0 1 1 0 0,-1 0-1 0 0,1-1 0 0 0,-1 1 0 0 0,1 0 1 0 0,-1 0-1 0 0,0 0 0 0 0,0 0 1 0 0,0 0-1 0 0,2 4 0 0 0,-1 2 33 0 0,-1-1 0 0 0,1 0 0 0 0,-1 1 0 0 0,-1-1 0 0 0,1 0 0 0 0,-1 1 0 0 0,0-1 0 0 0,-3 15 0 0 0,-2 3 232 0 0,-11 31-1 0 0,9-34-111 0 0,-1 2-25 0 0,-2 11-159 0 0,9-33-1307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161 351 11055 0 0,'0'0'2071'0'0,"-9"0"-52"0"0,-6-2-772 0 0,1 0 0 0 0,-28-9 1 0 0,35 9-1226 0 0,1 0 0 0 0,1 0 0 0 0,-1-1 1 0 0,0 0-1 0 0,1 0 0 0 0,-1-1 0 0 0,1 1 0 0 0,0-1 0 0 0,-7-6 1 0 0,10 7-18 0 0,0-1 0 0 0,0 1 0 0 0,0 0 1 0 0,0 0-1 0 0,1-1 0 0 0,0 1 0 0 0,-1-1 1 0 0,1 1-1 0 0,0-1 0 0 0,1 0 0 0 0,-1 1 1 0 0,1-1-1 0 0,0 0 0 0 0,-1 1 0 0 0,2-1 1 0 0,-1 0-1 0 0,0 0 0 0 0,1 1 0 0 0,-1-1 1 0 0,1 0-1 0 0,2-3 0 0 0,0-4-38 0 0,1 1 0 0 0,0 0 0 0 0,0 0 0 0 0,1 1 0 0 0,1-1 0 0 0,7-9 0 0 0,-4 7-131 0 0,0 1 1 0 0,1 0-1 0 0,0 1 1 0 0,1 0-1 0 0,0 0 1 0 0,0 1-1 0 0,1 1 1 0 0,1 0-1 0 0,-1 1 1 0 0,1 0-1 0 0,0 1 1 0 0,1 0-1 0 0,0 1 1 0 0,0 0-1 0 0,0 2 1 0 0,0-1-1 0 0,0 2 1 0 0,1 0-1 0 0,-1 0 1 0 0,16 2-1 0 0,-8 0 228 0 0,0 1-1 0 0,0 2 1 0 0,0 0-1 0 0,0 1 1 0 0,38 13 0 0 0,-44-11 139 0 0,-7-3-70 0 0,0 0 0 0 0,-1 1 0 0 0,1 0 0 0 0,-1 0 0 0 0,11 8 0 0 0,-17-10-102 0 0,-1-1 1 0 0,1 0 0 0 0,-1 1 0 0 0,0-1 0 0 0,1 1 0 0 0,-1-1 0 0 0,0 1 0 0 0,0 0 0 0 0,0 0 0 0 0,0-1 0 0 0,0 1 0 0 0,0 0 0 0 0,0 0-1 0 0,-1 0 1 0 0,1 0 0 0 0,-1 0 0 0 0,0 0 0 0 0,1 0 0 0 0,-1 0 0 0 0,0 0 0 0 0,0 0 0 0 0,0 0 0 0 0,0 0 0 0 0,-1 0 0 0 0,1 0 0 0 0,0 0 0 0 0,-1 0-1 0 0,0 0 1 0 0,1 0 0 0 0,-2 3 0 0 0,-2 2 103 0 0,0 0 1 0 0,0 0-1 0 0,-1 0 0 0 0,0 0 0 0 0,0-1 0 0 0,0 0 0 0 0,-1 0 0 0 0,0 0 1 0 0,0-1-1 0 0,-1 1 0 0 0,-11 6 0 0 0,-8 3 343 0 0,-48 22 1 0 0,18-12-303 0 0,-109 51-1191 0 0,112-53-1773 0 0,38-18 1488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881 103 9215 0 0,'3'-7'482'0'0,"26"-59"729"0"0,-17 37 7819 0 0,-18 44-8771 0 0,-29 57 645 0 0,-75 116 1 0 0,58-105-608 0 0,-354 531 522 0 0,224-333-744 0 0,77-111-2015 0 0,83-140-740 0 0,15-20 1142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12151 0 0,'0'0'1098'0'0,"-3"1"-905"0"0,-4 5-108 0 0,-1-1 0 0 0,1 2-1 0 0,0-1 1 0 0,0 1 0 0 0,-7 9 0 0 0,-31 45 753 0 0,15-17-453 0 0,-190 290 1937 0 0,-11 14-632 0 0,192-299-1581 0 0,-30 40 79 0 0,55-69-141 0 0,2-1 0 0 0,-18 38 1 0 0,29-53-34 0 0,-1 0 0 0 0,1 0 0 0 0,0 0 0 0 0,0 0 1 0 0,0 0-1 0 0,1 0 0 0 0,-1 8 0 0 0,1-10-93 0 0,0 0-1 0 0,0-1 0 0 0,0 1 0 0 0,1 0 1 0 0,-1 0-1 0 0,1 0 0 0 0,-1-1 0 0 0,1 1 1 0 0,0 0-1 0 0,-1 0 0 0 0,1-1 0 0 0,0 1 1 0 0,0-1-1 0 0,0 1 0 0 0,0-1 0 0 0,1 1 0 0 0,-1-1 1 0 0,0 1-1 0 0,2 0 0 0 0,13 6-6424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31 727 6447 0 0,'0'0'4020'0'0,"-2"0"-3465"0"0,0 1-415 0 0,0 0 1 0 0,1 0-1 0 0,-1 1 0 0 0,1-1 1 0 0,-1 0-1 0 0,1 1 0 0 0,-1-1 1 0 0,1 0-1 0 0,0 1 0 0 0,0 0 1 0 0,0-1-1 0 0,0 1 0 0 0,0 0 1 0 0,0-1-1 0 0,0 1 0 0 0,0 0 1 0 0,0 2-1 0 0,-4 8 1045 0 0,4-11-776 0 0,1 0 199 0 0,2 7 2105 0 0,6-9-2563 0 0,1 0-1 0 0,-1 0 1 0 0,1-1-1 0 0,-1 0 1 0 0,0 0 0 0 0,0-1-1 0 0,16-8 1 0 0,56-35 269 0 0,-58 33-387 0 0,35-23 65 0 0,-1-2 0 0 0,79-70 0 0 0,-13-8 4 0 0,44-61 91 0 0,-138 147-164 0 0,-14 16 25 0 0,23-31 0 0 0,-33 35-43 0 0,-7 8-9 0 0,-3 5-2 0 0,1-1 1 0 0,0 1 0 0 0,1-1-1 0 0,-1 1 1 0 0,1 0 0 0 0,0 1 0 0 0,-1-1-1 0 0,2 1 1 0 0,-5 4 0 0 0,-27 37-53 0 0,19-23 28 0 0,-92 145-44 0 0,90-136 66 0 0,10-18 3 0 0,-1 1 0 0 0,1 1 0 0 0,0 0 0 0 0,-8 23 0 0 0,15-34 0 0 0,-1-1 0 0 0,1 1 0 0 0,1-1 0 0 0,-1 1 0 0 0,0 0 0 0 0,1-1 0 0 0,0 1 0 0 0,0 0 0 0 0,0-1 0 0 0,0 1 0 0 0,0-1 0 0 0,1 1 0 0 0,0 0 0 0 0,0-1 0 0 0,0 1 0 0 0,0-1 0 0 0,0 1 0 0 0,1-1 0 0 0,-1 0 0 0 0,1 0 0 0 0,0 1 0 0 0,2 2 0 0 0,3 0 45 0 0,-1-1-1 0 0,1 1 1 0 0,1-1-1 0 0,-1 0 0 0 0,1-1 1 0 0,0 0-1 0 0,0 0 1 0 0,14 5-1 0 0,-20-8-30 0 0,1 0 0 0 0,0 0 0 0 0,0 0-1 0 0,0 0 1 0 0,0-1 0 0 0,0 1 0 0 0,0-1 0 0 0,0 0-1 0 0,0 0 1 0 0,0 0 0 0 0,0 0 0 0 0,5-1 0 0 0,2-1 4 0 0,-4 2-6 0 0,0-1 1 0 0,0 0 0 0 0,-1 0 0 0 0,1 0-1 0 0,0-1 1 0 0,-1 0 0 0 0,1 0 0 0 0,-1 0-1 0 0,1-1 1 0 0,-1 0 0 0 0,0 0 0 0 0,0 0-1 0 0,5-5 1 0 0,65-50 71 0 0,-36 30-85 0 0,-2-2-1 0 0,35-37 1 0 0,103-137 1 0 0,14-9 0 0 0,-170 196-17 0 0,-18 16-63 0 0,-5 22-155 0 0,2-3 222 0 0,2-17 13 0 0,0 1-1 0 0,-1 0 0 0 0,1 0 0 0 0,-1-1 0 0 0,1 1 1 0 0,-1 0-1 0 0,0-1 0 0 0,0 1 0 0 0,-2 2 0 0 0,3-2 0 0 0,-6 8-55 0 0,1-2-22 0 0,-41 51-2 0 0,27-27 61 0 0,2 0 0 0 0,1 1 1 0 0,-21 65-1 0 0,29-73 22 0 0,-45 125 15 0 0,46-126 115 0 0,2 0 1 0 0,0 0 0 0 0,-1 27-1 0 0,6-49-112 0 0,-1 0 0 0 0,1-1 0 0 0,0 1 0 0 0,1 0 0 0 0,-1 0 0 0 0,0-1 0 0 0,0 1 0 0 0,1 0 0 0 0,-1 0 0 0 0,1-1 0 0 0,0 1 0 0 0,-1 0 0 0 0,1-1 0 0 0,0 1 0 0 0,0-1 0 0 0,0 1 0 0 0,0-1 0 0 0,0 1 0 0 0,0-1 0 0 0,0 0 0 0 0,1 1 0 0 0,-1-1 0 0 0,0 0 0 0 0,1 0 1 0 0,-1 0-1 0 0,1 0 0 0 0,-1 0 0 0 0,1-1 0 0 0,0 1 0 0 0,-1 0 0 0 0,1-1 0 0 0,2 2 0 0 0,4 0 61 0 0,-1-1 0 0 0,1 0 1 0 0,0 0-1 0 0,-1 0 1 0 0,15-1-1 0 0,16-1 264 0 0,63-11 0 0 0,-100 11-343 0 0,5 0 14 0 0,-1 0 0 0 0,0 0-1 0 0,0 1 1 0 0,1-1 0 0 0,-1 1 0 0 0,1 1-1 0 0,-1-1 1 0 0,0 1 0 0 0,7 1 0 0 0,-9-1 25 0 0,-1-1-128 0 0,-1 1 0 0 0,1-1 0 0 0,-1 1 0 0 0,1-1 0 0 0,0 1 0 0 0,0-1 0 0 0,-1 0 0 0 0,1 0 0 0 0,0 0 0 0 0,-1 0 0 0 0,1 0 0 0 0,0 0 0 0 0,-1 0 0 0 0,1-1 0 0 0,0 1 0 0 0,-1-1 0 0 0,1 1 0 0 0,0-1 0 0 0,-1 0 0 0 0,1 1 0 0 0,-1-1 0 0 0,1 0 0 0 0,-1 0 0 0 0,3-2 0 0 0,-2 2-593 0 0,7-6-6825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272 156 1839 0 0,'0'0'11382'0'0,"0"-2"-10848"0"0,0 1-488 0 0,0-1-1 0 0,0 1 0 0 0,0-1 0 0 0,0 1 1 0 0,1 0-1 0 0,-1-1 0 0 0,0 1 0 0 0,1 0 1 0 0,-1-1-1 0 0,1 1 0 0 0,0 0 1 0 0,-1 0-1 0 0,1 0 0 0 0,0-1 0 0 0,0 1 1 0 0,0 0-1 0 0,0 0 0 0 0,0 0 0 0 0,0 0 1 0 0,0 0-1 0 0,0 1 0 0 0,0-1 1 0 0,0 0-1 0 0,3-1 0 0 0,4-3 87 0 0,2 1 0 0 0,13-6 0 0 0,-8 4 40 0 0,54-28 522 0 0,-46 22-274 0 0,0 0 1 0 0,1 2 0 0 0,45-14-1 0 0,-60 22-148 0 0,-1 0 0 0 0,1 1-1 0 0,11-1 1 0 0,-19 5-217 0 0,0 1-50 0 0,0 1 1 0 0,0-1 0 0 0,-1 0-1 0 0,0 1 1 0 0,0-1-1 0 0,0 1 1 0 0,0-1 0 0 0,-1 1-1 0 0,0-1 1 0 0,0 0 0 0 0,0 1-1 0 0,0-1 1 0 0,-1 0 0 0 0,1 0-1 0 0,-1 0 1 0 0,0 0 0 0 0,-1 0-1 0 0,1 0 1 0 0,-3 3 0 0 0,-9 11 22 0 0,0-1 1 0 0,-26 25-1 0 0,31-33-24 0 0,-17 17-99 0 0,-1-1 1 0 0,0-1-1 0 0,-2-2 0 0 0,-1-1 0 0 0,-1-1 0 0 0,-45 21 0 0 0,58-33 32 0 0,-109 44-339 0 0,99-41 267 0 0,-51 27-1 0 0,76-35 72 0 0,2-3 62 0 0,1 0-1 0 0,0 0 0 0 0,-1 1 1 0 0,1-1-1 0 0,0 0 0 0 0,0 1 1 0 0,-1-1-1 0 0,1 0 0 0 0,0 1 1 0 0,0-1-1 0 0,0 1 0 0 0,-1-1 1 0 0,1 0-1 0 0,0 1 0 0 0,0-1 1 0 0,0 1-1 0 0,0-1 0 0 0,0 1 1 0 0,0 0-1 0 0,0 0 5 0 0,1 0-1 0 0,0 0 1 0 0,-1 1 0 0 0,1-1-1 0 0,0 0 1 0 0,0 0-1 0 0,-1 0 1 0 0,1 0 0 0 0,0 0-1 0 0,0 0 1 0 0,0 0 0 0 0,0 0-1 0 0,1 0 1 0 0,-1-1 0 0 0,0 1-1 0 0,0 0 1 0 0,0-1 0 0 0,1 1-1 0 0,-1-1 1 0 0,0 1 0 0 0,3 0-1 0 0,0 0 54 0 0,0 0 0 0 0,1 0 0 0 0,-1 0 0 0 0,0 0 1 0 0,10-1-1 0 0,12-2 258 0 0,0-1-1 0 0,1-1 1 0 0,49-16 0 0 0,71-38 594 0 0,-131 50-769 0 0,0 1 1 0 0,1 1-1 0 0,0 1 0 0 0,0 0 0 0 0,34-4 1 0 0,-36 10-102 0 0,-3 6 6 0 0,-5 5-43 0 0,-5-5-78 0 0,-1-1 0 0 0,0 0 1 0 0,-1 1-1 0 0,1-1 0 0 0,-1 1 1 0 0,0-1-1 0 0,-2 12 0 0 0,1-16-275 0 0,1 1-643 0 0,-1 9-277 0 0,1 1-57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0,'0'0'6591'0'0,"1"2"-5848"0"0,1 4-501 0 0,1 0 1 0 0,0 0-1 0 0,0 0 1 0 0,0 0-1 0 0,1 0 1 0 0,0-1-1 0 0,0 0 1 0 0,8 9-1 0 0,46 38 1452 0 0,-34-32-1120 0 0,68 52 938 0 0,-64-53-1095 0 0,-2 1 1 0 0,-1 1-1 0 0,0 1 0 0 0,23 29 1 0 0,1 16-66 0 0,-48-66-430 0 0,0 0 0 0 0,1 1 0 0 0,-1-1 0 0 0,1 0 0 0 0,0 1 0 0 0,-1-1 0 0 0,1 0 0 0 0,0 0-1 0 0,-1 0 1 0 0,1-1 0 0 0,0 1 0 0 0,0 0 0 0 0,0-1 0 0 0,0 1 0 0 0,0-1 0 0 0,0 0 0 0 0,0 1 0 0 0,0-1 0 0 0,0 0 0 0 0,0 0 0 0 0,0 0 0 0 0,0-1 0 0 0,0 1 0 0 0,0 0 0 0 0,-1-1 0 0 0,1 1 0 0 0,0-1 0 0 0,0 0 0 0 0,0 1 0 0 0,0-1 0 0 0,-1 0 0 0 0,1 0 0 0 0,2-2 0 0 0,7-4-1196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13159 0 0,'0'0'2106'0'0,"0"2"-1353"0"0,-3 7-429 0 0,0-1 0 0 0,-1 1 0 0 0,0-1 0 0 0,0 0 0 0 0,0 0-1 0 0,-8 10 1 0 0,1-2-98 0 0,-10 16-34 0 0,-3 0-1 0 0,0-2 1 0 0,-2 0-1 0 0,-57 50 1 0 0,31-39-230 0 0,-1-1 0 0 0,-65 35 0 0 0,102-65-48 0 0,0-1 0 0 0,0-1 0 0 0,-1 0 0 0 0,-1-1 0 0 0,-34 8 0 0 0,50-15-6 0 0,4 0-112 0 0,6-3-156 0 0,0 0 0 0 0,0 1 0 0 0,1 1-1 0 0,-1-1 1 0 0,0 1 0 0 0,11 0 0 0 0,-3 0-3095 0 0,6-1-1961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13735 0 0,'0'0'1246'0'0,"-1"1"-1028"0"0,-3 4-294 0 0,1-1 346 0 0,0 0 0 0 0,0-1 0 0 0,0 1-1 0 0,0 0 1 0 0,1 0 0 0 0,0 1 0 0 0,0-1-1 0 0,-3 9 1 0 0,4-11 509 0 0,2 8 1120 0 0,0-8-1840 0 0,0-1 1 0 0,1 0 0 0 0,-1 1 0 0 0,0-1 0 0 0,0 0 0 0 0,1 0 0 0 0,-1 0 0 0 0,1 0 0 0 0,-1 0 0 0 0,1 0 0 0 0,-1 0 0 0 0,1-1 0 0 0,-1 1 0 0 0,1-1 0 0 0,0 1 0 0 0,0-1 0 0 0,-1 1 0 0 0,1-1 0 0 0,0 0 0 0 0,-1 0 0 0 0,1 0 0 0 0,0 0 0 0 0,0 0 0 0 0,1 0 0 0 0,7-2 115 0 0,1 1 1 0 0,-1-2 0 0 0,10-2 0 0 0,-8 1-48 0 0,81-26 337 0 0,-61 19-456 0 0,0 0 0 0 0,0 3 0 0 0,1 0 1 0 0,39-3-1 0 0,-34 12-1602 0 0,-37 1 1414 0 0,-1-1 0 0 0,1 1 0 0 0,-1-1 0 0 0,1 1 1 0 0,-1 0-1 0 0,0-1 0 0 0,0 1 0 0 0,1-1 1 0 0,-1 1-1 0 0,0 0 0 0 0,-1 2 0 0 0,1-2-201 0 0,-1 0 1 0 0,0 1-1 0 0,1-1 0 0 0,-1 0 0 0 0,0 0 0 0 0,0 1 0 0 0,-1-1 0 0 0,-1 3 1 0 0,-4 5-5559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37 6911 0 0,'0'0'315'0'0,"0"-7"102"0"0,2-15 4240 0 0,-2 22-4515 0 0,0 0 0 0 0,-1 0 1 0 0,1-1-1 0 0,0 1 0 0 0,0 0 1 0 0,0-1-1 0 0,0 1 0 0 0,0 0 1 0 0,0 0-1 0 0,0-1 0 0 0,1 1 1 0 0,-1 0-1 0 0,0 0 0 0 0,0-1 1 0 0,0 1-1 0 0,0 0 0 0 0,0 0 1 0 0,0-1-1 0 0,0 1 0 0 0,0 0 1 0 0,1 0-1 0 0,-1 0 0 0 0,0-1 1 0 0,0 1-1 0 0,0 0 0 0 0,1 0 1 0 0,-1 0-1 0 0,0-1 1 0 0,0 1-1 0 0,0 0 0 0 0,1 0 1 0 0,-1 0-1 0 0,0 0 0 0 0,0 0 1 0 0,1 0-1 0 0,-1 0 0 0 0,0-1 1 0 0,0 1-1 0 0,1 0 0 0 0,-1 0 1 0 0,0 0-1 0 0,0 0 0 0 0,1 0 1 0 0,-1 0-1 0 0,1 0 0 0 0,1 2-87 0 0,0 0-1 0 0,0 0 1 0 0,0 0 0 0 0,-1 0-1 0 0,1 0 1 0 0,-1 0-1 0 0,1 1 1 0 0,-1-1-1 0 0,0 0 1 0 0,1 1 0 0 0,-1-1-1 0 0,0 1 1 0 0,-1-1-1 0 0,1 1 1 0 0,0 0 0 0 0,-1-1-1 0 0,0 1 1 0 0,1 0-1 0 0,-1-1 1 0 0,-1 6-1 0 0,1 3 47 0 0,-1 1 0 0 0,0-1 0 0 0,-5 20 0 0 0,-22 59 376 0 0,-47 104 0 0 0,74-192-474 0 0,-5 11-26 0 0,2-3 79 0 0,-1 0 0 0 0,-3 15 1 0 0,8-22-90 0 0,-1-1 0 0 0,1 0-1 0 0,-1 0 1 0 0,1 0 0 0 0,0 1 0 0 0,0-1 0 0 0,0 0 0 0 0,0 0 0 0 0,0 0 0 0 0,0 1 0 0 0,1-1 0 0 0,-1 0 0 0 0,1 0 0 0 0,0 0 0 0 0,-1 0-1 0 0,1 0 1 0 0,0 0 0 0 0,2 2 0 0 0,-3-3-103 0 0,1 0-1 0 0,0 0 1 0 0,0-1 0 0 0,-1 1-1 0 0,1 0 1 0 0,0-1 0 0 0,0 1-1 0 0,0-1 1 0 0,0 1 0 0 0,0-1-1 0 0,0 1 1 0 0,0-1-1 0 0,0 0 1 0 0,0 0 0 0 0,0 1-1 0 0,0-1 1 0 0,2 0 0 0 0,12-1-6570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176 131 2759 0 0,'-1'0'207'0'0,"-25"3"798"0"0,19-3 1553 0 0,0 0 1 0 0,0 0 0 0 0,-12-2 3505 0 0,20 1-6003 0 0,0 0-1 0 0,0 0 0 0 0,0 0 0 0 0,1-1 1 0 0,-1 1-1 0 0,0 1 0 0 0,1-1 0 0 0,-1 0 1 0 0,0 0-1 0 0,1 0 0 0 0,-1 1 0 0 0,4-2 1 0 0,-3 1 10 0 0,113-45 437 0 0,-57 25-359 0 0,-33 11-86 0 0,49-18 166 0 0,-63 25-120 0 0,0 0 0 0 0,0 1 0 0 0,1 0 0 0 0,19-1 1 0 0,-19 5-73 0 0,-1 2 6 0 0,-10-2-43 0 0,1-1 0 0 0,-1 1 1 0 0,0-1-1 0 0,0 1 1 0 0,0 0-1 0 0,0 0 1 0 0,0 0-1 0 0,0-1 1 0 0,0 1-1 0 0,0 0 0 0 0,-1 0 1 0 0,1 0-1 0 0,-1 0 1 0 0,1 1-1 0 0,-1-1 1 0 0,0 0-1 0 0,0 0 1 0 0,0 0-1 0 0,0 0 1 0 0,0 0-1 0 0,-1 3 0 0 0,0 2 30 0 0,-1-1-1 0 0,1 1 1 0 0,-1-1-1 0 0,0 1 1 0 0,-5 8-1 0 0,1-5 8 0 0,0-1-1 0 0,-1 1 1 0 0,0-1-1 0 0,0-1 1 0 0,-1 1-1 0 0,0-1 1 0 0,0 0-1 0 0,-1-1 1 0 0,0 0-1 0 0,0-1 1 0 0,-12 7-1 0 0,-14 5 76 0 0,-67 26 0 0 0,-77 13-126 0 0,171-56-75 0 0,7 0-50 0 0,17-14-731 0 0,-6 9 863 0 0,-1 0 0 0 0,1 0 0 0 0,0 1 0 0 0,0 0 0 0 0,0 1 0 0 0,0 0 0 0 0,0 1 0 0 0,16-1 0 0 0,12 3 30 0 0,36 4-1 0 0,-57-3-4 0 0,4-1 29 0 0,-1 2 0 0 0,25 6 1 0 0,-38-7-14 0 0,-1 0 0 0 0,0 0 1 0 0,1 1-1 0 0,-1 0 0 0 0,0 0 1 0 0,-1 0-1 0 0,1 1 1 0 0,0 0-1 0 0,-1 0 0 0 0,0 0 1 0 0,5 6-1 0 0,-8-7-11 0 0,0 0 0 0 0,0 0 0 0 0,0 0 0 0 0,0 0 0 0 0,-1 1 0 0 0,0-1 0 0 0,1 1 0 0 0,-1-1 0 0 0,0 1 0 0 0,-1-1 0 0 0,1 1 0 0 0,-1 0 0 0 0,1-1 0 0 0,-1 1 0 0 0,0 0 0 0 0,-1 0 1 0 0,1-1-1 0 0,-1 1 0 0 0,1 0 0 0 0,-1-1 0 0 0,0 1 0 0 0,-3 5 0 0 0,1-1 110 0 0,0 0 0 0 0,-1 0 1 0 0,0 0-1 0 0,-1 0 0 0 0,0-1 1 0 0,0 0-1 0 0,0 0 0 0 0,-10 9 1 0 0,7-9-38 0 0,-1 0 1 0 0,1-1 0 0 0,-1 0-1 0 0,0-1 1 0 0,-1 0 0 0 0,1 0-1 0 0,-1-1 1 0 0,0 0 0 0 0,-12 2-1 0 0,-12 2 80 0 0,-49 5 0 0 0,56-10-136 0 0,0 1 18 0 0,-42 0 0 0 0,58-5-191 0 0,0 0 0 0 0,0 0 0 0 0,-1-1 0 0 0,1 0-1 0 0,0-1 1 0 0,-14-5 0 0 0,25 8 94 0 0,-1-1 1 0 0,1 1-1 0 0,-1 0 0 0 0,1-1 0 0 0,0 1 0 0 0,-1 0 0 0 0,1-1 1 0 0,0 1-1 0 0,-1 0 0 0 0,1-1 0 0 0,0 1 0 0 0,0-1 1 0 0,-1 1-1 0 0,1-1 0 0 0,0 1 0 0 0,0-1 0 0 0,0 1 0 0 0,0-1 1 0 0,-1 1-1 0 0,1-1 0 0 0,0 1 0 0 0,0-1 0 0 0,0 1 1 0 0,0-1-1 0 0,0 1 0 0 0,1-1 0 0 0,1-13-2174 0 0,3 4-4846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5527 0 0,'0'0'4684'0'0,"0"2"-3934"0"0,-1 7-375 0 0,0 0 0 0 0,1 1 0 0 0,0-1 1 0 0,1 0-1 0 0,0 1 0 0 0,0-1 1 0 0,1 0-1 0 0,0 0 0 0 0,0 0 0 0 0,1 0 1 0 0,1-1-1 0 0,0 1 0 0 0,0-1 0 0 0,0 1 1 0 0,1-2-1 0 0,0 1 0 0 0,0 0 1 0 0,1-1-1 0 0,0 0 0 0 0,1 0 0 0 0,-1-1 1 0 0,1 0-1 0 0,9 6 0 0 0,124 73 2448 0 0,-136-82-2735 0 0,15 9 70 0 0,-1 0 0 0 0,-1 2 1 0 0,16 14-1 0 0,-27-21-220 0 0,0 0-1 0 0,-1 0 1 0 0,0 1 0 0 0,6 10-1 0 0,-3-4-810 0 0,-7-12-130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 8287 0 0,'6'-9'11867'0'0,"20"9"-10351"0"0,-24 0-1331 0 0,-2 2-131 0 0,0 0-54 0 0,-1 1 1 0 0,1-1 0 0 0,-1 0-1 0 0,1 0 1 0 0,-1 1 0 0 0,0-1-1 0 0,0 0 1 0 0,0 0 0 0 0,0 0-1 0 0,0 0 1 0 0,0 0 0 0 0,-1 0-1 0 0,1 0 1 0 0,-1 0 0 0 0,1-1-1 0 0,-1 1 1 0 0,-1 1 0 0 0,-7 5-3 0 0,0-1 0 0 0,-12 7 0 0 0,6-3-7 0 0,10-7-24 0 0,-131 84-309 0 0,112-74 201 0 0,-1-1 0 0 0,0-1 0 0 0,-46 14 0 0 0,67-25 95 0 0,-2 1-62 0 0,-1 0 0 0 0,1 0 0 0 0,0-1 1 0 0,0 0-1 0 0,-13-1 0 0 0,19 0 16 0 0,17-1-361 0 0,-8 0 403 0 0,-3 1 75 0 0,-1 1-1 0 0,0-1 0 0 0,0 1 1 0 0,1-1-1 0 0,-1 1 0 0 0,0 0 1 0 0,0 1-1 0 0,0-1 1 0 0,0 1-1 0 0,0 0 0 0 0,0 0 1 0 0,0 0-1 0 0,-1 0 1 0 0,1 1-1 0 0,-1 0 0 0 0,1-1 1 0 0,-1 1-1 0 0,0 0 0 0 0,0 1 1 0 0,-1-1-1 0 0,1 0 1 0 0,3 6-1 0 0,-3-4 53 0 0,-1 1 0 0 0,1 0 1 0 0,-1 0-1 0 0,0 0 0 0 0,0 0 1 0 0,0 0-1 0 0,-1 0 0 0 0,0 0 0 0 0,0 1 1 0 0,-1-1-1 0 0,0 0 0 0 0,0 1 1 0 0,0-1-1 0 0,-2 10 0 0 0,-3 3 108 0 0,0-1 0 0 0,-1 1 0 0 0,-13 27 0 0 0,-32 51 462 0 0,22-43-282 0 0,-27 57-5 0 0,68-112-519 0 0,-4-1-158 0 0,-1-1 0 0 0,-1 1-1 0 0,14-8 1 0 0,6-5-1023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82 152 7367 0 0,'-25'-6'623'0'0,"-9"-1"65"0"0,12 4 4569 0 0,54 6 3801 0 0,5-1-4603 0 0,166-4-4208 0 0,-71-13-300 0 0,156-40 1 0 0,-213 37-478 0 0,98-19-2084 0 0,-86 25-1533 0 0,-1 10-3342 0 0,-63 4 1934 0 0</inkml:trace>
  <inkml:trace contextRef="#ctx0" brushRef="#br0" timeOffset="1">1018 179 14599 0 0,'0'0'1320'0'0,"-1"2"-1082"0"0,-36 71 916 0 0,-56 116 4073 0 0,84-169-5065 0 0,-8 18 140 0 0,-35 59-1 0 0,26-57-1057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400 272 1839 0 0,'0'0'83'0'0,"2"-14"348"0"0,13-14 7578 0 0,17-10-4815 0 0,-1 1-2135 0 0,-24 27-649 0 0,0-1-1 0 0,-1 0 1 0 0,10-22-1 0 0,-15 30-357 0 0,0 0 0 0 0,0 1-1 0 0,0-1 1 0 0,0 0-1 0 0,-1 0 1 0 0,0 0-1 0 0,1 0 1 0 0,-1 0-1 0 0,0 0 1 0 0,0 0 0 0 0,0 0-1 0 0,-1 0 1 0 0,1 0-1 0 0,-1 0 1 0 0,0 0-1 0 0,0 1 1 0 0,0-1-1 0 0,0 0 1 0 0,0 0 0 0 0,0 1-1 0 0,-1-1 1 0 0,-2-3-1 0 0,2 4-14 0 0,0 0-1 0 0,-1 0 1 0 0,1 0-1 0 0,-1 0 1 0 0,1 1-1 0 0,-1-1 1 0 0,1 1 0 0 0,-1 0-1 0 0,0 0 1 0 0,0 0-1 0 0,1 0 1 0 0,-1 0-1 0 0,0 1 1 0 0,0-1-1 0 0,0 1 1 0 0,-3-1-1 0 0,-1 1-10 0 0,1 0-1 0 0,0 0 0 0 0,-1 1 0 0 0,1 0 0 0 0,0 0 0 0 0,-11 3 1 0 0,-29 15-23 0 0,2 1 1 0 0,-67 42-1 0 0,92-50 43 0 0,0 1 0 0 0,-33 31 1 0 0,-26 38 230 0 0,74-77-246 0 0,-1 0 1 0 0,1 1-1 0 0,0 0 0 0 0,1 0 1 0 0,-4 7-1 0 0,5-10-10 0 0,1 0 1 0 0,0 0 0 0 0,0 1 0 0 0,0-1-1 0 0,0 1 1 0 0,1-1 0 0 0,-1 0-1 0 0,1 1 1 0 0,0-1 0 0 0,0 1-1 0 0,0 4 1 0 0,1-7-8 0 0,-1 1-1 0 0,1-1 0 0 0,-1 1 1 0 0,1-1-1 0 0,0 1 0 0 0,0-1 1 0 0,-1 0-1 0 0,1 1 0 0 0,0-1 1 0 0,0 0-1 0 0,0 1 0 0 0,1-1 1 0 0,-1 0-1 0 0,0 0 0 0 0,0 0 1 0 0,1 0-1 0 0,-1 0 0 0 0,0-1 1 0 0,3 2-1 0 0,-1 0 12 0 0,0-1-1 0 0,0 0 1 0 0,1 0 0 0 0,-1 0-1 0 0,0 0 1 0 0,0-1 0 0 0,7 1-1 0 0,5-1 31 0 0,0-2-1 0 0,0 0 0 0 0,-1 0 1 0 0,1-2-1 0 0,-1 0 0 0 0,1 0 1 0 0,22-12-1 0 0,92-56-370 0 0,-112 61 201 0 0,9-7 54 0 0,-25 17 326 0 0,1 1-185 0 0,-1 0-79 0 0,0 0-1 0 0,1 0 1 0 0,-1 0 0 0 0,0 0-1 0 0,0 0 1 0 0,0 0-1 0 0,0 0 1 0 0,0 1-1 0 0,0-1 1 0 0,1 0 0 0 0,-1 1-1 0 0,0-1 1 0 0,0 1-1 0 0,0-1 1 0 0,0 1 0 0 0,0 0-1 0 0,-1-1 1 0 0,1 1-1 0 0,0 0 1 0 0,0 0 0 0 0,0 0-1 0 0,0-1 1 0 0,-1 1-1 0 0,2 2 1 0 0,0 0 0 0 0,5 7-1 0 0,3 6 0 0 0,-7-11-252 0 0,-1-1 0 0 0,1 0 0 0 0,0 0 0 0 0,1-1 0 0 0,-1 1 0 0 0,1-1 0 0 0,0 0 0 0 0,-1 1 0 0 0,8 3 0 0 0,2-2-1100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40 216 6447 0 0,'0'0'586'0'0,"-2"0"-486"0"0,-23 3 8934 0 0,22-6-7081 0 0,2 3-1878 0 0,0-1-1 0 0,1 1 1 0 0,-1 0-1 0 0,1-1 1 0 0,-1 1-1 0 0,0 0 1 0 0,1-1-1 0 0,-1 1 1 0 0,1-1 0 0 0,-1 1-1 0 0,1-1 1 0 0,0 1-1 0 0,-1-1 1 0 0,1 1-1 0 0,0-1 1 0 0,-1 0-1 0 0,1 0 1 0 0,0-1-5 0 0,0 0 1 0 0,0-1-1 0 0,0 1 1 0 0,0 0-1 0 0,1 0 1 0 0,-1 0-1 0 0,1 0 1 0 0,0 0-1 0 0,-1 0 1 0 0,1 0-1 0 0,0 0 1 0 0,0 0-1 0 0,0 0 1 0 0,1 0-1 0 0,-1 0 1 0 0,0 0-1 0 0,3-2 1 0 0,29-28 115 0 0,-31 31-189 0 0,19-16 9 0 0,2 2 0 0 0,-1 1 0 0 0,2 0 0 0 0,0 2-1 0 0,0 1 1 0 0,1 1 0 0 0,1 1 0 0 0,43-10 0 0 0,-57 16-12 0 0,4 0-19 0 0,28-4 0 0 0,-40 6 25 0 0,-1 1-1 0 0,1 0 0 0 0,0 0 1 0 0,0 0-1 0 0,-1 1 1 0 0,1-1-1 0 0,0 1 1 0 0,-1 0-1 0 0,1 0 0 0 0,0 0 1 0 0,-1 1-1 0 0,0-1 1 0 0,5 3-1 0 0,-1 4 1 0 0,-6-5 0 0 0,0-1 0 0 0,0 1-1 0 0,0 0 1 0 0,-1 0 0 0 0,1 0 0 0 0,-1 0 0 0 0,1 0-1 0 0,-1 0 1 0 0,0 0 0 0 0,-1 0 0 0 0,1 0-1 0 0,0 0 1 0 0,-1-1 0 0 0,0 1 0 0 0,1 0-1 0 0,-3 5 1 0 0,0-1 11 0 0,0 0 0 0 0,-1 0-1 0 0,0 0 1 0 0,0 0 0 0 0,-6 8-1 0 0,-1-4 32 0 0,0 0 0 0 0,-1 0 0 0 0,-24 17 0 0 0,23-18-263 0 0,0 0 0 0 0,0 1-1 0 0,-13 15 1 0 0,18-15-2664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139 304 7831 0 0,'1'0'603'0'0,"19"0"-143"0"0,-15 1-445 0 0,7 7 10165 0 0,-17-1-9102 0 0,2-6-951 0 0,0 1-1 0 0,0 0 1 0 0,1 0 0 0 0,-1-1-1 0 0,0 0 1 0 0,0 1-1 0 0,-1-1 1 0 0,1 0 0 0 0,-4 0-1 0 0,-34 4 452 0 0,22-3-513 0 0,14-1-58 0 0,0 0 0 0 0,0-1-1 0 0,0 0 1 0 0,0 0 0 0 0,0 0-1 0 0,0 0 1 0 0,0-1 0 0 0,0 0 0 0 0,-10-2-1 0 0,14 2-10 0 0,0 1 0 0 0,0-1-1 0 0,0 1 1 0 0,0-1 0 0 0,0 0-1 0 0,0 1 1 0 0,0-1 0 0 0,0 0 0 0 0,0 0-1 0 0,1 0 1 0 0,-1 0 0 0 0,0 1-1 0 0,0-1 1 0 0,1 0 0 0 0,-1 0 0 0 0,1-1-1 0 0,-1 1 1 0 0,1 0 0 0 0,-1 0-1 0 0,1 0 1 0 0,-1 0 0 0 0,1 0 0 0 0,0 0-1 0 0,0-1 1 0 0,0 1 0 0 0,0 0-1 0 0,0 0 1 0 0,0-2 0 0 0,0 0-45 0 0,-1-4-10 0 0,2 1 1 0 0,-1-1-1 0 0,1 0 1 0 0,0 0-1 0 0,0 1 1 0 0,1-1-1 0 0,0 1 1 0 0,0 0-1 0 0,0-1 1 0 0,6-8-1 0 0,0 0-16 0 0,1 0 1 0 0,20-25-1 0 0,-14 23 15 0 0,0 1 1 0 0,2 0-1 0 0,-1 2 1 0 0,2-1-1 0 0,0 2 1 0 0,1 1-1 0 0,31-17 1 0 0,-40 25 87 0 0,-1 0 1 0 0,1 1 0 0 0,0 0-1 0 0,-1 0 1 0 0,1 1 0 0 0,0 1-1 0 0,0-1 1 0 0,1 2 0 0 0,-1-1-1 0 0,18 3 1 0 0,-23-2 1 0 0,-1 1 0 0 0,1 0-1 0 0,0 0 1 0 0,0 0 0 0 0,0 1 0 0 0,-1-1 0 0 0,1 1 0 0 0,-1 0 0 0 0,0 1-1 0 0,1-1 1 0 0,-1 1 0 0 0,0-1 0 0 0,0 2 0 0 0,0-1 0 0 0,-1 0 0 0 0,1 0-1 0 0,-1 1 1 0 0,0 0 0 0 0,0 0 0 0 0,0 0 0 0 0,0 0 0 0 0,-1 0-1 0 0,0 1 1 0 0,2 4 0 0 0,-2-4-2 0 0,-1 1-1 0 0,0-1 0 0 0,0 1 1 0 0,0-1-1 0 0,-1 1 0 0 0,0 0 1 0 0,0-1-1 0 0,0 1 1 0 0,-1-1-1 0 0,0 1 0 0 0,0 0 1 0 0,-4 10-1 0 0,3-8 11 0 0,-2 0-1 0 0,1-1 1 0 0,-1 1-1 0 0,0 0 1 0 0,0-1-1 0 0,-1 0 1 0 0,-11 12-1 0 0,-11 6-43 0 0,-1-1 0 0 0,-1-1 0 0 0,-63 36-1 0 0,32-22-1436 0 0,23-15-2438 0 0,22-15-2482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98 5063 0 0,'59'-64'-6'0'0,"-32"37"5330"0"0,-21 21-2414 0 0,-93 103 1038 0 0,18-20-3830 0 0,-86 124-1 0 0,65-59-50 0 0,-35 49-242 0 0,85-140-541 0 0,11-19-3680 0 0,6-8-875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1311 60 1839 0 0,'18'-8'212'0'0,"25"-8"0"0"0,-37 14 1339 0 0,1 1 0 0 0,-1 0-1 0 0,1 0 1 0 0,10 0 7540 0 0,-17 1-9021 0 0,0-1 1 0 0,1 1-1 0 0,-1 0 1 0 0,0 0 0 0 0,0-1-1 0 0,0 1 1 0 0,0 0-1 0 0,0 0 1 0 0,0-1 0 0 0,0 1-1 0 0,0 0 1 0 0,1 0-1 0 0,-1-1 1 0 0,0 1 0 0 0,0 0-1 0 0,0-1 1 0 0,0 1-1 0 0,0 0 1 0 0,0 0 0 0 0,-1-1-1 0 0,1 1 1 0 0,0 0-1 0 0,0 0 1 0 0,0-1 0 0 0,0 1-1 0 0,0 0 1 0 0,0 0-1 0 0,0-1 1 0 0,-1 1-1 0 0,-2-10 374 0 0,1 9-422 0 0,1 0 1 0 0,-1-1 0 0 0,0 1-1 0 0,0 0 1 0 0,0 0-1 0 0,0 0 1 0 0,0 0 0 0 0,0 1-1 0 0,0-1 1 0 0,0 1-1 0 0,0-1 1 0 0,0 1 0 0 0,0-1-1 0 0,0 1 1 0 0,-1 0-1 0 0,-3 0 1 0 0,-36 5-31 0 0,41-5 9 0 0,-71 13-286 0 0,1 4 0 0 0,-131 47-1 0 0,-80 48-159 0 0,153-60 372 0 0,-261 69-1 0 0,368-117 71 0 0,-37 4 0 0 0,53-7 9 0 0,0-1 1 0 0,0 0 0 0 0,0 0-1 0 0,0-1 1 0 0,0 0 0 0 0,0 0-1 0 0,1 0 1 0 0,-1 0 0 0 0,0-1-1 0 0,0 0 1 0 0,-6-4 0 0 0,10 5-2 0 0,0-1 0 0 0,0 1 0 0 0,0-1 0 0 0,0 0 0 0 0,1 0 0 0 0,-1 0 0 0 0,0 0 0 0 0,1 0 0 0 0,-1 0 0 0 0,1 0 0 0 0,0 0 0 0 0,0-1 0 0 0,0 1 0 0 0,0 0 0 0 0,0-1 0 0 0,1 1 0 0 0,-1-1 0 0 0,0 1 0 0 0,1-1 0 0 0,0 1 1 0 0,0-1-1 0 0,0 1 0 0 0,0-1 0 0 0,0 1 0 0 0,0-1 0 0 0,1 1 0 0 0,-1-1 0 0 0,2-3 0 0 0,1-4 13 0 0,0 1-1 0 0,0 0 1 0 0,1 0 0 0 0,1 0 0 0 0,-1 1-1 0 0,7-10 1 0 0,2-2-22 0 0,-3 5-10 0 0,0 0-1 0 0,1 0 0 0 0,1 1 1 0 0,24-23-1 0 0,-29 32-49 0 0,-5 4-8 0 0,-1 16-123 0 0,-7 64 50 0 0,4-52 74 0 0,0 50-1 0 0,3-61 92 0 0,1-1 0 0 0,0 0 0 0 0,1 0 0 0 0,9 27 0 0 0,-9-34-6 0 0,1 0 0 0 0,0 0 0 0 0,0-1 0 0 0,1 1 0 0 0,0-1 0 0 0,0 0 0 0 0,1 0 0 0 0,-1-1 0 0 0,14 12 0 0 0,4-1 142 0 0,40 23 1 0 0,-38-25 82 0 0,31 23 0 0 0,-49-32-207 0 0,1 1-1 0 0,-1 0 0 0 0,0 1 0 0 0,0-1 0 0 0,-1 1 0 0 0,0 0 0 0 0,8 15 0 0 0,-10-15 26 0 0,-1-1 0 0 0,0 1 0 0 0,-1-1 1 0 0,0 1-1 0 0,0 0 0 0 0,-1 0 0 0 0,1 0 0 0 0,-2 0 0 0 0,1 0 0 0 0,-2 11 0 0 0,1-14-19 0 0,0-1 1 0 0,-1 1-1 0 0,0 0 0 0 0,0-1 0 0 0,0 1 0 0 0,0-1 1 0 0,-1 1-1 0 0,0-1 0 0 0,0 0 0 0 0,0 0 0 0 0,0 0 1 0 0,-1 0-1 0 0,1 0 0 0 0,-1 0 0 0 0,0-1 0 0 0,0 1 1 0 0,-1-1-1 0 0,1 0 0 0 0,-6 4 0 0 0,7-6 28 0 0,-1 1 1 0 0,1-1-1 0 0,0 0 0 0 0,-1 0 0 0 0,1 0 1 0 0,-1 0-1 0 0,1 0 0 0 0,-1-1 0 0 0,0 1 1 0 0,1-1-1 0 0,-1 0 0 0 0,0 0 0 0 0,1 0 1 0 0,-1 0-1 0 0,0 0 0 0 0,-4-1 1 0 0,5 0-48 0 0,1 1 0 0 0,0-1 0 0 0,-1 0 0 0 0,1 1 0 0 0,0-1 0 0 0,-1 0 0 0 0,1 0 0 0 0,0 0 0 0 0,0 0 0 0 0,0 0 0 0 0,0 0 0 0 0,0 0 0 0 0,0 0 0 0 0,0 0 0 0 0,0 0 0 0 0,0-1 0 0 0,1 1 0 0 0,-1 0 0 0 0,0-1 0 0 0,1 1 0 0 0,-1 0 0 0 0,1-1 0 0 0,-1 1 0 0 0,1-1 0 0 0,0 1 0 0 0,0-1 0 0 0,0 1 0 0 0,-1 0 0 0 0,1-1 0 0 0,1 1 0 0 0,-1-3 0 0 0,1-1 17 0 0,-1 0 0 0 0,2 0 0 0 0,-1 0 1 0 0,0 0-1 0 0,1 1 0 0 0,0-1 0 0 0,0 0 0 0 0,0 1 1 0 0,6-8-1 0 0,3-4 21 0 0,18-17 1 0 0,-12 13-35 0 0,59-77 3 0 0,72-123 1 0 0,-130 191-36 0 0,24-61-1 0 0,-41 89-79 0 0,0 0-420 0 0,-1 1 438 0 0,1 0 0 0 0,-1 0 0 0 0,1 0 0 0 0,-1-1 0 0 0,1 1 0 0 0,-1 0 0 0 0,1 0 0 0 0,0 0 0 0 0,-1 0 0 0 0,1 0 0 0 0,-1 0 0 0 0,1 0 0 0 0,-1 1 0 0 0,1-1 0 0 0,-1 0 0 0 0,1 0 0 0 0,15 18-2742 0 0,-8-7-4142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61 11487 0 0,'0'0'1040'0'0,"4"-17"15"0"0,-1 10 1142 0 0,-2 5-1972 0 0,-1 1 1 0 0,1-1-1 0 0,0 1 1 0 0,0-1-1 0 0,-1 1 0 0 0,1-1 1 0 0,0 1-1 0 0,0 0 1 0 0,0-1-1 0 0,1 1 0 0 0,-1 0 1 0 0,0 0-1 0 0,0 0 1 0 0,1 0-1 0 0,-1 0 1 0 0,0 0-1 0 0,1 0 0 0 0,-1 0 1 0 0,4-1-1 0 0,3 0-135 0 0,0 0 0 0 0,0 0 1 0 0,0 0-1 0 0,0 1 0 0 0,1 0 0 0 0,-1 1 0 0 0,0 0 0 0 0,1 0 0 0 0,-1 1 1 0 0,0 0-1 0 0,1 0 0 0 0,-1 1 0 0 0,0 0 0 0 0,11 4 0 0 0,-17-5-83 0 0,0 0 1 0 0,0 0-1 0 0,-1 0 0 0 0,1 0 0 0 0,0 1 1 0 0,-1-1-1 0 0,1 0 0 0 0,-1 1 0 0 0,1-1 0 0 0,-1 1 1 0 0,0 0-1 0 0,0-1 0 0 0,1 1 0 0 0,-1 0 1 0 0,0 0-1 0 0,-1 0 0 0 0,2 2 0 0 0,-1-1-2 0 0,-1 0-1 0 0,1 0 0 0 0,-1 1 1 0 0,0-1-1 0 0,0 0 1 0 0,0 0-1 0 0,0 1 1 0 0,0-1-1 0 0,-2 6 0 0 0,-2 3 13 0 0,0-1 0 0 0,0 1 0 0 0,-1-1 0 0 0,-10 15 0 0 0,3-6 54 0 0,-1-1 0 0 0,0 0 0 0 0,-18 18 1 0 0,-54 47 162 0 0,23-25-72 0 0,61-58-98 0 0,2 1-39 0 0,-1-1 0 0 0,1 0 0 0 0,-1 0 0 0 0,1 1 0 0 0,0-1 0 0 0,0 0 0 0 0,0 0 0 0 0,-1 0 0 0 0,1 0 0 0 0,0 0 0 0 0,0 0 0 0 0,1 0-1 0 0,-1-1 1 0 0,0 1 0 0 0,0 0 0 0 0,0-1 0 0 0,0 1 0 0 0,1 0 0 0 0,-1-1 0 0 0,0 0 0 0 0,1 1 0 0 0,-1-1 0 0 0,0 0 0 0 0,1 1 0 0 0,1-1 0 0 0,5 1 84 0 0,1 0 1 0 0,15 1-1 0 0,6-4 11 0 0,-1-2 0 0 0,1 0 0 0 0,45-14 0 0 0,20-3-1468 0 0,-63 15 19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206 204 12295 0 0,'0'0'1394'0'0,"1"-2"-926"0"0,7-5-60 0 0,0 0 1 0 0,0 0-1 0 0,0 1 1 0 0,1 0-1 0 0,-1 0 1 0 0,20-8-1 0 0,8-6-17 0 0,9-7 257 0 0,71-33 0 0 0,-97 52-451 0 0,-1 1 0 0 0,1 1 0 0 0,0 1-1 0 0,1 0 1 0 0,-1 2 0 0 0,1 0 0 0 0,22 0 0 0 0,-37 2-126 0 0,-3 1-47 0 0,-1 0 0 0 0,1 0 0 0 0,-1 0 0 0 0,0 0 0 0 0,1 0 0 0 0,-1 0 0 0 0,0 0 1 0 0,1 0-1 0 0,-1 1 0 0 0,0-1 0 0 0,1 1 0 0 0,-1-1 0 0 0,2 2 0 0 0,-3-2-20 0 0,1 0 0 0 0,-1 1 0 0 0,0-1 0 0 0,1 1 0 0 0,-1-1 0 0 0,0 1 0 0 0,0-1 0 0 0,0 1 0 0 0,1-1 0 0 0,-1 1 1 0 0,0 0-1 0 0,0-1 0 0 0,0 1 0 0 0,0-1 0 0 0,0 1 0 0 0,0-1 0 0 0,0 1 0 0 0,0 0 0 0 0,0-1 0 0 0,0 1 0 0 0,0 0 0 0 0,0 0-4 0 0,-1 3 7 0 0,1 0 1 0 0,-1-1-1 0 0,0 1 0 0 0,0 0 0 0 0,0 0 1 0 0,-1-1-1 0 0,1 1 0 0 0,-1-1 0 0 0,0 1 1 0 0,0-1-1 0 0,0 0 0 0 0,-1 0 0 0 0,1 0 1 0 0,-1 0-1 0 0,1 0 0 0 0,-4 2 0 0 0,-8 7 42 0 0,1-1-1 0 0,-18 11 0 0 0,29-21-46 0 0,-81 56 106 0 0,-62 40-123 0 0,56-43-160 0 0,-64 37-329 0 0,126-77 478 0 0,4-3-47 0 0,1 1 1 0 0,-28 21-1 0 0,49-32-3 0 0,4 0-16 0 0,0-1 91 0 0,-1 1 1 0 0,1-1 0 0 0,0 1-1 0 0,0 0 1 0 0,4 3-1 0 0,6 1 118 0 0,4-1 54 0 0,-1-1 0 0 0,1 0 1 0 0,-1-1-1 0 0,22 0 1 0 0,68-7 522 0 0,-12 1-331 0 0,-37 6-152 0 0,-10 0-1620 0 0,-16-3-4291 0 0,-13 0-830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10135 0 0,'0'0'2099'0'0,"-11"1"1333"0"0,9 1-3273 0 0,0 0-1 0 0,0-1 1 0 0,0 1 0 0 0,0 0 0 0 0,1 0 0 0 0,-1 0-1 0 0,0 0 1 0 0,1 1 0 0 0,0-1 0 0 0,-1 0 0 0 0,1 1-1 0 0,0-1 1 0 0,0 1 0 0 0,0-1 0 0 0,1 1-1 0 0,-1-1 1 0 0,0 1 0 0 0,1-1 0 0 0,0 1 0 0 0,0 0-1 0 0,0-1 1 0 0,0 1 0 0 0,0 0 0 0 0,1 3-1 0 0,1 8 239 0 0,1 0 1 0 0,0 0-1 0 0,7 17 0 0 0,-9-28-329 0 0,9 28 583 0 0,2-1-1 0 0,31 57 1 0 0,-34-72-556 0 0,2 0 0 0 0,-1 0 0 0 0,2-1 0 0 0,-1-1 0 0 0,2 1 0 0 0,27 21-1 0 0,-38-34-96 0 0,83 57 252 0 0,-76-53-276 0 0,0 0-1 0 0,0-1 1 0 0,0 0-1 0 0,0-1 1 0 0,1 0-1 0 0,0 0 1 0 0,0-1-1 0 0,10 1 1 0 0,-18-3-221 0 0,-1 0 0 0 0,0 1 0 0 0,1-2 0 0 0,-1 1 0 0 0,0 0 0 0 0,1 0 1 0 0,-1 0-1 0 0,0 0 0 0 0,0-1 0 0 0,1 1 0 0 0,-1-1 0 0 0,0 1 0 0 0,0-1 0 0 0,1 1 0 0 0,-1-1 0 0 0,0 0 1 0 0,0 1-1 0 0,0-1 0 0 0,0 0 0 0 0,0 0 0 0 0,0 0 0 0 0,1-2 0 0 0,4-7-6561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9671 0 0,'0'0'748'0'0,"-2"1"-492"0"0,-18 10 1729 0 0,0 0-1 0 0,-30 24 1 0 0,25-14-971 0 0,-28 30 1 0 0,-84 114-70 0 0,132-159-831 0 0,-16 20-177 0 0,-1 0 1 0 0,-2-2 0 0 0,0 0 0 0 0,-34 24 0 0 0,57-47-154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15175 0 0,'0'0'1372'0'0,"2"-1"-1002"0"0,9-2 270 0 0,0 0 1 0 0,1 1 0 0 0,-1 0 0 0 0,1 1 0 0 0,14 0 0 0 0,58 1 473 0 0,89-11 0 0 0,-150 9-1104 0 0,1-1-1 0 0,-1-1 1 0 0,1 0 0 0 0,-1-2 0 0 0,33-14-1 0 0,-50 18-673 0 0,-1-1 1 0 0,0 0-1 0 0,0 0 0 0 0,-1 0 0 0 0,1-1 0 0 0,8-8 0 0 0</inkml:trace>
  <inkml:trace contextRef="#ctx0" brushRef="#br0" timeOffset="1">431 0 11055 0 0,'0'0'1331'0'0,"-2"1"-334"0"0,-3 3-230 0 0,-7 6 332 0 0,0 0 1 0 0,0 1-1 0 0,-15 18 0 0 0,14-13-817 0 0,-29 37 711 0 0,-38 65 0 0 0,68-99-892 0 0,2 1-1 0 0,0 0 0 0 0,2 1 1 0 0,0 0-1 0 0,1 0 0 0 0,1 1 1 0 0,-5 32-1 0 0,11-51-95 0 0,0 1 1 0 0,-1-1 0 0 0,1 1-1 0 0,0 0 1 0 0,1-1 0 0 0,-1 1-1 0 0,1 0 1 0 0,0-1-1 0 0,-1 1 1 0 0,2-1 0 0 0,-1 1-1 0 0,0-1 1 0 0,1 1 0 0 0,2 4-1 0 0,-2-6-160 0 0,-1 0-1 0 0,1 0 1 0 0,0 0 0 0 0,0-1-1 0 0,0 1 1 0 0,0 0 0 0 0,0-1-1 0 0,0 1 1 0 0,0-1 0 0 0,1 0-1 0 0,-1 0 1 0 0,0 0 0 0 0,1 0-1 0 0,-1 0 1 0 0,1 0 0 0 0,-1 0-1 0 0,1-1 1 0 0,-1 0 0 0 0,1 1-1 0 0,0-1 1 0 0,2 0 0 0 0,11-1-6539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17967 0 0,'0'-25'1600'0'0,"0"16"-1280"0"0,0-1-256 0 0,0 1-64 0 0,0 2 3088 0 0,3 21-5984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68 7367 0 0,'-2'0'334'0'0,"-79"18"12726"0"0,137-32-12028 0 0,51-17-690 0 0,-76 19-219 0 0,-16 6-43 0 0,0 0 1 0 0,0 2-1 0 0,0 0 0 0 0,24-4 0 0 0,-39 8-72 0 0,1 0-1 0 0,-1 0 1 0 0,1 0-1 0 0,-1 0 1 0 0,1 0-1 0 0,-1 0 0 0 0,1 0 1 0 0,-1 0-1 0 0,1 0 1 0 0,-1 0-1 0 0,1 0 1 0 0,-1 1-1 0 0,1-1 1 0 0,-1 0-1 0 0,1 0 1 0 0,-1 0-1 0 0,1 1 1 0 0,-1-1-1 0 0,1 0 1 0 0,-1 1-1 0 0,0-1 1 0 0,1 0-1 0 0,-1 1 1 0 0,0-1-1 0 0,1 0 0 0 0,-1 1 1 0 0,0-1-1 0 0,1 1 1 0 0,-1 0-1 0 0,0 0-3 0 0,1 0 1 0 0,-1 0-1 0 0,0 1 0 0 0,0-1 0 0 0,0 0 0 0 0,0 1 0 0 0,0-1 0 0 0,0 0 0 0 0,0 0 0 0 0,0 1 0 0 0,-1 1 1 0 0,-1 3-8 0 0,0-1 0 0 0,0 1 1 0 0,-1-1-1 0 0,-3 7 0 0 0,-7 8 4 0 0,-2-1 0 0 0,0-1 0 0 0,-1 0 0 0 0,-1-1 0 0 0,0-1 1 0 0,-32 23-1 0 0,2-7-48 0 0,-83 44 1 0 0,102-63 13 0 0,0-1 0 0 0,0-1 1 0 0,-35 7-1 0 0,55-16 17 0 0,6-2-64 0 0,5 0-321 0 0,63-8 176 0 0,74 1 1 0 0,-127 6 214 0 0,0 2 0 0 0,-1 0 0 0 0,1 0 0 0 0,21 6 0 0 0,-30-6 46 0 0,0 0-1 0 0,-1 1 0 0 0,1-1 0 0 0,-1 1 0 0 0,1 0 0 0 0,-1 0 0 0 0,0 0 0 0 0,1 0 0 0 0,-1 0 0 0 0,0 1 0 0 0,0 0 0 0 0,-1-1 0 0 0,1 1 0 0 0,-1 0 0 0 0,1 1 0 0 0,-1-1 0 0 0,0 0 0 0 0,0 0 0 0 0,2 6 0 0 0,-2-3 23 0 0,0 0-1 0 0,0 1 0 0 0,0-1 1 0 0,-1 1-1 0 0,0 0 0 0 0,-1-1 1 0 0,1 1-1 0 0,-1 0 0 0 0,0-1 0 0 0,-1 1 1 0 0,0 0-1 0 0,0-1 0 0 0,0 1 1 0 0,-1-1-1 0 0,0 1 0 0 0,0-1 0 0 0,-1 0 1 0 0,1 0-1 0 0,-1 0 0 0 0,-1 0 1 0 0,1 0-1 0 0,-1 0 0 0 0,0-1 0 0 0,0 0 1 0 0,-1 0-1 0 0,1 0 0 0 0,-1-1 1 0 0,0 1-1 0 0,-9 5 0 0 0,-17 10 108 0 0,-47 24 0 0 0,61-36-114 0 0,-1 0 0 0 0,0-1 0 0 0,-1-1-1 0 0,-28 5 1 0 0,44-11-142 0 0,-1 1-1 0 0,1-1 0 0 0,-1 0 1 0 0,1 0-1 0 0,-1 0 0 0 0,1 0 1 0 0,-1-1-1 0 0,1 0 1 0 0,-1 1-1 0 0,1-1 0 0 0,-1 0 1 0 0,1-1-1 0 0,0 1 1 0 0,-1-1-1 0 0,1 1 0 0 0,-5-4 1 0 0,8 4 25 0 0,0 1 0 0 0,-1-1 1 0 0,1 1-1 0 0,0-1 0 0 0,-1 0 0 0 0,1 1 1 0 0,0-1-1 0 0,-1 1 0 0 0,1-1 0 0 0,0 0 1 0 0,0 1-1 0 0,0-1 0 0 0,0 0 1 0 0,0 1-1 0 0,0-1 0 0 0,0 1 0 0 0,0-1 1 0 0,0 0-1 0 0,0 1 0 0 0,0-1 0 0 0,0 0 1 0 0,0 1-1 0 0,0-1 0 0 0,0 0 0 0 0,1 0 1 0 0,8-16-4009 0 0,-6 14 2028 0 0,5-11-4568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0,'0'2'8364'0'0,"7"17"-6329"0"0,1 1-1 0 0,1-2 0 0 0,17 27 1 0 0,-13-25-1710 0 0,1 0 0 0 0,1-1-1 0 0,1-1 1 0 0,0-1 0 0 0,24 20 0 0 0,-30-29-464 0 0,0 0-1 0 0,1 0 1 0 0,0-2 0 0 0,0 1 0 0 0,0-1 0 0 0,1-1 0 0 0,0 0-1 0 0,0-1 1 0 0,0 0 0 0 0,0-1 0 0 0,1 0 0 0 0,15 1-1 0 0,-10-3-1069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36 1839 0 0,'6'-6'148'0'0,"1"1"0"0"0,0 0 0 0 0,26-15 17064 0 0,-34 33-16084 0 0,0-8-982 0 0,0 1 1 0 0,-1-1-1 0 0,0 0 0 0 0,0 0 0 0 0,-1 0 1 0 0,1 0-1 0 0,-1 0 0 0 0,0 0 0 0 0,-1-1 1 0 0,-5 7-1 0 0,-6 5 100 0 0,-20 18-1 0 0,33-32-225 0 0,-15 11 38 0 0,0-1 1 0 0,-1 0-1 0 0,-1-2 0 0 0,-23 11 0 0 0,11-6-8 0 0,-7 4-121 0 0,-80 27-1 0 0,95-39-98 0 0,-2-1-1 0 0,1-1 0 0 0,0-1 0 0 0,-45 1 0 0 0,59-5 27 0 0,0 0 1 0 0,-18-4-1 0 0,25 4 74 0 0,-1-1-1 0 0,1 0 1 0 0,0 0-1 0 0,-1 0 1 0 0,1-1-1 0 0,0 1 1 0 0,0-1-1 0 0,0 0 1 0 0,0 0-1 0 0,-5-4 1 0 0,7 5-116 0 0,3-10-316 0 0,-2 10 482 0 0,1 0 0 0 0,-1 0 0 0 0,0 0 1 0 0,1 0-1 0 0,-1 0 0 0 0,1 0 0 0 0,0 0 1 0 0,-1 0-1 0 0,1 1 0 0 0,1-3 1 0 0,19-7-186 0 0,-20 9 489 0 0,6 17-62 0 0,-7-6-198 0 0,0 0 0 0 0,-1 0 0 0 0,-1-1 0 0 0,0 1 0 0 0,0-1 0 0 0,-4 13 1 0 0,-5 19 124 0 0,-5 82 622 0 0,3-18 262 0 0,8-48-384 0 0,4-38-193 0 0,-7 34-1 0 0,6-31-283 0 0,1-12-103 0 0,3 0-54 0 0,-1-8-40 0 0,-1-2-20 0 0,0 1 0 0 0,0-1 0 0 0,0 1 0 0 0,1-1 0 0 0,-1 0 0 0 0,0 1 0 0 0,0-1 0 0 0,0 1 0 0 0,1-1 0 0 0,-1 1 0 0 0,0-1 1 0 0,1 0-1 0 0,-1 1 0 0 0,0-1 0 0 0,1 0 0 0 0,-1 1 0 0 0,1-1 0 0 0,-1 0 0 0 0,0 0 0 0 0,1 1 0 0 0,-1-1 0 0 0,2 0 0 0 0,8 3-1184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6 793 4607 0 0,'0'0'11427'0'0,"-1"3"-10920"0"0,1-1-247 0 0,-3 12 101 0 0,2-3 2700 0 0,4-11-2734 0 0,4-1-196 0 0,0-1 1 0 0,1 0-1 0 0,-1 0 1 0 0,0-1-1 0 0,0 0 1 0 0,0 0-1 0 0,0 0 1 0 0,0-1-1 0 0,10-8 1 0 0,7-6 78 0 0,25-26 0 0 0,-20 17-95 0 0,324-331-51 0 0,-338 342-182 0 0,-1-1-1 0 0,-1 0 0 0 0,0-1 0 0 0,-2-1 0 0 0,19-38 0 0 0,-23 39-13 0 0,-8 14 138 0 0,-1 2-20 0 0,2 2 13 0 0,0 0 1 0 0,0 0-1 0 0,0 0 0 0 0,0 1 0 0 0,0-1 0 0 0,0 0 0 0 0,0 0 1 0 0,0 0-1 0 0,0 0 0 0 0,0 0 0 0 0,0 0 0 0 0,0 0 0 0 0,0 0 1 0 0,0 0-1 0 0,0 0 0 0 0,0 0 0 0 0,0 0 0 0 0,0 0 0 0 0,0 0 1 0 0,0 0-1 0 0,0 0 0 0 0,-1 0 0 0 0,1 0 0 0 0,0 0 0 0 0,0 0 1 0 0,0 0-1 0 0,0 0 0 0 0,0 0 0 0 0,0 0 0 0 0,0 0 0 0 0,0 0 1 0 0,0 0-1 0 0,0 0 0 0 0,0 0 0 0 0,0 0 0 0 0,0 0 1 0 0,-1 0-1 0 0,1 0 0 0 0,0 0 0 0 0,0 0 0 0 0,0 0 0 0 0,0 0 1 0 0,0 0-1 0 0,0 0 0 0 0,0 0 0 0 0,0 0 0 0 0,0 0 0 0 0,0 0 1 0 0,0 0-1 0 0,0 0 0 0 0,0 0 0 0 0,0 0 0 0 0,0 0 0 0 0,0 0 1 0 0,0 0-1 0 0,0 0 0 0 0,-1-1 0 0 0,-16 19-5 0 0,0-1 0 0 0,1 2 1 0 0,-24 37-1 0 0,-36 72-46 0 0,48-81 51 0 0,12-18 1 0 0,-37 66 0 0 0,43-74 0 0 0,0 0 0 0 0,-10 36 0 0 0,17-39 0 0 0,3-18 0 0 0,-1 1 0 0 0,1 0 0 0 0,0 0 0 0 0,0-1 0 0 0,0 1 0 0 0,0 0 0 0 0,0-1 0 0 0,0 1 0 0 0,0 0 0 0 0,1-1 0 0 0,-1 1 0 0 0,0 0 0 0 0,0-1 0 0 0,0 1 0 0 0,1 0 0 0 0,-1-1 0 0 0,0 1 0 0 0,1 0 0 0 0,0 0 0 0 0,0 0 0 0 0,0-1 0 0 0,0 1 0 0 0,0-1 0 0 0,0 1 0 0 0,1-1 0 0 0,-1 1 0 0 0,0-1 0 0 0,0 0 0 0 0,1 1 0 0 0,-1-1 0 0 0,0 0 0 0 0,1 0 0 0 0,-1 0 0 0 0,0 0 0 0 0,3-1 0 0 0,23-4 0 0 0,-3-3 24 0 0,1-1 1 0 0,-1 0-1 0 0,0-2 0 0 0,33-22 0 0 0,81-62 0 0 0,280-251-1273 0 0,-409 338 1233 0 0,-1-2 0 0 0,0 1-1 0 0,0-1 1 0 0,-1 0 0 0 0,12-21-1 0 0,-16 24 14 0 0,0 0-1 0 0,-1 0 0 0 0,1 0 0 0 0,-1 0 0 0 0,-1 0 0 0 0,1 0 0 0 0,-1-1 1 0 0,0 1-1 0 0,-1-1 0 0 0,0 1 0 0 0,-1-10 0 0 0,1 16 10 0 0,0-1 0 0 0,0 1 0 0 0,-1 0 0 0 0,1-1 0 0 0,0 1 0 0 0,-1-1 0 0 0,1 1 0 0 0,-1 0 1 0 0,0-1-1 0 0,1 1 0 0 0,-1 0 0 0 0,0 0 0 0 0,0 0 0 0 0,0-1 0 0 0,0 1 0 0 0,0 0 0 0 0,-1-1 0 0 0,1 1 0 0 0,0 1 1 0 0,0 0 0 0 0,0-1-1 0 0,0 1 1 0 0,0 0-1 0 0,0 0 1 0 0,0 0 0 0 0,0-1-1 0 0,0 1 1 0 0,0 0-1 0 0,0 0 1 0 0,0 0 0 0 0,0 1-1 0 0,0-1 1 0 0,0 0-1 0 0,0 0 1 0 0,0 0 0 0 0,0 1-1 0 0,0-1 1 0 0,0 0-1 0 0,0 1 1 0 0,1-1 0 0 0,-1 1-1 0 0,0 0 1 0 0,0-1-1 0 0,0 1 1 0 0,1-1 0 0 0,-2 2-1 0 0,-10 8 27 0 0,0 2 1 0 0,0-1-1 0 0,-14 20 0 0 0,-26 43 10 0 0,39-54-47 0 0,-20 31 29 0 0,3 2 0 0 0,-41 97 0 0 0,65-134-15 0 0,0-1 0 0 0,1 1 0 0 0,1 0 0 0 0,0 0 0 0 0,2 0 1 0 0,0 1-1 0 0,-1 25 0 0 0,4-33-12 0 0,-1 0 0 0 0,1 1-1 0 0,1-1 1 0 0,0 0 0 0 0,0 0 0 0 0,0 0 0 0 0,2 0 0 0 0,-1-1 0 0 0,1 1 0 0 0,0-1 0 0 0,0 0-1 0 0,1 0 1 0 0,0 0 0 0 0,12 12 0 0 0,11 11-2439 0 0,-21-22-4218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317 175 2303 0 0,'0'0'15347'0'0,"1"-8"-14574"0"0,-1 6-721 0 0,1 0-1 0 0,-1 0 1 0 0,1 0-1 0 0,0 0 1 0 0,-1 0-1 0 0,1 1 1 0 0,0-1-1 0 0,0 0 1 0 0,0 1-1 0 0,1-1 1 0 0,-1 1-1 0 0,0-1 1 0 0,3-2-1 0 0,23-17 139 0 0,-16 14-89 0 0,11-10-24 0 0,1 1 0 0 0,0 1 1 0 0,1 1-1 0 0,0 1 0 0 0,2 1 0 0 0,31-11 0 0 0,-56 23-77 0 0,0 0 0 0 0,0-1 0 0 0,0 1 0 0 0,0 0 0 0 0,0 0 0 0 0,0 0 0 0 0,0 0 0 0 0,0 0 0 0 0,0 0 0 0 0,0 0 0 0 0,0 0 0 0 0,0 0 0 0 0,1 0 0 0 0,-2 1 0 0 0,1-1 0 0 0,-1 0 0 0 0,1 1 0 0 0,-1-1 0 0 0,0 0 0 0 0,1 1 0 0 0,-1-1 0 0 0,0 1 0 0 0,1-1 0 0 0,-1 1 0 0 0,0-1 0 0 0,0 1 0 0 0,0-1 0 0 0,1 1 0 0 0,-1-1 0 0 0,0 1 0 0 0,0-1 0 0 0,0 1 0 0 0,0-1 0 0 0,0 1 0 0 0,0 0 0 0 0,0-1 0 0 0,0 2 0 0 0,-1 3 2 0 0,0-1 0 0 0,0 1-1 0 0,0 0 1 0 0,-1 0 0 0 0,0-1 0 0 0,1 1 0 0 0,-2-1-1 0 0,-3 8 1 0 0,-27 34 29 0 0,27-38-24 0 0,-20 25 8 0 0,-2-2 0 0 0,-1-1 1 0 0,-1-1-1 0 0,-2-1 0 0 0,-1-2 1 0 0,-1-1-1 0 0,-58 31 0 0 0,32-21-623 0 0,-91 37 0 0 0,148-72 576 0 0,-10 8-140 0 0,11-7 372 0 0,4-1-65 0 0,26 4 202 0 0,72 11 924 0 0,123 1 0 0 0,-203-16-1310 0 0,0-1 1 0 0,24-4 0 0 0,-34 3-1839 0 0,-1 0 0 0 0,0-1-1 0 0,17-7 1 0 0,-12 3-4257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7831 0 0,'0'0'603'0'0,"-1"2"-39"0"0,1 1 178 0 0,-1 0 0 0 0,0 0 0 0 0,1-1-1 0 0,0 1 1 0 0,0 0 0 0 0,0 0 0 0 0,0 0 0 0 0,0 0 0 0 0,1 4-1 0 0,0-1 77 0 0,1 1 1 0 0,0 0-1 0 0,4 9 0 0 0,2 0-287 0 0,1-1 1 0 0,11 18-1 0 0,-2-11-230 0 0,0-1 0 0 0,2 0-1 0 0,0-1 1 0 0,45 33 0 0 0,22 20-143 0 0,-75-61-170 0 0,-1 0 1 0 0,-1 0 0 0 0,0 1 0 0 0,17 27-1 0 0,-16-17-815 0 0,-1-1 0 0 0,7 27 0 0 0,-16-47 35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6447 0 0,'0'3'298'0'0,"-2"4"-238"0"0,-1 0 0 0 0,1 0 0 0 0,-2 0-1 0 0,1 0 1 0 0,-1-1 0 0 0,0 1 0 0 0,0-1 0 0 0,-1 0 0 0 0,-5 5 0 0 0,-8 13 1565 0 0,-7 11 2277 0 0,-50 51 0 0 0,-38 24-2075 0 0,-18 20-1212 0 0,61-60-1000 0 0,69-69-267 0 0,2-2-196 0 0,5-3-43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12439 0 0,'0'0'958'0'0,"2"0"-625"0"0,46-15 3291 0 0,-9 4-815 0 0,5-2-1124 0 0,78-12-1 0 0,-47 12-1258 0 0,-39 5-553 0 0,2 2 1 0 0,-1 1 0 0 0,1 3-1 0 0,38 1 1 0 0,-64 1-1470 0 0,1 0 1 0 0,24-3-1 0 0</inkml:trace>
  <inkml:trace contextRef="#ctx0" brushRef="#br0" timeOffset="1">395 34 14279 0 0,'0'0'1103'0'0,"2"-7"-559"0"0,-2-19 5276 0 0,-9 35-5260 0 0,7-7-476 0 0,-5 7 18 0 0,0 0 0 0 0,1 1 0 0 0,0 0 0 0 0,1 0 0 0 0,-5 12 0 0 0,-18 56 21 0 0,17-45-41 0 0,3-9-35 0 0,-23 76 143 0 0,27-85-177 0 0,1 0-1 0 0,1 1 0 0 0,0 0 1 0 0,1 23-1 0 0,1-36-35 0 0,0 0-1 0 0,0 0 1 0 0,1 0 0 0 0,-1 0 0 0 0,1 1 0 0 0,0-2-1 0 0,0 1 1 0 0,0 0 0 0 0,0 0 0 0 0,0 0-1 0 0,1 0 1 0 0,0-1 0 0 0,-1 1 0 0 0,1-1 0 0 0,0 1-1 0 0,0-1 1 0 0,0 0 0 0 0,0 1 0 0 0,6 2 0 0 0,-6-3-758 0 0,1 0 0 0 0,0-1 1 0 0,0 0-1 0 0,-1 0 0 0 0,1 0 1 0 0,0 0-1 0 0,6 1 1 0 0,13 1-6442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 2303 0 0,'-31'-2'-832'0'0,"1"1"3345"0"0,16 1 423 0 0,0 1-1 0 0,0 1 1 0 0,0 0-1 0 0,-18 5 1 0 0,122-5-71 0 0,-80-1-2834 0 0,0 1-1 0 0,0 0 1 0 0,-1 0-1 0 0,1 1 1 0 0,-1 1 0 0 0,0-1-1 0 0,0 2 1 0 0,0-1-1 0 0,11 9 1 0 0,-17-11-15 0 0,0 0 0 0 0,0 0 0 0 0,-1 0 0 0 0,1 1 0 0 0,-1 0 0 0 0,1-1 0 0 0,-1 1 0 0 0,0 0 0 0 0,0 0 0 0 0,-1 0 0 0 0,1 0 0 0 0,0 0 0 0 0,-1 1 0 0 0,0-1 0 0 0,0 0 0 0 0,0 1 0 0 0,0-1 0 0 0,0 1 0 0 0,-1-1 1 0 0,0 1-1 0 0,1 0 0 0 0,-1-1 0 0 0,-1 1 0 0 0,1-1 0 0 0,0 1 0 0 0,-1-1 0 0 0,0 1 0 0 0,0-1 0 0 0,-1 4 0 0 0,0-1 17 0 0,-1-1 0 0 0,1 1 0 0 0,-1-1 0 0 0,0 0 0 0 0,-1 0 0 0 0,1 0 0 0 0,-1-1 0 0 0,0 1 0 0 0,-8 6 0 0 0,-5 3 74 0 0,-24 16 0 0 0,25-19-58 0 0,-8 4-105 0 0,-1 0-1 0 0,0-1 1 0 0,0-2 0 0 0,-1 0-1 0 0,-1-2 1 0 0,-34 9-1 0 0,58-18 8 0 0,2 0 22 0 0,0-1 1 0 0,0 1 0 0 0,1-1-1 0 0,-1 0 1 0 0,0 0-1 0 0,0 1 1 0 0,0-1-1 0 0,0 0 1 0 0,0 0-1 0 0,0 0 1 0 0,0 0-1 0 0,0 0 1 0 0,0 0-1 0 0,-1 0 1 0 0,26 0-78 0 0,15-1 161 0 0,65 8 0 0 0,-96-5-41 0 0,1 0 0 0 0,0 0 0 0 0,0 1-1 0 0,-1 0 1 0 0,1 0 0 0 0,-1 1-1 0 0,0 0 1 0 0,0 1 0 0 0,-1 0-1 0 0,14 11 1 0 0,-17-13 18 0 0,0 1 0 0 0,-1-1 0 0 0,1 1 1 0 0,-1 0-1 0 0,0 0 0 0 0,0 0 0 0 0,-1 1 0 0 0,1-1 1 0 0,-1 1-1 0 0,0-1 0 0 0,0 1 0 0 0,0 0 1 0 0,-1 0-1 0 0,0-1 0 0 0,0 1 0 0 0,0 0 0 0 0,-1 0 1 0 0,1 0-1 0 0,-1 1 0 0 0,-1 7 0 0 0,0-7 71 0 0,0 0 0 0 0,0-1 0 0 0,-1 1 0 0 0,1 0 0 0 0,-2-1 0 0 0,1 0 0 0 0,0 1 0 0 0,-1-1-1 0 0,0 0 1 0 0,0 0 0 0 0,-6 6 0 0 0,3-4 1 0 0,-1-1 0 0 0,1 0 0 0 0,-1 0 0 0 0,0-1-1 0 0,-1 0 1 0 0,-13 8 0 0 0,-5-2-10 0 0,-1 0 1 0 0,0-2-1 0 0,-44 10 0 0 0,66-18-101 0 0,-6 2-199 0 0,-11 2 486 0 0,-41 5 1 0 0,56-9-734 0 0,1-1 0 0 0,-1 0 1 0 0,0 0-1 0 0,0-1 1 0 0,0 0-1 0 0,1 0 1 0 0,-1 0-1 0 0,1-1 0 0 0,-1 0 1 0 0,-8-5-1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12407 0 0,'0'0'1126'0'0,"0"2"-817"0"0,-2 6 197 0 0,0 0-1 0 0,1 0 1 0 0,0 1-1 0 0,0-1 1 0 0,1 0-1 0 0,1 11 1 0 0,7 51 1976 0 0,-5-54-2123 0 0,1 1-1 0 0,1-1 0 0 0,0 0 0 0 0,0 0 1 0 0,2 0-1 0 0,0-1 0 0 0,10 16 1 0 0,-13-25-360 0 0,0-1-1 0 0,-1 0 1 0 0,2 0 0 0 0,-1 0 0 0 0,0-1-1 0 0,1 1 1 0 0,0-1 0 0 0,0 0 0 0 0,0-1 0 0 0,1 1-1 0 0,-1-1 1 0 0,1 0 0 0 0,0 0 0 0 0,0-1 0 0 0,0 0-1 0 0,0 0 1 0 0,0 0 0 0 0,0-1 0 0 0,1 0 0 0 0,-1 0-1 0 0,11 0 1 0 0,-5-1-933 0 0,0 0 1 0 0,18-4-1 0 0,-3-2-6329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432 105 4143 0 0,'0'0'191'0'0,"-2"0"-11"0"0,-3 0 569 0 0,0 1 1 0 0,0 0-1 0 0,-1 0 0 0 0,1 0 1 0 0,0 1-1 0 0,0 0 0 0 0,0 0 1 0 0,0 0-1 0 0,-6 5 0 0 0,-22 14 3960 0 0,13-5-4698 0 0,-192 165 2365 0 0,193-164-1925 0 0,-31 36 0 0 0,46-48-332 0 0,-1 1 0 0 0,1-1 0 0 0,1 1 0 0 0,-1 0-1 0 0,1 1 1 0 0,0-1 0 0 0,0 0 0 0 0,1 1 0 0 0,0 0 0 0 0,0-1-1 0 0,-1 15 1 0 0,2-19-65 0 0,1 1 0 0 0,0 0-1 0 0,0-1 1 0 0,1 1 0 0 0,-1 0-1 0 0,0-1 1 0 0,1 1 0 0 0,0 0-1 0 0,0-1 1 0 0,0 1 0 0 0,0-1-1 0 0,0 1 1 0 0,0-1 0 0 0,0 0-1 0 0,1 1 1 0 0,2 2 0 0 0,-1-2 19 0 0,0-1 0 0 0,-1 1 0 0 0,1-1 0 0 0,0 0 1 0 0,0 0-1 0 0,0 0 0 0 0,1-1 0 0 0,-1 1 0 0 0,0-1 1 0 0,1 1-1 0 0,3 0 0 0 0,2 0 75 0 0,0-1-1 0 0,1 0 1 0 0,-1 0 0 0 0,0-1-1 0 0,1 0 1 0 0,-1 0 0 0 0,0-1-1 0 0,17-4 1 0 0,-11 1-55 0 0,0-1 0 0 0,0-1 0 0 0,0 0 0 0 0,0-1 0 0 0,-1 0 0 0 0,0-2-1 0 0,-1 1 1 0 0,0-2 0 0 0,0 0 0 0 0,-1 0 0 0 0,0-1 0 0 0,-1 0 0 0 0,18-24 0 0 0,-17 18-45 0 0,-1 0-1 0 0,-1-1 1 0 0,-1 0 0 0 0,0 0 0 0 0,-1-1 0 0 0,-1-1-1 0 0,-1 1 1 0 0,0-1 0 0 0,-2 0 0 0 0,3-29 0 0 0,-4 23 13 0 0,-2-49 1 0 0,-1 68-162 0 0,-1-1 1 0 0,0 1-1 0 0,0 0 0 0 0,-1-1 0 0 0,0 1 1 0 0,0 0-1 0 0,-1 0 0 0 0,1 0 1 0 0,-2 0-1 0 0,1 0 0 0 0,-5-6 0 0 0,7 11-792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12895 0 0,'0'0'998'0'0,"0"1"-657"0"0,-5 9 448 0 0,0 0 0 0 0,-1 0 0 0 0,0 0 0 0 0,-1-1 0 0 0,0 0 0 0 0,0 0 0 0 0,-1-1 0 0 0,-11 9 0 0 0,-10 8 411 0 0,-36 22 0 0 0,10-10-1067 0 0,-68 35-1 0 0,104-62-341 0 0,0-2 1 0 0,-1 0-1 0 0,1-1 1 0 0,-2-1-1 0 0,1-1 0 0 0,0-1 1 0 0,-41 3-1 0 0,48-6-114 0 0,1-1-1 0 0,-1-1 1 0 0,1 0-1 0 0,-25-4 0 0 0,35 4 252 0 0,-1 0 0 0 0,1 1 0 0 0,0-1-1 0 0,-1 0 1 0 0,1 0 0 0 0,0 0-1 0 0,0-1 1 0 0,-1 1 0 0 0,1 0 0 0 0,0-1-1 0 0,0 0 1 0 0,0 1 0 0 0,1-1-1 0 0,-1 0 1 0 0,0 0 0 0 0,1 0 0 0 0,-1 0-1 0 0,1 0 1 0 0,0 0 0 0 0,0 0-1 0 0,-1-1 1 0 0,1 1 0 0 0,1 0 0 0 0,-1-1-1 0 0,0 1 1 0 0,1-1 0 0 0,-1 1-1 0 0,1-1 1 0 0,0 1 0 0 0,-1-5 0 0 0,1 7 100 0 0,0 0 1 0 0,0 0-1 0 0,0-1 1 0 0,0 1-1 0 0,0 0 1 0 0,0-1-1 0 0,0 1 1 0 0,0 0 0 0 0,0 0-1 0 0,0-1 1 0 0,0 1-1 0 0,0 0 1 0 0,0-1-1 0 0,0 1 1 0 0,0 0-1 0 0,0 0 1 0 0,0-1 0 0 0,0 1-1 0 0,1 0 1 0 0,-1-1-1 0 0,0 1 1 0 0,0 0-1 0 0,0 0 1 0 0,0-1 0 0 0,1 1-1 0 0,-1 0 1 0 0,0 0-1 0 0,0 0 1 0 0,0-1-1 0 0,1 1 1 0 0,-1 0-1 0 0,0 0 1 0 0,0 0 0 0 0,1 0-1 0 0,-1-1 1 0 0,0 1-1 0 0,1 0 1 0 0,-1 0-1 0 0,0 0 1 0 0,0 0-1 0 0,1 0 1 0 0,-1 0 0 0 0,0 0-1 0 0,1 0 1 0 0,-1 0-1 0 0,0 0 1 0 0,0 0-1 0 0,1 0 1 0 0,-1 0-1 0 0,0 0 1 0 0,1 0 0 0 0,-1 0-1 0 0,2 1 45 0 0,-1 0-1 0 0,0-1 1 0 0,0 1-1 0 0,0 0 0 0 0,0-1 1 0 0,0 1-1 0 0,0 0 1 0 0,0 0-1 0 0,0 0 1 0 0,1 1-1 0 0,1 5 22 0 0,1-1 0 0 0,-1 0 1 0 0,0 1-1 0 0,-1 0 0 0 0,1 0 0 0 0,-1 0 0 0 0,1 9 0 0 0,4 54 651 0 0,-2-14-227 0 0,2-7-110 0 0,-4-19 71 0 0,16 58-1 0 0,-16-76-386 0 0,0 0 0 0 0,0 0 0 0 0,-1 1 0 0 0,1 22 0 0 0,-3-30-100 0 0,0 1-1 0 0,-1-1 1 0 0,1 0 0 0 0,-1 0-1 0 0,0 1 1 0 0,-1-1-1 0 0,1 0 1 0 0,-1 0-1 0 0,0 0 1 0 0,-1 0-1 0 0,1-1 1 0 0,-1 1-1 0 0,-6 8 1 0 0,4-7-439 0 0,0 0 1 0 0,0-1 0 0 0,-9 7-1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10135 0 0,'-5'-5'9535'0'0,"7"5"-9071"0"0,213-34 2385 0 0,-69 18-4541 0 0,-130 15-144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18311 0 0,'0'0'1660'0'0,"2"1"-1278"0"0,4 0-88 0 0,0 0 1 0 0,-1 0 0 0 0,1-1 0 0 0,0 0-1 0 0,0 0 1 0 0,-1 0 0 0 0,11-3 0 0 0,43-11 980 0 0,-41 9-995 0 0,-3 2-459 0 0,106-24 1100 0 0,-103 24-1518 0 0,26 1 1 0 0,-32 2-621 0 0,-1 1 0 0 0,0 0 0 0 0,15 4 0 0 0,-13-1-5851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381 223 5983 0 0,'0'0'464'0'0,"-9"1"-288"0"0,-37 5 7576 0 0,54-13-6728 0 0,12-6-573 0 0,1 1 0 0 0,35-14 0 0 0,18-12-168 0 0,-49 23-112 0 0,104-57 734 0 0,-110 63-663 0 0,-1 1 1 0 0,1 1 0 0 0,1 1 0 0 0,-1 0-1 0 0,25-2 1 0 0,-40 7-164 0 0,1 0 0 0 0,0 1 0 0 0,-1 0 0 0 0,1 0-1 0 0,-1 0 1 0 0,1 1 0 0 0,5 0 0 0 0,-9 0-62 0 0,0-1-1 0 0,0 0 1 0 0,0 1-1 0 0,0-1 1 0 0,0 1 0 0 0,0-1-1 0 0,0 1 1 0 0,0 0-1 0 0,0-1 1 0 0,0 1-1 0 0,0 0 1 0 0,-1 0 0 0 0,1 0-1 0 0,0-1 1 0 0,0 1-1 0 0,-1 0 1 0 0,1 0 0 0 0,-1 0-1 0 0,1 0 1 0 0,-1 0-1 0 0,1 0 1 0 0,-1 0-1 0 0,1 1 1 0 0,-1-1 0 0 0,0 0-1 0 0,0 0 1 0 0,0 0-1 0 0,0 0 1 0 0,0 0 0 0 0,0 0-1 0 0,0 1 1 0 0,0-1-1 0 0,0 1 1 0 0,-2 8-2 0 0,0-1 1 0 0,0 0-1 0 0,-1 0 1 0 0,0-1 0 0 0,0 1-1 0 0,-1-1 1 0 0,0 1-1 0 0,-1-1 1 0 0,-9 12-1 0 0,-7 8 65 0 0,-31 30 0 0 0,36-41-51 0 0,-8 9-2 0 0,-1 0-1 0 0,-2-2 1 0 0,-33 24 0 0 0,-165 83-1295 0 0,142-87 282 0 0,-84 60 0 0 0,164-101 985 0 0,-60 45-30 0 0,55-41 48 0 0,0 1 0 0 0,1 0 0 0 0,0 0-1 0 0,0 1 1 0 0,-6 9 0 0 0,12-16 544 0 0,16 3-37 0 0,-1-3-349 0 0,-1 0 0 0 0,1-1-1 0 0,0 0 1 0 0,0-1 0 0 0,0 0-1 0 0,15-3 1 0 0,6 0 76 0 0,89-8 309 0 0,17 0 53 0 0,-105 10-404 0 0,67 6-1 0 0,-90-3-226 0 0,0 1 0 0 0,-1 0-1 0 0,19 6 1 0 0,-30-8-270 0 0,10 2-2389 0 0,-1-3 915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142 537 1839 0 0,'-37'16'221'0'0,"27"-12"1717"0"0,1-1-1 0 0,-16 10 1 0 0,-7 9 4878 0 0,26-18-6168 0 0,2 0 0 0 0,-1 1 0 0 0,-8 10 1766 0 0,14-15-2022 0 0,5 0-254 0 0,0 0-1 0 0,0 0 0 0 0,-1 0 1 0 0,1-1-1 0 0,0 0 1 0 0,0 0-1 0 0,-1 0 0 0 0,1-1 1 0 0,-1 1-1 0 0,1-1 0 0 0,-1-1 1 0 0,5-2-1 0 0,12-7 401 0 0,28-21 1 0 0,-49 32-518 0 0,65-51 724 0 0,112-114-1 0 0,-157 144-717 0 0,3-1-38 0 0,38-41-80 0 0,-53 53 72 0 0,1 0 0 0 0,-2-1 0 0 0,14-24-1 0 0,-22 35-34 0 0,1 0-5 0 0,1-3 31 0 0,-5 27-244 0 0,-13 16 233 0 0,-23 40 0 0 0,-17 40-39 0 0,51-106 73 0 0,1 1 1 0 0,1-1-1 0 0,0 1 1 0 0,0-1-1 0 0,1 1 1 0 0,1 0 0 0 0,1 19-1 0 0,0-29 12 0 0,0 0-1 0 0,0 0 1 0 0,1 0 0 0 0,0 0-1 0 0,0 0 1 0 0,0 0-1 0 0,0 0 1 0 0,1 0 0 0 0,-1 0-1 0 0,1-1 1 0 0,0 1-1 0 0,0-1 1 0 0,0 1 0 0 0,1-1-1 0 0,-1 1 1 0 0,1-1-1 0 0,0 0 1 0 0,0 0 0 0 0,0-1-1 0 0,5 4 1 0 0,-6-5 2 0 0,-1-1 1 0 0,2 1-1 0 0,-1-1 1 0 0,0 0-1 0 0,0 0 1 0 0,0 0-1 0 0,0 0 1 0 0,0-1-1 0 0,0 1 1 0 0,0 0-1 0 0,0-1 1 0 0,-1 0-1 0 0,1 1 1 0 0,3-2-1 0 0,-2 1-2 0 0,3-2 18 0 0,0 0 0 0 0,0 0 0 0 0,-1 0 0 0 0,1-1 0 0 0,-1 0 0 0 0,0 0 0 0 0,6-5 0 0 0,31-37 75 0 0,-26 29-81 0 0,312-329 198 0 0,-268 284-217 0 0,-30 30 0 0 0,53-45 0 0 0,-77 73-12 0 0,-5 3-51 0 0,-1 3-89 0 0,-3 11 115 0 0,0 1-1 0 0,-1-1 0 0 0,0 0 0 0 0,-8 15 0 0 0,-28 52-179 0 0,31-64 185 0 0,-57 88-45 0 0,41-67 28 0 0,-23 42 0 0 0,42-67 43 0 0,0 1 0 0 0,1-1 0 0 0,0 1 0 0 0,1 1 0 0 0,1-1 0 0 0,0 1 0 0 0,-2 23 0 0 0,5-35-51 0 0,-1 1 0 0 0,1-1 0 0 0,0 1 0 0 0,1-1-1 0 0,-1 1 1 0 0,0-1 0 0 0,1 1 0 0 0,-1-1 0 0 0,1 0 0 0 0,0 1 0 0 0,0-1-1 0 0,0 1 1 0 0,0-1 0 0 0,0 0 0 0 0,0 0 0 0 0,1 0 0 0 0,-1 0 0 0 0,1 0 0 0 0,-1 0-1 0 0,1 0 1 0 0,0 0 0 0 0,0-1 0 0 0,0 1 0 0 0,0-1 0 0 0,2 2 0 0 0,1-1-385 0 0,0 0 0 0 0,0 0 0 0 0,0 0 0 0 0,0-1 1 0 0,1 0-1 0 0,-1 0 0 0 0,0 0 0 0 0,1 0 0 0 0,-1-1 1 0 0,9-1-1 0 0,7 0-6709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6911 0 0,'-2'0'528'0'0,"-1"3"-87"0"0,0-1-1 0 0,0 1 0 0 0,1 0 1 0 0,-1 0-1 0 0,0 0 0 0 0,1 0 1 0 0,0 0-1 0 0,-1 1 0 0 0,1-1 1 0 0,1 1-1 0 0,-1-1 0 0 0,0 1 1 0 0,-1 6-1 0 0,2-5 242 0 0,0 1-1 0 0,0-1 1 0 0,1 1 0 0 0,-1 0-1 0 0,1 0 1 0 0,1-1 0 0 0,-1 1-1 0 0,3 9 1 0 0,-1-5 109 0 0,1 0 0 0 0,1 0 0 0 0,-1-1 0 0 0,8 13 0 0 0,-6-11-885 0 0,2-1 0 0 0,-1-1 0 0 0,10 12 0 0 0,2-3 218 0 0,0-1-1 0 0,1-1 1 0 0,1-1 0 0 0,0 0-1 0 0,1-1 1 0 0,1-2 0 0 0,0 0-1 0 0,36 13 1 0 0,-5-10 56 0 0,-19-6-80 0 0,-20-6-55 0 0,0 0-1 0 0,0-1 1 0 0,27 0-1 0 0,-5-1-2715 0 0,-33-1 2209 0 0,6-4-3351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17 10591 0 0,'0'0'488'0'0,"-7"-6"158"0"0,4 5-346 0 0,1-1 0 0 0,-1 1 0 0 0,1 0 0 0 0,-1 0 1 0 0,0 0-1 0 0,0 0 0 0 0,0 0 0 0 0,1 0 0 0 0,-1 1 0 0 0,0-1 1 0 0,0 1-1 0 0,0 0 0 0 0,0 0 0 0 0,0 0 0 0 0,0 0 0 0 0,0 1 1 0 0,1-1-1 0 0,-1 1 0 0 0,0 0 0 0 0,0-1 0 0 0,0 1 0 0 0,1 1 1 0 0,-5 1-1 0 0,1 0 396 0 0,0 0 0 0 0,0 1 0 0 0,0 0 0 0 0,-9 8 1 0 0,-5 9-1357 0 0,-34 51 774 0 0,-76 94 413 0 0,86-115-363 0 0,-57 51 0 0 0,42-50-4385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56 227 1375 0 0,'-9'0'128'0'0,"-5"-3"-545"0"0,-17-8 16369 0 0,30 11-15239 0 0,0-2-377 0 0,1-1 0 0 0,0 1 0 0 0,0 0 0 0 0,0-1 0 0 0,0 1 0 0 0,1 0 0 0 0,-1-1 0 0 0,2-3 0 0 0,0 3-201 0 0,-1 0 0 0 0,1-1 0 0 0,0 1 0 0 0,0 1 0 0 0,0-1 0 0 0,1 0 0 0 0,-1 0 0 0 0,1 1 0 0 0,-1-1 0 0 0,1 1 0 0 0,0 0 0 0 0,0 0 0 0 0,0 0 0 0 0,0 0 0 0 0,0 0 0 0 0,1 1 0 0 0,-1-1 0 0 0,0 1 0 0 0,1 0 0 0 0,-1 0 0 0 0,1 0 0 0 0,6 0 0 0 0,7-1 6 0 0,0 2 0 0 0,1 0 0 0 0,26 3 1 0 0,-19-1-87 0 0,28 0-38 0 0,0-3-1 0 0,-1-1 1 0 0,1-4-1 0 0,-1-1 0 0 0,100-28 1 0 0,-96 17-1256 0 0,56-26 1 0 0,-89 33-537 0 0,-3 0-3478 0 0,-5 2-1266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 10135 0 0,'14'-10'919'0'0,"-12"12"-663"0"0,0 0 0 0 0,0 1 0 0 0,0-1 0 0 0,-1 1 0 0 0,1 0 0 0 0,-1 0 0 0 0,0-1 1 0 0,0 1-1 0 0,0 0 0 0 0,0 0 0 0 0,0 0 0 0 0,-1 0 0 0 0,1 0 0 0 0,-1 0 0 0 0,0 0 0 0 0,0 0 0 0 0,0 0 0 0 0,0 0 0 0 0,-1 0 0 0 0,0 4 0 0 0,-2 7 382 0 0,0-1-1 0 0,-2 0 1 0 0,-5 15-1 0 0,8-23-636 0 0,-9 17 391 0 0,0-1 1 0 0,-1 0-1 0 0,-19 24 1 0 0,-17 29 133 0 0,45-69-497 0 0,-37 74 259 0 0,35-68-278 0 0,1 0 0 0 0,0 1 0 0 0,0 0 0 0 0,2 0 0 0 0,-3 14 0 0 0,5-22-64 0 0,0 0 0 0 0,0 0 0 0 0,0 0 0 0 0,0 0 0 0 0,1 0 0 0 0,-1 0 0 0 0,1 0 1 0 0,0-1-1 0 0,1 1 0 0 0,-1 0 0 0 0,4 6 0 0 0,-3-6-435 0 0,0-1 1 0 0,0 0 0 0 0,0 0-1 0 0,1 0 1 0 0,-1 0-1 0 0,1-1 1 0 0,5 5 0 0 0,3 0-5782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471 122 2303 0 0,'-1'1'167'0'0,"-35"7"1614"0"0,-3-4 14981 0 0,41-6-16702 0 0,-1 1 1 0 0,0-1 0 0 0,1 1 0 0 0,0 0-1 0 0,-1 0 1 0 0,1 0 0 0 0,0 0 0 0 0,0 0-1 0 0,2-1 1 0 0,0 0 12 0 0,38-20 60 0 0,2 2 0 0 0,1 1 0 0 0,0 3 1 0 0,57-13-1 0 0,-81 25-58 0 0,33-4 0 0 0,-48 7-46 0 0,-1 1 1 0 0,1 0-1 0 0,-1 0 1 0 0,1 0-1 0 0,-1 1 0 0 0,1 0 1 0 0,-1 0-1 0 0,0 0 1 0 0,1 1-1 0 0,-1-1 0 0 0,8 5 1 0 0,-11-4-30 0 0,0-1 1 0 0,0 0-1 0 0,-1 1 1 0 0,1-1-1 0 0,0 1 0 0 0,-1-1 1 0 0,0 1-1 0 0,1 0 1 0 0,-1 0-1 0 0,0 0 1 0 0,0-1-1 0 0,0 1 0 0 0,0 0 1 0 0,0 0-1 0 0,0 1 1 0 0,-1-1-1 0 0,1 0 1 0 0,-1 0-1 0 0,1 0 0 0 0,-1 0 1 0 0,0 0-1 0 0,0 1 1 0 0,0-1-1 0 0,0 0 1 0 0,0 0-1 0 0,0 0 0 0 0,-1 1 1 0 0,1-1-1 0 0,-2 3 1 0 0,0 2 7 0 0,0-1 0 0 0,-1 1 1 0 0,0-1-1 0 0,0 1 0 0 0,0-1 1 0 0,-1 0-1 0 0,0 0 0 0 0,-5 5 1 0 0,-8 7 57 0 0,-1 0-1 0 0,0-1 1 0 0,-2-1 0 0 0,-38 25-1 0 0,10-13-20 0 0,-57 24-1 0 0,64-36-165 0 0,0-2 0 0 0,-65 13-1 0 0,97-25 105 0 0,0 0-74 0 0,7-2-5 0 0,4 0-619 0 0,3-1 669 0 0,13-2-63 0 0,1 1 1 0 0,-1 1 0 0 0,29 1 0 0 0,-33 1 103 0 0,116 17-105 0 0,-117-16 100 0 0,0 2-1 0 0,1 0 1 0 0,-2 0 0 0 0,1 1-1 0 0,-1 1 1 0 0,1 0 0 0 0,16 11-1 0 0,-26-15 28 0 0,-1 0 0 0 0,1 1 1 0 0,0-1-1 0 0,-1 0 0 0 0,0 1 0 0 0,1-1 0 0 0,-1 1 0 0 0,0-1 0 0 0,0 1 0 0 0,-1 0 0 0 0,1 0 1 0 0,-1 0-1 0 0,1 0 0 0 0,-1 0 0 0 0,0 1 0 0 0,0-1 0 0 0,0 4 0 0 0,0-2 13 0 0,-1-1 0 0 0,0 1 0 0 0,-1 0 0 0 0,1-1-1 0 0,-1 1 1 0 0,0-1 0 0 0,0 1 0 0 0,-1-1 0 0 0,1 1 0 0 0,-1-1-1 0 0,0 0 1 0 0,-3 5 0 0 0,-3 4 102 0 0,-1 1 0 0 0,0-2 0 0 0,-1 1 0 0 0,-1-1 0 0 0,0-1 0 0 0,0 0 0 0 0,-2 0 0 0 0,1-1 0 0 0,-26 15-1 0 0,-9 2 92 0 0,-76 32-1 0 0,79-42-181 0 0,0-1-1 0 0,0-3 1 0 0,-2-1 0 0 0,1-2-1 0 0,-81 6 1 0 0,77-17 62 0 0,18 1-3315 0 0,32-2 1944 0 0,3-5-11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4607 0 0,'0'0'672'0'0,"-1"1"366"0"0,-26 42 7491 0 0,22-22-6069 0 0,-4 77-2007 0 0,3-26 502 0 0,2-10-1234 0 0,3-37-2163 0 0,1-9-3472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6911 0 0,'0'0'623'0'0,"2"0"-514"0"0,1 0 181 0 0,-1-1 0 0 0,1 1 1 0 0,-1-1-1 0 0,1 0 0 0 0,-1 1 0 0 0,1-1 0 0 0,-1 0 0 0 0,1 0 0 0 0,2-2 0 0 0,1 0 4857 0 0,-4 0-3816 0 0,1 1-1 0 0,-1 0 0 0 0,1 1 0 0 0,0-1 1 0 0,0 0-1 0 0,5-1 0 0 0,7-4-699 0 0,1-1-1 0 0,17-13 1 0 0,18-10-368 0 0,48-16-100 0 0,63-33 59 0 0,-24-3-185 0 0,-72 41 8 0 0,128-58 1 0 0,-191 98-57 0 0,1 1 0 0 0,0 0 0 0 0,-1 0-1 0 0,1 0 1 0 0,0 0 0 0 0,0 1 0 0 0,4 0 0 0 0,-6 0-69 0 0,-1 19-21 0 0,0-14 93 0 0,-1-1-1 0 0,0 1 1 0 0,0 0 0 0 0,-1 8-1 0 0,-3 2-35 0 0,0 0-1 0 0,-2-1 1 0 0,0 1-1 0 0,-10 18 1 0 0,1-3-27 0 0,-20 41 58 0 0,-22 51 15 0 0,46-92-2 0 0,5-18 0 0 0,1 0 0 0 0,1 1 0 0 0,0 0 0 0 0,1 0 0 0 0,-3 16 0 0 0,6-25 0 0 0,0-1 0 0 0,0 0 0 0 0,0 1 0 0 0,0-1 0 0 0,1 1 0 0 0,-1-1 0 0 0,1 0 0 0 0,0 1 0 0 0,0-1 0 0 0,0 0 0 0 0,1 0 0 0 0,-1 0 0 0 0,1 0 0 0 0,0 0 0 0 0,-1 0 0 0 0,1 0 0 0 0,0 0 0 0 0,1-1 0 0 0,-1 1 0 0 0,0-1 0 0 0,1 1 0 0 0,0-1 0 0 0,-1 0 0 0 0,1 0 0 0 0,5 2 0 0 0,-3-1-92 0 0,1-1 0 0 0,-1 0 1 0 0,1 0-1 0 0,0-1 0 0 0,0 1 0 0 0,-1-1 0 0 0,1 0 0 0 0,10 0 1 0 0,49-4-1438 0 0,-58 3 1364 0 0,32-4-1235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105 567 1375 0 0,'-43'18'501'0'0,"16"-8"2877"0"0,2 3 6427 0 0,24-12-9708 0 0,1-1 0 0 0,-1 0 0 0 0,1 1 0 0 0,-1-1 0 0 0,1 0-1 0 0,-1 1 1 0 0,1-1 0 0 0,-1 1 0 0 0,1-1 0 0 0,0 1 0 0 0,-1-1 0 0 0,1 1 0 0 0,0-1-1 0 0,-1 1 1 0 0,1 0 0 0 0,0-1 0 0 0,0 1 0 0 0,0-1 0 0 0,-1 1 0 0 0,0 5 3965 0 0,8-9-3806 0 0,0 0 0 0 0,-1-1 0 0 0,1 1 0 0 0,-1-1 0 0 0,11-9 0 0 0,30-29 305 0 0,-29 25-390 0 0,61-57 235 0 0,123-104 169 0 0,-175 158-565 0 0,-16 14-13 0 0,-1-1 1 0 0,0-1 0 0 0,-1 0 0 0 0,0 0-1 0 0,0-1 1 0 0,10-13 0 0 0,-39 38-233 0 0,5-6 175 0 0,-1 5 28 0 0,0 1-1 0 0,1 1 1 0 0,0 0 0 0 0,-18 30-1 0 0,-41 83-93 0 0,66-115 126 0 0,-7 23 0 0 0,13-33 0 0 0,0 1 0 0 0,1-1 0 0 0,-1 1 0 0 0,1-1 0 0 0,1 1 0 0 0,-1 0 0 0 0,1-1 0 0 0,0 7 0 0 0,0-10 1 0 0,1-1 1 0 0,-1 0-1 0 0,0 0 0 0 0,0 1 1 0 0,1-1-1 0 0,-1 0 1 0 0,1 0-1 0 0,-1 0 0 0 0,1 1 1 0 0,0-1-1 0 0,-1 0 0 0 0,1 0 1 0 0,0 0-1 0 0,0 0 0 0 0,-1 0 1 0 0,1 0-1 0 0,0 0 0 0 0,0 0 1 0 0,0-1-1 0 0,0 1 0 0 0,1 0 1 0 0,-1 0-1 0 0,0-1 0 0 0,0 1 1 0 0,0-1-1 0 0,0 1 0 0 0,1-1 1 0 0,-1 0-1 0 0,0 1 0 0 0,0-1 1 0 0,1 0-1 0 0,-1 0 0 0 0,0 0 1 0 0,1 0-1 0 0,-1 0 0 0 0,0 0 1 0 0,3-1-1 0 0,4 0 18 0 0,1 0 0 0 0,0-1 0 0 0,-1-1 0 0 0,12-4 0 0 0,-14 5-8 0 0,41-17 49 0 0,-1-2-1 0 0,-1-2 0 0 0,82-56 0 0 0,-70 37-196 0 0,-2-3 1 0 0,62-65-1 0 0,-73 62 49 0 0,-2-1 0 0 0,56-88 0 0 0,-93 129 99 0 0,-4 7 133 0 0,-7 12-22 0 0,-126 217-239 0 0,130-224 117 0 0,-15 27 8 0 0,2 0-1 0 0,1 1 1 0 0,1 1 0 0 0,2 0-1 0 0,2 1 1 0 0,-11 65-1 0 0,19-90-4 0 0,1 0-1 0 0,0 0 1 0 0,0 0-1 0 0,1 0 1 0 0,0 0-1 0 0,0 0 1 0 0,3 9-1 0 0,-2-13-8 0 0,-1-1 0 0 0,1 1-1 0 0,0-1 1 0 0,0 0 0 0 0,1 0-1 0 0,-1 0 1 0 0,1 0 0 0 0,0 0-1 0 0,0-1 1 0 0,0 1 0 0 0,0-1-1 0 0,1 0 1 0 0,-1 0 0 0 0,1 0-1 0 0,5 3 1 0 0,-2-2-472 0 0,-1-1 0 0 0,1 0 1 0 0,12 4-1 0 0,-2-3-5555 0 0,-4-4-707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15487 0 0,'0'0'712'0'0,"0"-2"-16"0"0,-2-5 4014 0 0,18 19-3850 0 0,-10-8-674 0 0,13 13 177 0 0,-1 0 0 0 0,0 1-1 0 0,19 26 1 0 0,-23-27-367 0 0,18 25-37 0 0,25 27-130 0 0,-49-61-690 0 0,0-1 0 0 0,0 0 0 0 0,14 8 0 0 0,-3-5-6622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13847 0 0,'0'0'1254'0'0,"-1"1"-894"0"0,-83 79 4941 0 0,38-37-4746 0 0,36-33-508 0 0,-20 19-1 0 0,0-2-1 0 0,-37 24 1 0 0,49-39-68 0 0,-13 10 38 0 0,-1-2 0 0 0,-38 17 0 0 0,61-33-83 0 0,-1 0 0 0 0,0 0 0 0 0,0-1 0 0 0,0-1 0 0 0,-1 1 0 0 0,1-2 0 0 0,-1 1 0 0 0,1-1-1 0 0,-1-1 1 0 0,0 0 0 0 0,1 0 0 0 0,-13-3 0 0 0,21 3-77 0 0,6-11-436 0 0,-2 8 506 0 0,0 0 0 0 0,0 0-1 0 0,1 0 1 0 0,-1 0 0 0 0,0 1-1 0 0,1-1 1 0 0,0 1 0 0 0,0-1 0 0 0,-1 1-1 0 0,1 0 1 0 0,1 0 0 0 0,-1 0-1 0 0,4-1 1 0 0,-6 2 101 0 0,-1 1-1 0 0,1-1 1 0 0,0 1-1 0 0,0 0 1 0 0,-1-1 0 0 0,1 1-1 0 0,0 0 1 0 0,0 0-1 0 0,0-1 1 0 0,0 1-1 0 0,-1 0 1 0 0,1 0 0 0 0,0 0-1 0 0,0 0 1 0 0,0 0-1 0 0,0 0 1 0 0,0 0-1 0 0,-1 0 1 0 0,1 1 0 0 0,0-1-1 0 0,0 0 1 0 0,0 1-1 0 0,-1-1 1 0 0,1 0-1 0 0,0 1 1 0 0,0-1 0 0 0,-1 1-1 0 0,1-1 1 0 0,0 1-1 0 0,-1-1 1 0 0,1 1-1 0 0,0-1 1 0 0,-1 1 0 0 0,1 0-1 0 0,-1-1 1 0 0,1 1-1 0 0,-1 0 1 0 0,1 0-1 0 0,-1-1 1 0 0,0 1-1 0 0,1 0 1 0 0,-1 0 0 0 0,0 0-1 0 0,1 1 1 0 0,0 3 105 0 0,1-1 1 0 0,-1 1-1 0 0,0 0 1 0 0,0 0-1 0 0,0 10 1 0 0,-1-4 71 0 0,-1-1 0 0 0,-1 1 0 0 0,0 0-1 0 0,0-1 1 0 0,-1 0 0 0 0,-5 14 0 0 0,-32 60 661 0 0,15-34-491 0 0,8-14-250 0 0,5-11-84 0 0,1 0 1 0 0,0 0 0 0 0,2 1-1 0 0,-8 39 1 0 0,16-59 23 0 0,0 0 0 0 0,0 1 0 0 0,1-1 0 0 0,1 7 1 0 0,-1-11-246 0 0,0-1 1 0 0,0 1 0 0 0,0 0-1 0 0,1-1 1 0 0,-1 1 0 0 0,1-1 0 0 0,-1 1-1 0 0,1-1 1 0 0,0 1 0 0 0,-1-1 0 0 0,1 1-1 0 0,0-1 1 0 0,0 0 0 0 0,0 1-1 0 0,0-1 1 0 0,0 0 0 0 0,1 0 0 0 0,-1 0-1 0 0,0 0 1 0 0,3 2 0 0 0,6 1-7271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88 10135 0 0,'-7'-4'919'0'0,"-8"-8"11334"0"0,17 11-11666 0 0,51-15-113 0 0,0 2 0 0 0,1 2 1 0 0,70-5-1 0 0,-88 13-932 0 0,49-3-3069 0 0,-72 7 2465 0 0,0 0 0 0 0,0 1 0 0 0,1 0-1 0 0,14 4 1 0 0,-16-1-6058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7831 0 0,'0'0'706'0'0,"2"-1"-578"0"0,81-50 13478 0 0,-46 31-12214 0 0,-21 12-1174 0 0,0 2 0 0 0,0 0 0 0 0,0 1 0 0 0,1 0 0 0 0,26-3 1 0 0,-23 5-1421 0 0,-1 2 0 0 0,27 0 0 0 0,-28 3-6581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3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332 167 6015 0 0,'0'0'11384'0'0,"6"-7"-10681"0"0,2-4-420 0 0,2 1 0 0 0,0 0 0 0 0,0 0 0 0 0,0 1 1 0 0,1 1-1 0 0,1 0 0 0 0,0 0 0 0 0,0 1 0 0 0,17-8 0 0 0,8 0 14 0 0,76-21 0 0 0,-100 33-263 0 0,1 0 0 0 0,-1 0 0 0 0,1 1 0 0 0,0 1 0 0 0,-1 1 0 0 0,1-1 0 0 0,16 3 0 0 0,-19 1-34 0 0,-4 4-14 0 0,-5-5-6 0 0,-1-1 18 0 0,0 0 0 0 0,0 0 0 0 0,-1 0-1 0 0,1 0 1 0 0,-1 0 0 0 0,1 1 0 0 0,-1-1-1 0 0,1 0 1 0 0,-1 0 0 0 0,0 0-1 0 0,1 0 1 0 0,-1 1 0 0 0,0-1 0 0 0,0 0-1 0 0,0 0 1 0 0,0 1 0 0 0,0-1 0 0 0,0 0-1 0 0,0 0 1 0 0,0 0 0 0 0,-1 1 0 0 0,1-1-1 0 0,-1 1 1 0 0,0 2 2 0 0,0-1 0 0 0,0 0 0 0 0,0 0 0 0 0,0 1 0 0 0,-1-1 0 0 0,1 0 0 0 0,-1 0 0 0 0,0 0 0 0 0,0-1 0 0 0,0 1 0 0 0,-3 3 0 0 0,-31 25 0 0 0,19-17 0 0 0,-21 16-74 0 0,-1-2-1 0 0,-53 27 1 0 0,32-19-95 0 0,41-24 108 0 0,-174 113-357 0 0,155-98 399 0 0,0 3 0 0 0,-59 61 0 0 0,82-73 6 0 0,-16 23-1 0 0,3-2-7 0 0,28-38 32 0 0,0-1-1 0 0,0 1 1 0 0,0-1-1 0 0,0 1 0 0 0,0-1 1 0 0,1 1-1 0 0,-1-1 1 0 0,0 0-1 0 0,0 1 1 0 0,0-1-1 0 0,0 1 1 0 0,1-1-1 0 0,-1 1 0 0 0,0-1 1 0 0,1 0-1 0 0,-1 1 1 0 0,0-1-1 0 0,0 0 1 0 0,1 1-1 0 0,-1-1 1 0 0,1 0-1 0 0,-1 0 1 0 0,1 1-1 0 0,8 6 145 0 0,-9-7-150 0 0,6 3 79 0 0,-1-1 0 0 0,1 1 0 0 0,-1-1 0 0 0,1-1 0 0 0,0 1 0 0 0,0-1 1 0 0,0 0-1 0 0,-1 0 0 0 0,1 0 0 0 0,0-1 0 0 0,0 0 0 0 0,0 0 0 0 0,7-2 0 0 0,8-1 251 0 0,0-1-1 0 0,27-9 1 0 0,-24 6-98 0 0,122-32 676 0 0,-128 35-892 0 0,0 2 0 0 0,0 0 0 0 0,0 1 0 0 0,0 0-1 0 0,1 2 1 0 0,22 3 0 0 0,-38-3-144 0 0,1 0 0 0 0,0 0 1 0 0,0 0-1 0 0,-1 0 0 0 0,1 1 0 0 0,0 0 0 0 0,-1-1 0 0 0,0 1 0 0 0,1 1 0 0 0,-1-1 1 0 0,0 0-1 0 0,3 4 0 0 0,6-1-4128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45 3679 0 0,'11'-8'95'0'0,"1"-1"120"0"0,0 2 0 0 0,24-13 13348 0 0,-44 29-12661 0 0,-119 110 501 0 0,-18 17-1452 0 0,104-92 39 0 0,2 1 0 0 0,2 2-1 0 0,2 2 1 0 0,2 1 0 0 0,3 1-1 0 0,-25 57 1 0 0,50-97 38 0 0,0 1-1 0 0,1-1 0 0 0,0 1 1 0 0,1 0-1 0 0,-2 14 0 0 0,5-23-18 0 0,-1 1 0 0 0,1-1 1 0 0,0 0-1 0 0,0 0 0 0 0,0 1 0 0 0,1-1 0 0 0,-1 0 0 0 0,1 0 0 0 0,0 0 0 0 0,0 1 1 0 0,0-1-1 0 0,0 0 0 0 0,1 0 0 0 0,-1 0 0 0 0,1-1 0 0 0,-1 1 0 0 0,1 0 0 0 0,0-1 0 0 0,0 1 1 0 0,1-1-1 0 0,-1 1 0 0 0,0-1 0 0 0,1 0 0 0 0,3 2 0 0 0,7 4 95 0 0,0-1-1 0 0,0 0 0 0 0,1-1 1 0 0,0-1-1 0 0,0 0 1 0 0,16 3-1 0 0,-1-2 117 0 0,1-1 0 0 0,31 0 0 0 0,0-8-6384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 14743 0 0,'-4'-7'9243'0'0,"-10"24"-8171"0"0,9-7-1084 0 0,1 1 0 0 0,0-1 0 0 0,1 0 0 0 0,0 1 0 0 0,0 0 0 0 0,1 0 0 0 0,1 0 0 0 0,-1 19 0 0 0,0-8-343 0 0,1-14 308 0 0,-1 2-4112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70 14887 0 0,'1'-1'680'0'0,"0"-2"-364"0"0,0 2-283 0 0,0 0-1 0 0,-1-1 1 0 0,1 1-1 0 0,-1 0 1 0 0,1 0 0 0 0,-1-1-1 0 0,0 1 1 0 0,1 0 0 0 0,-1-1-1 0 0,0 1 1 0 0,0 0 0 0 0,0-1-1 0 0,0 1 1 0 0,0 0 0 0 0,-1-1-1 0 0,1 1 1 0 0,0 0 0 0 0,-1-2-1 0 0,1 1 10 0 0,-1 0-1 0 0,1 0 1 0 0,-1 1 0 0 0,1-1-1 0 0,-1 0 1 0 0,0 0-1 0 0,0 1 1 0 0,1-1 0 0 0,-1 0-1 0 0,0 1 1 0 0,-1-1-1 0 0,1 1 1 0 0,0-1 0 0 0,0 1-1 0 0,-1 0 1 0 0,1-1-1 0 0,-3-1 1 0 0,1 2 108 0 0,0-1-1 0 0,0 1 1 0 0,1 0 0 0 0,-1 0 0 0 0,0 0-1 0 0,0 1 1 0 0,0-1 0 0 0,0 1 0 0 0,0-1-1 0 0,-4 1 1 0 0,-5 1 329 0 0,1 0 1 0 0,-1 0-1 0 0,0 2 0 0 0,-18 5 0 0 0,-147 59-597 0 0,101-35 84 0 0,-119 42 34 0 0,188-71-8 0 0,0 0 1 0 0,0 1-1 0 0,0-1 0 0 0,1 1 1 0 0,0 0-1 0 0,0 1 0 0 0,-8 7 0 0 0,13-11 3 0 0,-1 0-1 0 0,1 0 1 0 0,0 1-1 0 0,0-1 1 0 0,0 1 0 0 0,0-1-1 0 0,0 0 1 0 0,1 1-1 0 0,-1-1 1 0 0,0 1-1 0 0,1 0 1 0 0,-1-1-1 0 0,1 1 1 0 0,-1-1-1 0 0,1 1 1 0 0,0 0 0 0 0,0-1-1 0 0,0 1 1 0 0,0 0-1 0 0,0 0 1 0 0,0-1-1 0 0,0 1 1 0 0,0 0-1 0 0,1-1 1 0 0,-1 1-1 0 0,1-1 1 0 0,-1 1 0 0 0,1 0-1 0 0,0-1 1 0 0,-1 1-1 0 0,1-1 1 0 0,0 1-1 0 0,0-1 1 0 0,0 0-1 0 0,0 1 1 0 0,0-1-1 0 0,1 0 1 0 0,1 2 0 0 0,3 2-61 0 0,0 0 1 0 0,0 0-1 0 0,1-1 1 0 0,-1 1-1 0 0,1-2 1 0 0,13 6-1 0 0,48 15-433 0 0,-28-12 123 0 0,4 3 91 0 0,-15-6 273 0 0,-1 1 1 0 0,46 24-1 0 0,-71-32 42 0 0,0 0-1 0 0,0 0 0 0 0,0 0 0 0 0,0 1 1 0 0,0-1-1 0 0,0 1 0 0 0,-1 0 1 0 0,1 0-1 0 0,-1 0 0 0 0,0 0 1 0 0,0 0-1 0 0,0 0 0 0 0,0 0 1 0 0,0 1-1 0 0,-1-1 0 0 0,0 1 1 0 0,1-1-1 0 0,0 7 0 0 0,-2-5 27 0 0,1-1 0 0 0,-1 1 0 0 0,0 0 0 0 0,0-1 0 0 0,-1 1 0 0 0,1 0 0 0 0,-1-1 0 0 0,0 1 0 0 0,-1-1 0 0 0,1 1-1 0 0,-1-1 1 0 0,0 0 0 0 0,0 0 0 0 0,-5 8 0 0 0,-2 3 81 0 0,-1-1 0 0 0,0 0 0 0 0,-2-1 1 0 0,1 0-1 0 0,-1-1 0 0 0,-1 0 0 0 0,0-1 0 0 0,-1 0 0 0 0,0-1 0 0 0,-18 9 0 0 0,29-18-121 0 0,-16 10 4 0 0,0-2-1 0 0,-22 8 1 0 0,36-15-50 0 0,0 0 0 0 0,-1 0 0 0 0,1-1 0 0 0,-1 0 1 0 0,1-1-1 0 0,-1 1 0 0 0,0-1 0 0 0,1 0 0 0 0,-1 0 0 0 0,1 0 0 0 0,-1-1 0 0 0,0 0 0 0 0,-6-2 0 0 0,11 2 24 0 0,-1 1 0 0 0,1-1 0 0 0,-1 1 0 0 0,1-1 0 0 0,0 0 0 0 0,-1 0 0 0 0,1 0 0 0 0,0 0 0 0 0,0 0 0 0 0,0 0 0 0 0,0 0 0 0 0,-1 0 0 0 0,2 0 0 0 0,-1 0 0 0 0,0-1 0 0 0,0 1 0 0 0,0 0 0 0 0,0-1 0 0 0,1 1 0 0 0,-1-1 0 0 0,1 1 0 0 0,-1-1 0 0 0,1 1 0 0 0,0-1 0 0 0,-1 1 0 0 0,1-1 0 0 0,0 1 0 0 0,0-1 0 0 0,0 1 0 0 0,0-1 0 0 0,0 1 0 0 0,0-1 0 0 0,1 0 0 0 0,0-2 0 0 0,1-3 12 0 0,0-1 0 0 0,1 1-1 0 0,0-1 1 0 0,1 1 0 0 0,5-9-1 0 0,9-12 49 0 0,1 1 1 0 0,1 1-1 0 0,2 0 0 0 0,0 2 1 0 0,33-27-1 0 0,136-95 333 0 0,-188 144-380 0 0,50-39 179 0 0,-47 36-298 0 0,-1-1 0 0 0,1 0 0 0 0,-1 0 0 0 0,0 0 0 0 0,-1-1 0 0 0,6-8 0 0 0,-10 14-142 0 0,1-7 15 0 0,0 2-1275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11431 0 0,'0'0'1032'0'0,"1"3"-845"0"0,10 29-85 0 0,1-1-1 0 0,17 31 1 0 0,39 61 639 0 0,-49-89-492 0 0,55 88 721 0 0,8 14 335 0 0,-62-100-711 0 0,26 70-1 0 0,-40-89-455 0 0,0 0-1 0 0,-2 0 1 0 0,0 0-1 0 0,-1 1 0 0 0,-1-1 1 0 0,-1 1-1 0 0,-1 24 1 0 0,-1-30-18 0 0,0 0 1 0 0,-1 1 0 0 0,-1-1-1 0 0,0 0 1 0 0,-1 0-1 0 0,0 0 1 0 0,-1-1-1 0 0,0 1 1 0 0,-1-1 0 0 0,0-1-1 0 0,-10 14 1 0 0,-15 14 126 0 0,-2-2 1 0 0,-69 59-1 0 0,39-38-368 0 0,57-50-199 0 0,0 0 1 0 0,0 0-1 0 0,-6 9 0 0 0,1 0-4827 0 0,4-7-939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3 919 0 0,'0'0'16090'0'0,"0"0"-16051"0"0,0 0 1 0 0,-1 0 0 0 0,1-1 0 0 0,0 1-1 0 0,0 0 1 0 0,0 0 0 0 0,0 0 0 0 0,0 0-1 0 0,0 0 1 0 0,-1-1 0 0 0,1 1 0 0 0,0 0-1 0 0,0 0 1 0 0,0 0 0 0 0,0 0 0 0 0,0 0-1 0 0,-1 0 1 0 0,1 0 0 0 0,0 0 0 0 0,0 0-1 0 0,0 0 1 0 0,-1 0 0 0 0,1 0 0 0 0,0 0-1 0 0,0-1 1 0 0,0 1 0 0 0,0 0 0 0 0,-1 1-1 0 0,1-1 1 0 0,0 0 0 0 0,0 0 0 0 0,0 0-1 0 0,-1 0 1 0 0,1 0 0 0 0,0 0 0 0 0,0 0-1 0 0,0 0 1 0 0,0 0 0 0 0,-1 0 0 0 0,1 0-1 0 0,0 0 1 0 0,0 1 0 0 0,-2 1-43 0 0,1 0 0 0 0,0 0 0 0 0,-1 1 0 0 0,1-1 0 0 0,0 0 0 0 0,0 1 0 0 0,0-1 0 0 0,1 1 0 0 0,-1-1 0 0 0,0 1 0 0 0,1 0 0 0 0,0-1 1 0 0,0 1-1 0 0,0 0 0 0 0,0-1 0 0 0,0 6 0 0 0,2-4-2 0 0,-1 0 1 0 0,0 1 0 0 0,1-1-1 0 0,0 0 1 0 0,0 0 0 0 0,0 0-1 0 0,0 0 1 0 0,1 0 0 0 0,2 4-1 0 0,7 4-1 0 0,-1 0-1 0 0,1-1 0 0 0,1 0 1 0 0,19 13-1 0 0,35 28-216 0 0,-59-44 237 0 0,0-1 1 0 0,-1 1-1 0 0,0 1 1 0 0,0-1 0 0 0,9 17-1 0 0,-15-23-14 0 0,0 1 0 0 0,0-1-1 0 0,0 1 1 0 0,0 0 0 0 0,0-1 0 0 0,0 1-1 0 0,-1 0 1 0 0,1 0 0 0 0,-1-1 0 0 0,0 1-1 0 0,0 0 1 0 0,0 0 0 0 0,0-1 0 0 0,-1 1-1 0 0,0 3 1 0 0,0-2 1 0 0,0 0 0 0 0,-1 0 0 0 0,1 0 0 0 0,-1-1 0 0 0,0 1 0 0 0,-1 0 0 0 0,1-1 0 0 0,0 0 0 0 0,-4 4 0 0 0,-3 2-12 0 0,0-1 0 0 0,0 0-1 0 0,0-1 1 0 0,-1 0 0 0 0,0-1-1 0 0,-12 6 1 0 0,-6 2-52 0 0,1-2 1 0 0,-2 0-1 0 0,0-2 0 0 0,0-2 1 0 0,0 0-1 0 0,-1-2 0 0 0,0-2 1 0 0,-43 2-1 0 0,71-6 87 0 0,5-10-1545 0 0,3-1-4345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70 9871 0 0,'-18'0'8554'0'0,"21"0"-7772"0"0,14 1-194 0 0,1 0 0 0 0,0-2 0 0 0,30-3 0 0 0,55-16 359 0 0,1 0-193 0 0,-75 17-613 0 0,0 0 0 0 0,0 2-1 0 0,37 3 1 0 0,-51-1-1300 0 0,1 0 1 0 0,-1-1-1 0 0,1 0 0 0 0,-1-1 0 0 0,1-1 0 0 0,-1-1 0 0 0,28-7 1 0 0,-20 2-5132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13703 0 0,'0'0'3784'0'0,"0"2"-3417"0"0,-3 8-204 0 0,0 0 1 0 0,0 0-1 0 0,-2-1 0 0 0,1 1 1 0 0,-1-1-1 0 0,-8 11 0 0 0,-1 5 159 0 0,-95 184 906 0 0,19 10-781 0 0,77-181-402 0 0,-11 61-1 0 0,23-98-134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62 2759 0 0,'-9'0'247'0'0,"-9"0"12246"0"0,33-6-7238 0 0,68-19-5330 0 0,-77 23 101 0 0,29-6 25 0 0,0 0 1 0 0,1 3 0 0 0,66-3-1 0 0,-98 9-56 0 0,0-1 1 0 0,-1 0-1 0 0,1 1 0 0 0,0-1 0 0 0,0 1 0 0 0,-1 0 0 0 0,1 1 1 0 0,0-1-1 0 0,-1 1 0 0 0,1-1 0 0 0,4 4 0 0 0,-7-4 3 0 0,0 0 0 0 0,0 0-1 0 0,0 0 1 0 0,0 0 0 0 0,0 1 0 0 0,0-1-1 0 0,0 0 1 0 0,0 1 0 0 0,0-1 0 0 0,-1 0-1 0 0,1 1 1 0 0,-1-1 0 0 0,1 1 0 0 0,-1-1-1 0 0,1 1 1 0 0,-1 0 0 0 0,0-1 0 0 0,0 1-1 0 0,0-1 1 0 0,0 1 0 0 0,0-1 0 0 0,0 1-1 0 0,0 0 1 0 0,0-1 0 0 0,0 1-1 0 0,-1-1 1 0 0,1 1 0 0 0,-1-1 0 0 0,1 1-1 0 0,-2 1 1 0 0,-2 6 52 0 0,-1 0 0 0 0,0 0 0 0 0,-1 0 1 0 0,0 0-1 0 0,0-1 0 0 0,-1 0 0 0 0,0-1 0 0 0,0 1 0 0 0,-14 9 0 0 0,0-1 117 0 0,0-1 0 0 0,-40 20 0 0 0,32-21-122 0 0,0-1 1 0 0,-1-1-1 0 0,-1-1 1 0 0,-60 11-1 0 0,84-20-100 0 0,5-2-20 0 0,17 0-808 0 0,105 7 352 0 0,-111-7 526 0 0,0 1 5 0 0,122 14-14 0 0,-115-12 18 0 0,-1 1 1 0 0,0 0-1 0 0,0 1 0 0 0,-1 0 1 0 0,1 1-1 0 0,18 12 0 0 0,-31-17 12 0 0,0 0-1 0 0,0 0 1 0 0,0 0-1 0 0,-1 1 0 0 0,1-1 1 0 0,0 1-1 0 0,-1 0 1 0 0,1-1-1 0 0,-1 1 1 0 0,1 0-1 0 0,-1 0 1 0 0,0 0-1 0 0,0 0 1 0 0,0 0-1 0 0,0 0 0 0 0,1 3 1 0 0,-2-3 8 0 0,1 0 1 0 0,-1 1-1 0 0,0-1 1 0 0,0 0-1 0 0,0 0 1 0 0,-1 0-1 0 0,1 0 1 0 0,0 0-1 0 0,-1 0 1 0 0,1 0-1 0 0,-1 0 1 0 0,0 0-1 0 0,0 0 1 0 0,-1 3-1 0 0,-4 4 122 0 0,0-1-1 0 0,-1 1 1 0 0,0-1-1 0 0,-1-1 1 0 0,-12 11 0 0 0,18-16-121 0 0,-56 44 406 0 0,-2-3 0 0 0,-99 55-1 0 0,128-80-366 0 0,0-2 0 0 0,-2-1-1 0 0,-55 17 1 0 0,83-30-406 0 0,0 0 0 0 0,0-1 0 0 0,-1 0 0 0 0,1 0-1 0 0,0-1 1 0 0,-1 1 0 0 0,1-1 0 0 0,-1 0 0 0 0,1-1 0 0 0,-1 1-1 0 0,1-1 1 0 0,-6-1 0 0 0,3-3-1638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20 3223 0 0,'0'0'143'0'0,"2"-1"-3"0"0,16-17 12372 0 0,-19 19-11889 0 0,-10 10-235 0 0,-1 0 0 0 0,0 0 0 0 0,0-1 0 0 0,-17 9 0 0 0,-6 6-166 0 0,-196 172-131 0 0,198-165-91 0 0,2 2 1 0 0,2 1 0 0 0,1 1 0 0 0,-37 64 0 0 0,53-77 129 0 0,1 1 1 0 0,1-1 0 0 0,1 2-1 0 0,2-1 1 0 0,0 1-1 0 0,1 1 1 0 0,2-1-1 0 0,1 1 1 0 0,1-1-1 0 0,1 1 1 0 0,3 45 0 0 0,0-63 53 0 0,-1-1 0 0 0,1 1 1 0 0,0-1-1 0 0,0 0 1 0 0,1 0-1 0 0,0 0 1 0 0,0 0-1 0 0,1 0 1 0 0,0 0-1 0 0,0-1 1 0 0,0 0-1 0 0,1 0 1 0 0,0 0-1 0 0,0-1 0 0 0,1 1 1 0 0,0-1-1 0 0,0 0 1 0 0,0-1-1 0 0,8 5 1 0 0,43 28 735 0 0,-48-32-867 0 0,-2-1-16 0 0,-6-4-103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 10135 0 0,'-26'-33'5934'0'0,"26"32"-5557"0"0,-1 1-1 0 0,1 0 1 0 0,-1 0-1 0 0,1-1 0 0 0,-1 1 1 0 0,1 0-1 0 0,-1 0 0 0 0,1 0 1 0 0,-1 0-1 0 0,1 0 1 0 0,-1 0-1 0 0,1 0 0 0 0,-1 0 1 0 0,0 0-1 0 0,0 0-225 0 0,0 0 0 0 0,0 1 0 0 0,1-1 0 0 0,-1 1-1 0 0,0-1 1 0 0,1 1 0 0 0,-1-1 0 0 0,0 1 0 0 0,1 0 0 0 0,-1-1 0 0 0,1 1-1 0 0,-1 0 1 0 0,1-1 0 0 0,-1 2 0 0 0,-1 2-174 0 0,0 0 0 0 0,0 0 0 0 0,0 0 0 0 0,-1 8 0 0 0,2-1 303 0 0,-1 0 0 0 0,2 13 1 0 0,0-16-205 0 0,-1 1-1 0 0,1-1 1 0 0,-1 1 0 0 0,-4 15 0 0 0,-4 5 23 0 0,9-28-174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38 11055 0 0,'1'-1'852'0'0,"17"-14"-674"0"0,-13 12 957 0 0,0 0-1 0 0,0 0 1 0 0,0 1-1 0 0,0-1 1 0 0,1 1 0 0 0,-1 0-1 0 0,9-1 2514 0 0,-15 4-3520 0 0,-2 3-100 0 0,0-1 1 0 0,0 1-1 0 0,0-1 0 0 0,-1 0 1 0 0,1 0-1 0 0,-1-1 1 0 0,0 1-1 0 0,1-1 0 0 0,-7 3 1 0 0,-42 17 38 0 0,33-15-43 0 0,-69 31 44 0 0,40-17-423 0 0,-63 20 0 0 0,105-40 111 0 0,1 0-1 0 0,-1 0 0 0 0,0 0 0 0 0,-11-1 1 0 0,16 0 198 0 0,0-1-51 0 0,0 0-1 0 0,1 0 1 0 0,-1 0-1 0 0,0-1 1 0 0,1 1 0 0 0,-1 0-1 0 0,1 0 1 0 0,-1-1-1 0 0,1 1 1 0 0,0 0-1 0 0,0-1 1 0 0,0 1 0 0 0,-1-2-1 0 0,2 0-50 0 0,-1 0 0 0 0,0 1 0 0 0,1-1 0 0 0,0 1 0 0 0,-1-1 0 0 0,1 1 0 0 0,0-1 0 0 0,0 1-1 0 0,1-1 1 0 0,-1 1 0 0 0,0 0 0 0 0,1 0 0 0 0,-1-1 0 0 0,1 1 0 0 0,0 0 0 0 0,2-2 0 0 0,2-1-653 0 0,1-1 1 0 0,0 1-1 0 0,11-6 0 0 0,-17 10 137 0 0,-2 2 508 0 0,-12 13 613 0 0,-1-1 0 0 0,0 0 0 0 0,-23 16 0 0 0,-6 5 26 0 0,-17 14-142 0 0,36-30-106 0 0,2 0 0 0 0,0 2 0 0 0,-26 29 0 0 0,47-48-191 0 0,1 0 0 0 0,-1 0 0 0 0,1 0 0 0 0,-1 0-1 0 0,1 0 1 0 0,0 0 0 0 0,-1 0 0 0 0,1 0 0 0 0,0 0 0 0 0,0 0-1 0 0,0 0 1 0 0,0 0 0 0 0,0 0 0 0 0,0 0 0 0 0,0 0 0 0 0,0 0-1 0 0,0 1 1 0 0,0-1 0 0 0,1 0 0 0 0,-1 0 0 0 0,0 0 0 0 0,1 0-1 0 0,-1 0 1 0 0,1 0 0 0 0,-1-1 0 0 0,1 1 0 0 0,0 0 0 0 0,-1 0-1 0 0,1 0 1 0 0,0 0 0 0 0,-1-1 0 0 0,3 2 0 0 0,1 3 150 0 0,0-1 1 0 0,1-1 0 0 0,0 1 0 0 0,7 4-1 0 0,-8-6-163 0 0,1 0-1 0 0,-1 0 1 0 0,1-1-1 0 0,0 1 1 0 0,0-1-1 0 0,0 0 1 0 0,-1 0-1 0 0,1 0 1 0 0,0-1-1 0 0,0 0 1 0 0,7 0-1 0 0,7-2 173 0 0,31-7-1 0 0,-9 1-101 0 0,-14 4-221 0 0,0 1 0 0 0,1 2 0 0 0,-1 0 0 0 0,55 7 0 0 0,-75-4 200 0 0,0 0 0 0 0,0 1-1 0 0,-1-1 1 0 0,1 1 0 0 0,-1 1 0 0 0,1-1-1 0 0,-1 1 1 0 0,0 0 0 0 0,0 1 0 0 0,0 0-1 0 0,-1-1 1 0 0,0 2 0 0 0,0-1 0 0 0,0 1-1 0 0,-1-1 1 0 0,1 1 0 0 0,-1 0 0 0 0,-1 1-1 0 0,1-1 1 0 0,-1 1 0 0 0,0 0 0 0 0,-1-1-1 0 0,1 1 1 0 0,-2 1 0 0 0,1-1-1 0 0,-1 0 1 0 0,0 0 0 0 0,0 0 0 0 0,-1 1-1 0 0,0 13 1 0 0,-2-16 7 0 0,0-1-1 0 0,0 0 1 0 0,0 0-1 0 0,0 1 1 0 0,-1-1-1 0 0,0-1 1 0 0,0 1 0 0 0,0 0-1 0 0,0-1 1 0 0,-7 6-1 0 0,-4 3 8 0 0,-1-1-1 0 0,-1-1 0 0 0,1-1 1 0 0,-27 11-1 0 0,24-10-40 0 0,-16 6-25 0 0,0-2 0 0 0,-45 13 0 0 0,55-21-28 0 0,-1 0-1 0 0,0-1 0 0 0,0-2 0 0 0,-31 1 0 0 0,49-5-11 0 0,0 1 1 0 0,0-1-1 0 0,1 0 0 0 0,-1 0 0 0 0,0-1 1 0 0,1 0-1 0 0,-8-3 0 0 0,13 5-22 0 0,0 0 0 0 0,0-1 0 0 0,0 1 0 0 0,0-1-1 0 0,-1 1 1 0 0,1-1 0 0 0,0 0 0 0 0,0 1 0 0 0,0-1-1 0 0,0 0 1 0 0,0 0 0 0 0,1 0 0 0 0,-1 0 0 0 0,0 0-1 0 0,0 0 1 0 0,1 0 0 0 0,-1 0 0 0 0,0 0 0 0 0,1 0-1 0 0,-1 0 1 0 0,1 0 0 0 0,-1 0 0 0 0,1 0 0 0 0,0-1 0 0 0,-1 1-1 0 0,1 0 1 0 0,0 0 0 0 0,0-1 0 0 0,0 1 0 0 0,0 0-1 0 0,0 0 1 0 0,0-1 0 0 0,0 1 0 0 0,0 0 0 0 0,1 0-1 0 0,-1 0 1 0 0,0-1 0 0 0,1 1 0 0 0,-1 0 0 0 0,1 0-1 0 0,0 0 1 0 0,-1 0 0 0 0,1 0 0 0 0,0 0 0 0 0,1-2-1 0 0,0 0-476 0 0,1 0 0 0 0,0 0-1 0 0,0 0 1 0 0,0 1-1 0 0,6-5 1 0 0,-8 6 164 0 0,16-11-6875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87 5063 0 0,'-11'0'270'0'0,"0"1"-1"0"0,-16 3 0 0 0,7 2 11007 0 0,32-13-9752 0 0,27-10-896 0 0,1 2 0 0 0,0 2 0 0 0,61-11 0 0 0,-5 6-629 0 0,-82 16 4 0 0,1 1-1 0 0,-1 1 0 0 0,1 0 1 0 0,23 3-1 0 0,-37-3 1 0 0,1 0 0 0 0,-1 1 0 0 0,1-1 1 0 0,-1 0-1 0 0,1 1 0 0 0,-1-1 0 0 0,0 0 0 0 0,1 1 1 0 0,-1 0-1 0 0,0-1 0 0 0,0 1 0 0 0,1 0 0 0 0,-1-1 1 0 0,0 1-1 0 0,0 0 0 0 0,0 0 0 0 0,0 0 1 0 0,0 0-1 0 0,0 0 0 0 0,0 0 0 0 0,0 1 0 0 0,0-1 1 0 0,-1 0-1 0 0,1 0 0 0 0,0 1 0 0 0,-1-1 0 0 0,1 0 1 0 0,-1 1-1 0 0,1 1 0 0 0,-1-1 10 0 0,0 0 0 0 0,0 1 0 0 0,-1-1 0 0 0,1 0-1 0 0,-1 0 1 0 0,1 1 0 0 0,-1-1 0 0 0,0 0 0 0 0,0 0 0 0 0,0 0 0 0 0,0 0 0 0 0,0 0 0 0 0,0 0 0 0 0,0 0 0 0 0,-1 0-1 0 0,1-1 1 0 0,-1 1 0 0 0,-1 1 0 0 0,-15 14 160 0 0,-2-1-1 0 0,-30 21 0 0 0,-46 21 249 0 0,95-57-419 0 0,-99 49 128 0 0,0 0 3 0 0,81-39-95 0 0,-28 17-52 0 0,46-27-102 0 0,22-6-1627 0 0,-8 1 1609 0 0,85-16-223 0 0,-85 18 362 0 0,0 1 0 0 0,0 0 0 0 0,0 1 0 0 0,0 1 0 0 0,22 3 0 0 0,-22-1 110 0 0,-1 0-1 0 0,1 0 1 0 0,-1 2 0 0 0,1-1-1 0 0,14 9 1 0 0,-23-10-20 0 0,0-1 1 0 0,0 1-1 0 0,1 0 1 0 0,-1 0-1 0 0,-1 0 0 0 0,1 1 1 0 0,0-1-1 0 0,-1 1 0 0 0,0 0 1 0 0,0 0-1 0 0,0 0 0 0 0,0 1 1 0 0,-1-1-1 0 0,0 0 0 0 0,0 1 1 0 0,3 9-1 0 0,-4-9-15 0 0,1 0 0 0 0,-2 1-1 0 0,1-1 1 0 0,0 1 0 0 0,-1-1-1 0 0,0 1 1 0 0,-1-1 0 0 0,1 0-1 0 0,-1 1 1 0 0,0-1 0 0 0,0 1 0 0 0,-1-1-1 0 0,1 0 1 0 0,-1 0 0 0 0,0 0-1 0 0,-1 0 1 0 0,1 0 0 0 0,-1 0-1 0 0,0-1 1 0 0,0 1 0 0 0,-1-1 0 0 0,1 0-1 0 0,-1 0 1 0 0,0 0 0 0 0,0 0-1 0 0,-7 4 1 0 0,-14 10-7 0 0,-1-2 0 0 0,-1 0 1 0 0,0-2-1 0 0,-1-1 0 0 0,-1-1 0 0 0,-35 10 0 0 0,-3 2-55 0 0,37-12-600 0 0,0-2 0 0 0,-43 9 0 0 0,71-19-231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82 4143 0 0,'-2'-1'114'0'0,"-13"0"200"0"0,14 2 140 0 0,1-1-1 0 0,-1 0 0 0 0,0 0 0 0 0,1 0 0 0 0,-1 1 0 0 0,1-1 1 0 0,-1 0-1 0 0,0 0 0 0 0,1 0 0 0 0,-1 0 0 0 0,0 0 0 0 0,1 0 1 0 0,-1 0-1 0 0,0-1 0 0 0,1 1 0 0 0,-1 0 0 0 0,1 0 1 0 0,-1 0-1 0 0,0-1 0 0 0,1 1 0 0 0,-1 0 0 0 0,-1-2 1360 0 0,1 1-1360 0 0,1 0-252 0 0,0 1 0 0 0,1-1-1 0 0,-1 0 1 0 0,0 0 0 0 0,1 1-1 0 0,-1-1 1 0 0,0 0 0 0 0,1 0 0 0 0,-1 1-1 0 0,1-1 1 0 0,-1 0 0 0 0,1 1 0 0 0,-1-1-1 0 0,1 1 1 0 0,0-1 0 0 0,1 0 0 0 0,5-5-7 0 0,2 0 0 0 0,10-6 0 0 0,-5 5 28 0 0,1 1-1 0 0,-1 1 1 0 0,1 0 0 0 0,1 1-1 0 0,28-4 1 0 0,-13 5 51 0 0,62 1 0 0 0,-86 2-228 0 0,1 1-1 0 0,-1-1 1 0 0,1 2 0 0 0,-1-1-1 0 0,0 1 1 0 0,0 0 0 0 0,1 1-1 0 0,-1 0 1 0 0,6 3 0 0 0,-10-5-11 0 0,-1 1 1 0 0,0-1-1 0 0,0 1 0 0 0,0 0 1 0 0,1 0-1 0 0,-2-1 0 0 0,1 1 1 0 0,0 1-1 0 0,0-1 0 0 0,-1 0 1 0 0,1 0-1 0 0,-1 1 1 0 0,1-1-1 0 0,-1 0 0 0 0,0 1 1 0 0,0 0-1 0 0,0-1 0 0 0,0 1 1 0 0,-1 0-1 0 0,1-1 1 0 0,-1 1-1 0 0,0 0 0 0 0,1-1 1 0 0,-1 1-1 0 0,0 0 0 0 0,-1 0 1 0 0,0 3-1 0 0,0 3 17 0 0,-1 0 0 0 0,0-1 0 0 0,-1 1 0 0 0,0-1 0 0 0,0 0 1 0 0,-1 0-1 0 0,0 0 0 0 0,0 0 0 0 0,-1-1 0 0 0,0 0 0 0 0,0 0 0 0 0,-9 8 0 0 0,4-5 1 0 0,0-1 0 0 0,-1 0-1 0 0,-1-1 1 0 0,0 0 0 0 0,0-1 0 0 0,-25 11 0 0 0,-9 0-45 0 0,-70 17 1 0 0,43-15-258 0 0,34-11 34 0 0,37-9 128 0 0,4-1-716 0 0,3-4 712 0 0,0 1 0 0 0,1 0 0 0 0,0 0 0 0 0,0 0 0 0 0,0 1 0 0 0,1-1 0 0 0,-1 2 0 0 0,1-1 0 0 0,-1 1 0 0 0,1 0 0 0 0,0 0 0 0 0,7 0 0 0 0,1 1 60 0 0,-1 1 0 0 0,1 0 0 0 0,0 1 0 0 0,-1 1 0 0 0,1 0 0 0 0,-1 1 0 0 0,0 0 0 0 0,0 2 0 0 0,0-1 0 0 0,19 11 0 0 0,-24-11 123 0 0,0 1 0 0 0,-1 0 0 0 0,0 0 0 0 0,0 1 0 0 0,0 0 0 0 0,-1 1 0 0 0,0-1 0 0 0,0 2 0 0 0,-1-1-1 0 0,1 1 1 0 0,-2-1 0 0 0,1 2 0 0 0,-1-1 0 0 0,4 10 0 0 0,-7-14-37 0 0,-1 0 0 0 0,1 0 0 0 0,-1 0 0 0 0,0 0 0 0 0,-1 0 0 0 0,1 0 0 0 0,-1 0 0 0 0,0 0 0 0 0,0 0 0 0 0,0 0 0 0 0,0 1 0 0 0,-1-1 0 0 0,1 0 0 0 0,-1 0-1 0 0,0 0 1 0 0,0 0 0 0 0,-1 0 0 0 0,1 0 0 0 0,-1-1 0 0 0,0 1 0 0 0,0 0 0 0 0,0-1 0 0 0,-1 1 0 0 0,1-1 0 0 0,-1 0 0 0 0,0 0 0 0 0,0 0 0 0 0,0 0 0 0 0,-6 4 0 0 0,-14 8 22 0 0,-1-1 1 0 0,0-2-1 0 0,-1 0 1 0 0,0-2-1 0 0,-41 12 1 0 0,-136 20-1039 0 0,198-41 248 0 0,-10 2 725 0 0,6-5-7222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6447 0 0,'2'0'5108'0'0,"2"1"-4553"0"0,1-1-1 0 0,0 1 1 0 0,0 0 0 0 0,-1 0-1 0 0,1 1 1 0 0,-1-1-1 0 0,1 1 1 0 0,-1 0-1 0 0,1 0 1 0 0,5 5 0 0 0,7 4-653 0 0,17 16 1 0 0,-24-19 461 0 0,45 41 62 0 0,-2 3 0 0 0,-2 1 1 0 0,-2 3-1 0 0,52 78 1 0 0,-75-96 186 0 0,-2 1 0 0 0,-2 1 0 0 0,30 73 0 0 0,-45-94-407 0 0,-1 0 1 0 0,0 0-1 0 0,-2 1 1 0 0,0-1-1 0 0,-1 1 0 0 0,-1 0 1 0 0,-1 0-1 0 0,-1 0 1 0 0,-1 0-1 0 0,-1 0 0 0 0,-4 21 1 0 0,0-17-5 0 0,-1 0 0 0 0,-2-1 0 0 0,0 1 1 0 0,-1-2-1 0 0,-22 35 0 0 0,-78 98 202 0 0,79-118-370 0 0,-1-2 0 0 0,-57 48 1 0 0,-85 47-235 0 0,149-115 84 0 0,-40 17 0 0 0,40-21-228 0 0,-40 25 0 0 0,63-35-152 0 0,-4 3 1062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 59 8287 0 0,'26'-34'3576'0'0,"-26"33"-3390"0"0,0 0 1 0 0,-1 0-1 0 0,1 0 0 0 0,0 0 0 0 0,-1 0 0 0 0,1 0 0 0 0,-1 1 0 0 0,1-1 0 0 0,-1 0 1 0 0,1 0-1 0 0,-1 0 0 0 0,0 1 0 0 0,1-1 0 0 0,-1 0 0 0 0,0 0 0 0 0,0 1 1 0 0,0-1-1 0 0,0 1 0 0 0,1-1 0 0 0,-1 1 0 0 0,0-1 0 0 0,0 1 0 0 0,0 0 0 0 0,0-1 1 0 0,-1 1-1 0 0,-3-2 125 0 0,1 1 1 0 0,0 0-1 0 0,-1 0 1 0 0,-6 0 0 0 0,-6 0-156 0 0,-1 2 0 0 0,1 0 0 0 0,-1 1 0 0 0,1 1 1 0 0,0 0-1 0 0,0 2 0 0 0,-19 6 0 0 0,-113 56-267 0 0,66-27 175 0 0,-64 32-80 0 0,-60 24-496 0 0,-46-1-680 0 0,227-86 1063 0 0,0-2-1 0 0,0 0 0 0 0,-1-2 1 0 0,-52 3-1 0 0,74-8 127 0 0,0 0 0 0 0,0 0-1 0 0,0 0 1 0 0,0-1 0 0 0,0 0 0 0 0,0 0-1 0 0,0-1 1 0 0,0 1 0 0 0,0-1 0 0 0,0 0-1 0 0,1 0 1 0 0,-1 0 0 0 0,1-1 0 0 0,-1 0-1 0 0,1 0 1 0 0,0 0 0 0 0,0 0 0 0 0,0-1-1 0 0,1 1 1 0 0,-1-1 0 0 0,1 0 0 0 0,0 0-1 0 0,0 0 1 0 0,0-1 0 0 0,1 1-1 0 0,-4-7 1 0 0,2 1-88 0 0,0-1 1 0 0,0 0-1 0 0,1 0 0 0 0,1 0 0 0 0,-3-20 0 0 0,5 25 29 0 0,-1 0-1 0 0,1-1 0 0 0,0 1 1 0 0,1 0-1 0 0,0 0 1 0 0,0 0-1 0 0,0 0 1 0 0,1 0-1 0 0,-1 0 0 0 0,2 0 1 0 0,4-11-1 0 0,-6 16-9 0 0,1 2 12 0 0,3 1 78 0 0,-1 0-1 0 0,0 1 1 0 0,0 0 0 0 0,0 0-1 0 0,0 0 1 0 0,-1 0 0 0 0,1 0-1 0 0,-1 1 1 0 0,0 0-1 0 0,1-1 1 0 0,-2 1 0 0 0,1 0-1 0 0,4 9 1 0 0,1 5 156 0 0,-1 0 0 0 0,7 24 1 0 0,-3-6 35 0 0,4 1-17 0 0,1 1 0 0 0,2-2 0 0 0,32 49 0 0 0,79 94 467 0 0,-66-92-596 0 0,-55-73-51 0 0,0 0 0 0 0,0 0 0 0 0,-2 1-1 0 0,9 25 1 0 0,-14-32 30 0 0,1 0-1 0 0,-1 0 1 0 0,-1 0-1 0 0,0 0 1 0 0,0 0-1 0 0,0 0 0 0 0,-1 1 1 0 0,0-1-1 0 0,-1 0 1 0 0,0-1-1 0 0,0 1 1 0 0,0 0-1 0 0,-1-1 1 0 0,-1 1-1 0 0,1-1 1 0 0,-1 0-1 0 0,0 0 1 0 0,-1 0-1 0 0,-5 7 1 0 0,0-6 1013 0 0,9-8-1043 0 0,1 0-1 0 0,0 0 1 0 0,0 0-1 0 0,0-1 0 0 0,0 1 1 0 0,-1 0-1 0 0,1 0 1 0 0,0 0-1 0 0,0-1 1 0 0,0 1-1 0 0,0 0 1 0 0,0 0-1 0 0,0-1 1 0 0,0 1-1 0 0,0 0 0 0 0,0 0 1 0 0,0-1-1 0 0,0 1 1 0 0,0 0-1 0 0,0 0 1 0 0,0-1-1 0 0,0 1 1 0 0,0 0-1 0 0,0 0 0 0 0,0 0 1 0 0,0-1-1 0 0,0 1 1 0 0,0 0-1 0 0,0 0 1 0 0,0-1-1 0 0,11-31-21 0 0,-8 22 166 0 0,33-90 240 0 0,-18 53-266 0 0,43-101 123 0 0,-33 85-271 0 0,36-122-1 0 0,-56 152-175 0 0,-1 0-1 0 0,2-37 1 0 0,-8 60 116 0 0,-1 9-14 0 0,2 0-161 0 0,21 0-2052 0 0,-7 1 949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21 2303 0 0,'-1'-1'167'0'0,"1"0"107"0"0,0 0 0 0 0,0 0 0 0 0,0 0 0 0 0,0 0 0 0 0,-1 0 1 0 0,1 1-1 0 0,0-1 0 0 0,-1 0 0 0 0,1 0 0 0 0,-1 0 0 0 0,1 0 0 0 0,-1 1 0 0 0,1-1 0 0 0,-1 0 0 0 0,0 1 0 0 0,1-1 0 0 0,-1 0 0 0 0,0 1 0 0 0,1-1 0 0 0,-1 1 0 0 0,0-1 1 0 0,0 1-1 0 0,0-1 0 0 0,1 1 0 0 0,-1-1 0 0 0,0 1 0 0 0,0 0 0 0 0,0 0 0 0 0,0-1 0 0 0,-1 1 0 0 0,0 0 0 0 0,0 0-1 0 0,-1 1 1 0 0,1-1-1 0 0,0 1 1 0 0,0-1-1 0 0,-1 1 1 0 0,1 0-1 0 0,-3 1 1 0 0,1 0-304 0 0,3-1 327 0 0,-5 6 583 0 0,6-6-832 0 0,-1-1-1 0 0,0 1 0 0 0,1 0 0 0 0,-1-1 0 0 0,1 1 0 0 0,-1 0 1 0 0,1-1-1 0 0,-1 1 0 0 0,1 0 0 0 0,-1 0 0 0 0,1-1 0 0 0,-1 2 1 0 0,1 5 106 0 0,0-1 0 0 0,0 1 0 0 0,1-1 0 0 0,-1 1 1 0 0,2-1-1 0 0,1 10 0 0 0,0-7-36 0 0,-1 1 1 0 0,1 13-1 0 0,-3-5-25 0 0,-1 0 0 0 0,-1 0 0 0 0,-1 0 0 0 0,0 0-1 0 0,-6 18 1 0 0,-33 85 149 0 0,40-116-231 0 0,-51 134 114 0 0,-76 138 0 0 0,121-263-104 0 0,-1 0-1 0 0,0-1 0 0 0,0 0 1 0 0,-2 0-1 0 0,0-1 0 0 0,0 0 1 0 0,-1-1-1 0 0,-14 10 1 0 0,17-14-35 0 0,-1 0 1 0 0,0-1 0 0 0,0-1 0 0 0,-1 0 0 0 0,0 0 0 0 0,0-1-1 0 0,0 0 1 0 0,0-1 0 0 0,-1 0 0 0 0,1-1 0 0 0,-23 1 0 0 0,28-3-62 0 0,-1 0 0 0 0,1-1 1 0 0,-1 1-1 0 0,1-1 0 0 0,-1-1 1 0 0,1 1-1 0 0,-1-1 0 0 0,1 0 1 0 0,-11-6-1 0 0,15 7-25 0 0,0 0 0 0 0,-1-1 0 0 0,1 1 0 0 0,0 0 0 0 0,0-1 0 0 0,0 0 0 0 0,0 0-1 0 0,1 1 1 0 0,-1-1 0 0 0,0 0 0 0 0,1 0 0 0 0,-1 0 0 0 0,1-1 0 0 0,0 1 0 0 0,-1 0 0 0 0,1-1 0 0 0,0 1 0 0 0,1 0 0 0 0,-1-1 0 0 0,0 1 0 0 0,1-1 0 0 0,-1 1 0 0 0,1-1 0 0 0,0 0 0 0 0,0 1 0 0 0,0-1 0 0 0,0-3 0 0 0,5-13-1590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5527 0 0,'0'0'9563'0'0,"2"1"-9018"0"0,4 2-311 0 0,-1 0 0 0 0,1 0 0 0 0,0-1 0 0 0,0 0 0 0 0,0 0 0 0 0,0 0 0 0 0,0-1 0 0 0,0 0 0 0 0,1 0 0 0 0,10 0 0 0 0,8-2 415 0 0,35-4-1 0 0,-28 1-148 0 0,-25 4-346 0 0,1-1 0 0 0,-1 2-1 0 0,0-1 1 0 0,7 2 0 0 0,-13-2-141 0 0,-1 0-1 0 0,1 0 1 0 0,-1 0 0 0 0,0 1-1 0 0,1-1 1 0 0,-1 0-1 0 0,0 0 1 0 0,1 1 0 0 0,-1-1-1 0 0,0 0 1 0 0,1 1-1 0 0,-1-1 1 0 0,0 0-1 0 0,0 1 1 0 0,1-1 0 0 0,-1 0-1 0 0,0 1 1 0 0,0-1-1 0 0,0 0 1 0 0,1 1 0 0 0,-1-1-1 0 0,0 1 1 0 0,0-1-1 0 0,0 1 1 0 0,0-1 0 0 0,0 0-1 0 0,0 1 1 0 0,0 0-1 0 0,-1 11 21 0 0,0-7-23 0 0,-1-1 0 0 0,0 1 0 0 0,0-1 0 0 0,-1 1 0 0 0,1-1 0 0 0,-1 0 1 0 0,0 0-1 0 0,0 0 0 0 0,-7 6 0 0 0,-5 4-7 0 0,-17 12-1 0 0,26-22-2 0 0,-89 63 0 0 0,-1 2 0 0 0,75-54 0 0 0,2 2 0 0 0,-27 30 0 0 0,41-42 0 0 0,1 1 0 0 0,0 0 0 0 0,1 0 0 0 0,0 0 0 0 0,0 0 0 0 0,0 0 0 0 0,0 1 0 0 0,-1 6 0 0 0,1 5 0 0 0,4-14 0 0 0,1-1 0 0 0,0 9 0 0 0,4-2 0 0 0,-2-7 3 0 0,0 0 0 0 0,1 0 1 0 0,-1 0-1 0 0,1 0 0 0 0,0-1 0 0 0,0 0 0 0 0,0 0 0 0 0,0 0 1 0 0,0-1-1 0 0,0 1 0 0 0,0-1 0 0 0,1 0 0 0 0,8 0 0 0 0,11 0 52 0 0,40-4 1 0 0,-56 2-51 0 0,60-5-653 0 0,-23 0-4645 0 0,-9 0-1374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358 249 4143 0 0,'1'-2'6427'0'0,"12"-14"-3623"0"0,-7 7-2368 0 0,0 2 1 0 0,0-1-1 0 0,1 1 1 0 0,0 0-1 0 0,11-8 1 0 0,20-13 298 0 0,1 2 0 0 0,1 2 0 0 0,56-25 0 0 0,-87 45-657 0 0,82-30 650 0 0,-80 30-602 0 0,0 2 1 0 0,0-1-1 0 0,1 1 0 0 0,-1 1 1 0 0,1 0-1 0 0,15 1 0 0 0,-26 0-119 0 0,1 0 0 0 0,-1 0 0 0 0,1 0 0 0 0,-1 0 0 0 0,1 1 0 0 0,-1-1 0 0 0,1 0 1 0 0,-1 1-1 0 0,1-1 0 0 0,-1 1 0 0 0,1 0 0 0 0,-1-1 0 0 0,0 1 0 0 0,0 0 0 0 0,1 0 0 0 0,-1 0 0 0 0,0 0 0 0 0,0 0 0 0 0,0 0 0 0 0,0 0 0 0 0,0 0 0 0 0,0 0 0 0 0,0 0 0 0 0,0 1 0 0 0,0-1 0 0 0,-1 0 0 0 0,1 1 0 0 0,0-1 0 0 0,-1 0 1 0 0,1 1-1 0 0,-1-1 0 0 0,0 1 0 0 0,1-1 0 0 0,-1 1 0 0 0,0-1 0 0 0,0 1 0 0 0,0-1 0 0 0,0 1 0 0 0,0-1 0 0 0,0 1 0 0 0,-1-1 0 0 0,1 1 0 0 0,-1 2 0 0 0,-1 3 15 0 0,0 0 1 0 0,-1 0-1 0 0,0 0 0 0 0,0 0 0 0 0,0-1 1 0 0,-1 1-1 0 0,-7 9 0 0 0,-4 2-93 0 0,-1-1-1 0 0,-1-1 0 0 0,-34 28 1 0 0,-66 35-415 0 0,66-46 354 0 0,-52 34-1292 0 0,-185 87 0 0 0,249-137 1219 0 0,-31 15-78 0 0,60-27 264 0 0,1 1-1 0 0,0 0 0 0 0,0 0 0 0 0,-15 14 1 0 0,19-14-9 0 0,4-5 154 0 0,4 1-32 0 0,4 2 30 0 0,1 0 0 0 0,1-1 0 0 0,-1 0 0 0 0,0 0 0 0 0,1-1 0 0 0,0 0 1 0 0,-1 0-1 0 0,12 0 0 0 0,73 0 729 0 0,16-10-10 0 0,18 0-38 0 0,-61 6-597 0 0,-52 2-279 0 0,-9 3-77 0 0,-1 0 41 0 0,-3-2 90 0 0,0 0-418 0 0,0 0 1 0 0,1 0 0 0 0,-1 0 0 0 0,1 0 0 0 0,-1 0 0 0 0,1 0 0 0 0,-1 0 0 0 0,1-1 0 0 0,2 1 0 0 0,5 1-5546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6447 0 0,'0'0'298'0'0,"-2"1"-10"0"0,0 0-186 0 0,-1-1 0 0 0,1 1 1 0 0,0 0-1 0 0,0 0 1 0 0,0 1-1 0 0,0-1 0 0 0,0 0 1 0 0,0 1-1 0 0,0-1 1 0 0,0 1-1 0 0,0 0 0 0 0,0 0 1 0 0,1-1-1 0 0,-1 1 0 0 0,1 0 1 0 0,-3 5-1 0 0,3-4 321 0 0,0 0 1 0 0,0 0-1 0 0,0 1 0 0 0,0-1 0 0 0,1 0 0 0 0,-1 1 1 0 0,1-1-1 0 0,0 1 0 0 0,0-1 0 0 0,0 1 1 0 0,1 2-1 0 0,0 3 428 0 0,1-1 0 0 0,0 0 0 0 0,0 0 0 0 0,1 0 1 0 0,4 8-1 0 0,11 16-1109 0 0,-2-10 689 0 0,0-1 0 0 0,2 0 0 0 0,1-2 0 0 0,40 35 0 0 0,-17-22-103 0 0,73 41-1 0 0,-9-17-1519 0 0,-104-55 562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 5983 0 0,'-1'-1'464'0'0,"-2"0"-103"0"0,1 1 0 0 0,0-1 0 0 0,0 0-1 0 0,-1 0 1 0 0,1 1 0 0 0,-1-1-1 0 0,1 1 1 0 0,0 0 0 0 0,-1 0-1 0 0,1 0 1 0 0,-1 0 0 0 0,1 0 0 0 0,-1 1-1 0 0,1-1 1 0 0,0 0 0 0 0,-1 1-1 0 0,-2 1 1 0 0,-1 0 495 0 0,1 1-1 0 0,-1 0 1 0 0,1 0-1 0 0,-7 6 1 0 0,4-2-730 0 0,0 0 1 0 0,1 1-1 0 0,0 1 1 0 0,0-1-1 0 0,1 1 1 0 0,0 0-1 0 0,-7 15 1 0 0,-4 5-51 0 0,-25 39-9 0 0,1-1-10 0 0,-56 72 0 0 0,84-126 99 0 0,0 1 0 0 0,-19 14 0 0 0,-8 8-5094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9671 0 0,'0'0'875'0'0,"2"1"-719"0"0,3 0 599 0 0,1 1 0 0 0,-1 0 1 0 0,0 0-1 0 0,0 1 0 0 0,0-1 0 0 0,0 1 0 0 0,-1 0 0 0 0,8 7 1 0 0,-8-7-402 0 0,0 0 0 0 0,0 0 0 0 0,0 0 0 0 0,6 2 0 0 0,-2-2-149 0 0,0 0 0 0 0,0-1 0 0 0,1 0 0 0 0,-1-1 0 0 0,1 0 0 0 0,-1 0 0 0 0,1 0 0 0 0,-1-1 0 0 0,1-1 0 0 0,-1 1 0 0 0,1-1 0 0 0,15-5 0 0 0,7-2-2 0 0,59-25 0 0 0,-90 33-203 0 0,36-15-37 0 0,89-32-4192 0 0,-114 43 2218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8751 0 0,'0'0'674'0'0,"-1"1"-208"0"0,-3 3 34 0 0,2-1 0 0 0,-1 1 0 0 0,0-1-1 0 0,1 1 1 0 0,-1 0 0 0 0,1 0 0 0 0,0 0-1 0 0,1 0 1 0 0,-1 1 0 0 0,1-1 0 0 0,0 0-1 0 0,0 1 1 0 0,0-1 0 0 0,0 1 0 0 0,0 7-1 0 0,2 5 53 0 0,0 0 0 0 0,7 33-1 0 0,0 10 570 0 0,-8-59-1109 0 0,2 17 44 0 0,-2-1-1 0 0,0 1 1 0 0,0-1 0 0 0,-2 1 0 0 0,0-1 0 0 0,-8 31 0 0 0,-20 26-3003 0 0,25-61 1427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2759 0 0,'-1'1'2787'0'0,"-4"2"-1758"0"0,-8 4 7245 0 0,12-7-8202 0 0,1 0 0 0 0,0 0 0 0 0,0 0-1 0 0,0 1 1 0 0,0-1 0 0 0,0 0 0 0 0,-1 0 0 0 0,1 0 0 0 0,0 1-1 0 0,0-1 1 0 0,0 0 0 0 0,0 0 0 0 0,0 0 0 0 0,0 1-1 0 0,0-1 1 0 0,0 0 0 0 0,0 0 0 0 0,0 0 0 0 0,0 1 0 0 0,0-1-1 0 0,0 0 1 0 0,0 0 0 0 0,0 1 0 0 0,0-1 0 0 0,0 0 0 0 0,0 0-1 0 0,0 0 1 0 0,0 1 0 0 0,1-1 0 0 0,-1 0 0 0 0,0 0 0 0 0,0 0-1 0 0,0 1 1 0 0,0-1 0 0 0,0 0 0 0 0,0 0 0 0 0,1 0-1 0 0,-1 0 1 0 0,0 0 0 0 0,0 1 0 0 0,0-1 0 0 0,1 0 0 0 0,-1 0-1 0 0,0 0 1 0 0,0 0 0 0 0,0 0 0 0 0,1 0 0 0 0,-1 0 0 0 0,0 0-1 0 0,0 0 1 0 0,0 0 0 0 0,1 0 0 0 0,-1 0 0 0 0,0 0 0 0 0,0 0-1 0 0,1 0 1 0 0,6 2 106 0 0,0 0-1 0 0,0-1 0 0 0,1 0 1 0 0,-1 0-1 0 0,0-1 0 0 0,1 0 1 0 0,6-1-1 0 0,16 1 52 0 0,-15 0-133 0 0,-11 0-79 0 0,0 0-1 0 0,1 0 0 0 0,-1 0 1 0 0,0 1-1 0 0,0-1 0 0 0,1 1 1 0 0,6 3-1 0 0,-2 2 27 0 0,-8-5-42 0 0,0 1 1 0 0,0 0 0 0 0,0 0 0 0 0,0 0-1 0 0,0 0 1 0 0,-1 0 0 0 0,1 0 0 0 0,0 0-1 0 0,-1 1 1 0 0,0-1 0 0 0,0 0 0 0 0,1 0-1 0 0,-1 0 1 0 0,0 0 0 0 0,-1 1 0 0 0,1-1 0 0 0,0 0-1 0 0,-1 0 1 0 0,1 0 0 0 0,-2 2 0 0 0,0 4 23 0 0,-1-1 1 0 0,0 1 0 0 0,0-1-1 0 0,-5 9 1 0 0,-4 1 59 0 0,0 1 1 0 0,-1-2-1 0 0,-1 0 1 0 0,-17 15 0 0 0,-67 51 87 0 0,62-56-522 0 0,34-25 157 0 0,4-1-788 0 0,3-2 979 0 0,0 1 0 0 0,0 0-1 0 0,1 1 1 0 0,-1-1 0 0 0,0 1 0 0 0,9 1 0 0 0,-8 1 12 0 0,1 0 0 0 0,-1 0 1 0 0,0 1-1 0 0,11 6 0 0 0,-14-7-6 0 0,4 2-3 0 0,0 0-1 0 0,0 1 0 0 0,-1-1 1 0 0,0 1-1 0 0,0 1 0 0 0,0-1 1 0 0,-1 1-1 0 0,1 0 0 0 0,4 7 1 0 0,-5-7 121 0 0,-1-1 1 0 0,0 1-1 0 0,0 0 1 0 0,0 0-1 0 0,-1 0 1 0 0,0 1-1 0 0,5 12 1 0 0,-7-15-26 0 0,0 1 1 0 0,-1-1 0 0 0,1 0-1 0 0,-1 1 1 0 0,0-1 0 0 0,0 1-1 0 0,-1-1 1 0 0,1 0 0 0 0,-1 1-1 0 0,0-1 1 0 0,0 0 0 0 0,0 1-1 0 0,-4 7 1 0 0,-1 3 132 0 0,-2 0 1 0 0,1-1-1 0 0,-2 0 0 0 0,0 0 1 0 0,-1-1-1 0 0,-13 16 0 0 0,15-22-188 0 0,1-1 0 0 0,-1 1 0 0 0,0-1 0 0 0,0 0 0 0 0,0-1 0 0 0,-1 0 0 0 0,0-1 0 0 0,0 1 0 0 0,0-2 0 0 0,-1 1 0 0 0,-14 3-1 0 0,-1-2-66 0 0,1-1-1 0 0,-1-1 1 0 0,0-1 0 0 0,1-2-1 0 0,-1 0 1 0 0,0-1-1 0 0,0-2 1 0 0,1 0-1 0 0,-1-2 1 0 0,-30-10-1 0 0,54 15 24 0 0,-1 0-159 0 0,0 0 0 0 0,1-1 0 0 0,-1 0 0 0 0,0 1 1 0 0,0-1-1 0 0,0 0 0 0 0,0 0 0 0 0,1 0 0 0 0,-1 0 0 0 0,0 0 0 0 0,1 0 0 0 0,-1 0 0 0 0,1 0 1 0 0,-1-1-1 0 0,1 1 0 0 0,-1-1 0 0 0,1 1 0 0 0,0-1 0 0 0,0 0 0 0 0,0 1 0 0 0,-1-4 1 0 0,0-5-1507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 11111 0 0,'-1'0'507'0'0,"-4"-1"-112"0"0,3 1-340 0 0,0-1 0 0 0,0 1-1 0 0,0 0 1 0 0,0 0 0 0 0,0 0 0 0 0,0 0-1 0 0,0 0 1 0 0,0 0 0 0 0,0 1 0 0 0,0-1-1 0 0,-1 1 1 0 0,-9 2 1762 0 0,15-2-916 0 0,25-2-450 0 0,-9 0 120 0 0,-11 1-374 0 0,0 0 1 0 0,0 0-1 0 0,-1 1 1 0 0,1 0-1 0 0,0 1 1 0 0,-1 0-1 0 0,11 4 0 0 0,-13-4-39 0 0,0 1-1 0 0,-1-1 0 0 0,0 1 0 0 0,1 0 1 0 0,-1 0-1 0 0,0 1 0 0 0,0-1 1 0 0,-1 1-1 0 0,1 0 0 0 0,-1 0 0 0 0,0 0 1 0 0,3 5-1 0 0,1 4 142 0 0,-1 0 0 0 0,0 1 0 0 0,-1-1 0 0 0,6 26 0 0 0,-6-19-31 0 0,12 30-1 0 0,-14-44-246 0 0,0-1 1 0 0,0 1 0 0 0,0 0-1 0 0,1-1 1 0 0,0 0-1 0 0,0 0 1 0 0,0 0-1 0 0,0 0 1 0 0,7 4-1 0 0,-8-6-70 0 0,1-1 0 0 0,0 0-1 0 0,0 0 1 0 0,0 0 0 0 0,0 0-1 0 0,1-1 1 0 0,-1 1 0 0 0,0-1 0 0 0,1 0-1 0 0,-1 0 1 0 0,1-1 0 0 0,-1 0-1 0 0,1 1 1 0 0,-1-1 0 0 0,1-1-1 0 0,6 0 1 0 0,4-2-1834 0 0,0 0-1 0 0,0-1 1 0 0,21-9-1 0 0,-4-1-4120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 2303 0 0,'0'0'14942'0'0,"-1"2"-13976"0"0,-3 6-623 0 0,-1 1 1 0 0,0-1-1 0 0,0-1 0 0 0,-1 1 1 0 0,0-1-1 0 0,-1 0 0 0 0,1 0 0 0 0,-11 7 1 0 0,-65 46 211 0 0,71-54-500 0 0,-87 63 152 0 0,38-26-105 0 0,-119 65 0 0 0,153-96-30 0 0,-40 14 1 0 0,57-23-128 0 0,0-1 0 0 0,0 1 1 0 0,0-2-1 0 0,-1 0 1 0 0,1 0-1 0 0,0 0 0 0 0,-1-1 1 0 0,-13-2-1 0 0,10 1-600 0 0,0 1 1 0 0,0 0-1 0 0,0 1 0 0 0,-1 0 1 0 0,1 1-1 0 0,1 1 0 0 0,-16 4 0 0 0,-5 1-1633 0 0,26-6 1674 0 0,-1 0 0 0 0,1 1 0 0 0,-15 6 0 0 0,22-7 486 0 0,-1 0 133 0 0,1-1 1 0 0,0 1-1 0 0,-1 0 0 0 0,1-1 1 0 0,0 1-1 0 0,0 0 1 0 0,0 0-1 0 0,0-1 1 0 0,1 1-1 0 0,-1 0 1 0 0,0-1-1 0 0,1 1 0 0 0,-1 0 1 0 0,1-1-1 0 0,0 1 1 0 0,-1-1-1 0 0,3 3 1 0 0,-1 1 74 0 0,8 12 489 0 0,0 1 1 0 0,16 19-1 0 0,-16-23 231 0 0,0 0 0 0 0,-1 1 0 0 0,13 29 0 0 0,-16-29-449 0 0,-2 1 0 0 0,0 1 0 0 0,-1-1 0 0 0,0 0 0 0 0,-1 1 1 0 0,-1-1-1 0 0,-1 1 0 0 0,-2 27 0 0 0,-1-23-251 0 0,0 0 0 0 0,-2 0 0 0 0,0 0 0 0 0,-1 0 0 0 0,-1-1 0 0 0,-12 24 0 0 0,18-43-266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11807 0 0,'0'0'1360'0'0,"2"1"-816"0"0,10 2-39 0 0,0-1 1 0 0,0-1-1 0 0,0 0 0 0 0,0 0 0 0 0,14-1 0 0 0,66-10 447 0 0,-55 6-520 0 0,342-49 2124 0 0,-364 50-2701 0 0,0 0 280 0 0,22-2-1 0 0,-33 5-506 0 0,-1 0 1 0 0,1 0-1 0 0,0 0 1 0 0,0 0 0 0 0,0 1-1 0 0,4 1 1 0 0,-6-1-1116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128 591 2759 0 0,'-5'6'248'0'0,"-48"39"5904"0"0,52-44-5741 0 0,-2 3-150 0 0,2-2 275 0 0,0-1 1 0 0,0 0 0 0 0,0 0 0 0 0,0 0 0 0 0,-1 0 0 0 0,1 0-1 0 0,0-1 1 0 0,0 1 0 0 0,-1 0 0 0 0,1 0 0 0 0,-2 0 0 0 0,0-1-378 0 0,-1 0 1 0 0,1-1 0 0 0,-1 1 0 0 0,1-1 0 0 0,0 1 0 0 0,-1-1 0 0 0,1 0-1 0 0,-4-2 1 0 0,5 3 88 0 0,2 0-224 0 0,-1-1 0 0 0,1 1 0 0 0,-1 0 0 0 0,1 0 0 0 0,0 0 0 0 0,-1 0 0 0 0,1 0 0 0 0,-1 0 0 0 0,1-1 0 0 0,0 1 0 0 0,-1 0 0 0 0,1 0 0 0 0,0-1 0 0 0,-1 1 0 0 0,1 0 0 0 0,0-1 0 0 0,-1 1 0 0 0,1 0 0 0 0,0-1 0 0 0,0 1-1 0 0,-1 0 1 0 0,1-1 0 0 0,0 1 0 0 0,0-1 0 0 0,-1 1 0 0 0,1 0 0 0 0,0-1 0 0 0,0 1 0 0 0,0-1 0 0 0,-5-14 277 0 0,5 8-270 0 0,0 0 1 0 0,1 0-1 0 0,0 0 0 0 0,0-1 0 0 0,0 1 0 0 0,1 0 1 0 0,0 0-1 0 0,0 1 0 0 0,5-11 0 0 0,4-5 42 0 0,20-28-1 0 0,-29 46-66 0 0,7-8 6 0 0,0-1 1 0 0,1 1-1 0 0,1 1 0 0 0,16-15 1 0 0,53-36-57 0 0,-51 39-10 0 0,256-176-521 0 0,-252 179 542 0 0,0 2-1 0 0,1 2 0 0 0,1 1 1 0 0,71-21-1 0 0,-96 34 34 0 0,1 0 0 0 0,0 0 0 0 0,0 1 0 0 0,0 0 0 0 0,0 1 0 0 0,19 2 0 0 0,-26-2 0 0 0,1 1 0 0 0,-1 0 0 0 0,0 0 0 0 0,1 1 0 0 0,-1-1 0 0 0,0 1 0 0 0,0 0 0 0 0,0 0 0 0 0,0 0 0 0 0,-1 1 0 0 0,1-1 0 0 0,-1 1 0 0 0,1 0 0 0 0,-1 0 0 0 0,0 0 0 0 0,0 1 0 0 0,0-1 0 0 0,-1 1 0 0 0,4 4 0 0 0,-2-1 21 0 0,-1 0 0 0 0,0 1 0 0 0,-1-1 0 0 0,0 1 0 0 0,0-1 0 0 0,0 1 0 0 0,-1-1-1 0 0,0 1 1 0 0,0 0 0 0 0,-1 0 0 0 0,0 0 0 0 0,-1-1 0 0 0,0 1 0 0 0,0 0 0 0 0,-4 13 0 0 0,-4 8 137 0 0,-1-1 0 0 0,-24 49 0 0 0,20-48-111 0 0,-8 18 82 0 0,-2 0 1 0 0,-1-1-1 0 0,-39 50 0 0 0,52-81-55 0 0,-1 0 0 0 0,0-1 0 0 0,-1-1 0 0 0,0-1 0 0 0,-17 12-1 0 0,19-16-2 0 0,0-1-1 0 0,0-1 0 0 0,-1 0 1 0 0,0 0-1 0 0,0-1 0 0 0,0-1 1 0 0,-25 5-1 0 0,20-6-221 0 0,0-1 1 0 0,0 0-1 0 0,0-2 1 0 0,0 0-1 0 0,0-1 1 0 0,0-1-1 0 0,-23-5 1 0 0,18 2-85 0 0,-37-9-224 0 0,52 12 256 0 0,1 0 0 0 0,1-1 0 0 0,-1 0 1 0 0,0 0-1 0 0,-12-9 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2303 0 0,'2'-1'10339'0'0,"106"-30"-2387"0"0,152-17-5611 0 0,-148 35-2052 0 0,-64 10-6731 0 0,-27 3-773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482 173 3223 0 0,'0'0'6167'0'0,"-7"6"-5751"0"0,-17 12 1128 0 0,-27 20 2145 0 0,38-31-2170 0 0,17-11-397 0 0,20-13-503 0 0,99-63-20 0 0,-58 37-502 0 0,-41 28-29 0 0,0 1 0 0 0,1 2 0 0 0,1 0 0 0 0,0 2-1 0 0,0 1 1 0 0,1 1 0 0 0,35-6 0 0 0,-53 13-21 0 0,1 0 0 0 0,-1 0 0 0 0,0 1 0 0 0,0 0 0 0 0,1 0 0 0 0,-1 1 0 0 0,0 0 0 0 0,0 1 0 0 0,0 0 0 0 0,14 5 0 0 0,-21-6-47 0 0,-1 0 0 0 0,0-1 0 0 0,1 1 0 0 0,-1 0 0 0 0,0 0 0 0 0,0 0 0 0 0,0 0 0 0 0,0 0 0 0 0,0 0 0 0 0,0 0 0 0 0,2 3 0 0 0,0 6 0 0 0,-3-7 11 0 0,0 0-1 0 0,0 1 0 0 0,-1-1 0 0 0,0 0 1 0 0,1 1-1 0 0,-1-1 0 0 0,0 0 1 0 0,-1 0-1 0 0,1 0 0 0 0,0 0 1 0 0,-1 0-1 0 0,0 0 0 0 0,0 0 1 0 0,-4 5-1 0 0,-2 2 47 0 0,-1-1 0 0 0,-16 13 0 0 0,-113 87-501 0 0,-189 113 0 0 0,86-62 262 0 0,179-123 168 0 0,-70 46-364 0 0,127-80 396 0 0,-5 5-265 0 0,11-5 108 0 0,6-1 98 0 0,147 3 1210 0 0,37 8-99 0 0,-139-12-566 0 0,87-10-1 0 0,-98 2-225 0 0,50-15-1 0 0,18-5 235 0 0,-108 28-525 0 0,0 0-1 0 0,0 0 1 0 0,-1 0-1 0 0,1-1 1 0 0,0 1-1 0 0,0 0 1 0 0,-1 0-1 0 0,1 0 1 0 0,0 0-1 0 0,-1 0 1 0 0,1 1-1 0 0,-1-1 1 0 0,0 0 0 0 0,1 0-1 0 0,-1 0 1 0 0,0 0-1 0 0,0 0 1 0 0,1 3-1 0 0,3 25-1131 0 0,-3-27 133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24 123 9151 0 0,'0'0'831'0'0,"-1"0"-686"0"0,-7 1 2145 0 0,19-20 68 0 0,-4 12-2160 0 0,0 1-1 0 0,1 0 0 0 0,0 0 1 0 0,0 1-1 0 0,0-1 0 0 0,0 2 1 0 0,18-8-1 0 0,68-19 1034 0 0,-67 24-791 0 0,-14 3-193 0 0,0 1 1 0 0,0 0-1 0 0,0 1 1 0 0,0 1 0 0 0,0 0-1 0 0,21 1 1 0 0,-32 0-218 0 0,-1 0 0 0 0,0 0 0 0 0,1 1 0 0 0,-1-1 0 0 0,1 1 0 0 0,-1-1 0 0 0,0 1 0 0 0,1-1 0 0 0,-1 1 1 0 0,3 1-1 0 0,-4-2-18 0 0,1 1 1 0 0,-1-1-1 0 0,0 1 1 0 0,1-1-1 0 0,-1 1 1 0 0,1-1-1 0 0,-1 1 1 0 0,0-1 0 0 0,1 1-1 0 0,-1 0 1 0 0,0-1-1 0 0,0 1 1 0 0,0-1-1 0 0,1 1 1 0 0,-1 0 0 0 0,0-1-1 0 0,0 1 1 0 0,0 0-1 0 0,0 2 12 0 0,-1 0-1 0 0,0 0 1 0 0,1 0-1 0 0,-1-1 1 0 0,0 1-1 0 0,0 0 0 0 0,0-1 1 0 0,-1 1-1 0 0,-2 4 1 0 0,-13 17 65 0 0,-1 0 0 0 0,-1-2 0 0 0,-2 0-1 0 0,0-1 1 0 0,-37 29 0 0 0,3-11-192 0 0,34-26-98 0 0,-31 29 1 0 0,-4 4 30 0 0,49-38 127 0 0,4 2 32 0 0,2-7 30 0 0,1 0 1 0 0,0-1-1 0 0,0 1 0 0 0,0 0 0 0 0,1 0 1 0 0,-1 0-1 0 0,1 0 0 0 0,-1 0 0 0 0,1 0 0 0 0,0 0 1 0 0,0-1-1 0 0,0 1 0 0 0,1 0 0 0 0,-1-1 1 0 0,1 1-1 0 0,-1-1 0 0 0,1 1 0 0 0,0-1 0 0 0,0 0 1 0 0,0 1-1 0 0,3 1 0 0 0,0 0 87 0 0,-1 0-1 0 0,2 0 1 0 0,-1-1-1 0 0,0 0 1 0 0,1 0 0 0 0,-1 0-1 0 0,1-1 1 0 0,0 1-1 0 0,6 0 1 0 0,0 0-48 0 0,0-1 1 0 0,1-1-1 0 0,-1 0 1 0 0,1 0-1 0 0,-1-1 1 0 0,24-4-1 0 0,72-21 522 0 0,-13 3-328 0 0,-71 19-369 0 0,-23 3-487 0 0,3 20-3196 0 0,-6-9 2385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40 4143 0 0,'0'-1'2'0'0,"15"-9"191"0"0,0 1-1 0 0,22-10 12581 0 0,-40 19-12710 0 0,0 1-1 0 0,0 0 1 0 0,0 0-1 0 0,0 1 1 0 0,0-1-1 0 0,0 1 1 0 0,1-1-1 0 0,-4 3 1 0 0,-6 4 16 0 0,-32 12-54 0 0,-81 26 0 0 0,-50 1 5 0 0,62-18-128 0 0,-228 48-718 0 0,166-52 744 0 0,162-23 72 0 0,8-3 0 0 0,5-2 0 0 0,5-2 0 0 0,-4 5 0 0 0,55-40-10 0 0,-2 3-32 0 0,-48 32 28 0 0,0 0-1 0 0,-1 0 1 0 0,1 0 0 0 0,-1-1 0 0 0,-1 0-1 0 0,6-7 1 0 0,-9 11-74 0 0,-9-1-785 0 0,3 2 761 0 0,1 0 1 0 0,-1 1-1 0 0,0-1 0 0 0,1 1 0 0 0,-1 0 1 0 0,0 1-1 0 0,1-1 0 0 0,-1 1 1 0 0,0 0-1 0 0,-4 1 0 0 0,-6 3-17 0 0,-25 11 0 0 0,38-15 144 0 0,0 0 1 0 0,0 0-1 0 0,0 0 0 0 0,1 0 0 0 0,-1 1 0 0 0,0-1 0 0 0,0 1 0 0 0,1-1 1 0 0,-1 1-1 0 0,1 0 0 0 0,0-1 0 0 0,-1 1 0 0 0,1 0 0 0 0,0 0 0 0 0,0 0 1 0 0,0 0-1 0 0,0 0 0 0 0,0 0 0 0 0,1 1 0 0 0,-1-1 0 0 0,1 0 0 0 0,-1 0 1 0 0,1 0-1 0 0,0 1 0 0 0,0-1 0 0 0,0 0 0 0 0,0 0 0 0 0,0 1 0 0 0,0-1 1 0 0,1 0-1 0 0,0 3 0 0 0,0 1 47 0 0,1-1 1 0 0,0 0-1 0 0,0 0 1 0 0,0 0-1 0 0,0-1 1 0 0,1 1-1 0 0,0 0 1 0 0,0-1 0 0 0,0 0-1 0 0,0 0 1 0 0,1 0-1 0 0,5 5 1 0 0,11 6 303 0 0,0-2 0 0 0,30 16 0 0 0,-30-19-229 0 0,-1 1 0 0 0,0 1 0 0 0,24 20 0 0 0,-32-22-112 0 0,-1 0 0 0 0,0 1 0 0 0,-1-1 0 0 0,0 2-1 0 0,-1-1 1 0 0,0 1 0 0 0,7 14 0 0 0,-11-16 5 0 0,0-1 0 0 0,-1 1 0 0 0,0 0 0 0 0,0-1 0 0 0,-1 1-1 0 0,-1 0 1 0 0,0 1 0 0 0,0-1 0 0 0,-1 0 0 0 0,-1 18 0 0 0,-2-8 132 0 0,0-1-1 0 0,-1 0 1 0 0,-1 0 0 0 0,-1-1-1 0 0,-1 0 1 0 0,0 0-1 0 0,-2 0 1 0 0,0-1 0 0 0,-21 31 3190 0 0,31-52-3324 0 0,-1 0 0 0 0,2 0 1 0 0,-1 0-1 0 0,0 0 0 0 0,1 0 0 0 0,0 1 1 0 0,0-1-1 0 0,0 0 0 0 0,0 1 0 0 0,6-6 1 0 0,8-17 77 0 0,5-18-89 0 0,20-46 49 0 0,5-39 16 0 0,24-64-68 0 0,-62 173-98 0 0,4-8-141 0 0,-2 0-1 0 0,6-30 1 0 0,-15 57 135 0 0,-12 2-761 0 0,9 0 712 0 0,0 0 0 0 0,0 0 0 0 0,0 1 0 0 0,1-1 1 0 0,-1 1-1 0 0,0-1 0 0 0,0 1 0 0 0,1 0 0 0 0,-1 0 1 0 0,1 0-1 0 0,0 0 0 0 0,-1 0 0 0 0,1 0 1 0 0,0 0-1 0 0,0 0 0 0 0,0 0 0 0 0,1 0 0 0 0,-1 1 1 0 0,0-1-1 0 0,1 0 0 0 0,-1 1 0 0 0,1-1 0 0 0,0 0 1 0 0,0 1-1 0 0,0-1 0 0 0,0 0 0 0 0,0 1 1 0 0,1-1-1 0 0,-1 0 0 0 0,1 1 0 0 0,-1-1 0 0 0,3 4 1 0 0,2 6-6048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10735 0 0,'0'0'496'0'0,"-1"1"-13"0"0,-7 0-413 0 0,7 0 242 0 0,-1-1 0 0 0,1 0 0 0 0,-1 0 0 0 0,1 1 0 0 0,0-1 0 0 0,-1 1 0 0 0,1 0 0 0 0,0-1 0 0 0,-3 2 0 0 0,4-1-261 0 0,-1 0-1 0 0,1 0 1 0 0,0-1 0 0 0,0 1-1 0 0,-1 0 1 0 0,1 0-1 0 0,0-1 1 0 0,0 1 0 0 0,0 0-1 0 0,0 0 1 0 0,0 0 0 0 0,0-1-1 0 0,0 1 1 0 0,0 0-1 0 0,0 0 1 0 0,0-1 0 0 0,1 3-1 0 0,1 5 131 0 0,0 0 0 0 0,0 1-1 0 0,1-1 1 0 0,1 0-1 0 0,-1 0 1 0 0,1-1 0 0 0,0 1-1 0 0,8 9 1 0 0,47 54 870 0 0,-43-53-796 0 0,4 4-5 0 0,91 99 877 0 0,-83-94-949 0 0,1 0 0 0 0,38 25 0 0 0,-60-47-150 0 0,-2-1-29 0 0,1-1 0 0 0,-1 1 0 0 0,0-1 0 0 0,1-1 0 0 0,6 3 1 0 0,-10-4-499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5983 0 0,'0'0'542'0'0,"-1"0"-122"0"0,-2 0 308 0 0,0 0 1 0 0,0 1 0 0 0,0-1-1 0 0,1 1 1 0 0,-1-1 0 0 0,0 1-1 0 0,1 0 1 0 0,-5 2 0 0 0,3-1-222 0 0,1 0 0 0 0,-1 0 1 0 0,1 1-1 0 0,0-1 0 0 0,-4 4 0 0 0,-2 4-168 0 0,0 1-1 0 0,-12 18 1 0 0,4-5 304 0 0,15-22-606 0 0,-144 177 1304 0 0,124-156-1313 0 0,0-1 0 0 0,-2-1 0 0 0,-1-1 0 0 0,-1-2 0 0 0,-34 21 0 0 0,44-30-29 0 0,-29 14-60 0 0,40-20-9 0 0,0-1-1 0 0,0-1 0 0 0,1 1 1 0 0,-1-1-1 0 0,0 0 1 0 0,0 0-1 0 0,-7 0 1 0 0,12-1 34 0 0,0 0 0 0 0,-1 0 1 0 0,1 0-1 0 0,0 0 0 0 0,-1 0 1 0 0,1 0-1 0 0,0 0 0 0 0,-1-1 1 0 0,1 1-1 0 0,0 0 0 0 0,0 0 1 0 0,-1 0-1 0 0,1 0 0 0 0,0-1 0 0 0,0 1 1 0 0,-1 0-1 0 0,1 0 0 0 0,0-1 1 0 0,0 1-1 0 0,0 0 0 0 0,-1 0 1 0 0,1-1-1 0 0,0 1 0 0 0,0 0 1 0 0,0-1-1 0 0,0 1 0 0 0,0 0 1 0 0,-1 0-1 0 0,1-1 0 0 0,0 1 1 0 0,0 0-1 0 0,0-1 0 0 0,0 1 1 0 0,0-1-1 0 0,1-10-925 0 0,-1 11 935 0 0,0-4-410 0 0,1 1 1 0 0,0-1 0 0 0,0 1 0 0 0,0-1-1 0 0,0 1 1 0 0,3-4 0 0 0,4-8-4736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6911 0 0,'-2'1'528'0'0,"-19"16"3674"0"0,23-16-3986 0 0,1 0-1 0 0,1 1 1 0 0,-1-1 0 0 0,0 0 0 0 0,0-1 0 0 0,0 1 0 0 0,0 0 0 0 0,1-1 0 0 0,-1 0 0 0 0,4 0 0 0 0,-6 0-141 0 0,21 0 756 0 0,0-1 1 0 0,24-4-1 0 0,1-1-81 0 0,-31 5-498 0 0,-7-1-69 0 0,0 2 0 0 0,0-1 0 0 0,1 1 0 0 0,-1 0 0 0 0,0 1-1 0 0,18 3 1 0 0,-25-3 21 0 0,2 13-71 0 0,-3-13-128 0 0,-1 1-1 0 0,1-1 1 0 0,0 1-1 0 0,-1-1 1 0 0,0 1-1 0 0,1-1 1 0 0,-1 1 0 0 0,0-1-1 0 0,0 4 1 0 0,0-1 24 0 0,-1 1 0 0 0,0-1 0 0 0,-1 0 0 0 0,1 0 0 0 0,-1 1 0 0 0,0-1 0 0 0,0 0 0 0 0,0 0 0 0 0,-1-1 0 0 0,1 1 0 0 0,-5 4 0 0 0,-6 7 85 0 0,-18 15 0 0 0,22-22-71 0 0,-47 40 23 0 0,37-34-20 0 0,0 2 0 0 0,2 0 0 0 0,-17 20 0 0 0,33-35 274 0 0,1 0-303 0 0,0 0 0 0 0,0 0 0 0 0,0 0 1 0 0,0 0-1 0 0,1 0 0 0 0,-1 0 0 0 0,0 0 0 0 0,1-1 0 0 0,-1 1 0 0 0,1 0 0 0 0,-1 0 0 0 0,1 0 0 0 0,-1-1 0 0 0,1 1 0 0 0,0 0 0 0 0,-1 0 1 0 0,1-1-1 0 0,0 1 0 0 0,-1-1 0 0 0,1 1 0 0 0,0 0 0 0 0,0-1 0 0 0,1 1 0 0 0,0 1 30 0 0,1-1-1 0 0,-1 0 0 0 0,1 0 1 0 0,-1 0-1 0 0,1 0 0 0 0,5 1 1 0 0,21-1 199 0 0,0 0 1 0 0,0-2-1 0 0,0-2 0 0 0,47-9 1 0 0,18-2-222 0 0,-79 13-100 0 0,17-3-1165 0 0,0 2 1 0 0,35 2-1 0 0,-36 4-5606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70 105 1375 0 0,'-1'1'107'0'0,"-4"0"176"0"0,0 0 0 0 0,0 1 0 0 0,0-1 0 0 0,-5 4-1 0 0,5-2 1592 0 0,0 0 0 0 0,-1 0 0 0 0,1 1 0 0 0,0 0-1 0 0,-7 7 1841 0 0,12-10-3623 0 0,0 0-1 0 0,0-1 1 0 0,0 1-1 0 0,0 0 1 0 0,0-1-1 0 0,0 1 1 0 0,0 0-1 0 0,0-1 1 0 0,0 1-1 0 0,0 0 1 0 0,0-1-1 0 0,0 1 1 0 0,0 0-1 0 0,1-1 1 0 0,-1 1-1 0 0,1 0 1 0 0,2 1 72 0 0,1 0 0 0 0,0-1 1 0 0,0 1-1 0 0,-1-1 0 0 0,1 0 0 0 0,0 0 1 0 0,0-1-1 0 0,0 1 0 0 0,0-1 0 0 0,0 0 0 0 0,0 0 1 0 0,4 0-1 0 0,13-2 350 0 0,21-5 0 0 0,-26 4-277 0 0,559-121 1986 0 0,-537 115-3457 0 0,-23 6-261 0 0,0-1 1 0 0,15-6 0 0 0,-19 6 59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2759 0 0,'-2'2'207'0'0,"-3"1"421"0"0,1 1 0 0 0,0-1-1 0 0,0 1 1 0 0,0 1 0 0 0,1-1 0 0 0,-1 0 0 0 0,1 1-1 0 0,0 0 1 0 0,0-1 0 0 0,1 1 0 0 0,-1 1 0 0 0,1-1-1 0 0,-3 11 1 0 0,0 6 1440 0 0,0 1 0 0 0,-1 26 0 0 0,2-14-1738 0 0,-31 124 1725 0 0,31-145-1962 0 0,-8 29 18 0 0,6-26-181 0 0,1 1 0 0 0,1-1 1 0 0,0 1-1 0 0,1 0 0 0 0,0 30 1 0 0,7-24-2618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54 10135 0 0,'-2'0'464'0'0,"-5"-2"102"0"0,2 1-160 0 0,-1 0 1 0 0,0 1 0 0 0,1-1 0 0 0,-10 1 0 0 0,14 0-264 0 0,0 1-1 0 0,1-1 1 0 0,-1 0-1 0 0,0 1 1 0 0,0-1-1 0 0,1 1 1 0 0,-1-1-1 0 0,0 1 1 0 0,1-1-1 0 0,-1 1 1 0 0,0 0-1 0 0,1-1 1 0 0,-1 1-1 0 0,1 0 1 0 0,-1-1-1 0 0,1 1 1 0 0,0 0-1 0 0,-1 0 1 0 0,1-1-1 0 0,0 1 1 0 0,-1 1-1 0 0,-4 5 1499 0 0,9-6-1524 0 0,-1 0 1 0 0,1 0-1 0 0,0-1 0 0 0,-1 1 0 0 0,1-1 0 0 0,0 0 0 0 0,-1 0 0 0 0,1 0 0 0 0,0-1 1 0 0,-1 1-1 0 0,1-1 0 0 0,0 0 0 0 0,4-2 0 0 0,24-8 376 0 0,16-5 91 0 0,0 1 1 0 0,51-7 0 0 0,-88 20-430 0 0,0 1 0 0 0,18 1 0 0 0,-25 0-118 0 0,1 0 0 0 0,-1 1 0 0 0,0 0 0 0 0,0-1-1 0 0,1 1 1 0 0,-1 1 0 0 0,0-1 0 0 0,0 1-1 0 0,7 3 1 0 0,-10-4-36 0 0,0 0 0 0 0,0 1 0 0 0,1-1 0 0 0,-1 0 0 0 0,0 1 0 0 0,0-1 0 0 0,0 1 0 0 0,0-1 0 0 0,0 1 0 0 0,-1-1 0 0 0,1 1 0 0 0,0 0 0 0 0,-1-1 0 0 0,1 1-1 0 0,-1 0 1 0 0,1 0 0 0 0,-1-1 0 0 0,0 1 0 0 0,0 0 0 0 0,0 0 0 0 0,0-1 0 0 0,0 1 0 0 0,0 0 0 0 0,-1 0 0 0 0,1-1 0 0 0,0 1 0 0 0,-1 0 0 0 0,1 0 0 0 0,-3 2 0 0 0,0 4 7 0 0,0-1 0 0 0,-1 0 0 0 0,0 0 0 0 0,0 0 0 0 0,-7 8 0 0 0,-5 4 24 0 0,-1-1-1 0 0,-32 28 0 0 0,-47 26 80 0 0,57-43-97 0 0,-182 122-101 0 0,163-123-96 0 0,23-12-43 0 0,34-16 154 0 0,14-4-768 0 0,69-34 132 0 0,-59 26 446 0 0,1 0-1 0 0,39-12 0 0 0,-50 20 234 0 0,0 1-1 0 0,0 0 0 0 0,0 1 1 0 0,0 1-1 0 0,0 0 1 0 0,24 1-1 0 0,-33 0 70 0 0,-1 1-1 0 0,1-1 1 0 0,-1 1-1 0 0,1 0 1 0 0,-1 0 0 0 0,1 0-1 0 0,-1 0 1 0 0,0 1-1 0 0,1-1 1 0 0,-1 1-1 0 0,0 0 1 0 0,0 0 0 0 0,0 0-1 0 0,0 1 1 0 0,-1-1-1 0 0,1 1 1 0 0,-1-1-1 0 0,1 1 1 0 0,-1 0 0 0 0,0 0-1 0 0,0 0 1 0 0,0 0-1 0 0,0 0 1 0 0,-1 0-1 0 0,1 1 1 0 0,-1-1-1 0 0,0 0 1 0 0,0 1 0 0 0,1 5-1 0 0,0-1 89 0 0,-1 1-1 0 0,0 0 1 0 0,0 0-1 0 0,-1 1 1 0 0,0-1 0 0 0,-1 0-1 0 0,0 0 1 0 0,-2 9-1 0 0,1-12-39 0 0,0 0 0 0 0,0 0 0 0 0,-1 0 0 0 0,1 0 0 0 0,-1 0 0 0 0,0-1-1 0 0,-1 1 1 0 0,1-1 0 0 0,-1 0 0 0 0,0 0 0 0 0,-1 0 0 0 0,-4 4 0 0 0,-13 9 60 0 0,0-2-1 0 0,-1 0 1 0 0,0-2 0 0 0,-1 0 0 0 0,-35 13 0 0 0,-134 40-34 0 0,180-63-145 0 0,-17 5-283 0 0,-46 8 0 0 0,61-18-547 0 0,14 1 758 0 0,1 0 1 0 0,-1 0-1 0 0,1 0 0 0 0,-1 0 0 0 0,1 0 0 0 0,0-1 1 0 0,-1 1-1 0 0,1 0 0 0 0,-1 0 0 0 0,1-1 0 0 0,0 1 0 0 0,-1 0 1 0 0,1-1-1 0 0,0 1 0 0 0,-1 0 0 0 0,1-1 0 0 0,0 1 1 0 0,0-1-1 0 0,-1 1 0 0 0,1 0 0 0 0,0-1 0 0 0,0 1 1 0 0,0-1-1 0 0,-1 1 0 0 0,1-1 0 0 0,0 1 0 0 0,0-1 1 0 0,0 0-1 0 0,1-9-1588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8551 0 0,'0'0'2179'0'0,"9"8"-224"0"0,4-4-1035 0 0,3 2-12 0 0,1-1-1 0 0,33 6 0 0 0,-44-11-783 0 0,0 1 0 0 0,0 0 0 0 0,0 1 0 0 0,0-1-1 0 0,-1 1 1 0 0,1 0 0 0 0,0 1 0 0 0,-1-1 0 0 0,0 1-1 0 0,11 7 1 0 0,-13-7-90 0 0,1 1-1 0 0,-1-1 1 0 0,1 1-1 0 0,-1 0 1 0 0,0 0-1 0 0,-1 0 1 0 0,1 0-1 0 0,-1 1 1 0 0,0-1-1 0 0,0 1 0 0 0,0-1 1 0 0,0 1-1 0 0,1 9 1 0 0,1 11 211 0 0,2 43 1 0 0,-5-48-107 0 0,0 1 1 0 0,2-1 0 0 0,7 33-1 0 0,-6-43-75 0 0,2-3 0 0 0,-4-6-44 0 0,1 0-1 0 0,-1 0 0 0 0,0 0 1 0 0,1-1-1 0 0,-1 1 1 0 0,1-1-1 0 0,-1 0 1 0 0,1 1-1 0 0,-1-1 0 0 0,1 0 1 0 0,-1 0-1 0 0,1-1 1 0 0,0 1-1 0 0,-1-1 0 0 0,0 1 1 0 0,1-1-1 0 0,2-1 1 0 0,4-1 4 0 0,0 0 1 0 0,-1-1 0 0 0,12-6-1 0 0,9-12-897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106 142 3223 0 0,'0'-2'240'0'0,"0"-4"180"0"0,0 5 578 0 0,0-1 0 0 0,0 0 0 0 0,0 0 0 0 0,1 0-1 0 0,-1 1 1 0 0,1-1 0 0 0,-1 0 0 0 0,1 0-1 0 0,0 1 1 0 0,1-4 0 0 0,-1 3-557 0 0,0 1-1 0 0,0-1 1 0 0,1 1 0 0 0,-1-1-1 0 0,1 1 1 0 0,-1-1 0 0 0,1 1-1 0 0,2-2 1 0 0,2 0-538 0 0,1 0 0 0 0,-1 0-1 0 0,1 1 1 0 0,10-3 0 0 0,1 0 1405 0 0,64-18-582 0 0,1 3-1 0 0,109-11 0 0 0,-142 29-237 0 0,-51 4-424 0 0,-9 10-38 0 0,0 0-1 0 0,0-1 1 0 0,-1 0 0 0 0,0-1-1 0 0,-1 0 1 0 0,-21 13 0 0 0,6-4 42 0 0,-32 25-16 0 0,-127 99 165 0 0,130-96-156 0 0,-59 64 1 0 0,114-110-62 0 0,-33 40 0 0 0,32-38 0 0 0,-1 0 0 0 0,1 0 0 0 0,0 0 0 0 0,1 1 0 0 0,-1-1 0 0 0,1 1 0 0 0,-1-1 0 0 0,1 1 0 0 0,0 0 0 0 0,1 0 0 0 0,-2 5 0 0 0,2-8 1 0 0,0-1 0 0 0,0 1 0 0 0,1 0 0 0 0,-1 0 1 0 0,0 0-1 0 0,0 0 0 0 0,0 0 0 0 0,1 0 0 0 0,-1 0 0 0 0,0-1 0 0 0,1 1 0 0 0,-1 0 0 0 0,1 0 0 0 0,-1 0 0 0 0,1-1 1 0 0,0 1-1 0 0,-1 0 0 0 0,1-1 0 0 0,-1 1 0 0 0,1 0 0 0 0,1 0 0 0 0,0 0 5 0 0,0 0 0 0 0,0 0 1 0 0,1 0-1 0 0,-1 0 0 0 0,0 0 0 0 0,0-1 1 0 0,1 1-1 0 0,2 0 0 0 0,6 0 32 0 0,0-1 0 0 0,21-2-1 0 0,-25 2-27 0 0,205-14 150 0 0,-177 10-448 0 0,28-2 64 0 0,-21 5-6072 0 0,-17 1-827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80 3679 0 0,'0'0'1647'0'0,"7"-18"3796"0"0,-7-16-1668 0 0,0 17-2536 0 0,0 15-179 0 0,-2-1-613 0 0,2 3-436 0 0,0 0 1 0 0,0-1 0 0 0,0 1-1 0 0,0 0 1 0 0,0 0 0 0 0,0 0-1 0 0,0-1 1 0 0,0 1 0 0 0,0 0-1 0 0,0 0 1 0 0,0 0 0 0 0,0-1-1 0 0,0 1 1 0 0,0 0 0 0 0,0 0-1 0 0,0 0 1 0 0,0-1 0 0 0,0 1-1 0 0,-1 0 1 0 0,1 0-1 0 0,0 0 1 0 0,0 0 0 0 0,0 0-1 0 0,0-1 1 0 0,0 1 0 0 0,-1 0-1 0 0,1 0 1 0 0,0 0 0 0 0,0 0-1 0 0,0 0 1 0 0,0 0 0 0 0,-1 0-1 0 0,1-1 1 0 0,-7 2 3 0 0,0-1 0 0 0,0 1 0 0 0,0 1 0 0 0,0-1 0 0 0,1 1-1 0 0,-8 3 1 0 0,-41 20 44 0 0,12-5-45 0 0,-329 100-14 0 0,161-70 44 0 0,96-23-13 0 0,-14-1-119 0 0,-188 15 0 0 0,271-41-447 0 0,44 0 381 0 0,3-1-274 0 0,9-3 365 0 0,-1-1 0 0 0,0 1 1 0 0,1 1-1 0 0,0 0 0 0 0,0 0 1 0 0,11 0-1 0 0,63-6-8 0 0,3 7 310 0 0,-85 2 710 0 0,0 1-873 0 0,3 1-66 0 0,-1 1 0 0 0,0 0 0 0 0,1 0-1 0 0,-1 1 1 0 0,-1-1 0 0 0,1 1 0 0 0,0 0-1 0 0,-1 0 1 0 0,0 0 0 0 0,0 0 0 0 0,0 1-1 0 0,0-1 1 0 0,-1 1 0 0 0,1 0 0 0 0,1 6 0 0 0,2 9-17 0 0,0 1 0 0 0,4 33 0 0 0,0-4 30 0 0,19 56 138 0 0,6 24 97 0 0,-30-103-134 0 0,0 0 0 0 0,0 53 0 0 0,-8-40 251 0 0,1-25 2380 0 0,60-333-1753 0 0,-38 219-860 0 0,-17 80-155 0 0,23-92-419 0 0,-22 98 373 0 0,0 1 0 0 0,1 0 1 0 0,1 0-1 0 0,0 0 0 0 0,0 1 1 0 0,13-16-1 0 0,-18 25-45 0 0,0 4-80 0 0,2 0 163 0 0,-1 1 0 0 0,0 0 0 0 0,0 0 0 0 0,0 1 0 0 0,0-1-1 0 0,0 0 1 0 0,-1 1 0 0 0,1-1 0 0 0,-1 1 0 0 0,0-1 0 0 0,0 1 0 0 0,0 0 0 0 0,-1-1-1 0 0,1 5 1 0 0,-1 8-375 0 0,0-1 0 0 0,-2 20 0 0 0,-1 6-5200 0 0,3-18-599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6911 0 0,'-1'-6'8144'0'0,"4"16"-7706"0"0,-1-1 0 0 0,0 1 0 0 0,0-1 0 0 0,0 11-1 0 0,4 25 350 0 0,4-6-67 0 0,28 69 0 0 0,-31-92-681 0 0,1-1 1 0 0,0 0-1 0 0,1-1 0 0 0,0 0 1 0 0,1 0-1 0 0,1-1 0 0 0,12 13 1 0 0,-16-20 27 0 0,-1 0 1 0 0,1-1-1 0 0,0 0 0 0 0,0-1 1 0 0,16 7-1 0 0,-18-8-335 0 0,1-1 0 0 0,-1 0 0 0 0,11 1 0 0 0,-12-2-492 0 0,0-1 0 0 0,0 0 0 0 0,0 0 0 0 0,0 0 0 0 0,0 0 0 0 0,5-2 0 0 0,7-2-5175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6447 0 0,'0'0'13283'0'0,"0"3"-13219"0"0,0 1-63 0 0,0 0 0 0 0,0 0 1 0 0,0-1-1 0 0,-1 1 0 0 0,1 0 1 0 0,-1 0-1 0 0,0 0 0 0 0,0 0 0 0 0,-1-1 1 0 0,-1 5-1 0 0,-23 39-1 0 0,12-23 10 0 0,-34 63 123 0 0,-127 266 1762 0 0,123-228-1564 0 0,-17 45-244 0 0,55-135-171 0 0,13-34 52 0 0,9-10 75 0 0,80-93-2120 0 0,-70 81-5166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2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24 131 7367 0 0,'0'0'930'0'0,"1"-2"-46"0"0,5-6-87 0 0,0-1 1 0 0,0 1-1 0 0,1 0 1 0 0,0 1-1 0 0,1 0 1 0 0,0 0-1 0 0,0 0 0 0 0,0 1 1 0 0,17-9-1 0 0,-7 6-412 0 0,0 1 0 0 0,0 0 0 0 0,0 2-1 0 0,27-7 1 0 0,-42 12-325 0 0,1 1 0 0 0,-1-1-1 0 0,0 1 1 0 0,1-1 0 0 0,-1 1-1 0 0,1 0 1 0 0,6 1 0 0 0,-8-1 21 0 0,-2 2-8 0 0,0 1-65 0 0,0 0 0 0 0,0 1 0 0 0,0-1 0 0 0,0 0 0 0 0,0 0 0 0 0,-1 0 0 0 0,0 0 0 0 0,1 0 0 0 0,-1 0 0 0 0,0 0 0 0 0,-1 0 0 0 0,1 0 0 0 0,-3 4 0 0 0,-3 5 35 0 0,-18 20 0 0 0,7-9-9 0 0,-128 157 121 0 0,135-169-142 0 0,1 1 1 0 0,1 1-1 0 0,-16 26 0 0 0,20-25-13 0 0,7-10 0 0 0,-1-3 0 0 0,0 1 3 0 0,0 0 1 0 0,0-1-1 0 0,0 1 0 0 0,1-1 0 0 0,-1 1 0 0 0,0-1 1 0 0,1 1-1 0 0,-1-1 0 0 0,1 0 0 0 0,-1 1 0 0 0,1-1 1 0 0,-1 0-1 0 0,1 0 0 0 0,0 0 0 0 0,0 0 1 0 0,0-1-1 0 0,-1 1 0 0 0,1 0 0 0 0,0-1 0 0 0,0 0 1 0 0,0 1-1 0 0,3-1 0 0 0,5 1 14 0 0,1 0 1 0 0,20-2-1 0 0,-20 0 12 0 0,61-3 13 0 0,-39 0-7 0 0,0 3 0 0 0,0 0-1 0 0,58 8 1 0 0,-81-5-850 0 0,-1 0 0 0 0,0 0 0 0 0,1 1-1 0 0,-1 1 1 0 0,0 0 0 0 0,15 9 0 0 0,-11-5-5535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1375 0 0,'0'0'16104'0'0,"1"1"-16040"0"0,1 1-29 0 0,-1 0 47 0 0,0 0 0 0 0,1-1 0 0 0,-1 1-1 0 0,0-1 1 0 0,1 1 0 0 0,-1-1 0 0 0,1 1 0 0 0,0-1-1 0 0,-1 0 1 0 0,1 0 0 0 0,0 0 0 0 0,0 0 0 0 0,0 0 0 0 0,0 0-1 0 0,3 0 1 0 0,2 1-68 0 0,-5-2 339 0 0,8 2-80 0 0,33-5-27 0 0,26 2-92 0 0,-27-1-119 0 0,0-1 0 0 0,0-3-1 0 0,69-18 1 0 0,47-24 80 0 0,35-8-33 0 0,-183 53-83 0 0,-5 2 9 0 0,-1 0-1 0 0,1 0 0 0 0,-1 0 0 0 0,1 1 0 0 0,-1 0 1 0 0,1 0-1 0 0,0 0 0 0 0,5 1 0 0 0,-6 0-114 0 0,1-1-1 0 0,-1 0 1 0 0,1 1-1 0 0,-1 0 1 0 0,0 0-1 0 0,7 2 1 0 0,-9-2 139 0 0,0 0-124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3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6447 0 0,'0'0'499'0'0,"11"6"853"0"0,-1-1-205 0 0,0 0-1 0 0,-1 1 0 0 0,1 0 1 0 0,-1 0-1 0 0,13 13 1 0 0,-19-16-1022 0 0,0 1 0 0 0,0-1 0 0 0,-1 1 0 0 0,1-1 0 0 0,-1 1 0 0 0,1 0 1 0 0,-1 0-1 0 0,-1 0 0 0 0,1 0 0 0 0,0 1 0 0 0,-1-1 0 0 0,0 0 0 0 0,0 0 0 0 0,0 1 0 0 0,-1-1 0 0 0,1 1 0 0 0,-1 5 1 0 0,-2 8 140 0 0,0 0 1 0 0,-1 0 0 0 0,-1-1 0 0 0,-1 0 0 0 0,0 0 0 0 0,-16 32 0 0 0,4-15 33 0 0,-2 0 1 0 0,-27 36-1 0 0,26-45-187 0 0,-39 38 0 0 0,2-2 6 0 0,49-51-107 0 0,7-9-10 0 0,1-1 0 0 0,0 0 0 0 0,0 0 0 0 0,-1 1 0 0 0,1-1 0 0 0,0 0 0 0 0,0 1 0 0 0,0-1 0 0 0,0 0 0 0 0,0 1 0 0 0,0-1 0 0 0,-1 0 0 0 0,1 1 0 0 0,0-1 0 0 0,0 0 0 0 0,0 1 0 0 0,0-1 0 0 0,0 1 0 0 0,0-1 0 0 0,0 0 0 0 0,0 1 0 0 0,1-1 0 0 0,-1 1 0 0 0,1 0-3 0 0,-1-1 1 0 0,1 1-1 0 0,0-1 0 0 0,0 1 1 0 0,0-1-1 0 0,0 1 0 0 0,-1-1 0 0 0,1 1 1 0 0,0-1-1 0 0,0 0 0 0 0,0 1 0 0 0,0-1 1 0 0,0 0-1 0 0,0 0 0 0 0,0 0 1 0 0,0 1-1 0 0,2-2 0 0 0,22 1-337 0 0,-17-1 79 0 0,48-5-1216 0 0,-28 0 708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11 101 13415 0 0,'0'0'614'0'0,"-2"0"-12"0"0,-7-2 2997 0 0,98-16-1758 0 0,-44 7-1329 0 0,62-16 520 0 0,9-2-36 0 0,-91 24-644 0 0,1 1 0 0 0,41-1 0 0 0,-48 7-263 0 0,-5 4-78 0 0,-12-4-156 0 0,0 0 0 0 0,1 1 0 0 0,-2-1 0 0 0,1 0 0 0 0,0 1 0 0 0,0 0 0 0 0,-1-1 1 0 0,1 1-1 0 0,-1 0 0 0 0,0 0 0 0 0,0 0 0 0 0,0 0 0 0 0,1 3 0 0 0,0 10-1002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83 11975 0 0,'-3'-1'547'0'0,"13"1"6870"0"0,8-3-3675 0 0,101-20-2828 0 0,-72 12-858 0 0,149-28 903 0 0,-171 36-1179 0 0,1 1 0 0 0,0 2 0 0 0,0 0 0 0 0,0 1 0 0 0,44 9 0 0 0,-51-5-1167 0 0,-1-1-69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41 8751 0 0,'64'-41'7464'0'0,"-72"54"-7066"0"0,-3 1-165 0 0,-1-1 0 0 0,-1 0 1 0 0,0 0-1 0 0,-1-1 0 0 0,-23 15 1 0 0,11-7 91 0 0,-189 164 1343 0 0,178-147-1654 0 0,2 1 1 0 0,1 2-1 0 0,-37 58 0 0 0,53-70-19 0 0,2 0 0 0 0,0 2 0 0 0,2-1 0 0 0,-13 41 0 0 0,23-56 31 0 0,1-1 1 0 0,0 1-1 0 0,0 0 1 0 0,2 0 0 0 0,0 0-1 0 0,0 0 1 0 0,1 0-1 0 0,1 0 1 0 0,0 0-1 0 0,1 0 1 0 0,1 0 0 0 0,6 21-1 0 0,11 12 418 0 0,1 0 1 0 0,3-2-1 0 0,36 53 0 0 0,-55-89-386 0 0,-4-7 36 0 0,4 10 113 0 0,-4-10 904 0 0,1-1-1441 0 0,7 2 95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 8519 0 0,'0'0'6416'0'0,"1"-5"-5740"0"0,-1 5-662 0 0,0 0 0 0 0,0 0 0 0 0,1 0 0 0 0,-1 0 0 0 0,0 0 1 0 0,0 0-1 0 0,0 0 0 0 0,0 0 0 0 0,0-1 0 0 0,0 1 0 0 0,0 0 0 0 0,0 0 0 0 0,0 0 0 0 0,0 0 0 0 0,0 0 1 0 0,0 0-1 0 0,0 0 0 0 0,0 0 0 0 0,0 0 0 0 0,0 0 0 0 0,0 0 0 0 0,0 0 0 0 0,0-1 0 0 0,0 1 0 0 0,0 0 0 0 0,0 0 1 0 0,0 0-1 0 0,0 0 0 0 0,0 0 0 0 0,0 0 0 0 0,0 0 0 0 0,0 0 0 0 0,0 0 0 0 0,0 0 0 0 0,0 0 0 0 0,0 0 0 0 0,0 0 1 0 0,0-1-1 0 0,0 1 0 0 0,-1 0 0 0 0,1 0 0 0 0,0 0 0 0 0,0 0 0 0 0,0 0 0 0 0,0 0 0 0 0,0 0 0 0 0,0 0 0 0 0,0 0 1 0 0,0 0-1 0 0,0 0 0 0 0,0 0 0 0 0,0 0 0 0 0,0 0 0 0 0,0 0 0 0 0,-1 0 0 0 0,1 0 0 0 0,0 0 0 0 0,0 0 1 0 0,0 0-1 0 0,0 0 0 0 0,0 0 0 0 0,0 0 0 0 0,0 0 0 0 0,0 0 0 0 0,0 0 0 0 0,0 0 0 0 0,-30 20 35 0 0,2 0-1 0 0,0 2 0 0 0,-28 30 1 0 0,-13 10-7 0 0,-12 2-476 0 0,-128 75-1 0 0,173-118 355 0 0,34-20 205 0 0,16-3-53 0 0,56-16-838 0 0,-39 10-60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7831 0 0,'0'0'6679'0'0,"-1"2"-5926"0"0,-5 16-129 0 0,0 1 0 0 0,1 0-1 0 0,-2 20 1 0 0,4-23-538 0 0,-1 0 1 0 0,-1 0-1 0 0,0-1 1 0 0,-1 1 0 0 0,-13 22-1 0 0,-46 68 15 0 0,60-99-74 0 0,-30 47 132 0 0,-3-2 1 0 0,-3-1 0 0 0,-89 87-1 0 0,125-134-150 0 0,-12 13 5 0 0,16-15 43 0 0,4-3 13 0 0,30-17 136 0 0,57-38 1 0 0,13-9-27 0 0,-90 58-38 0 0,2 0-1 0 0,-1 1 1 0 0,1 0-1 0 0,0 1 1 0 0,25-4-1 0 0,-37 8-74 0 0,0 1-1 0 0,-1 0 1 0 0,1 0-1 0 0,0 0 1 0 0,-1 0-1 0 0,1 0 1 0 0,0 0-1 0 0,-1 1 1 0 0,1-1 0 0 0,0 1-1 0 0,-1 0 1 0 0,1 0-1 0 0,-1 0 1 0 0,1 0-1 0 0,-1 0 1 0 0,0 0-1 0 0,4 3 1 0 0,-3-1-24 0 0,0 0 1 0 0,0 0 0 0 0,-1 0-1 0 0,1 0 1 0 0,-1 0-1 0 0,0 1 1 0 0,0-1 0 0 0,0 1-1 0 0,0-1 1 0 0,2 8-1 0 0,-2-5-21 0 0,0-1 27 0 0,0 0 1 0 0,-1 0-1 0 0,2-1 1 0 0,-1 1-1 0 0,4 6 1 0 0,-4-10-39 0 0,-1 0 1 0 0,0 0-1 0 0,0 1 0 0 0,1-1 1 0 0,-1 0-1 0 0,0 0 0 0 0,1 0 1 0 0,-1 0-1 0 0,1-1 0 0 0,0 1 1 0 0,-1 0-1 0 0,1-1 0 0 0,0 1 1 0 0,-1-1-1 0 0,1 1 0 0 0,0-1 1 0 0,-1 0-1 0 0,1 0 0 0 0,3 0 1 0 0,3 0-33 0 0,-1-1-1 0 0,1 0 1 0 0,-1-1 0 0 0,0 1 0 0 0,1-2 0 0 0,-1 1-1 0 0,0-1 1 0 0,0 0 0 0 0,-1 0 0 0 0,11-7-1 0 0,-16 9-226 0 0,0 0-1 0 0,0 0 0 0 0,0 0 0 0 0,0 0 1 0 0,0-1-1 0 0,0 1 0 0 0,0 0 0 0 0,0-1 1 0 0,-1 1-1 0 0,1 0 0 0 0,1-3 0 0 0,-1 1-1139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66 9671 0 0,'1'-42'896'0'0,"0"22"2754"0"0,-1 20-3619 0 0,0 0 1 0 0,0 0 0 0 0,0 0-1 0 0,0 0 1 0 0,0 0 0 0 0,0 0-1 0 0,0 0 1 0 0,1 0 0 0 0,-1 0-1 0 0,0-1 1 0 0,0 1 0 0 0,0 0 0 0 0,0 0-1 0 0,0 0 1 0 0,0 0 0 0 0,0 0-1 0 0,0 0 1 0 0,0 0 0 0 0,0 0-1 0 0,0 0 1 0 0,0 0 0 0 0,0-1-1 0 0,0 1 1 0 0,0 0 0 0 0,0 0-1 0 0,0 0 1 0 0,0 0 0 0 0,0 0 0 0 0,0 0-1 0 0,0 0 1 0 0,-1 0 0 0 0,1 0-1 0 0,0 0 1 0 0,0 0 0 0 0,0-1-1 0 0,0 1 1 0 0,0 0 0 0 0,0 0-1 0 0,0 0 1 0 0,0 0 0 0 0,0 0-1 0 0,0 0 1 0 0,0 0 0 0 0,0 0 0 0 0,0 0-1 0 0,0 0 1 0 0,-1 0 0 0 0,1 0-1 0 0,0 0 1 0 0,0 0 0 0 0,0 0-1 0 0,0 0 1 0 0,0 0 0 0 0,0 0-1 0 0,0 0 1 0 0,0 0 0 0 0,0 0-1 0 0,-1 0 1 0 0,1 0 0 0 0,0 0 0 0 0,0 0-1 0 0,-5 6 3041 0 0,-4 13 1002 0 0,-3 15-4117 0 0,-14 56 0 0 0,-4 15-23 0 0,4-39 66 0 0,-2 0 0 0 0,-40 62 0 0 0,-57 79-27 0 0,-47 82-18 0 0,163-273 38 0 0,1-1-1 0 0,0 1 0 0 0,1 0 1 0 0,1 1-1 0 0,1-1 0 0 0,-6 34 1 0 0,10-38-173 0 0,1-9-691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 1375 0 0,'-11'-2'14574'0'0,"11"1"-14437"0"0,0 1 0 0 0,0 0 0 0 0,0 0 1 0 0,0-1-1 0 0,0 1 0 0 0,0 0 1 0 0,0 0-1 0 0,-1-1 0 0 0,1 1 0 0 0,0 0 1 0 0,0 0-1 0 0,0-1 0 0 0,0 1 1 0 0,0 0-1 0 0,-1 0 0 0 0,1 0 0 0 0,0 0 1 0 0,0-1-1 0 0,0 1 0 0 0,-1 0 1 0 0,1 0-1 0 0,0 0 0 0 0,0 0 1 0 0,0 0-1 0 0,-1-1 0 0 0,1 1 0 0 0,0 0 1 0 0,0 0-1 0 0,-1 0 0 0 0,1 0 1 0 0,0 0-1 0 0,0 0 0 0 0,-1 0 0 0 0,1 0 1 0 0,-11 6 1175 0 0,-13 21-1665 0 0,20-22 826 0 0,-27 35-539 0 0,30-38-190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222 105 1839 0 0,'12'-15'78'0'0,"12"-19"0"0"0,-9 10 8050 0 0,-8 7-4267 0 0,-1 3 1725 0 0,-20 14-5313 0 0,5 5-242 0 0,0 0-1 0 0,1 1 0 0 0,0 0 1 0 0,0 0-1 0 0,1 1 0 0 0,0-1 1 0 0,0 2-1 0 0,-7 8 0 0 0,-26 25-3 0 0,20-23-4 0 0,1 0 0 0 0,1 1 1 0 0,1 1-1 0 0,0 0 0 0 0,-22 39 0 0 0,35-52-3 0 0,0 0 1 0 0,1 0-1 0 0,0 1 1 0 0,1-1-1 0 0,-1 1 1 0 0,1-1-1 0 0,-1 12 1 0 0,3-16 0 0 0,0 1 0 0 0,0-1 1 0 0,0 0-1 0 0,0 0 1 0 0,0 0-1 0 0,1 0 0 0 0,-1 0 1 0 0,1 0-1 0 0,0 0 1 0 0,0 0-1 0 0,0 0 0 0 0,0-1 1 0 0,1 1-1 0 0,-1 0 1 0 0,1-1-1 0 0,0 1 1 0 0,0 0-1 0 0,-1-1 0 0 0,2 0 1 0 0,3 4-1 0 0,-4-4 16 0 0,1-1-1 0 0,-1 1 0 0 0,1-1 1 0 0,0 1-1 0 0,0-1 1 0 0,-1 0-1 0 0,1 0 0 0 0,5 0 1 0 0,3 3 77 0 0,-1-1-48 0 0,0 1 0 0 0,-1-2 1 0 0,1 1-1 0 0,0-1 1 0 0,0-1-1 0 0,1 0 1 0 0,-1 0-1 0 0,0-1 0 0 0,0 0 1 0 0,0-1-1 0 0,1 0 1 0 0,-1-1-1 0 0,0 0 1 0 0,-1 0-1 0 0,1-1 1 0 0,0 0-1 0 0,17-9 0 0 0,-12 3-31 0 0,-1 1 0 0 0,0-2 0 0 0,-1 0-1 0 0,0 0 1 0 0,0-2 0 0 0,-1 1 0 0 0,-1-1-1 0 0,16-22 1 0 0,-20 24-41 0 0,0-1 1 0 0,-1 0-1 0 0,-1 0 0 0 0,0-1 1 0 0,0 1-1 0 0,-1-1 0 0 0,-1 0 1 0 0,0 0-1 0 0,0-1 0 0 0,-1 1 1 0 0,-1 0-1 0 0,0-15 0 0 0,0 18-163 0 0,-1-1 0 0 0,-1 1 0 0 0,0-1-1 0 0,0 1 1 0 0,-1 0 0 0 0,0-1 0 0 0,-1 1 0 0 0,0 0-1 0 0,-7-15 1 0 0,10 23 129 0 0,-1 0 0 0 0,0 0 0 0 0,0 1-1 0 0,0-1 1 0 0,0 0 0 0 0,1 0 0 0 0,-1 1 0 0 0,0-1 0 0 0,0 1-1 0 0,0-1 1 0 0,0 1 0 0 0,0-1 0 0 0,0 1 0 0 0,0 0 0 0 0,-1-1-1 0 0,1 1 1 0 0,0 0 0 0 0,0 0 0 0 0,0 0 0 0 0,0 0 0 0 0,0 0-1 0 0,-2 0 1 0 0,-23 5-588 0 0,20-3 341 0 0,0 0-1 0 0,0 1 1 0 0,1-1-1 0 0,-1 1 0 0 0,1 0 1 0 0,0 0-1 0 0,0 1 1 0 0,0 0-1 0 0,0 0 1 0 0,0 0-1 0 0,-4 6 1 0 0,8-8-392 0 0,3 0-1434 0 0,12 6 1363 0 0,7-2-2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231 119 7831 0 0,'0'0'1040'0'0,"-2"-1"178"0"0,-30-7 8888 0 0,35 6-9815 0 0,11-9-86 0 0,0 0-1 0 0,1 1 1 0 0,18-9 0 0 0,52-22 22 0 0,-76 37-168 0 0,-4 2-24 0 0,0 0 0 0 0,0 0 0 0 0,0 1 0 0 0,0-1 0 0 0,1 1 0 0 0,-1 0 0 0 0,9 0 0 0 0,-10 2 69 0 0,3 3-7 0 0,-6-4-93 0 0,-1 0-1 0 0,0 1 0 0 0,1-1 0 0 0,-1 0 0 0 0,0 1 0 0 0,1-1 0 0 0,-1 1 0 0 0,0-1 0 0 0,1 1 0 0 0,-1-1 0 0 0,0 0 0 0 0,0 1 0 0 0,0-1 0 0 0,1 1 0 0 0,-1-1 0 0 0,0 1 0 0 0,0-1 0 0 0,0 1 0 0 0,0-1 0 0 0,0 1 0 0 0,0 0 0 0 0,0 1 1 0 0,1 5 4 0 0,0-1 0 0 0,-1 0-1 0 0,0 0 1 0 0,0 1 0 0 0,0-1-1 0 0,-1 0 1 0 0,0 0 0 0 0,0 0-1 0 0,-1 0 1 0 0,0 0 0 0 0,0 0-1 0 0,0 0 1 0 0,-4 6 0 0 0,-3 5 50 0 0,0 0 1 0 0,-2 0-1 0 0,-12 15 0 0 0,8-15-25 0 0,-2 0-1 0 0,0 0 1 0 0,-20 13-1 0 0,10-7-15 0 0,-2-1-197 0 0,-50 30-1 0 0,51-35 40 0 0,2 0 0 0 0,-38 33 0 0 0,60-47 142 0 0,-18 22-14 0 0,20-21-35 0 0,0 6 36 0 0,2-9 12 0 0,1 0 0 0 0,-1 0 0 0 0,0-1 0 0 0,0 1 0 0 0,0 0 0 0 0,1 0 0 0 0,-1-1 0 0 0,0 1 0 0 0,1 0 0 0 0,-1 0 0 0 0,0-1 0 0 0,1 1 0 0 0,-1-1 0 0 0,2 2 0 0 0,0 0 19 0 0,0-1 0 0 0,0 1 0 0 0,0-1 0 0 0,1 1 0 0 0,-1-1 0 0 0,0 0 0 0 0,1 0 0 0 0,-1 0 1 0 0,1 0-1 0 0,0 0 0 0 0,-1-1 0 0 0,1 1 0 0 0,0-1 0 0 0,-1 0 0 0 0,1 1 0 0 0,3-2 0 0 0,6 1 166 0 0,0-1 0 0 0,16-4 0 0 0,-5 1-15 0 0,97-7 415 0 0,-98 11-468 0 0,1 1 1 0 0,-1 0 0 0 0,30 7-1 0 0,-41-6-116 0 0,2 2 3 0 0,6 8-28 0 0,-16-11-77 0 0,0 0 0 0 0,0 0-1 0 0,0 0 1 0 0,0-1-1 0 0,0 1 1 0 0,0-1-1 0 0,0 0 1 0 0,0 0-1 0 0,0 0 1 0 0,0 0 0 0 0,1 0-1 0 0,-1-1 1 0 0,0 1-1 0 0,0-1 1 0 0,0 0-1 0 0,3-1 1 0 0,-1 0-483 0 0,0 0-1 0 0,0-1 1 0 0,0 0-1 0 0,0 0 1 0 0,-1 0 0 0 0,1 0-1 0 0,-1-1 1 0 0,6-5 0 0 0,4-7-1350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412 108 7367 0 0,'18'-19'851'0'0,"40"-30"0"0"0,-3 9 10379 0 0,-70 44-10547 0 0,1 1-615 0 0,-1 1-1 0 0,1 0 1 0 0,0 0 0 0 0,-16 12-1 0 0,-49 38 138 0 0,49-34-150 0 0,-39 24 0 0 0,-43 24-42 0 0,93-56-13 0 0,1 1 0 0 0,0 1-1 0 0,-24 28 1 0 0,36-35-12 0 0,0 0 0 0 0,0 0 0 0 0,1 0-1 0 0,0 1 1 0 0,1 0 0 0 0,0 0 0 0 0,0 0 0 0 0,1 0 0 0 0,1 1-1 0 0,-3 17 1 0 0,3-9-2 0 0,1 0 0 0 0,1 0 0 0 0,0 0 0 0 0,1 0 0 0 0,5 21 0 0 0,-5-33 37 0 0,0-1 0 0 0,1 1 0 0 0,0-1 1 0 0,0 0-1 0 0,0 0 0 0 0,1 0 1 0 0,0 0-1 0 0,0 0 0 0 0,1 0 1 0 0,-1-1-1 0 0,1 1 0 0 0,0-1 1 0 0,1 0-1 0 0,-1-1 0 0 0,1 1 0 0 0,0-1 1 0 0,0 1-1 0 0,0-2 0 0 0,1 1 1 0 0,0-1-1 0 0,-1 1 0 0 0,1-1 1 0 0,0-1-1 0 0,0 1 0 0 0,1-1 1 0 0,-1 0-1 0 0,0-1 0 0 0,1 0 1 0 0,-1 0-1 0 0,10 1 0 0 0,0-2 128 0 0,0 0 0 0 0,0-1 0 0 0,0-1 0 0 0,0 0 0 0 0,0-1 0 0 0,0-1 0 0 0,-1 0 0 0 0,1-1 0 0 0,-1-1 0 0 0,0-1 0 0 0,25-14 0 0 0,-18 7-144 0 0,1-1 0 0 0,-2-2 0 0 0,0 0 0 0 0,-1-1-1 0 0,-1-1 1 0 0,23-28 0 0 0,-34 37-80 0 0,-1 1-1 0 0,8-15 1 0 0,-14 21 54 0 0,1-1 1 0 0,0 1-1 0 0,-1-1 1 0 0,0 1 0 0 0,0-1-1 0 0,0 1 1 0 0,0-1-1 0 0,0 0 1 0 0,-1 0-1 0 0,0 1 1 0 0,0-1 0 0 0,0-5-1 0 0,0 8 10 0 0,0-1 0 0 0,0 1 0 0 0,0-1 0 0 0,-1 0 0 0 0,1 1 0 0 0,-1-1 0 0 0,1 1 0 0 0,-1-1 0 0 0,1 1 0 0 0,-1-1 0 0 0,0 1 0 0 0,0-1 0 0 0,0 1 0 0 0,0 0 0 0 0,0-1 0 0 0,0 1 0 0 0,0 0 0 0 0,0 0 0 0 0,0 0 0 0 0,-1 0 0 0 0,1 0-1 0 0,0 0 1 0 0,-1 0 0 0 0,1 0 0 0 0,-1 0 0 0 0,1 1 0 0 0,-1-1 0 0 0,-1 0 0 0 0,-2 0-23 0 0,1 1 0 0 0,0 0-1 0 0,-1 0 1 0 0,1 0 0 0 0,0 1-1 0 0,0-1 1 0 0,-7 3 0 0 0,8-3 24 0 0,-7 3-26 0 0,1 0 0 0 0,0 0-1 0 0,0 1 1 0 0,0 0 0 0 0,-10 7-1 0 0,-40 29-25 0 0,57-38 59 0 0,-7 4-12 0 0,1 1 0 0 0,-1 0 0 0 0,1 1 0 0 0,-12 14 0 0 0,17-17 3 0 0,-1 0 1 0 0,1 0-1 0 0,0 0 0 0 0,1 0 1 0 0,-1 0-1 0 0,1 1 1 0 0,0-1-1 0 0,1 1 1 0 0,-1-1-1 0 0,0 10 1 0 0,0 16-2 0 0,6-18 0 0 0,-2-10-10 0 0,0 0-1 0 0,0 1 0 0 0,1-1 0 0 0,-1 0 0 0 0,1 0 0 0 0,-1 0 0 0 0,1-1 0 0 0,0 1 0 0 0,0-1 0 0 0,0 1 0 0 0,1-1 0 0 0,-1 0 0 0 0,0 0 0 0 0,6 2 0 0 0,-4-2-402 0 0,0-1 0 0 0,-1 1 0 0 0,1-1 1 0 0,0 0-1 0 0,0 0 0 0 0,0 0 0 0 0,0-1 0 0 0,0 1 0 0 0,1-1 0 0 0,7-1 1 0 0,2-3-6111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352 181 6447 0 0,'116'-105'1136'0'0,"-78"72"2324"0"0,2-9 6738 0 0,-43 42-10024 0 0,-8 3-130 0 0,-1 1 1 0 0,1-1-1 0 0,0 2 0 0 0,0 0 0 0 0,1 0 0 0 0,-1 1 1 0 0,-16 13-1 0 0,-67 60 57 0 0,42-31-23 0 0,-115 106-67 0 0,147-135 1 0 0,1 2-1 0 0,-26 35 1 0 0,39-48-10 0 0,1 1-1 0 0,0 0 1 0 0,1 0 0 0 0,0 0-1 0 0,0 0 1 0 0,1 1 0 0 0,0 0-1 0 0,1-1 1 0 0,0 1 0 0 0,-1 18-1 0 0,2-18-6 0 0,1 1 0 0 0,1-1-1 0 0,0 0 1 0 0,0 0 0 0 0,0 0-1 0 0,2 0 1 0 0,-1 0 0 0 0,1 0 0 0 0,7 16-1 0 0,-2-15 6 0 0,-4-8 11 0 0,1 0 0 0 0,-1 1-1 0 0,1-2 1 0 0,0 1 0 0 0,0 0 0 0 0,0-1-1 0 0,0 0 1 0 0,0 0 0 0 0,0 0 0 0 0,0-1-1 0 0,1 0 1 0 0,-1 0 0 0 0,1 0 0 0 0,-1-1-1 0 0,8 1 1 0 0,7-2 60 0 0,0 0-1 0 0,36-7 1 0 0,-24 0 51 0 0,1-1 0 0 0,45-20 0 0 0,-39 14-59 0 0,-24 8-28 0 0,-1 0-1 0 0,1-2 1 0 0,-1 1-1 0 0,-1-2 1 0 0,22-18-1 0 0,-32 25-38 0 0,0 0-1 0 0,0-1 1 0 0,-1 1-1 0 0,1-1 1 0 0,-1 0-1 0 0,1 1 1 0 0,-1-1-1 0 0,0 0 0 0 0,0 0 1 0 0,-1 0-1 0 0,1-1 1 0 0,-1 1-1 0 0,0 0 1 0 0,0-1-1 0 0,-1 1 1 0 0,1 0-1 0 0,-1-1 1 0 0,0-6-1 0 0,-1 4-19 0 0,1 0 1 0 0,-1 0-1 0 0,0 1 0 0 0,-1-1 0 0 0,0 0 0 0 0,0 1 0 0 0,0-1 1 0 0,-1 1-1 0 0,0 0 0 0 0,0 0 0 0 0,-5-8 0 0 0,7 13 10 0 0,0 0-1 0 0,0 0 0 0 0,0 0 1 0 0,0 0-1 0 0,-1 0 1 0 0,1 1-1 0 0,0-1 0 0 0,0 0 1 0 0,-1 0-1 0 0,1 1 1 0 0,0-1-1 0 0,-1 1 0 0 0,1-1 1 0 0,0 1-1 0 0,-1-1 1 0 0,1 1-1 0 0,-1 0 1 0 0,1 0-1 0 0,-1 0 0 0 0,1 0 1 0 0,-1 0-1 0 0,1 0 1 0 0,-1 0-1 0 0,1 0 0 0 0,0 1 1 0 0,-1-1-1 0 0,1 1 1 0 0,-1-1-1 0 0,1 1 0 0 0,0-1 1 0 0,-2 2-1 0 0,-5 2-29 0 0,-1 0 1 0 0,2 1-1 0 0,-14 10 0 0 0,16-11 33 0 0,-33 26-44 0 0,1 1 1 0 0,1 2-1 0 0,-51 62 0 0 0,83-89 52 0 0,0-1 0 0 0,0 1 1 0 0,1-1-1 0 0,0 1 0 0 0,0 0 0 0 0,0 1 0 0 0,1-1 0 0 0,0 0 0 0 0,-3 11 0 0 0,5-14-19 0 0,0-1 0 0 0,-1 0 0 0 0,1 0 0 0 0,0 1 0 0 0,0-1 0 0 0,0 0-1 0 0,1 0 1 0 0,-1 1 0 0 0,1-1 0 0 0,-1 0 0 0 0,1 0 0 0 0,-1 1 0 0 0,1-1-1 0 0,0 0 1 0 0,0 0 0 0 0,0 0 0 0 0,0 0 0 0 0,1 0 0 0 0,-1-1 0 0 0,1 1-1 0 0,-1 0 1 0 0,1 0 0 0 0,-1-1 0 0 0,1 1 0 0 0,0-1 0 0 0,0 0 0 0 0,-1 1-1 0 0,1-1 1 0 0,0 0 0 0 0,0 0 0 0 0,4 1 0 0 0,1 0-291 0 0,1 0 1 0 0,0 0-1 0 0,0 0 1 0 0,0-1-1 0 0,0-1 1 0 0,0 1-1 0 0,0-2 1 0 0,0 1 0 0 0,1-1-1 0 0,7-1 1 0 0,11-3-1218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5063 0 0,'-81'32'517'0'0,"58"-24"1445"0"0,-1 1-1 0 0,1 1 0 0 0,-33 20 3766 0 0,70-27-4831 0 0,-4-1-625 0 0,0 0-1 0 0,1-1 1 0 0,-1-1-1 0 0,0 0 1 0 0,15-2-1 0 0,50-10 514 0 0,33-16-13 0 0,-13 2-53 0 0,-87 24-614 0 0,0 1-1 0 0,0 0 1 0 0,1 0-1 0 0,-1 1 1 0 0,0-1-1 0 0,15 3 1 0 0,-21-2-93 0 0,1 1 0 0 0,-1-1 1 0 0,0 1-1 0 0,0-1 1 0 0,0 1-1 0 0,0 0 0 0 0,0 0 1 0 0,0 0-1 0 0,0 0 1 0 0,0 0-1 0 0,0 1 0 0 0,0-1 1 0 0,0 0-1 0 0,-1 1 1 0 0,1-1-1 0 0,-1 1 1 0 0,1 0-1 0 0,-1-1 0 0 0,1 1 1 0 0,-1 0-1 0 0,0 0 1 0 0,0 0-1 0 0,0 0 0 0 0,0 0 1 0 0,0 0-1 0 0,-1 0 1 0 0,1 0-1 0 0,-1 1 0 0 0,1 3 1 0 0,0 2 22 0 0,-1 0 0 0 0,0 0 0 0 0,0 0 0 0 0,-1 0 0 0 0,0 0 0 0 0,-1 0 0 0 0,-4 14 0 0 0,-3 2 161 0 0,-14 26-1 0 0,10-24-150 0 0,-7 12 50 0 0,-47 66 0 0 0,67-103-94 0 0,-122 191-360 0 0,119-187 218 0 0,1 1 1 0 0,-1 1-1 0 0,1-1 0 0 0,0 0 1 0 0,1 0-1 0 0,-2 8 0 0 0,3-13 55 0 0,0-1 0 0 0,0 1 0 0 0,0 0 0 0 0,0-1 0 0 0,0 1 0 0 0,0 0 0 0 0,0-1 0 0 0,1 1 0 0 0,-1 0 0 0 0,0-1 0 0 0,0 1 0 0 0,0-1 0 0 0,1 1 0 0 0,-1 0 0 0 0,0-1 0 0 0,1 1 0 0 0,-1-1 0 0 0,0 1 0 0 0,1-1 0 0 0,0 2 0 0 0,0-1-235 0 0,3 2-922 0 0,2-3 817 0 0,-1 0 0 0 0,0 0 1 0 0,1 0-1 0 0,-1-1 0 0 0,0 0 0 0 0,0 0 1 0 0,1 0-1 0 0,-1-1 0 0 0,0 1 0 0 0,0-1 1 0 0,0 0-1 0 0,-1-1 0 0 0,8-4 0 0 0,14-8-1173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8287 0 0,'0'0'639'0'0,"-1"2"-415"0"0,-2 0 4 0 0,1 1 0 0 0,0 0 0 0 0,0 1-1 0 0,1-1 1 0 0,-1 0 0 0 0,1 0 0 0 0,-1 1 0 0 0,1-1 0 0 0,0 1 0 0 0,0-1-1 0 0,1 1 1 0 0,-1-1 0 0 0,1 1 0 0 0,0 0 0 0 0,0-1 0 0 0,0 1-1 0 0,0 0 1 0 0,0-1 0 0 0,2 6 0 0 0,1 5 257 0 0,0 0-1 0 0,1 0 1 0 0,10 22 0 0 0,0-4 65 0 0,2-1 0 0 0,35 49 0 0 0,49 52 1450 0 0,-89-118-1734 0 0,7 7 118 0 0,-1 2 1 0 0,-2 0-1 0 0,0 1 1 0 0,18 40-1 0 0,-29-55-324 0 0,-1 1-1 0 0,1 0 1 0 0,-2 1 0 0 0,1-1-1 0 0,-1 1 1 0 0,-1-1-1 0 0,0 1 1 0 0,0-1 0 0 0,-1 1-1 0 0,-1 0 1 0 0,0-1-1 0 0,0 1 1 0 0,-1-1 0 0 0,0 1-1 0 0,-5 11 1 0 0,0-5-31 0 0,-1 0 1 0 0,0 0-1 0 0,-2-1 1 0 0,0 0-1 0 0,-1-1 0 0 0,0 0 1 0 0,-1 0-1 0 0,-24 20 1 0 0,-11 7 115 0 0,-65 42 0 0 0,76-58-131 0 0,-8 6-292 0 0,-80 56-1456 0 0,113-82 1034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10591 0 0,'0'0'1267'0'0,"3"0"-395"0"0,18 2 1617 0 0,38-1 0 0 0,66-14 219 0 0,-59 5-1303 0 0,112-22-158 0 0,-38 4 110 0 0,-105 21-1136 0 0,-1 2 0 0 0,38 2-1 0 0,-60 2-227 0 0,-1 0 1 0 0,19 5-1 0 0,-27-6-96 0 0,-2 1 86 0 0,0-1-1 0 0,0 0 0 0 0,0 0 0 0 0,0 1 0 0 0,0-1 0 0 0,0 1 0 0 0,-1-1 0 0 0,1 1 0 0 0,0-1 0 0 0,0 1 0 0 0,0-1 0 0 0,0 2 1 0 0,2 0-28 0 0,4 2-671 0 0,1-1 1 0 0,-1 1-1 0 0,1-1 0 0 0,0-1 1 0 0,8 3-1 0 0,-15-5 613 0 0,1 0-1389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0,'0'0'8727'0'0,"2"1"-8294"0"0,13 5 336 0 0,1 0-1 0 0,25 5 0 0 0,-12-3 313 0 0,-8-4-249 0 0,-17-3-644 0 0,0 0-1 0 0,0-1 1 0 0,0 1-1 0 0,0 1 1 0 0,0-1-1 0 0,0 0 1 0 0,0 1 0 0 0,-1 0-1 0 0,5 3 1 0 0,-6-3-180 0 0,-1 0-1 0 0,0 0 1 0 0,1 0 0 0 0,-1 0 0 0 0,0 1 0 0 0,0-1 0 0 0,0 1 0 0 0,0-1 0 0 0,-1 0 0 0 0,1 1 0 0 0,0 4 0 0 0,0-1-7 0 0,0 0-236 0 0,-1 1 0 0 0,0-1 0 0 0,1 1 0 0 0,-2-1 0 0 0,1 1 0 0 0,-2 7 1 0 0,1-12-1208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0,'0'0'12648'0'0,"2"1"-12020"0"0,23 19 4854 0 0,-29-17-5395 0 0,-5 8 45 0 0,8-9-119 0 0,1 0 1 0 0,-1 0-1 0 0,1 0 1 0 0,-1 0-1 0 0,1 1 1 0 0,0-1 0 0 0,0 0-1 0 0,0 0 1 0 0,0 4-1 0 0,-1 13-1509 0 0,0-17 1107 0 0,1 0-598 0 0,-1 0 885 0 0,2 15-246 0 0,0-11 558 0 0,0-6-177 0 0,-1-1-32 0 0,0 1-1 0 0,0 0 1 0 0,1 0-1 0 0,-1 0 1 0 0,0 0-1 0 0,0 0 1 0 0,0 0-1 0 0,0 0 1 0 0,0 0-1 0 0,0 0 1 0 0,0 0-1 0 0,0 0 1 0 0,0 0 0 0 0,0 0-1 0 0,0 0 1 0 0,0 0-1 0 0,0 0 1 0 0,0 0-1 0 0,0 0 1 0 0,0 0-1 0 0,0 0 1 0 0,1 0-1 0 0,-1 0 1 0 0,0 0-1 0 0,0 0 1 0 0,0 0-1 0 0,0 0 1 0 0,0 0-1 0 0,0 0 1 0 0,0 0-1 0 0,0 0 1 0 0,0 0-1 0 0,0 0 1 0 0,0 0-1 0 0,0 0 1 0 0,0 0-1 0 0,0 0 1 0 0,1 0-1 0 0,-1 0 1 0 0,0 0-1 0 0,0 0 1 0 0,0 0-1 0 0,0 0 1 0 0,0 0-1 0 0,0 0 1 0 0,0 0-1 0 0,0 0 1 0 0,0 0 0 0 0,0 0-1 0 0,0 0 1 0 0,0 1-1 0 0,0-1 1 0 0,0 0-1 0 0,0 0 1 0 0,0 0-1 0 0,0 0 1 0 0,0 0-1 0 0,0 0 1 0 0,0 0-1 0 0,0 0 1 0 0,0 0-1 0 0,0 0 1 0 0,0 0-1 0 0,0 0 1 0 0,0 0-1 0 0,0 0 1 0 0,0 1-1 0 0,0-1 1 0 0,0 0-1 0 0,6 25 534 0 0,-6-23-638 0 0,-3 19-4873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 6911 0 0,'-1'-5'7154'0'0,"2"8"-5310"0"0,3 11-770 0 0,4 23-706 0 0,-8-31-249 0 0,1 0-1 0 0,-1 0 1 0 0,0-1 0 0 0,0 1-1 0 0,-1 0 1 0 0,0-1-1 0 0,0 1 1 0 0,0 0 0 0 0,-1-1-1 0 0,1 1 1 0 0,-1-1-1 0 0,-5 10 1 0 0,-4 4 77 0 0,-1 0 0 0 0,-13 17 0 0 0,12-19-22 0 0,-100 160 872 0 0,113-177-1045 0 0,-12 19 89 0 0,-27 48 115 0 0,34-57-174 0 0,0 0-1 0 0,1 0 1 0 0,0 1 0 0 0,-3 18 0 0 0,5-25-30 0 0,1 1-3 0 0,2 13 15 0 0,3-7 46 0 0,4-1 12 0 0,13 1 147 0 0,-19-10-179 0 0,4 4-37 0 0,-6-4-52 0 0,0-1-1 0 0,0 0 1 0 0,1 0 0 0 0,-1 0-1 0 0,0 0 1 0 0,0 0-1 0 0,1 0 1 0 0,-1 0 0 0 0,0 1-1 0 0,0-1 1 0 0,1 0-1 0 0,-1 0 1 0 0,0 0 0 0 0,0 1-1 0 0,0-1 1 0 0,0 0-1 0 0,1 0 1 0 0,-1 0-1 0 0,0 1 1 0 0,0-1 0 0 0,0 0-1 0 0,0 0 1 0 0,0 1-1 0 0,0-1 1 0 0,1 0 0 0 0,-1 1-1 0 0,-5 11-419 0 0,4-10 54 0 0,-6 6-583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4:5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402 344 4431 0 0,'0'0'200'0'0,"2"0"-8"0"0,17 0-45 0 0,-17 0 274 0 0,-1 0-1 0 0,1 1 1 0 0,0-1 0 0 0,0 0-1 0 0,-1 1 1 0 0,1-1-1 0 0,0 1 1 0 0,-1 0 0 0 0,1-1-1 0 0,-1 1 1 0 0,1 0-1 0 0,-1 0 1 0 0,1 0 0 0 0,1 2-1 0 0,-2-2 500 0 0,1 4 465 0 0,0 0 0 0 0,-1 0 0 0 0,3 10 0 0 0,-4-15-1322 0 0,0 1-1 0 0,-1-1 1 0 0,1 0-1 0 0,0 0 1 0 0,0 1-1 0 0,0-1 1 0 0,0 0-1 0 0,0 0 1 0 0,0 1-1 0 0,0-1 1 0 0,0 0-1 0 0,0 0 1 0 0,0 1-1 0 0,0-1 1 0 0,0 0-1 0 0,0 0 1 0 0,0 1-1 0 0,0-1 1 0 0,1 0-1 0 0,-1 0 1 0 0,0 1-1 0 0,0-1 1 0 0,0 0-1 0 0,0 0 1 0 0,0 1-1 0 0,1-1 1 0 0,-1 0-1 0 0,0 0 1 0 0,0 0-1 0 0,0 0 1 0 0,0 1-1 0 0,1-1 1 0 0,-1 0-1 0 0,0 0 1 0 0,0 0-1 0 0,1 0 1 0 0,-1 0-1 0 0,0 0 1 0 0,0 0-1 0 0,1 1 1 0 0,-1-1-1 0 0,0 0 1 0 0,0 0-1 0 0,1 0 1 0 0,9-9 1000 0 0,-7 5-1039 0 0,-1 0-1 0 0,0 0 1 0 0,0 0 0 0 0,0 0-1 0 0,0-1 1 0 0,-1 1 0 0 0,0-1-1 0 0,0 1 1 0 0,0-1 0 0 0,0 1-1 0 0,-1-6 1 0 0,1-10-38 0 0,-3-25 1 0 0,1 29-20 0 0,1 1-23 0 0,-1-11-318 0 0,0 1 0 0 0,-2-1 1 0 0,-1 1-1 0 0,-11-42 0 0 0,13 62 346 0 0,0 0-1 0 0,-1 1 1 0 0,1-1 0 0 0,-1 1 0 0 0,0-1 0 0 0,0 1 0 0 0,0 0-1 0 0,0 0 1 0 0,-1 1 0 0 0,0-1 0 0 0,0 1 0 0 0,0-1-1 0 0,-6-3 1 0 0,7 6 21 0 0,1 1 0 0 0,0-1-1 0 0,0 1 1 0 0,0 0 0 0 0,-1 0 0 0 0,1 0-1 0 0,0 0 1 0 0,0 0 0 0 0,-1 0-1 0 0,1 0 1 0 0,0 1 0 0 0,0-1 0 0 0,0 1-1 0 0,-1 0 1 0 0,1-1 0 0 0,-2 3-1 0 0,-5 1-16 0 0,0 0-1 0 0,-11 8 1 0 0,-4 6-36 0 0,1 2 0 0 0,-37 40 1 0 0,45-44 55 0 0,-20 23 7 0 0,3 2 0 0 0,1 1 0 0 0,2 2 0 0 0,-40 79 0 0 0,66-117 0 0 0,0 0 0 0 0,0 1 0 0 0,1-1 0 0 0,0 1 1 0 0,0-1-1 0 0,0 1 0 0 0,1-1 0 0 0,0 1 0 0 0,0 0 0 0 0,1 13 1 0 0,0-17-4 0 0,1 1 1 0 0,0-1 0 0 0,0 0 0 0 0,-1 0-1 0 0,2 0 1 0 0,-1 0 0 0 0,0 0 0 0 0,1 0-1 0 0,-1 0 1 0 0,1 0 0 0 0,0-1 0 0 0,0 1-1 0 0,0 0 1 0 0,0-1 0 0 0,0 0-1 0 0,1 1 1 0 0,-1-1 0 0 0,1 0 0 0 0,0 0-1 0 0,-1-1 1 0 0,1 1 0 0 0,0 0 0 0 0,0-1-1 0 0,5 2 1 0 0,4 1 76 0 0,0-1 0 0 0,0 0-1 0 0,0-1 1 0 0,1 0 0 0 0,-1-1-1 0 0,1 0 1 0 0,-1-1 0 0 0,1 0-1 0 0,21-4 1 0 0,-4-2 184 0 0,-1-1 0 0 0,55-20-1 0 0,-62 18-253 0 0,30-16 0 0 0,-50 24-29 0 0,-1 0 0 0 0,0 0 0 0 0,0-1 0 0 0,1 1 0 0 0,-1 0 0 0 0,0 0 0 0 0,0-1 0 0 0,0 1 0 0 0,0-1 0 0 0,0 1 0 0 0,-1-1 0 0 0,1 1 0 0 0,0-1 0 0 0,-1 1-1 0 0,1-1 1 0 0,-1 0 0 0 0,1-2 0 0 0,0-1-4 0 0,-1 0 1 0 0,0 1-1 0 0,1-1 0 0 0,-2 0 0 0 0,1-4 0 0 0,-1 2 22 0 0,1 4 12 0 0,-1 0-1 0 0,1 0 1 0 0,-1 1 0 0 0,0-1 0 0 0,1 0 0 0 0,-1 0 0 0 0,-1 1 0 0 0,1-1 0 0 0,-2-3 0 0 0,2 5 37 0 0,1 0 0 0 0,-1-1 0 0 0,0 1 0 0 0,1 0 1 0 0,-1-1-1 0 0,0 1 0 0 0,0 0 0 0 0,0 0 1 0 0,0 0-1 0 0,0 0 0 0 0,0 0 0 0 0,0 0 0 0 0,-1 0 1 0 0,1 0-1 0 0,0 0 0 0 0,-1 0 0 0 0,1 1 1 0 0,0-1-1 0 0,-1 0 0 0 0,1 1 0 0 0,-1 0 0 0 0,1-1 1 0 0,-1 1-1 0 0,-1-1 0 0 0,1 2-19 0 0,0-1 0 0 0,-1 1 0 0 0,1 0 0 0 0,0 0 0 0 0,0 0 0 0 0,0 0 0 0 0,0 0 0 0 0,0 0 0 0 0,0 0 0 0 0,0 1 0 0 0,0-1 0 0 0,0 1 0 0 0,-2 2 0 0 0,1 0-22 0 0,-1 0 1 0 0,1 1-1 0 0,-1 0 1 0 0,1 0-1 0 0,-2 6 1 0 0,-2 5-32 0 0,0 1 0 0 0,-5 27-1 0 0,-24 76-26 0 0,15-52 55 0 0,12-39-1 0 0,0 0 0 0 0,-2 0 0 0 0,-2-1 0 0 0,-19 33 0 0 0,-37 69 0 0 0,15-25 0 0 0,48-94 127 0 0,-4 6-1233 0 0,10-17 1072 0 0,0 0 0 0 0,0 0 0 0 0,0 0 0 0 0,0 0 0 0 0,0 1 1 0 0,0-1-1 0 0,0 0 0 0 0,0 0 0 0 0,0 0 0 0 0,0 0 0 0 0,0 0 0 0 0,0 0 0 0 0,0 0 1 0 0,0 0-1 0 0,0 0 0 0 0,0 0 0 0 0,0 0 0 0 0,0 0 0 0 0,0 0 0 0 0,0 1 0 0 0,0-1 1 0 0,0 0-1 0 0,0 0 0 0 0,0 0 0 0 0,0 0 0 0 0,0 0 0 0 0,0 0 0 0 0,0 0 0 0 0,1 0 1 0 0,-1 0-1 0 0,0 0 0 0 0,0 0 0 0 0,0 0 0 0 0,0 0 0 0 0,0 0 0 0 0,0 0 0 0 0,0 0 1 0 0,0 0-1 0 0,0 0 0 0 0,0 0 0 0 0,0 0 0 0 0,0 0 0 0 0,0 0 0 0 0,1 0 0 0 0,-1 0 1 0 0,0 0-1 0 0,0 0 0 0 0,0 0 0 0 0,0 0 0 0 0,0 0 0 0 0,0 0 0 0 0,0 0 0 0 0,0 0 1 0 0,0 0-1 0 0,0 0 0 0 0,0 0 0 0 0,0 0 0 0 0,0 0 0 0 0,1 0 0 0 0,10-6-3526 0 0,9-9-2932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62 5063 0 0,'44'-39'2088'0'0,"-12"16"6779"0"0,-32 29-8721 0 0,-1-1 0 0 0,0 0 1 0 0,0 1-1 0 0,0-1 0 0 0,0 0 0 0 0,-1 0 1 0 0,0 0-1 0 0,0 0 0 0 0,0 0 0 0 0,-1 0 1 0 0,-3 5-1 0 0,-6 6 212 0 0,-24 26 0 0 0,10-12-288 0 0,-170 219 45 0 0,167-213-245 0 0,-168 240-255 0 0,173-235 399 0 0,-53 93-37 0 0,62-105 112 0 0,2 0 0 0 0,-17 56 0 0 0,27-75 29 0 0,1 0 0 0 0,0 1 1 0 0,0-1-1 0 0,1 1 0 0 0,0-1 1 0 0,2 22-1 0 0,-1-28-37 0 0,1 0 0 0 0,0 0 0 0 0,0 0-1 0 0,0 0 1 0 0,1 0 0 0 0,-1 0 0 0 0,1-1 0 0 0,0 1 0 0 0,0 0 0 0 0,0-1 0 0 0,1 1-1 0 0,-1-1 1 0 0,1 0 0 0 0,0 0 0 0 0,0 0 0 0 0,0 0 0 0 0,0-1 0 0 0,0 1-1 0 0,1-1 1 0 0,5 3 0 0 0,5 3 354 0 0,0-1-1 0 0,1-1 0 0 0,16 5 1 0 0,6 2 338 0 0,-25-9-732 0 0,-9-3 247 0 0,-1 1-224 0 0,-1-2-491 0 0,5 5 1138 0 0,-7 9-7845 0 0,-6-3 6248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2303 0 0,'0'0'16312'0'0,"3"1"-16092"0"0,10 0 1776 0 0,-15 13-1458 0 0,-3 0-241 0 0,-36 26-352 0 0,39-39 179 0 0,3-3-119 0 0,0-1-1 0 0,-1 1 1 0 0,1 0-1 0 0,0 0 1 0 0,0 0-1 0 0,1-1 1 0 0,-1 1-1 0 0,0 0 1 0 0,1 1-1 0 0,-1-1 1 0 0,3-2-1 0 0,5-10 710 0 0,-8 17-649 0 0,3 8 7 0 0,0 0 4 0 0,-4-7-20 0 0,2 6-33 0 0,-2-8 36 0 0,-1 0-5 0 0,-2 8-43 0 0,0-5-11 0 0,13-25 0 0 0,-4 11-12 0 0,-6 9 11 0 0,0 0 0 0 0,0 0 1 0 0,0 0-1 0 0,0 0 0 0 0,0 0 0 0 0,0 0 0 0 0,1 0 0 0 0,-1 0 0 0 0,0 0 1 0 0,0 0-1 0 0,0 0 0 0 0,0 0 0 0 0,0 0 0 0 0,0 0 0 0 0,0 0 0 0 0,0 0 1 0 0,0 0-1 0 0,0 0 0 0 0,0 0 0 0 0,0 0 0 0 0,0 0 0 0 0,0 0 0 0 0,0 0 1 0 0,0 0-1 0 0,0 0 0 0 0,0 0 0 0 0,0 0 0 0 0,0 0 0 0 0,0 0 0 0 0,0 0 1 0 0,0 0-1 0 0,0 0 0 0 0,0 0 0 0 0,1 0 0 0 0,-1 0 0 0 0,0 0 0 0 0,0 0 1 0 0,0 0-1 0 0,0 0 0 0 0,0 0 0 0 0,0 0 0 0 0,1 8 48 0 0,-1-6 18 0 0,0 0-12 0 0,-1 7-31 0 0,0-7 31 0 0,0 0 0 0 0,-3 6-30 0 0,2-5-51 0 0,0-1 1 0 0,0 1-1 0 0,-1-1 0 0 0,1 0 1 0 0,0 1-1 0 0,-4 1 0 0 0,-3 4-278 0 0,-6 8-680 0 0,14-14 556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26 16671 0 0,'0'0'1512'0'0,"-1"-2"-1245"0"0,0 1-153 0 0,0-1 1 0 0,-1 0-1 0 0,1 0 0 0 0,0 1 1 0 0,-1-1-1 0 0,1 1 1 0 0,-1 0-1 0 0,1-1 0 0 0,-1 1 1 0 0,0 0-1 0 0,0 0 0 0 0,1 0 1 0 0,-1 0-1 0 0,0 0 1 0 0,0 0-1 0 0,0 0 0 0 0,0 1 1 0 0,0-1-1 0 0,0 1 0 0 0,0 0 1 0 0,0-1-1 0 0,-1 1 1 0 0,1 0-1 0 0,0 0 0 0 0,0 0 1 0 0,0 1-1 0 0,-2-1 1 0 0,-1 1-105 0 0,0 1 0 0 0,0-1 0 0 0,0 1 1 0 0,0 0-1 0 0,0 0 0 0 0,0 1 0 0 0,1-1 1 0 0,0 1-1 0 0,-1 0 0 0 0,1 0 0 0 0,-5 6 1 0 0,-4 4 38 0 0,-22 29 0 0 0,16-18-36 0 0,-90 133-13 0 0,91-128-16 0 0,-19 39 0 0 0,33-59 13 0 0,0 1-1 0 0,1-1 1 0 0,0 1-1 0 0,0 0 0 0 0,1 0 1 0 0,0 0-1 0 0,1 0 1 0 0,0 19-1 0 0,1-26 4 0 0,0-1 0 0 0,1 1 0 0 0,-1 0 0 0 0,1 0 0 0 0,0 0 0 0 0,-1-1 0 0 0,4 6 0 0 0,4 3 0 0 0,-5-8 22 0 0,0-1 1 0 0,1 0-1 0 0,-1 0 0 0 0,1 0 0 0 0,0 0 0 0 0,-1-1 1 0 0,1 1-1 0 0,0-1 0 0 0,0 0 0 0 0,0 0 0 0 0,0-1 1 0 0,0 1-1 0 0,0-1 0 0 0,0 0 0 0 0,0 0 0 0 0,0 0 1 0 0,0 0-1 0 0,0-1 0 0 0,4 0 0 0 0,7-3 119 0 0,0 0 0 0 0,0 0 0 0 0,24-12 0 0 0,-23 8-33 0 0,0 0-1 0 0,-1 0 1 0 0,1-2 0 0 0,-2 0-1 0 0,1-1 1 0 0,17-17 0 0 0,-27 23-109 0 0,0 0-1 0 0,0 0 1 0 0,-1-1 0 0 0,0 1-1 0 0,0-1 1 0 0,0 0 0 0 0,-1 0 0 0 0,0-1-1 0 0,0 1 1 0 0,-1-1 0 0 0,0 1-1 0 0,0-1 1 0 0,0 0 0 0 0,-1 0 0 0 0,0 1-1 0 0,0-1 1 0 0,-1 0 0 0 0,0 0-1 0 0,-1-10 1 0 0,-1 0-44 0 0,-1 0 0 0 0,-2 0 0 0 0,1 1-1 0 0,-2-1 1 0 0,-9-19 0 0 0,12 28-44 0 0,-1 0-1 0 0,-1 1 1 0 0,1 0 0 0 0,-1-1 0 0 0,-1 2-1 0 0,1-1 1 0 0,-1 0 0 0 0,0 1-1 0 0,-1 0 1 0 0,1 1 0 0 0,-1 0-1 0 0,-10-6 1 0 0,12 8-39 0 0,1 1 0 0 0,-1 1 0 0 0,0-1 0 0 0,1 1 0 0 0,-7-1 0 0 0,9 1-136 0 0,-6 1-194 0 0,20 2-7510 0 0,2 0 2506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12439 0 0,'0'0'566'0'0,"1"-2"-6"0"0,0-1-455 0 0,1-18 8183 0 0,-5 22-7976 0 0,-2 1-281 0 0,0 0 12 0 0,1 0 0 0 0,-1 0 0 0 0,1 1 0 0 0,0-1 0 0 0,-8 7 0 0 0,8-4-26 0 0,-1-1 0 0 0,2 1 0 0 0,-1 0 0 0 0,0 0 0 0 0,1 1 0 0 0,0-1 0 0 0,-3 9 0 0 0,-2 6-17 0 0,-9 35 0 0 0,12-36 0 0 0,-1 1 0 0 0,-11 23 0 0 0,-1-11-33 0 0,-2 0 0 0 0,-1-1 0 0 0,-1-1 0 0 0,-48 49 0 0 0,61-68-21 0 0,4-3 64 0 0,8-5 3 0 0,6-4 11 0 0,-9 1-24 0 0,18-3 94 0 0,0-1 0 0 0,0-1 0 0 0,0 0 0 0 0,21-11 0 0 0,21-6 112 0 0,-39 15-112 0 0,1 2-1 0 0,-1 0 1 0 0,25-1 0 0 0,-44 5-49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 13791 0 0,'0'0'1247'0'0,"0"-1"-1023"0"0,0-8 4453 0 0,-2 11-4225 0 0,-3 5-335 0 0,0 0 0 0 0,0 1 0 0 0,1 0 0 0 0,0 0 0 0 0,0 0 0 0 0,1 0 0 0 0,-4 16 0 0 0,-11 68 35 0 0,13-64-69 0 0,-12 47 35 0 0,-3-1 0 0 0,-53 126 1 0 0,31-77-298 0 0,41-121 95 0 0,1 0 1 0 0,0-1-1 0 0,0 1 0 0 0,0 0 1 0 0,0-1-1 0 0,0 1 0 0 0,0 0 1 0 0,0-1-1 0 0,0 1 0 0 0,1 3 1 0 0,0-3-925 0 0,17-5-8611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515 193 11055 0 0,'8'-15'1059'0'0,"18"-25"0"0"0,1-3 4907 0 0,-16 14-3733 0 0,-8 17-1071 0 0,-2 10-836 0 0,-1 0-19 0 0,0 0-292 0 0,0 0-1 0 0,0 0 1 0 0,0 0-1 0 0,0 0 1 0 0,-1 1 0 0 0,1-1-1 0 0,-1 0 1 0 0,1 0-1 0 0,-1 0 1 0 0,0 1-1 0 0,1-1 1 0 0,-1 0 0 0 0,0 1-1 0 0,0-1 1 0 0,0 1-1 0 0,-1-1 1 0 0,1 1-1 0 0,-2-2 1 0 0,1 1 22 0 0,-1 0 1 0 0,1 1-1 0 0,0-1 0 0 0,-1 1 1 0 0,0 0-1 0 0,1 0 1 0 0,-1 0-1 0 0,0 0 0 0 0,1 0 1 0 0,-7 0-1 0 0,-1 0 52 0 0,-1 1 1 0 0,1 0-1 0 0,-1 1 0 0 0,1 0 1 0 0,-18 4-1 0 0,4 2-173 0 0,0 1-1 0 0,1 1 0 0 0,-44 25 1 0 0,32-16 7 0 0,5-3-106 0 0,-42 29-1 0 0,60-36 144 0 0,2 1 1 0 0,-1 0-1 0 0,1 0 1 0 0,1 1-1 0 0,-1 0 1 0 0,-12 19-1 0 0,10-7-60 0 0,12-13 85 0 0,0-2 2 0 0,0-4 7 0 0,0 1 0 0 0,0-1-1 0 0,0 0 1 0 0,0 1-1 0 0,1-1 1 0 0,0 0-1 0 0,-1 1 1 0 0,1-1-1 0 0,1 0 1 0 0,-1 0 0 0 0,0 0-1 0 0,1 0 1 0 0,-1 0-1 0 0,1 0 1 0 0,0 0-1 0 0,0 0 1 0 0,4 4-1 0 0,3 1-16 0 0,0-1-1 0 0,0 0 0 0 0,20 11 0 0 0,-13-8 27 0 0,13 7-25 0 0,-14-8 12 0 0,0 0-1 0 0,14 12 1 0 0,-13-7 10 0 0,28 29 0 0 0,-39-36 0 0 0,0-1 0 0 0,0 1 0 0 0,-1 0 0 0 0,0 0 0 0 0,0 0 0 0 0,-1 0 0 0 0,0 1 0 0 0,3 9 0 0 0,-3-6 43 0 0,-1 1-1 0 0,0-1 0 0 0,-1 1 1 0 0,-1-1-1 0 0,1 1 1 0 0,-2-1-1 0 0,-1 15 0 0 0,1-19-12 0 0,0 1 0 0 0,-1-1 0 0 0,0 1 0 0 0,0-1 0 0 0,-1 0 0 0 0,0 0 0 0 0,0 0 0 0 0,-1 0 0 0 0,0 0 0 0 0,0-1 0 0 0,-8 11 0 0 0,7-13-12 0 0,0 1 0 0 0,0-2-1 0 0,0 1 1 0 0,-1 0 0 0 0,1-1 0 0 0,-1 0 0 0 0,1-1 0 0 0,-1 1 0 0 0,0-1-1 0 0,-10 3 1 0 0,-5-1 64 0 0,-37 4 0 0 0,43-6-54 0 0,-1-1 1 0 0,1-1-1 0 0,-1 0 1 0 0,1-1-1 0 0,-23-4 0 0 0,35 4-23 0 0,-1 1 0 0 0,0-1-1 0 0,1-1 1 0 0,-1 1 0 0 0,1 0-1 0 0,-1-1 1 0 0,1 0 0 0 0,0 0-1 0 0,-1 0 1 0 0,1 0 0 0 0,0 0-1 0 0,0-1 1 0 0,0 1 0 0 0,1-1-1 0 0,-1 0 1 0 0,1 0 0 0 0,-1 0-1 0 0,1 0 1 0 0,0 0 0 0 0,0 0-1 0 0,1-1 1 0 0,-1 1 0 0 0,1-1-1 0 0,-1 1 1 0 0,1-1 0 0 0,0 1-1 0 0,-1-7 1 0 0,2 3-17 0 0,0 0 0 0 0,0-1 1 0 0,0 1-1 0 0,1 0 0 0 0,0 0 0 0 0,0-1 0 0 0,1 1 0 0 0,0 0 1 0 0,0 0-1 0 0,1 1 0 0 0,0-1 0 0 0,6-11 0 0 0,6-5-49 0 0,0 0 1 0 0,19-20-1 0 0,-32 39 58 0 0,17-19-65 0 0,1 0 0 0 0,32-26-1 0 0,-21 26 489 0 0,1 1-1 0 0,55-28 1 0 0,0 1 126 0 0,-56 31-469 0 0,-18 11-68 0 0,-1-1 1 0 0,0 0-1 0 0,0 0 1 0 0,13-12-1 0 0,-1-1-198 0 0,-18 17-6 0 0,0-1 0 0 0,0 0 0 0 0,5-7 0 0 0,-9 11-264 0 0,-1 0 1 0 0,0 0-1 0 0,0 0 0 0 0,0 1 1 0 0,0-1-1 0 0,0 0 1 0 0,1 0-1 0 0,-1 1 0 0 0,0-1 1 0 0,1 1-1 0 0,-1-1 0 0 0,0 1 1 0 0,1 0-1 0 0,1-1 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80 16439 0 0,'0'0'754'0'0,"0"-1"-17"0"0,2-4-599 0 0,-1 0 1 0 0,0 1-1 0 0,0-1 1 0 0,0 0-1 0 0,-1-8 0 0 0,0 11 104 0 0,1 0 0 0 0,-1-1 0 0 0,-1 1 0 0 0,1 0 0 0 0,0 0 0 0 0,-1-1 0 0 0,1 1 0 0 0,-1 0 0 0 0,1 0 0 0 0,-1 0 0 0 0,0 0 0 0 0,0 0 0 0 0,0 0 0 0 0,-2-3 0 0 0,2 4 147 0 0,0 0-314 0 0,-1 1-1 0 0,1-1 0 0 0,0 0 1 0 0,-1 1-1 0 0,1-1 1 0 0,-1 1-1 0 0,1 0 1 0 0,-1-1-1 0 0,1 1 0 0 0,-3 0 1 0 0,-3 0-56 0 0,0 0 0 0 0,0 0 1 0 0,0 1-1 0 0,-1 0 0 0 0,1 0 1 0 0,0 1-1 0 0,-9 3 0 0 0,-48 24-100 0 0,35-15-23 0 0,3-2-113 0 0,0 2 1 0 0,-28 20-1 0 0,41-25 128 0 0,1 1 0 0 0,0 0 0 0 0,1 0 0 0 0,0 1 0 0 0,-17 24 0 0 0,27-34 85 0 0,-1 1 0 0 0,1-1-1 0 0,0 1 1 0 0,0 0 0 0 0,0-1-1 0 0,0 1 1 0 0,0 0 0 0 0,0 0-1 0 0,0-1 1 0 0,1 1 0 0 0,-1 0 0 0 0,1 0-1 0 0,-1 0 1 0 0,1 2 0 0 0,-1 2-7 0 0,2 5-42 0 0,0-6 44 0 0,1-1 0 0 0,0 1 0 0 0,0 0 0 0 0,0-1 1 0 0,1 1-1 0 0,0-1 0 0 0,-1 0 0 0 0,2 0 0 0 0,-1 0 0 0 0,6 6 0 0 0,7 4-10 0 0,21 16 1 0 0,-6-5 25 0 0,-18-14-8 0 0,-2-2-1 0 0,-1 1-1 0 0,0 0 1 0 0,15 20 0 0 0,-16-19 24 0 0,-2 2 1 0 0,0-1 0 0 0,0 1 0 0 0,5 17 0 0 0,-10-24 44 0 0,-1 0 1 0 0,0-1-1 0 0,0 1 0 0 0,-1 0 1 0 0,0 0-1 0 0,0-1 0 0 0,0 1 1 0 0,-1 0-1 0 0,0 0 0 0 0,0-1 1 0 0,-4 12-1 0 0,1-8-23 0 0,-1-1 0 0 0,0 1 0 0 0,0-1 0 0 0,-1 0-1 0 0,0-1 1 0 0,0 1 0 0 0,-1-1 0 0 0,0-1 0 0 0,0 1 0 0 0,-12 7 0 0 0,-7 4 64 0 0,-53 25 1 0 0,52-32-85 0 0,9-7 37 0 0,14-5-60 0 0,0-1 9 0 0,-14-2 51 0 0,14 1-58 0 0,1 0 9 0 0,0 0 7 0 0,0 1 0 0 0,1 0 0 0 0,-1-1 0 0 0,1 0 0 0 0,0 0 0 0 0,0 0 0 0 0,0 0 0 0 0,0 0 0 0 0,0 0 0 0 0,-2-7 0 0 0,-11-37 135 0 0,13 41-159 0 0,1 0 0 0 0,1-1 1 0 0,-1 1-1 0 0,1 0 0 0 0,0-1 0 0 0,0 1 1 0 0,1 0-1 0 0,0-1 0 0 0,0 1 1 0 0,1 0-1 0 0,-1 0 0 0 0,1 0 0 0 0,5-10 1 0 0,2-2-64 0 0,2 0 0 0 0,23-31 0 0 0,-15 27 56 0 0,1 2-1 0 0,0 0 1 0 0,44-32 0 0 0,-33 27 8 0 0,115-82 131 0 0,-76 57-73 0 0,-61 42-43 0 0,-4 1-40 0 0,-4 6-117 0 0,2-10-1445 0 0,-3 6-2332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1375 0 0,'0'0'14638'0'0,"-1"2"-14404"0"0,-3 5-70 0 0,-2 1 1 0 0,1-1-1 0 0,-1-1 0 0 0,1 1 0 0 0,-11 8 0 0 0,-8 9 39 0 0,-82 82-127 0 0,99-99-148 0 0,0-1 0 0 0,-12 8-1 0 0,10-8-398 0 0,8-5 282 0 0,-19 5-206 0 0,-155 41-2477 0 0,165-44 2905 0 0,-1 0-1 0 0,-14 7 1567 0 0,38-8-1051 0 0,4-2-65 0 0,0-1-1 0 0,0 0 0 0 0,29-7 1 0 0,-44 7-33 0 0,-3 8-347 0 0,0-1 0 0 0,-1 0 0 0 0,1 1 1 0 0,-1-1-1 0 0,0 0 0 0 0,-1 0 0 0 0,0 0 0 0 0,0-1 0 0 0,-6 10 0 0 0,-10 22 345 0 0,13-23-362 0 0,3-9-56 0 0,1 0 0 0 0,0 0 0 0 0,1-1 0 0 0,-1 1 0 0 0,1 1 0 0 0,0-1 0 0 0,0 0-1 0 0,1 0 1 0 0,-1 8 0 0 0,1-4-30 0 0,-1 4 32 0 0,2-9-33 0 0,1 3-47 0 0,-2-7 7 0 0,0 1 1 0 0,1-1-1 0 0,-1 0 0 0 0,0 1 1 0 0,1-1-1 0 0,-1 0 0 0 0,1 1 1 0 0,-1-1-1 0 0,0 0 0 0 0,1 0 0 0 0,-1 1 1 0 0,1-1-1 0 0,-1 0 0 0 0,1 0 1 0 0,-1 0-1 0 0,1 0 0 0 0,-1 0 1 0 0,1 0-1 0 0,-1 0 0 0 0,1 0 1 0 0,-1 0-1 0 0,1 0 0 0 0,12 0-454 0 0,-13 0 463 0 0,14-1-544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242 257 13359 0 0,'1'-1'1027'0'0,"2"-34"1202"0"0,-3 26-537 0 0,1 0 0 0 0,0 0 0 0 0,4-15 0 0 0,-3 19-1580 0 0,0 0 1 0 0,0 0-1 0 0,0 0 0 0 0,1 0 0 0 0,0 0 0 0 0,0 0 1 0 0,0 1-1 0 0,1 0 0 0 0,-1-1 0 0 0,1 1 0 0 0,0 0 1 0 0,5-3-1 0 0,1-1-78 0 0,-2 1-28 0 0,0 1 0 0 0,0-1 0 0 0,0 0 0 0 0,-1-1 0 0 0,0 0 0 0 0,0 0 0 0 0,8-14 0 0 0,-16 22-23 0 0,1-1 0 0 0,0 0 0 0 0,-1 0 0 0 0,1 1 0 0 0,0-1 0 0 0,-1 0 0 0 0,1 1 0 0 0,-1-1-1 0 0,1 1 1 0 0,-1-1 0 0 0,1 1 0 0 0,-1-1 0 0 0,0 1 0 0 0,0-1 0 0 0,1 0-3 0 0,-2 0-62 0 0,0-1-1 0 0,-1 1 1 0 0,1-1-1 0 0,0 1 0 0 0,0 0 1 0 0,-1-1-1 0 0,1 1 0 0 0,-1 0 1 0 0,1 1-1 0 0,-1-1 1 0 0,1 0-1 0 0,-1 1 0 0 0,0-1 1 0 0,1 1-1 0 0,-1 0 0 0 0,0 0 1 0 0,1 0-1 0 0,-4 1 1 0 0,-6 0-243 0 0,0 1 1 0 0,-20 7-1 0 0,24-6 155 0 0,-7 2 76 0 0,0 1 0 0 0,1 0 0 0 0,0 1 0 0 0,0 1 0 0 0,1 0 0 0 0,0 1 0 0 0,-22 19 0 0 0,20-15 70 0 0,1 2 0 0 0,0 0 0 0 0,1 0 0 0 0,1 1 0 0 0,-17 29 0 0 0,26-39 24 0 0,0 0 0 0 0,0 1 0 0 0,0-1 0 0 0,1 1 0 0 0,0 0-1 0 0,0 0 1 0 0,0 0 0 0 0,0 11 0 0 0,2-16 0 0 0,0 0 1 0 0,0 0-1 0 0,0 0 1 0 0,0 0-1 0 0,0 0 0 0 0,1 0 1 0 0,-1 0-1 0 0,1 0 0 0 0,-1 0 1 0 0,1 0-1 0 0,0 0 1 0 0,0-1-1 0 0,0 1 0 0 0,0 0 1 0 0,0 0-1 0 0,0-1 0 0 0,0 1 1 0 0,0-1-1 0 0,1 1 1 0 0,-1-1-1 0 0,1 1 0 0 0,-1-1 1 0 0,1 0-1 0 0,-1 0 0 0 0,1 0 1 0 0,0 0-1 0 0,-1 0 1 0 0,1 0-1 0 0,0 0 0 0 0,0 0 1 0 0,0-1-1 0 0,0 1 0 0 0,0-1 1 0 0,3 1-1 0 0,4 0 40 0 0,1-1 1 0 0,-1 0-1 0 0,1 0 0 0 0,-1-1 1 0 0,1 0-1 0 0,-1 0 0 0 0,1-1 1 0 0,-1-1-1 0 0,0 1 0 0 0,15-8 1 0 0,-5 2 47 0 0,-1-1 0 0 0,-1-1 1 0 0,0-1-1 0 0,18-14 0 0 0,-20 12 166 0 0,-1-1-1 0 0,0 0 0 0 0,19-26 1 0 0,-33 38 146 0 0,-10 15-381 0 0,-1 0 0 0 0,2 0 0 0 0,-12 21 0 0 0,7-12-14 0 0,-101 187 43 0 0,65-114-32 0 0,49-93-18 0 0,-16 30 22 0 0,-23 58-1 0 0,39-85-280 0 0,-1-1-1 0 0,1 1 0 0 0,0 0 0 0 0,1-1 1 0 0,-1 1-1 0 0,1 0 0 0 0,0 0 0 0 0,0 0 1 0 0,0 0-1 0 0,1-1 0 0 0,1 8 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1839 0 0,'0'0'491'0'0,"-1"2"1386"0"0,-1 22 2310 0 0,1 37 0 0 0,11 69-2732 0 0,-1-33 326 0 0,-2 0 445 0 0,4 177 1688 0 0,-12-240-3673 0 0,-2-1 1 0 0,-1 1-1 0 0,-2-1 1 0 0,-1 0-1 0 0,-1 0 1 0 0,-14 32-1 0 0,9-33-131 0 0,-2-2-1 0 0,-1 0 1 0 0,-1-1-1 0 0,-1 0 1 0 0,-2-2-1 0 0,-1 0 1 0 0,-1-1 0 0 0,-1-1-1 0 0,-1-2 1 0 0,-1 0-1 0 0,-50 35 1 0 0,-49 30-57 0 0,115-82-5511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8 104 919 0 0,'-7'-1'14076'0'0,"7"13"-12792"0"0,0-8-946 0 0,0 0 0 0 0,0 0 0 0 0,1 0 0 0 0,-1-1 0 0 0,1 1 0 0 0,0 0 0 0 0,0 0 0 0 0,3 7 0 0 0,-2-9-245 0 0,-1 0 0 0 0,0 0 0 0 0,1 0 0 0 0,-1 0 0 0 0,1 0 0 0 0,0-1 0 0 0,-1 1 0 0 0,1 0 0 0 0,0-1 1 0 0,0 1-1 0 0,0-1 0 0 0,0 0 0 0 0,0 0 0 0 0,0 0 0 0 0,1 0 0 0 0,2 1 0 0 0,3 0 72 0 0,0 0 0 0 0,0-1 0 0 0,1 1 1 0 0,-1-2-1 0 0,0 1 0 0 0,0-1 0 0 0,1-1 0 0 0,9-1 0 0 0,70-17 619 0 0,-66 13-639 0 0,197-57 682 0 0,-21 5-269 0 0,-156 47-455 0 0,68-19 106 0 0,-109 30-217 0 0,-1-1 1 0 0,0 1-1 0 0,0 0 0 0 0,0 0 0 0 0,0 0 1 0 0,0 0-1 0 0,0 0 0 0 0,0 0 0 0 0,0 0 1 0 0,1 0-1 0 0,-1 0 0 0 0,0-1 0 0 0,0 1 1 0 0,0 0-1 0 0,0 0 0 0 0,0 0 1 0 0,0 0-1 0 0,1 0 0 0 0,-1 0 0 0 0,0 0 1 0 0,0 0-1 0 0,0 0 0 0 0,0 0 0 0 0,0 0 1 0 0,1 0-1 0 0,-1 0 0 0 0,0 0 0 0 0,0 0 1 0 0,0 0-1 0 0,0 0 0 0 0,0 0 0 0 0,1 0 1 0 0,-1 0-1 0 0,0 1 0 0 0,0-1 0 0 0,0 0 1 0 0,0 0-1 0 0,0 0 0 0 0,0 0 1 0 0,0 0-1 0 0,1 0 0 0 0,-1 0 0 0 0,0 0 1 0 0,0 0-1 0 0,0 1 0 0 0,0-1 0 0 0,0 0 1 0 0,0 0-1 0 0,0 0 0 0 0,0 0 0 0 0,0 0 1 0 0,0 0-1 0 0,0 1 0 0 0,0-1 0 0 0,0 0 1 0 0,0 0-1 0 0,0 0 0 0 0,-6 11-1026 0 0,-17 12-918 0 0,-7-2-656 0 0,8-10-2270 0 0,-1 0-1209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0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10591 0 0,'0'0'819'0'0,"0"2"-406"0"0,0-1-367 0 0,-1 104 4890 0 0,-1-67-3945 0 0,-1 0 1 0 0,-10 45-1 0 0,11-73-826 0 0,-34 134 1350 0 0,26-112-1387 0 0,-1 0-1 0 0,-23 44 1 0 0,-7 5-272 0 0,40-80-513 0 0,-2 5-410 0 0,2-4-534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416 241 2303 0 0,'0'0'2028'0'0,"-7"8"4132"0"0,1-5-4731 0 0,4-3-1148 0 0,0 1 1 0 0,0 0 0 0 0,0 0 0 0 0,1-1 0 0 0,-1 1 0 0 0,0-1 0 0 0,0 1-1 0 0,0-1 1 0 0,0 0 0 0 0,0 0 0 0 0,0 0 0 0 0,0 0 0 0 0,0 0 0 0 0,0 0 0 0 0,0 0-1 0 0,-2-1 1 0 0,3 0-260 0 0,1 1-1 0 0,0 0 1 0 0,-1-1-1 0 0,1 1 1 0 0,0 0-1 0 0,0-1 1 0 0,-1 1-1 0 0,1 0 0 0 0,0-1 1 0 0,0 1-1 0 0,0 0 1 0 0,-1-1-1 0 0,1 1 1 0 0,0-1-1 0 0,0 1 1 0 0,0-1-1 0 0,0 1 1 0 0,0 0-1 0 0,0-1 1 0 0,0 1-1 0 0,0-1 1 0 0,0 1-1 0 0,0-1 0 0 0,0 1 1 0 0,0 0-1 0 0,0-1 1 0 0,0 1-1 0 0,0-1 1 0 0,1 1-1 0 0,-1 0 1 0 0,0-1-1 0 0,0 0 1 0 0,7-14 128 0 0,-1 6-147 0 0,0 0 1 0 0,1 0-1 0 0,1 1 0 0 0,-1-1 1 0 0,1 2-1 0 0,12-10 0 0 0,58-37-5 0 0,-75 52 2 0 0,21-13 144 0 0,0 2 0 0 0,1 0 0 0 0,1 1 0 0 0,-1 2 0 0 0,2 1-1 0 0,0 0 1 0 0,0 2 0 0 0,0 2 0 0 0,38-4 0 0 0,-53 9-71 0 0,3 3 2 0 0,-13 0-90 0 0,-2-2 15 0 0,1 0-10 0 0,0 0 0 0 0,0 1-1 0 0,-1-1 1 0 0,1 0 0 0 0,-1 0-1 0 0,1 1 1 0 0,-1-1 0 0 0,1 0 0 0 0,-1 1-1 0 0,0-1 1 0 0,0 0 0 0 0,0 1-1 0 0,0-1 1 0 0,0 1 0 0 0,0-1 0 0 0,0 0-1 0 0,0 1 1 0 0,0-1 0 0 0,-1 2-1 0 0,0 1-2 0 0,0 0-1 0 0,0-1 0 0 0,0 1 0 0 0,0 0 0 0 0,-3 3 0 0 0,0 0-10 0 0,-1-1 0 0 0,0 1 0 0 0,0-1 0 0 0,0-1-1 0 0,-11 10 1 0 0,-36 23-84 0 0,15-11 90 0 0,-369 273-244 0 0,345-258 187 0 0,-76 37 0 0 0,100-58 76 0 0,-20 11-76 0 0,48-29 43 0 0,37-13 81 0 0,-5 2 124 0 0,49-11-1 0 0,-45 15 247 0 0,1 0-1 0 0,0 2 0 0 0,55 4 1 0 0,-64 0-211 0 0,-1 0-1 0 0,0 2 1 0 0,1 0 0 0 0,-2 1 0 0 0,1 1 0 0 0,-1 1-1 0 0,18 8 1 0 0,-24-8-137 0 0,1-1-1 0 0,0-1 0 0 0,0 0 1 0 0,19 4-1 0 0,-29-8 5 0 0,21-4 74 0 0,4-3-1834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 1375 0 0,'-2'-1'362'0'0,"-2"0"730"0"0,1 0-1 0 0,-1 0 1 0 0,1 1 0 0 0,-1-1 0 0 0,0 1 0 0 0,-6 0-1 0 0,8 0 137 0 0,1 0-620 0 0,-15 6 1518 0 0,-6 23-111 0 0,17-22-1882 0 0,1 0-1 0 0,-1-1 0 0 0,-8 8 1 0 0,-19 16-2 0 0,-240 236 286 0 0,250-242-410 0 0,0 1 0 0 0,-21 33 1 0 0,38-49 5 0 0,-1 0 0 0 0,1 0 0 0 0,0 1 1 0 0,1 0-1 0 0,0 0 0 0 0,0 0 1 0 0,1 0-1 0 0,1 0 0 0 0,0 1 1 0 0,-2 19-1 0 0,4-25 41 0 0,1 1 1 0 0,-1-1-1 0 0,1 0 1 0 0,0 1-1 0 0,0-1 0 0 0,1 0 1 0 0,-1 0-1 0 0,1 0 1 0 0,0 0-1 0 0,1 0 0 0 0,-1 0 1 0 0,5 5-1 0 0,-3-4 73 0 0,2 0 0 0 0,-1 0 0 0 0,1 0 0 0 0,0 0 0 0 0,0-1 0 0 0,0 0-1 0 0,10 5 1 0 0,7 2 259 0 0,0-1-1 0 0,0-1 0 0 0,1-1 1 0 0,26 6-1 0 0,-15-8-41 0 0,-6-4-34 0 0,-27-2 168 0 0,-20 6-791 0 0,-19 2-2708 0 0,28-8 1603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215 183 3679 0 0,'-33'4'269'0'0,"-15"10"4254"0"0,-6 0 1397 0 0,56-15-5388 0 0,36-27 496 0 0,1 2-1 0 0,82-41 1 0 0,-111 62-993 0 0,102-47 569 0 0,-92 44-400 0 0,1 0 1 0 0,-1 2 0 0 0,36-6-1 0 0,-56 11-194 0 0,1 1-1 0 0,-1 0 1 0 0,1 0-1 0 0,-1 0 1 0 0,0 0-1 0 0,1 0 0 0 0,-1 0 1 0 0,1 0-1 0 0,-1 0 1 0 0,0 0-1 0 0,1 0 1 0 0,-1 0-1 0 0,1 0 1 0 0,-1 0-1 0 0,0 0 1 0 0,1 1-1 0 0,-1-1 0 0 0,1 0 1 0 0,-1 0-1 0 0,0 0 1 0 0,1 1-1 0 0,-1-1 1 0 0,0 0-1 0 0,1 0 1 0 0,-1 1-1 0 0,0-1 1 0 0,0 0-1 0 0,1 0 1 0 0,-1 1-1 0 0,0-1 0 0 0,0 0 1 0 0,1 1-1 0 0,-1-1 1 0 0,0 1-1 0 0,0 0 2 0 0,0 0 0 0 0,1 1 0 0 0,-1-1 0 0 0,0 0 1 0 0,-1 1-1 0 0,1-1 0 0 0,0 0 0 0 0,0 0 0 0 0,-1 1 0 0 0,1-1 0 0 0,-1 1 0 0 0,-2 5 17 0 0,1-1 0 0 0,-2 1 0 0 0,-4 6 0 0 0,-15 18 48 0 0,-1-1 1 0 0,-2-1-1 0 0,-34 31 0 0 0,-95 69-108 0 0,102-86-127 0 0,-12 3-42 0 0,41-30 183 0 0,1 2 0 0 0,-35 31 0 0 0,58-49 25 0 0,0 1-1 0 0,0-1 1 0 0,0 1-1 0 0,0-1 1 0 0,0 1 0 0 0,0-1-1 0 0,0 0 1 0 0,0 1 0 0 0,0-1-1 0 0,0 1 1 0 0,0-1 0 0 0,0 1-1 0 0,0-1 1 0 0,1 1 0 0 0,-1-1-1 0 0,0 0 1 0 0,0 1-1 0 0,0-1 1 0 0,1 1 0 0 0,-1-1-1 0 0,0 0 1 0 0,0 1 0 0 0,1-1-1 0 0,-1 0 1 0 0,0 1 0 0 0,1-1-1 0 0,-1 0 1 0 0,0 1 0 0 0,1-1-1 0 0,-1 0 1 0 0,1 0-1 0 0,-1 0 1 0 0,0 1 0 0 0,1-1-1 0 0,-1 0 1 0 0,1 0 0 0 0,16 9 278 0 0,-8-6-126 0 0,1 0 1 0 0,-1-1-1 0 0,1 0 1 0 0,0 0 0 0 0,0-1-1 0 0,0-1 1 0 0,0 0 0 0 0,14-1-1 0 0,83-16 602 0 0,-72 10-535 0 0,9-3-46 0 0,-23 5-70 0 0,0 1 0 0 0,0 0-1 0 0,43 0 1 0 0,-55 4-106 0 0,-7 0-67 0 0,-1 2-491 0 0,0 0-212 0 0,3 6 1302 0 0,-2-3-3556 0 0,3 10-9197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10735 0 0,'0'0'979'0'0,"0"1"-720"0"0,3 7 98 0 0,1 0 1 0 0,0-1-1 0 0,0 0 1 0 0,0 1-1 0 0,1-2 1 0 0,0 1-1 0 0,0 0 1 0 0,1-1-1 0 0,-1 0 1 0 0,8 5-1 0 0,12 9 725 0 0,37 23-1 0 0,-16-12-326 0 0,-26-17-545 0 0,-1 2 0 0 0,-1 0-1 0 0,0 1 1 0 0,-1 1-1 0 0,-1 0 1 0 0,-1 2 0 0 0,0-1-1 0 0,12 25 1 0 0,-18-27-183 0 0,0 1 1 0 0,-2 0-1 0 0,0 0 1 0 0,-1 1-1 0 0,0-1 0 0 0,-2 2 1 0 0,0-1-1 0 0,-1 0 0 0 0,-1 1 1 0 0,-1 31-1 0 0,-3-27 26 0 0,-1-1-1 0 0,-1 0 1 0 0,-1 1-1 0 0,-1-2 1 0 0,0 1-1 0 0,-2-1 1 0 0,-1 0-1 0 0,-1 0 1 0 0,0-1 0 0 0,-2 0-1 0 0,-1-1 1 0 0,0-1-1 0 0,-1 0 1 0 0,-1 0-1 0 0,-1-2 1 0 0,0 0-1 0 0,-2-1 1 0 0,0 0-1 0 0,-30 19 1 0 0,-20 19 111 0 0,35-26-723 0 0,31-27 90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 9215 0 0,'2'-1'707'0'0,"12"-12"-291"0"0,-25 17 4674 0 0,-53 24-4327 0 0,22-4-724 0 0,-71 52 0 0 0,-31 42-37 0 0,113-88 112 0 0,1 0-1 0 0,1 2 0 0 0,1 1 1 0 0,2 2-1 0 0,2 0 0 0 0,-36 68 1 0 0,49-79 94 0 0,0 0 0 0 0,2 1 0 0 0,1 0-1 0 0,-6 31 1 0 0,11-43-32 0 0,1-1 0 0 0,1 1-1 0 0,0 0 1 0 0,1 0-1 0 0,1 0 1 0 0,0 0-1 0 0,0 0 1 0 0,1 0-1 0 0,1-1 1 0 0,6 20-1 0 0,-5-22-25 0 0,0-1-1 0 0,0-1 1 0 0,1 1 0 0 0,0 0-1 0 0,1-1 1 0 0,11 14 0 0 0,-12-18-319 0 0,-1 1 0 0 0,1-1 0 0 0,0 0 0 0 0,10 6 0 0 0,-10-8-622 0 0,-1 0-1 0 0,1 0 0 0 0,-1 0 0 0 0,1-1 0 0 0,0 1 0 0 0,9 0 0 0 0,0-1-5528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82 8287 0 0,'-42'19'604'0'0,"30"-14"7555"0"0,41-19-7339 0 0,0 1 1 0 0,43-12 0 0 0,65-11-366 0 0,-129 34-431 0 0,9-2 106 0 0,-1 0 0 0 0,1 1 0 0 0,0 1 0 0 0,0 0 0 0 0,25 2 0 0 0,-42 0-123 0 0,1 0 0 0 0,0 0 0 0 0,-1 0-1 0 0,1 0 1 0 0,0 0 0 0 0,0 0 0 0 0,-1 0-1 0 0,1 0 1 0 0,0 0 0 0 0,-1 1 0 0 0,1-1 0 0 0,0 0-1 0 0,-1 0 1 0 0,1 1 0 0 0,-1-1 0 0 0,1 1-1 0 0,0-1 1 0 0,-1 0 0 0 0,1 1 0 0 0,-1-1 0 0 0,1 1-1 0 0,-1-1 1 0 0,1 1 0 0 0,-1 0 0 0 0,0-1-1 0 0,1 1 1 0 0,-1-1 0 0 0,0 1 0 0 0,1 0 0 0 0,-1-1-1 0 0,0 1 1 0 0,0 0 0 0 0,1-1 0 0 0,-1 1 0 0 0,0 0-1 0 0,0 0 1 0 0,0-1 0 0 0,0 1 0 0 0,0 0-1 0 0,0-1 1 0 0,0 1 0 0 0,0 0 0 0 0,-1-1 0 0 0,1 1-1 0 0,0 0 1 0 0,0-1 0 0 0,0 1 0 0 0,-1 0-1 0 0,1-1 1 0 0,0 1 0 0 0,-1 1 0 0 0,-3 4 8 0 0,0 1 0 0 0,0-1 1 0 0,0 0-1 0 0,-6 5 0 0 0,6-6-32 0 0,-14 16 22 0 0,-1-1 0 0 0,-36 30 0 0 0,-50 29 54 0 0,79-60-61 0 0,9-7 11 0 0,-1 0 0 0 0,1-2 0 0 0,-2 0 0 0 0,1-1 0 0 0,-40 14 0 0 0,51-21-24 0 0,7-2 14 0 0,0 0 0 0 0,-1 0 0 0 0,1 0 0 0 0,0 1 0 0 0,-1-1 1 0 0,1 0-1 0 0,0 0 0 0 0,-1 0 0 0 0,1 0 0 0 0,-1 0 0 0 0,1 0 0 0 0,0 0 0 0 0,-1 0 0 0 0,1 0 0 0 0,-1 0 0 0 0,1 0 1 0 0,0 0-1 0 0,-1 0 0 0 0,1 0 0 0 0,0 0 0 0 0,-1 0 0 0 0,1 0 0 0 0,-1 0 0 0 0,1-1 0 0 0,0 1 0 0 0,-1 0 0 0 0,1 0 0 0 0,0 0 1 0 0,-1-1-1 0 0,1 1 0 0 0,0 0 0 0 0,-1-1 0 0 0,-4-3-202 0 0,5 3 197 0 0,-1 0 1 0 0,1 0 0 0 0,0 1-1 0 0,0-1 1 0 0,0 0 0 0 0,0 0-1 0 0,0 0 1 0 0,0 1 0 0 0,1-1-1 0 0,-1 0 1 0 0,0 0 0 0 0,0 1-1 0 0,1-1 1 0 0,-1 0 0 0 0,0 0-1 0 0,1 1 1 0 0,-1-1 0 0 0,0 0-1 0 0,1 1 1 0 0,-1-1 0 0 0,1 0-1 0 0,0 0 1 0 0,3-1-3 0 0,0 0 0 0 0,0 1 1 0 0,0-1-1 0 0,1 1 0 0 0,-1 0 0 0 0,0 0 0 0 0,0 1 1 0 0,1-1-1 0 0,-1 1 0 0 0,5 0 0 0 0,50 5-103 0 0,-32-2 89 0 0,141 19 37 0 0,-157-21 49 0 0,-1 1-1 0 0,0 0 1 0 0,1 1 0 0 0,-1 0 0 0 0,0 1-1 0 0,19 9 1 0 0,-27-12-56 0 0,0 1-1 0 0,1-1 0 0 0,-1 1 1 0 0,0 0-1 0 0,0 0 0 0 0,0 0 1 0 0,0 0-1 0 0,0 0 0 0 0,0 0 1 0 0,-1 0-1 0 0,1 1 0 0 0,-1-1 1 0 0,1 1-1 0 0,-1-1 0 0 0,0 1 1 0 0,0-1-1 0 0,0 1 0 0 0,-1 0 1 0 0,1 0-1 0 0,0-1 0 0 0,-1 1 1 0 0,0 0-1 0 0,0 0 0 0 0,0-1 1 0 0,0 1-1 0 0,0 0 0 0 0,0 0 1 0 0,-1 0-1 0 0,1-1 0 0 0,-1 1 1 0 0,-1 3-1 0 0,-1 2 28 0 0,-1 1 0 0 0,0 0 0 0 0,0-1-1 0 0,-1 0 1 0 0,0 0 0 0 0,0-1 0 0 0,-1 1-1 0 0,0-1 1 0 0,0 0 0 0 0,-1-1 0 0 0,0 1 0 0 0,-14 9-1 0 0,-5 1 200 0 0,-1 0-1 0 0,-42 18 0 0 0,34-21-55 0 0,0 0 0 0 0,-44 10 0 0 0,-74 10 71 0 0,98-23-179 0 0,43-9-389 0 0,1 0-1 0 0,-23 0 1 0 0,37-10-2406 0 0,4-4 1131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3679 0 0,'0'0'6504'0'0,"2"1"-6238"0"0,9 1 71 0 0,-8-1 30 0 0,-1 0 7 0 0,1 0-286 0 0,0 1 0 0 0,0-1-1 0 0,0 1 1 0 0,0 0 0 0 0,0 0-1 0 0,-1 0 1 0 0,1 0-1 0 0,-1 0 1 0 0,1 1 0 0 0,3 4-1 0 0,21 34 534 0 0,-12-17-526 0 0,-10-17-61 0 0,15 22 87 0 0,-1 0 0 0 0,26 53 0 0 0,-41-72-127 0 0,0 0 0 0 0,-1 1 0 0 0,0-1 0 0 0,0 0 0 0 0,-1 1 0 0 0,0 0 0 0 0,-1 0 0 0 0,-1-1 0 0 0,0 1 0 0 0,0 0 0 0 0,-1 0 0 0 0,0-1 1 0 0,-3 12-1 0 0,-1-3-59 0 0,-1-1 1 0 0,-1 0 0 0 0,-1-1 0 0 0,0 0 0 0 0,-1 0-1 0 0,-1-1 1 0 0,0 0 0 0 0,-14 15 0 0 0,-11 9 18 0 0,-62 56 0 0 0,38-46 357 0 0,-82 52 1 0 0,41-31 183 0 0,78-54-151 0 0,-23 22 1 0 0,44-38-92 0 0,2-2-257 0 0,29-22-788 0 0,-5 5 292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1839 0 0,'1'2'4011'0'0,"4"5"-2278"0"0,-1 1 0 0 0,5 17 1 0 0,7 39-185 0 0,-4-13-438 0 0,15 29 261 0 0,3-1-1 0 0,45 81 1 0 0,-10-20-622 0 0,-58-124-621 0 0,-1 1 0 0 0,0-1 0 0 0,-1 1 1 0 0,-1 0-1 0 0,-1 0 0 0 0,0 0 0 0 0,0 29 0 0 0,-3-33-25 0 0,-1 0 0 0 0,-1 0 0 0 0,0 0 0 0 0,0 0 0 0 0,-1 0-1 0 0,-1-1 1 0 0,0 1 0 0 0,-1-1 0 0 0,-1 0 0 0 0,-11 19 0 0 0,1-7 174 0 0,-1 0 0 0 0,-37 39 0 0 0,-49 33 283 0 0,70-68-495 0 0,-1-2-1 0 0,-2-2 1 0 0,-56 30 0 0 0,28-23-419 0 0,-88 30 0 0 0,78-31-3572 0 0,57-23-2630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0 6447 0 0,'0'0'6230'0'0,"-1"2"-5532"0"0,-1 3-550 0 0,-1-1-1 0 0,1 0 0 0 0,-1 0 1 0 0,0 0-1 0 0,0 0 0 0 0,-1 0 1 0 0,1-1-1 0 0,-1 1 0 0 0,-7 5 1 0 0,-7 3 133 0 0,-20 10 0 0 0,1-1 51 0 0,-78 59-146 0 0,-118 105 0 0 0,160-115-138 0 0,-107 131-1 0 0,157-173-28 0 0,1 2 0 0 0,-22 38 0 0 0,37-57-19 0 0,1 1 0 0 0,0 0-1 0 0,1 0 1 0 0,1 1-1 0 0,0 0 1 0 0,1-1 0 0 0,0 1-1 0 0,0 0 1 0 0,0 21-1 0 0,3-28 57 0 0,0 0 0 0 0,1 0 0 0 0,0 0 0 0 0,0 0-1 0 0,0-1 1 0 0,1 1 0 0 0,0 0 0 0 0,0-1 0 0 0,0 1 0 0 0,1-1-1 0 0,-1 1 1 0 0,7 7 0 0 0,-4-7 96 0 0,0 0 0 0 0,1 0 0 0 0,0 0 0 0 0,0 0 1 0 0,0-1-1 0 0,1 0 0 0 0,0-1 0 0 0,8 5 0 0 0,8 2 298 0 0,0-1 0 0 0,1-2-1 0 0,0 0 1 0 0,47 8 0 0 0,-33-10-412 0 0,1-1 0 0 0,0-2 0 0 0,54-3 0 0 0,-87 0-491 0 0,0-1 1 0 0,-1 0-1 0 0,1 0 0 0 0,-1 0 0 0 0,1 0 1 0 0,9-5-1 0 0,-1-1-1202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7831 0 0,'-2'1'603'0'0,"-26"4"274"0"0,0 1-1 0 0,1 2 1 0 0,0 1-1 0 0,0 1 1 0 0,-33 18-1 0 0,41-17-584 0 0,0 0 1 0 0,1 1-1 0 0,1 0 0 0 0,0 2 0 0 0,1 0 1 0 0,0 0-1 0 0,-24 32 0 0 0,32-36-197 0 0,0 0 0 0 0,1 1-1 0 0,1 0 1 0 0,0 1 0 0 0,0-1-1 0 0,1 1 1 0 0,1 0 0 0 0,0 0-1 0 0,-4 19 1 0 0,8-29-62 0 0,-1 0-1 0 0,1 0 1 0 0,0 1-1 0 0,0-1 1 0 0,0 0 0 0 0,1 0-1 0 0,-1 0 1 0 0,0 0-1 0 0,1 0 1 0 0,-1 0 0 0 0,1 0-1 0 0,0 0 1 0 0,0 0-1 0 0,-1 0 1 0 0,1 0 0 0 0,0-1-1 0 0,1 1 1 0 0,0 2-1 0 0,0-2 49 0 0,1 0-1 0 0,-1 0 1 0 0,0-1-1 0 0,1 1 1 0 0,-1 0-1 0 0,1-1 1 0 0,-1 0 0 0 0,1 1-1 0 0,0-1 1 0 0,-1 0-1 0 0,6 1 1 0 0,3 0 215 0 0,1-1 1 0 0,0 0-1 0 0,-1 0 1 0 0,1-1 0 0 0,14-2-1 0 0,-10 1-65 0 0,0-1 0 0 0,0 0-1 0 0,0-1 1 0 0,24-9 0 0 0,-35 11-215 0 0,-1-1 0 0 0,1 0 1 0 0,-1 0-1 0 0,0 0 0 0 0,0-1 1 0 0,0 0-1 0 0,0 1 0 0 0,-1-1 1 0 0,1-1-1 0 0,-1 1 0 0 0,1 0 0 0 0,-1-1 1 0 0,0 0-1 0 0,-1 1 0 0 0,1-1 1 0 0,-1 0-1 0 0,1-1 0 0 0,-1 1 1 0 0,0 0-1 0 0,1-6 0 0 0,0-2-8 0 0,-1 0 0 0 0,0 0 0 0 0,-1 0 0 0 0,-1-1 0 0 0,0 1 1 0 0,0 0-1 0 0,-1-1 0 0 0,-5-23 0 0 0,0 12-463 0 0,-1-1 1 0 0,-2 1-1 0 0,-13-29 1 0 0,6 19-4725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126 156 8751 0 0,'-1'-1'399'0'0,"0"0"-362"0"0,-3-2 94 0 0,1-1-1 0 0,-1 0 1 0 0,0 1-1 0 0,-1 0 0 0 0,-6-4 1 0 0,10 6 28 0 0,0 0 0 0 0,-1 1 0 0 0,1-1 0 0 0,-1 1 0 0 0,1 0 0 0 0,0-1 0 0 0,-1 1 1 0 0,1 0-1 0 0,-1 0 0 0 0,1 0 0 0 0,-1 0 0 0 0,1 0 0 0 0,-1 0 0 0 0,1 0 0 0 0,-1 0 0 0 0,1 1 0 0 0,-1-1 0 0 0,1 1 0 0 0,0-1 0 0 0,-1 1 1 0 0,1-1-1 0 0,-1 1 0 0 0,1 0 0 0 0,0 0 0 0 0,-2 1 0 0 0,-2 2-2 0 0,1 1 0 0 0,-1 0-1 0 0,1 0 1 0 0,0 0 0 0 0,0 0 0 0 0,0 1 0 0 0,1 0-1 0 0,0-1 1 0 0,0 1 0 0 0,1 0 0 0 0,-1 1 0 0 0,1-1-1 0 0,0 0 1 0 0,1 1 0 0 0,0-1 0 0 0,-1 8-1 0 0,0 5-46 0 0,1 1 0 0 0,1-1-1 0 0,1 1 1 0 0,4 22-1 0 0,-3-23 189 0 0,2 0 1 0 0,0 0-1 0 0,1-1 0 0 0,1 0 0 0 0,0 0 0 0 0,2 0 0 0 0,9 17 1 0 0,-14-30 14 0 0,0 0 1 0 0,0 0 0 0 0,1 0-1 0 0,-1-1 1 0 0,1 1 0 0 0,0-1-1 0 0,7 6 1 0 0,-10-9 104 0 0,19 2 229 0 0,-18-4-601 0 0,0 1 0 0 0,0-1 0 0 0,0 1 0 0 0,0-1 1 0 0,0 0-1 0 0,0 1 0 0 0,0-1 0 0 0,0 0 0 0 0,0-1 0 0 0,0 1 0 0 0,0 0 0 0 0,0 0 0 0 0,-1-1 0 0 0,1 1 0 0 0,1-3 0 0 0,23-28 413 0 0,-22 27-384 0 0,63-90 654 0 0,72-90-353 0 0,-107 147-421 0 0,13-13-269 0 0,69-63 0 0 0,-110 110 0 0 0,1 0 0 0 0,0 0 1 0 0,0 1-1 0 0,6-3 0 0 0,14-2-4032 0 0,-13 7-2762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8895 0 0,'-18'1'253'0'0,"1"2"0"0"0,0 0 0 0 0,-34 12-1 0 0,-47 24 472 0 0,91-36-537 0 0,-18 9 110 0 0,0 1 1 0 0,1 1 0 0 0,0 2 0 0 0,1 0 0 0 0,1 1-1 0 0,1 1 1 0 0,1 2 0 0 0,0 0 0 0 0,-32 43 0 0 0,30-32 28 0 0,2 0 0 0 0,0 2 1 0 0,3 0-1 0 0,1 1 0 0 0,1 0 1 0 0,-19 70-1 0 0,30-87-198 0 0,1 0-1 0 0,0-1 0 0 0,1 1 1 0 0,0 0-1 0 0,2 0 0 0 0,0 0 1 0 0,3 19-1 0 0,-1-25-30 0 0,0-1-1 0 0,0 0 1 0 0,1 0-1 0 0,1 0 1 0 0,0-1-1 0 0,0 1 1 0 0,1-1-1 0 0,0 0 1 0 0,0 0-1 0 0,1 0 1 0 0,0-1-1 0 0,14 15 1 0 0,1-5 169 0 0,1 0 1 0 0,1-1 0 0 0,0-1-1 0 0,2-1 1 0 0,-1-1 0 0 0,2-2-1 0 0,36 14 1 0 0,-43-19-137 0 0,30 7 0 0 0,-44-13-269 0 0,1 0-1 0 0,-1 0 1 0 0,0-1 0 0 0,0 0 0 0 0,1 0 0 0 0,-1 0 0 0 0,0 0 0 0 0,1-1-1 0 0,-1 0 1 0 0,9-2 0 0 0,-13 3 56 0 0,-1-1-1 0 0,1 1 0 0 0,-1 0 1 0 0,0 0-1 0 0,1-1 0 0 0,-1 1 1 0 0,0 0-1 0 0,1-1 0 0 0,-1 1 1 0 0,0 0-1 0 0,1-1 0 0 0,-1 1 1 0 0,0-1-1 0 0,0 1 0 0 0,1-1 1 0 0,-1 1-1 0 0,0 0 1 0 0,0-1-1 0 0,0 0 0 0 0,1-1-360 0 0,4-8-1343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5983 0 0,'-7'0'542'0'0,"3"0"-350"0"0,1 1 0 0 0,0 0 1 0 0,0 0-1 0 0,0 0 1 0 0,0 0-1 0 0,0 0 0 0 0,0 0 1 0 0,0 1-1 0 0,0 0 1 0 0,0-1-1 0 0,1 1 0 0 0,-1 0 1 0 0,1 0-1 0 0,-1 1 0 0 0,1-1 1 0 0,0 0-1 0 0,0 1 1 0 0,0 0-1 0 0,0-1 0 0 0,0 1 1 0 0,1 0-1 0 0,-1 0 0 0 0,1 0 1 0 0,0 0-1 0 0,0 0 1 0 0,-1 5-1 0 0,0-1 67 0 0,1 0 0 0 0,-1 0 0 0 0,2 0 1 0 0,-1 0-1 0 0,1 0 0 0 0,0 0 0 0 0,1 0 0 0 0,-1 0 0 0 0,2 0 0 0 0,-1 0 0 0 0,3 9 1 0 0,4 3 163 0 0,0-1 0 0 0,1-1 0 0 0,0 1 0 0 0,2-1 0 0 0,0-1 0 0 0,14 16 1 0 0,85 85 2084 0 0,-78-86-1957 0 0,7 9-89 0 0,-14-13-204 0 0,2-1 1 0 0,29 23-1 0 0,-42-40-204 0 0,0 0-1 0 0,21 11 1 0 0,-28-17-239 0 0,-1 0-1 0 0,1-1 1 0 0,0 1 0 0 0,0-1 0 0 0,1-1-1 0 0,-1 1 1 0 0,13 0 0 0 0,-3-4-4882 0 0,-3-4-1689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37 8751 0 0,'-2'-3'173'0'0,"1"1"-1"0"0,-1-1 1 0 0,0 1 0 0 0,1-1-1 0 0,-1 1 1 0 0,0-1-1 0 0,-1 1 1 0 0,1 0-1 0 0,0 0 1 0 0,0 0-1 0 0,-1 0 1 0 0,1 1-1 0 0,-1-1 1 0 0,0 0 0 0 0,0 1-1 0 0,-4-2 1 0 0,6 4 98 0 0,-1-1 1 0 0,1 1 0 0 0,-1-1 0 0 0,1 1 0 0 0,-1-1-1 0 0,1 1 1 0 0,0 0 0 0 0,-1 0 0 0 0,1 0 0 0 0,0 0 0 0 0,0 0-1 0 0,-1 0 1 0 0,0 2 0 0 0,-33 35 191 0 0,21-22-74 0 0,-25 23 0 0 0,-39 22 404 0 0,-124 71 0 0 0,31-22-179 0 0,126-78-268 0 0,-68 63 0 0 0,106-89-274 0 0,0 1 0 0 0,0 0 0 0 0,1 0 0 0 0,0 0 0 0 0,0 1 0 0 0,-7 14 0 0 0,13-21-64 0 0,0-1 0 0 0,0 1 0 0 0,0-1 0 0 0,0 0-1 0 0,0 1 1 0 0,0-1 0 0 0,0 1 0 0 0,1-1 0 0 0,-1 1 0 0 0,0-1-1 0 0,0 0 1 0 0,0 1 0 0 0,1-1 0 0 0,-1 0 0 0 0,0 1 0 0 0,0-1-1 0 0,1 1 1 0 0,-1-1 0 0 0,0 0 0 0 0,1 0 0 0 0,-1 1 0 0 0,0-1 0 0 0,1 0-1 0 0,-1 0 1 0 0,0 1 0 0 0,1-1 0 0 0,-1 0 0 0 0,1 0 0 0 0,0 1 12 0 0,2 0 5 0 0,0 1 0 0 0,0-1 0 0 0,0 0 1 0 0,0 0-1 0 0,1 0 0 0 0,-1 0 0 0 0,1-1 0 0 0,-1 1 0 0 0,6-1 0 0 0,34-2-285 0 0,-22 1-349 0 0,15-1-509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9151 0 0,'0'0'2302'0'0,"5"7"-1370"0"0,-4-4-668 0 0,0 0 1 0 0,0 0-1 0 0,0 0 1 0 0,0 0-1 0 0,-1 0 1 0 0,1 0 0 0 0,-1 1-1 0 0,0-1 1 0 0,0 0-1 0 0,0 4 1 0 0,-5 35 1405 0 0,2-23-940 0 0,1 4-99 0 0,1 1 0 0 0,2 0 0 0 0,0-1-1 0 0,7 32 1 0 0,-5-27-361 0 0,-1-20-198 0 0,-2 0 1 0 0,1 1-1 0 0,-1-1 0 0 0,0 0 0 0 0,-1 0 0 0 0,0 1 0 0 0,-2 8 1 0 0,1-12-42 0 0,1 0 1 0 0,-1-1 0 0 0,0 1 0 0 0,-1 0 0 0 0,1-1 0 0 0,-1 0 0 0 0,0 1 0 0 0,0-1 0 0 0,0 0-1 0 0,0-1 1 0 0,-1 1 0 0 0,-7 6 0 0 0,-1-1-209 0 0,-1 0 0 0 0,0-1-1 0 0,0 0 1 0 0,-1-1 0 0 0,0-1-1 0 0,0 0 1 0 0,0 0 0 0 0,-1-2-1 0 0,-24 5 1 0 0,38-9-409 0 0,-5 2 419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7831 0 0,'-2'-9'706'0'0,"2"8"-401"0"0,0-1 1 0 0,-1 1-1 0 0,1-1 1 0 0,0 0-1 0 0,0 1 1 0 0,0-1-1 0 0,0 1 1 0 0,0-1-1 0 0,0 1 1 0 0,1-1 0 0 0,-1 0-1 0 0,1-1 1 0 0,-1 3-178 0 0,0-1 0 0 0,1 1 1 0 0,-1-1-1 0 0,0 1 1 0 0,1 0-1 0 0,-1-1 0 0 0,0 1 1 0 0,1 0-1 0 0,-1-1 1 0 0,0 1-1 0 0,1 0 0 0 0,-1-1 1 0 0,1 1-1 0 0,-1 0 1 0 0,0 0-1 0 0,1-1 0 0 0,-1 1 1 0 0,1 0-1 0 0,-1 0 1 0 0,1 0-1 0 0,-1 0 0 0 0,1 0 1 0 0,0-1-1 0 0,1 2 19 0 0,-1-1 0 0 0,1 0 1 0 0,0 0-1 0 0,-1 1 0 0 0,1-1 0 0 0,-1 0 0 0 0,1 1 1 0 0,-1 0-1 0 0,1-1 0 0 0,-1 1 0 0 0,0 0 0 0 0,1 0 1 0 0,-1 0-1 0 0,3 2 0 0 0,-1 1-61 0 0,0 0 0 0 0,0 0 1 0 0,0 1-1 0 0,0-1 0 0 0,-1 1 0 0 0,1 0 0 0 0,-1 0 1 0 0,0 0-1 0 0,-1 0 0 0 0,1 0 0 0 0,0 8 0 0 0,1 8 272 0 0,1 33 0 0 0,-3-33-107 0 0,1 32 339 0 0,-2-20-7 0 0,9 63 0 0 0,-7-87-533 0 0,0-1-1 0 0,0 1 1 0 0,0-1-1 0 0,1 0 1 0 0,1 0-1 0 0,-1 0 1 0 0,1-1 0 0 0,0 1-1 0 0,1-1 1 0 0,0 0-1 0 0,0 0 1 0 0,9 9-1 0 0,-8-12-217 0 0,0 1 0 0 0,1 0 0 0 0,-1-1 0 0 0,1-1 0 0 0,0 1 0 0 0,0-1 0 0 0,1 0 0 0 0,-1 0 0 0 0,0-1 0 0 0,1 0 0 0 0,0-1 0 0 0,-1 0 0 0 0,13 1 0 0 0,12-1-7008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0 11055 0 0,'0'0'6126'0'0,"-1"2"-5873"0"0,0 4-189 0 0,-1-1-1 0 0,1 0 1 0 0,-1 0 0 0 0,-1 0-1 0 0,1 0 1 0 0,-1 0 0 0 0,0 0-1 0 0,0 0 1 0 0,0-1 0 0 0,-8 8 0 0 0,-6 6 38 0 0,-22 17 0 0 0,31-28-59 0 0,-80 64 353 0 0,-188 111 0 0 0,171-120-241 0 0,-179 76 1 0 0,263-129-106 0 0,-2-1 1 0 0,1 0 0 0 0,-29 4-1 0 0,49-12-28 0 0,-1 0-1 0 0,1 1 0 0 0,-1-1 1 0 0,1-1-1 0 0,-1 1 0 0 0,1 0 1 0 0,-1-1-1 0 0,-2 0 0 0 0,5 1-15 0 0,-1-1 1 0 0,1 1-1 0 0,0 0 0 0 0,0 0 0 0 0,0-1 0 0 0,-1 1 1 0 0,1 0-1 0 0,0-1 0 0 0,0 1 0 0 0,0 0 0 0 0,0-1 0 0 0,0 1 1 0 0,0 0-1 0 0,0-1 0 0 0,0 1 0 0 0,0 0 0 0 0,0-1 1 0 0,0 1-1 0 0,0 0 0 0 0,0-1 0 0 0,0 1 0 0 0,0-1 1 0 0,0 1-1 0 0,0 0 0 0 0,0-1 0 0 0,0 1 0 0 0,1 0 0 0 0,-1-1 1 0 0,0 1 11 0 0,2-4 11 0 0,0 0 1 0 0,0 1 0 0 0,0-1-1 0 0,0 1 1 0 0,1-1 0 0 0,-1 1-1 0 0,1 0 1 0 0,0 0 0 0 0,0 0 0 0 0,0 1-1 0 0,0-1 1 0 0,5-2 0 0 0,5-3 20 0 0,0 0 0 0 0,14-6 0 0 0,-9 7-25 0 0,-1 0 1 0 0,1 1-1 0 0,32-7 0 0 0,-40 11-2 0 0,-1 1-1 0 0,1 0 0 0 0,-1 1 0 0 0,1 0 0 0 0,-1 0 0 0 0,1 1 0 0 0,-1 0 0 0 0,0 1 0 0 0,13 3 0 0 0,-20-4-7 0 0,0 0-1 0 0,0 0 1 0 0,0-1 0 0 0,0 1-1 0 0,0 0 1 0 0,-1 1 0 0 0,1-1-1 0 0,0 0 1 0 0,-1 0-1 0 0,1 1 1 0 0,-1-1 0 0 0,0 1-1 0 0,1 0 1 0 0,-1-1 0 0 0,0 1-1 0 0,0 0 1 0 0,0-1-1 0 0,0 1 1 0 0,0 0 0 0 0,0 0-1 0 0,-1 0 1 0 0,1 0 0 0 0,-1 0-1 0 0,1 0 1 0 0,-1 0-1 0 0,0 0 1 0 0,0 0 0 0 0,0 0-1 0 0,0 0 1 0 0,0 0-1 0 0,-1 4 1 0 0,-1 6 21 0 0,0 0 0 0 0,-1 0 0 0 0,-1 0-1 0 0,-6 14 1 0 0,5-13 57 0 0,-87 184 740 0 0,45-103-569 0 0,42-85-258 0 0,-11 28 94 0 0,15-35-90 0 0,0 0 0 0 0,1 1 0 0 0,-1-1 0 0 0,1 0-1 0 0,-1 1 1 0 0,1-1 0 0 0,0 0 0 0 0,0 1 0 0 0,0-1 0 0 0,0 0 0 0 0,0 1 0 0 0,1-1 0 0 0,0 4-1 0 0,0-5-2 0 0,-1 0 0 0 0,1 1-1 0 0,0-1 1 0 0,0 0-1 0 0,0 0 1 0 0,0 0-1 0 0,0 0 1 0 0,0 0-1 0 0,1 0 1 0 0,-1 0 0 0 0,0 0-1 0 0,1 0 1 0 0,-1-1-1 0 0,0 1 1 0 0,1 0-1 0 0,-1-1 1 0 0,1 1-1 0 0,-1-1 1 0 0,0 1-1 0 0,1-1 1 0 0,2 0 0 0 0,4 1-36 0 0,0 0 0 0 0,14-1 1 0 0,-18-1-29 0 0,10 1-1080 0 0,24-5-1 0 0,-11-2-262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36 705 6647 0 0,'-2'2'300'0'0,"1"0"-156"0"0,-25 14 238 0 0,20-13 4273 0 0,7-6-2623 0 0,14-14-2007 0 0,-3 3 476 0 0,86-98 666 0 0,-54 64-951 0 0,-2 4-88 0 0,2 2 0 0 0,66-49 0 0 0,111-53 88 0 0,-178 119-221 0 0,32-19 51 0 0,134-57-1 0 0,-201 98-45 0 0,24-9 81 0 0,36-8 1 0 0,-60 17-37 0 0,1 2 0 0 0,-1-1 1 0 0,0 1-1 0 0,1 0 1 0 0,0 1-1 0 0,-1 0 0 0 0,1 0 1 0 0,-1 1-1 0 0,1 0 0 0 0,7 3 1 0 0,-12-3-40 0 0,-1 0 0 0 0,0 0 0 0 0,0 1 1 0 0,0 0-1 0 0,0-1 0 0 0,0 1 1 0 0,0 0-1 0 0,-1 0 0 0 0,1 0 0 0 0,-1 1 1 0 0,1-1-1 0 0,-1 1 0 0 0,0-1 1 0 0,0 1-1 0 0,0 0 0 0 0,0 0 0 0 0,0 0 1 0 0,-1 0-1 0 0,0 0 0 0 0,1 0 1 0 0,-1 0-1 0 0,0 0 0 0 0,0 1 0 0 0,-1-1 1 0 0,1 0-1 0 0,-1 1 0 0 0,1-1 1 0 0,-1 6-1 0 0,-1 4 7 0 0,0-1 0 0 0,-1 1 0 0 0,0-1 1 0 0,0 0-1 0 0,-2 1 0 0 0,-6 17 0 0 0,-7 6 11 0 0,-1-1-1 0 0,-2 0 1 0 0,-30 39 0 0 0,48-71-24 0 0,-132 172 114 0 0,97-134-73 0 0,-83 73 1 0 0,89-91-59 0 0,0-1 0 0 0,-69 36 0 0 0,44-32-72 0 0,-65 21 0 0 0,107-42 64 0 0,0-1 0 0 0,-20 3 0 0 0,28-6 19 0 0,1 0-1 0 0,-1-1 1 0 0,1 0 0 0 0,-1 0-1 0 0,1 0 1 0 0,-1-1-1 0 0,1 0 1 0 0,0 0 0 0 0,-8-2-1 0 0,12 3 6 0 0,1 0 0 0 0,-1-1 0 0 0,0 1 0 0 0,0 0-1 0 0,1 0 1 0 0,-1 0 0 0 0,0-1 0 0 0,0 1 0 0 0,1 0-1 0 0,-1-1 1 0 0,0 1 0 0 0,1-1 0 0 0,-1 1 0 0 0,1-1 0 0 0,-1 1-1 0 0,1-1 1 0 0,-1 1 0 0 0,1-1 0 0 0,-1 1 0 0 0,1-1 0 0 0,-1 0-1 0 0,1 1 1 0 0,-1-2 0 0 0,-3 1-272 0 0,-1-10-2051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 8287 0 0,'2'0'639'0'0,"2"-2"-583"0"0,-1 1 0 0 0,0 1 0 0 0,1-1 0 0 0,-1 0 0 0 0,1 1 0 0 0,-1 0 0 0 0,1 0 0 0 0,0 0 0 0 0,-1 0 0 0 0,1 0 0 0 0,4 2 0 0 0,1 0 387 0 0,0 0-1 0 0,0 0 1 0 0,13 7 0 0 0,-12-4-154 0 0,-1 0 0 0 0,1 1 0 0 0,-1 1 0 0 0,-1 0 0 0 0,1 0 0 0 0,-1 0 0 0 0,0 1 0 0 0,-1 1 1 0 0,1-1-1 0 0,-2 1 0 0 0,8 12 0 0 0,6 14 514 0 0,27 66 1 0 0,-30-63-412 0 0,80 203 624 0 0,-76-177-748 0 0,25 126 0 0 0,-40-151-158 0 0,-1 1 0 0 0,-3 0 0 0 0,-1 0 0 0 0,-6 57 0 0 0,1-66 42 0 0,-2-2-1 0 0,-1 1 0 0 0,-1-1 1 0 0,-1 0-1 0 0,-1 0 1 0 0,-25 44-1 0 0,10-28 197 0 0,-3-2 1 0 0,-1-1-1 0 0,-3-2 0 0 0,-52 54 0 0 0,12-25 172 0 0,-104 77-1 0 0,119-106-371 0 0,-63 33 1 0 0,98-60-141 0 0,-25 14-654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1375 0 0,'-2'2'8632'0'0,"-1"4"-8259"0"0,0-1-1 0 0,0 1 0 0 0,0 0 0 0 0,0 0 0 0 0,1 0 1 0 0,-2 10-1 0 0,-6 43 1739 0 0,8-43-1681 0 0,-1-1 1 0 0,0 1-1 0 0,-8 24 1 0 0,-6-1-130 0 0,-2 0 0 0 0,-2-2 0 0 0,-25 36 0 0 0,-84 99 164 0 0,91-123-287 0 0,-44 46 25 0 0,-14 17 12 0 0,96-110-135 0 0,2 0 0 0 0,0-1-84 0 0,0 0 1 0 0,0 0-1 0 0,-1 0 0 0 0,1 0 0 0 0,0 0 1 0 0,0-1-1 0 0,0 1 0 0 0,0 0 0 0 0,0 0 0 0 0,1-1 1 0 0,-1 1-1 0 0,0 0 0 0 0,0-1 0 0 0,0 1 1 0 0,0-1-1 0 0,1 0 0 0 0,1 1 0 0 0,18 0-64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176 360 5983 0 0,'-20'-1'224'0'0,"9"1"-74"0"0,1-1 0 0 0,0 2-1 0 0,-19 2 5250 0 0,29-5-4923 0 0,0 0-379 0 0,0 0-1 0 0,0 0 0 0 0,1 0 1 0 0,-1 0-1 0 0,0 0 0 0 0,1 0 1 0 0,0 1-1 0 0,0-1 0 0 0,-1 0 1 0 0,1 0-1 0 0,0 1 0 0 0,0-1 1 0 0,0 0-1 0 0,1 1 1 0 0,-1-1-1 0 0,0 1 0 0 0,1 0 1 0 0,-1-1-1 0 0,0 1 0 0 0,3-1 1 0 0,7-7 237 0 0,21-12 1 0 0,-21 14-8 0 0,99-64 1388 0 0,108-66 337 0 0,-195 124-1849 0 0,0 1 1 0 0,0 1 0 0 0,1 1-1 0 0,1 1 1 0 0,0 2 0 0 0,49-9-1 0 0,-73 16-186 0 0,-1-1 0 0 0,1 1-1 0 0,0 0 1 0 0,-1 0 0 0 0,1 1 0 0 0,0-1 0 0 0,-1 0-1 0 0,1 0 1 0 0,0 0 0 0 0,-1 0 0 0 0,1 0-1 0 0,0 1 1 0 0,-1-1 0 0 0,1 0 0 0 0,-1 1-1 0 0,1-1 1 0 0,-1 0 0 0 0,1 1 0 0 0,-1-1-1 0 0,2 1 1 0 0,-1 0 26 0 0,0 0-31 0 0,0 0 1 0 0,0 1-1 0 0,0-1 1 0 0,-1 0-1 0 0,1 0 1 0 0,0 1-1 0 0,0-1 1 0 0,-1 0-1 0 0,1 1 1 0 0,0-1-1 0 0,-1 1 1 0 0,0-1-1 0 0,1 1 1 0 0,-1-1-1 0 0,0 1 1 0 0,0-1-1 0 0,0 1 1 0 0,0-1-1 0 0,0 1 1 0 0,0 1 0 0 0,-1 1-12 0 0,1 0 1 0 0,-1 0-1 0 0,0 0 1 0 0,-1-1 0 0 0,1 1-1 0 0,-1 0 1 0 0,1 0-1 0 0,-1-1 1 0 0,-4 6 0 0 0,-24 29-5 0 0,24-32 4 0 0,-94 93 58 0 0,64-66-43 0 0,-59 48-121 0 0,-3-4 0 0 0,-124 74 0 0 0,152-103 7 0 0,59-39 89 0 0,0 0 0 0 0,1 0-1 0 0,1 1 1 0 0,-10 12 0 0 0,13-11 9 0 0,6-10 0 0 0,0 0 0 0 0,0 0 0 0 0,0 0 0 0 0,0 0 0 0 0,1 0 0 0 0,-1 0 0 0 0,0 0 0 0 0,0 0 0 0 0,1 0 0 0 0,-1 0 0 0 0,1 2 0 0 0,4 4 16 0 0,1-1 0 0 0,-1 1 0 0 0,1-1 0 0 0,0 0 0 0 0,0 0 0 0 0,1 0 0 0 0,12 6 0 0 0,3 6 59 0 0,-9-8-63 0 0,-8-5-12 0 0,9 10 17 0 0,-11-12 31 0 0,0-1-1 0 0,0 0 0 0 0,0 0 1 0 0,0 0-1 0 0,0 0 0 0 0,0 0 1 0 0,1-1-1 0 0,-1 0 0 0 0,0 1 1 0 0,1-1-1 0 0,0 0 1 0 0,-1-1-1 0 0,1 1 0 0 0,-1-1 1 0 0,6 1-1 0 0,5-1 67 0 0,1-1 1 0 0,23-4-1 0 0,-8 0-39 0 0,161-33 542 0 0,-153 29-570 0 0,-29 7-38 0 0,-2 0 4 0 0,0 1 1 0 0,0 0 0 0 0,13 0 0 0 0,-8 1-58 0 0,-10 0-176 0 0,-2 1-275 0 0,0 0 264 0 0,-1 1 0 0 0,1-1 0 0 0,-1 1 0 0 0,1-1 0 0 0,-1 0 0 0 0,0 1 0 0 0,1-1-1 0 0,-1 0 1 0 0,0 0 0 0 0,0 0 0 0 0,0 0 0 0 0,-2 2 0 0 0,-15 13-3008 0 0,-2-4 1105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24 10735 0 0,'9'-6'184'0'0,"-4"3"-35"0"0,0 1-1 0 0,0-1 1 0 0,0 1-1 0 0,0 0 1 0 0,0 0 0 0 0,7-1-1 0 0,-10 3 1300 0 0,-6 14-622 0 0,2-9-740 0 0,-1 0 0 0 0,0 1 1 0 0,0-1-1 0 0,0-1 0 0 0,-1 1 1 0 0,1 0-1 0 0,-6 4 0 0 0,-31 27 411 0 0,31-28-374 0 0,-29 21 449 0 0,-2-2-1 0 0,-58 32 0 0 0,59-38-351 0 0,0 3-1 0 0,2 0 1 0 0,-35 32-1 0 0,41-27-179 0 0,1 1-1 0 0,1 1 1 0 0,2 2-1 0 0,-25 39 1 0 0,37-48-29 0 0,1 1 0 0 0,1 0 0 0 0,1 1 0 0 0,1 1 0 0 0,2 0 1 0 0,0 0-1 0 0,-4 30 0 0 0,9-34 172 0 0,1-1 1 0 0,1 1-1 0 0,1-1 0 0 0,1 1 1 0 0,1-1-1 0 0,0 1 0 0 0,2-1 1 0 0,1 1-1 0 0,9 27 0 0 0,-11-42-106 0 0,1-1 0 0 0,-1 0 0 0 0,1 0 0 0 0,1 0 0 0 0,0-1 0 0 0,0 1 0 0 0,0-1 0 0 0,0 0 0 0 0,1 0 0 0 0,0 0 0 0 0,1-1 0 0 0,-1 0 0 0 0,1 0 0 0 0,0 0-1 0 0,0 0 1 0 0,0-1 0 0 0,1 0 0 0 0,0-1 0 0 0,0 1 0 0 0,10 3 0 0 0,-6-4-43 0 0,11 2 628 0 0,-23-5-688 0 0,1 0-1 0 0,0 1 0 0 0,0-1 1 0 0,0 0-1 0 0,0 0 0 0 0,0 0 0 0 0,-1 0 1 0 0,1 0-1 0 0,0 0 0 0 0,0 0 1 0 0,0 0-1 0 0,0 0 0 0 0,0 1 1 0 0,-1-1-1 0 0,1 0 0 0 0,0 0 1 0 0,0 0-1 0 0,0 0 0 0 0,0 0 1 0 0,0 0-1 0 0,0 1 0 0 0,0-1 0 0 0,0 0 1 0 0,0 0-1 0 0,-1 0 0 0 0,1 0 1 0 0,0 1-1 0 0,0-1 0 0 0,0 0 1 0 0,0 0-1 0 0,0 0 0 0 0,0 1 1 0 0,0-1-1 0 0,0 0 0 0 0,0 0 1 0 0,0 0-1 0 0,0 0 0 0 0,1 1 0 0 0,-1-1 1 0 0,0 0-1 0 0,0 0 0 0 0,0 0 1 0 0,0 0-1 0 0,0 1 0 0 0,0-1 1 0 0,0 0-1 0 0,0 0 0 0 0,0 0 1 0 0,1 0-1 0 0,-1 0 0 0 0,0 0 1 0 0,0 1-1 0 0,0-1 0 0 0,0 0 0 0 0,0 0 1 0 0,1 0-1 0 0,-1 0 0 0 0,0 0 1 0 0,0 0-1 0 0,0 0 0 0 0,0 0 1 0 0,1 0-1 0 0,-1 0 0 0 0,0 0 1 0 0,0 0-1 0 0,0 0 0 0 0,1 0 1 0 0,-3 1-1128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2303 0 0,'0'0'13608'0'0,"-1"2"-13378"0"0,-34 29 532 0 0,34-30-634 0 0,0 0-64 0 0,-3 7 1340 0 0,24-37-818 0 0,-19 28-520 0 0,-1 15 14 0 0,-1-9-65 0 0,0 0 0 0 0,0 0 0 0 0,-1 0 0 0 0,1 0-1 0 0,-1 0 1 0 0,-5 9 0 0 0,6-12 129 0 0,-1 2-36 0 0,1-3-68 0 0,0 0 0 0 0,0-1 0 0 0,1 1 1 0 0,-1 0-1 0 0,0 0 0 0 0,0 0 0 0 0,0 0 0 0 0,0 0 0 0 0,1 0 0 0 0,-1 0 0 0 0,1 0 0 0 0,-1 0 0 0 0,0 2 1 0 0,0-1 33 0 0,28-1 73 0 0,-24-2-94 0 0,-1 0-31 0 0,1 0-1 0 0,-1 0 0 0 0,0 0 1 0 0,0 0-1 0 0,0-1 0 0 0,0 1 1 0 0,0-1-1 0 0,-1 0 0 0 0,4-2 1 0 0,-1-4-12 0 0,-13 10-10 0 0,1 7 0 0 0,6 2 16 0 0,1-9 59 0 0,1-2-72 0 0,1 0 0 0 0,-1 0 0 0 0,0 0 0 0 0,0 0-1 0 0,0 0 1 0 0,0 0 0 0 0,1 0 0 0 0,-1 1 0 0 0,0-1 0 0 0,0 0 0 0 0,0 0 0 0 0,0 0 0 0 0,1 0 0 0 0,-1 0 0 0 0,0 0 0 0 0,0 0 0 0 0,0 1 0 0 0,0-1-1 0 0,0 0 1 0 0,1 0 0 0 0,-1 0 0 0 0,0 0 0 0 0,0 0 0 0 0,0 1 0 0 0,0-1 0 0 0,0 0 0 0 0,0 0 0 0 0,0 0 0 0 0,0 0 0 0 0,0 1 0 0 0,0-1 0 0 0,0 0 35 0 0,1 1 0 0 0,-1-1 0 0 0,0 1 0 0 0,0-1 0 0 0,0 1 0 0 0,1-1 0 0 0,-1 1 0 0 0,0-1 0 0 0,0 0 0 0 0,1 1 0 0 0,-1-1 0 0 0,0 0 1 0 0,1 1-1 0 0,-1-1 0 0 0,1 0 0 0 0,-1 1 0 0 0,0-1 0 0 0,1 0 0 0 0,-1 0 0 0 0,1 1 0 0 0,9 2 8 0 0,-10-3-40 0 0,1 1 0 0 0,-1-1 1 0 0,1 0-1 0 0,-1 0 1 0 0,1 0-1 0 0,-1 0 1 0 0,0 1-1 0 0,1-1 1 0 0,-1 0-1 0 0,1 0 1 0 0,-1 0-1 0 0,1 0 0 0 0,-1 0 1 0 0,1 0-1 0 0,-1-1 1 0 0,1 1-1 0 0,-1 0 1 0 0,1 0-1 0 0,-1 0 1 0 0,0 0-1 0 0,1 0 1 0 0,-1-1-1 0 0,1 1 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 3679 0 0,'0'0'284'0'0,"1"-3"-186"0"0,2-8 195 0 0,-3 10 240 0 0,1-1 1 0 0,-1 1-1 0 0,0-1 1 0 0,0 1-1 0 0,0-1 0 0 0,0 1 1 0 0,-1-1-1 0 0,1 1 1 0 0,0-1-1 0 0,-1 1 0 0 0,1-1 1 0 0,-1 1-1 0 0,1 0 0 0 0,-2-3 1 0 0,1 1-214 0 0,0 1 187 0 0,-24-4 566 0 0,18 7-995 0 0,0 1 0 0 0,0 0 0 0 0,0 0 0 0 0,1 1 0 0 0,-1-1 0 0 0,1 2 0 0 0,-1-1 0 0 0,1 1 0 0 0,-7 5 0 0 0,-6 5 147 0 0,1 2 0 0 0,0 0 0 0 0,-25 30 0 0 0,1-1 15 0 0,24-26-135 0 0,-56 57 114 0 0,62-61-88 0 0,1 0 0 0 0,0 0 0 0 0,-14 28 0 0 0,23-40-52 0 0,0 1 0 0 0,1-1 0 0 0,-1 1 0 0 0,1 0-1 0 0,0-1 1 0 0,0 1 0 0 0,1 0 0 0 0,-1 0 0 0 0,1 0 0 0 0,0 0-1 0 0,0-1 1 0 0,0 1 0 0 0,0 0 0 0 0,1 0 0 0 0,-1 0 0 0 0,1 0 0 0 0,0-1-1 0 0,0 1 1 0 0,0 0 0 0 0,1-1 0 0 0,0 1 0 0 0,-1-1 0 0 0,1 1-1 0 0,0-1 1 0 0,1 0 0 0 0,-1 0 0 0 0,0 0 0 0 0,1 0 0 0 0,0 0-1 0 0,0 0 1 0 0,0-1 0 0 0,0 1 0 0 0,0-1 0 0 0,0 0 0 0 0,1 0 0 0 0,-1 0-1 0 0,7 2 1 0 0,4 0 60 0 0,1-1-1 0 0,0-1 1 0 0,0 0 0 0 0,0-1-1 0 0,0-1 1 0 0,0 0-1 0 0,0-1 1 0 0,0 0-1 0 0,0-1 1 0 0,-1-1 0 0 0,1-1-1 0 0,-1 0 1 0 0,1 0-1 0 0,-1-2 1 0 0,0 0 0 0 0,24-14-1 0 0,-32 16-128 0 0,0 0 0 0 0,-1-1 0 0 0,0 1 0 0 0,1-1 0 0 0,-2 0 0 0 0,1-1-1 0 0,0 1 1 0 0,-1-1 0 0 0,0 0 0 0 0,-1 0 0 0 0,1 0 0 0 0,-1 0 0 0 0,0-1 0 0 0,-1 1 0 0 0,1-1-1 0 0,-1 0 1 0 0,-1 0 0 0 0,2-13 0 0 0,-2 6-82 0 0,-1 0-1 0 0,0 0 1 0 0,-1 1-1 0 0,0-1 1 0 0,-2 0 0 0 0,1 0-1 0 0,-2 1 1 0 0,-8-22-1 0 0,6 17-47 0 0,1 5-27 0 0,0-1 1 0 0,-14-24-1 0 0,-12-12-333 0 0,30 48 356 0 0,4 20-6936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59 7831 0 0,'23'-22'792'0'0,"14"-14"8926"0"0,-38 38-9268 0 0,-7 30-43 0 0,-2-1 0 0 0,-14 33-1 0 0,-34 60 444 0 0,37-88-663 0 0,-1-2 1 0 0,-46 56 0 0 0,25-34-94 0 0,7-14 5 0 0,26-32-93 0 0,0 1 0 0 0,1 1 0 0 0,1-1 0 0 0,-9 15 0 0 0,16-25-512 0 0,21 0-1879 0 0,-14 0 2067 0 0,0-1 0 0 0,-1 0 0 0 0,1 0 0 0 0,-1-1 0 0 0,1 0 0 0 0,0 0 0 0 0,6-1 1 0 0,35-15-1098 0 0,6-7-8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108 105 12463 0 0,'-2'1'572'0'0,"-104"16"4282"0"0,108-18-4398 0 0,18-5-84 0 0,0 0 1 0 0,0 2 0 0 0,1 0-1 0 0,32-1 1 0 0,-20 1-218 0 0,320-19 297 0 0,-338 23-452 0 0,-1 1 0 0 0,-13-1 0 0 0,1 1 1 0 0,-1-1-1 0 0,1 0 0 0 0,-1 0 0 0 0,1 0 1 0 0,-1 0-1 0 0,0 0 0 0 0,1 0 0 0 0,-1-1 0 0 0,1 1 1 0 0,-1 0-1 0 0,0-1 0 0 0,1 1 0 0 0,1-2 1 0 0,1 0 6 0 0,5-1 16 0 0,-1-1 1 0 0,1 0-1 0 0,-1 0 1 0 0,0-1-1 0 0,0 0 1 0 0,0-1-1 0 0,-1 1 1 0 0,0-2-1 0 0,11-11 1 0 0,-18 18-24 0 0,1-1 0 0 0,-1 1 1 0 0,0 0-1 0 0,0 0 1 0 0,0-1-1 0 0,1 1 1 0 0,-1 0-1 0 0,0 0 1 0 0,1-1-1 0 0,-1 1 0 0 0,0 0 1 0 0,1 0-1 0 0,-1 0 1 0 0,0-1-1 0 0,1 1 1 0 0,-1 0-1 0 0,0 0 1 0 0,1 0-1 0 0,-1 0 0 0 0,0 0 1 0 0,1 0-1 0 0,-1 0 1 0 0,1 0-1 0 0,0 0-2 0 0,-1 1 0 0 0,0 0 1 0 0,1-1-1 0 0,-1 1 0 0 0,1 0 0 0 0,-1-1 0 0 0,0 1 0 0 0,0 0 0 0 0,1-1 1 0 0,-1 1-1 0 0,0 0 0 0 0,0-1 0 0 0,0 1 0 0 0,0 0 0 0 0,0 0 0 0 0,0-1 1 0 0,0 1-1 0 0,0 0 0 0 0,0 0 0 0 0,0-1 0 0 0,0 1 0 0 0,0 0 1 0 0,0 0-1 0 0,-1-1 0 0 0,1 1 0 0 0,0 0 0 0 0,-1-1 0 0 0,1 1 0 0 0,0 0 1 0 0,-1 0-1 0 0,-13 24-37 0 0,12-23 39 0 0,-117 163-64 0 0,38-69 144 0 0,32-39 332 0 0,-61 56 0 0 0,108-112-405 0 0,-7 8 53 0 0,-1 0 0 0 0,1 0 0 0 0,1 1 0 0 0,0 0 0 0 0,-9 15 0 0 0,17-25-54 0 0,-1 0 0 0 0,1 0 1 0 0,0 1-1 0 0,-1-1 0 0 0,1 0 0 0 0,0 1 1 0 0,0-1-1 0 0,0 0 0 0 0,-1 1 1 0 0,1-1-1 0 0,0 1 0 0 0,0-1 0 0 0,0 0 1 0 0,0 1-1 0 0,0-1 0 0 0,0 1 0 0 0,0-1 1 0 0,0 0-1 0 0,0 1 0 0 0,0-1 1 0 0,0 1-1 0 0,0-1 0 0 0,0 0 0 0 0,0 1 1 0 0,0-1-1 0 0,0 0 0 0 0,0 1 0 0 0,1-1 1 0 0,-1 1-1 0 0,0-1 0 0 0,0 0 1 0 0,1 1-1 0 0,-1 0 0 0 0,1-1-1 0 0,0 1 1 0 0,0-1 0 0 0,0 0 0 0 0,0 1-1 0 0,0-1 1 0 0,0 0 0 0 0,0 1 0 0 0,0-1 0 0 0,0 0-1 0 0,0 0 1 0 0,1 0 0 0 0,33-3-78 0 0,-15-2-1701 0 0,34-13-1 0 0,-40 13-1080 0 0,18-7-4026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2303 0 0,'-20'-2'319'0'0,"1"2"-1"0"0,-40 5 0 0 0,15-1 2153 0 0,21-3-440 0 0,1 2 0 0 0,-41 9 3289 0 0,78-11-3968 0 0,4 1-864 0 0,1-2-1 0 0,-1 0 0 0 0,24-4 1 0 0,58-14-55 0 0,-41 6-208 0 0,36-6 22 0 0,109-15 474 0 0,3 15-289 0 0,-201 18-430 0 0,20-4 60 0 0,-25 3 6 0 0,-3 3 2 0 0,-5 5-47 0 0,0 0 0 0 0,0-1 0 0 0,0 1 0 0 0,-13 7 0 0 0,1 2 10 0 0,-33 27-16 0 0,-75 73 40 0 0,55-45 5 0 0,-17 19 84 0 0,65-64-47 0 0,-1 0 90 0 0,1 1-1 0 0,-33 52 0 0 0,38-49-148 0 0,8-15-18 0 0,1 1 0 0 0,0 0 0 0 0,-8 23 0 0 0,14-25-11 0 0,3-13-12 0 0,0-1 0 0 0,0 1 0 0 0,0-1 0 0 0,0 1 1 0 0,1-1-1 0 0,-1 1 0 0 0,0-1 0 0 0,0 1 0 0 0,0-1 0 0 0,1 1 1 0 0,-1-1-1 0 0,0 1 0 0 0,0-1 0 0 0,1 1 0 0 0,-1-1 0 0 0,0 0 0 0 0,1 1 1 0 0,-1-1-1 0 0,1 0 0 0 0,-1 1 0 0 0,0-1 0 0 0,1 0 0 0 0,-1 0 0 0 0,1 1 1 0 0,-1-1-1 0 0,1 0 0 0 0,-1 0 0 0 0,1 0 0 0 0,0 1 0 0 0,17-1-97 0 0,-16 0 98 0 0,28-5-1539 0 0,6-6-5713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898 161 10591 0 0,'13'-11'302'0'0,"-8"6"-168"0"0,0 1 0 0 0,-1-1 1 0 0,1 0-1 0 0,-1 0 0 0 0,0 0 1 0 0,0 0-1 0 0,3-7 0 0 0,-7 11-70 0 0,1 0 0 0 0,-1 0 0 0 0,1 0-1 0 0,-1 0 1 0 0,1 0 0 0 0,-1 0 0 0 0,1 0-1 0 0,-1 0 1 0 0,0 0 0 0 0,0 0 0 0 0,0 0-1 0 0,0 0 1 0 0,0-1 0 0 0,0 1 0 0 0,0 0-1 0 0,0 0 1 0 0,0 0 0 0 0,0 0 0 0 0,0 0 0 0 0,-1-2-1 0 0,0 1 146 0 0,0 1 0 0 0,0-1 1 0 0,0 0-1 0 0,0 1 0 0 0,-1-1 0 0 0,1 1 0 0 0,0-1 0 0 0,-1 1 0 0 0,1 0 0 0 0,-1 0 0 0 0,-1-2 0 0 0,-3 0 293 0 0,1 0 0 0 0,-1 0-1 0 0,0 0 1 0 0,0 1 0 0 0,0 0 0 0 0,-9-2-1 0 0,-149-17-425 0 0,79 12-34 0 0,73 7-40 0 0,-18-2 4 0 0,-1 1 0 0 0,-34 2 0 0 0,56 1 9 0 0,-1 1 0 0 0,1 0 0 0 0,0 1 0 0 0,0 0 0 0 0,0 0 0 0 0,0 1 0 0 0,1 0 0 0 0,-1 1 0 0 0,1 0 0 0 0,-1 0 0 0 0,-10 8 0 0 0,16-9-9 0 0,0-1 1 0 0,-1 1-1 0 0,2 0 1 0 0,-1 0-1 0 0,0 0 1 0 0,1 0-1 0 0,-1 0 1 0 0,1 1-1 0 0,0-1 1 0 0,0 1-1 0 0,0 0 1 0 0,1-1-1 0 0,-1 1 1 0 0,1 0-1 0 0,0 0 1 0 0,0 0-1 0 0,0 0 1 0 0,0 7 0 0 0,1-4 41 0 0,0 0 1 0 0,1 0 0 0 0,-1 0-1 0 0,2 0 1 0 0,-1 0 0 0 0,1-1-1 0 0,0 1 1 0 0,0 0 0 0 0,6 11-1 0 0,3 0 312 0 0,11 14-202 0 0,-17-25-138 0 0,-1 1 1 0 0,0 0-1 0 0,0 0 1 0 0,-1 1 0 0 0,0-1-1 0 0,3 12 1 0 0,-5-16-11 0 0,2 11-10 0 0,-2 1 0 0 0,-1 0 0 0 0,-1-13 6 0 0,1 0 1 0 0,0 0-1 0 0,0 1 0 0 0,0-1 0 0 0,0 0 0 0 0,1 1 0 0 0,0-1 1 0 0,1 6-1 0 0,2 4 97 0 0,-2-5-60 0 0,1-1 1 0 0,0 0-1 0 0,0 0 1 0 0,0 0-1 0 0,1 0 1 0 0,0-1-1 0 0,0 1 1 0 0,7 7-1 0 0,48 49 232 0 0,-14-16-36 0 0,-38-40-200 0 0,-3-4-17 0 0,-1 0 0 0 0,-1 0 0 0 0,1 0 0 0 0,0 1-1 0 0,-1 0 1 0 0,3 3 0 0 0,1 7 42 0 0,-4-1-11 0 0,-2-11-49 0 0,-1 0-1 0 0,1 0 1 0 0,-1 0-1 0 0,1 0 1 0 0,-1 0-1 0 0,0 0 1 0 0,0 0-1 0 0,0 0 1 0 0,0-1-1 0 0,0 1 0 0 0,0 0 1 0 0,0 0-1 0 0,-1-1 1 0 0,1 1-1 0 0,-1-1 1 0 0,1 1-1 0 0,-1-1 1 0 0,1 0-1 0 0,-1 1 0 0 0,0-1 1 0 0,0 0-1 0 0,-3 2 1 0 0,-5 1 42 0 0,0-1-1 0 0,0 1 1 0 0,-16 2 0 0 0,6-1 29 0 0,-93 21 151 0 0,24-7-171 0 0,72-15-44 0 0,0 0-1 0 0,-1-1 1 0 0,1-1 0 0 0,-1-1-1 0 0,-26 0 1 0 0,21-3-11 0 0,-8 0 0 0 0,0-1 0 0 0,-30-8 0 0 0,48 6 0 0 0,3-4 0 0 0,10 7 2 0 0,-1 1-1 0 0,0-1 1 0 0,1 1-1 0 0,-1-1 0 0 0,1 1 1 0 0,0-1-1 0 0,0 0 1 0 0,-1 1-1 0 0,1-1 1 0 0,0 0-1 0 0,0 1 1 0 0,0-1-1 0 0,0 1 1 0 0,1-1-1 0 0,-1 0 0 0 0,0 1 1 0 0,1-1-1 0 0,-1 1 1 0 0,1-1-1 0 0,0 1 1 0 0,-1-1-1 0 0,2-1 1 0 0,3-5 4 0 0,-1 1 0 0 0,11-12 1 0 0,-13 16-11 0 0,13-12-38 0 0,0 1-1 0 0,1 0 1 0 0,0 1-1 0 0,1 0 1 0 0,18-9-1 0 0,19-14-60 0 0,2-4 35 0 0,54-43 56 0 0,-98 73 4 0 0,-1-1 0 0 0,0 0 0 0 0,-1-1 0 0 0,-1 0 0 0 0,0 0 0 0 0,14-25 0 0 0,-20 31-3 0 0,-2 4 6 0 0,1-1 0 0 0,-1-1 0 0 0,1 1 0 0 0,-1 0 0 0 0,0 0 0 0 0,0 0 0 0 0,-1-1 0 0 0,1 1 1 0 0,-1 0-1 0 0,1-1 0 0 0,-1 1 0 0 0,0-1 0 0 0,0 1 0 0 0,-1 0 0 0 0,1-1 0 0 0,-2-4 0 0 0,1-2-54 0 0,5-1 5 0 0,-2 8 50 0 0,1 1 1 0 0,-1-1 0 0 0,0 1-1 0 0,1 0 1 0 0,0 0-1 0 0,-1 0 1 0 0,1 0 0 0 0,0 1-1 0 0,0-1 1 0 0,0 1-1 0 0,0 0 1 0 0,0 0-1 0 0,4-1 1 0 0,7-2-17 0 0,25-3 0 0 0,-21 5 22 0 0,102-12-83 0 0,-20 3 45 0 0,-85 9-85 0 0,-12 2-503 0 0,-5 1-193 0 0,-26 8-5554 0 0,11-3 248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67 11975 0 0,'3'-9'1244'0'0,"-1"2"-429"0"0,1-1-1 0 0,1 1 1 0 0,-1 0-1 0 0,1 0 1 0 0,0 0-1 0 0,7-8 1847 0 0,-11 30-2589 0 0,-4 1-72 0 0,0-1 0 0 0,0 1 0 0 0,-2-1 0 0 0,0 0 0 0 0,0-1 0 0 0,-14 22 0 0 0,-9 22 0 0 0,20-37-279 0 0,1 1-1 0 0,1 0 1 0 0,1 0-1 0 0,-3 26 1 0 0,7-23-564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2759 0 0,'0'0'126'0'0,"-1"1"236"0"0,-1-1 21 0 0,1 1 0 0 0,-1 0 0 0 0,1-1 0 0 0,0 1-1 0 0,-1 0 1 0 0,1 0 0 0 0,0 0 0 0 0,0 0 0 0 0,0 0-1 0 0,0 0 1 0 0,0 0 0 0 0,0 0 0 0 0,0 0 0 0 0,0 1-1 0 0,0-1 1 0 0,-1 2 0 0 0,1 0-143 0 0,0 0-1 0 0,0 0 1 0 0,0 0 0 0 0,0 0 0 0 0,0 1-1 0 0,1-1 1 0 0,-1 4 0 0 0,1 2-32 0 0,0 0-1 0 0,0 0 1 0 0,1 0 0 0 0,1 0 0 0 0,2 9-1 0 0,1-1 113 0 0,1 0 0 0 0,1 0 0 0 0,1-1 0 0 0,0 0 0 0 0,1-1 0 0 0,1 1 0 0 0,0-2 0 0 0,1 1 0 0 0,13 12 0 0 0,12 9 352 0 0,78 62 0 0 0,-104-90-624 0 0,1 0 0 0 0,0-1 0 0 0,0 0 0 0 0,1-1 0 0 0,0 0 0 0 0,0-1 0 0 0,1 0 0 0 0,-1-1 0 0 0,1 0 0 0 0,0-1 0 0 0,21 3 0 0 0,-18-7 19 0 0,0-3-67 0 0,3-4-664 0 0,-16 5 225 0 0,-2 1-3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5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 8431 0 0,'-6'-2'188'0'0,"-1"1"0"0"0,1-1 0 0 0,-10 0 0 0 0,14 2-179 0 0,0 0 0 0 0,0 0 1 0 0,0 1-1 0 0,1-1 0 0 0,-1 0 1 0 0,0 0-1 0 0,0 1 1 0 0,1 0-1 0 0,-1-1 0 0 0,0 1 1 0 0,0 0-1 0 0,1-1 0 0 0,-1 1 1 0 0,1 0-1 0 0,-1 0 1 0 0,1 1-1 0 0,-2 0 0 0 0,0 2 197 0 0,0 0 0 0 0,0 0-1 0 0,1 0 1 0 0,0 0-1 0 0,-1 0 1 0 0,2 0 0 0 0,-1 1-1 0 0,0-1 1 0 0,1 1-1 0 0,0-1 1 0 0,0 1 0 0 0,0-1-1 0 0,1 1 1 0 0,-1 0-1 0 0,1 0 1 0 0,0-1 0 0 0,1 1-1 0 0,0 5 1 0 0,1 6 150 0 0,1-1 0 0 0,1 0 0 0 0,0 0 0 0 0,8 18 0 0 0,-2-10 7 0 0,1-1 0 0 0,1 0 1 0 0,29 38-1 0 0,55 54 393 0 0,-15-33-425 0 0,100 80 0 0 0,-134-122-209 0 0,-16-12 6 0 0,-1 1 0 0 0,35 43-1 0 0,-53-56-58 0 0,-1 0 1 0 0,0 1-1 0 0,-1 1 0 0 0,-1-1 0 0 0,-1 2 0 0 0,0-1 0 0 0,6 23 0 0 0,-11-31-18 0 0,-2 0 0 0 0,1-1 0 0 0,-1 1-1 0 0,0 0 1 0 0,-1 0 0 0 0,0 0 0 0 0,-1 0 0 0 0,1 0-1 0 0,-5 17 1 0 0,2-14 36 0 0,-1 0-1 0 0,-1 0 0 0 0,0-1 1 0 0,0 1-1 0 0,-1-1 0 0 0,-10 14 1 0 0,-2-2 134 0 0,-1 0 0 0 0,-1-1 0 0 0,-1-1 0 0 0,-1-1 0 0 0,-30 20 0 0 0,-165 101 401 0 0,118-81-519 0 0,-84 38-38 0 0,162-87-51 0 0,19-9-6 0 0,2-2-29 0 0,-1 1 0 0 0,1-1 0 0 0,0 0 0 0 0,-1 1 0 0 0,1-1 0 0 0,0 1 0 0 0,-1-1 0 0 0,1 1 0 0 0,0-1 0 0 0,0 1 0 0 0,0-1 0 0 0,-1 1 0 0 0,1 0 0 0 0,0-1 0 0 0,0 1 0 0 0,0-1 0 0 0,0 1 0 0 0,0-1 0 0 0,0 1 0 0 0,0-1 0 0 0,0 1 0 0 0,0 0 0 0 0,0-1 0 0 0,1 1 0 0 0,-1 0 0 0 0,5 12-721 0 0,4-3-1263 0 0,3-2-4913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0:1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10 919 0 0,'0'0'10168'0'0,"-5"-4"-10056"0"0,-2-1 3659 0 0,8 8-3712 0 0,2 7-29 0 0,-2-7 165 0 0,1-1-106 0 0,-1 1-26 0 0,1-1 0 0 0,0 0 0 0 0,0 0 0 0 0,0 0 0 0 0,1 0-1 0 0,2 3 1 0 0,-2-4 53 0 0,-2 0-99 0 0,-1-1 0 0 0,2 1 1 0 0,-1-1-1 0 0,0 1 0 0 0,0-1 0 0 0,0 1 0 0 0,0-1 0 0 0,0 0 0 0 0,0 0 0 0 0,2 1 0 0 0,2 0 71 0 0,-1 0-77 0 0,0 0 0 0 0,0 0-1 0 0,0-1 1 0 0,-1 1 0 0 0,1-1-1 0 0,0 0 1 0 0,6 0 0 0 0,-2-1 2 0 0,-3 0 30 0 0,8-2-33 0 0,18-4 355 0 0,-20 6 122 0 0,-10 1-535 0 0,2 0 212 0 0,0 0-4 0 0,0 0-104 0 0,23 10 539 0 0,-24-9-594 0 0,0 0 1 0 0,0 0-1 0 0,0 0 0 0 0,1 0 0 0 0,-1 0 1 0 0,0 0-1 0 0,1-1 0 0 0,-1 1 1 0 0,4 0-1 0 0,0-1-1 0 0,15 4 0 0 0,-16-4 0 0 0,17-2 0 0 0,-9 0 14 0 0,17 0 247 0 0,-27 2-120 0 0,-1 1-87 0 0,20 3-27 0 0,-12-3-246 0 0,1-1 117 0 0,-8 0 6 0 0,0 1-70 0 0,1-1 142 0 0,20 10-147 0 0,-19-8 112 0 0,6 4 47 0 0,1-3 26 0 0,-3-3 97 0 0,-8 0-139 0 0,-1 0 0 0 0,0 0 0 0 0,0-1 0 0 0,1 1 0 0 0,-1 0 0 0 0,0 0 0 0 0,1 0 0 0 0,-1 0 0 0 0,0 0 0 0 0,1 0 0 0 0,-1 0 0 0 0,0 0 0 0 0,1 0 0 0 0,-1 1 0 0 0,0-1 0 0 0,1 0 0 0 0,-1 0 0 0 0,0 0 0 0 0,1 0 0 0 0,-1 0 0 0 0,0 0 0 0 0,0 1 0 0 0,1-1 0 0 0,-1 0 0 0 0,0 0 0 0 0,0 0 0 0 0,1 1 0 0 0,-1-1 1 0 0,0 0-1 0 0,6 8 25 0 0,-4-7 248 0 0,0-1-276 0 0,0 0 0 0 0,1 0 0 0 0,-1-1 0 0 0,0 1 0 0 0,1-1 0 0 0,-1 1 0 0 0,0-1 0 0 0,4-2 0 0 0,-6 3 30 0 0,2-1-159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0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0,'0'0'14562'0'0,"3"1"-16212"0"0,97 21 1906 0 0,-76-22-32 0 0,-21-1-187 0 0,0 1 0 0 0,0 0 0 0 0,-1 0 0 0 0,1 0 0 0 0,0 0 0 0 0,0 0 0 0 0,0 0 0 0 0,0 1 0 0 0,-1 0 0 0 0,1-1 0 0 0,3 2 0 0 0,56 22 122 0 0,-62-24-157 0 0,7 3 14 0 0,-1-1 0 0 0,1 0 0 0 0,0 0 0 0 0,0-1 0 0 0,0 1 0 0 0,0-2 0 0 0,0 1 0 0 0,0-1-1 0 0,0 0 1 0 0,0 0 0 0 0,9-2 0 0 0,-9 1 107 0 0,-5 1-146 0 0,18-6 529 0 0,-15 6-448 0 0,7 0-46 0 0,-1 1-25 0 0,-8-1-67 0 0,6-15-1410 0 0,-6 11-1056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0:2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0,'0'0'15624'0'0,"0"2"-15432"0"0,0 2-122 0 0,2 6 71 0 0,15 14 16 0 0,-14-20-157 0 0,9 6-7 0 0,-5-4 0 0 0,-2 0-20 0 0,25 16-246 0 0,-26-18 262 0 0,22 9-64 0 0,25 5 225 0 0,-46-16-122 0 0,22 2 10 0 0,-21-3-35 0 0,-1-1-3 0 0,18-5-19 0 0,-12 2-18 0 0,0-1 0 0 0,0 0-1 0 0,0-1 1 0 0,-1 0-1 0 0,0-1 1 0 0,0 0 0 0 0,11-9-1 0 0,-6 5 7 0 0,-4 3-12 0 0,-1 2 16 0 0,-8 5 11 0 0,0 0 0 0 0,0 0-1 0 0,0-1 1 0 0,1 1 0 0 0,-1 1 0 0 0,0-1-1 0 0,0 0 1 0 0,0 0 0 0 0,1 1 0 0 0,-1 0-1 0 0,0-1 1 0 0,0 1 0 0 0,0 0 0 0 0,0 0-1 0 0,0 0 1 0 0,0 0 0 0 0,0 0-1 0 0,0 0 1 0 0,2 3 0 0 0,35 36 164 0 0,-27-34-977 0 0,-12-5 749 0 0,0-1-1 0 0,0 0 1 0 0,1 0-1 0 0,-1 0 1 0 0,0 0 0 0 0,0 0-1 0 0,0 0 1 0 0,0 0-1 0 0,1 0 1 0 0,-1 0 0 0 0,0 0-1 0 0,0 0 1 0 0,1 1-1 0 0,-1-1 1 0 0,0 0 0 0 0,0 0-1 0 0,0-1 1 0 0,1 1-1 0 0,-1 0 1 0 0,0 0 0 0 0,0 0-1 0 0,0 0 1 0 0,1 0-1 0 0,-1 0 1 0 0,0 0 0 0 0,0 0-1 0 0,0 0 1 0 0,1 0-1 0 0,-1 0 1 0 0,0-1 0 0 0,0 1-1 0 0,0 0 1 0 0,0 0 0 0 0,0 0-1 0 0,1 0 1 0 0,-1 0-1 0 0,0-1 1 0 0,0 1 0 0 0,0 0-1 0 0,0 0 1 0 0,0 0-1 0 0,0-1 1 0 0,0 1 0 0 0,0 0-1 0 0,1 0 1 0 0,-1 0-1 0 0,0-1 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4143 0 0,'0'0'11087'0'0,"-1"3"-10791"0"0,0 3-174 0 0,0 0 0 0 0,-1 0 1 0 0,0 0-1 0 0,0 0 0 0 0,0 0 0 0 0,-5 7 0 0 0,-23 35 298 0 0,10-18-222 0 0,15-22-187 0 0,-151 259 386 0 0,113-183-410 0 0,-76 134-70 0 0,107-195-13 0 0,11-21 19 0 0,3-3-1208 0 0,-1 1 1266 0 0,0-1 0 0 0,0 0 1 0 0,0 1-1 0 0,0-1 0 0 0,0 0 0 0 0,0 1 0 0 0,0-1 0 0 0,0 0 0 0 0,-1 0 0 0 0,2-1 0 0 0,1-1-27 0 0,17-17-1968 0 0,-13 14-393 0 0,5-6-2396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23 536 1375 0 0,'0'0'66'0'0,"-16"-5"7448"0"0,14 2-7351 0 0,1-1-1 0 0,0 1 0 0 0,0-1 1 0 0,0 0-1 0 0,1 0 0 0 0,0 1 1 0 0,-1-1-1 0 0,1 0 0 0 0,1 0 0 0 0,-1 0 1 0 0,0 1-1 0 0,1-1 0 0 0,0 0 1 0 0,0 1-1 0 0,0-1 0 0 0,2-4 1 0 0,0 0-148 0 0,0 0 1 0 0,1 0-1 0 0,1 1 1 0 0,-1-1-1 0 0,1 1 1 0 0,6-8-1 0 0,31-28 210 0 0,79-65-1 0 0,-54 52-105 0 0,-59 49-113 0 0,34-30 139 0 0,75-51-1 0 0,-103 79 29 0 0,1 1 1 0 0,-1 0-1 0 0,1 1 0 0 0,0 1 1 0 0,1 0-1 0 0,0 1 0 0 0,-1 1 1 0 0,2 0-1 0 0,-1 1 0 0 0,20-1 1 0 0,-29 4-93 0 0,0 0 0 0 0,0 1 1 0 0,1 0-1 0 0,-1 0 1 0 0,0 0-1 0 0,0 1 0 0 0,0 0 1 0 0,0 0-1 0 0,-1 1 1 0 0,1 0-1 0 0,-1 0 0 0 0,1 1 1 0 0,-1 0-1 0 0,0 0 0 0 0,0 0 1 0 0,-1 0-1 0 0,1 1 1 0 0,-1 0-1 0 0,0 1 0 0 0,0-1 1 0 0,6 11-1 0 0,-7-9-65 0 0,0-1 1 0 0,0 2-1 0 0,-1-1 0 0 0,0 0 0 0 0,0 1 0 0 0,0 0 0 0 0,-1-1 0 0 0,-1 1 0 0 0,1 0 1 0 0,-1 0-1 0 0,-1 0 0 0 0,1 0 0 0 0,-1 0 0 0 0,-1 0 0 0 0,1 0 0 0 0,-2 0 1 0 0,1 0-1 0 0,-1 0 0 0 0,-3 10 0 0 0,-6 8 7 0 0,-1-1-1 0 0,0-1 1 0 0,-2 0 0 0 0,-1 0 0 0 0,-1-2 0 0 0,-27 31-1 0 0,-6-1 43 0 0,-70 57 0 0 0,90-85-146 0 0,-2-2 0 0 0,0-1 0 0 0,-1-2-1 0 0,-1-1 1 0 0,-1-1 0 0 0,0-2 0 0 0,-1-2 0 0 0,-1-1-1 0 0,-58 12 1 0 0,91-23-125 0 0,-1-1 0 0 0,1 1 0 0 0,0-1-1 0 0,-1 0 1 0 0,-4 0 0 0 0,6-3-978 0 0,2-8-51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66 616 11255 0 0,'0'0'1023'0'0,"-1"1"-842"0"0,-1 1 17 0 0,1-1 0 0 0,-1 0 0 0 0,1 1 0 0 0,-1-1 0 0 0,1 0 0 0 0,-1 0 0 0 0,0 0 0 0 0,1 0 0 0 0,-1-1 0 0 0,0 1 0 0 0,0 0 0 0 0,0-1 0 0 0,0 1 0 0 0,0-1 0 0 0,0 1 0 0 0,0-1 0 0 0,0 0 0 0 0,-3 0 0 0 0,4 0-137 0 0,0-1 1 0 0,0 1 0 0 0,0 0 0 0 0,0-1 0 0 0,0 1 0 0 0,0 0 0 0 0,0-1 0 0 0,0 1-1 0 0,1-1 1 0 0,-1 0 0 0 0,0 1 0 0 0,0-1 0 0 0,0 0 0 0 0,1 1 0 0 0,-1-1 0 0 0,0 0-1 0 0,1 0 1 0 0,-1 0 0 0 0,0-1 0 0 0,-8-18 623 0 0,8 14-552 0 0,1-1 1 0 0,-1 0-1 0 0,1 1 0 0 0,1-1 0 0 0,-1 0 1 0 0,1 1-1 0 0,1-1 0 0 0,-1 1 0 0 0,1-1 0 0 0,0 1 1 0 0,0-1-1 0 0,4-6 0 0 0,6-11 133 0 0,24-35-1 0 0,-35 58-265 0 0,30-43 35 0 0,2 1 0 0 0,2 1 0 0 0,1 3-1 0 0,2 0 1 0 0,50-37 0 0 0,-69 61-45 0 0,21-18-133 0 0,66-41 0 0 0,-102 71 84 0 0,1 1 1 0 0,0-1-1 0 0,0 1 0 0 0,-1 0 0 0 0,1 1 0 0 0,8-2 0 0 0,-11 2-6 0 0,0 1-1 0 0,0 0 1 0 0,0 0-1 0 0,0 0 1 0 0,0 0-1 0 0,0 0 1 0 0,0 1-1 0 0,0-1 1 0 0,-1 0 0 0 0,1 1-1 0 0,0 0 1 0 0,0-1-1 0 0,0 1 1 0 0,0 0-1 0 0,-1 0 1 0 0,1 0-1 0 0,0 0 1 0 0,1 2-1 0 0,-2-2-83 0 0,0-1 0 0 0,-1 1 0 0 0,1-1 0 0 0,0 1 0 0 0,-1 0 0 0 0,1-1 0 0 0,-1 1 0 0 0,0 0 0 0 0,1-1 0 0 0,-1 1 0 0 0,1 0 0 0 0,-1 0 0 0 0,0-1 0 0 0,0 1 0 0 0,1 1 0 0 0,0 2-355 0 0,5 12-1168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102 202 1375 0 0,'0'0'13150'0'0,"11"2"-11701"0"0,0 2-1053 0 0,-1 0-17 0 0,0-1 0 0 0,12 2-1 0 0,-18-5-285 0 0,-1 1 0 0 0,1-1-1 0 0,-1 0 1 0 0,1 0 0 0 0,-1 0-1 0 0,1 0 1 0 0,-1-1 0 0 0,1 0-1 0 0,-1 1 1 0 0,7-3 0 0 0,-6 1-11 0 0,9-3 119 0 0,0-1 0 0 0,-1 0 0 0 0,0-1 1 0 0,14-10-1 0 0,-15 9-133 0 0,12-9 24 0 0,21-22 0 0 0,-38 32-154 0 0,0 0 0 0 0,0 0-1 0 0,0 0 1 0 0,-1 0-1 0 0,0-1 1 0 0,-1 0 0 0 0,6-13-1 0 0,-9 20 29 0 0,-1 0 0 0 0,1 0 0 0 0,-1-1 0 0 0,0 1 0 0 0,1 0 0 0 0,-1-1 0 0 0,0 1-1 0 0,0 0 1 0 0,0-1 0 0 0,0 1 0 0 0,0 0 0 0 0,0-1 0 0 0,0 1 0 0 0,0 0 0 0 0,0-1 0 0 0,-1 1-1 0 0,0-2 1 0 0,1 2 0 0 0,-1 0-1 0 0,0 0 1 0 0,1 1-1 0 0,-1-1 1 0 0,0 0-1 0 0,1 0 1 0 0,-1 1-1 0 0,0-1 1 0 0,0 1 0 0 0,0-1-1 0 0,1 1 1 0 0,-1-1-1 0 0,0 1 1 0 0,0 0-1 0 0,0-1 1 0 0,0 1-1 0 0,0 0 1 0 0,-1-1-1 0 0,-3 1-34 0 0,1 0 1 0 0,0 0-1 0 0,-1 0 0 0 0,1 0 1 0 0,0 0-1 0 0,-1 1 0 0 0,1 0 1 0 0,0 0-1 0 0,-6 2 0 0 0,-11 7 13 0 0,1 1-1 0 0,0 1 0 0 0,1 0 1 0 0,-25 21-1 0 0,23-17 54 0 0,-2 2-8 0 0,1 1 1 0 0,0 1 0 0 0,1 1-1 0 0,-28 37 1 0 0,40-47 29 0 0,1 1 0 0 0,0 0-1 0 0,1 1 1 0 0,1 0 0 0 0,0 0 0 0 0,1 0-1 0 0,0 0 1 0 0,1 1 0 0 0,0 0-1 0 0,1 0 1 0 0,-2 21 0 0 0,5-31-6 0 0,0-1-1 0 0,0 1 1 0 0,0 0 0 0 0,0-1 0 0 0,1 1 0 0 0,-1-1-1 0 0,1 1 1 0 0,0 0 0 0 0,0-1 0 0 0,0 0-1 0 0,1 1 1 0 0,-1-1 0 0 0,1 0 0 0 0,0 1-1 0 0,-1-1 1 0 0,2 0 0 0 0,-1 0 0 0 0,0-1 0 0 0,1 1-1 0 0,-1 0 1 0 0,1-1 0 0 0,0 1 0 0 0,-1-1-1 0 0,1 0 1 0 0,1 0 0 0 0,-1 0 0 0 0,0-1-1 0 0,0 1 1 0 0,1-1 0 0 0,-1 1 0 0 0,0-1 0 0 0,1 0-1 0 0,0 0 1 0 0,-1-1 0 0 0,1 1 0 0 0,-1-1-1 0 0,7 0 1 0 0,6 0-257 0 0,0-1 1 0 0,0-1-1 0 0,0-1 0 0 0,-1 0 0 0 0,24-8 1 0 0,-7 0-5623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11167 0 0,'3'-15'514'0'0,"-2"12"-12"0"0,0-4 4057 0 0,-10 166-3926 0 0,6-80 151 0 0,3-58-459 0 0,1-1 0 0 0,1 1 0 0 0,7 37 0 0 0,-7-52-265 0 0,-2-5 436 0 0,3-2-416 0 0,0-1 0 0 0,0 1 1 0 0,0-1-1 0 0,-1 0 0 0 0,1 0 0 0 0,0 0 0 0 0,-1 0 0 0 0,0-1 0 0 0,4-4 1 0 0,13-17 302 0 0,23-40 1 0 0,0 1-329 0 0,-25 41-103 0 0,1 1 0 0 0,1 1 0 0 0,37-32 0 0 0,-18 23-1013 0 0,55-32 0 0 0,-71 49-1401 0 0,28-11 1 0 0,-43 20 882 0 0,17-8-3957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183 242 5063 0 0,'-1'1'232'0'0,"-29"78"3714"0"0,-10 20 5546 0 0,13-34-9372 0 0,-9 7 390 0 0,-7 16-516 0 0,40-78-1716 0 0,0-2-4634 0 0</inkml:trace>
  <inkml:trace contextRef="#ctx0" brushRef="#br0" timeOffset="1">456 49 9215 0 0,'2'-11'816'0'0,"1"1"-656"0"0,1 1-160 0 0,1 0 2800 0 0,0 0 328 0 0,2 14-3624 0 0,-1 6-3712 0 0,-3 0-784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1375 0 0,'-1'2'107'0'0,"-14"21"2945"0"0,2 1-1 0 0,-15 35 0 0 0,15-30-2067 0 0,-25 41-1 0 0,20-46-618 0 0,-1-1-1 0 0,-36 35 0 0 0,53-56-341 0 0,-40 32 628 0 0,21-17-198 0 0,16-12-317 0 0,3-4-117 0 0,-18 5 136 0 0,-14 5-1330 0 0,24-6-144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190 103 4607 0 0,'0'0'10444'0'0,"-8"5"-9317"0"0,-4 4-1106 0 0,1 0-1 0 0,0 1 1 0 0,0 0-1 0 0,1 0 1 0 0,0 2 0 0 0,1-1-1 0 0,-13 21 1 0 0,-1 8 130 0 0,-19 46 1 0 0,34-69 11 0 0,6-13-14 0 0,0 1 1 0 0,0-1 0 0 0,1 0 0 0 0,-1 1 0 0 0,1-1 0 0 0,0 1-1 0 0,0 0 1 0 0,1-1 0 0 0,0 1 0 0 0,0 0 0 0 0,0-1 0 0 0,1 6 0 0 0,-1-8 260 0 0,18 8 238 0 0,-17-10-608 0 0,1 1 0 0 0,0-1 0 0 0,0 0 0 0 0,-1 0 0 0 0,1 0 0 0 0,0 0 0 0 0,0 0-1 0 0,-1 0 1 0 0,1 0 0 0 0,0-1 0 0 0,0 1 0 0 0,-1-1 0 0 0,1 1 0 0 0,0-1 0 0 0,-1 0 0 0 0,1 0 0 0 0,2-1-1 0 0,28-20 518 0 0,-25 16-414 0 0,2-1-56 0 0,0-1 0 0 0,0-1 0 0 0,-1 0 0 0 0,-1 0 0 0 0,0 0 0 0 0,0-1 0 0 0,0 0 0 0 0,6-15 0 0 0,4-12-44 0 0,13-41-1 0 0,-27 70-64 0 0,0-3-381 0 0,-1 1-1 0 0,0-1 1 0 0,0-1-1 0 0,0-17 1 0 0,-2 20-307 0 0,0 1 1 0 0,0 0-1 0 0,1 0 1 0 0,1 0 0 0 0,-1 0-1 0 0,1 0 1 0 0,0 0-1 0 0,1 1 1 0 0,0-1-1 0 0,4-7 1 0 0,0 6-1022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87 137 17391 0 0,'0'0'1743'0'0,"-1"3"-1598"0"0,-3 7-82 0 0,0 0 0 0 0,-10 14 0 0 0,-2 7 110 0 0,0-1-159 0 0,11-21-14 0 0,0 0 0 0 0,0 0 0 0 0,1 1 0 0 0,0 0 0 0 0,1 0 0 0 0,-2 10 0 0 0,4-11 27 0 0,1-7 1 0 0,0-1 1 0 0,1 0-1 0 0,-1 0 0 0 0,0 0 1 0 0,0 0-1 0 0,1 1 1 0 0,-1-1-1 0 0,1 0 0 0 0,-1 0 1 0 0,1 0-1 0 0,-1 0 0 0 0,1 0 1 0 0,0 0-1 0 0,0 0 1 0 0,-1 0-1 0 0,1-1 0 0 0,0 1 1 0 0,0 0-1 0 0,0 0 1 0 0,0-1-1 0 0,0 1 0 0 0,0 0 1 0 0,0-1-1 0 0,0 1 1 0 0,0-1-1 0 0,0 1 0 0 0,0-1 1 0 0,0 0-1 0 0,0 1 0 0 0,1-1 1 0 0,-1 0-1 0 0,0 0 1 0 0,0 0-1 0 0,2 0 0 0 0,3 1 101 0 0,-1-1 0 0 0,1 0-1 0 0,0-1 1 0 0,-1 1 0 0 0,9-3-1 0 0,-1 0-16 0 0,-1-2-1 0 0,0 1 0 0 0,0-2 1 0 0,0 1-1 0 0,21-16 0 0 0,51-43 488 0 0,-78 59-594 0 0,2-2-6 0 0,68-59-93 0 0,-68 57 68 0 0,0 0 0 0 0,0 0 1 0 0,-1-1-1 0 0,0 0 1 0 0,0 0-1 0 0,6-14 0 0 0,-11 19-120 0 0,-1-1 0 0 0,1 1 0 0 0,-1-1 0 0 0,0 1 0 0 0,1-9 0 0 0,-2 11-96 0 0,0 1 1 0 0,0-1-1 0 0,0 1 0 0 0,0-1 1 0 0,0 1-1 0 0,0-1 1 0 0,-1 1-1 0 0,0-1 1 0 0,1 1-1 0 0,-1 0 1 0 0,0-1-1 0 0,0 1 1 0 0,0 0-1 0 0,-2-4 1 0 0,-4 0-1697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5527 0 0,'0'0'12947'0'0,"-1"1"-12799"0"0,-18 7-135 0 0,1 0 1 0 0,1 2 0 0 0,-1 0-1 0 0,2 1 1 0 0,-26 21-1 0 0,35-25-13 0 0,6-5-2 0 0,0-1 0 0 0,0 0 0 0 0,0 1 0 0 0,0-1 0 0 0,0 1 0 0 0,0-1 0 0 0,0 1 0 0 0,1-1 0 0 0,-1 1 0 0 0,0 0 0 0 0,1-1 0 0 0,0 1 0 0 0,-1 0 0 0 0,1 0 0 0 0,0-1 0 0 0,0 1 0 0 0,0 0 0 0 0,0 0 0 0 0,0 2 0 0 0,0 2-11 0 0,0-3 12 0 0,0 0 1 0 0,0 0 0 0 0,0 0-1 0 0,1 1 1 0 0,-1-1-1 0 0,1 0 1 0 0,-1 0-1 0 0,1 0 1 0 0,0 0 0 0 0,0 0-1 0 0,1 0 1 0 0,-1-1-1 0 0,0 1 1 0 0,1 0-1 0 0,0 0 1 0 0,-1-1 0 0 0,1 1-1 0 0,0-1 1 0 0,1 0-1 0 0,-1 1 1 0 0,0-1 0 0 0,1 0-1 0 0,-1-1 1 0 0,6 4-1 0 0,34 20 1 0 0,-28-17 0 0 0,0 0 0 0 0,-1 1 0 0 0,24 20 0 0 0,-36-28 16 0 0,1 0 1 0 0,-1 0-1 0 0,0 1 0 0 0,0-1 1 0 0,1 1-1 0 0,-1-1 0 0 0,0 1 0 0 0,0 0 1 0 0,-1-1-1 0 0,1 1 0 0 0,0 0 0 0 0,0-1 1 0 0,-1 1-1 0 0,1 0 0 0 0,-1 0 0 0 0,0 0 1 0 0,1 2-1 0 0,-1-1 43 0 0,-1 0 0 0 0,1 0 1 0 0,-1 0-1 0 0,1 0 0 0 0,-1 0 0 0 0,0-1 1 0 0,0 1-1 0 0,0 0 0 0 0,0 0 0 0 0,-2 2 1 0 0,-3 5 144 0 0,-1 0 0 0 0,-1-1 0 0 0,0 1 0 0 0,-10 9 1 0 0,17-18-203 0 0,-34 31 110 0 0,-58 43 0 0 0,84-69-112 0 0,9-6-4 0 0,-1 0 0 0 0,1 1 0 0 0,0-1-1 0 0,-1 0 1 0 0,1 0 0 0 0,-1 0 0 0 0,1 1 0 0 0,-1-1-1 0 0,1 0 1 0 0,-1 0 0 0 0,1 0 0 0 0,-1 0 0 0 0,1 0-1 0 0,-1 0 1 0 0,1 0 0 0 0,-1 0 0 0 0,1 0 0 0 0,-1 0 0 0 0,1 0-1 0 0,-1 0 1 0 0,1 0 0 0 0,-1 0 0 0 0,1 0 0 0 0,-1-1-1 0 0,1 1 1 0 0,-1 0 0 0 0,-1-5-105 0 0,1 4 49 0 0,1 0 1 0 0,-1-1 0 0 0,1 1 0 0 0,-1 0 0 0 0,1 0 0 0 0,-1-1 0 0 0,1 1 0 0 0,0-1 0 0 0,0 1 0 0 0,0 0 0 0 0,0-1 0 0 0,0 1 0 0 0,0 0 0 0 0,0-1 0 0 0,0 1 0 0 0,1-1-1 0 0,-1 1 1 0 0,0 0 0 0 0,1 0 0 0 0,-1-1 0 0 0,1 1 0 0 0,1-2 0 0 0,1-4-583 0 0,1 1 0 0 0,1 0 0 0 0,4-6-1 0 0,-3 4-439 0 0,6-8-2960 0 0,0-3-964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 9671 0 0,'-1'-1'748'0'0,"1"0"-714"0"0,-1 1-1 0 0,0-1 0 0 0,0 1 1 0 0,0-1-1 0 0,1 1 1 0 0,-1-1-1 0 0,0 1 0 0 0,0-1 1 0 0,0 1-1 0 0,0 0 0 0 0,0 0 1 0 0,0-1-1 0 0,0 1 1 0 0,0 0-1 0 0,0 0 0 0 0,0 0 1 0 0,0 0-1 0 0,0 0 1 0 0,0 0-1 0 0,0 0 0 0 0,0 1 1 0 0,0-1-1 0 0,-1 1 0 0 0,0-1 237 0 0,-3 1 3 0 0,0 1 0 0 0,0-1-1 0 0,1 1 1 0 0,-1 0 0 0 0,1 0 0 0 0,0 1 0 0 0,-1-1-1 0 0,1 1 1 0 0,0 0 0 0 0,0 0 0 0 0,1 1 0 0 0,-5 3 0 0 0,-5 8-90 0 0,-20 28 0 0 0,29-37-107 0 0,-14 23 162 0 0,1 0 0 0 0,2 1 0 0 0,-18 52 0 0 0,-6 12 802 0 0,-119 251 1590 0 0,89-206-2494 0 0,-9 18 45 0 0,72-144-1080 0 0,1 0 0 0 0,-7 27 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8751 0 0,'0'0'1127'0'0,"0"2"25"0"0,-2 28 1321 0 0,-1 0-1 0 0,-11 49 1 0 0,8-55-2225 0 0,1 1 0 0 0,2-1 0 0 0,0 1-1 0 0,1-1 1 0 0,3 37 0 0 0,0-53-184 0 0,1 1-1 0 0,-1 0 1 0 0,2-1-1 0 0,-1 1 1 0 0,1-1-1 0 0,0 0 1 0 0,1 0-1 0 0,8 15 1 0 0,-10-20-71 0 0,1 0 1 0 0,-1-1 0 0 0,0 1 0 0 0,1 0-1 0 0,0-1 1 0 0,-1 1 0 0 0,1-1 0 0 0,0 0 0 0 0,0 0-1 0 0,0 0 1 0 0,0 0 0 0 0,1-1 0 0 0,-1 1 0 0 0,0-1-1 0 0,1 0 1 0 0,-1 0 0 0 0,1 0 0 0 0,0 0-1 0 0,-1 0 1 0 0,1-1 0 0 0,-1 0 0 0 0,1 0 0 0 0,0 0-1 0 0,4-1 1 0 0,0 0-554 0 0,1 0 0 0 0,-1-1-1 0 0,1 0 1 0 0,-1-1 0 0 0,0 0 0 0 0,0 0-1 0 0,0-1 1 0 0,-1 0 0 0 0,1-1 0 0 0,-1 1 0 0 0,0-1-1 0 0,0-1 1 0 0,0 1 0 0 0,-1-1 0 0 0,11-12-1 0 0,-3 0-3755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32 6447 0 0,'0'-3'336'0'0,"0"-1"-1"0"0,0 1 0 0 0,0-1 0 0 0,0 1 1 0 0,0 0-1 0 0,-5-8 3470 0 0,5 11-3612 0 0,0 0-1 0 0,0 0 1 0 0,-1 0 0 0 0,1 0 0 0 0,0 0 0 0 0,0 0-1 0 0,-1 0 1 0 0,1 0 0 0 0,0 0 0 0 0,0 0-1 0 0,-1 0 1 0 0,1 0 0 0 0,0 0 0 0 0,0 0-1 0 0,-1 0 1 0 0,1 0 0 0 0,-9 8 1415 0 0,-5 12-1202 0 0,-21 51 528 0 0,-29 85-1 0 0,37-89-644 0 0,-6 12 113 0 0,-4-1 1 0 0,-68 104-1 0 0,47-93-228 0 0,-83 133 7 0 0,16 10-3 0 0,119-219-181 0 0,-44 83 39 0 0,49-95-259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306 319 1375 0 0,'2'0'107'0'0,"27"-7"7317"0"0,-26 9-6952 0 0,0-1 1 0 0,0 1-1 0 0,0-1 1 0 0,-1 1-1 0 0,1 0 1 0 0,0 0-1 0 0,-1 0 1 0 0,3 3-1 0 0,-4-4-373 0 0,0 0 0 0 0,0 0 0 0 0,0 0 1 0 0,0 0-1 0 0,0 1 0 0 0,0-1 0 0 0,-1 0 0 0 0,1 0 1 0 0,0 1-1 0 0,-1-1 0 0 0,1 0 0 0 0,-1 1 0 0 0,0-1 0 0 0,1 0 1 0 0,-1 1-1 0 0,0-1 0 0 0,0 0 0 0 0,0 1 0 0 0,0-1 0 0 0,0 1 1 0 0,0-1-1 0 0,0 0 0 0 0,0 1 0 0 0,-1-1 0 0 0,1 1 0 0 0,0-1 1 0 0,-1 0-1 0 0,1 1 0 0 0,-1-1 0 0 0,0 0 0 0 0,1 0 0 0 0,-3 3 1 0 0,0 0-18 0 0,-1 1 0 0 0,0-1 1 0 0,0 0-1 0 0,0 0 1 0 0,-1 0-1 0 0,1-1 0 0 0,-7 4 1 0 0,-2 1-46 0 0,-1 0 1 0 0,-1-1-1 0 0,1-1 0 0 0,-1 0 1 0 0,0-1-1 0 0,-25 5 1 0 0,29-8-24 0 0,0 0 1 0 0,1-1-1 0 0,-1 0 1 0 0,0-1-1 0 0,0 0 1 0 0,0-1-1 0 0,0 0 1 0 0,0-1-1 0 0,0 0 1 0 0,-14-5-1 0 0,20 5-9 0 0,1 0 0 0 0,-1 0 0 0 0,1 0 0 0 0,0-1 0 0 0,0 0 0 0 0,0 1 0 0 0,0-2 0 0 0,0 1 0 0 0,1 0 0 0 0,-1-1 1 0 0,1 1-1 0 0,0-1 0 0 0,-4-6 0 0 0,6 8-3 0 0,-1-1 1 0 0,1 0 0 0 0,0 0 0 0 0,0 0 0 0 0,0 0 0 0 0,0 0 0 0 0,0 0-1 0 0,1 0 1 0 0,-1 0 0 0 0,1 0 0 0 0,0 0 0 0 0,0 0 0 0 0,0-1 0 0 0,0 1-1 0 0,1 0 1 0 0,-1 0 0 0 0,1 0 0 0 0,0 0 0 0 0,-1 0 0 0 0,2 0 0 0 0,-1 0-1 0 0,2-3 1 0 0,3-5-27 0 0,1 1-1 0 0,0 0 1 0 0,0 1 0 0 0,1-1-1 0 0,13-11 1 0 0,50-38-442 0 0,-55 46 366 0 0,25-21-282 0 0,2 2 0 0 0,78-43 0 0 0,-101 65 368 0 0,0 2 1 0 0,0 0 0 0 0,1 1 0 0 0,24-4 0 0 0,-33 9 61 0 0,0 0 1 0 0,0 0-1 0 0,0 2 1 0 0,0-1-1 0 0,0 2 1 0 0,0-1-1 0 0,1 2 0 0 0,-1-1 1 0 0,11 5-1 0 0,-18-5-32 0 0,-1 0 0 0 0,0 1 1 0 0,0 0-1 0 0,0 0 0 0 0,0 0 0 0 0,0 0 0 0 0,-1 1 0 0 0,1-1 0 0 0,-1 1 0 0 0,1 0 0 0 0,-1 0 1 0 0,0 0-1 0 0,0 1 0 0 0,0-1 0 0 0,-1 1 0 0 0,1-1 0 0 0,1 5 0 0 0,-2-3 10 0 0,0 0-1 0 0,0-1 0 0 0,-1 1 1 0 0,0 0-1 0 0,0 0 0 0 0,0 0 1 0 0,0 0-1 0 0,-1 0 1 0 0,0 0-1 0 0,0 0 0 0 0,0-1 1 0 0,-1 1-1 0 0,0 0 0 0 0,0 0 1 0 0,-1 5-1 0 0,-1-3 24 0 0,0 1 0 0 0,0-1 0 0 0,-1 0 0 0 0,0 0-1 0 0,0 0 1 0 0,-1-1 0 0 0,1 0 0 0 0,-1 1 0 0 0,-1-2 0 0 0,1 1-1 0 0,-1-1 1 0 0,-7 6 0 0 0,-11 6 46 0 0,-48 27 0 0 0,71-43-96 0 0,-47 27-252 0 0,6-4-412 0 0,-52 23 1 0 0,88-45 507 0 0,0 0 0 0 0,0 0 0 0 0,-1-1 1 0 0,1 0-1 0 0,-1 0 0 0 0,-8 0 0 0 0,13-1-175 0 0,5-11-1020 0 0,3-2 588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50 8751 0 0,'6'-9'644'0'0,"1"0"1"0"0,0 1-1 0 0,15-15 3455 0 0,-17 36-3404 0 0,-4-9-654 0 0,-1 0 1 0 0,0 0-1 0 0,0 0 1 0 0,0 0-1 0 0,0 0 1 0 0,0 0-1 0 0,-1 0 1 0 0,0 0-1 0 0,0 0 1 0 0,0 0-1 0 0,-3 7 1 0 0,-4 6-23 0 0,-12 21 0 0 0,14-28 8 0 0,-45 76 182 0 0,-83 106 0 0 0,-83 61 9 0 0,166-197-150 0 0,-62 93 0 0 0,-27 74 70 0 0,126-197-546 0 0,-12 32 0 0 0,25-56-54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2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13559 0 0,'0'0'1231'0'0,"-1"1"-1014"0"0,-9 23 492 0 0,-2-1 1 0 0,0 0-1 0 0,-1-1 0 0 0,-19 24 0 0 0,-1-6-215 0 0,-42 41 1 0 0,16-10-614 0 0,58-69-169 0 0,10-6-3632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23 9215 0 0,'8'-4'132'0'0,"-3"2"79"0"0,1-1 1 0 0,-1 0 0 0 0,0 0-1 0 0,7-5 5101 0 0,-22 17-4376 0 0,-8 6-416 0 0,-32 20 1 0 0,19-14-148 0 0,-3 1-182 0 0,-63 31 0 0 0,-43 9 194 0 0,72-33-320 0 0,55-25-63 0 0,-17 9-14 0 0,30-12 7 0 0,0-1-1 0 0,0 1 1 0 0,0-1 0 0 0,-1 1 0 0 0,1-1 0 0 0,0 0 0 0 0,0 1 0 0 0,0-1 0 0 0,0 1 0 0 0,0-1 0 0 0,1 1 0 0 0,-1-1 0 0 0,0 1 0 0 0,0-1 0 0 0,0 1 0 0 0,0-1 0 0 0,0 1 0 0 0,1-1 0 0 0,-1 1 0 0 0,0-1 0 0 0,0 0 0 0 0,1 1 0 0 0,-1 0-5 0 0,6 6-31 0 0,-1 1 1 0 0,1-1-1 0 0,0 1 0 0 0,1-2 0 0 0,0 1 1 0 0,0-1-1 0 0,0 0 0 0 0,9 5 0 0 0,4 4 48 0 0,66 59-7 0 0,-68-58 0 0 0,-1 2 0 0 0,24 31 0 0 0,-34-38 0 0 0,0 4 0 0 0,-7-11 0 0 0,-1-2 0 0 0,0 0 14 0 0,1 0-1 0 0,-1 0 0 0 0,1-1 1 0 0,-1 1-1 0 0,0-1 1 0 0,0 1-1 0 0,0 0 0 0 0,0-1 1 0 0,0 1-1 0 0,0-1 1 0 0,0 0-1 0 0,0 1 1 0 0,-1-1-1 0 0,1 0 0 0 0,0 0 1 0 0,-1 0-1 0 0,1 0 1 0 0,-1 0-1 0 0,1 0 0 0 0,-1 0 1 0 0,0-1-1 0 0,1 1 1 0 0,-3 0-1 0 0,-5 3 197 0 0,0-2 0 0 0,-18 4 0 0 0,-125 14 646 0 0,98-14-768 0 0,52-5-165 0 0,-88 6 426 0 0,45-10-1503 0 0,37 2-198 0 0,1-1 0 0 0,0 1 1 0 0,-13-6-1 0 0,9 1-4583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0,'0'0'7168'0'0,"2"2"-6325"0"0,21 44 585 0 0,-17-33-1080 0 0,1 0 0 0 0,0-1 0 0 0,15 22 0 0 0,-18-28-314 0 0,18 17 121 0 0,7 2-68 0 0,-16-11-44 0 0,14 28-278 0 0,-26-40-672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73 3223 0 0,'53'-26'891'0'0,"76"-19"9938"0"0,-129 45-10755 0 0,0 0 0 0 0,1 0-1 0 0,-1 0 1 0 0,0 0 0 0 0,0-1-1 0 0,1 1 1 0 0,-1 0 0 0 0,0 0-1 0 0,0 0 1 0 0,1 0 0 0 0,-1 0 0 0 0,0 0-1 0 0,0 0 1 0 0,1 0 0 0 0,-1 0-1 0 0,0 0 1 0 0,0 0 0 0 0,1 0-1 0 0,-1 0 1 0 0,0 0 0 0 0,1 0-1 0 0,-1 0 1 0 0,0 0 0 0 0,0 0-1 0 0,1 0 1 0 0,-1 0 0 0 0,0 0-1 0 0,0 1 1 0 0,0-1 0 0 0,1 0 0 0 0,-1 0-1 0 0,0 0 1 0 0,0 0 0 0 0,0 1-1 0 0,1-1 1 0 0,-1 0 0 0 0,0 0-1 0 0,0 1 1 0 0,-4 10 604 0 0,-15 11-470 0 0,0-6-3 0 0,-1-2 0 0 0,0-1 0 0 0,0 0 0 0 0,-2-1 0 0 0,-27 11 0 0 0,11-5-36 0 0,-30 15-119 0 0,1 4 0 0 0,-85 62 1 0 0,139-89-45 0 0,-40 32-1 0 0,46-36-5 0 0,1 0 0 0 0,0 0 0 0 0,1 0-1 0 0,-1 1 1 0 0,-7 13 0 0 0,12-18 0 0 0,-1 1-1 0 0,1-1 1 0 0,0 1-1 0 0,0 0 0 0 0,0-1 1 0 0,0 1-1 0 0,0 0 1 0 0,1 0-1 0 0,0-1 1 0 0,-1 1-1 0 0,1 0 1 0 0,0 0-1 0 0,0 0 0 0 0,0 0 1 0 0,1-1-1 0 0,-1 1 1 0 0,1 0-1 0 0,-1 0 1 0 0,1 0-1 0 0,0-1 1 0 0,0 1-1 0 0,0 0 0 0 0,0-1 1 0 0,1 1-1 0 0,2 3 1 0 0,0-2-9 0 0,0 0 0 0 0,0 0 1 0 0,0 0-1 0 0,0-1 0 0 0,0 0 0 0 0,1 0 1 0 0,-1 0-1 0 0,1-1 0 0 0,0 1 0 0 0,0-1 1 0 0,0 0-1 0 0,10 2 0 0 0,5 0-92 0 0,0-1-1 0 0,0-1 1 0 0,1-1-1 0 0,-1 0 1 0 0,1-2-1 0 0,-1 0 1 0 0,1-2-1 0 0,-1 0 1 0 0,37-11 0 0 0,-27 4-1509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80 5527 0 0,'0'0'498'0'0,"-1"2"-406"0"0,-7 18 2248 0 0,-1-1 1 0 0,-1 0-1 0 0,-24 34 0 0 0,18-28-1496 0 0,-17 34 0 0 0,26-46-580 0 0,0 1 0 0 0,2 0 0 0 0,0 0 0 0 0,0 0 1 0 0,1 1-1 0 0,1 0 0 0 0,1 0 0 0 0,-1 18 0 0 0,3-31 24 0 0,0-2-231 0 0,1 1 0 0 0,-1 0-1 0 0,1 0 1 0 0,-1-1 0 0 0,1 1 0 0 0,0 0-1 0 0,-1-1 1 0 0,1 1 0 0 0,0-1 0 0 0,0 1-1 0 0,-1-1 1 0 0,1 1 0 0 0,0-1 0 0 0,0 0-1 0 0,0 1 1 0 0,0-1 0 0 0,0 0 0 0 0,-1 0-1 0 0,1 1 1 0 0,0-1 0 0 0,0 0 0 0 0,0 0-1 0 0,0 0 1 0 0,0 0 0 0 0,0 0 0 0 0,0-1-1 0 0,0 1 1 0 0,0 0 0 0 0,0 0 0 0 0,1-1-1 0 0,4-1 101 0 0,1 0 0 0 0,-1-1 0 0 0,7-3-1 0 0,-7 3 34 0 0,15-8 12 0 0,-1 0-1 0 0,1-2 1 0 0,28-24-1 0 0,48-53 762 0 0,-49 44-788 0 0,128-98-1412 0 0,-152 125 1002 0 0,10-4-1854 0 0,-11 9-3720 0 0,-7 4-661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50 5063 0 0,'18'-10'460'0'0,"1"-1"811"0"0,22-18 10200 0 0,-52 33-10591 0 0,-22 9-582 0 0,0 1 1 0 0,-32 18 0 0 0,-60 43-175 0 0,123-74-122 0 0,-12 8-12 0 0,-12 6 35 0 0,2 1 0 0 0,-32 27-1 0 0,53-39-24 0 0,-1-1-1 0 0,0 1 0 0 0,1 0 1 0 0,0 0-1 0 0,0 0 0 0 0,0 0 0 0 0,1 0 1 0 0,-1 1-1 0 0,1-1 0 0 0,0 1 1 0 0,0 0-1 0 0,1 0 0 0 0,0-1 1 0 0,-1 1-1 0 0,2 0 0 0 0,-1 0 1 0 0,0 0-1 0 0,1 7 0 0 0,1-6 11 0 0,-1 0 0 0 0,1-1 0 0 0,1 1 0 0 0,-1-1 0 0 0,1 1 0 0 0,0-1 0 0 0,0 0-1 0 0,1 0 1 0 0,-1 0 0 0 0,1 0 0 0 0,0 0 0 0 0,1 0 0 0 0,-1-1 0 0 0,1 0 0 0 0,8 8 0 0 0,59 54 612 0 0,-68-63-583 0 0,-2-2-26 0 0,0 0 1 0 0,0 0 0 0 0,0 0 0 0 0,0 0-1 0 0,0 0 1 0 0,-1 0 0 0 0,1 1 0 0 0,0-1-1 0 0,-1 0 1 0 0,1 0 0 0 0,-1 1 0 0 0,1-1-1 0 0,-1 0 1 0 0,0 1 0 0 0,0-1-1 0 0,1 2 1 0 0,-1-1-5 0 0,1-1-1 0 0,-1 1 1 0 0,0-1-1 0 0,0 1 1 0 0,0 0-1 0 0,0-1 1 0 0,0 1-1 0 0,0-1 1 0 0,0 1-1 0 0,0 0 1 0 0,-1-1-1 0 0,1 1 1 0 0,0-1-1 0 0,-1 1 1 0 0,0-1-1 0 0,1 1 1 0 0,-1-1 0 0 0,-1 3-1 0 0,0-2-1 0 0,0 0 0 0 0,0 1 1 0 0,0-1-1 0 0,0 0 0 0 0,-1 0 0 0 0,1-1 0 0 0,-1 1 0 0 0,1 0 0 0 0,-4 1 1 0 0,-3 1 1 0 0,-1-1 1 0 0,1 1 0 0 0,0-2 0 0 0,-1 1-1 0 0,-11 0 1 0 0,9-1-47 0 0,-1-1-1 0 0,1-1 1 0 0,-1 0 0 0 0,-14-3-1 0 0,22 3-25 0 0,0-1-1 0 0,0 0 0 0 0,0-1 1 0 0,0 1-1 0 0,0-1 1 0 0,0 0-1 0 0,0 0 1 0 0,0 0-1 0 0,1-1 1 0 0,-1 1-1 0 0,1-1 0 0 0,-5-4 1 0 0,8 5-110 0 0,1 0 0 0 0,0 1-1 0 0,0-1 1 0 0,0 1 0 0 0,0-1 0 0 0,0 0 0 0 0,1 1 0 0 0,-1-1-1 0 0,0 0 1 0 0,1 1 0 0 0,-1-1 0 0 0,1 1 0 0 0,0-1 0 0 0,1-2 0 0 0,1-2-516 0 0,0 0 1 0 0,1 0 0 0 0,0 0 0 0 0,0 0 0 0 0,7-7 0 0 0,-6 8 278 0 0,25-26-1925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38 13015 0 0,'0'0'596'0'0,"5"-7"194"0"0,1-7-628 0 0,-5 12 562 0 0,-1 2-631 0 0,0 0-1 0 0,0-1 1 0 0,1 1-1 0 0,-1 0 1 0 0,0-1-1 0 0,0 1 1 0 0,0-1-1 0 0,0 1 1 0 0,0 0 0 0 0,0-1-1 0 0,0 1 1 0 0,0 0-1 0 0,0-1 1 0 0,-1 1-1 0 0,1 0 1 0 0,0-1-1 0 0,0 1 1 0 0,0 0-1 0 0,0-1 1 0 0,0 1-1 0 0,-1 0 1 0 0,1-1-1 0 0,0 1 1 0 0,0 0-1 0 0,0-1 1 0 0,-1 1-1 0 0,1 0 1 0 0,0 0-1 0 0,-1-1 1 0 0,1 1 0 0 0,0 0-1 0 0,0 0 1 0 0,-1-1-1 0 0,0 1-42 0 0,0-1-1 0 0,0 1 1 0 0,0-1 0 0 0,0 1-1 0 0,0-1 1 0 0,0 1-1 0 0,0 0 1 0 0,0 0 0 0 0,-1 0-1 0 0,1-1 1 0 0,-1 1 0 0 0,-10 3 44 0 0,1-1 0 0 0,0 2 0 0 0,0-1 0 0 0,0 2 1 0 0,0-1-1 0 0,-10 8 0 0 0,15-10-87 0 0,-15 9-7 0 0,-1 2 0 0 0,1 0 0 0 0,-20 17 0 0 0,29-20 0 0 0,1 1 0 0 0,0-1 0 0 0,1 2 0 0 0,0-1 0 0 0,0 2 0 0 0,-8 14 0 0 0,16-23-3 0 0,1-3 6 0 0,0 0 0 0 0,0 1 0 0 0,0-1-1 0 0,1 0 1 0 0,-1 1 0 0 0,1-1 0 0 0,-1 1-1 0 0,1-1 1 0 0,-1 1 0 0 0,1-1 0 0 0,0 1 0 0 0,0 0-1 0 0,0-1 1 0 0,0 1 0 0 0,0-1 0 0 0,0 1 0 0 0,0-1-1 0 0,1 1 1 0 0,-1-1 0 0 0,0 1 0 0 0,1-1 0 0 0,-1 1-1 0 0,2 1 1 0 0,1 5-3 0 0,0-1 0 0 0,1 0 0 0 0,0 0 0 0 0,0 0 0 0 0,1-1 0 0 0,0 0 0 0 0,6 7 0 0 0,-4-5 0 0 0,0 1 0 0 0,10 17 0 0 0,-8-10 7 0 0,-6-11-2 0 0,0-1 1 0 0,0 1 0 0 0,-1 0 0 0 0,0 0-1 0 0,0 0 1 0 0,0 0 0 0 0,0 0 0 0 0,-1 1-1 0 0,0-1 1 0 0,0 0 0 0 0,-1 1 0 0 0,1 6 0 0 0,-2-3 84 0 0,0 0 0 0 0,0 0 1 0 0,-1-1-1 0 0,0 1 0 0 0,0-1 1 0 0,-1 1-1 0 0,0-1 0 0 0,0 0 0 0 0,-1 0 1 0 0,0 0-1 0 0,-7 9 0 0 0,6-11 12 0 0,0-1 0 0 0,0 1-1 0 0,0-1 1 0 0,0 0-1 0 0,-1-1 1 0 0,1 1-1 0 0,-1-1 1 0 0,-1 0-1 0 0,1 0 1 0 0,0-1-1 0 0,-1 0 1 0 0,0 0-1 0 0,0-1 1 0 0,-7 3-1 0 0,-4-2-31 0 0,1 0 1 0 0,-1-1-1 0 0,1-1 0 0 0,-1-1 1 0 0,1 0-1 0 0,-1-1 0 0 0,1-1 1 0 0,-1-1-1 0 0,1 0 0 0 0,-18-7 0 0 0,32 9-35 0 0,0 0-1 0 0,-1 0 0 0 0,1 0 0 0 0,0-1 0 0 0,0 1 0 0 0,0-1 0 0 0,0 0 0 0 0,0 0 1 0 0,-3-3-1 0 0,5 4-144 0 0,1 0 1 0 0,-1 0 0 0 0,0 0 0 0 0,0 0-1 0 0,0 0 1 0 0,0-1 0 0 0,1 1 0 0 0,-1 0-1 0 0,1 0 1 0 0,-2-3 0 0 0,2 2-310 0 0,0 1 0 0 0,0 0 1 0 0,0-1-1 0 0,0 1 0 0 0,0 0 1 0 0,0-1-1 0 0,0 1 0 0 0,0 0 0 0 0,1-1 1 0 0,-1 1-1 0 0,0 0 0 0 0,1 0 1 0 0,0-2-1 0 0,8-14-6672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84 8287 0 0,'0'0'12380'0'0,"3"1"-12152"0"0,4 2-97 0 0,1 1-1 0 0,0-1 1 0 0,0 0-1 0 0,1-1 1 0 0,-1 0-1 0 0,0-1 1 0 0,1 1-1 0 0,-1-2 1 0 0,1 1-1 0 0,-1-1 1 0 0,12-1-1 0 0,13-3 48 0 0,51-12-1 0 0,-67 13-159 0 0,4-3-55 0 0,0-1 1 0 0,37-18-1 0 0,-19 8-195 0 0,-37 16 204 0 0,-1 1-7 0 0,1 0 0 0 0,-1-1 0 0 0,0 1-1 0 0,1-1 1 0 0,-1 0 0 0 0,1 0 0 0 0,-1 1-1 0 0,0-1 1 0 0,1 0 0 0 0,-1 0 0 0 0,0 0-1 0 0,0-1 1 0 0,0 1 0 0 0,0 0 0 0 0,0 0-1 0 0,0 0 1 0 0,1-2 0 0 0,-2 1-156 0 0,-23-4-542 0 0,14 6 573 0 0,0 1-1 0 0,0 1 1 0 0,0-1 0 0 0,0 1-1 0 0,-10 4 1 0 0,-44 19-212 0 0,39-15 327 0 0,-29 12-62 0 0,-106 46 14 0 0,113-46 168 0 0,-59 38 0 0 0,90-50-39 0 0,0 1 1 0 0,-24 23 0 0 0,34-29-22 0 0,1 0 0 0 0,0 0 0 0 0,-1 0 0 0 0,2 1 0 0 0,-1-1 0 0 0,0 1 0 0 0,1 0-1 0 0,0 0 1 0 0,1 0 0 0 0,-4 13 0 0 0,5-17 1 0 0,1 0 0 0 0,0 0 0 0 0,0 0 0 0 0,-1 0 0 0 0,1 0 0 0 0,0 0 0 0 0,1 0 0 0 0,-1 0-1 0 0,0 0 1 0 0,1-1 0 0 0,-1 1 0 0 0,1 0 0 0 0,-1 0 0 0 0,1 0 0 0 0,0 0 0 0 0,0 0 0 0 0,0-1 0 0 0,0 1 0 0 0,0 0 0 0 0,0-1 0 0 0,0 1-1 0 0,0-1 1 0 0,1 1 0 0 0,-1-1 0 0 0,1 0 0 0 0,-1 0 0 0 0,1 1 0 0 0,0-1 0 0 0,-1 0 0 0 0,1 0 0 0 0,0-1 0 0 0,0 1 0 0 0,3 1-1 0 0,2 0-259 0 0,-1 1 0 0 0,1-2-1 0 0,10 2 1 0 0,18 1-4804 0 0,-5-3-1084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2 350 9215 0 0,'0'0'13664'0'0,"0"-2"-13368"0"0,-1-3-259 0 0,1 0-1 0 0,-1 0 1 0 0,1 0-1 0 0,0 1 1 0 0,0-1-1 0 0,1 0 1 0 0,0 0 0 0 0,-1 0-1 0 0,2 0 1 0 0,-1 0-1 0 0,3-5 1 0 0,-1 2-30 0 0,1 0 0 0 0,0 0 0 0 0,1 0 0 0 0,0 1 0 0 0,10-12 1 0 0,5-2-222 0 0,0 2 0 0 0,43-32 0 0 0,-61 50 199 0 0,27-21-514 0 0,1 2 0 0 0,1 1 0 0 0,1 1 0 0 0,51-20 0 0 0,-75 35 457 0 0,1 0-1 0 0,0 0 1 0 0,0 1-1 0 0,0 0 1 0 0,0 1-1 0 0,1 0 1 0 0,-1 0-1 0 0,10 1 1 0 0,-16 0 81 0 0,1 1 0 0 0,-1-1 0 0 0,0 1 0 0 0,1 0 0 0 0,-1 0 0 0 0,0 0 0 0 0,0 0 0 0 0,0 1 0 0 0,0-1 0 0 0,0 1 0 0 0,0 0 0 0 0,0 0 0 0 0,-1 0 0 0 0,1 0 0 0 0,-1 0 0 0 0,1 1 0 0 0,-1-1 0 0 0,0 1 0 0 0,0-1 0 0 0,0 1 0 0 0,0 0 0 0 0,0 0 0 0 0,-1 0 0 0 0,0 0 0 0 0,2 4 0 0 0,2 11 449 0 0,0 0 0 0 0,-1 1 1 0 0,-1 0-1 0 0,0 28 1 0 0,-2-32-250 0 0,0-10-150 0 0,-1 1-1 0 0,0-1 1 0 0,0 1 0 0 0,-1-1 0 0 0,1 0 0 0 0,-1 1 0 0 0,0-1-1 0 0,-1 0 1 0 0,0 1 0 0 0,1-1 0 0 0,-1 0 0 0 0,-1 0-1 0 0,1-1 1 0 0,-7 10 0 0 0,3-6 17 0 0,-2 0 0 0 0,1-1 0 0 0,-1 0 0 0 0,0 0 0 0 0,0-1 0 0 0,-16 10 0 0 0,0-1-123 0 0,-1-1-1 0 0,-1-2 0 0 0,0 0 1 0 0,0-1-1 0 0,-1-2 0 0 0,-1-1 1 0 0,-32 6-1 0 0,48-13-606 0 0,1 0 0 0 0,-1-1 0 0 0,1 0 0 0 0,-1 0 0 0 0,-16-3 0 0 0,25-7-3830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 5983 0 0,'0'0'542'0'0,"-2"0"-446"0"0,-2 1 348 0 0,0 0-1 0 0,1 0 1 0 0,-1 1 0 0 0,1-1 0 0 0,-1 1 0 0 0,1 0 0 0 0,-1 0-1 0 0,1 0 1 0 0,0 0 0 0 0,0 0 0 0 0,-3 4 0 0 0,-5 5 1201 0 0,-15 18 0 0 0,9-8-1347 0 0,-109 109 1789 0 0,-37 43-278 0 0,-30 68-196 0 0,-103 117-532 0 0,285-346-1079 0 0,-21 25 23 0 0,29-33-17 0 0,1-1-1 0 0,0 0 0 0 0,0 1 1 0 0,0 0-1 0 0,0-1 0 0 0,1 1 1 0 0,-1 0-1 0 0,1 0 0 0 0,-1 5 1 0 0,2-8-7 0 0,0 1-1 0 0,0-1 1 0 0,0 0 0 0 0,1 0-1 0 0,-1 1 1 0 0,0-1 0 0 0,0 0-1 0 0,1 0 1 0 0,-1 0 0 0 0,1 1-1 0 0,-1-1 1 0 0,1 0 0 0 0,0 0-1 0 0,-1 0 1 0 0,1 0 0 0 0,0 0-1 0 0,0 0 1 0 0,-1 0 0 0 0,1 0-1 0 0,0 0 1 0 0,0-1 0 0 0,0 1-1 0 0,0 0 1 0 0,0-1 0 0 0,1 1-1 0 0,-1 0 1 0 0,0-1 0 0 0,0 1-1 0 0,0-1 1 0 0,0 0 0 0 0,1 1-1 0 0,-1-1 1 0 0,2 0 0 0 0,4 2-323 0 0,-1-1 0 0 0,0-1 0 0 0,1 1 0 0 0,-1-1 1 0 0,9-1-1 0 0,13-3-6981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4143 0 0,'0'0'16027'0'0,"0"2"-15935"0"0,1 5-56 0 0,-1 0-1 0 0,-1 0 1 0 0,1 0 0 0 0,-1 0 0 0 0,0 0-1 0 0,0 0 1 0 0,-1-1 0 0 0,0 1 0 0 0,-1-1 0 0 0,-3 9-1 0 0,-7 13 54 0 0,-18 25-1 0 0,16-27-113 0 0,-7 13-1521 0 0,-55 70-1 0 0,60-89-432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29 224 7831 0 0,'-2'1'356'0'0,"-24"11"3458"0"0,49-14-3118 0 0,0-1 0 0 0,1 0 0 0 0,-1-2 0 0 0,32-11-1 0 0,-19 6-134 0 0,347-96 3101 0 0,-73 31-1429 0 0,-262 68-2059 0 0,0 2 0 0 0,0 1 0 0 0,1 3 0 0 0,75 8 0 0 0,-115-6-304 0 0,1 1-1 0 0,0 0 1 0 0,-1 1 0 0 0,0 0 0 0 0,0 0-1 0 0,0 1 1 0 0,0 0 0 0 0,9 6 0 0 0,-16-9-81 0 0,-2 0-540 0 0,0 0 608 0 0,0 0 0 0 0,0 0 0 0 0,0 0 0 0 0,0 0 0 0 0,-1 0 0 0 0,1 0 0 0 0,0 0 0 0 0,0 0 0 0 0,-1 0 0 0 0,1 0 0 0 0,-1 0 0 0 0,1 0 0 0 0,-1 0 0 0 0,1 0 0 0 0,-1 0 0 0 0,1-1-1 0 0,-1 1 1 0 0,0 0 0 0 0,1 0 0 0 0,-1-1 0 0 0,0 1 0 0 0,0 0 0 0 0,0 0 0 0 0,-8 3-1513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10591 0 0,'0'0'819'0'0,"2"-1"-534"0"0,131-27 4805 0 0,14-4-2757 0 0,53-25-499 0 0,-90 23-1084 0 0,155-27-1 0 0,24 35-1947 0 0,-243 24-200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17 11487 0 0,'8'-14'528'0'0,"-7"12"686"0"0,0 5-665 0 0,-1 1-418 0 0,1 0 0 0 0,-1 0 1 0 0,0-1-1 0 0,-1 1 0 0 0,1 0 1 0 0,-1 0-1 0 0,1 0 0 0 0,-1 0 0 0 0,-2 6 1 0 0,-17 37 310 0 0,10-27-296 0 0,-72 137 521 0 0,7-14-398 0 0,-126 389 179 0 0,149-358-373 0 0,42-141-114 0 0,1 0 0 0 0,-4 35 0 0 0,13-65-844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571 937 6911 0 0,'0'0'528'0'0,"-7"5"-320"0"0,1 0 1362 0 0,-4 4 4608 0 0,9-9-6104 0 0,1 0 1 0 0,0 0-1 0 0,0 0 0 0 0,0 0 1 0 0,0 0-1 0 0,-1 0 1 0 0,1 0-1 0 0,0 0 1 0 0,0 0-1 0 0,0 0 0 0 0,-1 0 1 0 0,1 0-1 0 0,0 0 1 0 0,0 0-1 0 0,0 0 1 0 0,-1 0-1 0 0,1 0 0 0 0,0 0 1 0 0,0 0-1 0 0,0 0 1 0 0,-1 0-1 0 0,1 0 1 0 0,0-1-1 0 0,0 1 0 0 0,0 0 1 0 0,0 0-1 0 0,-1 0 1 0 0,1 0-1 0 0,0 0 1 0 0,0 0-1 0 0,0-1 0 0 0,0 1 1 0 0,0 0-1 0 0,0 0 1 0 0,0 0-1 0 0,-1 0 1 0 0,1-1-1 0 0,0 1 0 0 0,0 0 1 0 0,0 0-1 0 0,0 0 1 0 0,0-1-1 0 0,0 1 1 0 0,0 0-1 0 0,0 0 0 0 0,0 0 1 0 0,0-1-1 0 0,0 1 1 0 0,0 0-1 0 0,0 0 1 0 0,0 0-1 0 0,0-1 0 0 0,1 1 1 0 0,-1-3 42 0 0,0 0-1 0 0,0-1 1 0 0,0 1 0 0 0,1 0-1 0 0,0 0 1 0 0,-1 0 0 0 0,1 0-1 0 0,0 0 1 0 0,3-4 0 0 0,16-29 431 0 0,-13 24-411 0 0,39-59 350 0 0,93-108 1 0 0,-79 105-458 0 0,17-24-384 0 0,-5-3 1 0 0,65-122-1 0 0,-113 174-735 0 0,-22 44 855 0 0,0 0 0 0 0,-1 0 1 0 0,1 0-1 0 0,-1 0 0 0 0,0 0 1 0 0,-1-1-1 0 0,1-8 0 0 0,-1 13 215 0 0,0 0-1 0 0,0 0 1 0 0,0 0-1 0 0,0 0 1 0 0,0 0-1 0 0,0 1 1 0 0,-1-1-1 0 0,1 0 1 0 0,0 0-1 0 0,0 0 1 0 0,-1 0-1 0 0,1 1 1 0 0,-1-1-1 0 0,1 0 1 0 0,-1 0-1 0 0,1 1 1 0 0,-1-1-1 0 0,1 0 1 0 0,-1 1-1 0 0,0-1 1 0 0,1 0-1 0 0,-1 1 1 0 0,-1-1-1 0 0,1 0-26 0 0,-1 1 0 0 0,1-1 1 0 0,0 1-1 0 0,-1 0 0 0 0,1 0 0 0 0,-1 0 0 0 0,1 0 0 0 0,0 0 0 0 0,-1 0 0 0 0,1 0 0 0 0,-1 0 1 0 0,1 1-1 0 0,-3 0 0 0 0,-4 2-193 0 0,-1 0-1 0 0,1 1 1 0 0,-14 9 0 0 0,18-10 214 0 0,-16 10 95 0 0,0 0-1 0 0,1 2 1 0 0,-18 19 0 0 0,-49 55 375 0 0,72-73-393 0 0,-48 55 371 0 0,4 3 0 0 0,-77 128 0 0 0,-61 182-49 0 0,108-158-58 0 0,-16 35 253 0 0,77-203-483 0 0,5-6-48 0 0,-3-2 0 0 0,-39 61 0 0 0,58-104-79 0 0,0 1-1 0 0,-10 9 0 0 0,13-14-121 0 0,1-1 0 0 0,-1 0 0 0 0,0 0 0 0 0,1 0 0 0 0,-1 0 0 0 0,0 0 0 0 0,0-1 0 0 0,0 1 1 0 0,-7 1-1 0 0,10-3-115 0 0,-1 0 0 0 0,0 0 0 0 0,0-1 0 0 0,0 1 0 0 0,1 0 0 0 0,-1-1 0 0 0,0 1 0 0 0,0-1 0 0 0,1 1 0 0 0,-1-1 0 0 0,0 1 0 0 0,1-1 0 0 0,-1 1 0 0 0,0-1 0 0 0,1 0 0 0 0,-1 1 0 0 0,1-1 0 0 0,-1 0 0 0 0,1 0 0 0 0,0 1 0 0 0,-1-1 0 0 0,1 0 0 0 0,-1-1 0 0 0,-3-10-4584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6447 0 0,'1'2'5502'0'0,"1"0"-4888"0"0,1 1 1 0 0,-1-1 0 0 0,1 1-1 0 0,0-1 1 0 0,-1 0 0 0 0,1 0-1 0 0,0 0 1 0 0,0-1 0 0 0,5 3-1 0 0,-1-2-230 0 0,-1 0-1 0 0,1 0 0 0 0,0 0 1 0 0,8 0-1 0 0,3 0-106 0 0,0-2-1 0 0,32-2 1 0 0,0-4 399 0 0,85-22 0 0 0,46-26 333 0 0,-55 16-525 0 0,19-7-531 0 0,-50 12-2795 0 0,-58 20 1131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9215 0 0,'0'0'707'0'0,"-2"0"-464"0"0,-4 3 859 0 0,0 1 0 0 0,0-1 1 0 0,0 1-1 0 0,1 0 0 0 0,-1 1 1 0 0,1-1-1 0 0,0 1 0 0 0,-7 9 1 0 0,-35 50 1513 0 0,38-51-2782 0 0,6-8 142 0 0,-5 6 138 0 0,1 0 1 0 0,0 1 0 0 0,0 0-1 0 0,-7 20 1 0 0,13-29-158 0 0,0-1-1 0 0,0 1 1 0 0,1-1 0 0 0,-1 1 0 0 0,1 0 0 0 0,-1-1-1 0 0,1 1 1 0 0,0 0 0 0 0,0-1 0 0 0,0 1 0 0 0,0 0-1 0 0,1-1 1 0 0,-1 1 0 0 0,1 0 0 0 0,-1-1 0 0 0,1 1 0 0 0,0-1-1 0 0,0 1 1 0 0,0-1 0 0 0,1 1 0 0 0,-1-1 0 0 0,0 0-1 0 0,1 0 1 0 0,0 0 0 0 0,-1 0 0 0 0,1 0 0 0 0,0 0-1 0 0,0 0 1 0 0,0 0 0 0 0,3 2 0 0 0,7 2-728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 12439 0 0,'59'-21'7531'0'0,"-61"20"-7355"0"0,1 1-1 0 0,0 0 1 0 0,0 0 0 0 0,-1 0-1 0 0,1 0 1 0 0,0 0 0 0 0,0 0-1 0 0,-1 0 1 0 0,1 0 0 0 0,0 0-1 0 0,-2 1 1 0 0,-8 2-101 0 0,0 1-1 0 0,1 1 1 0 0,-1 0 0 0 0,1 0-1 0 0,-19 13 1 0 0,-42 41 319 0 0,14-11-267 0 0,53-45-127 0 0,-3 1-1 0 0,1 1 0 0 0,-1 0-1 0 0,1 1 1 0 0,0-1 0 0 0,1 1-1 0 0,-1 1 1 0 0,-7 10-1 0 0,13-16-7 0 0,-1 0-1 0 0,1 0 1 0 0,-1 0-1 0 0,1 0 1 0 0,0 0-1 0 0,-1 0 1 0 0,1 0-1 0 0,0 0 1 0 0,0 1-1 0 0,0-1 1 0 0,-1 0-1 0 0,1 0 1 0 0,0 0-1 0 0,1 0 1 0 0,-1 0-1 0 0,0 0 1 0 0,0 0-1 0 0,0 0 1 0 0,1 0-1 0 0,-1 1 1 0 0,0-1-1 0 0,1 0 0 0 0,-1 0 1 0 0,1 0-1 0 0,-1-1 1 0 0,1 1-1 0 0,0 0 1 0 0,-1 0-1 0 0,1 0 1 0 0,0 0-1 0 0,0 0 1 0 0,0-1-1 0 0,-1 1 1 0 0,1 0-1 0 0,0-1 1 0 0,0 1-1 0 0,1 0 1 0 0,4 2-60 0 0,0-1 0 0 0,0 1 0 0 0,0-1 0 0 0,0 0 1 0 0,7 1-1 0 0,-5-1-27 0 0,9 3 39 0 0,0 1-1 0 0,0 1 1 0 0,0 1 0 0 0,-1 0-1 0 0,0 1 1 0 0,0 1 0 0 0,-1 0-1 0 0,-1 1 1 0 0,0 1 0 0 0,15 16-1 0 0,-24-23 133 0 0,-1 0-1 0 0,0 0 1 0 0,0 0-1 0 0,3 8 1 0 0,-6-10 7 0 0,0-1 0 0 0,1 0 1 0 0,-2 1-1 0 0,1-1 1 0 0,0 0-1 0 0,0 1 1 0 0,-1-1-1 0 0,0 1 0 0 0,1-1 1 0 0,-1 1-1 0 0,0 0 1 0 0,-1 4-1 0 0,0-4 60 0 0,-1 1 0 0 0,0-1 0 0 0,0 0 0 0 0,0 0 0 0 0,0 0 0 0 0,0 0 0 0 0,-1 0 0 0 0,1 0 0 0 0,-1-1 0 0 0,0 1 0 0 0,0-1 0 0 0,0 0 0 0 0,-4 3 0 0 0,-44 21 567 0 0,39-21-820 0 0,1 1 1 0 0,0 0-1 0 0,0 0 0 0 0,0 1 0 0 0,-15 14 0 0 0,24-20-714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423 279 919 0 0,'1'-1'6155'0'0,"3"0"-5423"0"0,0-1 0 0 0,-1 0 0 0 0,1 0 0 0 0,-1-1 0 0 0,1 1 0 0 0,-1-1-1 0 0,4-4 1 0 0,23-24 1476 0 0,-24 24-1802 0 0,9-13-57 0 0,-1 0 0 0 0,-1-1-1 0 0,-1-1 1 0 0,13-32 0 0 0,-25 54-349 0 0,2-4-2 0 0,0 1-1 0 0,-1 0 1 0 0,0-1 0 0 0,0 1-1 0 0,0-1 1 0 0,0 1-1 0 0,0-1 1 0 0,-1 0-1 0 0,1 1 1 0 0,-1-1 0 0 0,0 0-1 0 0,0 1 1 0 0,-1-1-1 0 0,1 1 1 0 0,-2-7 0 0 0,1 9-13 0 0,1 0 0 0 0,-1 0 1 0 0,0 0-1 0 0,1 0 0 0 0,-1 0 1 0 0,0 0-1 0 0,0 0 0 0 0,0 0 0 0 0,0 0 1 0 0,0 0-1 0 0,0 1 0 0 0,0-1 1 0 0,0 0-1 0 0,0 1 0 0 0,0-1 1 0 0,0 1-1 0 0,-1-1 0 0 0,1 1 1 0 0,0-1-1 0 0,0 1 0 0 0,0 0 1 0 0,-3 0-1 0 0,1-1-7 0 0,-1 1 1 0 0,1 0-1 0 0,-1 0 0 0 0,0 0 1 0 0,1 1-1 0 0,-5 0 0 0 0,-4 2-34 0 0,0 2 1 0 0,0-1-1 0 0,0 1 0 0 0,-19 11 0 0 0,-42 33-34 0 0,51-34 99 0 0,-24 20 325 0 0,1 2 1 0 0,-69 72-1 0 0,94-86-172 0 0,0 1 0 0 0,1 0 0 0 0,2 2 0 0 0,0 0-1 0 0,2 0 1 0 0,-16 38 0 0 0,30-62-149 0 0,0 0 0 0 0,0 0 0 0 0,0 0 0 0 0,1 0 0 0 0,-1 1 0 0 0,1-1 0 0 0,-1 0 0 0 0,1 0 0 0 0,0 0 0 0 0,0 1 0 0 0,0-1 0 0 0,0 0 0 0 0,0 0 0 0 0,0 0 0 0 0,1 3 0 0 0,3-4 59 0 0,7-2 43 0 0,0 0 0 0 0,0 0 0 0 0,-1-1 0 0 0,1-1 1 0 0,0 0-1 0 0,-1-1 0 0 0,11-4 0 0 0,72-40 365 0 0,-76 39-497 0 0,42-26-470 0 0,-1-3 0 0 0,98-83 0 0 0,-145 115-477 0 0,-14 15 487 0 0,-14 17 57 0 0,16-25 372 0 0,-9 14 8 0 0,-31 48 172 0 0,36-55-65 0 0,1 1 0 0 0,0 0 1 0 0,1 0-1 0 0,-1 0 0 0 0,-2 15 1 0 0,6-22-85 0 0,-1 1 0 0 0,1-1 0 0 0,0 0 0 0 0,0 0 0 0 0,0 0 0 0 0,0 0 0 0 0,0 0 0 0 0,0 0 0 0 0,0 1 0 0 0,1-1 0 0 0,-1 0 0 0 0,1 0 0 0 0,0 0 0 0 0,1 2 0 0 0,8 7-4428 0 0,1-6-973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70 3679 0 0,'0'0'167'0'0,"0"-2"-7"0"0,9-25 261 0 0,-8 26-54 0 0,-1 0 0 0 0,0 0-1 0 0,1 0 1 0 0,-1 0-1 0 0,0 0 1 0 0,0 0-1 0 0,0-1 1 0 0,0 1 0 0 0,0 0-1 0 0,0 0 1 0 0,0 0-1 0 0,0 0 1 0 0,-1 0-1 0 0,1-1 1 0 0,0 1 0 0 0,-1 0-1 0 0,1 0 1 0 0,-1 0-1 0 0,1 0 1 0 0,-2-1-1 0 0,1 0-100 0 0,0 1 0 0 0,0 0 0 0 0,-1 0-1 0 0,1 0 1 0 0,0 0 0 0 0,-1 0 0 0 0,1 0-1 0 0,-1 0 1 0 0,1 1 0 0 0,-1-1 0 0 0,1 0-1 0 0,-3 0 1 0 0,-1 0-202 0 0,0 0 0 0 0,0 0 0 0 0,0 1 0 0 0,0-1 0 0 0,0 1-1 0 0,0 1 1 0 0,0-1 0 0 0,-7 2 0 0 0,-9 4-13 0 0,1 2 0 0 0,0 0-1 0 0,1 1 1 0 0,0 1 0 0 0,-21 14-1 0 0,-14 8 0 0 0,-176 86-40 0 0,230-118-10 0 0,0 0 0 0 0,0 0 0 0 0,-1 0 0 0 0,1 1 0 0 0,0-1 0 0 0,-1 0 0 0 0,1 0 0 0 0,0 0 0 0 0,-1 0 0 0 0,1 0 0 0 0,0 0-1 0 0,0 1 1 0 0,-1-1 0 0 0,1 0 0 0 0,0 0 0 0 0,0 0 0 0 0,-1 1 0 0 0,1-1 0 0 0,0 0 0 0 0,0 0 0 0 0,0 1 0 0 0,-1-1 0 0 0,1 0 0 0 0,0 0 0 0 0,0 1 0 0 0,0-1 0 0 0,0 0-1 0 0,0 1 1 0 0,0-1 0 0 0,0 0 0 0 0,-1 1 0 0 0,1-1 0 0 0,0 0 0 0 0,0 0 0 0 0,0 1 0 0 0,0-1 0 0 0,0 0 0 0 0,0 1 0 0 0,1-1 0 0 0,-1 1 0 0 0,4 2-19 0 0,8 3-42 0 0,-1 0-1 0 0,1-1 1 0 0,0 0 0 0 0,0-1-1 0 0,0 0 1 0 0,17 2 0 0 0,10 4 29 0 0,38 17 129 0 0,108 52 0 0 0,-172-73-53 0 0,32 17 179 0 0,-41-21-170 0 0,1 1-1 0 0,-1 0 1 0 0,-1 0-1 0 0,1 0 1 0 0,0 0-1 0 0,-1 1 0 0 0,6 7 1 0 0,-8-10-36 0 0,0-1-1 0 0,-1 1 1 0 0,1 0 0 0 0,-1 1-1 0 0,1-1 1 0 0,-1 0 0 0 0,1 0-1 0 0,-1 0 1 0 0,0 0 0 0 0,1 0-1 0 0,-1 0 1 0 0,0 0 0 0 0,0 1-1 0 0,0-1 1 0 0,0 0 0 0 0,0 0-1 0 0,0 0 1 0 0,0 0 0 0 0,0 1-1 0 0,-1-1 1 0 0,1 0 0 0 0,0 0-1 0 0,-1 0 1 0 0,1 0 0 0 0,-1 0-1 0 0,1 0 1 0 0,-1 0 0 0 0,1 0-1 0 0,-1 0 1 0 0,0 0 0 0 0,1 0-1 0 0,-1 0 1 0 0,0 0 0 0 0,0 0-1 0 0,0-1 1 0 0,0 1 0 0 0,0 0-1 0 0,0-1 1 0 0,-1 2-1 0 0,-5 2 126 0 0,0-1 0 0 0,0 0 0 0 0,-1 0 0 0 0,-11 4 0 0 0,16-6-93 0 0,-29 7 184 0 0,-1-2 0 0 0,-45 4 0 0 0,16-3-172 0 0,-28 5-292 0 0,-107-1 0 0 0,170-11 5 0 0,-47-7 1 0 0,62 5-135 0 0,1-1 1 0 0,-1 0-1 0 0,1 0 0 0 0,0-1 1 0 0,0 0-1 0 0,-15-9 1 0 0,24 12-351 0 0,4-1 539 0 0,-1 1 1 0 0,0 0-1 0 0,0 0 0 0 0,1 0 0 0 0,-1-1 0 0 0,1 1 0 0 0,-1 0 0 0 0,1 1 0 0 0,-1-1 1 0 0,1 0-1 0 0,0 0 0 0 0,3 0 0 0 0,7-3-347 0 0,1 1 1 0 0,0 0-1 0 0,21-2 0 0 0,-1 2-3378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55 9671 0 0,'0'0'748'0'0,"-1"-2"-492"0"0,-4-10-249 0 0,-10-17 6642 0 0,9 24-3205 0 0,6 5-3325 0 0,0-1-1 0 0,-1 1 0 0 0,1-1 0 0 0,0 1 1 0 0,-1 0-1 0 0,1-1 0 0 0,0 1 0 0 0,-1-1 0 0 0,1 1 1 0 0,-1 0-1 0 0,1-1 0 0 0,0 1 0 0 0,-1 0 1 0 0,1-1-1 0 0,-1 1 0 0 0,1 0 0 0 0,-1 0 1 0 0,1 0-1 0 0,-1-1 0 0 0,1 1 0 0 0,-2 0 0 0 0,0 0-86 0 0,0 1-1 0 0,0 0 1 0 0,0-1-1 0 0,-1 1 1 0 0,1 0-1 0 0,0 0 1 0 0,0 0-1 0 0,0 0 1 0 0,0 0-1 0 0,1 1 1 0 0,-1-1-1 0 0,0 0 1 0 0,0 1-1 0 0,1 0 1 0 0,-1-1-1 0 0,1 1 1 0 0,-1 0-1 0 0,0 2 1 0 0,-6 8 160 0 0,-11 20 0 0 0,16-26-184 0 0,-25 57-12 0 0,3-4 23 0 0,15-37-269 0 0,5-11-934 0 0,-1 0-1 0 0,-11 18 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187 222 14423 0 0,'-45'21'1600'0'0,"21"-9"-1024"0"0,-31 11 0 0 0,49-21-453 0 0,0-1 0 0 0,0 0-1 0 0,0 0 1 0 0,0-1 0 0 0,-7 1-1 0 0,12-1-112 0 0,0-1 0 0 0,1 1 0 0 0,-1 0 0 0 0,0 0 0 0 0,1-1 0 0 0,-1 1 0 0 0,0 0 0 0 0,0-1 0 0 0,1 1 0 0 0,-1-1 0 0 0,1 1 0 0 0,-1 0 0 0 0,0-1 0 0 0,1 0-1 0 0,-1 1 1 0 0,1-1 0 0 0,-1 1 0 0 0,1-1 0 0 0,-1 0 0 0 0,1 1 0 0 0,0-1 0 0 0,-1 0 0 0 0,1 1 0 0 0,0-1 0 0 0,-1-1 0 0 0,-3-17 118 0 0,4 15-114 0 0,0-1 1 0 0,1 0-1 0 0,-1 0 1 0 0,1 0-1 0 0,1 1 1 0 0,-1-1-1 0 0,0 0 1 0 0,1 1-1 0 0,0-1 0 0 0,0 1 1 0 0,5-7-1 0 0,-1 2-55 0 0,0 0 0 0 0,0 1-1 0 0,1 0 1 0 0,11-10 0 0 0,-6 7-22 0 0,1 1 0 0 0,0 0 1 0 0,0 0-1 0 0,1 2 1 0 0,0 0-1 0 0,1 0 1 0 0,0 2-1 0 0,0-1 1 0 0,0 2-1 0 0,1 0 0 0 0,18-3 1 0 0,-31 8 117 0 0,0-1-1 0 0,0 1 1 0 0,0 0 0 0 0,1 0 0 0 0,-1 0-1 0 0,0 0 1 0 0,0 0 0 0 0,0 1 0 0 0,1-1 0 0 0,-1 1-1 0 0,0 0 1 0 0,0 0 0 0 0,0 0 0 0 0,0 1-1 0 0,0-1 1 0 0,-1 0 0 0 0,1 1 0 0 0,0 0-1 0 0,-1 0 1 0 0,1 0 0 0 0,-1 0 0 0 0,0 0-1 0 0,1 0 1 0 0,-1 1 0 0 0,0-1 0 0 0,0 1-1 0 0,-1 0 1 0 0,1-1 0 0 0,0 1 0 0 0,-1 0-1 0 0,0 0 1 0 0,0 0 0 0 0,0 0 0 0 0,0 0 0 0 0,0 0-1 0 0,0 0 1 0 0,-1 1 0 0 0,1-1 0 0 0,-1 0-1 0 0,0 0 1 0 0,-1 5 0 0 0,1-3 19 0 0,-1 1 0 0 0,0 0 0 0 0,0-1 0 0 0,0 1-1 0 0,-1-1 1 0 0,0 1 0 0 0,0-1 0 0 0,0 0 0 0 0,-1 0 0 0 0,0 0 0 0 0,-6 8 0 0 0,0 2 16 0 0,8-14 145 0 0,5-11-166 0 0,0 3-228 0 0,0 0 1 0 0,1 0-1 0 0,-1 0 0 0 0,1 1 1 0 0,1-1-1 0 0,-1 1 0 0 0,1 0 1 0 0,0 1-1 0 0,1-1 0 0 0,8-5 1 0 0,19-17-786 0 0,-20 15 566 0 0,0 1 1 0 0,1 0 0 0 0,0 1-1 0 0,24-12 1 0 0,-32 19 523 0 0,0 1 0 0 0,0 0 1 0 0,0 0-1 0 0,1 0 0 0 0,-1 1 1 0 0,1 0-1 0 0,-1 1 0 0 0,1-1 1 0 0,0 2-1 0 0,0-1 0 0 0,0 1 1 0 0,-1 0-1 0 0,11 2 0 0 0,-16-2-78 0 0,1 1 1 0 0,-1-1-1 0 0,0 1 0 0 0,0 0 0 0 0,0 0 0 0 0,0 0 0 0 0,0 0 1 0 0,0 0-1 0 0,0 0 0 0 0,0 0 0 0 0,-1 0 0 0 0,1 1 1 0 0,0-1-1 0 0,-1 1 0 0 0,1 0 0 0 0,-1-1 0 0 0,1 1 0 0 0,0 2 1 0 0,0 0 3 0 0,-1-1 1 0 0,1 1 0 0 0,-1-1 0 0 0,0 1 0 0 0,0-1 0 0 0,0 1 0 0 0,-1 0-1 0 0,1-1 1 0 0,-1 1 0 0 0,0 4 0 0 0,-1 4 43 0 0,0 0 0 0 0,-1-1 0 0 0,-1 1-1 0 0,0-1 1 0 0,-8 21 0 0 0,3-11-155 0 0,3-10-281 0 0,0 1 1 0 0,1 0-1 0 0,0 0 0 0 0,1 0 1 0 0,-3 18-1 0 0,6-19-827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16127 0 0,'0'0'1779'0'0,"-1"2"-1187"0"0,-13 17 101 0 0,2 1 0 0 0,0 0 0 0 0,-12 30 0 0 0,-21 71-751 0 0,12-31 381 0 0,4-21-266 0 0,-3-1 0 0 0,-3-1 0 0 0,-55 77 0 0 0,27-67-846 0 0,18-29-4122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12959 0 0,'13'-14'203'0'0,"0"1"-1"0"0,1 1 1 0 0,0 0-1 0 0,1 0 1 0 0,1 2 0 0 0,-1 0-1 0 0,2 0 1 0 0,-1 2-1 0 0,1 0 1 0 0,1 1-1 0 0,-1 0 1 0 0,1 2-1 0 0,23-5 1 0 0,-13 5 140 0 0,0 1 1 0 0,1 1-1 0 0,0 2 1 0 0,-1 0 0 0 0,1 2-1 0 0,-1 2 1 0 0,57 11-1 0 0,-75-12-132 0 0,1 1-1 0 0,-1 0 1 0 0,0 1-1 0 0,1 0 1 0 0,-2 1 0 0 0,18 10-1 0 0,-24-12-130 0 0,1-1 0 0 0,-1 1 0 0 0,0 0 0 0 0,0 0 0 0 0,0 0 0 0 0,-1 0 0 0 0,1 0-1 0 0,-1 1 1 0 0,1-1 0 0 0,-1 1 0 0 0,0-1 0 0 0,-1 1 0 0 0,1 0 0 0 0,-1 0 0 0 0,1 0 0 0 0,-1 0 0 0 0,0 0-1 0 0,-1 0 1 0 0,1 0 0 0 0,0 8 0 0 0,-1-3-21 0 0,-1-1-1 0 0,0 1 1 0 0,0 0-1 0 0,-1-1 1 0 0,0 1-1 0 0,0-1 1 0 0,-1 1-1 0 0,0-1 1 0 0,0 0-1 0 0,-1 0 1 0 0,-8 12-1 0 0,5-10-23 0 0,0-1 1 0 0,-1 0-1 0 0,0 0 0 0 0,-1 0 0 0 0,0-1 0 0 0,-1-1 0 0 0,-15 11 0 0 0,-6-1 4 0 0,0-2 0 0 0,-1-1-1 0 0,-1-1 1 0 0,-61 15-1 0 0,69-21-226 0 0,-1-1-1 0 0,0-2 0 0 0,0-1 1 0 0,-1 0-1 0 0,1-2 1 0 0,-43-4-1 0 0,50-1-1001 0 0,2-2-60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 8287 0 0,'-6'6'863'0'0,"1"-3"-551"0"0,-13 9-50 0 0,13-2 5948 0 0,18-8-5191 0 0,0-2-762 0 0,-1 0 0 0 0,0-1 0 0 0,0-1 1 0 0,1 0-1 0 0,-1-1 0 0 0,16-6 0 0 0,-5 2-12 0 0,25-6-124 0 0,-8 1-716 0 0,1 2 1 0 0,64-8-1 0 0,-84 16-533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17567 0 0,'0'0'803'0'0,"-2"2"-18"0"0,-45 50-285 0 0,-48 69 1 0 0,65-81-218 0 0,-66 93 275 0 0,5 3-1 0 0,-73 152 0 0 0,32 15-2001 0 0,125-281-428 0 0,4-7-2620 0 0,1-2-1676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 12439 0 0,'0'0'958'0'0,"-4"11"847"0"0,4-8-1584 0 0,-1 0-1 0 0,1 0 1 0 0,0 0 0 0 0,0 0-1 0 0,0 0 1 0 0,0 1 0 0 0,0-1-1 0 0,1 0 1 0 0,0 0 0 0 0,-1 0-1 0 0,2 3 1 0 0,-1-4-147 0 0,0 0-1 0 0,0-1 1 0 0,0 1 0 0 0,1 0-1 0 0,-1-1 1 0 0,0 0-1 0 0,0 1 1 0 0,1-1 0 0 0,-1 0-1 0 0,1 1 1 0 0,-1-1 0 0 0,1 0-1 0 0,0 0 1 0 0,-1 0-1 0 0,1-1 1 0 0,0 1 0 0 0,0 0-1 0 0,0-1 1 0 0,-1 1 0 0 0,1-1-1 0 0,3 1 1 0 0,5 0 191 0 0,1 0 1 0 0,0 0-1 0 0,0-2 0 0 0,0 1 1 0 0,0-1-1 0 0,0-1 1 0 0,20-5-1 0 0,-5-1 90 0 0,50-22 0 0 0,-63 23-431 0 0,0 0 0 0 0,-1 0 0 0 0,18-15 0 0 0,-28 21-108 0 0,-7 2-363 0 0,0 0 353 0 0,0 0 0 0 0,0 1 0 0 0,0 0 1 0 0,0 0-1 0 0,0 0 0 0 0,0 0 0 0 0,1 1 0 0 0,-7 4 0 0 0,1-1-42 0 0,-65 41 337 0 0,3 3 0 0 0,2 3 0 0 0,-124 122 0 0 0,186-167-33 0 0,-2 1 47 0 0,-14 20 0 0 0,23-27-97 0 0,-1 0-1 0 0,1 0 1 0 0,-1 0-1 0 0,1 0 0 0 0,0 0 1 0 0,0 1-1 0 0,0-1 1 0 0,0 0-1 0 0,0 1 1 0 0,1-1-1 0 0,-1 1 1 0 0,1-1-1 0 0,-1 1 1 0 0,1-1-1 0 0,0 6 1 0 0,0-7-15 0 0,1-1 0 0 0,-1 1 0 0 0,0 0 0 0 0,1 0 0 0 0,-1 0 0 0 0,0 0 1 0 0,1-1-1 0 0,-1 1 0 0 0,1 0 0 0 0,0-1 0 0 0,-1 1 0 0 0,1 0 0 0 0,-1-1 1 0 0,1 1-1 0 0,0 0 0 0 0,0-1 0 0 0,-1 1 0 0 0,1-1 0 0 0,0 0 1 0 0,0 1-1 0 0,0-1 0 0 0,-1 1 0 0 0,1-1 0 0 0,0 0 0 0 0,0 0 0 0 0,0 0 1 0 0,0 1-1 0 0,1-1 0 0 0,30-1 50 0 0,-29 0-43 0 0,48-7-256 0 0,-1-2-1 0 0,87-29 0 0 0,-90 22-782 0 0,0 0-298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21 384 10135 0 0,'0'0'919'0'0,"-1"2"-759"0"0,-7 10-133 0 0,7-10 50 0 0,0-1 1 0 0,-1 1 0 0 0,1-1-1 0 0,0 1 1 0 0,0 0 0 0 0,0 0-1 0 0,1-1 1 0 0,-1 1 0 0 0,0 0-1 0 0,1 0 1 0 0,-1 0 0 0 0,1 0-1 0 0,-1 0 1 0 0,1 0 0 0 0,0 3-1 0 0,1 4 915 0 0,0 0 0 0 0,1-1 0 0 0,0 1 0 0 0,7 14 0 0 0,-6-14-813 0 0,0 0 0 0 0,0 0 0 0 0,-1 0 0 0 0,0 0 0 0 0,0 0 0 0 0,0 18 1 0 0,-2-26 660 0 0,-1-3-594 0 0,0-10-84 0 0,1-1-1 0 0,0 1 1 0 0,1-1 0 0 0,0 1-1 0 0,1-1 1 0 0,0 1 0 0 0,5-15-1 0 0,0 4 119 0 0,2-1 0 0 0,19-38 1 0 0,-12 32-161 0 0,1 1-1 0 0,2 1 1 0 0,1 0 0 0 0,1 2 0 0 0,1 0 0 0 0,1 1 0 0 0,1 2 0 0 0,54-41 0 0 0,-63 55-141 0 0,0 0 0 0 0,0 1-1 0 0,0 1 1 0 0,1 1-1 0 0,0 0 1 0 0,0 1-1 0 0,0 1 1 0 0,1 0-1 0 0,0 1 1 0 0,33-1-1 0 0,-31 3-151 0 0,1 2 0 0 0,-1 0 0 0 0,0 2 0 0 0,0 0 0 0 0,0 1 0 0 0,0 0 0 0 0,0 2 0 0 0,-1 0 0 0 0,23 12 0 0 0,-14-4-594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66 12695 0 0,'0'0'580'0'0,"-1"-2"-10"0"0,0-2-507 0 0,0 0 0 0 0,0 0 0 0 0,-1 0 0 0 0,0 0 0 0 0,1 0 0 0 0,-1 1 0 0 0,-1-1 0 0 0,1 1 0 0 0,0-1 0 0 0,-5-3 0 0 0,5 5 90 0 0,-1 0 1 0 0,0 0-1 0 0,1 0 1 0 0,-1 1-1 0 0,0-1 1 0 0,0 1-1 0 0,0 0 1 0 0,0-1-1 0 0,0 1 1 0 0,0 1-1 0 0,-1-1 1 0 0,1 0 0 0 0,0 1-1 0 0,-6-1 1 0 0,-8 2-34 0 0,1-1 0 0 0,-1 2 0 0 0,1 0 1 0 0,-1 1-1 0 0,-16 5 0 0 0,-79 31 135 0 0,87-28-81 0 0,2 0 1 0 0,-1 1 0 0 0,1 1 0 0 0,-25 19 0 0 0,35-21-78 0 0,0 0 1 0 0,0 0-1 0 0,1 1 1 0 0,0 1-1 0 0,1 0 1 0 0,1 1 0 0 0,-14 22-1 0 0,23-33-77 0 0,-1 0 0 0 0,1-1-1 0 0,0 1 1 0 0,0 0 0 0 0,0 0 0 0 0,0 0-1 0 0,0 0 1 0 0,1-1 0 0 0,-1 1 0 0 0,1 0-1 0 0,0 0 1 0 0,0 0 0 0 0,0 0-1 0 0,0 0 1 0 0,1 0 0 0 0,0 4 0 0 0,0-5 5 0 0,-1 0 1 0 0,1 0 0 0 0,0 0 0 0 0,0 0 0 0 0,1 0 0 0 0,-1 0 0 0 0,0-1-1 0 0,1 1 1 0 0,-1 0 0 0 0,1-1 0 0 0,-1 1 0 0 0,1-1 0 0 0,0 1-1 0 0,0-1 1 0 0,0 0 0 0 0,0 0 0 0 0,0 0 0 0 0,0 0 0 0 0,0 0 0 0 0,0 0-1 0 0,4 1 1 0 0,4 0 41 0 0,-1 0-1 0 0,1-1 1 0 0,0 0 0 0 0,0 0-1 0 0,0-1 1 0 0,0-1 0 0 0,0 0-1 0 0,0 0 1 0 0,11-3-1 0 0,9-3-23 0 0,47-20-1 0 0,-46 16-222 0 0,-1-3 1 0 0,-1 0-1 0 0,55-37 0 0 0,-76 44 180 0 0,-3 3-12 0 0,-4 24-48 0 0,-2-13-144 0 0,1 0-1 0 0,0 0 0 0 0,0 1 1 0 0,1-1-1 0 0,0 0 0 0 0,0 0 1 0 0,5 14-1 0 0,-1-11-654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8 341 10135 0 0,'0'0'778'0'0,"-1"-1"-264"0"0,0-3 207 0 0,-1-1 0 0 0,1 1 0 0 0,0 0 0 0 0,0-1-1 0 0,1 1 1 0 0,-1-1 0 0 0,1 1 0 0 0,0 0-1 0 0,0-1 1 0 0,1 1 0 0 0,0-6 0 0 0,1 2-278 0 0,1 0 0 0 0,-1 0-1 0 0,1 0 1 0 0,0 1 0 0 0,8-12 0 0 0,-1 2-371 0 0,1 2 0 0 0,1 0 1 0 0,0 0-1 0 0,23-20 0 0 0,-20 23-59 0 0,0 0 0 0 0,1 1 0 0 0,0 0 0 0 0,1 1 0 0 0,18-7 0 0 0,-5 4-130 0 0,0 2 1 0 0,39-10-1 0 0,-58 18 67 0 0,-1 1 0 0 0,1 0-1 0 0,20 1 1 0 0,-27 0 37 0 0,0 2 0 0 0,0-1 0 0 0,0 0 0 0 0,0 1 0 0 0,0 0 0 0 0,0 0 0 0 0,-1 0-1 0 0,1 0 1 0 0,0 0 0 0 0,-1 1 0 0 0,1 0 0 0 0,-1 0 0 0 0,1 0 0 0 0,2 2 0 0 0,-3-1 8 0 0,-1-1 0 0 0,0 1 0 0 0,0-1 1 0 0,-1 1-1 0 0,1 0 0 0 0,-1 0 0 0 0,1-1 0 0 0,-1 1 0 0 0,0 0 1 0 0,0 0-1 0 0,0 1 0 0 0,0-1 0 0 0,-1 0 0 0 0,1 0 0 0 0,-1 0 1 0 0,0 5-1 0 0,0 7 9 0 0,-1 0 1 0 0,-3 18 0 0 0,1-16-12 0 0,1-4-46 0 0,-1-2 0 0 0,0 1 0 0 0,-9 21-1 0 0,0-2-6827 0 0,9-21 311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207 455 11519 0 0,'6'-3'336'0'0,"15"-3"7646"0"0,-23 6-7879 0 0,-1-1 1 0 0,1 1 0 0 0,0-1 0 0 0,0 1-1 0 0,0-1 1 0 0,1 0 0 0 0,-4-2 0 0 0,-9-2 158 0 0,-28-5 475 0 0,20 6-509 0 0,-37-13-1 0 0,54 15-225 0 0,-1 0 0 0 0,1 0 0 0 0,0-1 0 0 0,0 0-1 0 0,0 0 1 0 0,1 0 0 0 0,-1 0 0 0 0,1-1 0 0 0,-1 0 0 0 0,1 0-1 0 0,-6-8 1 0 0,8 9-18 0 0,0 0 0 0 0,1 0 0 0 0,-1 0 0 0 0,1 0 0 0 0,-1 0 0 0 0,1 0 1 0 0,0 0-1 0 0,0 0 0 0 0,1 0 0 0 0,-1 0 0 0 0,1-1 0 0 0,-1 1 0 0 0,1 0 0 0 0,0-1 0 0 0,1-5 0 0 0,0 4-49 0 0,0 1 0 0 0,1-1 1 0 0,-1 0-1 0 0,1 1 0 0 0,0-1 0 0 0,0 1 1 0 0,1 0-1 0 0,-1-1 0 0 0,6-5 0 0 0,2-1-210 0 0,1 0 0 0 0,0 0 0 0 0,1 1-1 0 0,0 0 1 0 0,23-13 0 0 0,2 2-363 0 0,2 1 0 0 0,0 2 0 0 0,62-19 1 0 0,130-23 140 0 0,-221 58 550 0 0,10-3 274 0 0,1 1 0 0 0,-1 1 0 0 0,1 0 0 0 0,37 1 0 0 0,-56 2-261 0 0,-1 0 0 0 0,1 1 0 0 0,0-1 0 0 0,-1 0 0 0 0,1 1 1 0 0,0-1-1 0 0,-1 1 0 0 0,1-1 0 0 0,-1 1 0 0 0,1 0 0 0 0,-1-1 0 0 0,1 1 1 0 0,-1 0-1 0 0,1 0 0 0 0,-1 0 0 0 0,0 0 0 0 0,0 0 0 0 0,1 1 1 0 0,-1-1-1 0 0,0 0 0 0 0,1 3 0 0 0,-1-2 2 0 0,0 0-1 0 0,0 1 1 0 0,-1-1 0 0 0,1 0 0 0 0,-1 1-1 0 0,1-1 1 0 0,-1 0 0 0 0,0 1-1 0 0,0-1 1 0 0,0 1 0 0 0,0-1 0 0 0,-1 0-1 0 0,0 4 1 0 0,-2 4 84 0 0,0 0 0 0 0,0 0 0 0 0,-1 0-1 0 0,-1-1 1 0 0,-9 16 0 0 0,0-5-56 0 0,-1 0-1 0 0,0-2 1 0 0,-1 0 0 0 0,-1-1-1 0 0,-1 0 1 0 0,-1-2-1 0 0,-29 20 1 0 0,-15 4-424 0 0,-75 33 0 0 0,94-51-227 0 0,14-5-2505 0 0,17-12-3586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11975 0 0,'0'0'923'0'0,"-1"2"-530"0"0,-64 103 1749 0 0,-79 141-529 0 0,28-50-524 0 0,76-128-720 0 0,-33 62 248 0 0,62-109-528 0 0,2 2 0 0 0,0-1 1 0 0,1 2-1 0 0,-4 23 0 0 0,10-38-47 0 0,1 1 0 0 0,-1 17 0 0 0,2-23-155 0 0,0-1 0 0 0,0 1 0 0 0,1-1 1 0 0,-1 0-1 0 0,1 1 0 0 0,0-1 0 0 0,0 0 0 0 0,0 1 1 0 0,0-1-1 0 0,1 0 0 0 0,2 4 0 0 0,2 1-1307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 8751 0 0,'0'0'399'0'0,"2"-1"-4"0"0,5-1-7 0 0,-5 1 902 0 0,-7 12 2233 0 0,1-4-3117 0 0,-1-1 0 0 0,0 0-1 0 0,-1 0 1 0 0,1-1 0 0 0,-1 1 0 0 0,-7 4-1 0 0,-44 28-183 0 0,33-23 55 0 0,-19 15-26 0 0,-47 40 1 0 0,73-56-137 0 0,1 2 0 0 0,1 0 0 0 0,0 1 0 0 0,1 0 0 0 0,-16 28 0 0 0,26-39 27 0 0,1 0 1 0 0,0 1-1 0 0,-3 10 0 0 0,5-14-60 0 0,0 0 0 0 0,1 0 0 0 0,-1 0 0 0 0,1 0 0 0 0,0-1 0 0 0,0 1 0 0 0,0 0 0 0 0,0 0 0 0 0,0 0 0 0 0,0 0 0 0 0,2 3 0 0 0,-2-5-44 0 0,1 0 0 0 0,0 0 0 0 0,-1 0 0 0 0,1 0 0 0 0,0 0 0 0 0,0 0 0 0 0,0 0 0 0 0,0 0 0 0 0,0-1 0 0 0,0 1 0 0 0,0 0 0 0 0,0-1 0 0 0,0 1 0 0 0,0 0 0 0 0,0-1 0 0 0,0 0-1 0 0,2 1 1 0 0,25 6 734 0 0,-22-6-551 0 0,3 1-146 0 0,-1-1 0 0 0,1 0 0 0 0,-1-1 0 0 0,1 0-1 0 0,-1 0 1 0 0,1-1 0 0 0,-1 0 0 0 0,1 0 0 0 0,-1-1 0 0 0,0 0-1 0 0,1-1 1 0 0,7-3 0 0 0,-7 2 7 0 0,0-1-1 0 0,0 0 1 0 0,0-1-1 0 0,-1 0 1 0 0,0 0-1 0 0,0-1 1 0 0,0 0-1 0 0,-1 0 1 0 0,11-15-1 0 0,60-96-154 0 0,-25 34-37 0 0,-42 70-506 0 0,0 1-1 0 0,16-14 0 0 0,-21 20 101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61 206 11055 0 0,'0'0'852'0'0,"-7"15"-346"0"0,-37 52 7371 0 0,34-58-3503 0 0,15-17-4152 0 0,8-7-163 0 0,1 0 0 0 0,17-14 0 0 0,-4 5-48 0 0,5-6 26 0 0,65-48 1 0 0,-84 68-63 0 0,1 2 0 0 0,0 0 1 0 0,0 1-1 0 0,1 0 1 0 0,-1 1-1 0 0,2 0 0 0 0,-1 1 1 0 0,22-3-1 0 0,-37 8 22 0 0,1 0-1 0 0,-1 0 0 0 0,0 0 1 0 0,1 0-1 0 0,-1 0 1 0 0,1 0-1 0 0,-1 0 1 0 0,1 0-1 0 0,-1 0 1 0 0,0 1-1 0 0,1-1 0 0 0,-1 0 1 0 0,1 0-1 0 0,-1 0 1 0 0,0 1-1 0 0,1-1 1 0 0,-1 0-1 0 0,0 0 0 0 0,1 1 1 0 0,-1-1-1 0 0,0 0 1 0 0,1 1-1 0 0,0 0-7 0 0,4 7-56 0 0,-5-3 58 0 0,0-1-1 0 0,0 0 0 0 0,-1 0 1 0 0,1 1-1 0 0,-1-1 1 0 0,0 0-1 0 0,0 0 0 0 0,0 1 1 0 0,-3 4-1 0 0,-16 36-46 0 0,-20 17 56 0 0,26-41 0 0 0,-13 25 0 0 0,25-39-2 0 0,4-5 1 0 0,4-3 17 0 0,5-3 6 0 0,-1 0 0 0 0,1-1 0 0 0,-1-1 0 0 0,0 1 0 0 0,0-2 0 0 0,10-7-1 0 0,-2 1-27 0 0,62-42-96 0 0,-10 5-131 0 0,82-43 0 0 0,-145 90 224 0 0,0 0 1 0 0,0 0-1 0 0,0 1 1 0 0,0-1-1 0 0,0 1 0 0 0,14-1 1 0 0,-17 2 1 0 0,-1 1 0 0 0,0 0 0 0 0,0 0 0 0 0,1 0 0 0 0,-1 1 0 0 0,0-1 0 0 0,0 1 0 0 0,0 0 0 0 0,0 0 0 0 0,0 0 1 0 0,0 0-1 0 0,0 0 0 0 0,0 0 0 0 0,0 1 0 0 0,0 0 0 0 0,0-1 0 0 0,-1 1 0 0 0,4 3 0 0 0,-2 0 19 0 0,0-1 0 0 0,0 0 0 0 0,0 1-1 0 0,-1-1 1 0 0,1 1 0 0 0,-1 0 0 0 0,-1 0-1 0 0,1 0 1 0 0,-1 1 0 0 0,0-1 0 0 0,0 1 0 0 0,0-1-1 0 0,-1 1 1 0 0,0-1 0 0 0,0 1 0 0 0,0 0 0 0 0,-1 0-1 0 0,0 9 1 0 0,-2 2 122 0 0,-1-1 0 0 0,0 0 0 0 0,-1 1 0 0 0,-1-1 0 0 0,-1-1 0 0 0,0 1 0 0 0,-1-1 0 0 0,0 0 0 0 0,-11 16 0 0 0,14-26-135 0 0,1 0 2 0 0,0 0-1 0 0,1 0 1 0 0,-1 1 0 0 0,1-1 0 0 0,0 1 0 0 0,1-1 0 0 0,-3 10-1 0 0,4-15-41 0 0,0 1-1 0 0,1-1 1 0 0,-1 0-1 0 0,0 1 0 0 0,0-1 1 0 0,0 0-1 0 0,0 1 1 0 0,0-1-1 0 0,1 0 0 0 0,-1 1 1 0 0,0-1-1 0 0,0 0 1 0 0,1 1-1 0 0,-1-1 0 0 0,0 0 1 0 0,0 0-1 0 0,1 1 1 0 0,-1-1-1 0 0,0 0 0 0 0,1 0 1 0 0,-1 1-1 0 0,0-1 1 0 0,1 0-1 0 0,-1 0 0 0 0,1 0 1 0 0,-1 0-1 0 0,0 0 1 0 0,1 0-1 0 0,-1 0 0 0 0,12 3-1672 0 0,0-3-3927 0 0,2-3-1685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60 6911 0 0,'37'-22'1390'0'0,"3"3"3770"0"0,-7 4 1622 0 0,-35 14-6697 0 0,0 0 1 0 0,0 1-1 0 0,-1 0 0 0 0,1-1 0 0 0,0 1 1 0 0,0 0-1 0 0,0 0 0 0 0,-1 0 0 0 0,1 0 0 0 0,0 0 1 0 0,0 1-1 0 0,-3 0 0 0 0,-27 9 58 0 0,-100 47 142 0 0,52-21-179 0 0,50-23-84 0 0,-275 132 94 0 0,298-142-114 0 0,1 1 0 0 0,0 0 1 0 0,0 1-1 0 0,-6 5 0 0 0,12-10 6 0 0,1 1 0 0 0,-1 0 0 0 0,1-1 1 0 0,0 1-1 0 0,-1 0 0 0 0,1-1 0 0 0,0 1 0 0 0,-1-1 1 0 0,1 1-1 0 0,0-1 0 0 0,0 1 0 0 0,1 0 0 0 0,3 1 9 0 0,1 0 0 0 0,0 0-1 0 0,-1-1 1 0 0,1 1 0 0 0,0-1-1 0 0,9 0 1 0 0,38 0 61 0 0,-37-1-70 0 0,58 0-243 0 0,-1 3 1 0 0,78 13-1 0 0,-144-15 209 0 0,-1 0-1 0 0,0 1 1 0 0,0-1 0 0 0,0 2-1 0 0,-1-1 1 0 0,1 1 0 0 0,0-1-1 0 0,-1 1 1 0 0,0 1-1 0 0,0-1 1 0 0,0 1 0 0 0,0 0-1 0 0,0 0 1 0 0,4 7 0 0 0,-6-8 34 0 0,0 1 1 0 0,-1 0 0 0 0,1 0 0 0 0,-1 0 0 0 0,0 1 0 0 0,0-1 0 0 0,-1 1 0 0 0,1-1 0 0 0,-1 1 0 0 0,0-1 0 0 0,0 1 0 0 0,-1 0-1 0 0,1-1 1 0 0,-1 1 0 0 0,0 0 0 0 0,0-1 0 0 0,-1 1 0 0 0,1 0 0 0 0,-3 5 0 0 0,2-4 17 0 0,-1-1 0 0 0,1 0 0 0 0,-1 0 1 0 0,0 0-1 0 0,-1 0 0 0 0,1 0 0 0 0,-1-1 0 0 0,0 1 1 0 0,0-1-1 0 0,-1 0 0 0 0,1 0 0 0 0,-1 0 0 0 0,0 0 1 0 0,0 0-1 0 0,0-1 0 0 0,-1 0 0 0 0,1 0 0 0 0,-1 0 0 0 0,0 0 1 0 0,1-1-1 0 0,-1 0 0 0 0,0 0 0 0 0,-6 1 0 0 0,-12 3 124 0 0,1-1-1 0 0,-1-2 0 0 0,1 0 0 0 0,-29-1 1 0 0,8 0 57 0 0,-282 29-645 0 0,279-27-2231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10135 0 0,'0'0'778'0'0,"2"-1"-285"0"0,96-21 6468 0 0,-56 12-6330 0 0,-5 0 51 0 0,36-16 0 0 0,-5 1-195 0 0,36-5-396 0 0,-59 19-6068 0 0,-32 9-451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53 9215 0 0,'0'0'422'0'0,"-7"-6"132"0"0,-8-11-158 0 0,1-1 4243 0 0,10 12-2480 0 0,3 5-1459 0 0,-1 0-637 0 0,1 0 0 0 0,-1 1 0 0 0,0-1 1 0 0,0 1-1 0 0,0-1 0 0 0,0 1 0 0 0,0 0 1 0 0,-2-1-1 0 0,-3 2-15 0 0,0 0 1 0 0,1 0-1 0 0,-1 0 1 0 0,1 0-1 0 0,0 1 1 0 0,-1 1-1 0 0,1-1 0 0 0,0 1 1 0 0,0 0-1 0 0,-7 5 1 0 0,-9 6 95 0 0,-25 23 1 0 0,26-20-46 0 0,-11 9 145 0 0,0 3 0 0 0,2 0 0 0 0,-28 35 0 0 0,52-55-121 0 0,-1 1 0 0 0,1-1-1 0 0,1 1 1 0 0,0 0 0 0 0,-5 11-1 0 0,10-20-108 0 0,0 0-1 0 0,0-1 1 0 0,0 1-1 0 0,0 0 0 0 0,0-1 1 0 0,0 1-1 0 0,0-1 1 0 0,0 1-1 0 0,0 0 1 0 0,1-1-1 0 0,-1 1 1 0 0,0-1-1 0 0,0 1 0 0 0,1-1 1 0 0,-1 1-1 0 0,0-1 1 0 0,0 1-1 0 0,1-1 1 0 0,-1 1-1 0 0,1-1 1 0 0,-1 1-1 0 0,0-1 0 0 0,1 1 1 0 0,-1-1-1 0 0,1 0 1 0 0,0 1-1 0 0,14 7 152 0 0,-8-6-113 0 0,1 0 0 0 0,-1-1-1 0 0,1 1 1 0 0,0-2 0 0 0,0 1-1 0 0,-1-1 1 0 0,1 0 0 0 0,14-3-1 0 0,3-1-7 0 0,32-11-1 0 0,-39 10 3 0 0,60-20-460 0 0,-66 20 192 0 0,-1 0 0 0 0,1 0 0 0 0,-1-1 0 0 0,13-10 0 0 0,-10 4-87 0 0,-12 9 244 0 0,0 1-1 0 0,1 0 1 0 0,-1-1-1 0 0,1 1 1 0 0,-1 1-1 0 0,6-4 1 0 0,0 2 8 0 0,-6 2 47 0 0,-1 1-1 0 0,1 0 0 0 0,-1-1 0 0 0,1 0 0 0 0,-1 1 1 0 0,1-1-1 0 0,-1 0 0 0 0,1 0 0 0 0,-1 0 0 0 0,0 0 1 0 0,2-2-1 0 0,-3 3 8 0 0,0-1 0 0 0,1 1 1 0 0,-1 0-1 0 0,0 0 0 0 0,0-1 1 0 0,0 1-1 0 0,0 0 1 0 0,0-1-1 0 0,0 1 0 0 0,0 0 1 0 0,0-1-1 0 0,0 1 0 0 0,0 0 1 0 0,0-1-1 0 0,0 1 0 0 0,0 0 1 0 0,0-1-1 0 0,0 1 0 0 0,-1 0 1 0 0,1-1-1 0 0,0 1 1 0 0,0 0-1 0 0,0-1 0 0 0,0 1 1 0 0,-1 0-1 0 0,1-1 0 0 0,-17-11-82 0 0,15 11 76 0 0,0 0 0 0 0,1 0 1 0 0,-1 1-1 0 0,0-1 0 0 0,0 1 0 0 0,0-1 0 0 0,0 1 0 0 0,0 0 0 0 0,0 0 0 0 0,0 0 1 0 0,0 0-1 0 0,0 0 0 0 0,0 0 0 0 0,0 1 0 0 0,-4 0 0 0 0,1 1-19 0 0,0 0 0 0 0,-1 0 1 0 0,1 0-1 0 0,-6 5 0 0 0,0 1-2318 0 0,10-5 554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5 275 9671 0 0,'-5'-7'11066'0'0,"6"4"-10880"0"0,0 1 0 0 0,0-1 0 0 0,1 0 0 0 0,-1 1 0 0 0,1-1 0 0 0,-1 1 0 0 0,1-1 0 0 0,0 1 0 0 0,0 0 0 0 0,0 0 0 0 0,3-3 0 0 0,30-23 72 0 0,-23 19-98 0 0,55-37-171 0 0,84-44 1 0 0,-141 84-128 0 0,0 1 1 0 0,1 0 0 0 0,0 1-1 0 0,20-6 1 0 0,-30 9-4 0 0,-3 14-185 0 0,1-8 313 0 0,0 0 0 0 0,-1 0 0 0 0,0 0 0 0 0,0 0 0 0 0,-1-1 0 0 0,1 1 0 0 0,-1-1 0 0 0,-4 6-1 0 0,-13 20 26 0 0,19-29 45 0 0,3 1 23 0 0,2-1-69 0 0,-1 1-1 0 0,1-1 0 0 0,-1 0 1 0 0,1 0-1 0 0,0 0 1 0 0,0 0-1 0 0,0 0 1 0 0,-1-1-1 0 0,1 0 0 0 0,0 0 1 0 0,0 0-1 0 0,0 0 1 0 0,0-1-1 0 0,-1 1 0 0 0,1-1 1 0 0,0 0-1 0 0,3-1 1 0 0,13-5 85 0 0,36-16 0 0 0,-44 17-88 0 0,137-74-8 0 0,-135 72 0 0 0,-6 3-11 0 0,-7 4-42 0 0,-2 3-78 0 0,-14 16 124 0 0,-2 1 6 0 0,2 0 0 0 0,0 0 0 0 0,1 2 0 0 0,1 0 0 0 0,-11 25 0 0 0,20-37-8 0 0,1-3-3 0 0,0 1 1 0 0,1-1-1 0 0,0 1 1 0 0,0-1 0 0 0,1 1-1 0 0,0 0 1 0 0,0-1 0 0 0,0 15-1 0 0,1-20-170 0 0,0 0 0 0 0,1 1 0 0 0,-1-1 0 0 0,1 0 0 0 0,-1 0 0 0 0,1 0 0 0 0,-1 0 0 0 0,1 0 0 0 0,0 0 0 0 0,-1 1 0 0 0,1-2-1 0 0,0 1 1 0 0,2 2 0 0 0,5 4-5065 0 0,2-5-1013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4607 0 0,'0'0'354'0'0,"-1"2"-233"0"0,-49 75 11373 0 0,10-14-7581 0 0,-25 29-2620 0 0,-167 211 460 0 0,213-280-1672 0 0,-80 113 369 0 0,84-114-510 0 0,2 1 0 0 0,1 1 1 0 0,1 0-1 0 0,-11 34 0 0 0,21-58-59 0 0,1 0 1 0 0,0 1-1 0 0,0-1 0 0 0,0 0 1 0 0,-1 1-1 0 0,1-1 1 0 0,0 0-1 0 0,0 1 0 0 0,0-1 1 0 0,0 0-1 0 0,0 1 0 0 0,0-1 1 0 0,0 0-1 0 0,0 1 0 0 0,0-1 1 0 0,0 1-1 0 0,0-1 0 0 0,0 0 1 0 0,0 1-1 0 0,0-1 0 0 0,0 0 1 0 0,0 1-1 0 0,0-1 0 0 0,1 0 1 0 0,-1 1-1 0 0,9-5-1601 0 0,-8 4 1768 0 0,7-5-542 0 0,1-1 0 0 0,-1 0 0 0 0,0-1 0 0 0,0 1-1 0 0,11-14 1 0 0,-6 5-424 0 0,21-33 0 0 0,-22 29-1341 0 0,13-32 0 0 0,-8 11-1929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6447 0 0,'3'-40'1493'0'0,"2"0"0"0"0,14-56 0 0 0,-15 81-860 0 0,2-1 0 0 0,-1 1 0 0 0,2 0 0 0 0,0 0-1 0 0,0 1 1 0 0,1 0 0 0 0,1 0 0 0 0,20-23 0 0 0,-14 22-523 0 0,2 0 0 0 0,-1 1 0 0 0,2 1 0 0 0,0 0 0 0 0,0 1 0 0 0,1 1-1 0 0,1 1 1 0 0,24-9 0 0 0,4 2-111 0 0,0 2 0 0 0,72-13-1 0 0,-80 21-15 0 0,44-4-1 0 0,-72 11 75 0 0,0-1-1 0 0,0 1 1 0 0,0 1-1 0 0,0 0 1 0 0,0 1-1 0 0,0 1 1 0 0,0-1-1 0 0,13 6 1 0 0,-20-5 58 0 0,0-1 1 0 0,0 1 0 0 0,0-1-1 0 0,-1 1 1 0 0,1 0-1 0 0,-1 1 1 0 0,0-1 0 0 0,0 1-1 0 0,0 0 1 0 0,6 8 0 0 0,-8-10-35 0 0,-1 1 0 0 0,1 0 0 0 0,0 0 0 0 0,-1 0 0 0 0,0 0 1 0 0,0 0-1 0 0,0 0 0 0 0,0 0 0 0 0,0 0 0 0 0,-1 0 0 0 0,1 0 0 0 0,-1 1 0 0 0,0-1 0 0 0,0 0 1 0 0,0 0-1 0 0,0 0 0 0 0,0 1 0 0 0,-1-1 0 0 0,-1 4 0 0 0,-2 4 122 0 0,0 1-1 0 0,-1-1 1 0 0,-1 0 0 0 0,0 0-1 0 0,0-1 1 0 0,-10 12 0 0 0,-52 54 451 0 0,63-70-607 0 0,-55 55 136 0 0,-1-3-1 0 0,-3-3 1 0 0,-3-3 0 0 0,-1-3-1 0 0,-95 51 1 0 0,160-98-183 0 0,-9 5 0 0 0,0-1 0 0 0,-1 0 0 0 0,0-1 0 0 0,-17 5 0 0 0,29-10-14 0 0,1 0-1 0 0,-1 0 1 0 0,0 1-1 0 0,0-1 1 0 0,0 0-1 0 0,1 0 1 0 0,-1 0-1 0 0,0 0 0 0 0,0 0 1 0 0,0 0-1 0 0,1 0 1 0 0,-1 0-1 0 0,0 0 1 0 0,0 0-1 0 0,0-1 1 0 0,1 1-1 0 0,-1 0 1 0 0,0-1-1 0 0,0 1 1 0 0,1 0-1 0 0,-1-1 1 0 0,0 1-1 0 0,1-1 1 0 0,-1 1-1 0 0,0-1 1 0 0,0 0-1 0 0,0-1-47 0 0,1 1-1 0 0,-1 0 1 0 0,1-1 0 0 0,-1 1-1 0 0,1 0 1 0 0,0-1-1 0 0,0 1 1 0 0,-1-1 0 0 0,1 1-1 0 0,0 0 1 0 0,0-1-1 0 0,1 1 1 0 0,-1-1 0 0 0,0-1-1 0 0,2-5-350 0 0,0 0 1 0 0,1 1-1 0 0,0-1 0 0 0,4-8 0 0 0,7-10-1075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10591 0 0,'0'0'1335'0'0,"-2"1"-108"0"0,-7 3-457 0 0,0 1 1 0 0,0 1 0 0 0,1-1-1 0 0,0 1 1 0 0,0 1 0 0 0,-8 7-1 0 0,-42 50 114 0 0,41-44-541 0 0,-320 390 1606 0 0,16 13-1441 0 0,317-418-505 0 0,-15 20-84 0 0,-37 53 342 0 0,48-65-543 0 0,0 0 1 0 0,1 0-1 0 0,0 1 0 0 0,-4 16 1 0 0,8-19-1142 0 0,3-9-65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75 10591 0 0,'0'0'8484'0'0,"8"4"-7065"0"0,1-1-1110 0 0,-1-1-1 0 0,1 0 1 0 0,0-1-1 0 0,0 0 1 0 0,0 0 0 0 0,0-1-1 0 0,13-1 1 0 0,65-12 623 0 0,-65 8-890 0 0,0-1 1 0 0,0-2-1 0 0,-1 0 0 0 0,0-1 1 0 0,0 0-1 0 0,19-14 0 0 0,-30 16-57 0 0,-45 18-202 0 0,-160 79 3 0 0,159-72 180 0 0,-189 101 44 0 0,174-87 117 0 0,2 1 1 0 0,-59 51-1 0 0,98-75-88 0 0,0 1 0 0 0,0 0 0 0 0,1 0 0 0 0,-8 14 0 0 0,14-20-24 0 0,0 0 1 0 0,1 0-1 0 0,-1 1 0 0 0,1 0 0 0 0,0-1 0 0 0,1 1 0 0 0,-1 0 1 0 0,1 0-1 0 0,0 0 0 0 0,0 0 0 0 0,0 0 0 0 0,1 0 0 0 0,0 0 1 0 0,0 7-1 0 0,1-9 5 0 0,0 1-1 0 0,0-1 1 0 0,0 0 0 0 0,1 0-1 0 0,-1 0 1 0 0,1 0 0 0 0,0 0-1 0 0,0 0 1 0 0,0 0 0 0 0,0 0 0 0 0,0-1-1 0 0,1 1 1 0 0,-1-1 0 0 0,1 0-1 0 0,0 0 1 0 0,0 1 0 0 0,0-2 0 0 0,-1 1-1 0 0,2 0 1 0 0,-1-1 0 0 0,4 2-1 0 0,6 3 73 0 0,1-2 0 0 0,0 1 0 0 0,24 3 0 0 0,-1-2-35 0 0,1-2 1 0 0,0-2-1 0 0,0-1 0 0 0,60-7 1 0 0,-61-1-1070 0 0,-1-3-375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750 926 6911 0 0,'-2'-1'7998'0'0,"-13"-12"-6676"0"0,14 11-1007 0 0,1 0-246 0 0,0-3-38 0 0,1-1-1 0 0,-1 1 0 0 0,1-1 1 0 0,1 1-1 0 0,-1 0 0 0 0,1-1 1 0 0,0 1-1 0 0,3-5 0 0 0,25-42 85 0 0,-10 19-119 0 0,3-8-15 0 0,90-171 57 0 0,-92 167-174 0 0,-2-2 1 0 0,24-83-1 0 0,-39 111-4 0 0,-1 0-1 0 0,0 0 1 0 0,-1 0-1 0 0,-1 0 0 0 0,-2-23 1 0 0,0 32 36 0 0,0 0 0 0 0,-1 0 0 0 0,1 0 0 0 0,-2 0 0 0 0,0 1 0 0 0,0-1-1 0 0,-1 1 1 0 0,0 0 0 0 0,0 0 0 0 0,-1 0 0 0 0,-10-13 0 0 0,14 19 95 0 0,-1 1 0 0 0,0-1 0 0 0,0 1-1 0 0,-1 0 1 0 0,1 0 0 0 0,0 0 0 0 0,-1 1 0 0 0,1-1-1 0 0,-1 0 1 0 0,1 1 0 0 0,-1-1 0 0 0,0 1-1 0 0,1 0 1 0 0,-1 0 0 0 0,0 0 0 0 0,0 1 0 0 0,0-1-1 0 0,0 1 1 0 0,0-1 0 0 0,0 1 0 0 0,0 0 0 0 0,0 0-1 0 0,0 0 1 0 0,0 0 0 0 0,0 1 0 0 0,0-1-1 0 0,0 1 1 0 0,0 0 0 0 0,0 0 0 0 0,1 0 0 0 0,-1 0-1 0 0,0 1 1 0 0,-2 0 0 0 0,-3 3 89 0 0,1 0-1 0 0,-1 1 1 0 0,1 0 0 0 0,1 0 0 0 0,-1 0-1 0 0,1 1 1 0 0,0 0 0 0 0,0 0 0 0 0,-8 14-1 0 0,0 8-3 0 0,0 0-1 0 0,2 1 1 0 0,-16 62 0 0 0,26-83-76 0 0,-9 33 16 0 0,-8 74 0 0 0,7 44 30 0 0,-13 82-7 0 0,15-190-28 0 0,-3-1-1 0 0,-1-1 0 0 0,-3 0 1 0 0,-3-1-1 0 0,-1-1 0 0 0,-2-1 1 0 0,-3 0-1 0 0,-1-3 0 0 0,-2 0 1 0 0,-3-1-1 0 0,-63 66 0 0 0,-86 96-72 0 0,104-114 501 0 0,33-51-1514 0 0,33-30-1566 0 0,-25 13 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13359 0 0,'0'0'4776'0'0,"3"1"-4370"0"0,5 1-314 0 0,0-1-1 0 0,0 0 1 0 0,0 0 0 0 0,0-1 0 0 0,1 0 0 0 0,-1 0 0 0 0,0-1 0 0 0,16-4 0 0 0,68-22 584 0 0,-85 25-625 0 0,433-143 2261 0 0,-388 130-2977 0 0,0 2 0 0 0,62-6-1 0 0,-106 17 225 0 0,-3 2-223 0 0,0-1 1 0 0,-1 0-1 0 0,1-1 1 0 0,-1 1-1 0 0,1-1 1 0 0,-1 0-1 0 0,0 0 0 0 0,8-4 1 0 0,-5 0-4552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13 555 3679 0 0,'0'2'284'0'0,"-12"31"9560"0"0,14-43-8612 0 0,7-18-165 0 0,1 0 0 0 0,2 1 0 0 0,23-41-1 0 0,-9 18-258 0 0,-2 5-92 0 0,45-65 0 0 0,-50 83-660 0 0,2 1-1 0 0,1 1 0 0 0,35-32 0 0 0,-45 48-192 0 0,0 0-1 0 0,0 1 1 0 0,1 0 0 0 0,0 1-1 0 0,0 1 1 0 0,22-9 0 0 0,-15 9-885 0 0,1 0 0 0 0,-1 2 0 0 0,0 0 0 0 0,23-1 1 0 0,-18 3-645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43 919 0 0,'0'-9'80'0'0,"-3"-11"9238"0"0,-3 10-3727 0 0,5 9-5451 0 0,1 1 0 0 0,-1-1 0 0 0,0 1 0 0 0,0 0 0 0 0,0 0 0 0 0,1-1 0 0 0,-1 1 1 0 0,0 0-1 0 0,0 0 0 0 0,0 0 0 0 0,1 0 0 0 0,-1 0 0 0 0,0 0 0 0 0,0 0 0 0 0,0 0 1 0 0,1 0-1 0 0,-1 0 0 0 0,0 0 0 0 0,0 1 0 0 0,0-1 0 0 0,1 0 0 0 0,-1 1 0 0 0,-1 0 0 0 0,-4 2-311 0 0,0 1 0 0 0,0 0-1 0 0,1 0 1 0 0,-1 1-1 0 0,-5 6 1 0 0,10-10 495 0 0,-38 42-294 0 0,2 2 1 0 0,2 1-1 0 0,-44 78 0 0 0,76-120-14 0 0,0 1-1 0 0,1-1 1 0 0,-1 1 0 0 0,1 0-1 0 0,0 0 1 0 0,-1 8 0 0 0,2-11 193 0 0,3-1-112 0 0,1 0-65 0 0,-1-1 0 0 0,1 1 0 0 0,-1 0 0 0 0,1-1 0 0 0,0 1-1 0 0,-1-1 1 0 0,1 0 0 0 0,-1 0 0 0 0,1 0 0 0 0,0 0 0 0 0,-1 0 0 0 0,1-1-1 0 0,-1 1 1 0 0,1-1 0 0 0,0 0 0 0 0,-1 0 0 0 0,1 0 0 0 0,-1 0 0 0 0,5-2-1 0 0,4-4 112 0 0,1-1-1 0 0,17-14 0 0 0,-18 13-78 0 0,5-5 17 0 0,0 0 0 0 0,-1-1 1 0 0,-1 0-1 0 0,20-27 0 0 0,-28 33-112 0 0,0-1 0 0 0,0 0 0 0 0,0 0 0 0 0,-2 0-1 0 0,1-1 1 0 0,-1 1 0 0 0,-1-1 0 0 0,1 0 0 0 0,-2 0 0 0 0,2-13 0 0 0,-4 19-503 0 0,0-1 0 0 0,-1 1 0 0 0,0-1 0 0 0,-2-9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802 268 919 0 0,'8'9'12662'0'0,"-6"-8"-12478"0"0,1-1 0 0 0,0 0 1 0 0,0 0-1 0 0,0-1 0 0 0,0 1 1 0 0,-1-1-1 0 0,1 1 1 0 0,0-1-1 0 0,0 0 0 0 0,-1 0 1 0 0,1 0-1 0 0,-1 0 0 0 0,1 0 1 0 0,-1-1-1 0 0,1 1 1 0 0,-1-1-1 0 0,0 1 0 0 0,4-5 1 0 0,4-3-11 0 0,-1-1 1 0 0,14-20 0 0 0,-7 10 16 0 0,-11 13-227 0 0,-1 1-1 0 0,1-1 0 0 0,-1 0 1 0 0,0 0-1 0 0,-1 0 1 0 0,0-1-1 0 0,0 1 0 0 0,-1-1 1 0 0,3-12-1 0 0,-4 14-97 0 0,0 1-1 0 0,-1-1 1 0 0,0 0-1 0 0,0 1 0 0 0,0-1 1 0 0,0 1-1 0 0,-1-1 1 0 0,0 1-1 0 0,0-1 1 0 0,-1 1-1 0 0,1-1 1 0 0,-1 1-1 0 0,0 0 1 0 0,-5-8-1 0 0,6 12 108 0 0,0-1 0 0 0,0 1 0 0 0,0 0 0 0 0,0 0 0 0 0,0 0 0 0 0,0 0 0 0 0,0 1 0 0 0,0-1 0 0 0,-1 0 0 0 0,1 0 0 0 0,0 1 0 0 0,-1-1 0 0 0,1 1 0 0 0,0-1 0 0 0,-1 1-1 0 0,1-1 1 0 0,-1 1 0 0 0,1 0 0 0 0,0 0 0 0 0,-1 0 0 0 0,1 0 0 0 0,-1 0 0 0 0,1 0 0 0 0,-1 0 0 0 0,1 0 0 0 0,-1 0 0 0 0,1 1 0 0 0,0-1 0 0 0,-1 0 0 0 0,1 1 0 0 0,0 0 0 0 0,-1-1 0 0 0,0 2 0 0 0,-8 2-9 0 0,1 1 0 0 0,0 1 0 0 0,-12 9 0 0 0,15-10 3 0 0,-119 89 52 0 0,-141 139 0 0 0,196-162 10 0 0,3 2-1 0 0,4 4 1 0 0,-62 96-1 0 0,116-159-28 0 0,-93 161 0 0 0,99-170 5 0 0,1 1-1 0 0,-1-1 0 0 0,1 1 0 0 0,0 0 1 0 0,1 0-1 0 0,0 0 0 0 0,0 0 1 0 0,0 0-1 0 0,1 0 0 0 0,-1 6 0 0 0,2-8 22 0 0,-1-1 0 0 0,1 1 0 0 0,0 0 0 0 0,0-1 0 0 0,1 0-1 0 0,-1 1 1 0 0,0-1 0 0 0,1 0 0 0 0,0 1 0 0 0,0-1 0 0 0,0 0-1 0 0,0-1 1 0 0,1 1 0 0 0,-1 0 0 0 0,1 0 0 0 0,-1-1-1 0 0,6 4 1 0 0,0 0 50 0 0,1-1 0 0 0,-1 0 0 0 0,1-1-1 0 0,1 0 1 0 0,-1 0 0 0 0,0-1 0 0 0,1 0-1 0 0,0-1 1 0 0,-1 0 0 0 0,1 0 0 0 0,15 0-1 0 0,12-1 374 0 0,64-8 1 0 0,-92 6-368 0 0,186-27 860 0 0,14-3-427 0 0,-206 30-843 0 0,-21 10-3747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184 360 1839 0 0,'-33'9'-1318'0'0,"-2"-3"3457"0"0,20-4 377 0 0,1-1 0 0 0,-1-1-1 0 0,0 0 1 0 0,0-1 0 0 0,-15-4 0 0 0,30 5-2463 0 0,-1 0 0 0 0,0 0-1 0 0,1 0 1 0 0,-1-1 0 0 0,1 1 0 0 0,-1 0-1 0 0,0-1 1 0 0,1 1 0 0 0,-1 0-1 0 0,1-1 1 0 0,-1 1 0 0 0,1-1 0 0 0,0 1-1 0 0,-1-1 1 0 0,1 1 0 0 0,-1-1 0 0 0,1 1-1 0 0,0-1 1 0 0,-1 1 0 0 0,1-1-1 0 0,0 1 1 0 0,0-1 0 0 0,0 0 0 0 0,-1 1-1 0 0,1-1 1 0 0,0 0 0 0 0,0 1 0 0 0,0-1-1 0 0,0 1 1 0 0,0-1 0 0 0,0 0-1 0 0,0-1 1 0 0,5-18 306 0 0,-1 12-275 0 0,1 1 1 0 0,-1-1-1 0 0,1 1 1 0 0,1 1-1 0 0,-1-1 0 0 0,1 1 1 0 0,13-11-1 0 0,53-34-44 0 0,-57 42-4 0 0,3-3-32 0 0,19-13-2 0 0,2 1 0 0 0,79-34 0 0 0,-114 56-2 0 0,0 1 0 0 0,-1-1 0 0 0,1 1 0 0 0,0 1 0 0 0,0-1 0 0 0,0 0 0 0 0,0 1 0 0 0,0 0 0 0 0,0 0 0 0 0,5 0 0 0 0,-7 1 0 0 0,-1-1 0 0 0,1 1 0 0 0,0 0 0 0 0,0-1 0 0 0,-1 1 0 0 0,1 0 0 0 0,-1 0 0 0 0,1 0 0 0 0,-1 0 0 0 0,1 0 0 0 0,-1 0 0 0 0,1 0 0 0 0,-1 1 0 0 0,0-1 0 0 0,0 1 0 0 0,0-1 0 0 0,0 1 0 0 0,0-1 0 0 0,0 1 0 0 0,0-1 0 0 0,0 1 0 0 0,0 0 0 0 0,0 3 0 0 0,1 0 17 0 0,-1 0 1 0 0,0 1-1 0 0,0-1 0 0 0,0 0 0 0 0,-1 1 0 0 0,0-1 0 0 0,0 1 1 0 0,-1 6-1 0 0,-2 8 96 0 0,-7 22 0 0 0,4-20-83 0 0,6-22-26 0 0,0 0-1 0 0,0 0 1 0 0,0 0 0 0 0,0 0 0 0 0,0 0 0 0 0,1 0-1 0 0,-1 0 1 0 0,0 0 0 0 0,0 0 0 0 0,0 0 0 0 0,0 0-1 0 0,0 0 1 0 0,0 0 0 0 0,0 0 0 0 0,0 0-1 0 0,1 0 1 0 0,-1 0 0 0 0,0 0 0 0 0,0 0 0 0 0,0 0-1 0 0,0 1 1 0 0,0-1 0 0 0,0 0 0 0 0,0 0 0 0 0,0 0-1 0 0,0 0 1 0 0,0 0 0 0 0,1 0 0 0 0,-1 0-1 0 0,0 0 1 0 0,0 0 0 0 0,0 0 0 0 0,0 0 0 0 0,0 0-1 0 0,0 1 1 0 0,0-1 0 0 0,0 0 0 0 0,0 0 0 0 0,0 0-1 0 0,0 0 1 0 0,0 0 0 0 0,0 0 0 0 0,0 0-1 0 0,0 0 1 0 0,0 0 0 0 0,0 1 0 0 0,0-1 0 0 0,0 0-1 0 0,0 0 1 0 0,0 0 0 0 0,0 0 0 0 0,0 0 0 0 0,0 0-1 0 0,0 0 1 0 0,0 0 0 0 0,0 1 0 0 0,11-13 4 0 0,16-23-186 0 0,-25 32 171 0 0,16-19-292 0 0,0 1 1 0 0,2 0 0 0 0,0 1-1 0 0,28-20 1 0 0,-32 28 168 0 0,0 0-1 0 0,1 2 0 0 0,0 0 1 0 0,1 1-1 0 0,0 1 1 0 0,35-12-1 0 0,-50 20 128 0 0,0-1-1 0 0,0 1 1 0 0,0-1 0 0 0,0 1-1 0 0,0 0 1 0 0,3 0-1 0 0,-5 0 13 0 0,0 0 0 0 0,0 0-1 0 0,0 0 1 0 0,1 0 0 0 0,-1 0-1 0 0,0 1 1 0 0,0-1 0 0 0,0 0-1 0 0,0 0 1 0 0,1 1 0 0 0,-1-1-1 0 0,0 1 1 0 0,0-1 0 0 0,0 1-1 0 0,0-1 1 0 0,0 1 0 0 0,0 0-1 0 0,0 0 1 0 0,0-1 0 0 0,0 1-1 0 0,-1 0 1 0 0,3 2 0 0 0,-2-2 15 0 0,-1 0 32 0 0,1 1-1 0 0,0-1 1 0 0,0 1-1 0 0,-1-1 1 0 0,1 1-1 0 0,-1-1 1 0 0,1 1-1 0 0,-1-1 1 0 0,1 1-1 0 0,-1 0 1 0 0,0-1-1 0 0,0 1 1 0 0,0-1-1 0 0,0 4 1 0 0,0-3 19 0 0,-1 9 225 0 0,-1 0-1 0 0,1 0 1 0 0,-2 0-1 0 0,-6 20 1 0 0,-3 10 121 0 0,8-25-503 0 0,2 1 0 0 0,-1-1-1 0 0,2 0 1 0 0,1 31 0 0 0,2-38-1380 0 0,1 0-3324 0 0,0 0-1682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394 290 10535 0 0,'0'0'956'0'0,"-1"-1"-830"0"0,0 0 0 0 0,0 0 0 0 0,-1 0 0 0 0,1 0-1 0 0,0-1 1 0 0,0 1 0 0 0,-1-3 0 0 0,2 1-1 0 0,0-1-1 0 0,1 1 1 0 0,0 0 0 0 0,-1-1 0 0 0,1 1-1 0 0,0 0 1 0 0,1 0 0 0 0,-1 0 0 0 0,3-4-1 0 0,19-28-24 0 0,-8 12-7 0 0,-13 20-92 0 0,41-72 33 0 0,-39 67-31 0 0,0 0-1 0 0,-1 0 0 0 0,-1-1 0 0 0,1 1 1 0 0,-1-1-1 0 0,-1 1 0 0 0,2-17 0 0 0,-3 24-2 0 0,0 0 0 0 0,0 0 0 0 0,0 0 0 0 0,0 1 0 0 0,0-1 0 0 0,0 0 0 0 0,0 0 0 0 0,-1 0 0 0 0,1 0 0 0 0,0 0 0 0 0,0 1 0 0 0,-1-1 0 0 0,1 0 0 0 0,-1 0 0 0 0,1 0 0 0 0,-1 1 0 0 0,1-1 0 0 0,-1 0 0 0 0,1 1 0 0 0,-1-1 0 0 0,0 1 0 0 0,1-1 0 0 0,-1 0 0 0 0,0 1 0 0 0,0-1 0 0 0,1 1 0 0 0,-1 0 0 0 0,0-1 0 0 0,0 1 0 0 0,0 0 0 0 0,1-1 0 0 0,-1 1 0 0 0,0 0 0 0 0,0 0 0 0 0,0 0 0 0 0,0 0 0 0 0,0 0 0 0 0,0 0 0 0 0,1 0 0 0 0,-1 0 0 0 0,0 0 0 0 0,0 0 0 0 0,0 0 0 0 0,0 0 0 0 0,-1 1 0 0 0,0-1 0 0 0,-10 2 13 0 0,0 1-1 0 0,-1 0 0 0 0,1 1 0 0 0,-21 10 1 0 0,-44 26 183 0 0,73-38-183 0 0,-143 91 1313 0 0,118-72-685 0 0,1 3-1 0 0,-45 46 1 0 0,69-65-516 0 0,-1 0 0 0 0,1 0 1 0 0,0 1-1 0 0,-5 10 0 0 0,9-14-99 0 0,-1-1 1 0 0,0 1-1 0 0,1-1 0 0 0,-1 1 1 0 0,1 0-1 0 0,0-1 0 0 0,0 1 1 0 0,-1 0-1 0 0,1-1 1 0 0,0 1-1 0 0,1 2 0 0 0,-1-4-13 0 0,0 1-1 0 0,0 0 0 0 0,1 0 1 0 0,-1 0-1 0 0,0-1 0 0 0,1 1 0 0 0,-1 0 1 0 0,1 0-1 0 0,-1-1 0 0 0,1 1 1 0 0,-1 0-1 0 0,1-1 0 0 0,-1 1 1 0 0,1 0-1 0 0,0-1 0 0 0,-1 1 0 0 0,1-1 1 0 0,0 1-1 0 0,0-1 0 0 0,-1 0 1 0 0,1 1-1 0 0,1 0 0 0 0,2 0 25 0 0,0-1 0 0 0,-1 1 1 0 0,1 0-1 0 0,0-1 0 0 0,-1 0 0 0 0,1 0 0 0 0,0 0 0 0 0,-1 0 0 0 0,7-2 1 0 0,35-9 176 0 0,-35 9-168 0 0,165-58 359 0 0,20-5-1516 0 0,-195 65 1067 0 0,0 0 0 0 0,1-1 0 0 0,-1 1 0 0 0,0 0 0 0 0,0 0 0 0 0,1 0 0 0 0,-1 0 0 0 0,0 0 0 0 0,1 0 1 0 0,-1 0-1 0 0,0 0 0 0 0,0 0 0 0 0,1 0 0 0 0,-1 0 0 0 0,0 0 0 0 0,0 0 0 0 0,1 0 0 0 0,-1 0 1 0 0,0 0-1 0 0,1 0 0 0 0,-1 0 0 0 0,0 1 0 0 0,0-1 0 0 0,1 0 0 0 0,-1 0 0 0 0,0 0 0 0 0,0 0 0 0 0,1 0 1 0 0,-1 1-1 0 0,0-1 0 0 0,1 0 0 0 0,-4 10-494 0 0,-14 16 605 0 0,13-21-95 0 0,-57 77 820 0 0,-21 28 1242 0 0,79-104-1945 0 0,-1-1-1 0 0,1 1 1 0 0,0 0-1 0 0,1 0 1 0 0,-1 0 0 0 0,-1 9-1 0 0,4-14-72 0 0,0 0 0 0 0,-1 0 0 0 0,1 1-1 0 0,0-1 1 0 0,0 0 0 0 0,0 0 0 0 0,0 0 0 0 0,0 0-1 0 0,1 1 1 0 0,-1-1 0 0 0,0 0 0 0 0,0 0 0 0 0,1 0-1 0 0,-1 0 1 0 0,1 0 0 0 0,-1 0 0 0 0,2 2 0 0 0,-1-2-10 0 0,0-1 0 0 0,0 1 0 0 0,0 0 0 0 0,0 0 0 0 0,0-1 0 0 0,0 1 0 0 0,0 0-1 0 0,0-1 1 0 0,1 1 0 0 0,-1-1 0 0 0,0 0 0 0 0,0 1 0 0 0,1-1 0 0 0,-1 0 0 0 0,0 0 0 0 0,1 0 0 0 0,-1 0 0 0 0,0 0 0 0 0,3 0 0 0 0,19-4-1378 0 0,6-4-5488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192 246 2303 0 0,'-2'0'167'0'0,"-34"-5"1176"0"0,-2 1 0 0 0,-55 3 0 0 0,72 1 1005 0 0,23-1-3560 0 0,9-4 772 0 0,0-1 0 0 0,11-8 0 0 0,-5 3 252 0 0,-16 10 168 0 0,0 0-1 0 0,1 0 1 0 0,-1 0-1 0 0,0 0 1 0 0,0 0-1 0 0,0 0 1 0 0,0-1-1 0 0,0 1 1 0 0,0 0-1 0 0,0-1 1 0 0,0 1-1 0 0,0-1 1 0 0,-1 1-1 0 0,1-1 1 0 0,0-2-1 0 0,4-25-48 0 0,-4 13 434 0 0,1 9 27 0 0,-1 1-1 0 0,-1-1 0 0 0,1 1 0 0 0,-1-1 1 0 0,-1 0-1 0 0,1 1 0 0 0,-1-1 0 0 0,-2-10 0 0 0,2 14-215 0 0,0 0 0 0 0,0 0-1 0 0,-1 1 1 0 0,1-1-1 0 0,0 0 1 0 0,-1 1-1 0 0,0-1 1 0 0,0 1 0 0 0,0-1-1 0 0,0 1 1 0 0,0 0-1 0 0,0 0 1 0 0,0 0-1 0 0,-1 0 1 0 0,1 0-1 0 0,-1 0 1 0 0,1 1 0 0 0,-1-1-1 0 0,0 1 1 0 0,-5-3-1 0 0,-30-8 3488 0 0,38 16-3553 0 0,0 0 1 0 0,1 0-1 0 0,0 0 0 0 0,0 0 1 0 0,0 0-1 0 0,0 0 0 0 0,1 0 0 0 0,-1 0 1 0 0,4 5-1 0 0,24 32 410 0 0,-18-25-283 0 0,24 32 376 0 0,93 121 635 0 0,-84-119-1105 0 0,2-3 0 0 0,83 68-1 0 0,-126-112-140 0 0,159 109 147 0 0,-142-99-110 0 0,1 0 0 0 0,26 23 0 0 0,-41-28-39 0 0,-7-6-2 0 0,1-1 0 0 0,-1 0 0 0 0,1 0 0 0 0,0 0 0 0 0,-1 0 0 0 0,0 0 0 0 0,1 0 0 0 0,-1 0 0 0 0,0 0 0 0 0,1 0 0 0 0,-1 0 0 0 0,0 0 0 0 0,0-1 0 0 0,0 1 0 0 0,0 0 0 0 0,0 0 0 0 0,0-1 0 0 0,0 1 0 0 0,-1 0 0 0 0,-24 11-147 0 0,6-4-454 0 0,-2-1 1 0 0,1-1-1 0 0,-1-1 0 0 0,1-1 1 0 0,-2-1-1 0 0,1-1 0 0 0,-31-1 1 0 0,49-1 220 0 0,1 0 0 0 0,-1-1 1 0 0,0 1-1 0 0,0-1 0 0 0,1 0 1 0 0,-1 0-1 0 0,-5-3 0 0 0,-4-4-4610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73 11887 0 0,'3'-11'420'0'0,"1"-1"0"0"0,1 1-1 0 0,7-14 1 0 0,-5 11 4057 0 0,-12 15-4408 0 0,0 1 0 0 0,0-1-1 0 0,0 1 1 0 0,0 0-1 0 0,0 0 1 0 0,1 0 0 0 0,-1 1-1 0 0,0 0 1 0 0,1 0 0 0 0,-6 4-1 0 0,0 0 11 0 0,-69 52 9 0 0,-101 96 0 0 0,-12 42 298 0 0,16 14 73 0 0,163-194-430 0 0,-38 45 67 0 0,-2-2 0 0 0,-99 84 0 0 0,139-133-85 0 0,8-5-45 0 0,7-4-12 0 0,6-4-78 0 0,-7 2 91 0 0,22-6-335 0 0,4-2-30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25 455 0 0,'1'-1'141'0'0,"0"0"0"0"0,0-1 0 0 0,8-19 17432 0 0,-11 32-16314 0 0,-2 16-1016 0 0,-2-1 1 0 0,-18 49-1 0 0,-29 49 468 0 0,23-57-393 0 0,11-28-356 0 0,19-38-542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6911 0 0,'0'0'528'0'0,"-10"17"4179"0"0,8-8-4124 0 0,0 1 0 0 0,0 0 0 0 0,1 0 0 0 0,0 0 0 0 0,1-1 0 0 0,1 14 0 0 0,0-13-457 0 0,0-1-1 0 0,1 0 1 0 0,0 0 0 0 0,0 0-1 0 0,1 0 1 0 0,1-1 0 0 0,-1 1-1 0 0,1-1 1 0 0,1 0 0 0 0,-1 0 0 0 0,11 13-1 0 0,-2-7-4 0 0,0 0 0 0 0,1 0 0 0 0,0-1-1 0 0,32 20 1 0 0,-40-28-90 0 0,33 23 256 0 0,-36-25-265 0 0,-1-1-1 0 0,1 1 1 0 0,-1-1-1 0 0,0 1 1 0 0,1 0-1 0 0,-1 0 1 0 0,-1 0-1 0 0,1 0 1 0 0,0 0-1 0 0,2 7 1 0 0,-4-9-16 0 0,0 1 1 0 0,0-1-1 0 0,0 0 0 0 0,0 1 1 0 0,0-1-1 0 0,0 1 1 0 0,0-1-1 0 0,0 0 0 0 0,-1 1 1 0 0,1-1-1 0 0,-1 0 1 0 0,1 1-1 0 0,-1-1 0 0 0,1 0 1 0 0,-1 0-1 0 0,0 1 1 0 0,1-1-1 0 0,-1 0 0 0 0,0 0 1 0 0,0 0-1 0 0,0 0 0 0 0,0 0 1 0 0,0 0-1 0 0,0 0 1 0 0,0 0-1 0 0,0-1 0 0 0,-2 2 1 0 0,-4 2 26 0 0,0 0 0 0 0,0 0-1 0 0,-10 3 1 0 0,16-7-30 0 0,-41 14 417 0 0,-1-1 0 0 0,-1-3 0 0 0,1-2 0 0 0,-52 4 0 0 0,89-12-489 0 0,-3 1 133 0 0,1 0 0 0 0,-14-1 1 0 0,21 0-127 0 0,-1 0 1 0 0,1 0 0 0 0,0 0-1 0 0,0 0 1 0 0,0 0 0 0 0,0 0-1 0 0,0 0 1 0 0,0-1-1 0 0,-1 1 1 0 0,1 0 0 0 0,0-1-1 0 0,0 1 1 0 0,0-1 0 0 0,0 1-1 0 0,0-1 1 0 0,0 0 0 0 0,0 1-1 0 0,1-1 1 0 0,-1 0-1 0 0,0 0 1 0 0,0 1 0 0 0,0-1-1 0 0,1 0 1 0 0,-1 0 0 0 0,0 0-1 0 0,1 0 1 0 0,-2-2 0 0 0,3-6-901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11519 0 0,'0'0'528'0'0,"0"-2"-16"0"0,10-12 7718 0 0,-9 15-7981 0 0,0 1-229 0 0,0 1 1 0 0,0-1-1 0 0,0 0 0 0 0,0 0 1 0 0,-1 0-1 0 0,1 1 1 0 0,-1-1-1 0 0,0 0 0 0 0,1 1 1 0 0,-1-1-1 0 0,0 1 1 0 0,0-1-1 0 0,-1 0 0 0 0,1 1 1 0 0,-1 2-1 0 0,-2 4 17 0 0,0 1-1 0 0,-5 13 1 0 0,5-16-589 0 0,0 1 0 0 0,-4 14 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7831 0 0,'0'0'13672'0'0,"5"-5"-13672"0"0,2-2-5720 0 0,4-1-1160 0 0</inkml:trace>
  <inkml:trace contextRef="#ctx0" brushRef="#br0" timeOffset="1">474 43 18511 0 0,'0'0'4545'0'0,"1"-1"-3733"0"0,7-6-671 0 0,1 1-1 0 0,16-9 0 0 0,-19 12-1236 0 0,-1 1-1 0 0,0 0 1 0 0,11-3-1 0 0,-5 3-6263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5063 0 0,'0'0'390'0'0,"-1"1"84"0"0,-18 5 3849 0 0,-40 15 2439 0 0,52-19-6367 0 0,1 2-1 0 0,0-1 1 0 0,-1 0-1 0 0,1 1 1 0 0,1 0-1 0 0,-9 8 1 0 0,14-12-362 0 0,-1 1 1 0 0,1 0-1 0 0,-1-1 1 0 0,1 1-1 0 0,-1 0 1 0 0,1 0-1 0 0,0-1 1 0 0,0 1-1 0 0,-1 0 1 0 0,1 0-1 0 0,0 0 1 0 0,0-1-1 0 0,0 1 0 0 0,0 0 1 0 0,0 0-1 0 0,0 0 1 0 0,0 0-1 0 0,0-1 1 0 0,0 1-1 0 0,0 0 1 0 0,1 0-1 0 0,-1 0 1 0 0,0-1-1 0 0,1 2 1 0 0,0 0-13 0 0,-1 0 0 0 0,1 0 0 0 0,0-1-1 0 0,0 1 1 0 0,0 0 0 0 0,0-1 0 0 0,1 1 0 0 0,1 1 0 0 0,16 11 41 0 0,0 0-1 0 0,1-2 0 0 0,36 17 1 0 0,-29-17 59 0 0,38 26 0 0 0,-60-34-101 0 0,0-1 0 0 0,-1 1-1 0 0,1 0 1 0 0,-1 0 0 0 0,1 1-1 0 0,-1-1 1 0 0,-1 1 0 0 0,6 9-1 0 0,-7-12-14 0 0,-1 0-1 0 0,-1 0 1 0 0,1 1-1 0 0,0-1 0 0 0,0 0 1 0 0,-1 1-1 0 0,1-1 1 0 0,-1 0-1 0 0,0 1 1 0 0,0-1-1 0 0,0 1 1 0 0,0-1-1 0 0,0 0 0 0 0,0 1 1 0 0,-1-1-1 0 0,1 1 1 0 0,-1-1-1 0 0,0 0 1 0 0,1 1-1 0 0,-1-1 0 0 0,0 0 1 0 0,0 0-1 0 0,-1 0 1 0 0,0 3-1 0 0,-5 3-1 0 0,0 0 0 0 0,0 0-1 0 0,-1 0 1 0 0,0-1 0 0 0,0 0 0 0 0,0 0-1 0 0,-1-1 1 0 0,0-1 0 0 0,-1 1-1 0 0,1-1 1 0 0,-11 4 0 0 0,-7 1-51 0 0,0-1 0 0 0,-53 11 1 0 0,73-18-292 0 0,-10 1 490 0 0,-28 3-1 0 0,14-9-1687 0 0,29 3 937 0 0,-1-1 0 0 0,1 0 0 0 0,-1 0 0 0 0,1 0 0 0 0,0 0 0 0 0,-1 0 0 0 0,1 0 0 0 0,-4-4 0 0 0,-2-5-5643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3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89 14279 0 0,'-3'-44'1817'0'0,"3"41"-1605"0"0,0 0 1 0 0,1 0 0 0 0,-1 0 0 0 0,0 0 0 0 0,1 0 0 0 0,0 0 0 0 0,0 0-1 0 0,0 0 1 0 0,0 0 0 0 0,0 0 0 0 0,3-4 0 0 0,-3 7-174 0 0,-1-1 0 0 0,1 1 0 0 0,0-1 0 0 0,-1 1 0 0 0,1 0 0 0 0,0-1 0 0 0,-1 1 0 0 0,1 0-1 0 0,0 0 1 0 0,-1-1 0 0 0,1 1 0 0 0,0 0 0 0 0,-1 0 0 0 0,1 0 0 0 0,0 0 0 0 0,0 0 0 0 0,-1 0 0 0 0,1 0 0 0 0,0 0 0 0 0,-1 0 0 0 0,2 1 0 0 0,14 3 241 0 0,-13-2-251 0 0,1 0 1 0 0,0 0-1 0 0,-1 0 0 0 0,1 1 0 0 0,-1-1 1 0 0,0 1-1 0 0,0 0 0 0 0,0 0 1 0 0,0 0-1 0 0,2 4 0 0 0,24 38 215 0 0,-24-37-152 0 0,80 171 1140 0 0,-28-52-682 0 0,-42-99-431 0 0,0-1 0 0 0,28 36 1 0 0,-25-42-50 0 0,1 0 0 0 0,1-1 1 0 0,1-1-1 0 0,1-1 1 0 0,44 28-1 0 0,-23-15 57 0 0,-27-19-101 0 0,37 21 0 0 0,-52-32-472 0 0,1 0-163 0 0,16 7-2331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11399 0 0,'0'0'1032'0'0,"-1"1"-845"0"0,-95 45 482 0 0,62-25-303 0 0,2 1-1 0 0,1 2 0 0 0,1 1 1 0 0,1 1-1 0 0,-42 50 0 0 0,62-66-191 0 0,0 2 0 0 0,0-1 0 0 0,1 1 0 0 0,-11 21 0 0 0,17-29-145 0 0,0 0 1 0 0,1 0-1 0 0,-1 0 1 0 0,1 0-1 0 0,0 0 1 0 0,0 1-1 0 0,1-1 0 0 0,-1 0 1 0 0,1 0-1 0 0,0 1 1 0 0,0-1-1 0 0,0 0 1 0 0,1 1-1 0 0,-1-1 1 0 0,1 0-1 0 0,0 0 1 0 0,0 0-1 0 0,1 1 0 0 0,2 5 1 0 0,-2-7-9 0 0,0 0-1 0 0,0 0 1 0 0,0 0-1 0 0,1-1 1 0 0,-1 1 0 0 0,1-1-1 0 0,-1 1 1 0 0,1-1 0 0 0,0 0-1 0 0,0 0 1 0 0,0 0 0 0 0,0-1-1 0 0,0 1 1 0 0,0-1 0 0 0,1 1-1 0 0,-1-1 1 0 0,0 0-1 0 0,1-1 1 0 0,-1 1 0 0 0,1 0-1 0 0,-1-1 1 0 0,1 0 0 0 0,-1 0-1 0 0,8-1 1 0 0,-2 1 8 0 0,1-2 1 0 0,0 0-1 0 0,0 0 1 0 0,-1 0-1 0 0,1-1 1 0 0,-1-1-1 0 0,14-7 1 0 0,-19 9-21 0 0,0 0-1 0 0,-1 0 1 0 0,1 0 0 0 0,-1-1-1 0 0,0 1 1 0 0,0-1 0 0 0,0 0-1 0 0,0 0 1 0 0,0 0 0 0 0,-1-1-1 0 0,1 1 1 0 0,-1-1 0 0 0,2-3-1 0 0,-2 1-23 0 0,1 1-1 0 0,-2-1 1 0 0,1 0-1 0 0,-1 0 0 0 0,0 0 1 0 0,0 0-1 0 0,0 0 1 0 0,-1-8-1 0 0,-1-7-236 0 0,-1 0 0 0 0,-5-22 1 0 0,-3-22-3567 0 0,10 53 2183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77 12895 0 0,'2'-7'142'0'0,"0"1"0"0"0,1-1 0 0 0,-1 1 0 0 0,2 0-1 0 0,-1 0 1 0 0,1 0 0 0 0,0 0 0 0 0,0 0 0 0 0,0 1-1 0 0,11-10 1935 0 0,-13 19-1906 0 0,-1-1 1 0 0,0 1 0 0 0,0 0-1 0 0,0 0 1 0 0,0 0 0 0 0,-1 0 0 0 0,0 0-1 0 0,1 0 1 0 0,-2 0 0 0 0,1 0-1 0 0,0 0 1 0 0,-1 0 0 0 0,0 0-1 0 0,0 0 1 0 0,0 0 0 0 0,0 0 0 0 0,0-1-1 0 0,-1 1 1 0 0,0 0 0 0 0,-2 3-1 0 0,-6 10-176 0 0,-1-1 0 0 0,-24 28 0 0 0,25-32 242 0 0,-53 59 55 0 0,-74 65 0 0 0,-82 51-126 0 0,-72 41-37 0 0,261-206-88 0 0,17-13-36 0 0,1 0 1 0 0,-19 19-1 0 0,31-28-4 0 0,0 0 0 0 0,-1 1 0 0 0,1-1 0 0 0,0 0 0 0 0,-1 1 0 0 0,1-1 0 0 0,0 1 0 0 0,-1-1 0 0 0,1 0 0 0 0,0 1 0 0 0,0-1 0 0 0,0 1 0 0 0,-1-1 0 0 0,1 1 0 0 0,0-1 0 0 0,0 0 0 0 0,0 1 0 0 0,0-1 0 0 0,0 2 0 0 0,1-1-1 0 0,-1-1 1 0 0,1 1-1 0 0,0 0 0 0 0,0 0 0 0 0,0-1 0 0 0,0 1 0 0 0,0 0 1 0 0,0-1-1 0 0,1 1 0 0 0,-1-1 0 0 0,0 0 0 0 0,0 1 1 0 0,0-1-1 0 0,0 0 0 0 0,1 0 0 0 0,-1 1 0 0 0,2-1 1 0 0,24 1-140 0 0,-1-2-1057 0 0,-1-1-3497 0 0,0-1-1789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112 141 9671 0 0,'0'0'748'0'0,"-2"1"-250"0"0,-2 4 479 0 0,0-1 1 0 0,-1 1 0 0 0,0-1 0 0 0,0-1 0 0 0,-8 6 0 0 0,5-4-590 0 0,-1 0 0 0 0,0-1 0 0 0,0 0 0 0 0,0 0 0 0 0,-14 3 1 0 0,21-7-55 0 0,2 0-250 0 0,-1-1 0 0 0,1 1 0 0 0,0-1-1 0 0,-1 1 1 0 0,1-1 0 0 0,0 1 0 0 0,-1 0 0 0 0,1-1-1 0 0,0 1 1 0 0,0-1 0 0 0,-1 1 0 0 0,1-1 0 0 0,0 1-1 0 0,0-1 1 0 0,0 0 0 0 0,0 1 0 0 0,0-1 0 0 0,-1 1 0 0 0,1-1-1 0 0,0 1 1 0 0,0-1 0 0 0,1 1 0 0 0,-1-1 0 0 0,0 0-1 0 0,0 1 1 0 0,0-1 0 0 0,0 1 0 0 0,0-1 0 0 0,1 1-1 0 0,-1-1 1 0 0,0 1 0 0 0,0-1 0 0 0,1 1 0 0 0,-1-1-1 0 0,0 1 1 0 0,1 0 0 0 0,-1-1 0 0 0,1 0 0 0 0,16-20 308 0 0,-2 6-247 0 0,1 0 0 0 0,1 2 0 0 0,0 0 0 0 0,1 1 0 0 0,31-17 0 0 0,-25 18-176 0 0,0 0 0 0 0,1 1-1 0 0,0 2 1 0 0,33-7 0 0 0,-43 12-58 0 0,-1 1 1 0 0,17 0-1 0 0,-30 2 85 0 0,0 0 0 0 0,0 0 0 0 0,0 0-1 0 0,0 1 1 0 0,0-1 0 0 0,0 0 0 0 0,-1 1-1 0 0,1-1 1 0 0,0 1 0 0 0,0-1 0 0 0,0 1-1 0 0,-1-1 1 0 0,1 1 0 0 0,0-1 0 0 0,-1 1-1 0 0,1 0 1 0 0,0-1 0 0 0,-1 1 0 0 0,1 0-1 0 0,-1 0 1 0 0,1-1 0 0 0,-1 1 0 0 0,1 0-1 0 0,0 2 1 0 0,-1-2-2 0 0,1 1-1 0 0,0 0 1 0 0,-1 0-1 0 0,1 0 1 0 0,-1 0-1 0 0,0 0 1 0 0,1 0 0 0 0,-1 0-1 0 0,0 3 1 0 0,-1 1 1 0 0,-1 0 0 0 0,1-1 1 0 0,-1 1-1 0 0,-1 0 1 0 0,1-1-1 0 0,-1 1 0 0 0,1-1 1 0 0,-1 0-1 0 0,-6 7 0 0 0,3-3 1 0 0,1 0-1 0 0,-1 0 0 0 0,1 1 0 0 0,1 0 1 0 0,-5 13-1 0 0,8-11 5 0 0,2-8-162 0 0,0 0 0 0 0,1 0 0 0 0,-1 0 0 0 0,1 0 0 0 0,0 0 0 0 0,0-1-1 0 0,0 1 1 0 0,1 0 0 0 0,-1-1 0 0 0,1 0 0 0 0,0 1 0 0 0,0-1 0 0 0,0 0 0 0 0,0-1 0 0 0,1 1 0 0 0,-1-1-1 0 0,1 1 1 0 0,6 2 0 0 0,2 1-7198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4 9215 0 0,'0'0'707'0'0,"-2"-1"-464"0"0,-2 0 165 0 0,-1 1-1 0 0,0-1 1 0 0,0 1 0 0 0,0 0 0 0 0,-5 0 0 0 0,7 1-149 0 0,1-1 0 0 0,0 1 0 0 0,0-1 0 0 0,0 1 0 0 0,0 0 0 0 0,0 0 0 0 0,0 0 0 0 0,1 0-1 0 0,-1 0 1 0 0,0 1 0 0 0,0-1 0 0 0,1 0 0 0 0,-1 1 0 0 0,1-1 0 0 0,-2 3 0 0 0,-23 30 309 0 0,3 1-1 0 0,1 0 1 0 0,-29 64 0 0 0,11-20-163 0 0,-78 130 272 0 0,17-32-451 0 0,-108 162-367 0 0,194-315-1439 0 0,19-33 806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8 660 8287 0 0,'-1'-4'188'0'0,"-1"-1"-1"0"0,1 0 0 0 0,0 0 0 0 0,0 0 1 0 0,0 0-1 0 0,1 0 0 0 0,0 0 1 0 0,-1 1-1 0 0,2-1 0 0 0,-1 0 0 0 0,1 0 1 0 0,0 0-1 0 0,0 0 0 0 0,0 0 0 0 0,0 0 1 0 0,1 1-1 0 0,0-1 0 0 0,0 1 0 0 0,0-1 1 0 0,1 1-1 0 0,2-4 0 0 0,33-42 868 0 0,2 2-1 0 0,78-72 0 0 0,-75 82-949 0 0,1 1 1 0 0,2 3-1 0 0,2 1 0 0 0,0 3 1 0 0,2 1-1 0 0,2 3 0 0 0,0 3 1 0 0,1 1-1 0 0,73-18 0 0 0,-119 38-88 0 0,17-5 74 0 0,31-3 0 0 0,-49 9-36 0 0,-1 0 0 0 0,1 1 0 0 0,0 0-1 0 0,0 0 1 0 0,0 0 0 0 0,0 1 0 0 0,0 0 0 0 0,-1 0 0 0 0,1 0 0 0 0,0 1 0 0 0,5 2 0 0 0,-8-2-15 0 0,-1-1 0 0 0,1 1 0 0 0,-1-1 0 0 0,1 1 0 0 0,-1 0 0 0 0,0 0 0 0 0,0 0 1 0 0,0 0-1 0 0,0 0 0 0 0,0 1 0 0 0,0-1 0 0 0,0 0 0 0 0,-1 1 0 0 0,0 0 0 0 0,3 3 1 0 0,-3-1-11 0 0,0-1 1 0 0,0 1-1 0 0,0-1 1 0 0,0 1 0 0 0,-1 0-1 0 0,0-1 1 0 0,0 1-1 0 0,0 0 1 0 0,-1 4 0 0 0,-1 4 10 0 0,-1 0 0 0 0,0-1 1 0 0,-1 0-1 0 0,-1 1 0 0 0,0-2 1 0 0,-8 16-1 0 0,-1-4 39 0 0,-1 0 0 0 0,-2-1 1 0 0,0-1-1 0 0,-34 33 0 0 0,13-19 140 0 0,-66 46 0 0 0,68-56-89 0 0,-70 36-1 0 0,82-50-199 0 0,1-2 0 0 0,-1 0 0 0 0,0-1-1 0 0,-39 6 1 0 0,42-10-160 0 0,-49 6-555 0 0,62-9 577 0 0,0-1 1 0 0,-1 0-1 0 0,1 0 0 0 0,0-1 0 0 0,0 0 1 0 0,-10-3-1 0 0,2-3-1112 0 0,8 1-2507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6:5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9671 0 0,'0'0'748'0'0,"-2"1"-492"0"0,-69 33 1116 0 0,1 3-1 0 0,2 4 1 0 0,1 2-1 0 0,-86 75 1 0 0,133-101-911 0 0,1 1 1 0 0,-26 33 0 0 0,35-38-326 0 0,0 0 0 0 0,1 0 0 0 0,1 1 1 0 0,0 1-1 0 0,-6 17 0 0 0,13-30-118 0 0,0 0-1 0 0,1 0 1 0 0,-1-1-1 0 0,0 1 1 0 0,1 0 0 0 0,0 0-1 0 0,0 0 1 0 0,-1 0-1 0 0,1-1 1 0 0,0 1-1 0 0,0 0 1 0 0,1 0 0 0 0,-1 0-1 0 0,0 0 1 0 0,1 0-1 0 0,-1-1 1 0 0,2 4-1 0 0,-1-3 9 0 0,0-1 1 0 0,0 0-1 0 0,0 1 0 0 0,0-1 0 0 0,0 0 0 0 0,1 0 0 0 0,-1 0 0 0 0,0 0 1 0 0,1 0-1 0 0,-1 0 0 0 0,1 0 0 0 0,-1 0 0 0 0,1-1 0 0 0,-1 1 0 0 0,1-1 1 0 0,1 1-1 0 0,5 1 73 0 0,0-1 0 0 0,0 0 1 0 0,0-1-1 0 0,0 0 0 0 0,-1 0 1 0 0,16-2-1 0 0,-7-1-15 0 0,0-1-1 0 0,0 0 1 0 0,0-1 0 0 0,0 0-1 0 0,-1-1 1 0 0,0-1-1 0 0,20-13 1 0 0,-27 15-67 0 0,0-1 0 0 0,0 0 0 0 0,-1 0-1 0 0,1-1 1 0 0,-2 0 0 0 0,7-8 0 0 0,-9 10-17 0 0,0 0 1 0 0,-1 0 0 0 0,0-1-1 0 0,0 1 1 0 0,-1-1-1 0 0,1 0 1 0 0,-1 0 0 0 0,-1 0-1 0 0,1 0 1 0 0,0-7 0 0 0,-1 5-69 0 0,-1 1 0 0 0,0 0 0 0 0,-1-1 0 0 0,1 1 0 0 0,-1 0 0 0 0,-1 0 0 0 0,1-1 0 0 0,-1 1 0 0 0,-6-12 0 0 0,-2-4-1149 0 0,-21-33 0 0 0,8 16-2513 0 0,15 26-1932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11055 0 0,'-1'1'852'0'0,"-83"193"3315"0"0,46-107-2790 0 0,-51 85 0 0 0,-64 73-455 0 0,26-59-513 0 0,95-140-413 0 0,-2-1 0 0 0,-54 55 0 0 0,68-82-2128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100 318 8751 0 0,'32'-34'520'0'0,"1"2"-1"0"0,1 1 1 0 0,71-48-1 0 0,-64 53 924 0 0,1 2 0 0 0,1 2 0 0 0,71-27 0 0 0,-103 45-1216 0 0,1 0 0 0 0,0 1 1 0 0,1 0-1 0 0,-1 0 1 0 0,25 0-1 0 0,-33 2-186 0 0,0 2 0 0 0,0-1 0 0 0,0 0 1 0 0,0 1-1 0 0,0 0 0 0 0,-1 0 0 0 0,1 0 0 0 0,0 0 0 0 0,0 1 0 0 0,-1-1 0 0 0,1 1 1 0 0,-1 0-1 0 0,0 0 0 0 0,1 0 0 0 0,-1 1 0 0 0,0-1 0 0 0,0 1 0 0 0,0 0 1 0 0,-1-1-1 0 0,1 1 0 0 0,-1 0 0 0 0,5 7 0 0 0,-3-2 1 0 0,-1 0-1 0 0,0 1 0 0 0,0-1 0 0 0,0 1 1 0 0,-1-1-1 0 0,0 1 0 0 0,-1 0 1 0 0,0-1-1 0 0,-1 1 0 0 0,1 0 0 0 0,-2 0 1 0 0,1 0-1 0 0,-1 0 0 0 0,-1 0 1 0 0,-2 9-1 0 0,-1 4 23 0 0,-2-1 1 0 0,0 0 0 0 0,-2-1-1 0 0,0 0 1 0 0,-12 19-1 0 0,6-16 0 0 0,-1 0-1 0 0,-1-1 0 0 0,-1-1 1 0 0,-1-1-1 0 0,-1 0 0 0 0,-1-2 1 0 0,-24 18-1 0 0,-4-2 77 0 0,-1-2 1 0 0,-69 31-1 0 0,85-47-244 0 0,-1 0-1 0 0,-1-3 1 0 0,-1-1-1 0 0,-38 7 1 0 0,39-14-806 0 0,13-8-4527 0 0,9-4-598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12439 0 0,'0'0'958'0'0,"-1"2"-625"0"0,-6 8 350 0 0,-1 0 1 0 0,-11 11-1 0 0,-1 2 54 0 0,-28 32 43 0 0,17-21 258 0 0,-25 39 0 0 0,48-62-788 0 0,0 1 0 0 0,1 0 0 0 0,1 1 0 0 0,0 0 0 0 0,1 0 0 0 0,0 0 0 0 0,-4 23-1 0 0,8-31-181 0 0,0 1 0 0 0,1-1 0 0 0,-1 1 0 0 0,1 0 0 0 0,0-1 0 0 0,1 1 0 0 0,1 10-1 0 0,-1-14-35 0 0,-1-1 0 0 0,1 1 0 0 0,0 0 0 0 0,-1 0 0 0 0,1 0 0 0 0,0 0 0 0 0,0-1 0 0 0,0 1 0 0 0,1 0 0 0 0,-1-1 0 0 0,0 1 0 0 0,0-1 0 0 0,1 0 0 0 0,-1 1 0 0 0,1-1 0 0 0,0 0 0 0 0,-1 0 0 0 0,1 0 0 0 0,0 0 0 0 0,-1 0 0 0 0,1 0 0 0 0,0 0 0 0 0,0-1 0 0 0,0 1 0 0 0,2 0 0 0 0,0 0 42 0 0,0-1 0 0 0,0 0 0 0 0,0 0 1 0 0,0 0-1 0 0,1 0 0 0 0,-1 0 0 0 0,0-1 0 0 0,0 0 0 0 0,0 0 0 0 0,4-1 0 0 0,5-3 175 0 0,20-11 0 0 0,-9 4-87 0 0,0-1 11 0 0,-1-2-1 0 0,37-28 1 0 0,-21 15-106 0 0,-13 7-202 0 0,0 0-1 0 0,-1-2 1 0 0,-2 0-1 0 0,0-2 1 0 0,-2 0 0 0 0,-1-2-1 0 0,0 0 1 0 0,15-32-1 0 0,-22 32-3290 0 0,-9 14-3993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16007 0 0,'-2'1'731'0'0,"-8"5"-529"0"0,-1 0 0 0 0,1 1 0 0 0,0 1 0 0 0,0 0-1 0 0,1 0 1 0 0,0 1 0 0 0,-14 19 0 0 0,-48 78 1501 0 0,66-98-1524 0 0,-55 98 843 0 0,-77 186-1 0 0,106-225-904 0 0,-77 119 0 0 0,62-111-86 0 0,-27 34-470 0 0,-15 28-356 0 0,77-114-792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387 104 11975 0 0,'5'-18'950'0'0,"5"-17"907"0"0,-8 10 3066 0 0,-2 24-4901 0 0,0 0 0 0 0,0 0 0 0 0,0 0 0 0 0,0 0 0 0 0,-1 0 1 0 0,1 0-1 0 0,-1 0 0 0 0,1 0 0 0 0,0 0 0 0 0,-1 0 1 0 0,0 0-1 0 0,1 0 0 0 0,-1 1 0 0 0,0-1 0 0 0,1 0 0 0 0,-1 0 1 0 0,0 1-1 0 0,0-1 0 0 0,1 0 0 0 0,-1 1 0 0 0,0-1 1 0 0,0 0-1 0 0,0 1 0 0 0,0 0 0 0 0,0-1 0 0 0,0 1 0 0 0,0-1 1 0 0,0 1-1 0 0,-2 0 0 0 0,-1-1-11 0 0,1 0 1 0 0,-1 1-1 0 0,0-1 1 0 0,0 1-1 0 0,0 0 0 0 0,-7 1 1 0 0,-6 3 13 0 0,-1 1-1 0 0,1 1 1 0 0,0 0 0 0 0,0 2-1 0 0,1-1 1 0 0,0 2 0 0 0,-28 20-1 0 0,14-7-24 0 0,1 2 0 0 0,1 0 0 0 0,-48 56 0 0 0,73-77 28 0 0,1 1 0 0 0,-1-1-1 0 0,1 1 1 0 0,0-1 0 0 0,0 1-1 0 0,0 0 1 0 0,0 0 0 0 0,1 0-1 0 0,-1 0 1 0 0,1 0 0 0 0,-1 6-1 0 0,2-8-15 0 0,0 0 0 0 0,0-1 0 0 0,0 1 0 0 0,0 0 0 0 0,1-1 0 0 0,-1 1 0 0 0,0 0 0 0 0,1-1 0 0 0,-1 1 0 0 0,1-1 0 0 0,-1 1 0 0 0,1-1 0 0 0,0 1 0 0 0,0-1 0 0 0,0 1 0 0 0,0-1 0 0 0,0 0 0 0 0,0 0 0 0 0,0 1 0 0 0,0-1 0 0 0,0 0 0 0 0,1 0 0 0 0,-1 0 0 0 0,0 0 0 0 0,1 0 0 0 0,-1 0 0 0 0,1-1 0 0 0,-1 1 0 0 0,1 0 0 0 0,-1-1 0 0 0,1 1 0 0 0,1-1 0 0 0,4 2 82 0 0,1 0 0 0 0,-1-1 0 0 0,1 0-1 0 0,-1-1 1 0 0,1 0 0 0 0,-1 0 0 0 0,12-2 0 0 0,54-12 502 0 0,-42 7-423 0 0,8-1-57 0 0,44-3 0 0 0,-83 11-116 0 0,0-1 0 0 0,1 1 0 0 0,-1 0 0 0 0,0 0 0 0 0,1 0 0 0 0,-1 0 0 0 0,1 0 0 0 0,-1 0 0 0 0,0 0 0 0 0,1 0 0 0 0,-1 0 0 0 0,1 0 0 0 0,-1 0 0 0 0,0 0 0 0 0,1 0 0 0 0,-1 0 0 0 0,0 0 0 0 0,1 1 0 0 0,-1-1 0 0 0,0 0 0 0 0,1 0 0 0 0,-1 0 0 0 0,0 1 0 0 0,1-1 0 0 0,-1 0 0 0 0,0 0 0 0 0,1 1 0 0 0,-1-1 0 0 0,0 0 0 0 0,0 0 0 0 0,1 1 0 0 0,-1-1 0 0 0,0 0 0 0 0,0 1 0 0 0,0-1 0 0 0,1 1 0 0 0,-3 4 0 0 0,0 1 13 0 0,-1 0 0 0 0,0 0 0 0 0,0-1-1 0 0,0 1 1 0 0,-1-1 0 0 0,0 0 0 0 0,0 0 0 0 0,0-1 0 0 0,0 1-1 0 0,-1-1 1 0 0,-5 4 0 0 0,-17 20 52 0 0,26-27-44 0 0,3-1-211 0 0,0-1 91 0 0,0 1 0 0 0,0-1-1 0 0,0 0 1 0 0,0 1 0 0 0,-1-1-1 0 0,1 0 1 0 0,0 0 0 0 0,0 0-1 0 0,1-2 1 0 0,3 0-416 0 0,16-11-1075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79 137 10423 0 0,'0'0'792'0'0,"-1"2"-541"0"0,-2 1-267 0 0,-7 11 270 0 0,1 0 0 0 0,1 0 0 0 0,0 1 0 0 0,0 0-1 0 0,1 0 1 0 0,1 1 0 0 0,-5 20 0 0 0,8-22 6 0 0,1 0 1 0 0,1 0 0 0 0,0 0 0 0 0,1 0 0 0 0,0 0 0 0 0,1 0-1 0 0,5 24 1 0 0,-2-19-128 0 0,2 1 0 0 0,8 21 1 0 0,-11-35-103 0 0,-1 0 0 0 0,1-1 1 0 0,0 1-1 0 0,1-1 1 0 0,-1 0-1 0 0,1 0 0 0 0,0 0 1 0 0,1 0-1 0 0,-1 0 0 0 0,1-1 1 0 0,6 4-1 0 0,-1-2 49 0 0,-9-5-62 0 0,0-1-1 0 0,0 1 0 0 0,1-1 1 0 0,-1 1-1 0 0,0-1 1 0 0,1 0-1 0 0,-1 0 0 0 0,0 0 1 0 0,1 0-1 0 0,-1 0 1 0 0,0 0-1 0 0,1 0 0 0 0,-1 0 1 0 0,0 0-1 0 0,0-1 0 0 0,1 1 1 0 0,-1 0-1 0 0,0-1 1 0 0,0 1-1 0 0,1-1 0 0 0,-1 0 1 0 0,0 1-1 0 0,0-1 1 0 0,0 0-1 0 0,0 0 0 0 0,2-1 1 0 0,0-1 46 0 0,0 0 0 0 0,0 0 1 0 0,0 0-1 0 0,0-1 1 0 0,-1 1-1 0 0,4-6 0 0 0,37-80 1049 0 0,16-29-195 0 0,-35 80-902 0 0,3 2 0 0 0,0 2 0 0 0,3 0 1 0 0,1 2-1 0 0,1 1 0 0 0,51-38 0 0 0,-75 63-240 0 0,1 0 0 0 0,-1 0 0 0 0,1 1-1 0 0,0 1 1 0 0,12-5 0 0 0,-10 5-1335 0 0,0 0 0 0 0,15-2 0 0 0,-15 4-59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0 14279 0 0,'0'0'1103'0'0,"-2"1"-720"0"0,-3 0-230 0 0,0 0 1 0 0,0 1 0 0 0,0 0 0 0 0,0 0 0 0 0,1 0 0 0 0,-1 1 0 0 0,1 0 0 0 0,-1 0-1 0 0,1 0 1 0 0,0 0 0 0 0,-6 6 0 0 0,-5 7 667 0 0,-20 26 0 0 0,20-23-635 0 0,-40 55 851 0 0,-84 147 0 0 0,-27 117-278 0 0,61-114-527 0 0,76-168-299 0 0,-52 77-1 0 0,23-60-4459 0 0,45-58-2092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14743 0 0,'-6'-7'1335'0'0,"2"3"-879"0"0,4 3-290 0 0,1 1 0 0 0,-1-1 0 0 0,0 1 0 0 0,1-1 0 0 0,-1 1 0 0 0,0 0 0 0 0,1-1 0 0 0,-1 1 0 0 0,1-1 0 0 0,-1 1 0 0 0,0 0 0 0 0,1 0 0 0 0,-1-1 0 0 0,1 1 0 0 0,0-1 0 0 0,9-2 350 0 0,0 0 1 0 0,1 0-1 0 0,-1 0 0 0 0,0 2 1 0 0,1-1-1 0 0,18 1 1 0 0,6-2-382 0 0,486-52-1440 0 0,-466 49-225 0 0,-3 0-64 0 0</inkml:trace>
  <inkml:trace contextRef="#ctx0" brushRef="#br0" timeOffset="1">1075 43 9215 0 0,'0'0'831'0'0,"-1"2"-686"0"0,-59 97 8898 0 0,-22 59-4699 0 0,18-33-3774 0 0,34-56-2451 0 0,24-52-243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15319 0 0,'0'0'3280'0'0,"-2"2"-3176"0"0,-37 31 531 0 0,1 2 0 0 0,1 1-1 0 0,-51 67 1 0 0,75-86-473 0 0,5-7 55 0 0,-1 1 0 0 0,2 0-1 0 0,-12 22 1 0 0,19-33-189 0 0,0 1-1 0 0,-1 0 1 0 0,1-1-1 0 0,0 1 1 0 0,0 0-1 0 0,0-1 1 0 0,-1 1 0 0 0,1 0-1 0 0,0 0 1 0 0,0-1-1 0 0,0 1 1 0 0,0 0-1 0 0,0-1 1 0 0,1 1-1 0 0,-1 0 1 0 0,0 0 0 0 0,0-1-1 0 0,0 1 1 0 0,1 0-1 0 0,-1-1 1 0 0,0 1-1 0 0,1-1 1 0 0,-1 1-1 0 0,0 0 1 0 0,1-1 0 0 0,-1 1-1 0 0,1-1 1 0 0,-1 1-1 0 0,1-1 1 0 0,-1 1-1 0 0,1-1 1 0 0,-1 1-1 0 0,1-1 1 0 0,0 0 0 0 0,-1 1-1 0 0,2 0 1 0 0,1 0 28 0 0,0 0-1 0 0,0 0 1 0 0,1 0 0 0 0,-1 0 0 0 0,6 1 0 0 0,5-1 44 0 0,1-1 1 0 0,0 0-1 0 0,-1-1 1 0 0,1 0-1 0 0,-1-1 1 0 0,1-1 0 0 0,-1 0-1 0 0,0-1 1 0 0,0-1-1 0 0,0 0 1 0 0,-1-1-1 0 0,1 0 1 0 0,-1-1-1 0 0,18-13 1 0 0,-21 12-129 0 0,-1 0-1 0 0,1-1 1 0 0,-2 0 0 0 0,1-1 0 0 0,-1 0 0 0 0,-1 0 0 0 0,0 0 0 0 0,0-1-1 0 0,-1 0 1 0 0,-1-1 0 0 0,0 1 0 0 0,0-1 0 0 0,-1 0 0 0 0,0 0-1 0 0,-1 0 1 0 0,2-22 0 0 0,-2 15-1668 0 0,-1 11 88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19639 0 0,'0'0'2212'0'0,"0"-2"-1567"0"0,1-3-349 0 0,0 0 0 0 0,0 0 0 0 0,0 0 0 0 0,0 0 0 0 0,1 1 0 0 0,0-1-1 0 0,0 0 1 0 0,0 1 0 0 0,1-1 0 0 0,-1 1 0 0 0,1-1 0 0 0,0 1-1 0 0,7-7 1 0 0,4-4-19 0 0,0 1 1 0 0,20-14-1 0 0,14-9 24 0 0,83-47 1 0 0,62-16-240 0 0,-83 50-156 0 0,-90 42-9 0 0,1 1 0 0 0,0 1 1 0 0,33-5-1 0 0,-47 10 48 0 0,-5 0 38 0 0,0 1-1 0 0,0 0 0 0 0,-1 0 0 0 0,1 0 0 0 0,0 0 0 0 0,0 0 0 0 0,0 0 1 0 0,0 0-1 0 0,0 0 0 0 0,0 1 0 0 0,-1-1 0 0 0,1 1 0 0 0,0-1 0 0 0,0 1 1 0 0,1 1-1 0 0,-2-2 13 0 0,-1 1 1 0 0,0-1-1 0 0,1 1 0 0 0,-1-1 1 0 0,0 1-1 0 0,1-1 1 0 0,-1 1-1 0 0,0 0 0 0 0,0-1 1 0 0,0 1-1 0 0,0-1 1 0 0,0 1-1 0 0,1 0 0 0 0,-1-1 1 0 0,0 1-1 0 0,0-1 1 0 0,0 1-1 0 0,-1 0 0 0 0,1 0 1 0 0,0 0-7 0 0,0 8-4 0 0,-1-1 0 0 0,0 0-1 0 0,-1 1 1 0 0,1-1 0 0 0,-1 0 0 0 0,-6 13 0 0 0,-24 46-12 0 0,0-3 156 0 0,22-35-423 0 0,0 1 1 0 0,2 0-1 0 0,1 0 0 0 0,2 1 0 0 0,-3 40 0 0 0,8-54-5915 0 0,2-2-2051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1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11055 0 0,'0'0'1200'0'0,"-7"9"-1200"0"0,0-1 0 0 0,2 5 0 0 0,-2 1 224 0 0,2 4 16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721 197 5527 0 0,'0'0'2440'0'0,"5"11"-401"0"0,-5-7-1425 0 0,-1 0 0 0 0,0 0 0 0 0,0 0 1 0 0,0 0-1 0 0,0 0 0 0 0,0 0 0 0 0,-4 5 2072 0 0,-5 4-560 0 0,10-23-2194 0 0,1 0 1 0 0,0 0-1 0 0,1 0 1 0 0,5-16 0 0 0,18-40-359 0 0,-19 50 362 0 0,-1 4-12 0 0,10-28-92 0 0,-14 37 147 0 0,0 0 0 0 0,-1 0-1 0 0,1 0 1 0 0,-1 0 0 0 0,0 0 0 0 0,1 0-1 0 0,-2 0 1 0 0,1 0 0 0 0,0 0 0 0 0,-1 0-1 0 0,0-4 1 0 0,1 6 16 0 0,-1 0 0 0 0,1 0 0 0 0,-1 0 0 0 0,1 0-1 0 0,-1 0 1 0 0,0 0 0 0 0,1 0 0 0 0,-1 0 0 0 0,0 0-1 0 0,0 1 1 0 0,0-1 0 0 0,1 0 0 0 0,-1 0 0 0 0,0 1 0 0 0,0-1-1 0 0,0 1 1 0 0,0-1 0 0 0,0 0 0 0 0,0 1 0 0 0,-1 0-1 0 0,1-1 1 0 0,0 1 0 0 0,0 0 0 0 0,0 0 0 0 0,0-1 0 0 0,0 1-1 0 0,-1 0 1 0 0,1 0 0 0 0,0 0 0 0 0,0 0 0 0 0,0 0-1 0 0,0 1 1 0 0,0-1 0 0 0,-1 0 0 0 0,-1 1 0 0 0,-4 2-13 0 0,-1-1 1 0 0,1 1 0 0 0,0 0-1 0 0,-7 5 1 0 0,11-7 2 0 0,-21 12-7 0 0,-18 10-59 0 0,-49 33 0 0 0,-41 34 56 0 0,-67 50-22 0 0,168-113 255 0 0,-50 54 0 0 0,70-68-139 0 0,0 0 0 0 0,1 1 0 0 0,1 0 0 0 0,0 1 0 0 0,2 0 0 0 0,-1 0 0 0 0,-5 19 0 0 0,11-30-30 0 0,1 1-1 0 0,0 0 1 0 0,0 0-1 0 0,0 0 1 0 0,0 0 0 0 0,1-1-1 0 0,0 1 1 0 0,0 0-1 0 0,0 0 1 0 0,1 0-1 0 0,0 0 1 0 0,-1 0 0 0 0,4 8-1 0 0,-2-10-24 0 0,-1 0 0 0 0,0-1 1 0 0,1 1-1 0 0,0-1 0 0 0,-1 1 0 0 0,1-1 0 0 0,0 0 0 0 0,0 0 1 0 0,0 0-1 0 0,1 0 0 0 0,-1 0 0 0 0,0 0 0 0 0,1 0 1 0 0,0-1-1 0 0,-1 0 0 0 0,1 1 0 0 0,0-1 0 0 0,-1 0 0 0 0,1 0 1 0 0,0 0-1 0 0,0-1 0 0 0,0 1 0 0 0,5 0 0 0 0,6-1 35 0 0,-1 1 0 0 0,0-2-1 0 0,0 0 1 0 0,0-1 0 0 0,0 0-1 0 0,0-1 1 0 0,18-6-1 0 0,85-39 298 0 0,-107 44-323 0 0,31-17 7 0 0,-1-1 1 0 0,0-2 0 0 0,-2-2-1 0 0,-2-1 1 0 0,65-64 0 0 0,-74 67-182 0 0,-2-2 1 0 0,-1-1 0 0 0,-1-1 0 0 0,-1-1 0 0 0,-1-1 0 0 0,15-34 0 0 0,-34 62 214 0 0,-3 3-35 0 0,0 0-1 0 0,0 0 1 0 0,0 0 0 0 0,0 0-1 0 0,0 1 1 0 0,0-1 0 0 0,0 0-1 0 0,0 1 1 0 0,1-1 0 0 0,-1 1-1 0 0,-2 3 1 0 0,0-1 22 0 0,-17 17 80 0 0,1 2 0 0 0,1 1 0 0 0,-28 43 0 0 0,-36 85 297 0 0,73-133-409 0 0,1-1 6 0 0,0 1-1 0 0,-12 37 1 0 0,20-56-26 0 0,1 1 0 0 0,0-1 0 0 0,0 1 1 0 0,0 0-1 0 0,0-1 0 0 0,1 1 0 0 0,-1 0 1 0 0,0-1-1 0 0,0 1 0 0 0,0 0 0 0 0,0-1 0 0 0,1 1 1 0 0,-1 0-1 0 0,0-1 0 0 0,1 1 0 0 0,-1-1 0 0 0,0 1 1 0 0,1-1-1 0 0,-1 1 0 0 0,1-1 0 0 0,0 1 0 0 0,-1 0-6 0 0,0-1-26 0 0,1 1 0 0 0,0-1 1 0 0,-1 0-1 0 0,1 1 0 0 0,-1-1 1 0 0,1 0-1 0 0,0 1 0 0 0,-1-1 1 0 0,1 0-1 0 0,0 0 0 0 0,-1 1 1 0 0,1-1-1 0 0,0 0 0 0 0,-1 0 1 0 0,1 0-1 0 0,0 0 0 0 0,-1 0 1 0 0,1 0-1 0 0,0 0 1 0 0,0 0-1 0 0,-1 0 0 0 0,2-1 1 0 0,0 1-324 0 0,17-3-4348 0 0,2-4-1591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150 436 14423 0 0,'-57'12'1372'0'0,"42"-8"-680"0"0,-1-1-1 0 0,0 0 0 0 0,-19 0 1 0 0,35-3-640 0 0,-1 0 1 0 0,1 0 0 0 0,-1 0 0 0 0,1 0 0 0 0,-1 0 0 0 0,1 0-1 0 0,0 0 1 0 0,-1-1 0 0 0,1 1 0 0 0,-1 0 0 0 0,1 0 0 0 0,-1 0-1 0 0,1-1 1 0 0,0 1 0 0 0,-1 0 0 0 0,1 0 0 0 0,0-1 0 0 0,-1 1-1 0 0,1 0 1 0 0,0-1 0 0 0,-1 1 0 0 0,1 0 0 0 0,0-1 0 0 0,0 1-1 0 0,-1-1 1 0 0,1 1 0 0 0,0 0 0 0 0,0-1 0 0 0,0 1 0 0 0,0-1-1 0 0,0 1 1 0 0,-1-1 0 0 0,1 1 0 0 0,0 0 0 0 0,0-1 0 0 0,0 1-1 0 0,0-1 1 0 0,0 1 0 0 0,0-1 0 0 0,0 1 0 0 0,1-1 0 0 0,-1 1-1 0 0,0 0 1 0 0,0-1 0 0 0,0 1 0 0 0,0-1 0 0 0,1 1 0 0 0,-1 0-1 0 0,0-1 1 0 0,11-21 272 0 0,-2 9-225 0 0,1 1-1 0 0,1-1 1 0 0,23-19-1 0 0,43-30-378 0 0,-37 31 80 0 0,1-1-24 0 0,24-20-1034 0 0,121-74 0 0 0,-171 117 1097 0 0,0 1 0 0 0,1 0 0 0 0,0 2 0 0 0,0 0 0 0 0,20-5 0 0 0,-34 11 152 0 0,0-1-1 0 0,0 1 1 0 0,0 0 0 0 0,1-1-1 0 0,-1 1 1 0 0,0 0 0 0 0,0 1 0 0 0,0-1-1 0 0,0 0 1 0 0,0 0 0 0 0,0 1 0 0 0,0-1-1 0 0,0 1 1 0 0,0 0 0 0 0,0 0-1 0 0,0 0 1 0 0,0 0 0 0 0,0 0 0 0 0,0 0-1 0 0,0 0 1 0 0,-1 1 0 0 0,3 1-1 0 0,-2-1 12 0 0,-1 1 0 0 0,1-1-1 0 0,-1 0 1 0 0,0 0 0 0 0,0 1-1 0 0,0-1 1 0 0,0 1 0 0 0,-1-1-1 0 0,1 1 1 0 0,0-1 0 0 0,-1 1-1 0 0,0-1 1 0 0,0 1 0 0 0,0-1-1 0 0,0 1 1 0 0,0 0 0 0 0,0-1-1 0 0,-1 4 1 0 0,-3 13 172 0 0,-1 0 0 0 0,-1-1 1 0 0,-1 0-1 0 0,0 0 0 0 0,-2 0 0 0 0,-18 29 0 0 0,-74 91 1559 0 0,94-129-1665 0 0,-108 127 699 0 0,108-128-894 0 0,5-7-541 0 0,15 0-2350 0 0,2-4-3469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205 522 1839 0 0,'-1'2'14557'0'0,"-6"5"-12616"0"0,4-5-1730 0 0,0-1 0 0 0,-1 1 1 0 0,1 0-1 0 0,0-1 1 0 0,0 0-1 0 0,-1 0 1 0 0,1 0-1 0 0,-1 0 1 0 0,1 0-1 0 0,-1-1 1 0 0,1 1-1 0 0,-1-1 0 0 0,-5 0 1 0 0,-8-2-40 0 0,-28-4 0 0 0,22 2-150 0 0,19 3-13 0 0,-2 1-18 0 0,1-1-1 0 0,0 0 1 0 0,-1-1-1 0 0,1 1 1 0 0,-7-4 0 0 0,11 5-6 0 0,0-1 0 0 0,0 1 0 0 0,0-1 0 0 0,0 1 0 0 0,0-1 0 0 0,0 0 0 0 0,1 0 0 0 0,-1 1 1 0 0,0-1-1 0 0,0 0 0 0 0,1 0 0 0 0,-1 0 0 0 0,0 0 0 0 0,1 0 0 0 0,-1 0 0 0 0,1 0 1 0 0,-1 0-1 0 0,1 0 0 0 0,0 0 0 0 0,-1 0 0 0 0,1 0 0 0 0,0 0 0 0 0,0 0 0 0 0,0 0 1 0 0,-1-1-1 0 0,1 1 0 0 0,0 0 0 0 0,1 0 0 0 0,-1 0 0 0 0,0 0 0 0 0,0 0 0 0 0,1-2 1 0 0,3-9-155 0 0,1 1 0 0 0,1 0 0 0 0,0 0 0 0 0,0 0 0 0 0,1 1 0 0 0,0 0 0 0 0,12-12 0 0 0,-1 0-67 0 0,15-22-79 0 0,2 3 0 0 0,2 1 1 0 0,66-55-1 0 0,-81 77 364 0 0,1 1-1 0 0,1 2 0 0 0,1 0 0 0 0,0 1 0 0 0,1 2 0 0 0,0 0 0 0 0,1 2 0 0 0,42-11 0 0 0,-44 16 218 0 0,-1 1 1 0 0,35-2-1 0 0,-50 6-141 0 0,1 0 0 0 0,-1 0 0 0 0,0 1 0 0 0,0 0 0 0 0,0 1 0 0 0,0 0-1 0 0,0 1 1 0 0,0-1 0 0 0,14 8 0 0 0,-21-9-84 0 0,1 0-1 0 0,0 1 1 0 0,-1-1-1 0 0,1 1 1 0 0,-1 0-1 0 0,0 0 1 0 0,1 0 0 0 0,-1 0-1 0 0,0 0 1 0 0,0 1-1 0 0,0-1 1 0 0,-1 0-1 0 0,1 1 1 0 0,-1 0-1 0 0,1-1 1 0 0,-1 1-1 0 0,0 0 1 0 0,0 0-1 0 0,0-1 1 0 0,0 1 0 0 0,0 0-1 0 0,-1 0 1 0 0,1 0-1 0 0,-1 3 1 0 0,0-1 3 0 0,-1 0 0 0 0,0-1-1 0 0,1 1 1 0 0,-2 0 0 0 0,1-1 0 0 0,0 0 0 0 0,-1 1 0 0 0,0-1 0 0 0,0 0 0 0 0,0 0 0 0 0,-1 0-1 0 0,1 0 1 0 0,-1 0 0 0 0,-5 6 0 0 0,-10 8 106 0 0,0-2 1 0 0,0 0-1 0 0,-23 15 0 0 0,-64 35 76 0 0,-110 55-507 0 0,67-49-3958 0 0,136-67 1940 0 0,3-3-3845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10135 0 0,'-20'9'405'0'0,"1"0"1"0"0,0 1-1 0 0,1 0 0 0 0,0 2 0 0 0,1 0 0 0 0,-19 17 0 0 0,-87 94 3533 0 0,52-49-2916 0 0,-98 111 383 0 0,133-142-1264 0 0,2 3 0 0 0,-39 67 0 0 0,61-91-116 0 0,1 0 0 0 0,1 1 0 0 0,1 0-1 0 0,-10 42 1 0 0,16-55-61 0 0,2 0-1 0 0,-1 1 1 0 0,1-1-1 0 0,1 0 1 0 0,-1 0-1 0 0,2 0 1 0 0,0 1-1 0 0,0-1 0 0 0,0 0 1 0 0,2 0-1 0 0,-1 0 1 0 0,1 0-1 0 0,0-1 1 0 0,6 12-1 0 0,5 0-1148 0 0,2-2-374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 4143 0 0,'0'0'191'0'0,"-12"-10"10533"0"0,23 17-10008 0 0,-1 1-524 0 0,0 0 1 0 0,-1 1-1 0 0,0 0 1 0 0,-1 0-1 0 0,13 20 0 0 0,31 58 1011 0 0,-35-58-701 0 0,130 212 2058 0 0,-115-195-2384 0 0,3-2 0 0 0,1-1 1 0 0,43 39-1 0 0,-66-70-162 0 0,27 26 13 0 0,1-2 1 0 0,69 46-1 0 0,-106-80-343 0 0,7 4 418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6911 0 0,'0'0'1948'0'0,"-2"2"-1280"0"0,-58 48 40 0 0,6-4-408 0 0,-89 71-168 0 0,106-83-29 0 0,-55 65 1 0 0,58-57 217 0 0,2 3 1 0 0,-35 61-1 0 0,55-84-155 0 0,2-1 0 0 0,0 2 0 0 0,2-1 0 0 0,0 1 0 0 0,1 0 0 0 0,2 1 0 0 0,-5 40 0 0 0,9-56-99 0 0,1 0 1 0 0,0-1-1 0 0,1 1 0 0 0,0-1 1 0 0,0 1-1 0 0,1-1 1 0 0,-1 0-1 0 0,2 1 0 0 0,-1-1 1 0 0,1 0-1 0 0,0 0 0 0 0,0 0 1 0 0,1-1-1 0 0,0 1 0 0 0,0-1 1 0 0,1 0-1 0 0,0 0 1 0 0,8 8-1 0 0,-4-6-87 0 0,1 0-217 0 0,-1-1-1 0 0,18 11 1 0 0,-18-11-4670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9 12495 0 0,'0'0'572'0'0,"-1"-1"-10"0"0,-2-7 2874 0 0,1 19-2710 0 0,-6 3-393 0 0,0-1-1 0 0,0 1 1 0 0,-2-1-1 0 0,1-1 1 0 0,-14 13-1 0 0,9-9-105 0 0,-450 479 1719 0 0,438-472-1928 0 0,2 2 0 0 0,1 1 0 0 0,-39 55 0 0 0,51-57-164 0 0,12-24 85 0 0,-1 1 1 0 0,0-1-1 0 0,1 1 1 0 0,-1-1-1 0 0,1 0 1 0 0,-1 1 0 0 0,0-1-1 0 0,1 0 1 0 0,-1 0-1 0 0,1 1 1 0 0,-1-1-1 0 0,1 0 1 0 0,-1 0 0 0 0,1 0-1 0 0,0 0 1 0 0,-1 0-1 0 0,1 1 1 0 0,-1-1-1 0 0,1 0 1 0 0,-1 0 0 0 0,1-1-1 0 0,17 0-4959 0 0,8-5-1660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89 10303 0 0,'-3'-1'107'0'0,"-1"0"0"0"0,1 0 0 0 0,0 0 0 0 0,-1 1 0 0 0,1-1-1 0 0,-1 1 1 0 0,1 0 0 0 0,-1 0 0 0 0,1 0 0 0 0,-1 0 0 0 0,1 1 0 0 0,-1-1-1 0 0,1 1 1 0 0,-6 2 0 0 0,7-3 3 0 0,1 1-1 0 0,0-1 0 0 0,-1 1 1 0 0,1 0-1 0 0,0-1 1 0 0,-1 1-1 0 0,1 0 0 0 0,0 0 1 0 0,0 0-1 0 0,0 0 0 0 0,0 0 1 0 0,0 0-1 0 0,0 0 1 0 0,0 0-1 0 0,0 0 0 0 0,0 0 1 0 0,1 1-1 0 0,-1-1 1 0 0,0 0-1 0 0,1 1 0 0 0,-1-1 1 0 0,1 0-1 0 0,-1 1 1 0 0,1-1-1 0 0,0 1 0 0 0,0-1 1 0 0,-1 1-1 0 0,1-1 1 0 0,0 0-1 0 0,0 1 0 0 0,0-1 1 0 0,1 1-1 0 0,-1-1 1 0 0,0 1-1 0 0,1-1 0 0 0,-1 1 1 0 0,1 1-1 0 0,1 1 31 0 0,1 0 0 0 0,-1 0 1 0 0,0 0-1 0 0,1 0 0 0 0,0 0 0 0 0,0-1 0 0 0,0 1 0 0 0,1-1 0 0 0,-1 0 0 0 0,1 0 0 0 0,-1 0 1 0 0,1-1-1 0 0,0 1 0 0 0,7 2 0 0 0,4 2 266 0 0,0 0 0 0 0,29 7 0 0 0,-9-6-101 0 0,-1-1 0 0 0,1-2 0 0 0,0-2 0 0 0,0-1 0 0 0,0-2 0 0 0,35-4 0 0 0,210-39 718 0 0,-237 35-877 0 0,584-122 670 0 0,-465 87-2574 0 0,-119 30-108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15775 0 0,'0'0'1432'0'0,"-2"1"-1180"0"0,-3 1-136 0 0,0 0-1 0 0,0 0 0 0 0,0 1 0 0 0,0 0 1 0 0,1 0-1 0 0,-1 0 0 0 0,1 1 0 0 0,0 0 1 0 0,-7 7-1 0 0,-3 6 448 0 0,-14 23 0 0 0,3-4-214 0 0,-7 6-45 0 0,1 1 0 0 0,3 1 0 0 0,-31 64 0 0 0,55-97-581 0 0,0 0 0 0 0,1 0 0 0 0,-3 13 0 0 0,7-21-948 0 0,3 5-50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10 9671 0 0,'0'0'748'0'0,"1"-2"-492"0"0,2-5 3494 0 0,-7 7-3501 0 0,0 1 0 0 0,1 0 0 0 0,-1 0 1 0 0,1 0-1 0 0,-1 0 0 0 0,1 1 0 0 0,-1 0 1 0 0,-3 1-1 0 0,-4 3 49 0 0,-225 108 357 0 0,222-107-613 0 0,8-5-23 0 0,1 1 0 0 0,-1 0 1 0 0,1 0-1 0 0,0 0 1 0 0,-8 7-1 0 0,12-9-15 0 0,1 0-1 0 0,-1-1 0 0 0,1 1 1 0 0,0 0-1 0 0,-1 0 1 0 0,1-1-1 0 0,0 1 0 0 0,0 0 1 0 0,-1 0-1 0 0,1 0 1 0 0,0-1-1 0 0,0 1 1 0 0,0 0-1 0 0,0 0 0 0 0,0 0 1 0 0,0-1-1 0 0,0 1 1 0 0,0 0-1 0 0,0 0 0 0 0,1 0 1 0 0,-1 0-1 0 0,5 16 54 0 0,1-6-56 0 0,0-1-1 0 0,0-1 1 0 0,1 1-1 0 0,11 12 1 0 0,10 14-16 0 0,-13-13 10 0 0,24 48 1 0 0,-35-61 118 0 0,0 0 0 0 0,0 1 0 0 0,-1-1 0 0 0,0 1 1 0 0,-1 0-1 0 0,0 0 0 0 0,0 19 0 0 0,-2-22 116 0 0,0 1-1 0 0,-1-1 1 0 0,0 0 0 0 0,0 0-1 0 0,-5 15 1 0 0,5-20-130 0 0,0 0 1 0 0,0 0-1 0 0,-1-1 1 0 0,1 1-1 0 0,-1-1 1 0 0,1 1-1 0 0,-1-1 1 0 0,0 1-1 0 0,0-1 1 0 0,0 0-1 0 0,-1 0 1 0 0,1 0-1 0 0,0 0 1 0 0,-1-1 0 0 0,1 1-1 0 0,-1 0 1 0 0,1-1-1 0 0,-1 0 1 0 0,-5 2-1 0 0,-9 1 111 0 0,-1-1 1 0 0,1 0-1 0 0,-1-1 0 0 0,0-1 0 0 0,0-1 1 0 0,-25-2-1 0 0,-11 0-1704 0 0,34 2-133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27 12207 0 0,'0'0'562'0'0,"1"-9"175"0"0,0 8-735 0 0,0 0-1 0 0,-1 0 1 0 0,1 0-1 0 0,0 0 1 0 0,0 0-1 0 0,0 0 1 0 0,0 0 0 0 0,0 0-1 0 0,0 0 1 0 0,0 1-1 0 0,0-1 1 0 0,1 0 0 0 0,-1 1-1 0 0,0-1 1 0 0,2 0-1 0 0,3-2 82 0 0,-4 2 952 0 0,-4 2-427 0 0,-16 16-202 0 0,0 1 0 0 0,1 1 0 0 0,-26 37 0 0 0,15-18-104 0 0,-180 281 870 0 0,103-145-830 0 0,-87 160 55 0 0,159-274-341 0 0,-20 52-323 0 0,52-110-98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10591 0 0,'0'0'5915'0'0,"2"0"-4368"0"0,14 1-982 0 0,0 0 0 0 0,1-2 1 0 0,30-3-1 0 0,49-16 320 0 0,4-5-439 0 0,-23 5 239 0 0,124-16 0 0 0,-83 26-978 0 0,149-21-1598 0 0,-226 21 301 0 0,1-6-68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9215 0 0,'0'0'1182'0'0,"0"2"44"0"0,-16 48 3836 0 0,3 2-3568 0 0,-20 64-1211 0 0,-2-27 10 0 0,-4-2 1 0 0,-3-2-1 0 0,-5-1 0 0 0,-2-3 1 0 0,-84 104-1 0 0,104-148-262 0 0,-98 120 119 0 0,95-121-70 0 0,-2-1 1 0 0,-43 34 0 0 0,62-60 44 0 0,15-9-122 0 0,0 0-1 0 0,0 0 1 0 0,0 0 0 0 0,0 0 0 0 0,0 0 0 0 0,-1 0 0 0 0,1 0 0 0 0,0 0 0 0 0,0 0 0 0 0,0 0 0 0 0,0 0 0 0 0,0 0 0 0 0,0 0 0 0 0,-1 0 0 0 0,1 0 0 0 0,0 0 0 0 0,0 0 0 0 0,0 0 0 0 0,0 0 0 0 0,0 0 0 0 0,0 0 0 0 0,0 0 0 0 0,0 0 0 0 0,0-1 0 0 0,-1 1 0 0 0,1 0 0 0 0,0 0 0 0 0,0 0 0 0 0,0 0 0 0 0,0 0 0 0 0,0 0 0 0 0,0 0 0 0 0,0 0 0 0 0,0-1 0 0 0,0 1 0 0 0,0 0 0 0 0,0 0 0 0 0,0 0 0 0 0,0 0 0 0 0,0 0 0 0 0,0 0 0 0 0,0-1 0 0 0,0 1 0 0 0,0 0 0 0 0,0 0 0 0 0,0 0 0 0 0,0 0 0 0 0,0 0 0 0 0,0 0 0 0 0,0 0 0 0 0,0-1 0 0 0,0 1-1 0 0,0 0 1 0 0,0 0 0 0 0,2-4 11 0 0,0-1-1 0 0,0 1 0 0 0,0 0 0 0 0,5-7 0 0 0,8-10-121 0 0,1 0-1 0 0,1 1 0 0 0,1 1 1 0 0,1 1-1 0 0,0 0 0 0 0,27-18 1 0 0,8 0-302 0 0,77-39 0 0 0,-130 74 410 0 0,13-6-26 0 0,0 0 0 0 0,18-6 0 0 0,-29 12 40 0 0,0 0 0 0 0,1 0 0 0 0,-1 0-1 0 0,1 0 1 0 0,-1 1 0 0 0,0 0 0 0 0,1-1-1 0 0,-1 1 1 0 0,1 0 0 0 0,-1 1 0 0 0,1-1-1 0 0,-1 0 1 0 0,0 1 0 0 0,1 0 0 0 0,-1 0-1 0 0,6 2 1 0 0,-8-2 9 0 0,0 0-1 0 0,0 0 0 0 0,0 0 0 0 0,0 0 1 0 0,0 1-1 0 0,0-1 0 0 0,0 0 1 0 0,0 1-1 0 0,0-1 0 0 0,-1 0 0 0 0,1 1 1 0 0,0-1-1 0 0,-1 1 0 0 0,1-1 1 0 0,-1 1-1 0 0,0-1 0 0 0,1 1 0 0 0,-1-1 1 0 0,0 1-1 0 0,0-1 0 0 0,0 1 1 0 0,0-1-1 0 0,0 1 0 0 0,-1 2 1 0 0,-1 5 149 0 0,1-1 1 0 0,-7 17 0 0 0,8-23-157 0 0,-11 24 308 0 0,-1 0 1 0 0,-28 46-1 0 0,17-32-261 0 0,-4 1 30 0 0,19-29-194 0 0,0-1 0 0 0,1 1 0 0 0,1 1 0 0 0,-9 20 0 0 0,14-30-652 0 0,11 3-5576 0 0,0-2 199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2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49 154 1375 0 0,'1'-1'107'0'0,"32"-7"1022"0"0,4 4 6294 0 0,33 4-792 0 0,37-8-4086 0 0,-68 4-1914 0 0,28-5-66 0 0,-60 8-558 0 0,-1-1 0 0 0,0 1-1 0 0,0-1 1 0 0,0-1 0 0 0,0 1 0 0 0,0-1 0 0 0,10-7 0 0 0,-15 9-42 0 0,0 0 0 0 0,0 0 1 0 0,-1 0-1 0 0,1 0 1 0 0,0 0-1 0 0,0 0 1 0 0,-1 0-1 0 0,1 0 0 0 0,-1 0 1 0 0,1 0-1 0 0,-1-1 1 0 0,1 1-1 0 0,-1 0 0 0 0,0 0 1 0 0,1-1-1 0 0,-1 1 1 0 0,0 0-1 0 0,0-1 1 0 0,0 1-1 0 0,0 0 0 0 0,0-1 1 0 0,0 1-1 0 0,-1 0 1 0 0,1-2-1 0 0,-1 0-55 0 0,0 0-1 0 0,0-1 0 0 0,0 1 1 0 0,-1 0-1 0 0,1 0 0 0 0,-1 0 1 0 0,-3-5-1 0 0,3 4-55 0 0,-1 1-1 0 0,-1-1 1 0 0,1 0 0 0 0,0 1-1 0 0,-1 0 1 0 0,-5-4 0 0 0,7 6 94 0 0,0 0 1 0 0,1 0 0 0 0,-1 0 0 0 0,0 1 0 0 0,0-1 0 0 0,0 1 0 0 0,0-1 0 0 0,0 1-1 0 0,0 0 1 0 0,0 0 0 0 0,0 0 0 0 0,0 0 0 0 0,0 0 0 0 0,0 0 0 0 0,0 0 0 0 0,0 1 0 0 0,0-1-1 0 0,-2 1 1 0 0,-8 4 82 0 0,1 0 1 0 0,-1 0-1 0 0,1 1 0 0 0,0 0 0 0 0,1 1 1 0 0,-20 16-1 0 0,-51 57 1382 0 0,79-78-1367 0 0,-31 33 503 0 0,1 2 1 0 0,3 1 0 0 0,1 1 0 0 0,-37 69 0 0 0,61-100-503 0 0,0 0 1 0 0,1-1-1 0 0,0 1 1 0 0,1 0-1 0 0,0 0 1 0 0,-2 14-1 0 0,4-20-37 0 0,-1 0 1 0 0,1-1-1 0 0,0 1 0 0 0,0 0 1 0 0,0 0-1 0 0,1 0 0 0 0,-1-1 0 0 0,0 1 1 0 0,1 0-1 0 0,-1 0 0 0 0,1-1 1 0 0,-1 1-1 0 0,1 0 0 0 0,0-1 1 0 0,0 1-1 0 0,0-1 0 0 0,0 1 0 0 0,0-1 1 0 0,0 1-1 0 0,0-1 0 0 0,0 0 1 0 0,1 1-1 0 0,-1-1 0 0 0,1 0 1 0 0,-1 0-1 0 0,1 0 0 0 0,-1 0 0 0 0,1 0 1 0 0,-1 0-1 0 0,1-1 0 0 0,0 1 1 0 0,-1 0-1 0 0,1-1 0 0 0,0 0 1 0 0,0 1-1 0 0,2-1 0 0 0,5 1 21 0 0,1 0 0 0 0,-1-1-1 0 0,0 0 1 0 0,1-1 0 0 0,12-2-1 0 0,48-13-927 0 0,-64 15 713 0 0,46-15-1143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2 8287 0 0,'0'0'3070'0'0,"-8"-2"-764"0"0,0 2-2081 0 0,0 0-1 0 0,1 1 0 0 0,-1 0 1 0 0,0 0-1 0 0,0 0 1 0 0,1 1-1 0 0,-1 0 0 0 0,-8 4 1 0 0,-58 29 292 0 0,62-29-400 0 0,-174 82 367 0 0,155-73-464 0 0,-62 20-7 0 0,65-26-14 0 0,0 1 0 0 0,1 2 1 0 0,-28 16-1 0 0,32-16 3 0 0,16-8-4 0 0,1-1 1 0 0,-1 0 0 0 0,1 1 0 0 0,0 1 0 0 0,0-1 0 0 0,0 1 0 0 0,1 0 0 0 0,0 0 0 0 0,0 0-1 0 0,0 1 1 0 0,-6 9 0 0 0,11-14-2 0 0,0 0 0 0 0,0-1 0 0 0,0 1 0 0 0,1-1 0 0 0,-1 1 0 0 0,0 0 0 0 0,0-1 0 0 0,1 1 0 0 0,-1-1 1 0 0,1 1-1 0 0,-1-1 0 0 0,0 1 0 0 0,1-1 0 0 0,-1 1 0 0 0,1-1 0 0 0,-1 1 0 0 0,1-1 0 0 0,-1 1 0 0 0,2-1 0 0 0,-2 1 2 0 0,4 1-1 0 0,0 0-1 0 0,-1 0 1 0 0,1 0-1 0 0,0 0 1 0 0,0 0-1 0 0,0-1 1 0 0,0 0-1 0 0,8 2 1 0 0,36 2-40 0 0,-23-4 24 0 0,60 7-26 0 0,150 20-30 0 0,-228-26 76 0 0,-1-1 0 0 0,1 1-1 0 0,-1 0 1 0 0,0 0 0 0 0,1 1-1 0 0,-1 0 1 0 0,0 0-1 0 0,-1 0 1 0 0,1 1 0 0 0,-1 0-1 0 0,9 7 1 0 0,-12-9 27 0 0,-1 0-1 0 0,1 0 0 0 0,0 0 1 0 0,-1 0-1 0 0,0 0 1 0 0,1 0-1 0 0,-1 0 0 0 0,0 0 1 0 0,0 0-1 0 0,0 1 1 0 0,0-1-1 0 0,-1 0 1 0 0,1 1-1 0 0,-1-1 0 0 0,1 1 1 0 0,-1-1-1 0 0,0 1 1 0 0,0-1-1 0 0,0 0 1 0 0,0 1-1 0 0,0-1 0 0 0,-1 1 1 0 0,1-1-1 0 0,-1 1 1 0 0,0-1-1 0 0,1 0 1 0 0,-1 1-1 0 0,0-1 0 0 0,-1 0 1 0 0,1 0-1 0 0,0 0 1 0 0,0 0-1 0 0,-1 0 0 0 0,-1 3 1 0 0,-4 2 119 0 0,1 0 1 0 0,-1-1-1 0 0,0 1 0 0 0,-1-1 1 0 0,0 0-1 0 0,1-1 1 0 0,-2 0-1 0 0,1 0 0 0 0,-10 3 1 0 0,-14 5 178 0 0,-39 11-1 0 0,60-21-256 0 0,-39 10-40 0 0,-1-2 1 0 0,-1-3 0 0 0,0-1 0 0 0,0-3 0 0 0,-76-4 0 0 0,116-1-50 0 0,-74-4-333 0 0,75 4 178 0 0,0-1-1 0 0,0 0 0 0 0,0-1 0 0 0,0-1 0 0 0,-16-7 0 0 0,25 11 101 0 0,1-1 0 0 0,0 1 0 0 0,0-1 1 0 0,-1 0-1 0 0,1 1 0 0 0,0-1 0 0 0,0 0 0 0 0,0 0 1 0 0,0 0-1 0 0,0 0 0 0 0,0 0 0 0 0,0 0 0 0 0,0 0 0 0 0,0 0 1 0 0,0 0-1 0 0,1 0 0 0 0,-1-1 0 0 0,0 1 0 0 0,1 0 1 0 0,-1 0-1 0 0,1-1 0 0 0,0 1 0 0 0,-1 0 0 0 0,1-1 1 0 0,0 1-1 0 0,0-1 0 0 0,0 1 0 0 0,0 0 0 0 0,0-2 0 0 0,0 0-422 0 0,1 0 0 0 0,0 1-1 0 0,0-1 1 0 0,1 0 0 0 0,-1 1-1 0 0,0-1 1 0 0,1 1-1 0 0,0 0 1 0 0,-1-1 0 0 0,1 1-1 0 0,0 0 1 0 0,0 0-1 0 0,3-3 1 0 0,11-8-3583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587 152 9671 0 0,'4'-9'572'0'0,"0"0"-1"0"0,0 0 0 0 0,1 1 0 0 0,0-1 1 0 0,0 1-1 0 0,1 0 0 0 0,0 1 0 0 0,9-10 1 0 0,12-15 1005 0 0,-25 29-1456 0 0,0 1 0 0 0,-1-1 0 0 0,1 0 0 0 0,0 0 0 0 0,-1 0 0 0 0,2-4 0 0 0,-4 6-110 0 0,1 0 1 0 0,-1 1 0 0 0,1-1 0 0 0,-1 1-1 0 0,1-1 1 0 0,-1 0 0 0 0,1 1 0 0 0,-1-1-1 0 0,1 1 1 0 0,-1-1 0 0 0,0 1 0 0 0,1-1-1 0 0,-1 1 1 0 0,0 0 0 0 0,1-1 0 0 0,-1 1-1 0 0,0 0 1 0 0,0 0 0 0 0,1-1 0 0 0,-1 1-1 0 0,-1 0 1 0 0,-1-1-13 0 0,0 1 0 0 0,0 0-1 0 0,0 0 1 0 0,-1 0 0 0 0,1 0-1 0 0,0 0 1 0 0,0 0 0 0 0,0 1-1 0 0,0 0 1 0 0,0-1-1 0 0,-6 3 1 0 0,-32 18-106 0 0,22-11 46 0 0,0 0 27 0 0,-234 127-128 0 0,201-105 190 0 0,1 2 0 0 0,-77 68 0 0 0,121-96 190 0 0,0 0 1 0 0,1 0-1 0 0,0 1 0 0 0,0-1 0 0 0,0 1 1 0 0,1 1-1 0 0,0-1 0 0 0,-6 13 0 0 0,11-18-319 0 0,34 4-896 0 0,-11-9 1154 0 0,-1 0 0 0 0,0-2-1 0 0,0-1 1 0 0,0-1 0 0 0,23-10 0 0 0,15-4-116 0 0,223-80-2166 0 0,-281 100 2150 0 0,-11 5 321 0 0,-6 4-136 0 0,1 1 0 0 0,0 0 0 0 0,1 0 0 0 0,0 2 0 0 0,1-1 0 0 0,0 2 0 0 0,-19 23 0 0 0,29-32-201 0 0,0 0 1 0 0,1 0 0 0 0,-1 0-1 0 0,0 1 1 0 0,1-1 0 0 0,0 1-1 0 0,-2 6 1 0 0,4 1 33 0 0,-1-10-53 0 0,1 0-1 0 0,0 1 1 0 0,-1-1 0 0 0,1 1 0 0 0,0-1 0 0 0,0 0 0 0 0,0 0 0 0 0,0 0 0 0 0,0 1 0 0 0,0-1 0 0 0,1 0 0 0 0,-1 0 0 0 0,0-1 0 0 0,0 1 0 0 0,1 0 0 0 0,-1 0 0 0 0,1 0 0 0 0,-1-1 0 0 0,1 1 0 0 0,-1-1 0 0 0,1 1 0 0 0,-1-1 0 0 0,1 0 0 0 0,-1 0 0 0 0,1 0 0 0 0,1 1 0 0 0,6-1-176 0 0,0 0-1 0 0,0 0 1 0 0,11-2 0 0 0,-19 2 134 0 0,20-4-963 0 0,-1 0 0 0 0,35-13 0 0 0,-35 9-386 0 0,1 2 0 0 0,33-6 0 0 0,-31 12 9487 0 0,-12-9-6814 0 0,22-18-826 0 0,2 1 0 0 0,51-29 0 0 0,-61 41-229 0 0,1 1 1 0 0,1 2-1 0 0,0 0 0 0 0,41-9 0 0 0,-52 17-217 0 0,32-3 0 0 0,-36 8-15 0 0,-12-2 12 0 0,1 0 0 0 0,-1 1 0 0 0,1-1 0 0 0,-1 0 0 0 0,0 1 0 0 0,1-1 0 0 0,-1 1 0 0 0,0-1 0 0 0,1 0 0 0 0,-1 1 0 0 0,0-1 0 0 0,1 1 0 0 0,-1-1 0 0 0,0 1-1 0 0,0-1 1 0 0,1 1 0 0 0,-1-1 0 0 0,0 1 0 0 0,0 0 0 0 0,0-1 0 0 0,0 1 0 0 0,0-1 0 0 0,0 1 0 0 0,0-1 0 0 0,0 2 0 0 0,-6 15-51 0 0,-17 13 34 0 0,23-30 20 0 0,-86 87 31 0 0,34-35 147 0 0,51-51-106 0 0,12-11 7 0 0,24-17-388 0 0,67-39-1 0 0,-34 24-127 0 0,-51 31 375 0 0,148-92-1004 0 0,-156 99 1104 0 0,-7 3 154 0 0,-2 3 61 0 0,-1 8-77 0 0,0-1 0 0 0,0 0 0 0 0,-1 1 0 0 0,-1-1 0 0 0,0 0 0 0 0,0 0 0 0 0,0-1-1 0 0,-7 11 1 0 0,-5 9 275 0 0,-21 28 0 0 0,29-44-395 0 0,-1-2 6 0 0,0 2 0 0 0,1-1 0 0 0,-8 21 0 0 0,14-32-60 0 0,1 1 0 0 0,0 0 0 0 0,-1 0 0 0 0,1-1 0 0 0,0 1-1 0 0,0 0 1 0 0,0 0 0 0 0,0-1 0 0 0,0 1 0 0 0,0 0 0 0 0,0 0 0 0 0,0-1 0 0 0,0 1-1 0 0,0 0 1 0 0,0 0 0 0 0,1 0 0 0 0,3 3-92 0 0,-4-4 16 0 0,1 1-54 0 0,1 0 1 0 0,-1 0-1 0 0,0 0 0 0 0,1 0 1 0 0,-1-1-1 0 0,0 1 0 0 0,1 0 1 0 0,-1-1-1 0 0,1 1 0 0 0,-1-1 1 0 0,1 0-1 0 0,2 1 0 0 0,12 0-904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11375 0 0,'0'0'1031'0'0,"-1"1"-850"0"0,-6 11 308 0 0,0 0-1 0 0,1 0 0 0 0,0 0 1 0 0,1 1-1 0 0,-6 21 0 0 0,-1 2-103 0 0,-8 19 185 0 0,-31 75 229 0 0,-59 171 134 0 0,59-151-782 0 0,39-121-114 0 0,-17 31 0 0 0,-2 2-225 0 0,31-60-74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2303 0 0,'-1'2'476'0'0,"-3"9"612"0"0,0-1 0 0 0,1 1-1 0 0,0 0 1 0 0,1 1 0 0 0,0-1-1 0 0,1 0 1 0 0,0 0 0 0 0,1 13-1 0 0,1-7-369 0 0,1 0 0 0 0,1-1-1 0 0,0 1 1 0 0,11 30-1 0 0,-3-17-367 0 0,2-2-1 0 0,1 1 1 0 0,2-2 0 0 0,0 0-1 0 0,29 36 1 0 0,-17-31-224 0 0,1-1 0 0 0,1-1 0 0 0,67 51 0 0 0,-87-74-76 0 0,0-1-1 0 0,15 8 1 0 0,-20-11-84 0 0,0-1 1 0 0,0 0-1 0 0,-1-1 0 0 0,1 1 1 0 0,0-1-1 0 0,0 0 1 0 0,10 1-1 0 0,-13-3-68 0 0,0 1 0 0 0,0-1 0 0 0,0 0 0 0 0,0 0 0 0 0,0 0 0 0 0,0 0 0 0 0,0 0 0 0 0,-1 0 0 0 0,1-1 0 0 0,0 1 0 0 0,-1-1 0 0 0,1 1-1 0 0,-1-1 1 0 0,1 1 0 0 0,-1-1 0 0 0,2-3 0 0 0,-2 4-70 0 0,8-12-1617 0 0,-2-2-3722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10135 0 0,'0'0'778'0'0,"-2"2"-232"0"0,-28 21 4456 0 0,19-15-3940 0 0,0 0 0 0 0,0 1 0 0 0,1 0 0 0 0,-17 20 0 0 0,-8 23-489 0 0,-42 79-1 0 0,-18 63 1055 0 0,-9 16-3413 0 0,76-160-1515 0 0,-1-1 0 0 0,-41 48 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5983 0 0,'9'-26'569'0'0,"1"-1"-1"0"0,1 2 0 0 0,1-1 1 0 0,27-40-1 0 0,-17 34 236 0 0,2 2 1 0 0,52-53-1 0 0,-32 39-377 0 0,55-51 1115 0 0,-86 84-1172 0 0,1 2 0 0 0,0-1 0 0 0,0 1 0 0 0,1 1 0 0 0,0 1 0 0 0,0 0-1 0 0,1 1 1 0 0,-1 1 0 0 0,2 0 0 0 0,-1 1 0 0 0,19-2 0 0 0,-23 4-72 0 0,0 1 1 0 0,0 1-1 0 0,0 0 0 0 0,-1 1 0 0 0,1 0 1 0 0,0 1-1 0 0,14 4 0 0 0,-18-4-186 0 0,0 1 0 0 0,0 1 0 0 0,0-1-1 0 0,0 1 1 0 0,-1 0 0 0 0,0 1 0 0 0,0 0 0 0 0,0 0-1 0 0,0 0 1 0 0,10 12 0 0 0,-13-12-69 0 0,0 0 0 0 0,0 1 0 0 0,0 0 0 0 0,-1 0-1 0 0,0 0 1 0 0,0 0 0 0 0,-1 0 0 0 0,1 1 0 0 0,-1-1 0 0 0,-1 1 0 0 0,1-1 0 0 0,-1 1 0 0 0,0 0 0 0 0,-1 0 0 0 0,0-1 0 0 0,0 1-1 0 0,0 0 1 0 0,-1 0 0 0 0,0 0 0 0 0,0-1 0 0 0,-3 9 0 0 0,0-2 70 0 0,0 0 0 0 0,-1 0 0 0 0,-1-1 0 0 0,0 1 0 0 0,0-2 0 0 0,-1 1-1 0 0,-1-1 1 0 0,0 0 0 0 0,-18 18 0 0 0,2-6-40 0 0,-1-1 0 0 0,-1-2 0 0 0,-1-1 0 0 0,-1 0 0 0 0,-33 15-1 0 0,15-12-598 0 0,-1-2-1 0 0,-81 22 0 0 0,105-35-367 0 0,0-2-1 0 0,0 0 1 0 0,-1-2-1 0 0,1 0 0 0 0,-37-1 1 0 0,36-5-852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1 15263 0 0,'-2'0'696'0'0,"-8"1"-570"0"0,-1 0 0 0 0,0 0 0 0 0,1 2-1 0 0,-1-1 1 0 0,1 1 0 0 0,0 1 0 0 0,0 0 0 0 0,0 0 0 0 0,0 1-1 0 0,1 0 1 0 0,-15 11 0 0 0,-7 7 296 0 0,2 1 0 0 0,-26 28 0 0 0,0 4 91 0 0,3 3 0 0 0,3 2 0 0 0,-50 80 0 0 0,38-39 389 0 0,-69 155 0 0 0,107-203-1546 0 0,6-13-1150 0 0,-1-2 0 0 0,-36 56 0 0 0,45-82-292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156 149 8751 0 0,'0'0'399'0'0,"-1"1"-4"0"0,-8 10 346 0 0,1 0 0 0 0,-9 19 0 0 0,15-27-155 0 0,0 0 0 0 0,0 1 0 0 0,1 0 0 0 0,-1-1 0 0 0,1 1 0 0 0,0 0 0 0 0,0 0 0 0 0,1 0 0 0 0,-1-1 0 0 0,1 1 0 0 0,-1 0 0 0 0,1 0 0 0 0,1 8 1 0 0,0-11-504 0 0,-1 0 0 0 0,0 0 1 0 0,1 0-1 0 0,-1 0 1 0 0,1 0-1 0 0,-1 0 0 0 0,1 0 1 0 0,0 0-1 0 0,-1-1 1 0 0,1 1-1 0 0,0 0 1 0 0,0 0-1 0 0,0 0 0 0 0,-1-1 1 0 0,1 1-1 0 0,0 0 1 0 0,0-1-1 0 0,0 1 0 0 0,2 0 1 0 0,-1 0 25 0 0,1 0 1 0 0,0-1-1 0 0,0 1 1 0 0,0-1-1 0 0,-1 1 1 0 0,1-1-1 0 0,5 0 1 0 0,4-1 174 0 0,0-1 1 0 0,21-5-1 0 0,-28 6-151 0 0,38-10 354 0 0,48-19 0 0 0,-70 22-501 0 0,0-2-1 0 0,-1 0 1 0 0,0-1-1 0 0,20-16 0 0 0,-14 8-67 0 0,-10 8-97 0 0,0 0 0 0 0,14-15 0 0 0,-26 22 130 0 0,-1 1 0 0 0,1-1-1 0 0,-1 0 1 0 0,0 0 0 0 0,-1 0-1 0 0,1 0 1 0 0,-1 0 0 0 0,1-1 0 0 0,-1 1-1 0 0,-1-1 1 0 0,1 1 0 0 0,0-1-1 0 0,0-5 1 0 0,-2 9 20 0 0,0-1 0 0 0,0 1-1 0 0,1 0 1 0 0,-1 0 0 0 0,0 0 0 0 0,0-1-1 0 0,0 1 1 0 0,-1 0 0 0 0,1 0 0 0 0,0 0-1 0 0,0 0 1 0 0,-1 0 0 0 0,1-1 0 0 0,-1 1-1 0 0,1 0 1 0 0,-1 0 0 0 0,1 0 0 0 0,-1 0-1 0 0,0 0 1 0 0,1 0 0 0 0,-1 0 0 0 0,-1-1-1 0 0,0 1-19 0 0,1 0-1 0 0,-1 1 0 0 0,1-1 0 0 0,-1 0 0 0 0,0 0 0 0 0,1 1 0 0 0,-1-1 0 0 0,0 1 1 0 0,1 0-1 0 0,-1-1 0 0 0,0 1 0 0 0,0 0 0 0 0,-2 0 0 0 0,-4 1-107 0 0,0-1 1 0 0,1 2-1 0 0,-1-1 0 0 0,0 1 0 0 0,-12 5 0 0 0,-4 3 30 0 0,0 2 1 0 0,0 1-1 0 0,1 1 0 0 0,-35 27 0 0 0,-77 79 799 0 0,99-87-460 0 0,-54 55 453 0 0,77-73-578 0 0,0 1 1 0 0,1 0-1 0 0,0 0 1 0 0,-10 23-1 0 0,20-35-72 0 0,0 0 1 0 0,0 0-1 0 0,0 0 0 0 0,1 0 0 0 0,0 1 0 0 0,0-1 1 0 0,0 1-1 0 0,0-1 0 0 0,1 1 0 0 0,-1-1 0 0 0,1 1 1 0 0,1 5-1 0 0,0-7-10 0 0,-1 0 1 0 0,1 0 0 0 0,0 0-1 0 0,0-1 1 0 0,0 1-1 0 0,1 0 1 0 0,-1-1-1 0 0,1 1 1 0 0,0-1 0 0 0,-1 1-1 0 0,1-1 1 0 0,0 0-1 0 0,0 1 1 0 0,1-1 0 0 0,-1 0-1 0 0,0-1 1 0 0,1 1-1 0 0,-1 0 1 0 0,4 1-1 0 0,2 1 24 0 0,0-1-1 0 0,0 0 0 0 0,1 0 1 0 0,-1 0-1 0 0,1-1 0 0 0,0 0 1 0 0,-1-1-1 0 0,1 0 0 0 0,0-1 1 0 0,9 0-1 0 0,13-1-464 0 0,44-9 0 0 0,-38 3-1004 0 0,-1-2-3603 0 0,-3-1-1591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268 275 5983 0 0,'0'0'542'0'0,"-2"0"-446"0"0,-2 0 372 0 0,-1 0 0 0 0,1 0 0 0 0,-1 1-1 0 0,1-1 1 0 0,-1 1 0 0 0,1 0 0 0 0,-1 0 0 0 0,1 1 0 0 0,0-1 0 0 0,0 1 0 0 0,-1 0 0 0 0,1 0 0 0 0,1 1 0 0 0,-1-1 0 0 0,-5 5 0 0 0,-6 5 945 0 0,0 0 1 0 0,-16 19 0 0 0,-70 88 74 0 0,72-82-1334 0 0,28-35-76 0 0,12-12-1 0 0,96-89-168 0 0,-23 19-262 0 0,108-80-710 0 0,-159 136 841 0 0,-17 11 33 0 0,1 1 0 0 0,0 1 0 0 0,1 0-1 0 0,19-8 1 0 0,-23 15 149 0 0,-13 4 42 0 0,-1 0 0 0 0,1 0-1 0 0,-1-1 1 0 0,1 1 0 0 0,-1 0-1 0 0,1 0 1 0 0,-1 0 0 0 0,1 0-1 0 0,-1 0 1 0 0,1 0 0 0 0,-1 0-1 0 0,1 0 1 0 0,-1 0 0 0 0,1 1-1 0 0,-1-1 1 0 0,1 0 0 0 0,-1 0 0 0 0,1 1-1 0 0,0 0 25 0 0,0 0-1 0 0,0 1 1 0 0,0-1-1 0 0,0 1 1 0 0,-1-1-1 0 0,1 1 1 0 0,-1-1-1 0 0,1 1 1 0 0,-1 0-1 0 0,0-1 1 0 0,0 1-1 0 0,1-1 1 0 0,-1 4-1 0 0,-1 27 371 0 0,1-25-294 0 0,-4 30 447 0 0,-2 0-1 0 0,-1-1 1 0 0,-16 50 0 0 0,21-79-503 0 0,-1 9 73 0 0,3-12-104 0 0,0 0-1 0 0,-1 0 0 0 0,0 0 1 0 0,0-1-1 0 0,-2 7 1 0 0,3-9-230 0 0,5-17-2269 0 0,1 9 2235 0 0,-1 0 0 0 0,1 1 0 0 0,0 0 1 0 0,0 0-1 0 0,0 0 0 0 0,1 0 0 0 0,9-5 0 0 0,1-1-41 0 0,72-60-573 0 0,-41 31 965 0 0,2 2 0 0 0,94-55-1 0 0,-122 82 196 0 0,-3 1 77 0 0,21-8 0 0 0,-35 17-238 0 0,-1 0 0 0 0,1 0 0 0 0,0 1 0 0 0,0-1 0 0 0,0 2 0 0 0,1-1 0 0 0,-1 0-1 0 0,0 1 1 0 0,10 0 0 0 0,-13 1-97 0 0,0 0 0 0 0,0-1 0 0 0,0 1 1 0 0,0 0-1 0 0,0 0 0 0 0,0 0 0 0 0,0 0 0 0 0,0 1 0 0 0,-1-1 0 0 0,1 0 0 0 0,0 1 0 0 0,-1-1 0 0 0,1 1 0 0 0,-1 0 0 0 0,1-1 0 0 0,-1 1 1 0 0,0 0-1 0 0,0 0 0 0 0,0 0 0 0 0,0 0 0 0 0,0 0 0 0 0,0 0 0 0 0,-1 0 0 0 0,1 0 0 0 0,-1 0 0 0 0,1 3 0 0 0,1 5 73 0 0,-1 0 0 0 0,0 1 0 0 0,0-1 0 0 0,-1 13 0 0 0,-2-7 0 0 0,0 0 0 0 0,-1 0 0 0 0,0 0 0 0 0,-8 19 0 0 0,-27 61 642 0 0,1-5-195 0 0,27-60-606 0 0,4-18-215 0 0,1 1-1 0 0,1-1 1 0 0,0 1 0 0 0,1 0-1 0 0,-2 28 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73 14079 0 0,'0'0'1276'0'0,"2"1"-1049"0"0,5 5-136 0 0,1-1 1 0 0,-1 0-1 0 0,1 0 0 0 0,0-1 0 0 0,0 0 1 0 0,0-1-1 0 0,1 0 0 0 0,15 4 1 0 0,-9-4 259 0 0,-1-1 1 0 0,1 0-1 0 0,0-1 1 0 0,27-2 0 0 0,-13-3 71 0 0,0 0 1 0 0,-1-2-1 0 0,0-1 1 0 0,0-1 0 0 0,27-13-1 0 0,-45 16-557 0 0,0 0-1 0 0,-1 0 0 0 0,1-1 1 0 0,-1 0-1 0 0,-1 0 0 0 0,12-11 1 0 0,-20 16 109 0 0,0 1 1 0 0,0-1 0 0 0,0 1-1 0 0,0 0 1 0 0,0-1 0 0 0,0 1-1 0 0,0 0 1 0 0,0-1 0 0 0,0 1-1 0 0,0 0 1 0 0,0 0 0 0 0,0-1-1 0 0,0 1 1 0 0,-1 0 0 0 0,1-1-1 0 0,0 1 1 0 0,0 0 0 0 0,0-1-1 0 0,-1 1 1 0 0,1 0 0 0 0,0 0-1 0 0,0-1 1 0 0,-1 1 0 0 0,1 0-1 0 0,0 0 1 0 0,0 0 0 0 0,-1 0-1 0 0,1-1 1 0 0,0 1 0 0 0,-1 0-1 0 0,1 0 1 0 0,-11-6-263 0 0,5 4 148 0 0,0 0 1 0 0,0 1-1 0 0,0 0 0 0 0,0 1 0 0 0,0-1 1 0 0,-1 1-1 0 0,1 0 0 0 0,-9 1 0 0 0,-50 12-736 0 0,57-11 793 0 0,-21 5 144 0 0,1 2 0 0 0,0 2 0 0 0,0 0 0 0 0,1 2 0 0 0,1 1 0 0 0,-26 17 0 0 0,-140 114 1753 0 0,163-121-1579 0 0,22-18-164 0 0,-56 48 473 0 0,56-47-469 0 0,-1 1 0 0 0,2 0 0 0 0,-1 0 0 0 0,1 1 0 0 0,-9 16 0 0 0,14-23-65 0 0,0-1-1 0 0,0 1 1 0 0,0-1-1 0 0,1 1 1 0 0,-1 0-1 0 0,1-1 0 0 0,-1 1 1 0 0,1 0-1 0 0,0-1 1 0 0,0 1-1 0 0,-1 0 1 0 0,1 0-1 0 0,0-1 1 0 0,1 1-1 0 0,-1 0 1 0 0,0 0-1 0 0,0-1 1 0 0,1 1-1 0 0,-1 0 0 0 0,1-1 1 0 0,-1 1-1 0 0,1 0 1 0 0,0-1-1 0 0,0 1 1 0 0,0-1-1 0 0,0 1 1 0 0,0-1-1 0 0,0 0 1 0 0,0 1-1 0 0,0-1 1 0 0,0 0-1 0 0,1 0 1 0 0,-1 0-1 0 0,0 0 0 0 0,1 0 1 0 0,-1 0-1 0 0,1 0 1 0 0,0 0-1 0 0,2 0 1 0 0,6 4 18 0 0,1-2 1 0 0,0 0 0 0 0,0 0-1 0 0,20 2 1 0 0,-28-5-26 0 0,32 4-1084 0 0,0-3-3488 0 0,3-2-1851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68 14711 0 0,'8'-16'672'0'0,"-6"13"-9"0"0,-1 1-637 0 0,-1 0 1 0 0,1 0 0 0 0,0 1-1 0 0,-1-1 1 0 0,0 0-1 0 0,0 0 1 0 0,1 0-1 0 0,-1 0 1 0 0,-1-2-1 0 0,1 2 22 0 0,0 1 0 0 0,0 0-1 0 0,0 0 1 0 0,-1-1 0 0 0,1 1 0 0 0,-1 0-1 0 0,1 0 1 0 0,-1 0 0 0 0,1 0 0 0 0,-1 0-1 0 0,1 0 1 0 0,-1 0 0 0 0,0 0-1 0 0,0 0 1 0 0,0 0 0 0 0,1 0 0 0 0,-1 0-1 0 0,0 0 1 0 0,0 0 0 0 0,0 1 0 0 0,0-1-1 0 0,-1 0 1 0 0,1 1 0 0 0,0-1-1 0 0,0 1 1 0 0,0-1 0 0 0,0 1 0 0 0,-1 0-1 0 0,1-1 1 0 0,0 1 0 0 0,0 0 0 0 0,-1 0-1 0 0,1 0 1 0 0,0 0 0 0 0,0 0-1 0 0,-2 0 1 0 0,-4 1 93 0 0,0 0 1 0 0,1 0-1 0 0,-1 0 0 0 0,1 1 0 0 0,-11 3 1 0 0,-27 15-51 0 0,1 1 1 0 0,1 2 0 0 0,1 1-1 0 0,-51 42 1 0 0,30-25-81 0 0,43-30-3 0 0,2 1 1 0 0,-1 0-1 0 0,1 1 1 0 0,-19 20 0 0 0,30-22 1 0 0,6-10-7 0 0,0 0 0 0 0,0 0 0 0 0,0 0 0 0 0,0 0 0 0 0,1 0 0 0 0,-1 0 0 0 0,0 0 0 0 0,1 1 0 0 0,-1-1 0 0 0,1 0 0 0 0,-1 0 0 0 0,1 0 0 0 0,-1-1 1 0 0,1 1-1 0 0,0 0 0 0 0,0 0 0 0 0,-1 0 0 0 0,1 0 0 0 0,0-1 0 0 0,0 1 0 0 0,0 0 0 0 0,0-1 0 0 0,0 1 0 0 0,0 0 0 0 0,0-1 0 0 0,0 1 0 0 0,1 0 0 0 0,3 1 33 0 0,0 0 0 0 0,0-1-1 0 0,0 1 1 0 0,9 1 0 0 0,-1-2 10 0 0,1 0 0 0 0,0-1 1 0 0,0-1-1 0 0,-1 0 0 0 0,23-5 0 0 0,2 0 12 0 0,-35 6-162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34 406 16271 0 0,'0'0'1470'0'0,"-9"0"-1180"0"0,8 0-197 0 0,0 0 0 0 0,0 1 1 0 0,0-1-1 0 0,0-1 0 0 0,0 1 0 0 0,0 0 0 0 0,0 0 0 0 0,0 0 0 0 0,0 0 0 0 0,1-1 0 0 0,-1 1 1 0 0,0 0-1 0 0,0-1 0 0 0,0 1 0 0 0,0-1 0 0 0,1 1 0 0 0,-1-1 0 0 0,0 1 0 0 0,0-1 0 0 0,1 0 1 0 0,-1 1-1 0 0,0-1 0 0 0,1 0 0 0 0,-1 1 0 0 0,1-1 0 0 0,-1 0 0 0 0,1 0 0 0 0,-1 0 0 0 0,1 0 1 0 0,0 1-1 0 0,-1-1 0 0 0,1 0 0 0 0,0 0 0 0 0,0 0 0 0 0,-1 0 0 0 0,1 0 0 0 0,0 0 0 0 0,0 0 1 0 0,0 0-1 0 0,0 0 0 0 0,0-1 0 0 0,1-1-4 0 0,0-1 0 0 0,-1 1 1 0 0,1 0-1 0 0,0-1 0 0 0,0 1 0 0 0,1 0 0 0 0,-1-1 1 0 0,1 1-1 0 0,-1 0 0 0 0,1 0 0 0 0,0 1 1 0 0,0-1-1 0 0,1 0 0 0 0,-1 0 0 0 0,0 1 1 0 0,1 0-1 0 0,0-1 0 0 0,3-1 0 0 0,7-6-10 0 0,1 1-1 0 0,21-11 0 0 0,-31 18-28 0 0,207-117-368 0 0,-99 55-328 0 0,-83 47 579 0 0,1 1 1 0 0,1 1-1 0 0,0 2 1 0 0,1 2 0 0 0,61-15-1 0 0,-93 26 93 0 0,1 0 1 0 0,-1 0-1 0 0,0 0 0 0 0,1 0 0 0 0,-1 0 0 0 0,1 0 1 0 0,-1 0-1 0 0,0 0 0 0 0,1 0 0 0 0,-1 0 1 0 0,1 0-1 0 0,-1 0 0 0 0,0 0 0 0 0,1 0 0 0 0,-1 0 1 0 0,1 1-1 0 0,-1-1 0 0 0,0 0 0 0 0,1 0 0 0 0,-1 0 1 0 0,0 1-1 0 0,1-1 0 0 0,-1 0 0 0 0,0 1 1 0 0,0-1-1 0 0,1 0 0 0 0,-1 0 0 0 0,0 1 0 0 0,0-1 1 0 0,1 1-1 0 0,-1 0 9 0 0,1 1 0 0 0,-1-1 0 0 0,0 0 0 0 0,1 1 0 0 0,-1-1 1 0 0,0 0-1 0 0,0 1 0 0 0,0-1 0 0 0,0 0 0 0 0,-1 2 0 0 0,0 3 67 0 0,0 0 1 0 0,-1 0-1 0 0,-3 8 0 0 0,-20 43 85 0 0,10-26 112 0 0,-14 43 0 0 0,26-63-255 0 0,0 1 0 0 0,0-1 0 0 0,2 1 0 0 0,-1 0 0 0 0,1 0-1 0 0,1-1 1 0 0,2 22 0 0 0,15 57-2617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8751 0 0,'0'0'794'0'0,"-2"0"-652"0"0,-4-3 4712 0 0,9 4-4649 0 0,-1 1 0 0 0,0 0 0 0 0,0 0 0 0 0,0 0 0 0 0,-1 0 0 0 0,4 4 0 0 0,-1 0 141 0 0,15 18 498 0 0,-2 0 1 0 0,-1 1-1 0 0,-1 1 1 0 0,-1 0-1 0 0,19 50 1 0 0,-29-64-724 0 0,0 0 1 0 0,0-1 0 0 0,-2 1 0 0 0,1 0-1 0 0,-1 1 1 0 0,-1-1 0 0 0,0 19 0 0 0,-2-25-100 0 0,1 1-1 0 0,-1 0 1 0 0,-1-1 0 0 0,1 1 0 0 0,-1-1 0 0 0,0 1 0 0 0,-1-1 0 0 0,1 0 0 0 0,-1 0 0 0 0,0 0 0 0 0,-1 0 0 0 0,0 0 0 0 0,0-1 0 0 0,0 0 0 0 0,-6 6 0 0 0,-3 3 47 0 0,-1-2 0 0 0,-18 13 0 0 0,27-21-116 0 0,-1 0 0 0 0,0-1 0 0 0,1 0 0 0 0,-1 0 0 0 0,0 0-1 0 0,0-1 1 0 0,-1 0 0 0 0,1 0 0 0 0,-12 1 0 0 0,2-4-1501 0 0,6-3-4145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1 8287 0 0,'-1'1'2579'0'0,"-29"43"3369"0"0,-8 29-4636 0 0,14-25-728 0 0,-179 320 1585 0 0,-27-17-1033 0 0,-51 6-883 0 0,246-317-431 0 0,21-26-455 0 0,0 2-1 0 0,1-1 0 0 0,1 2 1 0 0,-10 17-1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6447 0 0,'0'0'870'0'0,"0"3"184"0"0,-4 10-243 0 0,0 0-1 0 0,0 0 0 0 0,-1-1 0 0 0,-1 1 1 0 0,0-1-1 0 0,-14 20 0 0 0,-11 9 86 0 0,-60 59 0 0 0,-46 28-151 0 0,69-66-503 0 0,-331 272 311 0 0,393-330-521 0 0,-15 15-245 0 0,21-19 192 0 0,0 0 0 0 0,0 0 0 0 0,0 1 0 0 0,0-1 0 0 0,0 0 0 0 0,0 0 0 0 0,0 0 0 0 0,0 0 0 0 0,0 0 0 0 0,0 0 0 0 0,0 0 0 0 0,0 0 0 0 0,0 0 0 0 0,0 0 0 0 0,0 0 0 0 0,0 0 0 0 0,0 0 0 0 0,0 0 0 0 0,0 0 0 0 0,1 0 0 0 0,-1 0 0 0 0,0 0 0 0 0,0 0 0 0 0,0 0 0 0 0,0 0 0 0 0,0 0 0 0 0,0 0 0 0 0,0 0 0 0 0,0 0 0 0 0,0 1 0 0 0,0-1 0 0 0,0 0 0 0 0,0 0 0 0 0,0 0 0 0 0,0 0 0 0 0,0 0 0 0 0,0 0 0 0 0,0 0 0 0 0,0 0 0 0 0,-1 0 0 0 0,1 0 0 0 0,0 0 0 0 0,0 0 0 0 0,0 0 0 0 0,12 0-1261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8751 0 0,'0'0'1150'0'0,"2"0"120"0"0,7 2-374 0 0,0-1 0 0 0,0-1 0 0 0,0 1 0 0 0,0-2 0 0 0,12-1 0 0 0,3 1-184 0 0,52-5 861 0 0,123-25-1 0 0,72-37-382 0 0,209-56-481 0 0,-246 62-2267 0 0,-171 44-220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0 11831 0 0,'0'0'1187'0'0,"-2"1"-1088"0"0,-12 9 277 0 0,0 1 1 0 0,-20 19-1 0 0,3-2 289 0 0,-37 33 796 0 0,-81 93 0 0 0,-48 83 353 0 0,31-36-824 0 0,67-89-549 0 0,-110 136 680 0 0,199-233-717 0 0,-18 34 0 0 0,27-47-220 0 0,8-2-80 0 0,1-1-1 0 0,-1 0 1 0 0,1-1 0 0 0,-1 0-1 0 0,1 0 1 0 0,-1 0 0 0 0,9-4-1 0 0,48-28-105 0 0,-45 23-40 0 0,44-28-401 0 0,59-48-1 0 0,-39 27-83 0 0,-78 56 500 0 0,54-35-235 0 0,-50 34 161 0 0,-1 1 0 0 0,2-1-1 0 0,-1 1 1 0 0,19-5 0 0 0,-24 8 41 0 0,-3 1 38 0 0,0-1 0 0 0,0 1 0 0 0,1 0 0 0 0,-1 0 0 0 0,0 0 0 0 0,0 0 1 0 0,1 0-1 0 0,-1 0 0 0 0,0 0 0 0 0,0 0 0 0 0,1 0 0 0 0,-1 1 0 0 0,2 0 1 0 0,-2-1 16 0 0,-1 1 0 0 0,0-1 0 0 0,1 0 0 0 0,-1 1 0 0 0,0 0 0 0 0,0-1 1 0 0,1 1-1 0 0,-1-1 0 0 0,0 1 0 0 0,0-1 0 0 0,0 1 0 0 0,0-1 1 0 0,0 1-1 0 0,0 0 0 0 0,1-1 0 0 0,-1 1 0 0 0,-1-1 0 0 0,1 1 1 0 0,0 0-1 0 0,0-1 0 0 0,0 1 0 0 0,0 0-4 0 0,-1 4 38 0 0,0 0 0 0 0,0 1 0 0 0,0-1 0 0 0,-1 0 0 0 0,1 0 0 0 0,-1 0 0 0 0,-5 9 0 0 0,-24 32 418 0 0,15-22-236 0 0,-8 10 130 0 0,13-20-223 0 0,2 0 1 0 0,0 0 0 0 0,-13 30 0 0 0,21-41-245 0 0,0 0 0 0 0,0 0 0 0 0,0 0 1 0 0,1 0-1 0 0,0 0 0 0 0,-1 4 0 0 0,3-4-977 0 0,7 1-65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41 17447 0 0,'0'0'3138'0'0,"2"0"-2466"0"0,10-3-248 0 0,0 0 1 0 0,0 0 0 0 0,0-1 0 0 0,0 0 0 0 0,12-7 0 0 0,-17 8-381 0 0,-5 3-44 0 0,1-1 0 0 0,-1 0 1 0 0,0 0-1 0 0,1 0 0 0 0,-1 0 1 0 0,0 0-1 0 0,3-2 0 0 0,-4 2-129 0 0,-24 14-227 0 0,0 2 0 0 0,-27 21 0 0 0,36-25 247 0 0,-104 86-74 0 0,104-84 196 0 0,0 2-1 0 0,1 0 0 0 0,0 0 1 0 0,1 1-1 0 0,-16 28 1 0 0,26-38 7 0 0,-1-1 0 0 0,1 0 0 0 0,-1 1 1 0 0,2 0-1 0 0,-1-1 0 0 0,1 1 0 0 0,-2 7 0 0 0,3-11-61 0 0,0 0-1 0 0,0-1 0 0 0,0 1 1 0 0,0-1-1 0 0,0 1 0 0 0,1 0 1 0 0,-1-1-1 0 0,1 1 0 0 0,-1-1 1 0 0,1 1-1 0 0,-1-1 0 0 0,1 1 1 0 0,0-1-1 0 0,-1 1 0 0 0,1-1 1 0 0,0 0-1 0 0,0 1 0 0 0,0-1 1 0 0,0 0-1 0 0,0 0 0 0 0,1 0 1 0 0,-1 0-1 0 0,0 0 0 0 0,0 0 1 0 0,1 0-1 0 0,-1 0 0 0 0,1 0 1 0 0,-1-1-1 0 0,1 1 0 0 0,-1 0 0 0 0,2 0 1 0 0,18 4-730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25 206 9671 0 0,'0'0'875'0'0,"-9"0"-702"0"0,-6-2 9175 0 0,16-6-2767 0 0,5 0-8585 0 0,3-2 2219 0 0,0 1 0 0 0,1 1 0 0 0,0 0-1 0 0,0 0 1 0 0,1 1 0 0 0,17-9-1 0 0,72-30 82 0 0,-91 43-276 0 0,38-18 30 0 0,-16 7-33 0 0,43-13 0 0 0,-65 24-28 0 0,1 1 0 0 0,-1 0 0 0 0,0 0 0 0 0,1 1 0 0 0,0 1 0 0 0,-1-1 0 0 0,1 2 0 0 0,-1-1-1 0 0,14 3 1 0 0,-21-3 0 0 0,1 1-1 0 0,-1 0 0 0 0,0-1 1 0 0,1 1-1 0 0,-1 0 0 0 0,0 0 0 0 0,0 0 1 0 0,1 0-1 0 0,-1 1 0 0 0,0-1 1 0 0,0 0-1 0 0,0 1 0 0 0,0 0 0 0 0,-1-1 1 0 0,1 1-1 0 0,0 0 0 0 0,-1 0 0 0 0,3 4 1 0 0,-3-3 12 0 0,1 0 1 0 0,-1 1 0 0 0,0-1-1 0 0,0 1 1 0 0,-1 0 0 0 0,1-1-1 0 0,-1 1 1 0 0,0 0 0 0 0,0-1-1 0 0,0 1 1 0 0,0 0-1 0 0,-2 4 1 0 0,-2 20 106 0 0,0-11-46 0 0,2 1 0 0 0,-1 22 0 0 0,3-35-42 0 0,0 1 0 0 0,1-1 1 0 0,0 0-1 0 0,-1 1 0 0 0,2-1 0 0 0,-1 0 1 0 0,1 0-1 0 0,-1 0 0 0 0,2 0 1 0 0,-1 0-1 0 0,0-1 0 0 0,4 6 0 0 0,53 68-161 0 0,-32-47-2640 0 0,-18-21 1222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57 911 5983 0 0,'-10'18'649'0'0,"-19"37"237"0"0,12-18 10658 0 0,32-35-10518 0 0,-11-2-936 0 0,-1 0 0 0 0,0 1 0 0 0,1-1 1 0 0,-1 0-1 0 0,0-1 0 0 0,4 0 0 0 0,6-2 93 0 0,0-1-1 0 0,0 0 1 0 0,0-2-1 0 0,-1 1 1 0 0,16-10 0 0 0,55-42 52 0 0,-79 54-216 0 0,16-12 15 0 0,-1-2 1 0 0,-1 0-1 0 0,0-1 1 0 0,20-27 0 0 0,55-88 44 0 0,-65 90-78 0 0,22-32 6 0 0,4 3 0 0 0,2 3 1 0 0,105-100-1 0 0,-145 157-60 0 0,-13 10 25 0 0,0 0 1 0 0,-1 0-1 0 0,1 0 0 0 0,0-1 1 0 0,-1 1-1 0 0,3-4 0 0 0,-106 186-335 0 0,54-100 365 0 0,3-3-12 0 0,-120 231 84 0 0,164-306-73 0 0,-6 10-2 0 0,-6 27 0 0 0,11-36 2 0 0,0-1 0 0 0,0 1 0 0 0,1-1 0 0 0,0 1 0 0 0,-1 0 0 0 0,1 0-1 0 0,0-1 1 0 0,0 1 0 0 0,1 0 0 0 0,-1-1 0 0 0,0 1 0 0 0,1 0 0 0 0,0-1 0 0 0,0 1 0 0 0,0 0 0 0 0,0-1 0 0 0,1 3 0 0 0,-1-4 7 0 0,0 0 0 0 0,0 0-1 0 0,0 0 1 0 0,0 0 0 0 0,0 0 0 0 0,0-1-1 0 0,1 1 1 0 0,-1 0 0 0 0,0 0 0 0 0,0-1-1 0 0,1 1 1 0 0,-1-1 0 0 0,0 0 0 0 0,1 1-1 0 0,-1-1 1 0 0,0 0 0 0 0,1 0 0 0 0,-1 1-1 0 0,1-1 1 0 0,-1 0 0 0 0,0-1 0 0 0,1 1-1 0 0,1 0 1 0 0,4-1 55 0 0,-1-1 0 0 0,1 0 0 0 0,8-3-1 0 0,-13 4-36 0 0,80-30 259 0 0,-2-5 0 0 0,-2-2 0 0 0,-1-4 0 0 0,129-95 0 0 0,32-59-185 0 0,-200 160-75 0 0,-1-3 0 0 0,-1-1 0 0 0,51-78 0 0 0,-70 92-69 0 0,-1-2-1 0 0,-2 1 0 0 0,-1-2 1 0 0,-1 0-1 0 0,-2 0 1 0 0,9-40-1 0 0,-17 66 6 0 0,-2-12-113 0 0,-13 23-10 0 0,-7 12 95 0 0,0 0 0 0 0,2 2 0 0 0,-20 27 0 0 0,-43 76-16 0 0,68-103 72 0 0,-91 155-23 0 0,76-123 24 0 0,-29 79 1 0 0,50-112 9 0 0,0 1 0 0 0,2-1 0 0 0,0 1 0 0 0,2 0 0 0 0,0 0 0 0 0,1 24 0 0 0,2-32 0 0 0,1 0 0 0 0,0 0 0 0 0,1 0 0 0 0,1-1 0 0 0,0 1 0 0 0,1 0 0 0 0,0-1 0 0 0,1 0 0 0 0,1 0 0 0 0,12 20 0 0 0,-11-21-75 0 0,0-1 0 0 0,1 0 0 0 0,1-1 1 0 0,0 0-1 0 0,15 14 0 0 0,-22-23-132 0 0,-1-1-211 0 0,7 1-885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8751 0 0,'0'0'674'0'0,"0"3"-129"0"0,-6 74 7943 0 0,6-52-7339 0 0,1-1 1 0 0,7 45-1 0 0,-1-35-616 0 0,2 1 0 0 0,2-2 0 0 0,27 61 0 0 0,-13-44-25 0 0,54 80 0 0 0,19 6-219 0 0,-89-123-282 0 0,2-1-1 0 0,-1-1 0 0 0,2 0 1 0 0,-1 0-1 0 0,2-1 1 0 0,-1-1-1 0 0,1 0 0 0 0,1 0 1 0 0,19 8-1 0 0,-29-15-107 0 0,0-1 0 0 0,1 1-1 0 0,-1-1 1 0 0,1 0 0 0 0,0-1-1 0 0,-1 1 1 0 0,1-1 0 0 0,-1 0 0 0 0,1 0-1 0 0,0 0 1 0 0,6-2 0 0 0,-7 2-387 0 0,0-1 1 0 0,-1 0 0 0 0,1 0-1 0 0,-1-1 1 0 0,0 1-1 0 0,1-1 1 0 0,-1 0 0 0 0,0 0-1 0 0,4-2 1 0 0,2-5-1304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10 7367 0 0,'0'0'7227'0'0,"-5"-9"-238"0"0,3 9-6923 0 0,0 0 0 0 0,0 1 0 0 0,0-1 0 0 0,0 1 0 0 0,0 0-1 0 0,0 0 1 0 0,1-1 0 0 0,-1 1 0 0 0,0 0 0 0 0,1 1 0 0 0,-1-1 0 0 0,1 0 0 0 0,-1 0-1 0 0,1 1 1 0 0,-1-1 0 0 0,0 2 0 0 0,-25 32-32 0 0,17-20 52 0 0,-14 17-59 0 0,-43 56 50 0 0,-92 95 0 0 0,81-108-2 0 0,-104 78 0 0 0,127-112-46 0 0,-96 76 59 0 0,141-108-77 0 0,9-7-57 0 0,21-19-7697 0 0,-3 4 1065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16063 0 0,'0'0'3658'0'0,"2"0"-2986"0"0,131-47 2881 0 0,139-41-1447 0 0,-230 77-2590 0 0,1 2 0 0 0,-1 3 0 0 0,1 1 0 0 0,70 1 0 0 0,-104 4-425 0 0,0 1-1 0 0,0 0 0 0 0,-1 0 0 0 0,16 5 0 0 0,-9-1-1286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7367 0 0,'2'0'5014'0'0,"57"-21"2291"0"0,56-17-3778 0 0,-91 32-3558 0 0,1 0 0 0 0,44-4 0 0 0,-38 10-4007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3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18255 0 0,'0'0'4600'0'0,"2"-1"-4111"0"0,7-6-249 0 0,1 0 0 0 0,0 2 0 0 0,0-1-1 0 0,1 1 1 0 0,0 0 0 0 0,21-5 0 0 0,-1 1-124 0 0,43-5 0 0 0,-64 13-217 0 0,84-9 500 0 0,-83 10-777 0 0,-1 0 1 0 0,0 1-1 0 0,1 0 1 0 0,-1 0-1 0 0,0 1 0 0 0,20 6 1 0 0,-10 4-3368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6447 0 0,'0'0'586'0'0,"0"2"-486"0"0,1 9 595 0 0,1 0 0 0 0,0-1 0 0 0,0 1 0 0 0,5 10 0 0 0,-4-15-341 0 0,-1-1 1 0 0,1 1-1 0 0,0-1 0 0 0,0 0 1 0 0,1 0-1 0 0,0 0 0 0 0,0 0 1 0 0,0 0-1 0 0,5 4 0 0 0,3 0-232 0 0,0 0-1 0 0,20 10 1 0 0,-18-11 250 0 0,25 20 1 0 0,-36-26-289 0 0,-1 0 0 0 0,0 0 1 0 0,0 1-1 0 0,0-1 1 0 0,0 1-1 0 0,0-1 0 0 0,-1 1 1 0 0,1 0-1 0 0,-1 0 1 0 0,0 0-1 0 0,0 0 1 0 0,0 0-1 0 0,0 0 0 0 0,0 0 1 0 0,-1 0-1 0 0,1 0 1 0 0,-1 0-1 0 0,0 0 0 0 0,0 0 1 0 0,0 0-1 0 0,0 0 1 0 0,-1 1-1 0 0,1-1 1 0 0,-1 0-1 0 0,0 0 0 0 0,0 0 1 0 0,-2 5-1 0 0,-3 7 237 0 0,-1-1 0 0 0,-1-1 0 0 0,0 1 0 0 0,-12 14-1 0 0,18-24-261 0 0,-16 18 159 0 0,-1 0 0 0 0,0-1 0 0 0,-2-1-1 0 0,0 0 1 0 0,-30 19 0 0 0,40-29-145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1375 0 0,'1'-2'107'0'0,"4"-5"508"0"0,12-13 11710 0 0,-11 15-13276 0 0,-5 3 1953 0 0,1 2-930 0 0,-1 0 0 0 0,0 0 1 0 0,1 0-1 0 0,-1 0 1 0 0,0 0-1 0 0,1 0 1 0 0,-1 1-1 0 0,1-1 0 0 0,-1 0 1 0 0,0 1-1 0 0,1-1 1 0 0,-1 1-1 0 0,0-1 1 0 0,0 1-1 0 0,1-1 0 0 0,-1 1 1 0 0,0 0-1 0 0,0 0 1 0 0,0 0-1 0 0,0 0 1 0 0,0 0-1 0 0,0 0 0 0 0,0 0 1 0 0,0 0-1 0 0,0 0 1 0 0,-1 0-1 0 0,2 2 1 0 0,-1 2-45 0 0,0-1 0 0 0,0 0 0 0 0,0 1 0 0 0,-1-1 0 0 0,0 1 0 0 0,0-1 0 0 0,-1 6 0 0 0,1-4 38 0 0,-3 23 208 0 0,-1 1 0 0 0,-16 55-1 0 0,11-53-88 0 0,2-1 0 0 0,-5 43 0 0 0,11-61-125 0 0,0 0 1 0 0,1 0-1 0 0,0 0 0 0 0,1 0 0 0 0,1 0 0 0 0,0 0 0 0 0,4 15 1 0 0,-6-27 309 0 0,11 4 12 0 0,-8-5-343 0 0,0 0 1 0 0,0 1-1 0 0,-1-1 1 0 0,1-1 0 0 0,0 1-1 0 0,0 0 1 0 0,-1-1 0 0 0,1 1-1 0 0,0-1 1 0 0,-1 0 0 0 0,1 0-1 0 0,0 0 1 0 0,-1 0 0 0 0,1 0-1 0 0,-1-1 1 0 0,0 1 0 0 0,1-1-1 0 0,3-3 1 0 0,4-4 43 0 0,0-1 0 0 0,14-17 0 0 0,-11 11-44 0 0,-2 4-26 0 0,-2-1 1 0 0,1 0-1 0 0,-2 0 1 0 0,0-1-1 0 0,7-16 1 0 0,25-77 46 0 0,-37 98-53 0 0,8-39 36 0 0,-10 47-114 0 0,0 3 45 0 0,1 0 0 0 0,-1 1 1 0 0,1-1-1 0 0,-1 1 0 0 0,2 4 0 0 0,2 10 15 0 0,-1 1 0 0 0,0-1 0 0 0,-1 0-1 0 0,-1 1 1 0 0,-1 27 0 0 0,0-21 12 0 0,1 0 0 0 0,5 26 0 0 0,-5-37-1 0 0,-1-8 0 0 0,0 0 0 0 0,0 0 0 0 0,1 0 0 0 0,-1 0 0 0 0,1 0 0 0 0,0-1 0 0 0,1 1 0 0 0,4 7 0 0 0,-2-6 22 0 0,-4-5-1 0 0,0 0 1 0 0,0-1 0 0 0,0 1 0 0 0,0 0 0 0 0,0-1 0 0 0,0 1-1 0 0,0-1 1 0 0,1 1 0 0 0,-1-1 0 0 0,0 1 0 0 0,0-1 0 0 0,1 0-1 0 0,-1 0 1 0 0,0 1 0 0 0,0-1 0 0 0,1 0 0 0 0,-1 0 0 0 0,0 0 0 0 0,1-1-1 0 0,-1 1 1 0 0,0 0 0 0 0,0 0 0 0 0,1-1 0 0 0,-1 1 0 0 0,0-1-1 0 0,2 0 1 0 0,0 0 36 0 0,-1-1 1 0 0,1 1-1 0 0,0-1 0 0 0,0 0 0 0 0,-1 0 0 0 0,1 0 0 0 0,-1 0 1 0 0,4-5-1 0 0,71-111 693 0 0,2-4-617 0 0,-32 61-87 0 0,-12 13-193 0 0,55-56 1 0 0,-85 99 765 0 0,1-1-2792 0 0,-5 5 1927 0 0,-1 1-1 0 0,0 0 0 0 0,1 0 0 0 0,-1 0 1 0 0,1 0-1 0 0,-1 0 0 0 0,0 0 1 0 0,1 0-1 0 0,-1-1 0 0 0,1 1 0 0 0,-1 1 1 0 0,1-1-1 0 0,-1 0 0 0 0,0 0 0 0 0,1 0 1 0 0,-1 0-1 0 0,1 0 0 0 0,-1 0 0 0 0,0 0 1 0 0,1 0-1 0 0,-1 1 0 0 0,0-1 0 0 0,1 0 1 0 0,-1 0-1 0 0,0 1 0 0 0,1-1 1 0 0,-1 0-1 0 0,0 0 0 0 0,1 1 0 0 0,8 6-5454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 6447 0 0,'0'0'586'0'0,"-3"-18"10422"0"0,-4 29-9240 0 0,-9 20-1129 0 0,-18 51 1 0 0,15-31-474 0 0,2-9-72 0 0,-7 17-79 0 0,-32 58 0 0 0,54-115-62 0 0,-39 78-3134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8 6911 0 0,'5'-7'6579'0'0,"-7"22"-3722"0"0,-5 12-2166 0 0,-1 0 0 0 0,-18 41 1 0 0,-31 52 98 0 0,23-52-442 0 0,-3 10-47 0 0,-101 187 381 0 0,57-132-571 0 0,-24 36 3 0 0,94-149-556 0 0,-15 31 0 0 0,12-20-138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16039 0 0,'0'0'1452'0'0,"2"2"-1196"0"0,1 2-116 0 0,1 1 0 0 0,0-1 0 0 0,1 0 0 0 0,-1 0 0 0 0,1 0 1 0 0,0-1-1 0 0,0 1 0 0 0,0-1 0 0 0,0 0 0 0 0,1-1 0 0 0,-1 1 0 0 0,1-1 0 0 0,0 0 0 0 0,-1 0 0 0 0,1-1 0 0 0,8 1 0 0 0,7 1 247 0 0,1-1 0 0 0,0-1-1 0 0,26-2 1 0 0,3-3 371 0 0,95-19-1 0 0,49-27-796 0 0,-164 41-225 0 0,-13 4-425 0 0,-1-1 0 0 0,17-8 1 0 0,0-3-1342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13159 0 0,'0'0'1187'0'0,"0"2"-974"0"0,0 7-121 0 0,-1 1 0 0 0,0-1 0 0 0,-1 0 0 0 0,0 0 1 0 0,-7 18-1 0 0,-23 46 1209 0 0,13-34-847 0 0,-138 291 1328 0 0,92-197-1536 0 0,-111 219 94 0 0,136-277-334 0 0,-10 22 200 0 0,50-95 739 0 0,4-4-308 0 0,11-8-29 0 0,21-18-251 0 0,-32 25-242 0 0,38-30-151 0 0,60-34 1 0 0,-73 50-157 0 0,1 2 1 0 0,0 1-1 0 0,41-13 0 0 0,-66 26 171 0 0,0-1-1 0 0,0 1 1 0 0,0 0-1 0 0,0 0 1 0 0,0 1-1 0 0,1-1 0 0 0,-1 1 1 0 0,0 0-1 0 0,1 1 1 0 0,-1-1-1 0 0,6 2 1 0 0,-9-1 42 0 0,0 0 1 0 0,1 0 0 0 0,-1 0 0 0 0,0 0-1 0 0,0 0 1 0 0,0 1 0 0 0,0-1-1 0 0,0 1 1 0 0,0-1 0 0 0,0 1-1 0 0,-1 0 1 0 0,1 0 0 0 0,0-1-1 0 0,-1 1 1 0 0,1 0 0 0 0,-1 1-1 0 0,0-1 1 0 0,0 0 0 0 0,0 0-1 0 0,0 0 1 0 0,0 1 0 0 0,0-1-1 0 0,-1 0 1 0 0,1 1 0 0 0,0 4 0 0 0,-1 4 135 0 0,1 0 1 0 0,-2 0 0 0 0,1 1 0 0 0,-1-1 0 0 0,-1 0 0 0 0,-3 11 0 0 0,2-11-10 0 0,1-1 0 0 0,0 1 0 0 0,1 0 1 0 0,0-1-1 0 0,1 1 0 0 0,2 19 0 0 0,-2-28-244 0 0,1 0 0 0 0,-1 0 0 0 0,1 0 0 0 0,-1-1 0 0 0,1 1 0 0 0,0 0 0 0 0,0 0 0 0 0,0-1 0 0 0,0 1 0 0 0,0 0 1 0 0,0-1-1 0 0,1 1 0 0 0,-1-1 0 0 0,1 0 0 0 0,-1 1 0 0 0,0-1 0 0 0,1 0 0 0 0,0 0 0 0 0,-1 0 0 0 0,4 2 0 0 0,2-1-479 0 0,0 0 0 0 0,0 0 0 0 0,0 0 0 0 0,9 1 0 0 0,0 0-1199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42 472 4143 0 0,'0'0'319'0'0,"-6"8"-198"0"0,5-7-288 0 0,-1 1 634 0 0,1 0-1 0 0,-1 1 1 0 0,0-1-1 0 0,1 1 1 0 0,0-1 0 0 0,-1 1-1 0 0,1-1 1 0 0,-1 6-1 0 0,1-6-299 0 0,0 0-1 0 0,1 0 0 0 0,-1 0 1 0 0,0 0-1 0 0,0 0 0 0 0,0 0 0 0 0,0 0 1 0 0,-1-1-1 0 0,1 1 0 0 0,0 0 0 0 0,-1-1 1 0 0,1 1-1 0 0,-5 2 1966 0 0,20-21-1563 0 0,0-7-584 0 0,2 0 0 0 0,1 0 0 0 0,1 2 0 0 0,0 0 1 0 0,2 1-1 0 0,1 1 0 0 0,0 1 0 0 0,1 0 0 0 0,1 2 0 0 0,1 1 0 0 0,1 1 1 0 0,51-24-1 0 0,-69 36 152 0 0,0 0 1 0 0,1 1 0 0 0,-1 0 0 0 0,0 1 0 0 0,14-2-1 0 0,-19 3 142 0 0,6 7 266 0 0,-7-5-495 0 0,0-1 0 0 0,0 1-1 0 0,0 0 1 0 0,0-1 0 0 0,-1 1-1 0 0,1 0 1 0 0,0 0 0 0 0,-1 0-1 0 0,1-1 1 0 0,-1 1 0 0 0,0 0-1 0 0,0 0 1 0 0,0 0 0 0 0,0 0-1 0 0,0 0 1 0 0,0 0 0 0 0,0 0-1 0 0,0-1 1 0 0,-1 1 0 0 0,0 3 0 0 0,-3 5 236 0 0,1 0 1 0 0,-8 14 0 0 0,6-14-75 0 0,-85 176 870 0 0,108-230-1252 0 0,-2 18 60 0 0,1 0-1 0 0,36-39 1 0 0,50-41-226 0 0,-39 42 41 0 0,43-38 135 0 0,-93 91 143 0 0,0 0-1 0 0,0 1 1 0 0,1 0-1 0 0,0 2 1 0 0,1 0 0 0 0,22-9-1 0 0,-27 14 41 0 0,-10 3-11 0 0,-1 0 1 0 0,1 0 0 0 0,0 0-1 0 0,-1 0 1 0 0,1 0-1 0 0,0 0 1 0 0,-1 1-1 0 0,1-1 1 0 0,0 0-1 0 0,-1 0 1 0 0,1 1-1 0 0,-1-1 1 0 0,1 0 0 0 0,0 1-1 0 0,-1-1 1 0 0,1 0-1 0 0,-1 1 1 0 0,1-1-1 0 0,-1 1 1 0 0,1-1-1 0 0,-1 1 1 0 0,0-1-1 0 0,1 2 1 0 0,8 11 210 0 0,-7-8-155 0 0,-1 0 1 0 0,0 0-1 0 0,0 0 1 0 0,0 1 0 0 0,0-1-1 0 0,-1 0 1 0 0,0 0-1 0 0,0 0 1 0 0,-1 8-1 0 0,-3 7 163 0 0,-5 20-1 0 0,7-31-163 0 0,-17 53 516 0 0,-51 113 0 0 0,25-69-417 0 0,36-87-155 0 0,5-11 4 0 0,0 0 1 0 0,1 1-1 0 0,0-1 0 0 0,-2 11 0 0 0,3-16 9 0 0,2 7 3 0 0,0 5-25 0 0,0-7-12 0 0,0-7-161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227 291 6447 0 0,'0'0'10048'0'0,"2"1"-9493"0"0,6-1-359 0 0,0 0 0 0 0,1 0 0 0 0,-1 0 1 0 0,0-1-1 0 0,0 0 0 0 0,0-1 0 0 0,0 0 0 0 0,0 0 1 0 0,13-6-1 0 0,8-5 61 0 0,32-19-1 0 0,-45 23-146 0 0,188-114-10 0 0,-195 117-168 0 0,-1 1 0 0 0,-1-1-1 0 0,8-7 1 0 0,-12 10-17 0 0,-1 1-1 0 0,0-1 1 0 0,0 1-1 0 0,0-1 0 0 0,0 0 1 0 0,0 1-1 0 0,0-1 1 0 0,-1 0-1 0 0,0 0 1 0 0,1-1-1 0 0,-1 1 0 0 0,1-4 1 0 0,-2 6 36 0 0,0 0 0 0 0,0 0 0 0 0,0 0 0 0 0,0 0 0 0 0,0 0 1 0 0,0 0-1 0 0,0 1 0 0 0,0-1 0 0 0,0 0 0 0 0,0 0 0 0 0,0 0 0 0 0,-1 0 0 0 0,1 0 1 0 0,0 1-1 0 0,-1-1 0 0 0,1 0 0 0 0,0 0 0 0 0,-1 0 0 0 0,1 1 0 0 0,-1-1 0 0 0,0 0 1 0 0,1 1-1 0 0,-2-2 0 0 0,1 1-31 0 0,-1 0 1 0 0,1 0-1 0 0,-1 1 0 0 0,0-1 1 0 0,1 0-1 0 0,-1 1 1 0 0,0-1-1 0 0,1 1 1 0 0,-1 0-1 0 0,0-1 0 0 0,-2 1 1 0 0,-4 0-162 0 0,0 1 0 0 0,0 0 0 0 0,1 0 0 0 0,-12 3 0 0 0,-11 5-104 0 0,-1 2 0 0 0,1 1 0 0 0,0 1 0 0 0,-33 21 0 0 0,-106 77 895 0 0,122-78-361 0 0,17-13 146 0 0,1 2 0 0 0,-46 46 0 0 0,66-59-215 0 0,0 1 0 0 0,1-1 0 0 0,1 2 0 0 0,0-1 0 0 0,0 1 0 0 0,1 0 0 0 0,0 0 0 0 0,1 1 0 0 0,0-1-1 0 0,1 1 1 0 0,-5 20 0 0 0,9-29-72 0 0,0-1-1 0 0,0 0 1 0 0,0 1-1 0 0,0-1 1 0 0,0 0-1 0 0,1 1 1 0 0,-1-1 0 0 0,1 0-1 0 0,-1 0 1 0 0,1 1-1 0 0,0-1 1 0 0,0 0-1 0 0,0 0 1 0 0,0 0-1 0 0,0 0 1 0 0,1 0-1 0 0,-1 0 1 0 0,1-1 0 0 0,-1 1-1 0 0,1 0 1 0 0,0-1-1 0 0,-1 1 1 0 0,1-1-1 0 0,4 3 1 0 0,-1-1 36 0 0,0 0 0 0 0,1 0 0 0 0,-1 0 1 0 0,1-1-1 0 0,0 0 0 0 0,-1 0 0 0 0,1-1 1 0 0,9 2-1 0 0,11-1-759 0 0,31-1 1 0 0,-25-2-5448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360 104 3679 0 0,'12'-20'289'0'0,"-9"16"-22"0"0,0-1 1 0 0,0 0-1 0 0,0 0 1 0 0,-1 0 0 0 0,1 0-1 0 0,-1 0 1 0 0,0 0-1 0 0,-1-1 1 0 0,2-10-1 0 0,-3 15 72 0 0,0 0-1 0 0,0 0 0 0 0,0 1 1 0 0,0-1-1 0 0,0 0 0 0 0,0 0 1 0 0,0 0-1 0 0,-1 0 0 0 0,1 0 1 0 0,0 1-1 0 0,-1-1 0 0 0,1 0 1 0 0,0 0-1 0 0,-1 1 0 0 0,1-1 1 0 0,-1 0-1 0 0,1 1 0 0 0,-1-1 1 0 0,0 0-1 0 0,1 1 0 0 0,-2-1 1 0 0,1 0-92 0 0,0 0 1 0 0,-1 0-1 0 0,1 1 1 0 0,-1-1-1 0 0,1 1 1 0 0,-1-1 0 0 0,1 1-1 0 0,-1 0 1 0 0,0-1-1 0 0,1 1 1 0 0,-3 0-1 0 0,-5 1-237 0 0,1 0 0 0 0,-1 0 0 0 0,-14 4 0 0 0,12-3 235 0 0,-8 3-278 0 0,1 0 1 0 0,-1 1 0 0 0,1 1-1 0 0,1 0 1 0 0,-1 1-1 0 0,1 1 1 0 0,1 1-1 0 0,-17 13 1 0 0,20-14 26 0 0,0 2 0 0 0,1 0 0 0 0,1 0 0 0 0,0 1 1 0 0,0 1-1 0 0,1 0 0 0 0,1 0 0 0 0,0 1 0 0 0,-13 26 0 0 0,20-34 39 0 0,0 0-1 0 0,0 1 0 0 0,0-1 1 0 0,0 1-1 0 0,1-1 1 0 0,0 1-1 0 0,1-1 0 0 0,-1 1 1 0 0,1 0-1 0 0,1 0 0 0 0,-1-1 1 0 0,1 1-1 0 0,2 9 1 0 0,-3-15 16 0 0,1 0 1 0 0,-1 0-1 0 0,0 0 1 0 0,1 0-1 0 0,-1 0 1 0 0,0 0-1 0 0,1 0 1 0 0,-1-1-1 0 0,1 1 1 0 0,-1 0 0 0 0,1 0-1 0 0,0 0 1 0 0,-1-1-1 0 0,1 1 1 0 0,0 0-1 0 0,-1-1 1 0 0,1 1-1 0 0,0-1 1 0 0,0 1-1 0 0,0 0 1 0 0,0-1 0 0 0,0 0-1 0 0,-1 1 1 0 0,1-1-1 0 0,0 0 1 0 0,0 1-1 0 0,0-1 1 0 0,0 0-1 0 0,0 0 1 0 0,0 0-1 0 0,0 0 1 0 0,0 0 0 0 0,0 0-1 0 0,0 0 1 0 0,0 0-1 0 0,0 0 1 0 0,0 0-1 0 0,0-1 1 0 0,0 1-1 0 0,0 0 1 0 0,0-1-1 0 0,1 0 1 0 0,4-2-40 0 0,0 0 0 0 0,0-1-1 0 0,0 0 1 0 0,9-9 0 0 0,-9 8 119 0 0,8-7-80 0 0,19-15-125 0 0,1 1-1 0 0,67-39 1 0 0,-99 64 17 0 0,0 17-184 0 0,-1-14 261 0 0,-1 0 0 0 0,1 0 0 0 0,-1 0 0 0 0,0 1 0 0 0,0-1 0 0 0,0 0 0 0 0,0 0 0 0 0,0 0 0 0 0,-1 4 0 0 0,-2 5 91 0 0,1 1-1 0 0,0 0 0 0 0,0 0 1 0 0,1 14-1 0 0,1-21-358 0 0,1 0 0 0 0,-1 1 0 0 0,1-1 0 0 0,3 10 0 0 0,-2-11-514 0 0,-1-1 0 0 0,1 1 0 0 0,0 0 1 0 0,0-1-1 0 0,0 0 0 0 0,0 1 0 0 0,4 3 1 0 0,3 1-4687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5 375 6447 0 0,'0'0'987'0'0,"-4"15"11514"0"0,97-117-9061 0 0,-76 85-3401 0 0,118-111 274 0 0,-112 109-279 0 0,1 0-1 0 0,1 1 1 0 0,1 2 0 0 0,28-14-1 0 0,-36 22-91 0 0,-1 1-1 0 0,1 0 1 0 0,0 1-1 0 0,1 1 1 0 0,20-3-1 0 0,-35 8 30 0 0,-1 0-1 0 0,1 1 0 0 0,0-1 0 0 0,-1 1 0 0 0,1 0 0 0 0,0 0 1 0 0,-1 0-1 0 0,1 0 0 0 0,-1 0 0 0 0,7 4 0 0 0,-1 0-28 0 0,-8-5 55 0 0,-1 0-1 0 0,0 1 1 0 0,1-1 0 0 0,-1 1-1 0 0,0-1 1 0 0,1 1 0 0 0,-1-1 0 0 0,0 1-1 0 0,0-1 1 0 0,0 1 0 0 0,1-1 0 0 0,-1 1-1 0 0,0-1 1 0 0,0 1 0 0 0,0-1-1 0 0,0 1 1 0 0,0-1 0 0 0,0 1 0 0 0,0-1-1 0 0,0 1 1 0 0,0 0 0 0 0,0 0 0 0 0,0 0-9 0 0,0 7-15 0 0,0 0-1 0 0,-1 0 1 0 0,0 0-1 0 0,0 0 1 0 0,0-1-1 0 0,-1 1 1 0 0,-6 14-1 0 0,-26 51 192 0 0,15-37 12 0 0,-10 34 61 0 0,26-61-218 0 0,1-1 0 0 0,0 0-1 0 0,0 1 1 0 0,1-1 0 0 0,0 0-1 0 0,0 17 1 0 0,3-14-19 0 0,4 2-425 0 0,-1-11 90 0 0,-4-2 128 0 0,10 4-922 0 0,-1 0-71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30 624 5527 0 0,'-2'1'423'0'0,"1"0"-347"0"0,-9 2 93 0 0,5-2-66 0 0,5-1 89 0 0,-1 0 0 0 0,1 0 0 0 0,-1 0-1 0 0,1 0 1 0 0,-1 0 0 0 0,1 1 0 0 0,-1-1 0 0 0,0 0 0 0 0,1 0-1 0 0,-1 0 1 0 0,1 1 0 0 0,-1-1 0 0 0,1 0 0 0 0,0 0 0 0 0,-1 1-1 0 0,1-1 1 0 0,-1 0 0 0 0,1 1 0 0 0,-1-1 0 0 0,1 1 0 0 0,0-1-1 0 0,-1 1 1 0 0,1-1 0 0 0,0 0 0 0 0,-1 2 0 0 0,2-2-15 0 0,-1 0 0 0 0,0 0 0 0 0,0 1 0 0 0,1-1 0 0 0,-1 0 0 0 0,0 0 0 0 0,1 1 0 0 0,-1-1 1 0 0,0 0-1 0 0,1 0 0 0 0,-1 0 0 0 0,1 0 0 0 0,-1 1 0 0 0,0-1 0 0 0,1 0 0 0 0,-1 0 0 0 0,1 0 0 0 0,-1 0 0 0 0,0 0 0 0 0,1 0 0 0 0,-1 0 1 0 0,1 0-1 0 0,-1 0 0 0 0,0 0 0 0 0,1 0 0 0 0,-1-1 0 0 0,1 1 0 0 0,-1 0 0 0 0,0 0 0 0 0,1 0 0 0 0,30-9 704 0 0,-2 0-1 0 0,1-2 0 0 0,31-17 1 0 0,81-52-165 0 0,-88 46-645 0 0,-1-3 0 0 0,-2-3 0 0 0,-2-1 0 0 0,-1-3 1 0 0,-3-1-1 0 0,41-53 0 0 0,-71 78-118 0 0,0 1-179 0 0,0 0 0 0 0,1 2-1 0 0,33-30 1 0 0,-48 46 68 0 0,-1 3-75 0 0,0-1 218 0 0,0 0 0 0 0,0 0 0 0 0,0 0 0 0 0,0 1 0 0 0,0-1 0 0 0,0 0 0 0 0,-1 0 0 0 0,1 0 0 0 0,-1 2 0 0 0,1-2-8 0 0,-7 20-31 0 0,0-1-1 0 0,-1-1 1 0 0,-1 1 0 0 0,-22 35-1 0 0,10-19 59 0 0,-117 172 293 0 0,77-121-122 0 0,51-73-123 0 0,0 1 0 0 0,2 0 0 0 0,-8 19 0 0 0,15-32 23 0 0,10 4 273 0 0,-7-6-302 0 0,1 1-1 0 0,-1-1 1 0 0,0 0 0 0 0,0 0-1 0 0,0 0 1 0 0,0 0 0 0 0,0 0 0 0 0,0-1-1 0 0,0 1 1 0 0,0-1 0 0 0,4 0-1 0 0,22-11 297 0 0,-24 10-297 0 0,202-113 941 0 0,-84 33-988 0 0,-58 36-67 0 0,-15 11-115 0 0,51-46-1 0 0,-77 59 55 0 0,-1 0 0 0 0,0-2 0 0 0,34-50 0 0 0,-47 61 34 0 0,1 0-1 0 0,13-12 0 0 0,-12 13 86 0 0,-10 11-4 0 0,0 0 0 0 0,0 0 0 0 0,0-1 0 0 0,0 1 0 0 0,0 0 0 0 0,0-1 0 0 0,0 1 0 0 0,0-1 0 0 0,0 1 0 0 0,0-1 0 0 0,-1 1 0 0 0,1-1 0 0 0,-1 0 0 0 0,1 1 0 0 0,-1-1 0 0 0,0 0 0 0 0,0-1 1 0 0,-10 5-288 0 0,2 1 214 0 0,0 0-1 0 0,1 1 1 0 0,0 0 0 0 0,0 0-1 0 0,0 1 1 0 0,0-1 0 0 0,1 2-1 0 0,-7 5 1 0 0,-3 5-32 0 0,-24 32 1 0 0,24-27 186 0 0,1 2 0 0 0,1 0 0 0 0,0 0 1 0 0,2 1-1 0 0,1 0 0 0 0,-8 27 1 0 0,15-40-4 0 0,1 1 1 0 0,1-1 0 0 0,0 1-1 0 0,0 0 1 0 0,1 0-1 0 0,1-1 1 0 0,0 1-1 0 0,1 0 1 0 0,0 0 0 0 0,0 0-1 0 0,1-1 1 0 0,1 1-1 0 0,0-1 1 0 0,1 0 0 0 0,0 1-1 0 0,6 11 1 0 0,-2-9 21 0 0,1-1 0 0 0,0 0 0 0 0,0 0 0 0 0,21 20 0 0 0,51 39-118 0 0,-44-41-970 0 0,-24-20 231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8287 0 0,'0'0'382'0'0,"-2"0"-8"0"0,0 0-348 0 0,0 1 0 0 0,0-1 1 0 0,0 0-1 0 0,0 0 0 0 0,0 1 0 0 0,0-1 0 0 0,0 1 0 0 0,0 0 0 0 0,1 0 0 0 0,-1 0 0 0 0,0-1 0 0 0,0 2 0 0 0,0-1 0 0 0,1 0 0 0 0,-1 0 0 0 0,-1 2 0 0 0,0 0 353 0 0,0 1 0 0 0,1-1 0 0 0,0 0 0 0 0,-1 1 0 0 0,1-1 0 0 0,1 1 0 0 0,-4 7 0 0 0,1 1 353 0 0,1 1 0 0 0,0 0 0 0 0,1 0 0 0 0,-1 17 0 0 0,2-6-357 0 0,1-1 1 0 0,1 1-1 0 0,5 34 1 0 0,-4-45-254 0 0,1 0 0 0 0,1 0 0 0 0,0 0 0 0 0,0-1 0 0 0,1 1 0 0 0,1-1 0 0 0,12 19 1 0 0,-16-28-134 0 0,1 1 0 0 0,-1-1 0 0 0,1 0 1 0 0,-1-1-1 0 0,1 1 0 0 0,0 0 1 0 0,0-1-1 0 0,0 0 0 0 0,1 0 0 0 0,3 2 1 0 0,-4-2-548 0 0,-1-1 0 0 0,1 0 0 0 0,0 0 0 0 0,0 0 0 0 0,0-1 0 0 0,0 1 0 0 0,0-1 0 0 0,5 0 0 0 0,14-2-5256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295 271 9439 0 0,'1'-1'432'0'0,"72"-107"1574"0"0,-66 99-1973 0 0,-1 0 1 0 0,9-8 0 0 0,-7 9-34 0 0,-1-1 0 0 0,9-13 1 0 0,-14 19-6 0 0,-1 0 1 0 0,1 1-1 0 0,-1-1 1 0 0,0 0-1 0 0,0 0 1 0 0,0 0-1 0 0,0 0 0 0 0,0 0 1 0 0,-1 0-1 0 0,1-1 1 0 0,-1 1-1 0 0,0 0 1 0 0,0-3-1 0 0,0 4-2 0 0,0 0 1 0 0,-1 0-1 0 0,1 0 0 0 0,0 1 0 0 0,-1-1 0 0 0,1 0 0 0 0,-1 0 0 0 0,0 1 0 0 0,0-1 0 0 0,1 0 0 0 0,-1 1 1 0 0,0-1-1 0 0,0 1 0 0 0,-1-1 0 0 0,1 1 0 0 0,0 0 0 0 0,0-1 0 0 0,-1 1 0 0 0,1 0 0 0 0,-1 0 0 0 0,1 0 1 0 0,-1 0-1 0 0,-2-1 0 0 0,1 0-14 0 0,0 2 1 0 0,-1-1-1 0 0,1 0 1 0 0,0 1-1 0 0,0-1 1 0 0,0 1-1 0 0,-1 0 1 0 0,1 0-1 0 0,0 0 1 0 0,0 0-1 0 0,-1 1 1 0 0,-3 1-1 0 0,-7 2 60 0 0,0 1 0 0 0,0 0-1 0 0,0 1 1 0 0,1 1 0 0 0,0 1-1 0 0,0-1 1 0 0,1 2-1 0 0,0 0 1 0 0,-20 19 0 0 0,1 4 1415 0 0,-54 71 0 0 0,76-91-1242 0 0,-44 62 908 0 0,46-63-953 0 0,1 0 0 0 0,0 1-1 0 0,1-1 1 0 0,0 1 0 0 0,-3 13 0 0 0,8-24-134 0 0,-1 1-1 0 0,1-1 0 0 0,-1 1 0 0 0,1 0 1 0 0,0-1-1 0 0,0 1 0 0 0,0 0 1 0 0,0-1-1 0 0,0 1 0 0 0,0 0 1 0 0,0-1-1 0 0,1 1 0 0 0,-1 0 0 0 0,1-1 1 0 0,-1 1-1 0 0,1-1 0 0 0,-1 1 1 0 0,1-1-1 0 0,1 3 0 0 0,0-3-2 0 0,-1 0-1 0 0,0 0 1 0 0,0 0-1 0 0,1 0 0 0 0,-1 0 1 0 0,0 0-1 0 0,1-1 1 0 0,-1 1-1 0 0,1 0 1 0 0,-1-1-1 0 0,1 0 0 0 0,-1 1 1 0 0,1-1-1 0 0,-1 0 1 0 0,1 0-1 0 0,0 1 1 0 0,-1-1-1 0 0,1 0 0 0 0,-1-1 1 0 0,3 1-1 0 0,7-2 95 0 0,-1-1 0 0 0,0 0 0 0 0,0 0 0 0 0,-1-1 0 0 0,13-6 0 0 0,5-2-109 0 0,17-6-1205 0 0,-2-2 1 0 0,0-2-1 0 0,74-54 0 0 0,-101 66 756 0 0,-14 9 476 0 0,-4 2 6 0 0,-1 0 0 0 0,0 0 0 0 0,0 1 0 0 0,1-1-1 0 0,-1 1 1 0 0,1 0 0 0 0,0 0 0 0 0,-1 0 0 0 0,-5 5-1 0 0,1-1 83 0 0,0-1 25 0 0,0 1 0 0 0,1 0 0 0 0,-12 14 0 0 0,13-13-135 0 0,3 0-185 0 0,3-3-699 0 0,3 4-315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1839 0 0,'0'0'83'0'0,"3"-7"10"0"0,-3-5 903 0 0,-1 7 312 0 0,1 0-1 0 0,0 0 1 0 0,0 0 0 0 0,1 0 0 0 0,0 1 0 0 0,0-1-1 0 0,0 0 1 0 0,0 1 0 0 0,3-9 0 0 0,4-2-522 0 0,1 1 0 0 0,0-1 1 0 0,1 1-1 0 0,22-24 1 0 0,54-44-146 0 0,-73 71-584 0 0,0 0 0 0 0,19-10-1 0 0,-26 17-55 0 0,0 1 0 0 0,0 0 0 0 0,0 0-1 0 0,1 1 1 0 0,-1-1 0 0 0,1 2 0 0 0,0-1-1 0 0,9-1 1 0 0,-15 3-2 0 0,0 0-1 0 0,0 0 1 0 0,0 0-1 0 0,0 0 1 0 0,-1 0-1 0 0,1 0 1 0 0,0 1-1 0 0,0-1 1 0 0,0 0-1 0 0,0 0 1 0 0,-1 1-1 0 0,1-1 1 0 0,0 0-1 0 0,0 1 1 0 0,-1-1-1 0 0,1 1 1 0 0,0-1-1 0 0,-1 1 1 0 0,1-1-1 0 0,0 1 0 0 0,-1-1 1 0 0,1 1-1 0 0,0 1 1 0 0,0 0-7 0 0,0 0 0 0 0,0-1 0 0 0,0 1 0 0 0,-1 0 0 0 0,1 0 0 0 0,-1 0 0 0 0,1 0 0 0 0,-1 0 0 0 0,0 4 0 0 0,0 2-21 0 0,0 1 0 0 0,-1 0 0 0 0,-3 12 0 0 0,-2 1 19 0 0,-1 0-1 0 0,-1-1 1 0 0,0 0 0 0 0,-13 20-1 0 0,-3 7-1 0 0,24-46-63 0 0,-1-1-1 0 0,1 0 1 0 0,-1 0 0 0 0,1 0-1 0 0,-1 1 1 0 0,1-1 0 0 0,0 0-1 0 0,-1 1 1 0 0,1-1 0 0 0,0 0-1 0 0,0 1 1 0 0,0-1-1 0 0,0 2 1 0 0,6 4-1638 0 0,-4-6 1045 0 0,6 5-5608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7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250 314 12463 0 0,'-1'1'572'0'0,"-8"11"186"0"0,0 0 0 0 0,-1-1 0 0 0,0 0-1 0 0,-17 13 1 0 0,24-21-512 0 0,-1-1-1 0 0,0 1 1 0 0,1-1-1 0 0,-1 0 1 0 0,0 0 0 0 0,0 0-1 0 0,0 0 1 0 0,0-1-1 0 0,-1 1 1 0 0,1-1-1 0 0,0 0 1 0 0,0-1-1 0 0,-1 1 1 0 0,1-1-1 0 0,-1 0 1 0 0,1 0 0 0 0,0 0-1 0 0,-1 0 1 0 0,-7-3-1 0 0,3 1-92 0 0,0-1-1 0 0,0 0 1 0 0,0-1-1 0 0,0 0 1 0 0,-11-7-1 0 0,18 10-164 0 0,0-1 0 0 0,0 1 0 0 0,-1-1 0 0 0,2 0 0 0 0,-1 0 0 0 0,0 0 0 0 0,0 0 0 0 0,1 0 0 0 0,-1 0-1 0 0,1 0 1 0 0,-1-1 0 0 0,1 1 0 0 0,0-1 0 0 0,0 1 0 0 0,0-1 0 0 0,0 1 0 0 0,1-1 0 0 0,-1 1 0 0 0,1-1 0 0 0,-1 0 0 0 0,1 1 0 0 0,0-1 0 0 0,0 0 0 0 0,1-3-1 0 0,1-5-183 0 0,0 1 0 0 0,1 0 0 0 0,0 0-1 0 0,0 0 1 0 0,1 0 0 0 0,9-16-1 0 0,-2 7-296 0 0,1 1 0 0 0,18-22 0 0 0,-18 27 242 0 0,1 0 0 0 0,0 1 0 0 0,1 0 0 0 0,0 1 0 0 0,1 1 0 0 0,0 0 0 0 0,0 1 0 0 0,23-9 0 0 0,-17 9 225 0 0,1 1 1 0 0,0 0 0 0 0,0 2-1 0 0,1 1 1 0 0,0 1-1 0 0,24-2 1 0 0,-41 6 172 0 0,1 0 0 0 0,0 0 0 0 0,0 0 0 0 0,-1 1-1 0 0,1 0 1 0 0,0 0 0 0 0,-1 1 0 0 0,1 0 0 0 0,-1 0 0 0 0,0 1 0 0 0,1-1 0 0 0,6 5 0 0 0,-8-4-47 0 0,-1 0 1 0 0,0 0-1 0 0,0 1 1 0 0,-1-1-1 0 0,1 1 0 0 0,-1 0 1 0 0,0 0-1 0 0,0 0 1 0 0,0 0-1 0 0,0 0 1 0 0,-1 1-1 0 0,1-1 0 0 0,-1 1 1 0 0,0 0-1 0 0,-1 0 1 0 0,3 9-1 0 0,-2-4 31 0 0,0 0 0 0 0,-1 0-1 0 0,-1 1 1 0 0,1-1-1 0 0,-2 0 1 0 0,1 1 0 0 0,-1-1-1 0 0,-1 0 1 0 0,-4 16 0 0 0,4-20-101 0 0,0-1 0 0 0,0 0 0 0 0,0 1 0 0 0,-1-1 1 0 0,0 0-1 0 0,0 0 0 0 0,0 0 0 0 0,-1-1 0 0 0,0 1 1 0 0,1-1-1 0 0,-2 0 0 0 0,1 0 0 0 0,0 0 0 0 0,-1-1 0 0 0,0 1 1 0 0,1-1-1 0 0,-2 0 0 0 0,-6 3 0 0 0,-23 8-1413 0 0,0-1-1 0 0,-1-2 0 0 0,-72 12 1 0 0,76-19-495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3679 0 0,'0'0'284'0'0,"-2"1"-186"0"0,-13 7 145 0 0,-10 4 2473 0 0,0 1-1 0 0,-34 25 1 0 0,-60 61-468 0 0,94-75-1850 0 0,1 1 1 0 0,-30 42 0 0 0,21-21-103 0 0,2 2 0 0 0,2 2 0 0 0,2 1 0 0 0,-29 80 0 0 0,37-74 41 0 0,-17 91 0 0 0,33-132-420 0 0,0 0 0 0 0,-1-1 0 0 0,-1 1 0 0 0,0-1 0 0 0,-2 0 0 0 0,-10 21 1 0 0,6-19-6148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 2303 0 0,'-1'0'167'0'0,"-39"-7"11800"0"0,33 16-11154 0 0,5-4-730 0 0,1 0-1 0 0,0 0 1 0 0,1 0 0 0 0,-1 0 0 0 0,1 0-1 0 0,0 0 1 0 0,1 6 0 0 0,7 41 471 0 0,-5-36-280 0 0,2 26 1 0 0,-5 1 172 0 0,-8 70 0 0 0,-18 41 34 0 0,4-22-165 0 0,21-129-296 0 0,0-2 5 0 0,1 0 1 0 0,0 0 0 0 0,-1 0 0 0 0,1 0-1 0 0,0 0 1 0 0,0 0 0 0 0,0 0-1 0 0,0 0 1 0 0,0 0 0 0 0,0 0-1 0 0,0 0 1 0 0,0 0 0 0 0,0-1-1 0 0,0 1 1 0 0,1 2 0 0 0,10-11 312 0 0,-3 0-227 0 0,0-1-1 0 0,-1 0 0 0 0,0-1 1 0 0,0 0-1 0 0,-1 0 0 0 0,0 0 1 0 0,8-22-1 0 0,10-14-77 0 0,-9 20-33 0 0,1 1 0 0 0,1 1 0 0 0,2 1 0 0 0,23-25 0 0 0,-18 24 0 0 0,0 1 0 0 0,1 2 0 0 0,39-27 0 0 0,-40 32 0 0 0,-2-2 0 0 0,21-20 0 0 0,-10 8 0 0 0,7-6 0 0 0,-25 20-28 0 0,0 2 0 0 0,2 0 0 0 0,23-15 0 0 0,-16 18-128 0 0,-23 11-229 0 0,-1 5-435 0 0,-1 0 484 0 0,1 0 0 0 0,-1 0 0 0 0,-1 0 0 0 0,1 0 0 0 0,-1 0 0 0 0,-2 5 0 0 0,3-7 192 0 0,-6 14-823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574 127 1375 0 0,'0'-2'107'0'0,"2"-10"-313"0"0,2-10 1715 0 0,-4 19-612 0 0,0 0 0 0 0,0 0 0 0 0,0 0 1 0 0,0 0-1 0 0,-1 0 0 0 0,0-3 0 0 0,-1 0-162 0 0,0 0-1 0 0,0 1 1 0 0,0 0 0 0 0,-1-1 0 0 0,1 1 0 0 0,-8-9-1 0 0,9 12-720 0 0,0 1-1 0 0,-1-1 0 0 0,1 1 0 0 0,-1-1 0 0 0,0 1 0 0 0,1 0 1 0 0,-1 0-1 0 0,0-1 0 0 0,0 1 0 0 0,0 1 0 0 0,0-1 0 0 0,0 0 1 0 0,0 0-1 0 0,0 1 0 0 0,0-1 0 0 0,0 1 0 0 0,0-1 0 0 0,0 1 1 0 0,0 0-1 0 0,0 0 0 0 0,0 0 0 0 0,-3 1 0 0 0,-12 1 51 0 0,0 1-1 0 0,0 1 1 0 0,1 1-1 0 0,-1 1 1 0 0,1 0-1 0 0,-26 15 1 0 0,20-9 61 0 0,2 2 0 0 0,0 0 1 0 0,1 1-1 0 0,-20 20 0 0 0,-3 10 574 0 0,2 2-1 0 0,-64 100 1 0 0,95-134-589 0 0,-23 39 320 0 0,29-46-337 0 0,0 0 1 0 0,0 1-1 0 0,1 0 0 0 0,-1-1 1 0 0,2 1-1 0 0,-3 9 0 0 0,4-15-73 0 0,0 0 0 0 0,-1 0 0 0 0,1 0 0 0 0,0 0 0 0 0,0 0 0 0 0,0-1 0 0 0,0 1-1 0 0,0 0 1 0 0,0 0 0 0 0,0 0 0 0 0,0 0 0 0 0,0 0 0 0 0,1-1 0 0 0,-1 1 0 0 0,0 0 0 0 0,0 0 0 0 0,1 0-1 0 0,-1-1 1 0 0,0 1 0 0 0,1 0 0 0 0,-1 0 0 0 0,1-1 0 0 0,-1 1 0 0 0,1 0 0 0 0,0-1 0 0 0,-1 1 0 0 0,1-1 0 0 0,-1 1-1 0 0,1 0 1 0 0,0-1 0 0 0,0 1 0 0 0,-1-1 0 0 0,1 0 0 0 0,0 1 0 0 0,0-1 0 0 0,0 0 0 0 0,-1 1 0 0 0,1-1-1 0 0,0 0 1 0 0,0 0 0 0 0,0 0 0 0 0,0 0 0 0 0,1 0 0 0 0,4 0 76 0 0,0-1-1 0 0,0 0 1 0 0,0 0 0 0 0,0-1-1 0 0,7-2 1 0 0,-3 0-16 0 0,23-7 136 0 0,-1-2 1 0 0,0-1 0 0 0,43-27-1 0 0,83-65-502 0 0,-7-20-616 0 0,-141 116 802 0 0,-5 0 127 0 0,-9 6 11 0 0,-5 2 37 0 0,5 2-56 0 0,-1 0 0 0 0,1 1 1 0 0,0-1-1 0 0,0 1 0 0 0,0 0 0 0 0,0 0 0 0 0,0 1 0 0 0,0-1 0 0 0,1 1 0 0 0,-1 0 0 0 0,0-1 1 0 0,-4 5-1 0 0,-1 0 13 0 0,0 1 1 0 0,1-1-1 0 0,-12 14 1 0 0,15-16-20 0 0,1 1 0 0 0,0 1-1 0 0,0-1 1 0 0,1 1 0 0 0,-1-1 0 0 0,1 1 0 0 0,1 0 0 0 0,-1 0 0 0 0,-2 9 0 0 0,5-13-11 0 0,-1 1 0 0 0,1-1 0 0 0,-1 0 0 0 0,1 1 0 0 0,0-1 0 0 0,0 0 0 0 0,0 1 0 0 0,0-1 0 0 0,0 0 1 0 0,1 1-1 0 0,-1-1 0 0 0,1 0 0 0 0,-1 1 0 0 0,1-1 0 0 0,0 0 0 0 0,0 0 0 0 0,0 0 0 0 0,0 0 0 0 0,0 0 0 0 0,1 0 0 0 0,-1 0 1 0 0,0 0-1 0 0,1 0 0 0 0,0 0 0 0 0,-1-1 0 0 0,1 1 0 0 0,0-1 0 0 0,3 3 0 0 0,4 0-369 0 0,-1 1-1 0 0,0-2 1 0 0,1 1-1 0 0,12 3 1 0 0,2-2-652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44 506 2759 0 0,'0'1'207'0'0,"-5"11"660"0"0,-11 17 11177 0 0,16-29-11992 0 0,0 1 1 0 0,0-1 0 0 0,0 0 0 0 0,0 0 0 0 0,0 0 0 0 0,0 0 0 0 0,0 0-1 0 0,0 1 1 0 0,0-1 0 0 0,-1 0 0 0 0,1 0 0 0 0,0 0 0 0 0,0 0 0 0 0,0 0-1 0 0,0 0 1 0 0,0 1 0 0 0,0-1 0 0 0,0 0 0 0 0,0 0 0 0 0,-1 0 0 0 0,1 0-1 0 0,0 0 1 0 0,0 0 0 0 0,0 0 0 0 0,0 0 0 0 0,0 0 0 0 0,-1 0-1 0 0,1 0 1 0 0,0 0 0 0 0,0 0 0 0 0,0 0 0 0 0,0 0 0 0 0,-1 0 0 0 0,1 0-1 0 0,0 0 1 0 0,0 0 0 0 0,0 0 0 0 0,0 0 0 0 0,0 0 0 0 0,-1 0 0 0 0,1 0-1 0 0,0 0 1 0 0,0 0 0 0 0,0 0 0 0 0,0 0 0 0 0,0 0 0 0 0,-1 0 0 0 0,1 0-1 0 0,0 0 1 0 0,0 0 0 0 0,0-1 0 0 0,0 1 0 0 0,0 0 0 0 0,0 0 0 0 0,0 0-1 0 0,-1 0 1 0 0,-6-6 872 0 0,6 3-809 0 0,-1 1 1 0 0,1-1-1 0 0,0 0 1 0 0,0 0-1 0 0,0 0 1 0 0,1 0-1 0 0,-1 0 1 0 0,1 0-1 0 0,-1 0 1 0 0,1 0-1 0 0,0 0 1 0 0,0 0-1 0 0,0 0 0 0 0,1 0 1 0 0,0-4-1 0 0,2-6 61 0 0,0 0 0 0 0,5-12-1 0 0,2-3-113 0 0,1 0-1 0 0,2 1 1 0 0,0 0 0 0 0,2 1-1 0 0,28-38 1 0 0,-29 44-356 0 0,1 1 1 0 0,1 1-1 0 0,1 1 0 0 0,1 0 0 0 0,0 1 1 0 0,1 1-1 0 0,0 0 0 0 0,23-11 1 0 0,-12 10-1321 0 0,0 1 0 0 0,1 2 0 0 0,46-14 0 0 0,-43 20-3517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209 288 3679 0 0,'0'0'167'0'0,"2"1"-7"0"0,24 33 3973 0 0,-23-30-504 0 0,-1 14-1291 0 0,-2-13-1860 0 0,-1 1 0 0 0,0 0 0 0 0,0-1-1 0 0,0 1 1 0 0,-1-1 0 0 0,0 1 0 0 0,0-1 0 0 0,0 0 0 0 0,-6 10 0 0 0,-4 4 483 0 0,-18 21 0 0 0,13-18-429 0 0,-123 190 528 0 0,136-204-1492 0 0,0 1 1 0 0,1-1-1 0 0,0 1 0 0 0,0 0 0 0 0,-3 16 1 0 0</inkml:trace>
  <inkml:trace contextRef="#ctx0" brushRef="#br0" timeOffset="1">400 50 8751 0 0,'13'-14'776'0'0,"-6"9"-616"0"0,2-2-160 0 0,1 0 0 0 0,1 0 624 0 0,1 1 96 0 0,1 3 16 0 0,-1 3 8 0 0,1 2-888 0 0,-1 3-176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69 13303 0 0,'-2'-7'149'0'0,"2"5"12"0"0,-1-1 1 0 0,1 0-1 0 0,-1 0 0 0 0,0 1 1 0 0,0-1-1 0 0,0 1 1 0 0,-3-5-1 0 0,3 4-95 0 0,0 1-1 0 0,-1 0 1 0 0,1 0-1 0 0,0-1 1 0 0,-1 1-1 0 0,0 0 1 0 0,1 0 0 0 0,-1 0-1 0 0,0 1 1 0 0,0-1-1 0 0,0 0 1 0 0,0 1-1 0 0,0-1 1 0 0,-1 1-1 0 0,1 0 1 0 0,0 0-1 0 0,-1 0 1 0 0,1 0-1 0 0,-1 0 1 0 0,1 0-1 0 0,-1 0 1 0 0,1 1-1 0 0,-1 0 1 0 0,1-1-1 0 0,-1 1 1 0 0,0 0 0 0 0,1 0-1 0 0,-1 0 1 0 0,1 1-1 0 0,-1-1 1 0 0,0 1-1 0 0,1-1 1 0 0,-3 2-1 0 0,-9 3-65 0 0,1 0-1 0 0,0 1 1 0 0,0 1 0 0 0,1 0-1 0 0,-17 13 1 0 0,11-8-31 0 0,-17 12 164 0 0,1 2-1 0 0,0 2 1 0 0,2 1 0 0 0,2 1 0 0 0,0 2-1 0 0,-33 46 1 0 0,57-69-5 0 0,-1 0 0 0 0,2 0-1 0 0,-1 1 1 0 0,-3 10 0 0 0,8-18 132 0 0,27 4 175 0 0,-18-6-349 0 0,1-1 1 0 0,0 0 0 0 0,-1-1 0 0 0,1 0 0 0 0,-1-1 0 0 0,13-4 0 0 0,48-27 156 0 0,-54 27-208 0 0,-6 2-23 0 0,14-6-88 0 0,-1-1 0 0 0,0-1-1 0 0,-1 0 1 0 0,0-2 0 0 0,34-32 0 0 0,-54 46-9 0 0,-2 1-5 0 0,-4 2 64 0 0,1 1 0 0 0,-1-1 0 0 0,1 1-1 0 0,0 0 1 0 0,0 0 0 0 0,0 0 0 0 0,0 1-1 0 0,0-1 1 0 0,1 1 0 0 0,0 0 0 0 0,0 0-1 0 0,-5 8 1 0 0,5-8-65 0 0,1 0 0 0 0,0 0 0 0 0,1 0 0 0 0,-1 0 0 0 0,1 0 0 0 0,0 1 0 0 0,0-1 0 0 0,0 0 0 0 0,0 1 0 0 0,1-1 0 0 0,0 0 0 0 0,0 1 0 0 0,0-1 0 0 0,0 0 0 0 0,2 7 0 0 0,-2-1-444 0 0,0-9 355 0 0,0 0 0 0 0,0-1 0 0 0,0 1 0 0 0,0 0 0 0 0,0-1 0 0 0,0 1 0 0 0,0 0 0 0 0,0-1 0 0 0,0 1 0 0 0,0 0 0 0 0,0-1 1 0 0,0 1-1 0 0,1 0 0 0 0,-1-1 0 0 0,0 1 0 0 0,0-1 0 0 0,1 1 0 0 0,-1 0 0 0 0,0-1 0 0 0,1 1 0 0 0,-1-1 0 0 0,1 1 0 0 0,-1-1 0 0 0,1 1 0 0 0,-1-1 0 0 0,1 1 1 0 0,-1-1-1 0 0,1 1 0 0 0,17 6-4962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34 388 8431 0 0,'0'0'1959'0'0,"-10"-1"1637"0"0,9 1-3454 0 0,-1 0 0 0 0,1 0 1 0 0,0-1-1 0 0,0 1 0 0 0,0-1 0 0 0,0 1 0 0 0,0-1 1 0 0,0 1-1 0 0,0-1 0 0 0,0 0 0 0 0,0 1 0 0 0,0-1 1 0 0,0 0-1 0 0,0 0 0 0 0,0 0 0 0 0,1 0 0 0 0,-1 1 0 0 0,0-1 1 0 0,1 0-1 0 0,-1 0 0 0 0,1-1 0 0 0,-1 1 0 0 0,1 0 1 0 0,-1 0-1 0 0,1 0 0 0 0,0 0 0 0 0,-1 0 0 0 0,1 0 1 0 0,0-1-1 0 0,0 1 0 0 0,0 0 0 0 0,0 0 0 0 0,0 0 1 0 0,0-1-1 0 0,0 1 0 0 0,0 0 0 0 0,1 0 0 0 0,-1-2 1 0 0,2-2 75 0 0,-1-1 1 0 0,1 1-1 0 0,0-1 1 0 0,0 1 0 0 0,1 0-1 0 0,6-10 1 0 0,5-4 58 0 0,1 1 1 0 0,1 0 0 0 0,34-30-1 0 0,63-37-170 0 0,-88 68-150 0 0,1 1 0 0 0,1 2 0 0 0,0 1 0 0 0,1 1 0 0 0,0 1 0 0 0,1 2 0 0 0,0 1 0 0 0,50-8 1 0 0,-78 16 37 0 0,-1 1 1 0 0,0-1-1 0 0,1 0 1 0 0,-1 1-1 0 0,0-1 1 0 0,1 1-1 0 0,-1-1 1 0 0,0 0-1 0 0,0 1 1 0 0,0-1 0 0 0,1 1-1 0 0,-1-1 1 0 0,0 1-1 0 0,0-1 1 0 0,0 1-1 0 0,0-1 1 0 0,0 0-1 0 0,0 1 1 0 0,0-1 0 0 0,0 1-1 0 0,0-1 1 0 0,0 1-1 0 0,0-1 1 0 0,0 1-1 0 0,0-1 1 0 0,0 1-1 0 0,0 0-1 0 0,-1 2-7 0 0,0 1 1 0 0,1 0-1 0 0,-2-1 0 0 0,1 1 1 0 0,0-1-1 0 0,-1 1 1 0 0,1-1-1 0 0,-1 0 0 0 0,0 1 1 0 0,-5 5-1 0 0,-28 30-42 0 0,25-29 66 0 0,-45 42 30 0 0,38-38-105 0 0,1 1-1 0 0,1 1 0 0 0,0 0 1 0 0,1 1-1 0 0,-20 32 1 0 0,33-47-323 0 0,-5 10-312 0 0,6-3-2549 0 0,5 0-3040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14479 0 0,'0'0'663'0'0,"-1"2"-12"0"0,-19 41 112 0 0,-2-1 1 0 0,-1 0 0 0 0,-39 49-1 0 0,49-74-591 0 0,-1 0-1 0 0,-1-1 1 0 0,-1 0 0 0 0,0-2-1 0 0,-35 26 1 0 0,-101 50 128 0 0,84-52-266 0 0,-165 87-1576 0 0,228-122 1266 0 0,1-1 1 0 0,-1 0-1 0 0,0 0 1 0 0,0-1 0 0 0,0 1-1 0 0,0-1 1 0 0,0 0-1 0 0,-7 0 1 0 0,11-1-452 0 0,-6-16-565 0 0,6 10 1242 0 0,0 1 0 0 0,1 0 0 0 0,-1-1 0 0 0,1 0 0 0 0,0 1 0 0 0,3-11 3562 0 0,5 14-2588 0 0,5 1-616 0 0,-1 1-1 0 0,0 0 1 0 0,0 1-1 0 0,1 0 1 0 0,-1 1-1 0 0,0 0 1 0 0,21 7-1 0 0,-31-7-277 0 0,1-1 1 0 0,-1 0-1 0 0,1 1 0 0 0,-1 0 0 0 0,0 0 0 0 0,0-1 0 0 0,0 1 0 0 0,0 1 1 0 0,0-1-1 0 0,0 0 0 0 0,0 0 0 0 0,-1 1 0 0 0,1-1 0 0 0,-1 1 1 0 0,0-1-1 0 0,0 1 0 0 0,0-1 0 0 0,0 1 0 0 0,0 0 0 0 0,0 0 1 0 0,-1-1-1 0 0,1 1 0 0 0,-1 0 0 0 0,0 5 0 0 0,0 1-26 0 0,0 1 0 0 0,0 0-1 0 0,-1 0 1 0 0,-1-1 0 0 0,-4 19-1 0 0,1-13 39 0 0,0-2 0 0 0,-1 1 0 0 0,0-1-1 0 0,-9 13 1 0 0,-36 48 159 0 0,1-4-35 0 0,64-71-6243 0 0,4-7-822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37 7831 0 0,'24'-18'436'0'0,"-9"7"1446"0"0,-6 3 3564 0 0,-11 33-3778 0 0,-3-8-1330 0 0,-1-1 0 0 0,-1 1-1 0 0,0-2 1 0 0,-1 1 0 0 0,-17 24-1 0 0,12-19-51 0 0,-46 68 525 0 0,-5 9-113 0 0,52-76-521 0 0,0 0-1 0 0,-14 38 1 0 0,24-54-165 0 0,1-4-1 0 0,0 0 1 0 0,0 1-1 0 0,1-1 1 0 0,-1 0-1 0 0,0 1 0 0 0,1-1 1 0 0,0 1-1 0 0,-1-1 1 0 0,1 0-1 0 0,0 1 1 0 0,0-1-1 0 0,0 1 0 0 0,2 4 1 0 0,-2-7-10 0 0,0 1 0 0 0,0-1-1 0 0,0 1 1 0 0,0-1 0 0 0,0 1 0 0 0,0 0 0 0 0,0-1 0 0 0,0 1 0 0 0,1-1 0 0 0,-1 1-1 0 0,0-1 1 0 0,0 1 0 0 0,1-1 0 0 0,-1 1 0 0 0,0-1 0 0 0,1 1 0 0 0,-1-1 0 0 0,1 0-1 0 0,-1 1 1 0 0,0-1 0 0 0,1 0 0 0 0,-1 1 0 0 0,1-1 0 0 0,-1 0 0 0 0,1 1 0 0 0,-1-1-1 0 0,1 0 1 0 0,-1 0 0 0 0,1 0 0 0 0,0 1 0 0 0,-1-1 0 0 0,1 0 0 0 0,0 0 0 0 0,1 0 7 0 0,2 1-108 0 0,1-1 0 0 0,-1 1 0 0 0,1-1 0 0 0,-1 0 0 0 0,1 0-1 0 0,-1-1 1 0 0,0 1 0 0 0,1-1 0 0 0,-1 0 0 0 0,7-2 0 0 0,5-3-3253 0 0,20-10 1 0 0,-9 2-2716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216 115 14743 0 0,'0'0'3046'0'0,"2"1"-2252"0"0,1 0-606 0 0,0 1-1 0 0,0-2 1 0 0,0 1-1 0 0,0 0 1 0 0,1-1-1 0 0,-1 1 1 0 0,0-1-1 0 0,6 0 1 0 0,31-4 529 0 0,-22 1-290 0 0,-2 1-221 0 0,0 0 0 0 0,-1-2-1 0 0,1 0 1 0 0,27-12 0 0 0,-16 4-246 0 0,43-27 0 0 0,-65 36-91 0 0,-1-1-1 0 0,0 1 0 0 0,0-1 0 0 0,-1 1 1 0 0,1-1-1 0 0,5-8 0 0 0,-8 10 81 0 0,-1 1-239 0 0,-6 2-478 0 0,0 1 623 0 0,0-1-1 0 0,-1 1 0 0 0,1 0 0 0 0,0 0 1 0 0,1 1-1 0 0,-1 0 0 0 0,0 0 0 0 0,1 0 0 0 0,-1 1 1 0 0,-4 4-1 0 0,-2 0 93 0 0,-198 147 771 0 0,166-117-124 0 0,2 2-1 0 0,-56 68 0 0 0,95-104-546 0 0,-10 13 139 0 0,-15 23-1 0 0,25-35-161 0 0,0 0 0 0 0,0 1 0 0 0,1-1 0 0 0,0 0 0 0 0,0 1 0 0 0,0 0 0 0 0,1-1 0 0 0,0 1 0 0 0,-1 11 0 0 0,2-15-15 0 0,0-1 0 0 0,0 1 0 0 0,0 0 0 0 0,0-1 0 0 0,1 1 0 0 0,-1 0 0 0 0,0-1 0 0 0,1 1 1 0 0,0-1-1 0 0,-1 1 0 0 0,1-1 0 0 0,0 0 0 0 0,0 1 0 0 0,0-1 0 0 0,0 1 0 0 0,0-1 0 0 0,0 0 1 0 0,0 0-1 0 0,2 2 0 0 0,0-1 5 0 0,0 0-1 0 0,0-1 1 0 0,0 1 0 0 0,0-1 0 0 0,0 1-1 0 0,0-1 1 0 0,1 0 0 0 0,6 1 0 0 0,3 0 12 0 0,1-1 1 0 0,0-1-1 0 0,22-2 0 0 0,5-1-456 0 0,58-14-1 0 0,-39 1-5485 0 0,-17 1-744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1277 78 6911 0 0,'46'-39'2319'0'0,"-23"20"1668"0"0,0-1 3587 0 0,-26 23-7558 0 0,0-1 0 0 0,-1 0 0 0 0,1 0-1 0 0,0 0 1 0 0,0-1 0 0 0,-1 1 0 0 0,-3 0 0 0 0,-8 4-15 0 0,-10 8-1 0 0,15-8 0 0 0,0 0 0 0 0,-15 5 0 0 0,-185 50-48 0 0,117-37-118 0 0,26-6 37 0 0,-1-3 1 0 0,-1-4 0 0 0,1-2 0 0 0,-1-3 0 0 0,-1-4 0 0 0,1-2-1 0 0,-96-13 1 0 0,125 8-51 0 0,0 2 0 0 0,-64 3 0 0 0,67 2-1592 0 0,-46 11-1 0 0,82-13 1515 0 0,51 7-460 0 0,-49-7 1027 0 0,2 1 115 0 0,-2-1-388 0 0,-1 0 0 0 0,1 0 0 0 0,-1 0 0 0 0,1 0-1 0 0,-1 0 1 0 0,1 0 0 0 0,-1 0 0 0 0,1 0 0 0 0,-1 0 0 0 0,1 0-1 0 0,-1 0 1 0 0,1 1 0 0 0,-1-1 0 0 0,0 0 0 0 0,1 0 0 0 0,-1 0-1 0 0,1 1 1 0 0,1 2-8 0 0,0 1-1 0 0,0-1 0 0 0,-1 0 1 0 0,1 1-1 0 0,-1-1 1 0 0,0 1-1 0 0,0 0 0 0 0,-1-1 1 0 0,1 1-1 0 0,0 0 1 0 0,-1-1-1 0 0,0 1 0 0 0,-1 6 1 0 0,0 9-36 0 0,-6 26 0 0 0,4-28 23 0 0,-19 173 485 0 0,21-169-337 0 0,1-1-1 0 0,1 1 0 0 0,1-1 1 0 0,0 1-1 0 0,2-1 0 0 0,1 0 1 0 0,8 26-1 0 0,-9-37 26 0 0,1 1-1 0 0,0-1 1 0 0,0 0-1 0 0,0 0 1 0 0,1 0-1 0 0,1-1 1 0 0,0 0 0 0 0,8 8-1 0 0,-9-10-12 0 0,0-1-1 0 0,0-1 1 0 0,0 1-1 0 0,1-1 1 0 0,-1 0 0 0 0,1 0-1 0 0,0-1 1 0 0,0 0-1 0 0,0 0 1 0 0,1-1 0 0 0,11 2-1 0 0,-18-3 85 0 0,1-2-214 0 0,-1 1 1 0 0,0-1-1 0 0,1 1 0 0 0,-1-1 0 0 0,0 1 1 0 0,0-1-1 0 0,1 0 0 0 0,-1 0 0 0 0,0 0 1 0 0,1-1-1 0 0,-1 2-70 0 0,0-2 36 0 0,0 0-1 0 0,1 0 0 0 0,-1 0 1 0 0,0 0-1 0 0,-1-1 0 0 0,1 1 0 0 0,0 0 1 0 0,-1 0-1 0 0,1 0 0 0 0,-1-1 1 0 0,0 1-1 0 0,0 0 0 0 0,0 0 0 0 0,0-5 1 0 0,-1-3 2 0 0,-1-1 0 0 0,-3-10 0 0 0,-2-15-166 0 0,7 28 123 0 0,0 0 0 0 0,1 0 0 0 0,0 0 0 0 0,0 0-1 0 0,1 1 1 0 0,0-1 0 0 0,1 0 0 0 0,0 1 0 0 0,0 0-1 0 0,0-1 1 0 0,1 1 0 0 0,0 1 0 0 0,0-1 0 0 0,7-7-1 0 0,4-5-9 0 0,2 1-1 0 0,0 1 1 0 0,26-21-1 0 0,14-4-12 0 0,-40 31 39 0 0,-1-1 0 0 0,0 0 0 0 0,0-1 0 0 0,26-30 0 0 0,-28 20-15 0 0,-13 21-110 0 0,-9-3-685 0 0,7 5 770 0 0,0 0 0 0 0,0 0 0 0 0,-1-1 1 0 0,1 1-1 0 0,0 0 0 0 0,-1 0 0 0 0,1 0 0 0 0,0 0 0 0 0,-1 0 1 0 0,1 1-1 0 0,0-1 0 0 0,-1 0 0 0 0,1 1 0 0 0,0-1 0 0 0,-2 2 1 0 0,-18 9-1504 0 0,12-2 146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 5063 0 0,'-9'-3'95'0'0,"0"1"0"0"0,0 0-1 0 0,-11 0 1 0 0,-7-2 1684 0 0,9 4 6279 0 0,20 0-7770 0 0,3-2-113 0 0,1 1-1 0 0,0 0 0 0 0,0 1 1 0 0,7-1-1 0 0,18-1 605 0 0,-30 2-730 0 0,0-1 0 0 0,0 1 1 0 0,0 0-1 0 0,1 0 0 0 0,-1 0 1 0 0,0 0-1 0 0,0 0 0 0 0,1 0 0 0 0,-1 0 1 0 0,0 0-1 0 0,0 1 0 0 0,0-1 1 0 0,1 0-1 0 0,-1 1 0 0 0,0-1 0 0 0,0 1 1 0 0,0-1-1 0 0,0 1 0 0 0,0 0 1 0 0,0-1-1 0 0,0 1 0 0 0,0 0 0 0 0,0 0 1 0 0,0-1-1 0 0,0 1 0 0 0,0 0 1 0 0,-1 0-1 0 0,1 0 0 0 0,0 0 0 0 0,-1 0 1 0 0,1 1-1 0 0,0-1 0 0 0,-1 0 1 0 0,0 0-1 0 0,1 0 0 0 0,-1 0 0 0 0,0 1 1 0 0,1-1-1 0 0,-1 0 0 0 0,0 2 1 0 0,0 2-36 0 0,0-1 1 0 0,0 1 0 0 0,0-1-1 0 0,0 0 1 0 0,-1 1 0 0 0,0-1 0 0 0,0 0-1 0 0,0 0 1 0 0,0 0 0 0 0,-4 8 0 0 0,-11 15 113 0 0,-2-1 0 0 0,-1 0 0 0 0,-23 23 0 0 0,0 3 62 0 0,34-43-144 0 0,-1 2 65 0 0,1 0 0 0 0,-14 24 0 0 0,22-35-82 0 0,1 1 1 0 0,-1-1 0 0 0,0 1-1 0 0,0-1 1 0 0,1 1 0 0 0,-1-1-1 0 0,0 0 1 0 0,1 1-1 0 0,-1-1 1 0 0,0 0 0 0 0,1 1-1 0 0,-1-1 1 0 0,1 0 0 0 0,-1 1-1 0 0,0-1 1 0 0,1 0 0 0 0,-1 1-1 0 0,1-1 1 0 0,-1 0-1 0 0,1 0 1 0 0,-1 0 0 0 0,1 0-1 0 0,-1 0 1 0 0,2 1 0 0 0,12 3 466 0 0,9-4-194 0 0,-1-1 1 0 0,1 0-1 0 0,36-8 0 0 0,-9 1-95 0 0,256-19 425 0 0,-286 27-4226 0 0,-16 0 558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45 792 7687 0 0,'-9'6'235'0'0,"1"0"0"0"0,0 0-1 0 0,-11 13 6208 0 0,23-17-5398 0 0,-4-2-1007 0 0,0 1 0 0 0,0-1-1 0 0,0 0 1 0 0,1 0 0 0 0,-1 0-1 0 0,0 1 1 0 0,0-1 0 0 0,0 0-1 0 0,1 0 1 0 0,-1 0-1 0 0,0 0 1 0 0,0 1 0 0 0,0-1-1 0 0,1 0 1 0 0,-1 0 0 0 0,0 0-1 0 0,0 0 1 0 0,1 0 0 0 0,-1 0-1 0 0,0 0 1 0 0,1 0-1 0 0,-1 0 1 0 0,0 0 0 0 0,0 0-1 0 0,1 0 1 0 0,-1 0 0 0 0,0 0-1 0 0,6 0 227 0 0,-1-1 0 0 0,0 1 0 0 0,0-1 0 0 0,0-1 1 0 0,0 1-1 0 0,0-1 0 0 0,8-3 0 0 0,36-22 952 0 0,-19 9-911 0 0,0 1-234 0 0,36-29 0 0 0,-9 6-34 0 0,-28 18-23 0 0,0-1 0 0 0,-2-2 0 0 0,25-28 0 0 0,-4 4 10 0 0,96-110 127 0 0,-97 103-39 0 0,-16 18-20 0 0,-53 54-51 0 0,-3 9-93 0 0,0 2 0 0 0,2 0 0 0 0,-33 53 0 0 0,28-33 62 0 0,-39 89-1 0 0,63-128-9 0 0,1-1-1 0 0,0 1 0 0 0,1 0 1 0 0,0 0-1 0 0,0 1 1 0 0,-1 12-1 0 0,3-19 15 0 0,0 0 1 0 0,0 0-1 0 0,0 0 0 0 0,1-1 0 0 0,-1 1 1 0 0,0 0-1 0 0,1 0 0 0 0,-1-1 0 0 0,1 1 1 0 0,0 0-1 0 0,0-1 0 0 0,-1 1 1 0 0,1 0-1 0 0,0-1 0 0 0,0 1 0 0 0,0-1 1 0 0,1 0-1 0 0,-1 1 0 0 0,0-1 1 0 0,0 0-1 0 0,1 0 0 0 0,-1 0 0 0 0,1 0 1 0 0,-1 0-1 0 0,1 0 0 0 0,-1 0 0 0 0,1 0 1 0 0,0 0-1 0 0,-1-1 0 0 0,1 1 1 0 0,0-1-1 0 0,0 1 0 0 0,-1-1 0 0 0,1 0 1 0 0,0 0-1 0 0,3 0 0 0 0,6 1 101 0 0,0-1 0 0 0,-1-1 0 0 0,1 0 0 0 0,0 0 0 0 0,-1-1 0 0 0,16-5 0 0 0,63-25 433 0 0,-66 22-489 0 0,62-25 34 0 0,94-54 0 0 0,-129 60-58 0 0,-1-2-1 0 0,-2-3 0 0 0,45-41 0 0 0,-68 53-24 0 0,-1-2 0 0 0,-1 0 0 0 0,-1-1 0 0 0,22-33-1 0 0,-34 44-8 0 0,-1-1-1 0 0,0-1 1 0 0,-1 1-1 0 0,0-1 1 0 0,-1 0-1 0 0,-1-1 1 0 0,-1 0-1 0 0,0 0 0 0 0,2-29 1 0 0,-6 43-33 0 0,0 1 0 0 0,0-1 1 0 0,0 1-1 0 0,0-1 0 0 0,-1 0 1 0 0,1 1-1 0 0,-1-1 0 0 0,1 1 1 0 0,-3-4-1 0 0,3 6 27 0 0,0-1-1 0 0,-1 1 0 0 0,1 0 1 0 0,0 0-1 0 0,-1 0 1 0 0,1-1-1 0 0,0 1 0 0 0,-1 0 1 0 0,1 0-1 0 0,0 0 1 0 0,-1 0-1 0 0,1 0 0 0 0,0 0 1 0 0,-1 0-1 0 0,1 0 1 0 0,-1 0-1 0 0,1 0 1 0 0,0 0-1 0 0,-1 0 0 0 0,1 0 1 0 0,0 0-1 0 0,-1 0 1 0 0,1 0-1 0 0,-1 1 0 0 0,1-1 1 0 0,0 0-1 0 0,-1 0 1 0 0,1 0-1 0 0,0 0 0 0 0,-1 1 1 0 0,-10 6-38 0 0,-1 2 9 0 0,1 1 0 0 0,1 1 0 0 0,-1 0 0 0 0,-13 19 0 0 0,-29 54-65 0 0,30-44 100 0 0,3 1 0 0 0,-26 71 0 0 0,36-82 10 0 0,2 1 1 0 0,1 0-1 0 0,1 0 0 0 0,-2 54 0 0 0,8-70-3 0 0,0-1 0 0 0,1 1-1 0 0,1-1 1 0 0,0 0 0 0 0,1 0 0 0 0,5 19 0 0 0,-4-23 3 0 0,1 1 0 0 0,0-1 0 0 0,0 0 0 0 0,1 0 0 0 0,0-1 0 0 0,0 1 1 0 0,1-2-1 0 0,12 14 0 0 0,-10-14 0 0 0,-6-5-7 0 0,1 0 0 0 0,0 1 0 0 0,-1 0 0 0 0,0 0 0 0 0,0 0 0 0 0,0 0 0 0 0,0 0 0 0 0,-1 1 1 0 0,0-1-1 0 0,0 1 0 0 0,0 0 0 0 0,0-1 0 0 0,1 9 0 0 0,-2-10-3 0 0,0 14 0 0 0,-3 2-3137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142 2303 0 0,'0'0'102'0'0,"2"-2"-1"0"0,18-23 350 0 0,-4 7 4833 0 0,24-22 0 0 0,-23 25-3980 0 0,0 1 1 0 0,24-14 2211 0 0,-47 29-3398 0 0,0 0 0 0 0,0 0 0 0 0,0 1 0 0 0,0 0 0 0 0,1 0 0 0 0,-1 0-1 0 0,1 0 1 0 0,-7 5 0 0 0,-2 0-71 0 0,-180 79-238 0 0,144-66-97 0 0,-102 24 0 0 0,-251 13 120 0 0,293-46 168 0 0,-90 5 0 0 0,163-16 0 0 0,0-1 0 0 0,0-1 0 0 0,-53-11 0 0 0,85 11 3 0 0,0 2 12 0 0,1-1-1 0 0,0 0 1 0 0,0 0 0 0 0,0 0-1 0 0,0 0 1 0 0,0 0 0 0 0,0-1-1 0 0,1 0 1 0 0,-1 0 0 0 0,0 0-1 0 0,1 0 1 0 0,0-1 0 0 0,-1 1-1 0 0,1-1 1 0 0,0 0 0 0 0,0 0-1 0 0,0 0 1 0 0,1 0 0 0 0,-4-6-1 0 0,6 8 7 0 0,0 1 0 0 0,0-1-1 0 0,0 0 1 0 0,0 1 0 0 0,0-1-1 0 0,0 0 1 0 0,0 0 0 0 0,0 1-1 0 0,0-1 1 0 0,0 0 0 0 0,0 1-1 0 0,1-1 1 0 0,-1 0 0 0 0,0 1-1 0 0,1-1 1 0 0,-1 0 0 0 0,0 1-1 0 0,1-1 1 0 0,-1 1 0 0 0,1-1-1 0 0,-1 1 1 0 0,1-1 0 0 0,-1 1-1 0 0,1-1 1 0 0,-1 1 0 0 0,1-1-1 0 0,-1 1 1 0 0,1-1-1 0 0,0 1 1 0 0,-1 0 0 0 0,1 0-1 0 0,0-1 1 0 0,1 1 0 0 0,4-1-8 0 0,1 1 1 0 0,-1 0 0 0 0,1 1-1 0 0,0 0 1 0 0,-1 0 0 0 0,0 0-1 0 0,1 1 1 0 0,-1 0 0 0 0,0 0-1 0 0,0 0 1 0 0,0 1 0 0 0,10 6-1 0 0,-5-3-25 0 0,0 0 0 0 0,-1 0 0 0 0,0 1 0 0 0,0 0 0 0 0,11 12 0 0 0,2 3-11 0 0,0-1 1 0 0,49 31-1 0 0,-11-7 27 0 0,-42-30-4 0 0,3 1 0 0 0,21 22 0 0 0,13 11 0 0 0,-21-21 0 0 0,-24-17-1 0 0,0 0 1 0 0,-1 0-1 0 0,0 1 0 0 0,10 15 0 0 0,27 55 49 0 0,-4-7 167 0 0,-34-62-172 0 0,-2-4-22 0 0,-6-7 296 0 0,0-5-235 0 0,3-7-43 0 0,0-1 0 0 0,-1 1 0 0 0,-1-1 0 0 0,0 0 0 0 0,2-22 1 0 0,-4-62 341 0 0,-1 62-262 0 0,3-38 0 0 0,0 53-127 0 0,1 1-1 0 0,5-20 0 0 0,-6 30 4 0 0,1-1-1 0 0,0 1 0 0 0,0 0 0 0 0,0 1 0 0 0,1-1 0 0 0,0 0 0 0 0,7-8 0 0 0,7-6-68 0 0,0 0 1 0 0,29-23-1 0 0,-42 39-5 0 0,1 0 0 0 0,0 1 0 0 0,0 0 0 0 0,1 0 0 0 0,-1 0 0 0 0,1 1 0 0 0,0 0-1 0 0,0 0 1 0 0,0 1 0 0 0,0 0 0 0 0,1 0 0 0 0,-1 1 0 0 0,14-2 0 0 0,-20 4-23 0 0,0-1 0 0 0,1 0 0 0 0,-1 1 0 0 0,1-1-1 0 0,-1 1 1 0 0,0-1 0 0 0,1 1 0 0 0,-1 0 0 0 0,0-1 0 0 0,0 1 0 0 0,0 0 0 0 0,3 2 0 0 0,0 0-559 0 0,6 4-918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 5527 0 0,'0'0'498'0'0,"-2"1"-406"0"0,-71 33 5605 0 0,65-30-4992 0 0,-3 4 2480 0 0,13-7-1872 0 0,7-3-955 0 0,67-21 1137 0 0,-58 16-1222 0 0,0 1 0 0 0,1 1 0 0 0,0 0 0 0 0,27-2 0 0 0,-43 7-230 0 0,0-1-1 0 0,0 1 1 0 0,1 0-1 0 0,-1 1 1 0 0,0-1-1 0 0,0 0 1 0 0,0 1 0 0 0,0 0-1 0 0,0-1 1 0 0,6 4-1 0 0,-2 3 85 0 0,-6-5-124 0 0,-1 0 1 0 0,1 0-1 0 0,-1 0 1 0 0,1 0-1 0 0,-1 0 0 0 0,0 0 1 0 0,0 0-1 0 0,0 0 1 0 0,0 0-1 0 0,0 1 1 0 0,0-1-1 0 0,-1 0 0 0 0,1 0 1 0 0,-1 0-1 0 0,1 0 1 0 0,-1 0-1 0 0,-1 3 1 0 0,-3 5 29 0 0,0 0 1 0 0,-8 10-1 0 0,5-8-18 0 0,-21 31 57 0 0,-3-1 0 0 0,-62 66 0 0 0,67-76-136 0 0,26-32 62 0 0,1 1 0 0 0,-1 0 0 0 0,0-1 0 0 0,1 1 0 0 0,-1 0 1 0 0,1 0-1 0 0,-1-1 0 0 0,1 1 0 0 0,-1 0 0 0 0,1 0 0 0 0,-1 0 0 0 0,1 0 0 0 0,0 0 0 0 0,0 0 0 0 0,-1-1 0 0 0,1 1 0 0 0,0 0 0 0 0,0 0 0 0 0,0 0 0 0 0,0 0 0 0 0,0 0 1 0 0,0 0-1 0 0,0 0 0 0 0,0 0 0 0 0,1 0 0 0 0,-1 0 0 0 0,0 0 0 0 0,0 0 0 0 0,1 0 0 0 0,-1 0 0 0 0,1-1 0 0 0,-1 1 0 0 0,1 0 0 0 0,-1 0 0 0 0,1 0 0 0 0,0 0 0 0 0,0 0 2 0 0,6 4 0 0 0,-1-2 7 0 0,0-1 0 0 0,1 0 1 0 0,-1-1-1 0 0,1 0 0 0 0,-1 0 0 0 0,1 0 0 0 0,-1 0 0 0 0,1-1 0 0 0,-1-1 0 0 0,13-1 1 0 0,-10 1 0 0 0,-1 1 0 0 0,1 0 0 0 0,-1 0 0 0 0,1 0 1 0 0,-1 1-1 0 0,11 3 0 0 0,-18-4-11 0 0,6 2-346 0 0,-1 0-1 0 0,0 0 0 0 0,12 7 1 0 0,-17-8-667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12959 0 0,'0'0'2779'0'0,"0"3"-2028"0"0,2 11-470 0 0,1 0 0 0 0,1 0 0 0 0,0-1 0 0 0,1 1 1 0 0,0-1-1 0 0,1 0 0 0 0,0 0 0 0 0,12 16 0 0 0,2 0 195 0 0,2 0-1 0 0,30 32 1 0 0,-34-43-334 0 0,1-1 1 0 0,0-1-1 0 0,2 0 0 0 0,-1-2 1 0 0,31 16-1 0 0,118 49 131 0 0,-109-53-215 0 0,-7-4-68 0 0,-51-21-50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62 10591 0 0,'0'-1'488'0'0,"-10"-22"158"0"0,-1-6 4639 0 0,9 26-3121 0 0,2 3-2103 0 0,0 0 0 0 0,0-1 0 0 0,0 1 0 0 0,0 0 0 0 0,0-1 0 0 0,0 1 0 0 0,0 0 0 0 0,0 0 0 0 0,0-1 0 0 0,-1 1 0 0 0,1 0 0 0 0,0 0 0 0 0,0-1 0 0 0,0 1 0 0 0,0 0 0 0 0,-1 0 0 0 0,1 0 0 0 0,0-1 0 0 0,0 1 0 0 0,0 0 0 0 0,-1 0 0 0 0,1 0 0 0 0,0 0 0 0 0,0 0 0 0 0,-1-1 0 0 0,1 1 0 0 0,0 0 0 0 0,-1 0 0 0 0,-8 10-22 0 0,1 0 0 0 0,-14 23 0 0 0,-6 7-44 0 0,-95 101 5 0 0,10-14 0 0 0,83-89-13 0 0,4-5 212 0 0,-54 54-1 0 0,76-84-253 0 0,0 0 0 0 0,1 0 0 0 0,-1-1 0 0 0,0 1 0 0 0,0-1 0 0 0,0 0-1 0 0,0-1 1 0 0,-6 3 0 0 0,8-4-169 0 0,5-13-841 0 0,0 8-93 0 0,0-1 1 0 0,0 1-1 0 0,0 0 1 0 0,8-9-1 0 0,7-8-4813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15343 0 0,'0'0'2410'0'0,"2"-1"-2012"0"0,243-75 3179 0 0,-16 5-1601 0 0,-180 56-2331 0 0,1 3 0 0 0,0 2 0 0 0,71-5 0 0 0,-102 15-1554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 12407 0 0,'-6'-1'143'0'0,"0"0"-1"0"0,0 1 1 0 0,0 0-1 0 0,0 0 1 0 0,-1 0-1 0 0,1 1 1 0 0,0 0-1 0 0,-9 2 1 0 0,12-1-136 0 0,-1-1 0 0 0,1 1 0 0 0,0 0 1 0 0,-1 0-1 0 0,1 0 0 0 0,0 0 0 0 0,0 0 0 0 0,0 1 0 0 0,1-1 1 0 0,-1 1-1 0 0,1 0 0 0 0,-1 0 0 0 0,1 0 0 0 0,0 0 0 0 0,-2 4 1 0 0,1-2 0 0 0,0 1-1 0 0,1-1 1 0 0,0 1 0 0 0,1-1 0 0 0,-1 1 0 0 0,1 0 0 0 0,0-1 0 0 0,0 1 0 0 0,1 0 0 0 0,0 0 0 0 0,0 0 0 0 0,0 0 0 0 0,2 7 0 0 0,2 8 20 0 0,1-1 1 0 0,11 29 0 0 0,-7-24 3 0 0,4 11-10 0 0,2 0-1 0 0,38 64 1 0 0,52 59 4 0 0,10 18 2 0 0,-97-146-13 0 0,-3 0 0 0 0,0 1 0 0 0,-2 1 1 0 0,9 34-1 0 0,-18-50 30 0 0,0 1 0 0 0,-2-1 0 0 0,0 1 0 0 0,-1 0 0 0 0,0-1 0 0 0,-1 1 0 0 0,-2 0 0 0 0,0-1 0 0 0,0 1 0 0 0,-2-1 0 0 0,-6 20 0 0 0,2-14 189 0 0,-1 0 0 0 0,-2-1 0 0 0,0 1 0 0 0,-1-2 0 0 0,-2 0 0 0 0,0 0 0 0 0,-22 24 0 0 0,17-24-2 0 0,-1-2 1 0 0,0 0 0 0 0,-1-1 0 0 0,-46 29 0 0 0,-62 39-860 0 0,118-78-5496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10135 0 0,'0'0'919'0'0,"2"0"-574"0"0,10-1 775 0 0,0-1-1 0 0,0-1 0 0 0,-1 0 0 0 0,1 0 0 0 0,12-6 1 0 0,-2 1-582 0 0,43-15 435 0 0,-27 9-943 0 0,0 2 0 0 0,68-14-1 0 0,-88 24-1690 0 0,-4 2-4874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1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13823 0 0,'0'0'1062'0'0,"2"-9"482"0"0,4 3-1076 0 0,-1 0 0 0 0,1 0 0 0 0,0 1 0 0 0,1-1 0 0 0,-1 1 0 0 0,1 1 0 0 0,0-1 0 0 0,0 1 0 0 0,1 0 0 0 0,-1 1 0 0 0,14-4 0 0 0,-4 1-442 0 0,0 2 0 0 0,1 0 0 0 0,0 1 0 0 0,26 0 0 0 0,91 4-3784 0 0,-130 0 3659 0 0,39 2-1276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1407 20 13359 0 0,'0'0'1514'0'0,"-12"-9"-946"0"0,6 7-306 0 0,0 0 1 0 0,0 0-1 0 0,0 1 1 0 0,0-1-1 0 0,0 1 1 0 0,0 1-1 0 0,-1-1 1 0 0,-9 1-1 0 0,-4 1-268 0 0,-28 6 0 0 0,-60 16 28 0 0,-116 43-1 0 0,-28 7 8 0 0,188-58-21 0 0,-127 27 86 0 0,144-34-43 0 0,-1-2 1 0 0,-50-1-1 0 0,79-5 83 0 0,1 0 0 0 0,0-2-1 0 0,-1 0 1 0 0,1-1 0 0 0,0-1 0 0 0,0-1-1 0 0,1-1 1 0 0,-1 0 0 0 0,-18-10 0 0 0,34 15-108 0 0,0 0 1 0 0,0-1 0 0 0,-1 1 0 0 0,1-1 0 0 0,0 1-1 0 0,0-1 1 0 0,1 0 0 0 0,-1 0 0 0 0,0 0 0 0 0,0 0-1 0 0,1 0 1 0 0,-1 0 0 0 0,1-1 0 0 0,-2-4 0 0 0,2 6-11 0 0,1-1 1 0 0,0 0-1 0 0,-1 1 1 0 0,1-1-1 0 0,0 0 1 0 0,0 1-1 0 0,0-1 1 0 0,0 0-1 0 0,1 1 1 0 0,-1-1-1 0 0,0 0 1 0 0,1 1-1 0 0,-1-1 1 0 0,1 1-1 0 0,-1-1 1 0 0,1 1-1 0 0,0-1 1 0 0,0 1-1 0 0,0-1 1 0 0,-1 1-1 0 0,1-1 1 0 0,1 1-1 0 0,-1 0 1 0 0,2-2-1 0 0,6-5 14 0 0,0 0-1 0 0,0 1 0 0 0,1 0 1 0 0,0 0-1 0 0,0 1 0 0 0,1 0 1 0 0,-1 1-1 0 0,1 1 0 0 0,19-6 1 0 0,-28 9-33 0 0,1 1 0 0 0,-1-1 1 0 0,0 1-1 0 0,0 0 0 0 0,0 0 1 0 0,1 0-1 0 0,-1 0 0 0 0,0 1 1 0 0,0-1-1 0 0,0 0 0 0 0,0 1 1 0 0,0 0-1 0 0,1-1 1 0 0,-1 1-1 0 0,0 0 0 0 0,-1 0 1 0 0,1 0-1 0 0,0 0 0 0 0,0 1 1 0 0,0-1-1 0 0,-1 0 0 0 0,1 1 1 0 0,0-1-1 0 0,-1 1 0 0 0,1 0 1 0 0,-1-1-1 0 0,2 4 1 0 0,2 4-36 0 0,1 1 0 0 0,-2 0 0 0 0,1 0 0 0 0,3 14 1 0 0,-3-9 28 0 0,0-4-6 0 0,88 218-24 0 0,-58-149 39 0 0,6 10 0 0 0,-11-23 3 0 0,-16-33-59 0 0,10 23 63 0 0,-23-56 82 0 0,-1 0-36 0 0,1 0-1 0 0,0-1 1 0 0,-1 1 0 0 0,1 0-1 0 0,-1-1 1 0 0,1 1 0 0 0,0-1 0 0 0,0 1-1 0 0,-1-1 1 0 0,1 1 0 0 0,0-1 0 0 0,0 0-1 0 0,-1 1 1 0 0,1-1 0 0 0,0 0-1 0 0,0 0 1 0 0,0 0 0 0 0,0 1 0 0 0,0-1-1 0 0,-1 0 1 0 0,1 0 0 0 0,0 0-1 0 0,0 0 1 0 0,0 0 0 0 0,0-1 0 0 0,0 1-1 0 0,-1 0 1 0 0,1 0 0 0 0,0 0 0 0 0,0-1-1 0 0,0 1 1 0 0,-1-1 0 0 0,1 1-1 0 0,1-1 1 0 0,4-4 92 0 0,0 0-1 0 0,-1-1 0 0 0,1 0 1 0 0,-1 0-1 0 0,0 0 0 0 0,-1 0 1 0 0,1-1-1 0 0,3-8 0 0 0,1 1 32 0 0,23-41-110 0 0,47-104 0 0 0,3-67-9 0 0,-78 215-89 0 0,-1 0 0 0 0,2 0-1 0 0,0 1 1 0 0,0 0 0 0 0,0 0-1 0 0,2 0 1 0 0,-1 0 0 0 0,11-11-1 0 0,-16 20-593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26 5527 0 0,'-35'-7'358'0'0,"-15"-4"1975"0"0,18 8 7456 0 0,34 3-9470 0 0,27 3 255 0 0,0-2 1 0 0,54-5-1 0 0,-55 1-155 0 0,1 2-1 0 0,0 1 1 0 0,33 4-1 0 0,-60-4-392 0 0,0 1 0 0 0,0-1 0 0 0,0 0-1 0 0,-1 1 1 0 0,1-1 0 0 0,0 1 0 0 0,0 0 0 0 0,-1 0-1 0 0,1 0 1 0 0,0-1 0 0 0,-1 1 0 0 0,1 1 0 0 0,-1-1-1 0 0,0 0 1 0 0,1 0 0 0 0,-1 0 0 0 0,0 1 0 0 0,2 1-1 0 0,-2-1-15 0 0,-1-1-1 0 0,1 0 0 0 0,-1 1 0 0 0,0-1 1 0 0,1 1-1 0 0,-1-1 0 0 0,0 1 0 0 0,0-1 1 0 0,0 1-1 0 0,0-1 0 0 0,0 1 0 0 0,0-1 0 0 0,0 1 1 0 0,0-1-1 0 0,-1 0 0 0 0,1 1 0 0 0,-1-1 1 0 0,1 1-1 0 0,-1-1 0 0 0,1 0 0 0 0,-1 1 1 0 0,-2 1-1 0 0,-3 7 26 0 0,-1 0 1 0 0,0-1-1 0 0,0 0 1 0 0,-16 13-1 0 0,-40 29 177 0 0,37-30-156 0 0,-24 17-41 0 0,-43 37 29 0 0,73-57-19 0 0,0 0 0 0 0,-23 30-1 0 0,38-41-22 0 0,0-1-1 0 0,1 1 1 0 0,0 0-1 0 0,0 1 1 0 0,0-1-1 0 0,-3 9 1 0 0,7-14-2 0 0,-1-1 1 0 0,1 1-1 0 0,-1 0 1 0 0,1 0-1 0 0,0 0 0 0 0,-1-1 1 0 0,1 1-1 0 0,0 0 1 0 0,0 0-1 0 0,0 0 0 0 0,0-1 1 0 0,1 1-1 0 0,-1 0 0 0 0,0 0 1 0 0,1 0-1 0 0,-1-1 1 0 0,1 1-1 0 0,0 0 0 0 0,0-1 1 0 0,-1 1-1 0 0,1 0 1 0 0,0-1-1 0 0,0 1 0 0 0,0-1 1 0 0,1 0-1 0 0,-1 1 1 0 0,0-1-1 0 0,1 0 0 0 0,-1 0 1 0 0,0 0-1 0 0,1 1 1 0 0,-1-2-1 0 0,3 2 0 0 0,1 1 9 0 0,1-1-1 0 0,-1 0 0 0 0,1 0 1 0 0,0-1-1 0 0,-1 0 0 0 0,1 0 1 0 0,0 0-1 0 0,8 0 0 0 0,50-4 72 0 0,-44 1-72 0 0,39-6-1322 0 0,94-23-1 0 0,-70 12 74 0 0,-56 13-425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14279 0 0,'0'0'1103'0'0,"1"-1"-720"0"0,8-6 185 0 0,-1 0 1 0 0,1 1 0 0 0,0 0 0 0 0,0 0 0 0 0,1 1-1 0 0,0 0 1 0 0,0 0 0 0 0,0 1 0 0 0,13-3 0 0 0,17-3 335 0 0,44-5 0 0 0,-69 13-702 0 0,66-8 709 0 0,83 3 1 0 0,-41 2-528 0 0,123-14-181 0 0,-3-21-69 0 0,-173 21-1131 0 0,78-33 0 0 0,-55 18-889 0 0,-79 28-3646 0 0,-4 1-1624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135 158 16439 0 0,'0'0'3152'0'0,"0"2"-2709"0"0,-7 16-104 0 0,-1-1 1 0 0,-18 28-1 0 0,2-3-96 0 0,10-16-218 0 0,1 0-1 0 0,2 0 1 0 0,0 1-1 0 0,-9 38 1 0 0,20-63 31 0 0,2-3 21 0 0,11-11 47 0 0,1 1-1 0 0,-1-2 1 0 0,-1 0 0 0 0,18-24-1 0 0,-13 15-10 0 0,24-26 117 0 0,2 1 1 0 0,2 2-1 0 0,3 3 1 0 0,0 1-1 0 0,3 3 1 0 0,71-42-1 0 0,-122 80-213 0 0,1 0-1 0 0,-1-1 0 0 0,1 1 1 0 0,-1 0-1 0 0,1-1 1 0 0,-1 1-1 0 0,1 0 1 0 0,-1 0-1 0 0,1 0 1 0 0,-1-1-1 0 0,1 1 0 0 0,0 0 1 0 0,-1 0-1 0 0,1 0 1 0 0,-1 0-1 0 0,1 0 1 0 0,-1 0-1 0 0,1 0 1 0 0,0 0-1 0 0,-1 0 0 0 0,1 0 1 0 0,-1 0-1 0 0,2 1 1 0 0,0 0 19 0 0,-1 1-1 0 0,1 0 1 0 0,0 0 0 0 0,-1-1-1 0 0,1 1 1 0 0,-1 0 0 0 0,0 0-1 0 0,3 4 1 0 0,0 3-23 0 0,0 0 1 0 0,-1 0-1 0 0,0 1 0 0 0,-1-1 0 0 0,0 1 1 0 0,0-1-1 0 0,-1 1 0 0 0,1 17 0 0 0,0 5 0 0 0,0 61-13 0 0,0-1 0 0 0,0-82 0 0 0,-1 0 0 0 0,1 0 0 0 0,0 0 0 0 0,1 0 0 0 0,0-1 0 0 0,8 18 0 0 0,-7-21 3 0 0,1 0 0 0 0,-1 0-1 0 0,1-1 1 0 0,0 1 0 0 0,0-1 0 0 0,0 0 0 0 0,1 0-1 0 0,0 0 1 0 0,0-1 0 0 0,0 0 0 0 0,0 0-1 0 0,13 5 1 0 0,-3-3 0 0 0,0 0-1 0 0,1 0 0 0 0,-1-2 1 0 0,23 4-1 0 0,-12-6-318 0 0,-8-6-3538 0 0,-4-1-3696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1298 148 3223 0 0,'46'-21'463'0'0,"-33"14"1426"0"0,0-1 0 0 0,0 0 1 0 0,-1-1-1 0 0,-1-1 1 0 0,19-19-1 0 0,6-7 1656 0 0,-35 35-3305 0 0,0-1-1 0 0,-1 0 0 0 0,1 1 0 0 0,0-1 1 0 0,-1 0-1 0 0,1 1 0 0 0,-1-1 1 0 0,0 0-1 0 0,1-3 1245 0 0,-19 15-1447 0 0,-29 19 1 0 0,-3 3-39 0 0,-23 9-40 0 0,-1 1-303 0 0,-106 44 1 0 0,115-62-214 0 0,-125 29-1 0 0,142-44 341 0 0,-1-2 0 0 0,0-2 1 0 0,-69-2-1 0 0,6-11 168 0 0,-141-28 0 0 0,223 30 73 0 0,0-1 0 0 0,-41-15 0 0 0,58 15-12 0 0,6-1 48 0 0,7 4 0 0 0,6-5-48 0 0,7 2-12 0 0,2 5 0 0 0,-1 4 0 0 0,1 5 0 0 0,-10-3 0 0 0,-2 0 0 0 0,1 0 0 0 0,6 8 0 0 0,-7-9 0 0 0,0 1 0 0 0,0-1 0 0 0,-1 1 0 0 0,0 0 0 0 0,0 0 0 0 0,0 0 0 0 0,3 6 0 0 0,0 3 0 0 0,19 25 0 0 0,1-1 0 0 0,2-2 0 0 0,44 45 0 0 0,-31-38 2 0 0,51 59 50 0 0,-71-75-2 0 0,-8-13-14 0 0,-2 0 0 0 0,0 1 0 0 0,0 1 0 0 0,11 23 0 0 0,-16-22-13 0 0,-1-1 20 0 0,-1 6-3 0 0,-3-17-24 0 0,-2 0-2 0 0,0 7 12 0 0,0-8 38 0 0,-3 3 10 0 0,4-4 28 0 0,-2-5 38 0 0,2 3-132 0 0,1 0-1 0 0,-1 0 1 0 0,1 0-1 0 0,-1 0 0 0 0,1 0 1 0 0,-1 0-1 0 0,1-1 1 0 0,0 1-1 0 0,-1 0 0 0 0,1 0 1 0 0,-1-1-1 0 0,1 1 1 0 0,0 0-1 0 0,-1-1 0 0 0,1 1 1 0 0,0 0-1 0 0,-1-1 0 0 0,0 0 1 0 0,-1-4 48 0 0,0 0 1 0 0,0 0 0 0 0,0 0-1 0 0,1 0 1 0 0,-1-1-1 0 0,1 1 1 0 0,1 0-1 0 0,-1-1 1 0 0,1 1 0 0 0,0-1-1 0 0,0 1 1 0 0,0-1-1 0 0,3-8 1 0 0,1-8 151 0 0,2 0 1 0 0,9-23-1 0 0,-5 16-160 0 0,2-2-32 0 0,1 0 0 0 0,2 1 0 0 0,31-48 0 0 0,-34 61-15 0 0,18-20 0 0 0,17-24-18 0 0,-45 59-57 0 0,-6 34-4749 0 0,4-20 3191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0,'0'0'667'0'0,"1"3"-547"0"0,13 85 4040 0 0,-11-63-3056 0 0,1 1-1 0 0,1-1 1 0 0,1 0 0 0 0,17 43 0 0 0,-16-54-998 0 0,0 0 1 0 0,1-1 0 0 0,1 0-1 0 0,0-1 1 0 0,1 0 0 0 0,0 0-1 0 0,1-1 1 0 0,0 0 0 0 0,13 9-1 0 0,6 2 325 0 0,2-1 0 0 0,51 24-1 0 0,-47-24-241 0 0,-1 1-1 0 0,0 1 1 0 0,-2 2-1 0 0,-2 2 0 0 0,34 34 1 0 0,-53-50-146 0 0,-1-2-33 0 0,-2 0-20 0 0,-7-8-138 0 0,0 0 1 0 0,0 0 0 0 0,-1 0 0 0 0,1 0-1 0 0,0 0 1 0 0,0-1 0 0 0,0 1 0 0 0,0 0 0 0 0,0-1-1 0 0,3 1 1 0 0,-1 0-427 0 0,-1-1-590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6447 0 0,'0'0'499'0'0,"-2"2"-328"0"0,-4 1 342 0 0,0 1 0 0 0,0 0-1 0 0,1 0 1 0 0,0 0 0 0 0,0 1 0 0 0,0 0 0 0 0,0 0 0 0 0,1 0 0 0 0,-8 11 0 0 0,-2 7 1243 0 0,-13 30 0 0 0,-1 1-812 0 0,-7 2 149 0 0,-57 67-1 0 0,69-97-963 0 0,-2-1-1 0 0,-28 24 0 0 0,-12 9-9 0 0,58-51-112 0 0,4-3 4 0 0,-1-1 0 0 0,1 1 0 0 0,0 0 0 0 0,0 0 0 0 0,0 0 0 0 0,-4 9 0 0 0,6-11 24 0 0,2 1-76 0 0,0 7-19 0 0,-1-7-174 0 0,2-2-1819 0 0,8 2 716 0 0,-8-2-57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4607 0 0,'0'0'9858'0'0,"3"-1"-9394"0"0,31-17 694 0 0,1 2 0 0 0,0 1 1 0 0,49-12-1 0 0,1 3-464 0 0,0 4 0 0 0,119-13 1 0 0,-131 31-3715 0 0,-53 1 1394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5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330 172 10591 0 0,'-47'-10'1060'0'0,"-50"-3"0"0"0,77 12-82 0 0,0 0 0 0 0,0 2 0 0 0,-1 0 0 0 0,1 1 0 0 0,-23 6 0 0 0,6 1-712 0 0,33-9-202 0 0,10-5-79 0 0,12-4-65 0 0,9 1 92 0 0,-1 1-1 0 0,1 1 1 0 0,43-3 0 0 0,-21 3 120 0 0,-45 5-126 0 0,492-61 1386 0 0,419 7 965 0 0,-346 69-1374 0 0,-193-1-798 0 0,251 4-110 0 0,-466-13-40 0 0,892 33 722 0 0,-410 44-669 0 0,-603-72-185 0 0,-38-9 17 0 0,-16-2-1368 0 0,12 2 1283 0 0,-2 0-493 0 0,-1-1 1 0 0,0 0 0 0 0,1 0-1 0 0,-1 0 1 0 0,-7-4 0 0 0,-1-2-6393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25 112 7831 0 0,'0'0'356'0'0,"-2"-2"-6"0"0,-20-9 11294 0 0,25 9-11240 0 0,18-8-19 0 0,1 0 1 0 0,38-10 0 0 0,54-10-222 0 0,-76 21-100 0 0,-13 3 46 0 0,40-5 1 0 0,-56 11-344 0 0,1-1 1 0 0,0 1-1 0 0,0 1 1 0 0,-1 0-1 0 0,1 0 1 0 0,0 1 0 0 0,14 5-1 0 0,-13-4-1429 0 0,-9-2-88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3679 0 0,'0'0'11339'0'0,"3"1"-10190"0"0,2 2-1002 0 0,0-1 0 0 0,0 1 0 0 0,1-1-1 0 0,-1-1 1 0 0,1 1 0 0 0,-1-1 0 0 0,1 0-1 0 0,0-1 1 0 0,9 1 0 0 0,59-5 808 0 0,-58 3-732 0 0,35-5 667 0 0,-1-3 1 0 0,89-27 0 0 0,-133 34-922 0 0,0 1 0 0 0,0 0 1 0 0,0 0-1 0 0,0 0 0 0 0,0 0 1 0 0,1 1-1 0 0,-1 0 0 0 0,6 1 1 0 0,-9 0-938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54 6911 0 0,'48'-11'696'0'0,"-18"4"-143"0"0,0 1 1 0 0,36-2-1 0 0,-42 9 165 0 0,-7 0 1658 0 0,-7-1 3784 0 0,-12-3-5532 0 0,2 3-604 0 0,0-1 1 0 0,0 1-1 0 0,0 0 1 0 0,0-1-1 0 0,0 1 1 0 0,0-1-1 0 0,-1 1 0 0 0,1 0 1 0 0,0-1-1 0 0,0 1 1 0 0,0 0-1 0 0,-1-1 1 0 0,1 1-1 0 0,0-1 1 0 0,0 1-1 0 0,-1 0 1 0 0,1 0-1 0 0,0-1 0 0 0,-1 1 1 0 0,-4-3 17 0 0,0 1 0 0 0,0 0 0 0 0,0 1-1 0 0,0-1 1 0 0,-1 1 0 0 0,1 0 0 0 0,0 0 0 0 0,-1 1 0 0 0,1 0 0 0 0,-1 0 0 0 0,-9 1-1 0 0,-7 2-60 0 0,-35 9 0 0 0,44-8 34 0 0,-128 32-255 0 0,-53 13-220 0 0,-4-16 186 0 0,145-28 219 0 0,-327 16-66 0 0,349-21 122 0 0,1 0 2 0 0,-1-2 0 0 0,1 0 0 0 0,0-2-1 0 0,-51-13 1 0 0,79 16 214 0 0,5 1-157 0 0,9-1-48 0 0,3 4-12 0 0,5 4 0 0 0,-17-4 0 0 0,0 1 0 0 0,13 5 0 0 0,14 3 0 0 0,14 9 0 0 0,-37-17 0 0 0,-1-1 0 0 0,1 1 0 0 0,-1 0 0 0 0,0 1 0 0 0,0-1 0 0 0,0 1 0 0 0,-1 1 0 0 0,1-1 0 0 0,3 7 0 0 0,-1-2 0 0 0,-1 2 0 0 0,0-1 0 0 0,-1 1 0 0 0,6 15 0 0 0,3 9 0 0 0,2-2 0 0 0,30 49 0 0 0,-38-69 0 0 0,1 0 0 0 0,0-1 0 0 0,2 0 0 0 0,-1-1 0 0 0,1-1 0 0 0,1 1 0 0 0,0-2 0 0 0,17 11 0 0 0,-8-11 72 0 0,21 9 54 0 0,-31-13-36 0 0,-9-3-10 0 0,-3 8-64 0 0,-1-9-13 0 0,0-1-1 0 0,0 1 1 0 0,0-1-1 0 0,0 0 1 0 0,0 1-1 0 0,0-1 1 0 0,-1 0-1 0 0,1 0 1 0 0,0 0-1 0 0,-1 0 1 0 0,1 0-1 0 0,-1 0 1 0 0,1 0-1 0 0,-1 0 1 0 0,1-1-1 0 0,-1 1 1 0 0,0 0-1 0 0,1-1 1 0 0,-1 0-1 0 0,0 1 1 0 0,1-1 0 0 0,-1 0-1 0 0,0 0 1 0 0,0 0-1 0 0,1 0 1 0 0,-1 0-1 0 0,-2 0 1 0 0,2-1 4 0 0,0 1 1 0 0,-1 0 0 0 0,1-1 0 0 0,0 1 0 0 0,0-1 0 0 0,-1 0-1 0 0,1 0 1 0 0,0 1 0 0 0,0-2 0 0 0,0 1 0 0 0,0 0-1 0 0,0 0 1 0 0,0-1 0 0 0,0 1 0 0 0,1-1 0 0 0,-1 1 0 0 0,0-1-1 0 0,1 0 1 0 0,-1 1 0 0 0,-1-4 0 0 0,2 1 8 0 0,-1 0 1 0 0,1-1-1 0 0,0 1 0 0 0,0 0 1 0 0,0-1-1 0 0,1 1 1 0 0,0-1-1 0 0,0 1 0 0 0,0-1 1 0 0,0 1-1 0 0,1 0 1 0 0,-1-1-1 0 0,1 1 0 0 0,0 0 1 0 0,0-1-1 0 0,1 1 0 0 0,2-5 1 0 0,1-2 20 0 0,0 0 0 0 0,1 1 0 0 0,0-1 0 0 0,1 2 0 0 0,10-13 0 0 0,18-15 121 0 0,66-53 0 0 0,-61 56-116 0 0,51-55 0 0 0,-88 87-86 0 0,-1 0 0 0 0,1-1-1 0 0,-1 0 1 0 0,0 1 0 0 0,0-1 0 0 0,0 0-1 0 0,-1 0 1 0 0,1 0 0 0 0,-1 0 0 0 0,1 0-1 0 0,-1 0 1 0 0,0-1 0 0 0,0 1-1 0 0,0-6 1 0 0,-1 8 3 0 0,0 0 1 0 0,0 0-1 0 0,-1 0 0 0 0,1 1 0 0 0,0-1 0 0 0,0 0 0 0 0,-1 0 0 0 0,1 0 1 0 0,-1 1-1 0 0,1-1 0 0 0,-1 0 0 0 0,1 0 0 0 0,-1 1 0 0 0,1-1 0 0 0,-1 0 1 0 0,0 1-1 0 0,1-1 0 0 0,-1 1 0 0 0,0-1 0 0 0,1 1 0 0 0,-1-1 1 0 0,0 1-1 0 0,0 0 0 0 0,-1-1 0 0 0,-20-5-732 0 0,13 5 349 0 0,0 0 1 0 0,0 1 0 0 0,0 0 0 0 0,0 1-1 0 0,-1 0 1 0 0,1 0 0 0 0,0 1 0 0 0,1 0 0 0 0,-1 1-1 0 0,0 0 1 0 0,-10 5 0 0 0,3-1-544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15319 0 0,'0'0'1874'0'0,"3"0"-1652"0"0,5 1-63 0 0,0 0 0 0 0,0 0 0 0 0,0-1 0 0 0,0 0 0 0 0,0-1-1 0 0,13-1 1 0 0,52-16 911 0 0,-42 10-586 0 0,559-104 3124 0 0,-511 99-3438 0 0,69-10-205 0 0,256-7 1 0 0,-389 30-369 0 0,-1 0 0 0 0,1 1 0 0 0,0 1 0 0 0,-1 0 0 0 0,18 5 1 0 0,-17-1-1372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3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12 438 8751 0 0,'0'0'3496'0'0,"-1"2"-2078"0"0,-1 3-1256 0 0,1-1 1 0 0,-1 1 0 0 0,1 0-1 0 0,0 0 1 0 0,0-1 0 0 0,0 1-1 0 0,0 0 1 0 0,1 0 0 0 0,0 0-1 0 0,0 0 1 0 0,0-1 0 0 0,1 1-1 0 0,0 0 1 0 0,0 0 0 0 0,3 9-1 0 0,3 4-9 0 0,1 1-1 0 0,17 28 0 0 0,-2-3 291 0 0,45 86 155 0 0,-55-109-585 0 0,1-1 1 0 0,1-1-1 0 0,1 0 0 0 0,17 16 0 0 0,-12-13 17 0 0,-17-19 19 0 0,2 1 0 0 0,-3-3 47 0 0,6 5 2248 0 0,-8-17-1714 0 0,-2 5-530 0 0,0 0 1 0 0,0 0 0 0 0,-1 0 0 0 0,0 0 0 0 0,0 0 0 0 0,0 1-1 0 0,-1-1 1 0 0,-4-8 0 0 0,-10-23 49 0 0,11 17-99 0 0,2-1 1 0 0,0 0 0 0 0,1 0-1 0 0,1 0 1 0 0,2-41-1 0 0,19-107 68 0 0,-14 135-119 0 0,4-26 11 0 0,9-93 17 0 0,-16 129-25 0 0,-2 0 0 0 0,-1 0 0 0 0,-1 0-1 0 0,-6-33 1 0 0,1 17-154 0 0,7 40 150 0 0,0 0 0 0 0,0 0 0 0 0,0 0 0 0 0,0 0-1 0 0,0 0 1 0 0,0 0 0 0 0,0 0 0 0 0,0 0 0 0 0,0 0-1 0 0,0-1 1 0 0,0 1 0 0 0,0 0 0 0 0,0 0 0 0 0,0 0-1 0 0,0 0 1 0 0,0 0 0 0 0,0 0 0 0 0,0 0 0 0 0,0 0-1 0 0,0 0 1 0 0,0 0 0 0 0,0 0 0 0 0,0-1-1 0 0,0 1 1 0 0,0 0 0 0 0,0 0 0 0 0,0 0 0 0 0,0 0-1 0 0,0 0 1 0 0,0 0 0 0 0,0 0 0 0 0,0 0 0 0 0,1 0-1 0 0,-1 0 1 0 0,0 0 0 0 0,0 0 0 0 0,0 0 0 0 0,0 0-1 0 0,0 0 1 0 0,0 0 0 0 0,0 0 0 0 0,0 0 0 0 0,0 0-1 0 0,0 0 1 0 0,0 0 0 0 0,1 0 0 0 0,-1 0-1 0 0,0 0 1 0 0,0 0 0 0 0,0 0 0 0 0,0 0 0 0 0,0 0-1 0 0,0 0 1 0 0,4-1-9 0 0,0 1 0 0 0,0 0 0 0 0,0 0 0 0 0,0 0-1 0 0,-1 0 1 0 0,1 0 0 0 0,0 1 0 0 0,0 0 0 0 0,4 1 0 0 0,37 15-28 0 0,-13-5-4 0 0,-4-2 42 0 0,1-2 0 0 0,0-1 0 0 0,1-1 0 0 0,0-1 0 0 0,0-2 0 0 0,0-1 0 0 0,0-1 0 0 0,34-4 0 0 0,239-56 353 0 0,-4 0-21 0 0,-282 58-735 0 0,1 1-1 0 0,-1 1 0 0 0,0 0 1 0 0,0 2-1 0 0,-1-1 1 0 0,1 2-1 0 0,0 0 0 0 0,-1 2 1 0 0,24 10-1 0 0,-39-16 246 0 0,0 0 1 0 0,0 1-1 0 0,-1-1 0 0 0,1 0 1 0 0,0 1-1 0 0,-1-1 0 0 0,1 1 0 0 0,-1-1 1 0 0,1 1-1 0 0,0-1 0 0 0,-1 1 1 0 0,1 0-1 0 0,-1-1 0 0 0,0 1 0 0 0,1 0 1 0 0,0 0-1 0 0,0 2-695 0 0,5 9-4873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98 185 2303 0 0,'0'0'102'0'0,"-2"1"-1"0"0,-24 31-64 0 0,1 4 4107 0 0,-11 13 4610 0 0,29-37-8533 0 0,5-9 1548 0 0,4-5-1234 0 0,94-72 1036 0 0,23-17-1453 0 0,-78 63-97 0 0,2 2 0 0 0,0 2-1 0 0,87-34 1 0 0,-124 56-14 0 0,30-8 95 0 0,-33 9-72 0 0,0 0-1 0 0,-1 1 0 0 0,1 0 0 0 0,0 0 0 0 0,0 0 1 0 0,-1 0-1 0 0,1 0 0 0 0,0 1 0 0 0,0-1 0 0 0,5 3 1 0 0,-8-3-23 0 0,1 0 0 0 0,0 1 0 0 0,0-1 0 0 0,0 1 0 0 0,-1 0 0 0 0,1-1 0 0 0,0 1 1 0 0,-1 0-1 0 0,1-1 0 0 0,-1 1 0 0 0,1 0 0 0 0,0 0 0 0 0,-1-1 0 0 0,0 1 0 0 0,1 0 1 0 0,-1 0-1 0 0,1 0 0 0 0,-1 0 0 0 0,0 0 0 0 0,0-1 0 0 0,0 1 0 0 0,1 0 0 0 0,-1 0 1 0 0,0 0-1 0 0,0 0 0 0 0,0 0 0 0 0,0 0 0 0 0,-1 0 0 0 0,1 0 0 0 0,0 0 0 0 0,-1 1 0 0 0,0 5 38 0 0,-1-1-1 0 0,0 0 0 0 0,-5 9 0 0 0,5-8-34 0 0,-11 18 76 0 0,0-1 1 0 0,-2 0-1 0 0,-34 42 0 0 0,25-35 38 0 0,-20 35-1 0 0,33-44-35 0 0,6-3-14 0 0,4-17-72 0 0,1 0 1 0 0,0-1-1 0 0,0 1 1 0 0,1 0-1 0 0,-1-1 1 0 0,0 1-1 0 0,0-1 1 0 0,1 1-1 0 0,0 2 1 0 0,1-2 1 0 0,-1 0 1 0 0,0 0-1 0 0,1 0 1 0 0,0 0-1 0 0,-1 0 1 0 0,1 0-1 0 0,0-1 1 0 0,0 1-1 0 0,0-1 1 0 0,0 0-1 0 0,0 1 1 0 0,0-1-1 0 0,0 0 1 0 0,1 0 0 0 0,-1 0-1 0 0,0 0 1 0 0,0-1-1 0 0,5 2 1 0 0,5 0 14 0 0,0 0 1 0 0,16 0 0 0 0,-25-2-18 0 0,29 1-78 0 0,64-8 1 0 0,-43-1-5721 0 0,-22 1-895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 5063 0 0,'-5'-2'204'0'0,"1"-1"0"0"0,-1 1 0 0 0,0 1 0 0 0,0-1 0 0 0,0 1 0 0 0,0 0 0 0 0,0 0 0 0 0,0 0 0 0 0,-10 0 0 0 0,15 2-158 0 0,-1-1-1 0 0,1 0 0 0 0,-1 0 1 0 0,1 0-1 0 0,-1 0 0 0 0,1 0 0 0 0,0 1 1 0 0,-1-1-1 0 0,1 0 0 0 0,-1 0 0 0 0,1 0 1 0 0,-1 1-1 0 0,1-1 0 0 0,0 0 1 0 0,-1 1-1 0 0,1-1 0 0 0,0 0 0 0 0,-1 1 1 0 0,1-1-1 0 0,0 1 0 0 0,0-1 0 0 0,-1 1 1 0 0,1 0-1 0 0,-2 2-22 0 0,1-1 1 0 0,0 1-1 0 0,0 0 1 0 0,0 0-1 0 0,0 0 1 0 0,1 0-1 0 0,-1 0 1 0 0,1 0-1 0 0,0 0 1 0 0,-1 0-1 0 0,2 0 0 0 0,-1 1 1 0 0,0-1-1 0 0,0 0 1 0 0,1 0-1 0 0,0 0 1 0 0,-1 0-1 0 0,1 0 1 0 0,1-1-1 0 0,-1 1 0 0 0,0 0 1 0 0,3 4-1 0 0,-2-3 33 0 0,1 0 31 0 0,0 0 1 0 0,0-1-1 0 0,0 1 1 0 0,0-1-1 0 0,1 0 1 0 0,0 0 0 0 0,-1 0-1 0 0,1 0 1 0 0,0-1-1 0 0,6 4 1 0 0,-1-1 221 0 0,7 4 81 0 0,0 1 1 0 0,-1 1 0 0 0,0 0-1 0 0,-1 1 1 0 0,0 1 0 0 0,-1 0-1 0 0,17 21 1 0 0,-26-28-314 0 0,9 12 229 0 0,0 1-1 0 0,13 26 0 0 0,17 62 380 0 0,-29-67-556 0 0,24 46 1 0 0,155 255 436 0 0,-173-309-390 0 0,-2 1 0 0 0,-1 0 1 0 0,-2 1-1 0 0,-1 1 0 0 0,-2 0 1 0 0,15 71-1 0 0,-16-40 115 0 0,3 109 0 0 0,-14-131 139 0 0,-2 63 247 0 0,0-93-761 0 0,0-1 0 0 0,-1 1 0 0 0,0-1 0 0 0,-1 0 0 0 0,-11 25 1 0 0,-4-2 134 0 0,-2 0 0 0 0,-1-2 0 0 0,-47 56 0 0 0,5-24 82 0 0,1-1 95 0 0,55-54-204 0 0,-1 0 1 0 0,1 1-1 0 0,1 0 0 0 0,-10 20 0 0 0,-2 4-24 0 0,3 0 8 0 0,7-15 9 0 0,-15 24 0 0 0,20-39-14 0 0,1 0-1 0 0,-2-1 1 0 0,1 0-1 0 0,-1 1 1 0 0,1-1-1 0 0,-1-1 0 0 0,-1 1 1 0 0,-8 5-1 0 0,2-3 1 0 0,-1 0 0 0 0,-1-1-1 0 0,-16 6 1 0 0,27-11 11 0 0,0 0 0 0 0,0 0 0 0 0,-1 0 0 0 0,1-1 1 0 0,-6 1-1 0 0,-1-3 27 0 0,7 1-34 0 0,0 0 52 0 0,1 0-1 0 0,-1 0 1 0 0,1 0-1 0 0,-1 0 0 0 0,1-1 1 0 0,-1 1-1 0 0,1-1 1 0 0,0 0-1 0 0,0 1 1 0 0,-1-1-1 0 0,-1-4 1 0 0,1 4 1878 0 0,5 3-1882 0 0,1 0-44 0 0,1 1-10 0 0,9 12-3 0 0,1 3 2 0 0,-11-12 0 0 0,-1 1 0 0 0,20 30-10 0 0,-5-6-21 0 0,41 53 0 0 0,180 213 96 0 0,-232-288-54 0 0,29 33 78 0 0,12 17 21 0 0,5 12 83 0 0,-50-67-145 0 0,1 7-36 0 0,-2 0-1 0 0,-1-9 42 0 0,-24 4 95 0 0,11-6-123 0 0,0-2-1 0 0,0 1 1 0 0,1-2-1 0 0,-1 0 1 0 0,1 0-1 0 0,0-1 1 0 0,-21-12-1 0 0,24 12-16 0 0,6 3-2 0 0,-1 0 1 0 0,0 0-1 0 0,1 1 0 0 0,-1-1 0 0 0,0 1 1 0 0,0 0-1 0 0,0 0 0 0 0,-8-1 0 0 0,1 1-6 0 0,0 1 0 0 0,1 2 0 0 0,3 2 0 0 0,1 0 0 0 0,0 0 0 0 0,-1 0 0 0 0,2 1 0 0 0,-7 6 0 0 0,-5 4 0 0 0,-16 15 0 0 0,29-26 0 0 0,0-1 0 0 0,0 1 0 0 0,1 0 0 0 0,0 0 0 0 0,-1 1 0 0 0,1-1 0 0 0,1 1 0 0 0,-1 0 0 0 0,1-1 0 0 0,-1 1 0 0 0,1 0 0 0 0,1 1 0 0 0,-1-1 0 0 0,1 0 0 0 0,-1 8 0 0 0,2 3 0 0 0,2-7 2 0 0,0-1 0 0 0,1 0 0 0 0,0 0 0 0 0,0 0 0 0 0,1 0 0 0 0,0 0 0 0 0,0-1 0 0 0,1 1 0 0 0,-1-1 0 0 0,9 8-1 0 0,8 9 17 0 0,37 30-1 0 0,-13-12-9 0 0,28 27 14 0 0,21 21 44 0 0,-77-72-53 0 0,-2 1-1 0 0,0 0 1 0 0,17 30 0 0 0,-14-15-7 0 0,-1 1-1 0 0,-2 0 1 0 0,-1 1 0 0 0,-2 1 0 0 0,-1 0 0 0 0,-3 1-1 0 0,0-1 1 0 0,-3 2 0 0 0,1 38 0 0 0,-5-33-7 0 0,-3 0 1 0 0,-1 0-1 0 0,-3 0 0 0 0,-1 0 1 0 0,-2-1-1 0 0,-2 0 1 0 0,-27 67-1 0 0,-73 138-9 0 0,26-61 121 0 0,30-60 291 0 0,-42 151-1 0 0,87-248-365 0 0,-1-1 0 0 0,-2 0 0 0 0,-24 43 0 0 0,35-69-216 0 0,-1 0 1 0 0,1 0-1 0 0,0 0 0 0 0,-1 0 0 0 0,1 0 0 0 0,-1 0 1 0 0,0-1-1 0 0,0 1 0 0 0,0-1 0 0 0,-1 0 1 0 0,-4 3-1 0 0,5-3-368 0 0,-1 0 0 0 0,0-1 1 0 0,0 1-1 0 0,-1-1 0 0 0,1 0 0 0 0,0 0 1 0 0,0-1-1 0 0,0 1 0 0 0,-9-1 1 0 0,-5-1-6467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1074 2759 0 0,'0'0'1620'0'0,"1"2"-96"0"0,14 16 3304 0 0,-14-16-3377 0 0,2-2-664 0 0,0-1-517 0 0,1 1 1 0 0,-1-1-1 0 0,1 0 1 0 0,-1 0-1 0 0,0 0 1 0 0,1-1-1 0 0,-1 1 1 0 0,0-1-1 0 0,0 1 1 0 0,0-1-1 0 0,0 0 1 0 0,0 0-1 0 0,0-1 1 0 0,-1 1-1 0 0,1-1 1 0 0,-1 1-1 0 0,1-1 1 0 0,2-5-1 0 0,7-8 163 0 0,-2 0-1 0 0,11-23 0 0 0,-11 21-39 0 0,16-31 94 0 0,9-17 98 0 0,48-67 0 0 0,250-334-1113 0 0,-211 284-1373 0 0,-120 182 1353 0 0,-2 3 174 0 0,-4 13 36 0 0,-9 30 473 0 0,4-17-197 0 0,5-14 64 0 0,-70 256 371 0 0,56-189-201 0 0,-11 114 1 0 0,27-166-151 0 0,1 1-1 0 0,1-1 0 0 0,2 1 1 0 0,1-1-1 0 0,1 0 0 0 0,15 51 1 0 0,-15-69 45 0 0,0 0 0 0 0,1 0 0 0 0,0-1 0 0 0,1 0 0 0 0,0 0 1 0 0,0 0-1 0 0,1 0 0 0 0,0-1 0 0 0,1 0 0 0 0,0-1 0 0 0,10 8 1 0 0,-14-12 10 0 0,0-1 0 0 0,0 0 1 0 0,1 0-1 0 0,-1 0 0 0 0,1-1 1 0 0,0 1-1 0 0,0-1 0 0 0,0 0 1 0 0,0-1-1 0 0,0 1 0 0 0,0-1 1 0 0,0 0-1 0 0,0 0 0 0 0,1-1 1 0 0,-1 1-1 0 0,0-1 0 0 0,1-1 1 0 0,-1 1-1 0 0,0 0 0 0 0,0-1 1 0 0,1 0-1 0 0,-1-1 0 0 0,0 1 1 0 0,0-1-1 0 0,9-4 0 0 0,-7 2 34 0 0,-1 0 0 0 0,0 0 0 0 0,-1-1 0 0 0,1 0 0 0 0,-1 0 0 0 0,0 0 0 0 0,0 0 0 0 0,0-1 0 0 0,-1 0 0 0 0,0 0 0 0 0,0 0 0 0 0,0 0 1 0 0,-1-1-1 0 0,5-11 0 0 0,0-7 59 0 0,-1-1 0 0 0,7-44 0 0 0,-5 22-88 0 0,-7 39-81 0 0,44-182 93 0 0,-33 146-71 0 0,2 1 1 0 0,25-52 0 0 0,-6 32-54 0 0,3 1-1 0 0,3 1 1 0 0,2 3 0 0 0,2 1-1 0 0,77-76 1 0 0,-86 103-339 0 0,-34 30 80 0 0,0 2-331 0 0,1 1 509 0 0,-1 0 0 0 0,0 0 0 0 0,0 0 0 0 0,0 0 0 0 0,0 0 0 0 0,-1 1 0 0 0,1-1 0 0 0,0 0 0 0 0,-1 0 0 0 0,0 1 0 0 0,1-1 0 0 0,-1 0 0 0 0,0 0 0 0 0,0 4-1 0 0,-7 35-1456 0 0,5-28 786 0 0,-20 97-2962 0 0,10-44 1824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253 220 12551 0 0,'5'-10'443'0'0,"0"0"-1"0"0,7-21 1 0 0,-10 26-143 0 0,-1 1 1 0 0,0-1-1 0 0,0 0 1 0 0,-1 0-1 0 0,1 0 1 0 0,-1 1-1 0 0,0-1 0 0 0,0 0 1 0 0,-2-6-1 0 0,2 11-230 0 0,0-1-1 0 0,0 1 1 0 0,0-1 0 0 0,0 0-1 0 0,0 1 1 0 0,-1-1-1 0 0,1 1 1 0 0,0-1 0 0 0,-1 1-1 0 0,1-1 1 0 0,0 1-1 0 0,-1-1 1 0 0,1 1 0 0 0,0-1-1 0 0,-1 1 1 0 0,1-1-1 0 0,-1 1 1 0 0,1 0 0 0 0,-1-1-1 0 0,1 1 1 0 0,-1 0-1 0 0,1-1 1 0 0,-1 1 0 0 0,0 0-1 0 0,1 0 1 0 0,-1 0-1 0 0,1-1 1 0 0,-1 1 0 0 0,0 0-1 0 0,1 0 1 0 0,-1 0-1 0 0,1 0 1 0 0,-1 0-1 0 0,0 0 1 0 0,1 0 0 0 0,-1 0-1 0 0,1 0 1 0 0,-1 1-1 0 0,0-1 1 0 0,1 0 0 0 0,-1 0-1 0 0,1 0 1 0 0,-2 1-1 0 0,-23 13 319 0 0,25-14-335 0 0,-16 12-3 0 0,0 1 0 0 0,2 1 0 0 0,-1 0 0 0 0,-19 26 1 0 0,-42 69 23 0 0,66-95-47 0 0,1 0 1 0 0,1 1-1 0 0,0 0 0 0 0,1 0 0 0 0,1 1 1 0 0,-6 24-1 0 0,11-39-12 0 0,1 0 1 0 0,0 1-1 0 0,0-1 1 0 0,-1 0 0 0 0,1 1-1 0 0,0-1 1 0 0,0 1-1 0 0,0-1 1 0 0,1 0-1 0 0,-1 1 1 0 0,0-1-1 0 0,0 0 1 0 0,1 1 0 0 0,-1-1-1 0 0,1 0 1 0 0,-1 1-1 0 0,1-1 1 0 0,0 0-1 0 0,0 0 1 0 0,-1 0-1 0 0,1 0 1 0 0,0 1-1 0 0,0-1 1 0 0,0 0 0 0 0,0 0-1 0 0,0-1 1 0 0,0 1-1 0 0,2 1 1 0 0,1 0 44 0 0,-1 0 1 0 0,1-1-1 0 0,0 0 1 0 0,-1 0 0 0 0,1 0-1 0 0,0 0 1 0 0,0-1-1 0 0,8 1 1 0 0,-4-1 29 0 0,0 0 0 0 0,0-1 1 0 0,-1 0-1 0 0,1 0 0 0 0,0-1 1 0 0,-1 0-1 0 0,13-5 0 0 0,4-3 129 0 0,22-15 0 0 0,-36 19-175 0 0,4-2-11 0 0,0-1-1 0 0,-1-1 1 0 0,-1 0 0 0 0,1 0-1 0 0,-2-1 1 0 0,1-1 0 0 0,-2 0-1 0 0,12-17 1 0 0,-15 19-35 0 0,0 0 0 0 0,-1 0 0 0 0,-1-1 0 0 0,0 0 0 0 0,0 0 0 0 0,-1 0-1 0 0,0 0 1 0 0,-1-1 0 0 0,-1 0 0 0 0,1 0 0 0 0,0-21 0 0 0,-3 26-39 0 0,-1 1 0 0 0,0-1 0 0 0,0 1 0 0 0,0-1 0 0 0,-1 1 0 0 0,0-1 1 0 0,0 1-1 0 0,0 0 0 0 0,-1 0 0 0 0,0 0 0 0 0,0 0 0 0 0,-5-6 0 0 0,0 2-565 0 0,0 0 0 0 0,-1 0-1 0 0,0 1 1 0 0,0 0 0 0 0,-16-10 0 0 0,25 18 366 0 0,-1 1 0 0 0,0-1 0 0 0,0 0 0 0 0,1 1-1 0 0,-1-1 1 0 0,0 0 0 0 0,1 1 0 0 0,-1-1 0 0 0,1 0 0 0 0,-1 0 0 0 0,1 0 0 0 0,-1 0 0 0 0,1-1 0 0 0,-1-7-5666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54 9671 0 0,'27'-46'1048'0'0,"-24"39"2675"0"0,-5 7-3222 0 0,0 0 0 0 0,1 0 1 0 0,-1 0-1 0 0,0 1 0 0 0,1-1 0 0 0,-1 1 0 0 0,1-1 1 0 0,-3 2-1 0 0,-13 9 687 0 0,-10 17-788 0 0,12-8-253 0 0,2 1 0 0 0,0 0 1 0 0,1 1-1 0 0,1 0 1 0 0,0 1-1 0 0,-7 27 0 0 0,-33 150 73 0 0,38-142-221 0 0,4-20 2 0 0,-43 172 34 0 0,36-156-21 0 0,-42 94 0 0 0,27-83-14 0 0,-3-2 0 0 0,-67 95 0 0 0,89-142-20 0 0,-61 76-668 0 0,62-80 520 0 0,-1 0 1 0 0,1-1-1 0 0,-2-1 0 0 0,1 0 0 0 0,-18 10 1 0 0,29-19-22 0 0,-1 0 1 0 0,1 0 0 0 0,-1 0 0 0 0,0 0 0 0 0,0 0 0 0 0,1-1 0 0 0,-1 1 0 0 0,0 0 0 0 0,0-1 0 0 0,0 1 0 0 0,0-1 0 0 0,0 0 0 0 0,0 0 0 0 0,0 0 0 0 0,1 0 0 0 0,-1 0 0 0 0,0 0 0 0 0,0 0 0 0 0,0-1 0 0 0,0 1-1 0 0,0 0 1 0 0,0-1 0 0 0,0 0 0 0 0,-1 0 0 0 0,-8-9-1540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1 1375 0 0,'-1'1'8263'0'0,"-3"3"-7801"0"0,0 0 1 0 0,0-1-1 0 0,0 1 0 0 0,0-1 1 0 0,-1 0-1 0 0,1 0 1 0 0,-1 0-1 0 0,-8 3 0 0 0,-98 43 1128 0 0,63-27-1547 0 0,-57 20-1 0 0,42-20 13 0 0,-23 8-57 0 0,35-16 15 0 0,0-2 0 0 0,0-2 0 0 0,-2-2-1 0 0,-81 0 1 0 0,113-8-9 0 0,-149-3 78 0 0,128 0 330 0 0,0-2-1 0 0,-44-10 0 0 0,45 5 453 0 0,39 9-769 0 0,0 0-20 0 0,-5-6-61 0 0,3-5-14 0 0,5-12-77 0 0,1 26 21 0 0,51 43 91 0 0,70 75-1 0 0,-100-93 15 0 0,0 0 0 0 0,28 45 0 0 0,25 64 4 0 0,-70-125-36 0 0,0 0 0 0 0,-1 0 0 0 0,-1 0-1 0 0,0 0 1 0 0,0 1 0 0 0,3 23 0 0 0,-6-13-6 0 0,-3-17-12 0 0,0 0 1 0 0,0-1 13 0 0,1 1-1 0 0,-1-1 1 0 0,0 0-1 0 0,-1 1 1 0 0,1-1-1 0 0,-1 0 1 0 0,0-1-1 0 0,0 1 1 0 0,0 0-1 0 0,0-1 1 0 0,-1 0-1 0 0,-6 6 1 0 0,5-5 39 0 0,-1 0 0 0 0,0-1 0 0 0,0 0 0 0 0,0 1 0 0 0,0-2 1 0 0,-1 1-1 0 0,1-1 0 0 0,-8 2 0 0 0,14-4-22 0 0,-1 0 0 0 0,0 0 0 0 0,1 1 0 0 0,-1-1-1 0 0,0 0 1 0 0,1 0 0 0 0,-1 0 0 0 0,0 0 0 0 0,1 0-1 0 0,-1 0 1 0 0,1 0 0 0 0,-1-1 0 0 0,0 1 0 0 0,1 0 0 0 0,-1 0-1 0 0,0 0 1 0 0,1-1 0 0 0,-1 1 0 0 0,1 0 0 0 0,-1-1 0 0 0,1 1-1 0 0,-1 0 1 0 0,1-1 0 0 0,-1 1 0 0 0,0-1 0 0 0,0-1-6 0 0,1 1 0 0 0,-1 0-1 0 0,1 0 1 0 0,0 0 0 0 0,-1 0 0 0 0,1 0 0 0 0,0 0 0 0 0,-1 0 0 0 0,1 0 0 0 0,0-1 0 0 0,0 1 0 0 0,0 0 0 0 0,0-1 0 0 0,1-2 35 0 0,-1 0 0 0 0,1 0 0 0 0,0 0 1 0 0,0 1-1 0 0,0-1 0 0 0,0 0 0 0 0,3-4 0 0 0,38-50 609 0 0,-27 40-541 0 0,22-38 1 0 0,-21 25-81 0 0,-1-2 1 0 0,-1 0-1 0 0,12-45 0 0 0,-23 68-34 0 0,-1 0 0 0 0,0 0 0 0 0,-1 0-1 0 0,1-18 1 0 0,-2 3-13 0 0,6-37 0 0 0,-5 54-13 0 0,-1 6-54 0 0,3 3-26 0 0,-1 0 62 0 0,1-1 0 0 0,-1 1 0 0 0,0 1 0 0 0,0-1 0 0 0,1 0-1 0 0,-1 0 1 0 0,0 1 0 0 0,0-1 0 0 0,0 1 0 0 0,-1 0 0 0 0,1-1 0 0 0,0 1 0 0 0,-1 0 0 0 0,1 0 0 0 0,-1 0 0 0 0,1 0 0 0 0,0 3 0 0 0,2 3-438 0 0,0-1 0 0 0,-1 1 0 0 0,0 0 0 0 0,2 10 0 0 0,-1 0-742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9671 0 0,'-9'2'1004'0'0,"8"-2"-880"0"0,0 1-1 0 0,-1-1 1 0 0,1 1-1 0 0,-1-1 1 0 0,1 1-1 0 0,0 0 0 0 0,0 0 1 0 0,0 0-1 0 0,-1 0 1 0 0,1 0-1 0 0,0 0 1 0 0,0 0-1 0 0,0 0 0 0 0,0 0 1 0 0,1 0-1 0 0,-1 1 1 0 0,0-1-1 0 0,0 0 1 0 0,1 0-1 0 0,-1 1 1 0 0,1-1-1 0 0,-1 1 0 0 0,1-1 1 0 0,-1 0-1 0 0,1 1 1 0 0,0-1-1 0 0,0 1 1 0 0,0-1-1 0 0,0 1 0 0 0,0-1 1 0 0,0 1-1 0 0,0-1 1 0 0,1 2-1 0 0,0 2 211 0 0,0 0-1 0 0,0-1 1 0 0,0 1 0 0 0,1-1-1 0 0,-1 0 1 0 0,1 1 0 0 0,1-1-1 0 0,-1 0 1 0 0,4 6 0 0 0,-1-5-209 0 0,0-1 1 0 0,-1 1 0 0 0,1-1-1 0 0,1 0 1 0 0,-1 0 0 0 0,1 0-1 0 0,-1-1 1 0 0,1 0 0 0 0,0 0-1 0 0,1-1 1 0 0,-1 1 0 0 0,0-1-1 0 0,8 1 1 0 0,8 2 211 0 0,0-2 0 0 0,37 1 0 0 0,-3-5 93 0 0,0-3 1 0 0,103-20-1 0 0,-110 16-322 0 0,309-57-539 0 0,-330 60-241 0 0,33-2 0 0 0,-46 6-765 0 0,0 1 1 0 0,18 3-1 0 0,-1 2-1146 0 0,-26-4-16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241 139 12407 0 0,'0'0'1126'0'0,"-2"1"-929"0"0,-2 2 16 0 0,2-2 782 0 0,2 0-867 0 0,0-1-1 0 0,0 1 1 0 0,0-1-1 0 0,0 1 1 0 0,0-1 0 0 0,0 1-1 0 0,0-1 1 0 0,0 0-1 0 0,0 1 1 0 0,0-1 0 0 0,0 1-1 0 0,0-1 1 0 0,0 1 0 0 0,0-1-1 0 0,1 1 1 0 0,-1-1-1 0 0,0 1 1 0 0,0-1 0 0 0,0 1-1 0 0,1-1 1 0 0,-1 0-1 0 0,0 1 1 0 0,1-1 0 0 0,-1 0-1 0 0,0 1 1 0 0,1-1-1 0 0,-1 0 1 0 0,0 1 0 0 0,1-1-1 0 0,-1 0 1 0 0,1 1 0 0 0,-1-1-1 0 0,1 0 1 0 0,14 11 1110 0 0,-8-8-1045 0 0,0 0-1 0 0,0 0 0 0 0,1-1 1 0 0,-1 0-1 0 0,0 0 1 0 0,1-1-1 0 0,-1 0 1 0 0,1 0-1 0 0,0-1 1 0 0,-1 0-1 0 0,1 0 0 0 0,-1-1 1 0 0,1 0-1 0 0,8-2 1 0 0,0-1-83 0 0,1 0 1 0 0,-1-2 0 0 0,1 0-1 0 0,-1 0 1 0 0,17-11 0 0 0,-24 11-102 0 0,-1 1 1 0 0,0-1 0 0 0,0 0-1 0 0,0-1 1 0 0,6-8 0 0 0,-10 12-11 0 0,-1-1 1 0 0,0 0 0 0 0,0 1-1 0 0,0-1 1 0 0,-1-1 0 0 0,0 1-1 0 0,1 0 1 0 0,-1 0 0 0 0,-1-1-1 0 0,1 1 1 0 0,-1-1-1 0 0,2-7 1 0 0,-3 11 0 0 0,0-1 0 0 0,0 1-1 0 0,1 0 1 0 0,-1 0 0 0 0,0 0 0 0 0,0-1-1 0 0,-1 1 1 0 0,1 0 0 0 0,0 0 0 0 0,0 0-1 0 0,-1-1 1 0 0,1 1 0 0 0,0 0 0 0 0,-1 0-1 0 0,1 0 1 0 0,-1 0 0 0 0,1 0 0 0 0,-1 0-1 0 0,0 0 1 0 0,0 0 0 0 0,1 0 0 0 0,-1 0-1 0 0,0 0 1 0 0,-1-1 0 0 0,1 2-5 0 0,-1-1 1 0 0,1 1-1 0 0,-1-1 0 0 0,0 1 1 0 0,1 0-1 0 0,-1-1 0 0 0,1 1 1 0 0,-1 0-1 0 0,0 0 0 0 0,1 0 1 0 0,-1 0-1 0 0,0 0 1 0 0,1 1-1 0 0,-1-1 0 0 0,-2 1 1 0 0,-5 2-33 0 0,-1 1 0 0 0,0 0 1 0 0,1 0-1 0 0,-11 8 0 0 0,-63 41-30 0 0,-131 111-1 0 0,184-138 199 0 0,-36 41-1 0 0,51-49-52 0 0,1 0 1 0 0,1 1 0 0 0,-20 36-1 0 0,31-51-65 0 0,0-1 0 0 0,0 1 0 0 0,1 0 0 0 0,0 0-1 0 0,0 0 1 0 0,0 0 0 0 0,0 0 0 0 0,0 0 0 0 0,1 0 0 0 0,-1 7 0 0 0,2-9-12 0 0,-1 0 0 0 0,0 0 0 0 0,1-1 0 0 0,0 1 0 0 0,-1-1 0 0 0,1 1 0 0 0,0 0 0 0 0,-1-1 0 0 0,1 1 0 0 0,0-1 0 0 0,0 0 0 0 0,0 1 0 0 0,1-1 0 0 0,-1 0 0 0 0,0 1 0 0 0,0-1 0 0 0,1 0 0 0 0,-1 0 0 0 0,0 0 0 0 0,1 0 0 0 0,-1 0 0 0 0,1-1 0 0 0,0 1 0 0 0,-1 0 0 0 0,1-1 0 0 0,-1 1 0 0 0,1-1 0 0 0,2 1 0 0 0,9 1-18 0 0,0 0 0 0 0,0 0 0 0 0,0-2 1 0 0,1 1-1 0 0,-1-2 0 0 0,15-1 0 0 0,80-18-384 0 0,-94 17 318 0 0,143-41-3598 0 0,-113 28 2305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8751 0 0,'-2'-11'11199'0'0,"3"18"-9875"0"0,3 17-3499 0 0,1-12 1371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63 108 17391 0 0,'-9'-12'1696'0'0,"2"8"-1504"0"0,0 1-192 0 0,-2-1 0 0 0,2 1 0 0 0,0-3 448 0 0,1 1 48 0 0,1-2 696 0 0,1-2-1088 0 0,3 0-8 0 0,2 0-8 0 0,3 0-1072 0 0,1 1-208 0 0,1-1-48 0 0,4-2-8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8287 0 0,'0'0'10375'0'0,"-2"1"-9743"0"0,-4 4-411 0 0,0 1 0 0 0,0 0 0 0 0,0 0 0 0 0,1 1 0 0 0,0-1 0 0 0,0 1 0 0 0,-7 14 0 0 0,3-6-44 0 0,-12 19-73 0 0,1 0 0 0 0,1 2 0 0 0,-20 56 0 0 0,17-40-1188 0 0,21-51-117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9647 0 0,'0'0'936'0'0,"-7"9"-832"0"0,1 2-104 0 0,3 1 0 0 0,1 4-2840 0 0,5 2-584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211 372 6911 0 0,'-60'11'570'0'0,"-7"1"2670"0"0,56-11-591 0 0,0 0 0 0 0,-12-2 1 0 0,22 2-2569 0 0,-1-1 1 0 0,0-1 0 0 0,1 1 0 0 0,-1 0-1 0 0,1 0 1 0 0,-1 0 0 0 0,1-1-1 0 0,-1 1 1 0 0,1-1 0 0 0,-1 1 0 0 0,1-1-1 0 0,-1 0 1 0 0,1 0 0 0 0,0 0 0 0 0,-1 1-1 0 0,1-1 1 0 0,0 0 0 0 0,0 0 0 0 0,-1-1-1 0 0,1 1 1 0 0,0 0 0 0 0,0 0 0 0 0,0-1-1 0 0,1 1 1 0 0,-1 0 0 0 0,0-1 0 0 0,0 1-1 0 0,1-1 1 0 0,-1 1 0 0 0,1-1 0 0 0,-1 1-1 0 0,1-1 1 0 0,0 1 0 0 0,0-1 0 0 0,-1 1-1 0 0,1-3 1 0 0,1-2 13 0 0,-1 0 0 0 0,1 1 1 0 0,0-1-1 0 0,0 0 0 0 0,1 1 0 0 0,0-1 0 0 0,0 1 1 0 0,5-11-1 0 0,0 3-45 0 0,2 1 1 0 0,-1-1-1 0 0,2 1 1 0 0,0 1-1 0 0,0-1 1 0 0,1 2-1 0 0,0-1 1 0 0,18-11-1 0 0,14-7-191 0 0,52-26 0 0 0,-79 46 90 0 0,136-66-581 0 0,-146 72 619 0 0,1 1-1 0 0,-1 0 1 0 0,1 0-1 0 0,0 0 0 0 0,0 1 1 0 0,0 0-1 0 0,-1 0 1 0 0,9 1-1 0 0,-13 0 12 0 0,1 1 0 0 0,-1-1-1 0 0,0 0 1 0 0,0 1 0 0 0,1 0-1 0 0,-1-1 1 0 0,0 1 0 0 0,0 0-1 0 0,0 0 1 0 0,0 0 0 0 0,0 1 0 0 0,0-1-1 0 0,0 0 1 0 0,0 1 0 0 0,0-1-1 0 0,0 1 1 0 0,-1 0 0 0 0,1 0 0 0 0,-1-1-1 0 0,1 1 1 0 0,-1 0 0 0 0,0 0-1 0 0,0 0 1 0 0,0 0 0 0 0,0 1-1 0 0,1 3 1 0 0,2 4 27 0 0,-2 1 0 0 0,1 0 0 0 0,-2-1 0 0 0,1 1 0 0 0,-2 0 0 0 0,1 0 0 0 0,-1 1 0 0 0,-3 15 0 0 0,-2 8 127 0 0,-14 45 0 0 0,-2 5-209 0 0,20-59-2375 0 0,2-16-4784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179 484 17215 0 0,'0'0'1566'0'0,"1"0"-1290"0"0,1-1-217 0 0,-1 1 0 0 0,0 0 0 0 0,0 0 0 0 0,0-1 0 0 0,0 1 0 0 0,0 0 0 0 0,0 0 0 0 0,0 0 0 0 0,0 1 0 0 0,0-1 1 0 0,4 1 3015 0 0,-6-3-2699 0 0,0-1-317 0 0,-1 1 1 0 0,0-1 0 0 0,1 0-1 0 0,-1 0 1 0 0,-1 1 0 0 0,1-1-1 0 0,0 1 1 0 0,0 0 0 0 0,-1 0-1 0 0,-3-3 1 0 0,-34-19 103 0 0,10 5-125 0 0,18 12-38 0 0,1-1 0 0 0,1-1 0 0 0,0 0 0 0 0,0 0 0 0 0,-16-22 0 0 0,23 28-21 0 0,1-1 0 0 0,0 0 0 0 0,0 1 0 0 0,0-1 0 0 0,0 0 0 0 0,1 0 0 0 0,-1 0 0 0 0,1-1 0 0 0,0 1 0 0 0,0 0 0 0 0,1 0 0 0 0,-1-1 0 0 0,1 1 0 0 0,0 0 0 0 0,0-1 0 0 0,0 1 0 0 0,1 0 0 0 0,-1 0 0 0 0,1-1 0 0 0,0 1 0 0 0,1 0 0 0 0,2-6 0 0 0,2-3-206 0 0,1 1 0 0 0,0 0-1 0 0,1 1 1 0 0,0 0-1 0 0,1 0 1 0 0,0 1-1 0 0,1 0 1 0 0,0 0-1 0 0,19-13 1 0 0,1 2-174 0 0,1 2 0 0 0,48-23 0 0 0,-68 37 430 0 0,0 0-1 0 0,0 0 1 0 0,1 2 0 0 0,-1-1-1 0 0,1 1 1 0 0,0 1 0 0 0,0 0-1 0 0,0 1 1 0 0,14 0-1 0 0,-20 1 34 0 0,0 1 0 0 0,0 0 0 0 0,1 0 0 0 0,-1 0 1 0 0,-1 1-1 0 0,1 0 0 0 0,0 0 0 0 0,0 0 0 0 0,-1 1 0 0 0,1 0 0 0 0,-1 0 0 0 0,0 0 0 0 0,0 0 0 0 0,0 1 0 0 0,0 0 0 0 0,0 0 0 0 0,-1 1 0 0 0,0-1 0 0 0,6 9 0 0 0,-5-6-22 0 0,0 1 1 0 0,-1 1-1 0 0,1-1 0 0 0,-2 1 1 0 0,1-1-1 0 0,-1 1 1 0 0,-1 0-1 0 0,1 0 0 0 0,-1 0 1 0 0,-1 1-1 0 0,0-1 1 0 0,0 0-1 0 0,-1 0 0 0 0,0 1 1 0 0,-1-1-1 0 0,0 0 1 0 0,0 1-1 0 0,-5 14 0 0 0,3-13 2 0 0,-1 0 0 0 0,0-1-1 0 0,-1 1 1 0 0,0-1 0 0 0,-1 0-1 0 0,0-1 1 0 0,0 1-1 0 0,-1-1 1 0 0,0 0 0 0 0,-1-1-1 0 0,0 0 1 0 0,0 0-1 0 0,-1-1 1 0 0,0 0 0 0 0,-11 7-1 0 0,-6 1-469 0 0,-1-2-1 0 0,0-1 1 0 0,0-1 0 0 0,-1-1-1 0 0,0-1 1 0 0,-1-2-1 0 0,0-1 1 0 0,0-1 0 0 0,-30 1-1 0 0,53-6-59 0 0,0 0-1 0 0,0 0 1 0 0,0 0 0 0 0,0-1-1 0 0,0 0 1 0 0,0 0-1 0 0,0 0 1 0 0,0-1 0 0 0,-9-3-1 0 0,0-5-4743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11055 0 0,'-7'1'186'0'0,"-1"0"0"0"0,1 0 0 0 0,0 1 0 0 0,0-1 0 0 0,0 2 0 0 0,0-1 0 0 0,0 1 0 0 0,0 0 0 0 0,-8 5 0 0 0,-9 7 631 0 0,-23 17 0 0 0,42-28-661 0 0,-29 21 290 0 0,0 2 1 0 0,2 1 0 0 0,0 2-1 0 0,2 1 1 0 0,-46 63 0 0 0,42-40-252 0 0,2 1 0 0 0,-43 102 1 0 0,-27 127-1838 0 0,93-255 168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57 2759 0 0,'24'-10'-455'0'0,"-18"8"1643"0"0,1 1 0 0 0,-1 0 0 0 0,1 0 0 0 0,6 1 0 0 0,7 0 4111 0 0,29 6 0 0 0,-28-3-6088 0 0,7 1 1246 0 0,0-2 1 0 0,35-1 0 0 0,-54-2-351 0 0,0 1 1 0 0,1-2-1 0 0,-1 1 0 0 0,0-1 1 0 0,1-1-1 0 0,-1 1 1 0 0,0-1-1 0 0,-1-1 0 0 0,1 0 1 0 0,12-7-1 0 0,-14 3-107 0 0,-2 1-13 0 0,-5 7 6 0 0,0 0 0 0 0,0 0 1 0 0,0-1-1 0 0,0 1 0 0 0,0 0 0 0 0,0 0 1 0 0,0-1-1 0 0,0 1 0 0 0,0 0 1 0 0,0-1-1 0 0,-1 1 0 0 0,1 0 0 0 0,0 0 1 0 0,0 0-1 0 0,0-1 0 0 0,0 1 0 0 0,0 0 1 0 0,-1 0-1 0 0,1-1 0 0 0,0 1 0 0 0,0 0 1 0 0,0 0-1 0 0,-1 0 0 0 0,1 0 1 0 0,0-1-1 0 0,0 1 0 0 0,0 0 0 0 0,-1 0 1 0 0,1 0-1 0 0,0 0 0 0 0,0 0 0 0 0,-1 0 1 0 0,1 0-1 0 0,0 0 0 0 0,-1 0 0 0 0,-9-3-121 0 0,5 2 38 0 0,0 1 0 0 0,0 0 1 0 0,0 1-1 0 0,0-1 0 0 0,0 1 0 0 0,0 0 0 0 0,-9 3 0 0 0,-36 15-498 0 0,36-13 443 0 0,-27 11 118 0 0,1 2 1 0 0,-64 40-1 0 0,89-49 187 0 0,1 1 0 0 0,1 1 0 0 0,-24 24 0 0 0,30-27-68 0 0,0 0-1 0 0,1 0 1 0 0,0 1-1 0 0,0-1 1 0 0,1 1-1 0 0,1 1 1 0 0,-5 11-1 0 0,8-19-67 0 0,0 1 0 0 0,0 0 0 0 0,0-1 0 0 0,0 1-1 0 0,1 0 1 0 0,0-1 0 0 0,0 1 0 0 0,0 0 0 0 0,0 0 0 0 0,0 0-1 0 0,2 5 1 0 0,-1-7-19 0 0,-1 0-1 0 0,1 0 1 0 0,0 0 0 0 0,0 0-1 0 0,0 0 1 0 0,1-1-1 0 0,-1 1 1 0 0,0 0-1 0 0,1-1 1 0 0,-1 1 0 0 0,1-1-1 0 0,-1 1 1 0 0,1-1-1 0 0,0 0 1 0 0,-1 1-1 0 0,1-1 1 0 0,0 0 0 0 0,0 0-1 0 0,0 0 1 0 0,0-1-1 0 0,3 2 1 0 0,4 0-8 0 0,1 0-1 0 0,-1 0 1 0 0,0-1 0 0 0,1 0 0 0 0,16-1-1 0 0,-3-2-2780 0 0,28-6 0 0 0,-2-2-3599 0 0</inkml:trace>
  <inkml:trace contextRef="#ctx0" brushRef="#br0" timeOffset="1">831 115 14743 0 0,'-1'2'672'0'0,"-81"143"1107"0"0,64-109-632 0 0,-108 186 2689 0 0,-41 82-2730 0 0,83-140-1510 0 0,16-61-6720 0 0,61-94 4976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3679 0 0,'6'-6'10898'0'0,"-2"11"-12338"0"0,11 15 2100 0 0,0 0 0 0 0,1-2 0 0 0,21 19 0 0 0,-20-21-363 0 0,1-1 0 0 0,1 0 0 0 0,0-2 0 0 0,1 0 0 0 0,23 11 0 0 0,35 6 669 0 0,89 22-1 0 0,-112-36-276 0 0,-39-11-475 0 0,-11-4-122 0 0,0 0 1 0 0,0 0-1 0 0,0 1 1 0 0,0-1-1 0 0,0 2 1 0 0,0-1-1 0 0,-1 0 0 0 0,1 1 1 0 0,-1 0-1 0 0,1 0 1 0 0,-1 0-1 0 0,0 0 1 0 0,5 6-1 0 0,-2 2-25 0 0,-6-7-64 0 0,0 0-1 0 0,0 0 1 0 0,0 1 0 0 0,0 6-1 0 0,0-9-9 0 0,-1 0 0 0 0,0 0-1 0 0,0 1 1 0 0,0-1 0 0 0,0 0 0 0 0,0 0-1 0 0,0 0 1 0 0,0 1 0 0 0,-1-1 0 0 0,1 0-1 0 0,-1 0 1 0 0,0 0 0 0 0,-1 3 0 0 0,0 0-36 0 0,1-3-97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1023 6767 0 0,'20'-47'440'0'0,"24"-63"-152"0"0,86-326 6486 0 0,-119 399-6079 0 0,1 0 1 0 0,1 1 0 0 0,22-39-1 0 0,-27 59-609 0 0,1 2 1 0 0,0-1-1 0 0,1 1 0 0 0,1 0 1 0 0,0 1-1 0 0,1 1 0 0 0,0 0 0 0 0,1 0 1 0 0,21-14-1 0 0,-14 14-148 0 0,0 0 0 0 0,1 2 0 0 0,0 0 0 0 0,42-11 1 0 0,-26 11-32 0 0,1 2 1 0 0,44-3-1 0 0,-63 9 173 0 0,0 1 0 0 0,0 1 0 0 0,0 1 0 0 0,0 0 0 0 0,36 9 0 0 0,-51-9 12 0 0,0 0 1 0 0,0 0-1 0 0,0 1 0 0 0,0 0 0 0 0,-1-1 1 0 0,1 2-1 0 0,0-1 0 0 0,-1 0 0 0 0,1 1 1 0 0,-1-1-1 0 0,0 1 0 0 0,0 0 0 0 0,0 0 1 0 0,0 1-1 0 0,-1-1 0 0 0,1 0 0 0 0,-1 1 1 0 0,0 0-1 0 0,3 5 0 0 0,-3-4 44 0 0,-1 0 1 0 0,1 1-1 0 0,-1 0 1 0 0,0-1-1 0 0,-1 1 1 0 0,1-1-1 0 0,-1 1 1 0 0,0 0-1 0 0,-1-1 1 0 0,1 1-1 0 0,-1 0 1 0 0,0-1-1 0 0,0 1 1 0 0,-3 5-1 0 0,-1 3 29 0 0,-1-1 1 0 0,-1 1-1 0 0,0-1 0 0 0,0 0 0 0 0,-2-1 1 0 0,1 0-1 0 0,-2 0 0 0 0,-19 19 0 0 0,10-13-28 0 0,-2 0 0 0 0,0-2 0 0 0,-1 0 0 0 0,-24 13 0 0 0,15-11-264 0 0,0-2-1 0 0,0-1 1 0 0,-63 19 0 0 0,81-32-699 0 0,4-3-55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46 10135 0 0,'0'0'2612'0'0,"-4"9"3912"0"0,6-6-6383 0 0,1 0-1 0 0,-1 0 0 0 0,1 0 0 0 0,0 0 1 0 0,0-1-1 0 0,0 1 0 0 0,0-1 1 0 0,0 0-1 0 0,0 0 0 0 0,1 0 1 0 0,-1 0-1 0 0,1 0 0 0 0,-1-1 0 0 0,6 2 1 0 0,9 1 395 0 0,33 6 0 0 0,-25-7-226 0 0,225 52 779 0 0,-248-54-1090 0 0,1-1-4 0 0,-1 1 0 0 0,0 0 0 0 0,0-1 0 0 0,1 1 0 0 0,-1-1 0 0 0,0 0 0 0 0,0 0 0 0 0,1-1 0 0 0,-1 1 0 0 0,0-1 0 0 0,0 1 0 0 0,5-3-1 0 0,-6 2 0 0 0,-1 0-1 0 0,1 0 0 0 0,0-1 0 0 0,-1 1 1 0 0,1 0-1 0 0,-1-1 0 0 0,0 0 0 0 0,1 1 0 0 0,-1-1 1 0 0,0 0-1 0 0,0 0 0 0 0,0 1 0 0 0,0-1 0 0 0,0 0 1 0 0,-1 0-1 0 0,1 0 0 0 0,0 0 0 0 0,-1 0 0 0 0,0 0 1 0 0,1 0-1 0 0,-1-1 0 0 0,0 1 0 0 0,0 0 0 0 0,0 0 1 0 0,0 0-1 0 0,-1 0 0 0 0,0-3 0 0 0,1 1-21 0 0,-1-4-38 0 0,0 0 1 0 0,0 0 0 0 0,-1 1-1 0 0,-1-1 1 0 0,-2-8-1 0 0,3 12 0 0 0,0-1 0 0 0,0 1 0 0 0,-1 0-1 0 0,1 0 1 0 0,-1 0 0 0 0,0 0 0 0 0,0 0 0 0 0,0 1-1 0 0,-7-7 1 0 0,9 10 33 0 0,0-1-1 0 0,-1 1 1 0 0,1-1 0 0 0,0 1-1 0 0,-1-1 1 0 0,1 1-1 0 0,0 0 1 0 0,-1 0-1 0 0,1 0 1 0 0,-1 0 0 0 0,1 0-1 0 0,-1 0 1 0 0,1 0-1 0 0,0 0 1 0 0,-1 0 0 0 0,1 1-1 0 0,-1-1 1 0 0,1 0-1 0 0,0 1 1 0 0,-1 0 0 0 0,1-1-1 0 0,0 1 1 0 0,-2 1-1 0 0,-5 2-96 0 0,0 1 0 0 0,-9 9 0 0 0,13-11 78 0 0,-16 12-31 0 0,-174 127-71 0 0,40-35 389 0 0,133-90-217 0 0,1 1 0 0 0,1 0 0 0 0,0 2 0 0 0,-30 42 0 0 0,47-59-14 0 0,-1 1-1 0 0,1-1 0 0 0,1 1 1 0 0,-1-1-1 0 0,0 1 1 0 0,1 0-1 0 0,0 0 0 0 0,0 0 1 0 0,-1 5-1 0 0,2-7 1 0 0,0-1 0 0 0,0 1 0 0 0,0-1 0 0 0,0 1 0 0 0,0-1 0 0 0,1 1 0 0 0,-1-1 0 0 0,0 1 0 0 0,1-1-1 0 0,-1 0 1 0 0,1 1 0 0 0,0-1 0 0 0,-1 1 0 0 0,1-1 0 0 0,0 0 0 0 0,0 0 0 0 0,0 0 0 0 0,0 1 0 0 0,0-1 0 0 0,0 0 0 0 0,0 0 0 0 0,0 0 0 0 0,0 0-1 0 0,0-1 1 0 0,1 1 0 0 0,-1 0 0 0 0,3 1 0 0 0,2 0 17 0 0,0 0-1 0 0,0 0 1 0 0,0-1 0 0 0,0 1-1 0 0,0-1 1 0 0,0-1 0 0 0,9 1-1 0 0,46-4 79 0 0,-48 2-75 0 0,45-3-359 0 0,0-3 0 0 0,-1-3 0 0 0,0-2 0 0 0,71-24 1 0 0,-99 24-480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171 291 13823 0 0,'0'0'1062'0'0,"-2"1"-693"0"0,-9 1 251 0 0,-1 1-1 0 0,1 0 1 0 0,0 1 0 0 0,1 0 0 0 0,-1 1-1 0 0,-11 7 1 0 0,-5 4 796 0 0,-25 20-1 0 0,51-35-407 0 0,11-7-779 0 0,-7 2-187 0 0,223-168-266 0 0,-197 150 71 0 0,100-69-568 0 0,-105 76 543 0 0,0 1 0 0 0,1 2 0 0 0,41-16 1 0 0,-27 17 180 0 0,-35 10 16 0 0,-1 1 0 0 0,0-1 0 0 0,1 1 0 0 0,-1 0 1 0 0,1 0-1 0 0,-1 0 0 0 0,1 0 0 0 0,-1 1 0 0 0,5 0 0 0 0,-7 0 4 0 0,0-1 0 0 0,0 0-1 0 0,-1 1 1 0 0,1-1 0 0 0,0 1 0 0 0,0 0-1 0 0,0-1 1 0 0,-1 1 0 0 0,1 0 0 0 0,0-1-1 0 0,-1 1 1 0 0,1 0 0 0 0,0 0 0 0 0,-1-1-1 0 0,1 1 1 0 0,-1 0 0 0 0,0 0 0 0 0,1 0 0 0 0,-1 0-1 0 0,0 0 1 0 0,1 0 0 0 0,-1 0 0 0 0,0 0-1 0 0,0 0 1 0 0,0 0 0 0 0,0 0 0 0 0,0 0-1 0 0,0 0 1 0 0,0-1 0 0 0,0 1 0 0 0,0 0-1 0 0,0 0 1 0 0,-1 0 0 0 0,1 0 0 0 0,-1 2-1 0 0,-1 2 88 0 0,0 1-1 0 0,0-1 1 0 0,0 1-1 0 0,-5 7 1 0 0,-103 149 1362 0 0,102-151-1380 0 0,1 0 0 0 0,-13 24 0 0 0,19-32-273 0 0,-1 0-1 0 0,1 0 1 0 0,0 1-1 0 0,0-1 0 0 0,0 0 1 0 0,0 1-1 0 0,1-1 1 0 0,-1 1-1 0 0,1-1 0 0 0,0 1 1 0 0,0-1-1 0 0,0 1 1 0 0,0-1-1 0 0,1 0 0 0 0,0 1 1 0 0,1 5-1 0 0,5 2-7830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17567 0 0,'0'0'2208'0'0,"0"9"-465"0"0,1-45-1554 0 0,8-49-1 0 0,-8 78-188 0 0,8-54-44 0 0,17-64 0 0 0,-22 113-117 0 0,0 0-1 0 0,1 0 0 0 0,0 0 1 0 0,1 0-1 0 0,1 1 1 0 0,-1 0-1 0 0,2 1 0 0 0,-1-1 1 0 0,1 1-1 0 0,1 1 1 0 0,0-1-1 0 0,0 1 0 0 0,1 1 1 0 0,0 0-1 0 0,1 1 1 0 0,0-1-1 0 0,0 2 1 0 0,0 0-1 0 0,1 0 0 0 0,-1 1 1 0 0,1 0-1 0 0,1 1 1 0 0,-1 1-1 0 0,1 0 0 0 0,-1 1 1 0 0,1 0-1 0 0,0 0 1 0 0,0 2-1 0 0,0-1 0 0 0,0 2 1 0 0,-1 0-1 0 0,1 0 1 0 0,0 1-1 0 0,0 1 0 0 0,19 6 1 0 0,-18-3 408 0 0,-1 0 1 0 0,1 1-1 0 0,-1 0 1 0 0,0 1-1 0 0,-1 1 1 0 0,0 0 0 0 0,0 0-1 0 0,-1 1 1 0 0,0 1-1 0 0,10 11 1 0 0,-12-10 151 0 0,-3-6 80 0 0,0 0 0 0 0,-1 1 0 0 0,8 14 0 0 0,-11-18-349 0 0,-1 0 1 0 0,0 1-1 0 0,0-1 1 0 0,0 0-1 0 0,0 0 0 0 0,-1 0 1 0 0,1 1-1 0 0,-1-1 1 0 0,0 0-1 0 0,0 1 1 0 0,0-1-1 0 0,0 0 0 0 0,-2 7 1 0 0,0-2 10 0 0,-1 0 1 0 0,0-1-1 0 0,0 1 1 0 0,0 0-1 0 0,-1-1 1 0 0,0 0-1 0 0,-1 0 1 0 0,0 0-1 0 0,0-1 1 0 0,-6 7-1 0 0,-10 9 78 0 0,-35 26-1 0 0,41-36-147 0 0,-53 45-105 0 0,-4-4 1 0 0,-1-2 0 0 0,-97 49-1 0 0,120-74-1059 0 0,48-25 78 0 0,2-2 802 0 0,1 0 0 0 0,-1 0-1 0 0,1 1 1 0 0,-1-1 0 0 0,1 0-1 0 0,-1 0 1 0 0,1 0 0 0 0,0 0-1 0 0,-1 0 1 0 0,1 1-1 0 0,1-2 1 0 0,2-2-937 0 0,14-14-5889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 12439 0 0,'-15'7'449'0'0,"0"1"0"0"0,1 0 0 0 0,0 1 0 0 0,-23 20-1 0 0,-46 52 2130 0 0,53-51-1614 0 0,-37 41-159 0 0,-106 143 0 0 0,-24 102-217 0 0,186-296-543 0 0,-136 231 236 0 0,133-230-273 0 0,-2 0 1 0 0,-17 19 0 0 0,23-30-45 0 0,0 0 0 0 0,0-1-1 0 0,-1-1 1 0 0,0 1 0 0 0,-17 9 0 0 0,23-16-109 0 0,0 0 0 0 0,-1 0 0 0 0,1 0-1 0 0,-1 0 1 0 0,-8 0 0 0 0,14-2 125 0 0,0 0-1 0 0,-1 0 1 0 0,1 0 0 0 0,0 0-1 0 0,0 0 1 0 0,-1 0 0 0 0,1 0-1 0 0,0 0 1 0 0,-1 0 0 0 0,1 0-1 0 0,0-1 1 0 0,0 1 0 0 0,-1 0-1 0 0,1 0 1 0 0,0 0-1 0 0,0 0 1 0 0,0-1 0 0 0,-1 1-1 0 0,1 0 1 0 0,0 0 0 0 0,0 0-1 0 0,0-1 1 0 0,0 1 0 0 0,-1 0-1 0 0,1 0 1 0 0,0-1-1 0 0,0 1 1 0 0,0 0 0 0 0,0 0-1 0 0,0-1 1 0 0,0 1 0 0 0,0 0-1 0 0,0-1 1 0 0,0 1 0 0 0,0 0-1 0 0,0 0 1 0 0,0-1-1 0 0,0-10-333 0 0,7-3-1208 0 0,4-5-4588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106 170 16583 0 0,'0'0'2600'0'0,"1"-1"-1732"0"0,17-5-214 0 0,0 1 0 0 0,1 1 0 0 0,-1 1 0 0 0,23-1 0 0 0,18-4-376 0 0,-16 1-169 0 0,53-10 31 0 0,-79 13-188 0 0,0-1 0 0 0,-1-1 0 0 0,22-9 0 0 0,-33 12 0 0 0,0 1 0 0 0,-1 0-1 0 0,1-1 1 0 0,-1 0 0 0 0,0 0-1 0 0,0 0 1 0 0,0 0 0 0 0,0-1-1 0 0,0 0 1 0 0,-1 1 0 0 0,0-1-1 0 0,1-1 1 0 0,-2 1 0 0 0,1 0-1 0 0,3-8 1 0 0,-5 11 44 0 0,-1 1-1 0 0,0-1 1 0 0,0 0-1 0 0,0 1 0 0 0,1-1 1 0 0,-1 1-1 0 0,0-1 1 0 0,0 0-1 0 0,0 1 1 0 0,0-1-1 0 0,0 0 1 0 0,0 1-1 0 0,0-1 1 0 0,0 0-1 0 0,0 1 0 0 0,-1-1 1 0 0,1 1-1 0 0,0-1 1 0 0,0 0-1 0 0,-1 1 1 0 0,1-1-1 0 0,0 1 1 0 0,0-1-1 0 0,-1 1 1 0 0,1-1-1 0 0,-1 1 0 0 0,1-1 1 0 0,-1 1-1 0 0,1-1 1 0 0,0 1-1 0 0,-1-1 1 0 0,1 1-1 0 0,-1 0 1 0 0,0-1-1 0 0,1 1 1 0 0,-1 0-1 0 0,1-1 0 0 0,-1 1 1 0 0,0 0-1 0 0,1 0 1 0 0,-1 0-1 0 0,1 0 1 0 0,-1-1-1 0 0,0 1 1 0 0,0 0-1 0 0,-4 0-35 0 0,0-1-1 0 0,0 1 0 0 0,0 0 1 0 0,-8 2-1 0 0,-1 0-8 0 0,0 1 0 0 0,1 0 0 0 0,-1 1 0 0 0,-15 7 0 0 0,-50 27 63 0 0,64-30-23 0 0,-43 22 244 0 0,2 2 0 0 0,1 3 0 0 0,-51 42 0 0 0,97-70-195 0 0,1 1-1 0 0,0 0 1 0 0,1 0 0 0 0,0 0-1 0 0,0 1 1 0 0,-8 14-1 0 0,13-21-43 0 0,1 0-1 0 0,0 0 0 0 0,0 1 0 0 0,0-1 0 0 0,0 1 0 0 0,0-1 0 0 0,0 1 1 0 0,1-1-1 0 0,-1 1 0 0 0,1-1 0 0 0,0 1 0 0 0,0-1 0 0 0,0 1 1 0 0,0 0-1 0 0,0-1 0 0 0,0 1 0 0 0,1-1 0 0 0,-1 1 0 0 0,1-1 0 0 0,0 1 1 0 0,0-1-1 0 0,0 1 0 0 0,0-1 0 0 0,0 0 0 0 0,0 1 0 0 0,1-1 1 0 0,-1 0-1 0 0,1 0 0 0 0,-1 0 0 0 0,1 0 0 0 0,0 0 0 0 0,3 2 0 0 0,14 8-1019 0 0,3-2-321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19439 0 0,'0'0'3040'0'0,"2"-1"-2732"0"0,24-15-58 0 0,1 0-1 0 0,1 1 1 0 0,0 2 0 0 0,37-12-1 0 0,38-19-422 0 0,45-38-613 0 0,29-13-771 0 0,-173 93 1540 0 0,0 0-1 0 0,0 1 1 0 0,0 0-1 0 0,0 0 1 0 0,0 0-1 0 0,0 0 1 0 0,1 1-1 0 0,3-1 1 0 0,-7 2 20 0 0,-1-1 0 0 0,1 0 1 0 0,-1 0-1 0 0,1 1 0 0 0,-1-1 1 0 0,0 1-1 0 0,1-1 0 0 0,-1 0 0 0 0,0 1 1 0 0,1-1-1 0 0,-1 1 0 0 0,0-1 1 0 0,0 1-1 0 0,1-1 0 0 0,-1 1 0 0 0,0-1 1 0 0,0 1-1 0 0,0-1 0 0 0,0 1 1 0 0,1-1-1 0 0,-1 1 0 0 0,0 0 0 0 0,0-1 13 0 0,1 4 38 0 0,-1 0 1 0 0,1 0-1 0 0,-1 0 1 0 0,0 0 0 0 0,0 0-1 0 0,0 0 1 0 0,0 0 0 0 0,-1 0-1 0 0,0 0 1 0 0,-1 5 0 0 0,-17 40 414 0 0,7-19-168 0 0,1-1-14 0 0,1 0-12 0 0,0 0-1 0 0,-6 35 1 0 0,15-63-273 0 0,0 5-2 0 0,0 0 0 0 0,0 0 1 0 0,1 0-1 0 0,-1 1 1 0 0,1-1-1 0 0,0 0 0 0 0,1 0 1 0 0,0 0-1 0 0,0 0 1 0 0,0 0-1 0 0,1 0 0 0 0,2 8 1 0 0,-3-13-92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 13823 0 0,'5'-9'259'0'0,"-3"5"-57"0"0,0 1 1 0 0,0 0-1 0 0,0 0 1 0 0,1 0-1 0 0,0 0 1 0 0,6-6 1087 0 0,-17 16 1620 0 0,-39 36-799 0 0,-122 119-137 0 0,58-36-1309 0 0,108-123-669 0 0,0 1 1 0 0,1-1-1 0 0,-1 1 0 0 0,1-1 1 0 0,0 1-1 0 0,0 0 0 0 0,1 0 0 0 0,-1 0 1 0 0,-1 4-1 0 0,3-6 15 0 0,0-1 1 0 0,0 1-1 0 0,-1-1 1 0 0,1 1 0 0 0,0-1-1 0 0,0 0 1 0 0,1 1-1 0 0,-1-1 1 0 0,0 1-1 0 0,0-1 1 0 0,1 0-1 0 0,-1 1 1 0 0,1-1-1 0 0,-1 0 1 0 0,1 1-1 0 0,-1-1 1 0 0,1 0-1 0 0,0 0 1 0 0,0 1-1 0 0,0-1 1 0 0,-1 0-1 0 0,1 0 1 0 0,0 0-1 0 0,0 0 1 0 0,1 0-1 0 0,-1 0 1 0 0,0 0 0 0 0,0-1-1 0 0,0 1 1 0 0,2 0-1 0 0,3 2-13 0 0,0-1 0 0 0,0 1 1 0 0,0-2-1 0 0,1 1 0 0 0,-1-1 0 0 0,1 0 0 0 0,-1 0 0 0 0,1 0 1 0 0,-1-1-1 0 0,11-1 0 0 0,7-2-466 0 0,35-8-1 0 0,-48 8 241 0 0,75-20-2354 0 0,-30 4-3980 0 0,-47 15 4770 0 0,14-3-3607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160 211 11111 0 0,'55'-72'2430'0'0,"-42"55"4130"0"0,-12 17-5454 0 0,5-3-748 0 0,-1 0 1 0 0,1 1-1 0 0,0-1 0 0 0,0 2 0 0 0,0-1 0 0 0,0 1 1 0 0,11-2-1 0 0,50 1 51 0 0,-16 1-345 0 0,-4-3-41 0 0,-1-3 1 0 0,0-1-1 0 0,-1-3 1 0 0,75-26-1 0 0,-109 33-21 0 0,-7 3-4 0 0,0-1 0 0 0,-1 1 1 0 0,1-1-1 0 0,0 0 1 0 0,0 0-1 0 0,-1 0 1 0 0,0-1-1 0 0,1 1 0 0 0,-1-1 1 0 0,4-4-1 0 0,-23 5-118 0 0,5 2 11 0 0,0 1 0 0 0,0 1 0 0 0,1 0-1 0 0,-16 4 1 0 0,-43 19-225 0 0,69-25 334 0 0,-89 39 63 0 0,-126 77-1 0 0,70-27 415 0 0,124-73-393 0 0,-1 1 1 0 0,2 0-1 0 0,0 2 1 0 0,-21 26-1 0 0,37-40-62 0 0,0 1 0 0 0,0-1 0 0 0,0 1 0 0 0,1 0-1 0 0,0 0 1 0 0,0 0 0 0 0,0 1 0 0 0,1-1 0 0 0,0 1 0 0 0,-1 6-1 0 0,3-10-7 0 0,-1-1 0 0 0,1 1-1 0 0,0-1 1 0 0,0 1 0 0 0,1-1-1 0 0,-1 1 1 0 0,0-1 0 0 0,1 0-1 0 0,-1 1 1 0 0,1-1 0 0 0,0 1-1 0 0,0-1 1 0 0,0 0 0 0 0,0 0-1 0 0,0 0 1 0 0,0 0 0 0 0,1 0-1 0 0,-1 0 1 0 0,1 0 0 0 0,-1 0-1 0 0,1 0 1 0 0,0 0 0 0 0,0-1-1 0 0,0 1 1 0 0,0-1 0 0 0,0 1-1 0 0,0-1 1 0 0,0 0 0 0 0,0 0-1 0 0,4 1 1 0 0,6 3-6 0 0,0-2 1 0 0,0 1-1 0 0,1-2 0 0 0,-1 0 0 0 0,24 2 1 0 0,63-6-707 0 0,49-12-2595 0 0,-51 0-4411 0 0,-55 7 1757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11519 0 0,'0'0'1040'0'0,"0"2"-853"0"0,0 4 211 0 0,-1 0-1 0 0,0 1 1 0 0,0-1 0 0 0,-1 0 0 0 0,1 0-1 0 0,-1 0 1 0 0,-1-1 0 0 0,1 1 0 0 0,-5 7-1 0 0,-36 50 3360 0 0,27-39-3719 0 0,-39 51 742 0 0,-46 74-832 0 0,99-147-38 0 0,1-1-54 0 0,1 0 1 0 0,-1 0 0 0 0,1-1 0 0 0,-1 1 0 0 0,1 0 0 0 0,-1 0 0 0 0,1-1 0 0 0,-1 1 0 0 0,1 0 0 0 0,0 0 0 0 0,-1 0 0 0 0,1 0 0 0 0,0 0 0 0 0,0 0 0 0 0,0 0 0 0 0,0 0-1 0 0,0-1 1 0 0,-1 1 0 0 0,2 0 0 0 0,-1 2 0 0 0,4 4-1377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8287 0 0,'0'0'756'0'0,"0"1"-389"0"0,-3 6 524 0 0,0 0-1 0 0,-1-1 1 0 0,1 1-1 0 0,-1-1 1 0 0,-6 8-1 0 0,-28 30 947 0 0,28-34-1780 0 0,-26 29 405 0 0,-2-3-1 0 0,-61 46 0 0 0,-143 119 1082 0 0,160-126-1291 0 0,76-68-71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15951 0 0,'3'-20'1560'0'0,"2"8"-1392"0"0,3 3-168 0 0,0 4 0 0 0,3 3 0 0 0,0 4-384 0 0,3 3-104 0 0,2 4-24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3 14511 0 0,'-2'-1'663'0'0,"-12"0"-427"0"0,-1 1 0 0 0,0 0-1 0 0,-24 3 1 0 0,7 0 301 0 0,-10 1 197 0 0,1 2-1 0 0,0 2 1 0 0,0 1-1 0 0,-56 22 1 0 0,79-25-734 0 0,1 1 1 0 0,0 0 0 0 0,1 1-1 0 0,-16 11 1 0 0,28-16-48 0 0,0-1 0 0 0,0 1 1 0 0,1 0-1 0 0,-1 1 0 0 0,1-1 0 0 0,0 0 1 0 0,0 1-1 0 0,0 0 0 0 0,1 0 0 0 0,-1 0 1 0 0,1 0-1 0 0,0 0 0 0 0,0 0 0 0 0,0 1 1 0 0,0-1-1 0 0,1 1 0 0 0,0-1 0 0 0,0 1 1 0 0,0 0-1 0 0,0 9 0 0 0,1-5 26 0 0,1 0 0 0 0,0 0 0 0 0,1 0 0 0 0,0 0 0 0 0,0-1-1 0 0,1 1 1 0 0,0 0 0 0 0,0-1 0 0 0,1 0 0 0 0,0 0 0 0 0,1 0 0 0 0,0 0-1 0 0,11 13 1 0 0,2 0 27 0 0,2-2 0 0 0,0 0 0 0 0,29 21 0 0 0,12 15-6 0 0,-32-28 0 0 0,-23-21 17 0 0,-1 0-1 0 0,0 0 1 0 0,0 1-1 0 0,5 8 1 0 0,-9-14 54 0 0,-2 1 83 0 0,0 0-102 0 0,0 1 0 0 0,0-1 0 0 0,-1 0 0 0 0,1 1 0 0 0,-1-1 0 0 0,1 0 0 0 0,-1 0 0 0 0,0 0 0 0 0,0 0-1 0 0,0-1 1 0 0,0 1 0 0 0,0 0 0 0 0,-1-1 0 0 0,1 1 0 0 0,0-1 0 0 0,-1 0 0 0 0,-3 2 0 0 0,-7 1 244 0 0,0 0 0 0 0,-18 3 0 0 0,19-4-157 0 0,-177 32 407 0 0,158-30-790 0 0,-1-2-1 0 0,0-1 0 0 0,-55-3 1 0 0,61-3-752 0 0,2-2-278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4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9671 0 0,'-1'1'3815'0'0,"0"7"-2751"0"0,-12 50 3069 0 0,10-46-3976 0 0,-1 0 0 0 0,0-1 0 0 0,-1 1 0 0 0,0-1 1 0 0,-9 15-1 0 0,-85 102 18 0 0,59-79-847 0 0,39-48-94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190 201 4375 0 0,'0'1'199'0'0,"1"6"-102"0"0,0-1 0 0 0,0 1 0 0 0,-1-1-1 0 0,0 1 1 0 0,-1 11 0 0 0,0-15 79 0 0,1-1 0 0 0,-1 1-1 0 0,0 0 1 0 0,0-1 0 0 0,0 1-1 0 0,0 0 1 0 0,-1-1 0 0 0,1 1-1 0 0,-1-1 1 0 0,1 0 0 0 0,-1 1 0 0 0,0-1-1 0 0,0 0 1 0 0,0 0 0 0 0,0 0-1 0 0,-4 2 1 0 0,-1 2 398 0 0,-1-1-1 0 0,-1-1 1 0 0,1 1 0 0 0,-1-2 0 0 0,-16 6-1 0 0,21-7-319 0 0,-1-1-1 0 0,1 0 1 0 0,-1 0-1 0 0,0-1 1 0 0,1 0 0 0 0,-1 1-1 0 0,0-1 1 0 0,1-1-1 0 0,-1 1 1 0 0,0-1-1 0 0,1 0 1 0 0,-1 0-1 0 0,-8-3 1 0 0,12 3-198 0 0,-1 1-1 0 0,1-1 1 0 0,-1 0-1 0 0,1 1 1 0 0,0-1-1 0 0,-1 0 1 0 0,1 0 0 0 0,0 0-1 0 0,0 0 1 0 0,-1-1-1 0 0,1 1 1 0 0,0 0-1 0 0,0 0 1 0 0,0-1 0 0 0,1 1-1 0 0,-1-1 1 0 0,0 1-1 0 0,0 0 1 0 0,1-1 0 0 0,-1 0-1 0 0,1 1 1 0 0,-1-1-1 0 0,1 1 1 0 0,0-1-1 0 0,0 1 1 0 0,-1-1 0 0 0,1 0-1 0 0,0 1 1 0 0,0-1-1 0 0,1 0 1 0 0,-1 1-1 0 0,0-1 1 0 0,0 1 0 0 0,1-1-1 0 0,-1 0 1 0 0,1 1-1 0 0,0-1 1 0 0,-1 1-1 0 0,2-2 1 0 0,2-4 27 0 0,0 0 1 0 0,0 1-1 0 0,0-1 0 0 0,1 1 1 0 0,0 0-1 0 0,11-10 1 0 0,1 2 47 0 0,0 1 1 0 0,1 0 0 0 0,0 2 0 0 0,1 0 0 0 0,0 0-1 0 0,1 2 1 0 0,0 1 0 0 0,0 0 0 0 0,1 2 0 0 0,0 0 0 0 0,0 1-1 0 0,1 1 1 0 0,-1 1 0 0 0,29 0 0 0 0,-45 3-65 0 0,0 0 0 0 0,0 1 0 0 0,0 0 0 0 0,1-1 0 0 0,-1 2 1 0 0,0-1-1 0 0,-1 0 0 0 0,1 1 0 0 0,0 0 0 0 0,0 0 0 0 0,-1 1 0 0 0,1-1 0 0 0,-1 1 0 0 0,0 0 1 0 0,5 4-1 0 0,-6-4-52 0 0,0 0-1 0 0,-1 0 1 0 0,0 0 0 0 0,1 0 0 0 0,-1 0 0 0 0,0 0 0 0 0,-1 1 0 0 0,1-1 0 0 0,-1 1 0 0 0,1-1-1 0 0,-1 1 1 0 0,0 0 0 0 0,0-1 0 0 0,-1 1 0 0 0,1 0 0 0 0,-1 0 0 0 0,0 0 0 0 0,0-1 0 0 0,0 1-1 0 0,0 0 1 0 0,-1 4 0 0 0,0-4-11 0 0,0-1 1 0 0,0 1-1 0 0,0-1 0 0 0,-1 0 1 0 0,1 1-1 0 0,-1-1 0 0 0,1 0 1 0 0,-1 0-1 0 0,0 0 0 0 0,0 0 1 0 0,-1 0-1 0 0,1-1 0 0 0,0 1 1 0 0,-1-1-1 0 0,0 1 0 0 0,0-1 1 0 0,0 0-1 0 0,0 0 0 0 0,0 0 1 0 0,0 0-1 0 0,0-1 0 0 0,0 1 1 0 0,-1-1-1 0 0,1 0 0 0 0,0 0 1 0 0,-1 0-1 0 0,1-1 0 0 0,-5 1 1 0 0,7 0-33 0 0,1-1 1 0 0,-1 0 0 0 0,0 0 0 0 0,0 0 0 0 0,1 0 0 0 0,-1 0 0 0 0,0 0 0 0 0,0 0 0 0 0,0 0-1 0 0,1 0 1 0 0,-1 0 0 0 0,0 0 0 0 0,0 0 0 0 0,0-1 0 0 0,1 1 0 0 0,-1 0 0 0 0,0 0 0 0 0,1-1 0 0 0,-1 1-1 0 0,0-1 1 0 0,1 1 0 0 0,-1 0 0 0 0,0-1 0 0 0,1 0 0 0 0,-1 1 0 0 0,1-1 0 0 0,-1 1 0 0 0,1-1 0 0 0,-1 0-1 0 0,1 1 1 0 0,-1-1 0 0 0,1 0 0 0 0,0 1 0 0 0,-1-1 0 0 0,1 0 0 0 0,0 0 0 0 0,0 1 0 0 0,-1-1 0 0 0,1 0-1 0 0,0 0 1 0 0,0 1 0 0 0,0-1 0 0 0,0 0 0 0 0,0 0 0 0 0,0 0 0 0 0,0 1 0 0 0,0-1 0 0 0,0 0 0 0 0,1 0-1 0 0,-1 1 1 0 0,1-2 0 0 0,0-4-132 0 0,1 0 0 0 0,0 1 1 0 0,0-1-1 0 0,1 1 0 0 0,4-8 0 0 0,3-1 6 0 0,0 1 1 0 0,0 1 0 0 0,1 0-1 0 0,1 0 1 0 0,0 1-1 0 0,0 0 1 0 0,15-9 0 0 0,-4 6-110 0 0,-1 0 0 0 0,2 2 0 0 0,36-15 0 0 0,-38 20 394 0 0,0 0 0 0 0,1 2-1 0 0,-1 0 1 0 0,45-2 0 0 0,-61 6-8 0 0,0 1 1 0 0,-1 0 0 0 0,1 0-1 0 0,0 1 1 0 0,0 0-1 0 0,-1-1 1 0 0,1 2-1 0 0,0-1 1 0 0,-1 1-1 0 0,8 3 1 0 0,-10-3-42 0 0,0 0-1 0 0,0 0 1 0 0,0 0 0 0 0,-1 0-1 0 0,1 0 1 0 0,-1 1 0 0 0,1-1 0 0 0,-1 1-1 0 0,0 0 1 0 0,0 0 0 0 0,0 0-1 0 0,0 0 1 0 0,-1 0 0 0 0,1 0-1 0 0,-1 0 1 0 0,0 0 0 0 0,0 1-1 0 0,1 4 1 0 0,0-1-22 0 0,-1 0 0 0 0,-1 0 0 0 0,1 0 0 0 0,-1 0 0 0 0,0 0-1 0 0,-1 0 1 0 0,1 0 0 0 0,-2 0 0 0 0,1 0 0 0 0,-1-1 0 0 0,-2 8 0 0 0,-4 8 40 0 0,-2-2 1 0 0,-12 22 0 0 0,19-36-103 0 0,-9 16-33 0 0,0 1-785 0 0,-18 25 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10591 0 0,'0'0'819'0'0,"-2"2"-534"0"0,-77 106 9173 0 0,50-62-8819 0 0,-40 87 0 0 0,-15 47-1655 0 0,-140 222-1 0 0,219-395 841 0 0,-20 30-654 0 0,23-35 645 0 0,-1 1 0 0 0,1 0 0 0 0,-1 0 0 0 0,0-1-1 0 0,0 0 1 0 0,0 1 0 0 0,0-1 0 0 0,0 0 0 0 0,-5 1 0 0 0,7-2-879 0 0,0-3-178 0 0,-4-7-34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6447 0 0,'4'-14'277'0'0,"1"1"0"0"0,0 0 0 0 0,1 0 0 0 0,0 0 0 0 0,1 1-1 0 0,0 0 1 0 0,1 0 0 0 0,0 0 0 0 0,1 1 0 0 0,1 1 0 0 0,-1-1-1 0 0,2 2 1 0 0,-1-1 0 0 0,1 1 0 0 0,1 1 0 0 0,0 0 0 0 0,0 1-1 0 0,17-8 1 0 0,-2 4 209 0 0,-1 2-1 0 0,1 0 1 0 0,0 2-1 0 0,1 1 1 0 0,0 1-1 0 0,0 2 0 0 0,0 0 1 0 0,0 2-1 0 0,0 1 1 0 0,45 6-1 0 0,-57-3-140 0 0,-1 1 0 0 0,0 0-1 0 0,-1 1 1 0 0,1 1 0 0 0,-1 0-1 0 0,0 0 1 0 0,26 18 0 0 0,-32-18-253 0 0,1 0 1 0 0,-1 1-1 0 0,0 0 1 0 0,-1 0-1 0 0,1 0 1 0 0,-2 1-1 0 0,1 1 1 0 0,-1-1-1 0 0,0 1 1 0 0,-1 0-1 0 0,0 0 1 0 0,7 16-1 0 0,-11-19-40 0 0,1 0-1 0 0,-1 0 0 0 0,0 1 1 0 0,0-1-1 0 0,-1 0 1 0 0,0 0-1 0 0,0 1 1 0 0,0-1-1 0 0,-1 0 1 0 0,0 0-1 0 0,0 1 0 0 0,-1-1 1 0 0,0 0-1 0 0,0 0 1 0 0,0-1-1 0 0,-1 1 1 0 0,1 0-1 0 0,-2-1 0 0 0,1 1 1 0 0,-4 4-1 0 0,-9 10 194 0 0,0-1-1 0 0,-2 0 1 0 0,-31 26-1 0 0,44-42-226 0 0,-17 17-74 0 0,-1-2-1 0 0,-1-1 1 0 0,0-1 0 0 0,-1-1-1 0 0,-1-1 1 0 0,0-1 0 0 0,-1-2-1 0 0,0 0 1 0 0,-1-2 0 0 0,0-1-1 0 0,-41 6 1 0 0,60-13 19 0 0,0 0-1 0 0,1-1 0 0 0,-1 0 1 0 0,-8-2-1 0 0,-9-6-1287 0 0,24 8 850 0 0,1-1-1 0 0,-1 0 0 0 0,1 0 0 0 0,-1 0 0 0 0,1 0 0 0 0,0 0 0 0 0,0 0 0 0 0,-1-1 0 0 0,1 1 0 0 0,0 0 0 0 0,-2-3 0 0 0,-3-13-6060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28 9215 0 0,'6'-4'506'0'0,"0"0"-465"0"0,0 1-1 0 0,1-1 1 0 0,-1 1-1 0 0,1 0 1 0 0,10-3-1 0 0,-16 6 90 0 0,0 0-1 0 0,1-1 0 0 0,-1 1 0 0 0,0 0 1 0 0,1 0-1 0 0,-1 0 0 0 0,0 0 1 0 0,1 0-1 0 0,-1 0 0 0 0,0 1 1 0 0,0-1-1 0 0,1 0 0 0 0,-1 1 1 0 0,0-1-1 0 0,0 1 0 0 0,1-1 0 0 0,-1 1 1 0 0,0-1-1 0 0,0 1 0 0 0,0 0 1 0 0,0 0-1 0 0,0 0 0 0 0,0-1 1 0 0,0 1-1 0 0,0 0 0 0 0,0 0 1 0 0,-1 0-1 0 0,1 1 0 0 0,0-1 0 0 0,0 0 1 0 0,-1 0-1 0 0,1 0 0 0 0,-1 0 1 0 0,1 1-1 0 0,-1-1 0 0 0,0 0 1 0 0,1 2-1 0 0,1 4 473 0 0,-1 1 1 0 0,0-1-1 0 0,-1 0 0 0 0,1 1 0 0 0,-1-1 1 0 0,0 1-1 0 0,-1-1 0 0 0,0 1 1 0 0,-3 12-1 0 0,-3 3-355 0 0,-16 38 0 0 0,-26 45 238 0 0,-76 117 1 0 0,-183 245-45 0 0,185-280-4205 0 0,108-162-3216 0 0</inkml:trace>
  <inkml:trace contextRef="#ctx0" brushRef="#br0" timeOffset="1">700 787 20879 0 0,'1'-2'472'0'0,"2"-5"9"0"0,0 1 749 0 0,-6 12-580 0 0,-10 16-88 0 0,-16 22 0 0 0,-2 5-111 0 0,16-26-229 0 0,9-13-223 0 0,0 0 0 0 0,0 0 0 0 0,0 1 0 0 0,2 0 1 0 0,-1 0-1 0 0,-3 14 0 0 0,8-24-104 0 0,0-1-1 0 0,0 0 0 0 0,0 1 1 0 0,0-1-1 0 0,0 1 1 0 0,0-1-1 0 0,0 1 1 0 0,0-1-1 0 0,0 1 1 0 0,0-1-1 0 0,0 0 1 0 0,0 1-1 0 0,0-1 1 0 0,0 1-1 0 0,0-1 0 0 0,1 1 1 0 0,-1-1-1 0 0,0 0 1 0 0,0 1-1 0 0,0-1 1 0 0,1 0-1 0 0,-1 1 1 0 0,0-1-1 0 0,1 0 1 0 0,-1 1-1 0 0,0-1 1 0 0,1 0-1 0 0,-1 1 0 0 0,0-1 1 0 0,1 0-1 0 0,-1 0 1 0 0,0 0-1 0 0,1 1 1 0 0,-1-1-1 0 0,1 0 1 0 0,-1 0-1 0 0,0 0 1 0 0,1 0-1 0 0,-1 0 1 0 0,1 0-1 0 0,-1 0 0 0 0,1 0 1 0 0,-1 0-1 0 0,1 0 1 0 0,14 0-7538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50 117 4143 0 0,'-5'3'202'0'0,"-1"0"-1"0"0,0 0 0 0 0,1 0 1 0 0,-6 6-1 0 0,-5 13 14584 0 0,18-22-14101 0 0,2 1-500 0 0,1 0-1 0 0,0 0 1 0 0,-1 0 0 0 0,1-1-1 0 0,0 0 1 0 0,0 0 0 0 0,0 0-1 0 0,0 0 1 0 0,7-2-1 0 0,7-3 175 0 0,20-7 0 0 0,-5 2-19 0 0,-3 1-75 0 0,17-3-157 0 0,-1-2 0 0 0,70-31 0 0 0,-92 26-660 0 0,-24 19 298 0 0,-1-2-19 0 0,0 1 241 0 0,0 0 1 0 0,0 0-1 0 0,-1 0 0 0 0,1-1 1 0 0,0 1-1 0 0,-1 0 0 0 0,1 0 1 0 0,0 0-1 0 0,-1 0 0 0 0,1 0 0 0 0,-1 0 1 0 0,0 0-1 0 0,1 0 0 0 0,-1 0 1 0 0,0 0-1 0 0,0 0 0 0 0,0 0 1 0 0,-1-1-1 0 0,0 1 11 0 0,0 0 1 0 0,0-1-1 0 0,0 1 1 0 0,0 0-1 0 0,-1 0 0 0 0,1 0 1 0 0,-1 1-1 0 0,-4-2 1 0 0,1 1 15 0 0,0 0-1 0 0,-1 1 1 0 0,1 0 0 0 0,-1 0 0 0 0,1 0 0 0 0,-10 3 0 0 0,5 0-3 0 0,0 0-1 0 0,0 1 1 0 0,1 1-1 0 0,-1-1 1 0 0,1 2 0 0 0,0-1-1 0 0,1 2 1 0 0,0-1-1 0 0,0 1 1 0 0,0 1-1 0 0,1-1 1 0 0,0 1 0 0 0,-10 13-1 0 0,-7 9 111 0 0,2 2 1 0 0,-29 48-1 0 0,42-63-57 0 0,2 1-1 0 0,-1 1 0 0 0,2 0 1 0 0,0 0-1 0 0,2 0 1 0 0,-6 32-1 0 0,9-40-46 0 0,1 1-1 0 0,1-1 0 0 0,0 1 1 0 0,3 20-1 0 0,-3-29 2 0 0,0 0 0 0 0,1-1 0 0 0,-1 1 0 0 0,1 0-1 0 0,0 0 1 0 0,0-1 0 0 0,0 1 0 0 0,0-1 0 0 0,1 1 0 0 0,-1-1-1 0 0,1 1 1 0 0,-1-1 0 0 0,1 0 0 0 0,0 0 0 0 0,0 0 0 0 0,0 0-1 0 0,0 0 1 0 0,0 0 0 0 0,0 0 0 0 0,0-1 0 0 0,1 1 0 0 0,-1-1-1 0 0,1 0 1 0 0,4 3 0 0 0,3-2-1208 0 0,-3 1-3857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208 561 13247 0 0,'0'0'604'0'0,"-7"5"200"0"0,2-2-692 0 0,0 0 0 0 0,0-1 0 0 0,0 1 0 0 0,0-1-1 0 0,0 0 1 0 0,-1 0 0 0 0,1-1 0 0 0,-1 0 0 0 0,1 0-1 0 0,-1 0 1 0 0,1-1 0 0 0,-1 1 0 0 0,0-1 0 0 0,1-1 0 0 0,-1 1-1 0 0,0-1 1 0 0,1 0 0 0 0,-1 0 0 0 0,1-1 0 0 0,0 1-1 0 0,-1-1 1 0 0,1 0 0 0 0,0-1 0 0 0,0 1 0 0 0,0-1 0 0 0,0 0-1 0 0,1 0 1 0 0,-1-1 0 0 0,1 0 0 0 0,0 1 0 0 0,0-1-1 0 0,0-1 1 0 0,0 1 0 0 0,1 0 0 0 0,0-1 0 0 0,0 0 0 0 0,0 0-1 0 0,0 0 1 0 0,1 0 0 0 0,0 0 0 0 0,0 0 0 0 0,0-1-1 0 0,-1-9 1 0 0,2 4-69 0 0,0 0-1 0 0,1-1 0 0 0,1 1 0 0 0,0 0 1 0 0,0 0-1 0 0,1 0 0 0 0,0 0 1 0 0,1 1-1 0 0,8-21 0 0 0,0 6-20 0 0,1 1 0 0 0,31-45-1 0 0,-28 47-194 0 0,2 0-1 0 0,0 1 0 0 0,2 1 1 0 0,0 1-1 0 0,43-33 1 0 0,-49 42 132 0 0,1 1 1 0 0,0 1 0 0 0,1 0-1 0 0,-1 1 1 0 0,1 1 0 0 0,1 0 0 0 0,-1 1-1 0 0,1 1 1 0 0,0 0 0 0 0,0 2-1 0 0,21-2 1 0 0,-17 3 285 0 0,-1 1 1 0 0,1 0-1 0 0,27 6 1 0 0,-41-5-144 0 0,0 0 0 0 0,0 1-1 0 0,0-1 1 0 0,0 1 0 0 0,0 1 0 0 0,0-1 0 0 0,-1 1-1 0 0,1 0 1 0 0,-1 0 0 0 0,0 1 0 0 0,0 0 0 0 0,0 0 0 0 0,0 0-1 0 0,7 8 1 0 0,-10-8-77 0 0,0-1 0 0 0,0 1-1 0 0,0-1 1 0 0,-1 1 0 0 0,1 0-1 0 0,-1 0 1 0 0,0 0 0 0 0,0 0-1 0 0,-1 0 1 0 0,1 0 0 0 0,-1 0-1 0 0,1 0 1 0 0,-1 0 0 0 0,-1 0-1 0 0,1 0 1 0 0,0 1 0 0 0,-1-1-1 0 0,0 0 1 0 0,0 0 0 0 0,-2 5 0 0 0,-3 6 90 0 0,0 0 0 0 0,-1-1 1 0 0,-16 26-1 0 0,-1-6 16 0 0,-1-1 0 0 0,-1-2 0 0 0,-2 0 0 0 0,-1-1-1 0 0,-1-2 1 0 0,-58 41 0 0 0,63-54-221 0 0,0 0 0 0 0,-2-2 0 0 0,1 0 0 0 0,-51 15-1 0 0,65-25-249 0 0,1 1-1 0 0,-1-2 0 0 0,0 1 0 0 0,0-2 0 0 0,-1 1 0 0 0,-13-2 0 0 0,12-1-710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45 15199 0 0,'2'-31'1379'0'0,"-2"30"-1373"0"0,0 1 1 0 0,0-1-1 0 0,0 1 1 0 0,0-1-1 0 0,0 1 1 0 0,0-1 0 0 0,-1 1-1 0 0,1-1 1 0 0,0 1-1 0 0,0-1 1 0 0,0 1-1 0 0,0-1 1 0 0,-1 1-1 0 0,1-1 1 0 0,0 1-1 0 0,-1-1 1 0 0,1 1-1 0 0,0-1 1 0 0,-1 1-1 0 0,1 0 1 0 0,0-1-1 0 0,-1 1 1 0 0,1 0-1 0 0,-1-1 1 0 0,1 1-1 0 0,0 0 1 0 0,-1 0-1 0 0,1-1 1 0 0,-1 1-1 0 0,1 0 1 0 0,-1 0-1 0 0,1 0 1 0 0,-1 0-1 0 0,1-1 1 0 0,-1 1-1 0 0,1 0 1 0 0,-1 0 0 0 0,0 0-1 0 0,1 0 1 0 0,-1 0-1 0 0,1 0 1 0 0,-1 0-1 0 0,1 1 1 0 0,-1-1-1 0 0,1 0 1 0 0,-1 0-1 0 0,0 0 1 0 0,0 1 40 0 0,-3 1 108 0 0,-1 0 0 0 0,1 0 0 0 0,-1 1-1 0 0,1-1 1 0 0,0 1 0 0 0,0 0 0 0 0,0 0 0 0 0,1 1 0 0 0,-1-1 0 0 0,1 1 0 0 0,-6 7-1 0 0,-5 5 241 0 0,-27 27-159 0 0,3 3 0 0 0,1 1 0 0 0,-54 91 0 0 0,61-85-185 0 0,2 2 1 0 0,2 0-1 0 0,3 2 0 0 0,-27 103 0 0 0,44-133-177 0 0,3-8-183 0 0,-1-1-1 0 0,-1 1 1 0 0,-1-1-1 0 0,-1 0 1 0 0,-12 24 0 0 0,3-18-1397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24 720 7367 0 0,'0'0'568'0'0,"-1"-1"-373"0"0,0 1-118 0 0,0 0 0 0 0,0-1 0 0 0,0 1 0 0 0,0 0 0 0 0,0 0 0 0 0,0-1 0 0 0,0 1 0 0 0,1-1 0 0 0,-1 1 0 0 0,0-1 0 0 0,0 1 0 0 0,1-1 0 0 0,-1 1 0 0 0,0-1 0 0 0,1 0-1 0 0,-1 1 1 0 0,0-1 0 0 0,1 0 0 0 0,-1 0 0 0 0,1 1 0 0 0,-1-1 0 0 0,1 0 0 0 0,-1 0 0 0 0,1 0 0 0 0,0 0 0 0 0,0 1 0 0 0,-1-1 0 0 0,1 0 0 0 0,0-1 0 0 0,-1-2 507 0 0,0 0-238 0 0,1 0 0 0 0,-1 0 0 0 0,1 0 0 0 0,0 0 0 0 0,0 0 0 0 0,0 0 0 0 0,0 0 0 0 0,1 0 0 0 0,0 0 1 0 0,0 0-1 0 0,0 0 0 0 0,2-5 0 0 0,3-7 27 0 0,14-23 1 0 0,-18 36-293 0 0,17-33 55 0 0,2 2-1 0 0,1 0 1 0 0,2 1 0 0 0,1 2 0 0 0,34-33 0 0 0,-4 11-111 0 0,2 3 1 0 0,3 2 0 0 0,1 3 0 0 0,121-66 0 0 0,-168 104 68 0 0,-1 0-1 0 0,2 2 1 0 0,-1-1 0 0 0,0 2-1 0 0,1 0 1 0 0,0 1-1 0 0,18-2 1 0 0,-25 5-28 0 0,1-1-1 0 0,-1 2 1 0 0,0-1-1 0 0,0 1 1 0 0,0 0 0 0 0,0 1-1 0 0,0 0 1 0 0,0 0-1 0 0,-1 1 1 0 0,1-1 0 0 0,-1 2-1 0 0,1-1 1 0 0,-1 1-1 0 0,0 0 1 0 0,7 6 0 0 0,-10-6-59 0 0,1 1 1 0 0,-1-1 0 0 0,0 0 0 0 0,-1 1 0 0 0,1 0 0 0 0,-1 0 0 0 0,0 0 0 0 0,0 1 0 0 0,0-1 0 0 0,-1 1 0 0 0,0-1 0 0 0,0 1 0 0 0,0 0 0 0 0,-1 0 0 0 0,2 10 0 0 0,-2-3 19 0 0,0 0 0 0 0,-1 0 0 0 0,-1-1 0 0 0,0 1 0 0 0,0 0 1 0 0,-5 17-1 0 0,2-19-10 0 0,1 0 1 0 0,-2 0 0 0 0,0-1-1 0 0,0 0 1 0 0,-1 0-1 0 0,-10 15 1 0 0,-49 52 10 0 0,59-70-30 0 0,-176 168 79 0 0,176-169-79 0 0,-9 7 17 0 0,-1 0-1 0 0,-1-1 1 0 0,0-1 0 0 0,-21 11 0 0 0,30-18-5 0 0,0 0 0 0 0,0-1 1 0 0,-1 0-1 0 0,0 0 0 0 0,1-1 0 0 0,-1 0 1 0 0,0 0-1 0 0,0-1 0 0 0,0 0 1 0 0,0-1-1 0 0,-15-1 0 0 0,20 1 6 0 0,1-1 1 0 0,0 1-1 0 0,0-1 0 0 0,0 0 0 0 0,0 0 0 0 0,1 0 1 0 0,-1 0-1 0 0,0-1 0 0 0,0 1 0 0 0,1-1 1 0 0,-1 0-1 0 0,1 0 0 0 0,-1 0 0 0 0,-3-4 0 0 0,5 5-11 0 0,0 0-1 0 0,0-1 1 0 0,0 0-1 0 0,1 1 1 0 0,-1-1-1 0 0,0 1 1 0 0,1-1-1 0 0,-1 0 0 0 0,1 1 1 0 0,0-1-1 0 0,-1 0 1 0 0,1 0-1 0 0,0 1 1 0 0,0-1-1 0 0,0 0 1 0 0,0 0-1 0 0,0 1 1 0 0,1-1-1 0 0,-1 0 1 0 0,1 0-1 0 0,-1 1 0 0 0,1-1 1 0 0,-1 1-1 0 0,1-1 1 0 0,0 0-1 0 0,0 1 1 0 0,1-2-1 0 0,5-8-168 0 0,1 2 0 0 0,0-1-1 0 0,0 1 1 0 0,1 0 0 0 0,17-12 0 0 0,-4 3-487 0 0,10-10-1298 0 0,1-1-4170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11 8031 0 0,'0'0'183'0'0,"3"-1"28"0"0,8-5 11 0 0,4 3-35 0 0,0 2 6146 0 0,-24 10-5754 0 0,6-5-478 0 0,-6 2 41 0 0,1-1 0 0 0,-1 1 0 0 0,0-1 0 0 0,0-1 0 0 0,-1 0 0 0 0,1 0 0 0 0,-1 0 0 0 0,-16 2 0 0 0,8-1 52 0 0,-88 21 287 0 0,33-9-336 0 0,16-4-77 0 0,-61 5 0 0 0,-58-2 64 0 0,48-6-98 0 0,-3-3 89 0 0,68-6 396 0 0,-81 14-1 0 0,95-2-74 0 0,47-12 40 0 0,0-2-470 0 0,0-1 0 0 0,1 1 1 0 0,-1-1-1 0 0,0 1 0 0 0,1-1 0 0 0,-1 1 0 0 0,1-1 0 0 0,0 0 0 0 0,-2-2 1 0 0,0 2-7 0 0,-3-15 45 0 0,6 15-132 0 0,8 13-438 0 0,17 20 469 0 0,0-1 0 0 0,2-2 0 0 0,1 0 1 0 0,1-2-1 0 0,2-1 0 0 0,0-1 0 0 0,43 24 0 0 0,-49-34 48 0 0,-2 2 0 0 0,1 0 0 0 0,35 35 0 0 0,-55-47 0 0 0,0 0 0 0 0,-1 0 0 0 0,1 0 0 0 0,-1 0 0 0 0,0 1 0 0 0,0 0 0 0 0,-1-1 0 0 0,0 1 0 0 0,1 0 0 0 0,-2 0 0 0 0,1 1 0 0 0,0-1 0 0 0,-1 0 0 0 0,0 0 0 0 0,-1 1 0 0 0,1-1 0 0 0,-1 1 0 0 0,0-1 0 0 0,0 0 0 0 0,0 1 0 0 0,-1-1 0 0 0,0 1 0 0 0,0-1 0 0 0,0 0 0 0 0,-1 0 0 0 0,0 0 0 0 0,0 0 0 0 0,0 0 0 0 0,-1 0 0 0 0,1 0 0 0 0,-1 0 0 0 0,0-1 0 0 0,-1 0 0 0 0,1 1 0 0 0,-5 3 0 0 0,-24 20 64 0 0,24-22 6 0 0,6-5 404 0 0,2-22-64 0 0,-5-124 822 0 0,3 125-1141 0 0,2 1 0 0 0,0-1 1 0 0,1 0-1 0 0,1 0 1 0 0,9-34-1 0 0,-2 18 19 0 0,3 0 0 0 0,16-37 0 0 0,-27 71-101 0 0,1-3 2 0 0,0 1-1 0 0,1-1 1 0 0,-1 1-1 0 0,1-1 0 0 0,0 1 1 0 0,7-7-1 0 0,-8 8-8 0 0,1 1 46 0 0,2 0-52 0 0,-3 1-71 0 0,7 24-562 0 0,7 51-3228 0 0,-13-58 2554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1839 0 0,'-1'3'83'0'0,"-10"17"-47"0"0,-2-1 0 0 0,-19 25 0 0 0,-7 8 2112 0 0,-68 122 6072 0 0,-42 96-5407 0 0,50-87-2085 0 0,-57 149-417 0 0,154-329-319 0 0,1 1-1 0 0,-1-1 1 0 0,0 0 0 0 0,0 1 0 0 0,0-1-1 0 0,0 0 1 0 0,0 0 0 0 0,-1 0 0 0 0,1 0 0 0 0,-1-1-1 0 0,0 1 1 0 0,0-1 0 0 0,-5 4 0 0 0,7-6-3 0 0,-1 1 1 0 0,1 0-1 0 0,-1-1 1 0 0,0 1 0 0 0,1-1-1 0 0,-1 0 1 0 0,1 0-1 0 0,-1 1 1 0 0,0-1 0 0 0,1 0-1 0 0,-1 0 1 0 0,0 0-1 0 0,1-1 1 0 0,-1 1 0 0 0,1 0-1 0 0,-1-1 1 0 0,0 1-1 0 0,1-1 1 0 0,-1 1-1 0 0,1-1 1 0 0,-1 0 0 0 0,1 1-1 0 0,-1-1 1 0 0,1 0-1 0 0,0 0 1 0 0,0 0 0 0 0,-1 0-1 0 0,1 0 1 0 0,0-1-1 0 0,0 1 1 0 0,0 0 0 0 0,-2-3-1 0 0,2 1 12 0 0,-1 0-1 0 0,0 0 1 0 0,1 0-1 0 0,-1 0 1 0 0,1 0-1 0 0,0 0 1 0 0,0 0-1 0 0,0 0 1 0 0,1-1-1 0 0,-1 1 1 0 0,1 0-1 0 0,0-1 1 0 0,0 1-1 0 0,0 0 1 0 0,0-1-1 0 0,0 1 1 0 0,1 0-1 0 0,0-1 1 0 0,0-3-1 0 0,4-6 45 0 0,-1-1 1 0 0,14-26-1 0 0,-17 38-36 0 0,10-19 67 0 0,1-1 0 0 0,1 1 0 0 0,1 1 1 0 0,1 1-1 0 0,1 0 0 0 0,24-23 0 0 0,-26 30-76 0 0,1 1 0 0 0,0 0-1 0 0,1 1 1 0 0,0 1 0 0 0,19-8 0 0 0,88-30 19 0 0,-109 43 51 0 0,-1 0 1 0 0,1 1 0 0 0,0 1 0 0 0,0 0-1 0 0,-1 1 1 0 0,1 0 0 0 0,0 1 0 0 0,27 3-1 0 0,-34-2-17 0 0,-1 1-1 0 0,0-1 0 0 0,0 1 0 0 0,0 0 1 0 0,-1 1-1 0 0,1-1 0 0 0,0 1 0 0 0,-1 0 1 0 0,0 0-1 0 0,0 1 0 0 0,0 0 0 0 0,0 0 1 0 0,0 0-1 0 0,-1 0 0 0 0,0 1 0 0 0,0-1 1 0 0,0 1-1 0 0,0 0 0 0 0,-1 1 0 0 0,0-1 1 0 0,0 1-1 0 0,3 6 0 0 0,-4-5 1 0 0,0 0 0 0 0,0 0 0 0 0,-1 0 0 0 0,0-1 0 0 0,0 1 0 0 0,-1 0 0 0 0,0 0 0 0 0,0 0 0 0 0,0 0 0 0 0,-1 0 0 0 0,0 0 0 0 0,0 0 0 0 0,-1 0 0 0 0,0 0 0 0 0,0-1 0 0 0,-5 10 0 0 0,-5 9 286 0 0,-2-1-1 0 0,-30 42 1 0 0,24-38-210 0 0,11-16-96 0 0,0 0 1 0 0,-1-1 0 0 0,0-1-1 0 0,0 0 1 0 0,-1 0 0 0 0,-1-1 0 0 0,0-1-1 0 0,0 1 1 0 0,0-2 0 0 0,-27 12 0 0 0,8-7-238 0 0,0-2-1 0 0,0-1 1 0 0,-59 10 0 0 0,81-18-172 0 0,0 1 1 0 0,0-1-1 0 0,0-1 0 0 0,0 0 1 0 0,0 0-1 0 0,0-1 0 0 0,0 0 0 0 0,0 0 1 0 0,-18-6-1 0 0,14 1-963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16095 0 0,'0'0'1460'0'0,"1"1"-1204"0"0,0 9-121 0 0,1 0-1 0 0,1-1 1 0 0,0 1-1 0 0,0-1 1 0 0,1 0-1 0 0,0 1 1 0 0,0-2 0 0 0,1 1-1 0 0,0-1 1 0 0,7 9-1 0 0,7 2 261 0 0,0 0 0 0 0,1-1 0 0 0,22 15 0 0 0,-18-14-187 0 0,-6-5-442 0 0,2 0 1 0 0,0-1-1 0 0,1-1 0 0 0,0-1 0 0 0,26 10 1 0 0,-33-16-6829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16671 0 0,'0'0'1512'0'0,"0"1"-1245"0"0,-3 8-214 0 0,0 0 1 0 0,0-1 0 0 0,0 1-1 0 0,-1-1 1 0 0,0 0 0 0 0,-9 13-1 0 0,-36 43 537 0 0,-56 58-16 0 0,25-30-119 0 0,-82 121 0 0 0,128-161-407 0 0,-72 119 141 0 0,94-148-217 0 0,1 0 0 0 0,1 1 0 0 0,2 0-1 0 0,0 0 1 0 0,-8 45 0 0 0,15-62-189 0 0,0 1 0 0 0,0 0-1 0 0,0-1 1 0 0,1 1 0 0 0,1 0-1 0 0,-1-1 1 0 0,3 10 0 0 0,2-2-1429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73 5527 0 0,'9'-8'237'0'0,"0"0"-1"0"0,0 1 1 0 0,1 0-1 0 0,1 1 1 0 0,21-10-1 0 0,-19 10 2428 0 0,1 1 1 0 0,18-4-1 0 0,-23 9-1104 0 0,-11 5 217 0 0,-12 9-1056 0 0,-7-2-611 0 0,1 0 1 0 0,-37 14-1 0 0,6-3 65 0 0,-134 66-26 0 0,-29 15-162 0 0,62-25 13 0 0,138-73 13 0 0,1 1 0 0 0,0 1-1 0 0,1 0 1 0 0,0 1 0 0 0,-12 10-1 0 0,24-18-6 0 0,0 0 0 0 0,0-1-1 0 0,0 1 1 0 0,1 0 0 0 0,-1-1-1 0 0,0 1 1 0 0,0-1 0 0 0,1 1-1 0 0,-1 0 1 0 0,0-1 0 0 0,1 1-1 0 0,-1-1 1 0 0,1 1 0 0 0,-1-1-1 0 0,1 1 1 0 0,-1-1 0 0 0,1 1-1 0 0,-1-1 1 0 0,2 1 0 0 0,-2-1 0 0 0,4 3 3 0 0,0 0 1 0 0,0 0-1 0 0,0-1 0 0 0,1 1 0 0 0,-1-1 0 0 0,1 0 0 0 0,6 2 1 0 0,38 9 75 0 0,-29-9-72 0 0,102 21-41 0 0,41 10-37 0 0,-128-25 25 0 0,71 24-71 0 0,-89-28 135 0 0,0 1 1 0 0,-1 1-1 0 0,30 20 1 0 0,-41-25 41 0 0,0 1 0 0 0,-1 0 1 0 0,0 0-1 0 0,0 0 1 0 0,0 1-1 0 0,-1-1 0 0 0,1 1 1 0 0,-1 0-1 0 0,4 8 1 0 0,-7-12-46 0 0,0 0-1 0 0,0 0 1 0 0,0 1 0 0 0,0-1 0 0 0,0 0 0 0 0,-1 0 0 0 0,1 0 0 0 0,0 0 0 0 0,-1 1 0 0 0,1-1 0 0 0,-1 0 0 0 0,1 0 0 0 0,-1 0 0 0 0,0 0 0 0 0,1 0 0 0 0,-1 0 0 0 0,0 0 0 0 0,0 0 0 0 0,1-1 0 0 0,-1 1 0 0 0,0 0 0 0 0,-1 1 0 0 0,-3 1 47 0 0,1 1-1 0 0,-1-1 1 0 0,0 0-1 0 0,0 0 1 0 0,-1-1-1 0 0,1 1 1 0 0,0-1-1 0 0,-1 0 1 0 0,-8 1-1 0 0,-9 1 165 0 0,-24 2 0 0 0,40-5-198 0 0,-205 15 473 0 0,-85 10-379 0 0,251-19-157 0 0,17-2-841 0 0,-45 1 0 0 0,90-20-1755 0 0,-4 7 883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8751 0 0,'0'0'674'0'0,"2"1"-438"0"0,-1-1-140 0 0,1 0 1 0 0,-1 0-1 0 0,1 1 1 0 0,-1-1-1 0 0,0 0 0 0 0,1 1 1 0 0,-1-1-1 0 0,0 1 1 0 0,1 0-1 0 0,-1-1 1 0 0,0 1-1 0 0,0 0 1 0 0,0 0-1 0 0,0 0 1 0 0,1 0-1 0 0,-1 0 1 0 0,-1 0-1 0 0,1 0 0 0 0,1 2 1 0 0,0 0 203 0 0,-1-1 0 0 0,0 1 0 0 0,0 0 0 0 0,0 0 0 0 0,-1 0 0 0 0,1 0 0 0 0,-1 0 0 0 0,1 0 0 0 0,-1 4 0 0 0,0 10 244 0 0,-1 0 0 0 0,0 0 0 0 0,-2 0 0 0 0,0 0 0 0 0,-1-1 0 0 0,-9 28 1 0 0,-4-2 371 0 0,-27 52 0 0 0,-63 75 195 0 0,35-59-910 0 0,-22 28-2713 0 0,85-127-2229 0 0,2-3-1422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7 299 13215 0 0,'3'-6'141'0'0,"-1"0"0"0"0,1-1-1 0 0,0 1 1 0 0,1 1-1 0 0,0-1 1 0 0,0 0 0 0 0,0 1-1 0 0,0 0 1 0 0,1 0 0 0 0,-1 0-1 0 0,2 0 1 0 0,-1 1 0 0 0,9-6-1 0 0,7-3 423 0 0,1 0-1 0 0,30-11 0 0 0,-44 21-346 0 0,68-30 178 0 0,3 3-1 0 0,0 4 1 0 0,2 3 0 0 0,158-23-1 0 0,-224 45-356 0 0,2-2 111 0 0,24 1 0 0 0,-37 2-98 0 0,0 0-1 0 0,-1 0 1 0 0,1 1-1 0 0,0-1 1 0 0,-1 1-1 0 0,1 0 0 0 0,0 0 1 0 0,-1 0-1 0 0,1 0 1 0 0,-1 1-1 0 0,1 0 1 0 0,3 2-1 0 0,-6-3-33 0 0,0 0 0 0 0,0 0 0 0 0,0 0 0 0 0,0 0-1 0 0,0 0 1 0 0,0 1 0 0 0,0-1 0 0 0,0 0 0 0 0,-1 0 0 0 0,1 1 0 0 0,-1-1-1 0 0,1 1 1 0 0,-1-1 0 0 0,1 0 0 0 0,-1 1 0 0 0,0-1 0 0 0,1 1 0 0 0,-1-1-1 0 0,0 1 1 0 0,0-1 0 0 0,0 1 0 0 0,0-1 0 0 0,-1 1 0 0 0,1-1-1 0 0,0 1 1 0 0,0-1 0 0 0,-1 1 0 0 0,-1 2 0 0 0,-1 3 2 0 0,0 1 1 0 0,-1-1-1 0 0,0 0 1 0 0,-6 7-1 0 0,-10 14 15 0 0,-2-1 0 0 0,-1-1 0 0 0,-33 28 0 0 0,-85 63 155 0 0,-91 53 91 0 0,157-121-242 0 0,-98 47-1 0 0,162-91-36 0 0,-1 0 0 0 0,0 0 0 0 0,0-1 0 0 0,-22 4 0 0 0,25-8-12 0 0,8 0 5 0 0,1 0 0 0 0,0 0 0 0 0,-1 0 0 0 0,1-1-1 0 0,0 1 1 0 0,0 0 0 0 0,-1 0 0 0 0,1-1 0 0 0,0 1 0 0 0,0 0 0 0 0,-1 0-1 0 0,1-1 1 0 0,0 1 0 0 0,0 0 0 0 0,0-1 0 0 0,0 1 0 0 0,-1 0 0 0 0,1-1-1 0 0,0 1 1 0 0,0 0 0 0 0,0-1 0 0 0,0 1 0 0 0,0 0 0 0 0,0-1 0 0 0,0 1-1 0 0,0 0 1 0 0,0-1 0 0 0,0 1 0 0 0,0 0 0 0 0,0-1 0 0 0,0 0 0 0 0,1-10-143 0 0,1 8 108 0 0,-1-1 1 0 0,0 1-1 0 0,1 0 1 0 0,0 0-1 0 0,0 0 1 0 0,0 0 0 0 0,0 0-1 0 0,0 0 1 0 0,1 0-1 0 0,-1 1 1 0 0,1-1 0 0 0,0 1-1 0 0,0-1 1 0 0,-1 1-1 0 0,2 0 1 0 0,-1 0 0 0 0,0 1-1 0 0,0-1 1 0 0,0 1-1 0 0,1-1 1 0 0,-1 1 0 0 0,1 0-1 0 0,5-1 1 0 0,-2 1 82 0 0,0 0 1 0 0,-1 0 0 0 0,1 1-1 0 0,0 0 1 0 0,0 0-1 0 0,0 0 1 0 0,0 1 0 0 0,0 0-1 0 0,0 1 1 0 0,-1-1-1 0 0,11 5 1 0 0,-5-1 145 0 0,-1 1 0 0 0,0 1 0 0 0,0 0 0 0 0,0 1 0 0 0,-1 0 0 0 0,0 0 0 0 0,-1 1 0 0 0,13 15 0 0 0,5 10 264 0 0,26 45-1 0 0,-12-17 51 0 0,-13-21 183 0 0,33 65 0 0 0,-50-86-503 0 0,-10-19-210 0 0,0 1-1 0 0,0-1 1 0 0,-1 0-1 0 0,1 0 0 0 0,0 0 1 0 0,0 0-1 0 0,0 0 0 0 0,0 0 1 0 0,1 0-1 0 0,-1 0 0 0 0,0-1 1 0 0,0 1-1 0 0,1 0 0 0 0,-1-1 1 0 0,0 1-1 0 0,1-1 0 0 0,-1 1 1 0 0,0-1-1 0 0,1 1 1 0 0,-1-1-1 0 0,0 0 0 0 0,1 0 1 0 0,-1 0-1 0 0,1 0 0 0 0,-1 0 1 0 0,1 0-1 0 0,1-1 0 0 0,-1 1-317 0 0,11-2-992 0 0,1-3-62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18:5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21 11519 0 0,'0'0'1040'0'0,"-1"-1"-853"0"0,-2-1-94 0 0,0-1-1 0 0,0 1 1 0 0,0 1 0 0 0,0-1 0 0 0,0 0-1 0 0,-1 1 1 0 0,1-1 0 0 0,-1 1 0 0 0,1 0-1 0 0,-1 0 1 0 0,1 1 0 0 0,-1-1 0 0 0,1 1-1 0 0,-1-1 1 0 0,0 1 0 0 0,1 0 0 0 0,-8 2-1 0 0,-7 0 819 0 0,-1 2 1 0 0,-22 6-1 0 0,23-5-773 0 0,-66 19 1104 0 0,-155 67-1 0 0,168-60-994 0 0,-76 37 57 0 0,120-53-275 0 0,0 0 0 0 0,2 2 0 0 0,-30 24 0 0 0,52-38-28 0 0,0 0 0 0 0,-1 0 0 0 0,2 0 0 0 0,-1 0 0 0 0,0 0 1 0 0,1 1-1 0 0,-1-1 0 0 0,1 1 0 0 0,0 0 0 0 0,0-1 0 0 0,1 1 0 0 0,-1 0 1 0 0,1 0-1 0 0,-2 8 0 0 0,3-8-5 0 0,0-1 1 0 0,0 0-1 0 0,0 0 1 0 0,0 0-1 0 0,1 1 1 0 0,-1-1-1 0 0,1 0 1 0 0,0 0-1 0 0,0 0 1 0 0,0 0 0 0 0,1 0-1 0 0,-1 0 1 0 0,1 0-1 0 0,-1-1 1 0 0,1 1-1 0 0,0 0 1 0 0,0-1-1 0 0,0 0 1 0 0,0 1-1 0 0,4 1 1 0 0,1 2-47 0 0,0 0 1 0 0,1-1-1 0 0,0 0 1 0 0,0 0-1 0 0,0-1 1 0 0,1 0-1 0 0,9 3 1 0 0,66 17-605 0 0,-77-23 594 0 0,30 8-345 0 0,0 1-1 0 0,42 19 1 0 0,-66-23 477 0 0,-1 0 1 0 0,0 1-1 0 0,-1 0 1 0 0,1 0 0 0 0,-1 2-1 0 0,-1-1 1 0 0,0 1-1 0 0,0 1 1 0 0,15 19 0 0 0,-12-13 392 0 0,-2 2 1 0 0,0 0 0 0 0,-1 0-1 0 0,0 1 1 0 0,-2 0 0 0 0,7 22-1 0 0,-12-32-321 0 0,-1 0 0 0 0,0 0-1 0 0,0 1 1 0 0,-1-1 0 0 0,0 0 0 0 0,0 1 0 0 0,-2-1-1 0 0,1 1 1 0 0,-1-1 0 0 0,0 0 0 0 0,-1 1-1 0 0,0-1 1 0 0,0 0 0 0 0,-1 0 0 0 0,-7 16-1 0 0,6-19-115 0 0,0 0-1 0 0,0 0 0 0 0,-1 0 0 0 0,0-1 0 0 0,0 1 0 0 0,0-1 0 0 0,0 0 0 0 0,-1-1 0 0 0,0 1 0 0 0,0-1 0 0 0,0 0 0 0 0,-10 4 1 0 0,-7 2 37 0 0,-1-1 1 0 0,-30 8 0 0 0,26-9 11 0 0,-28 6 19 0 0,-2-3 0 0 0,1-2 0 0 0,-87 3 0 0 0,138-12-121 0 0,-5 1-430 0 0,-1-1 1 0 0,1 0 0 0 0,-15-2 0 0 0,23 1 220 0 0,0 1 0 0 0,1-1-1 0 0,-1 0 1 0 0,0 0 0 0 0,1 0-1 0 0,-1 0 1 0 0,1 0 0 0 0,-4-3-1 0 0,5 3 77 0 0,0 1-1 0 0,0-1 0 0 0,0 0 1 0 0,0 0-1 0 0,0 0 1 0 0,1 0-1 0 0,-1 0 1 0 0,0 0-1 0 0,0 0 0 0 0,1 0 1 0 0,-1-1-1 0 0,1 1 1 0 0,-1 0-1 0 0,1 0 1 0 0,0 0-1 0 0,-1-1 0 0 0,1 1 1 0 0,0-2-1 0 0,1-11-7749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1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0 527 2303 0 0,'0'0'8840'0'0,"2"2"-8494"0"0,15 16 1171 0 0,-14-16-1396 0 0,-1-1-5 0 0,23 9 72 0 0,-22-9-100 0 0,0 0 12 0 0,36 8 393 0 0,26 6 426 0 0,-63-15-791 0 0,0 0-111 0 0,-1 0-1 0 0,0 0 1 0 0,0 0-1 0 0,0 0 0 0 0,0 0 1 0 0,0 0-1 0 0,0 1 1 0 0,0-1-1 0 0,0 0 0 0 0,0 1 1 0 0,0-1-1 0 0,1 1 1 0 0,3 1 23 0 0,39 13 453 0 0,-32-10-382 0 0,-1-1 0 0 0,1-1 0 0 0,-1 0 0 0 0,1 0 0 0 0,0-1 0 0 0,21 0 0 0 0,-8 0 140 0 0,24-1 230 0 0,57-3 463 0 0,-91 2-904 0 0,-1 0-1 0 0,1 1 1 0 0,-1 1-1 0 0,0 0 0 0 0,14 5 1 0 0,37 7-3 0 0,-24-4 329 0 0,-30-6-206 0 0,0-1 0 0 0,13 2 0 0 0,-5-2 50 0 0,-14-2-142 0 0,-1 0-1 0 0,1 0 1 0 0,0-1 0 0 0,0 1-1 0 0,9-2 1 0 0,117-20 708 0 0,-83 12-586 0 0,4 0 3 0 0,57-5 0 0 0,-90 14-169 0 0,29 3-1 0 0,-32-1 4 0 0,0-1 0 0 0,32-2 0 0 0,-31 0 52 0 0,-1-2 0 0 0,0 0 0 0 0,0-1 0 0 0,0 0-1 0 0,-1-1 1 0 0,20-10 0 0 0,26-14 97 0 0,41-22 120 0 0,-65 30-296 0 0,63-26 0 0 0,-78 39 0 0 0,0 1 0 0 0,0 1 0 0 0,1 0 0 0 0,36-3 0 0 0,-15 9 0 0 0,4 0 0 0 0,6-2-2 0 0,-41 2 4 0 0,0 0 1 0 0,0-1 0 0 0,-1-1-1 0 0,20-4 1 0 0,213-72 114 0 0,-220 72-97 0 0,1 1-1 0 0,-1 1 1 0 0,1 1-1 0 0,0 1 1 0 0,46 2-1 0 0,21 2-76 0 0,58 4 61 0 0,-69-5 28 0 0,-41-2 80 0 0,-20 1-74 0 0,0 1 0 0 0,0 0 0 0 0,-1 2 0 0 0,1 1 0 0 0,0 0 0 0 0,-1 2 0 0 0,22 8 0 0 0,-3 1-38 0 0,0-3 0 0 0,0-1 0 0 0,1-2 0 0 0,1-2 0 0 0,48 3 0 0 0,-72-8 5 0 0,1 0 15 0 0,1-1-1 0 0,30-2 1 0 0,-40 1-20 0 0,0 0 0 0 0,0 0 0 0 0,0 1 0 0 0,0 0 0 0 0,-1 1 0 0 0,1 0 0 0 0,15 5 0 0 0,60 30 0 0 0,-49-20 0 0 0,-1-2 6 0 0,83 36 74 0 0,-93-42-61 0 0,0-1 1 0 0,50 8-1 0 0,133 6-155 0 0,-173-18 136 0 0,28 0 0 0 0,-30-3 28 0 0,0-1 101 0 0,-1 0 0 0 0,1-2 0 0 0,57-11 0 0 0,-27 1 50 0 0,14-4-46 0 0,202-62-58 0 0,-81 35 246 0 0,-67 24 51 0 0,-92 11-331 0 0,1-2 1 0 0,62-23-1 0 0,-75 23-37 0 0,65-22-4 0 0,113-41 0 0 0,-162 60 0 0 0,-1 1 0 0 0,59-8 0 0 0,-51 11 0 0 0,61-19 0 0 0,-15 0 0 0 0,17-6 0 0 0,-50 12 0 0 0,110-37 0 0 0,-122 46 0 0 0,90-13 0 0 0,-132 26 0 0 0,0 0 0 0 0,-1 0 0 0 0,1 1 0 0 0,0 0 0 0 0,9 3 0 0 0,24 2 0 0 0,-32-5-2 0 0,1 0 0 0 0,-1 1 0 0 0,0 0-1 0 0,1 0 1 0 0,-1 1 0 0 0,14 6 0 0 0,51 32-40 0 0,-32-17 8 0 0,8 4-41 0 0,27 14 134 0 0,-41-26-27 0 0,-19-9-10 0 0,26 15-1 0 0,-22-11-25 0 0,0-1 0 0 0,0-2 0 0 0,1 0 0 0 0,27 6 0 0 0,0 0 0 0 0,-11-2 0 0 0,-9-4-12 0 0,-1 2-1 0 0,49 23 1 0 0,-38-14 10 0 0,71 25 1 0 0,-87-37 21 0 0,1-2 0 0 0,-1 0 0 0 0,32 2 0 0 0,-55-7-16 0 0,111 15 0 0 0,-50-5 0 0 0,92 2 0 0 0,-99-15 177 0 0,73-12 0 0 0,-11 0 5 0 0,-75 10-182 0 0,0-2 0 0 0,-1-2 0 0 0,47-16 0 0 0,-26 7-32 0 0,75-13 0 0 0,34 2 32 0 0,9-12 0 0 0,-153 32 14 0 0,0-2 0 0 0,48-27 0 0 0,6-3 8 0 0,-56 31-17 0 0,84-35 82 0 0,-90 39-73 0 0,1 1-1 0 0,-1 1 1 0 0,1 0 0 0 0,23-1-1 0 0,37-2 3 0 0,-37 3 2 0 0,0 1 1 0 0,58 5 0 0 0,-72 0-19 0 0,89 5 0 0 0,-93-6-19 0 0,28 3 0 0 0,7 1-7 0 0,201 9 26 0 0,-223-14-5 0 0,-16 0-7 0 0,0 1 0 0 0,0 1 0 0 0,27 5 0 0 0,34 8-25 0 0,34 10-1 0 0,-49-4 38 0 0,-21-5 0 0 0,60 11 0 0 0,-42-17 125 0 0,0-3-1 0 0,1-2 1 0 0,0-4-1 0 0,0-2 1 0 0,0-3 0 0 0,113-21-1 0 0,308-53 236 0 0,-207 58 17 0 0,1 22-94 0 0,-92 17-217 0 0,39 3-72 0 0,-221-22 6 0 0,29 3 13 0 0,1-2 0 0 0,0-2 0 0 0,0-1-1 0 0,44-8 1 0 0,-43 2-20 0 0,-22 6-5 0 0,1-1 0 0 0,-1-1-1 0 0,0 0 1 0 0,0-1 0 0 0,24-12 0 0 0,-24 9-412 0 0,1 1-1 0 0,34-11 1 0 0,-48 18 105 0 0,10-2-496 0 0,-10 2 293 0 0,10 4-774 0 0,-10-3-411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1421 1 9215 0 0,'0'0'2056'0'0,"-1"1"-1720"0"0,-47 33 164 0 0,-96 52 0 0 0,66-42-252 0 0,38-23-202 0 0,0-2-1 0 0,-1-2 0 0 0,0-1 1 0 0,-2-3-1 0 0,1-1 0 0 0,-2-2 1 0 0,1-2-1 0 0,-1-2 0 0 0,-88 1 1 0 0,121-7-45 0 0,0 0 0 0 0,0-1 1 0 0,1 0-1 0 0,-1-1 0 0 0,0 0 1 0 0,0 0-1 0 0,-17-8 0 0 0,18 4-15 0 0,8 4-19 0 0,1 0 1 0 0,-1-1-1 0 0,1 1 1 0 0,0 0 0 0 0,-1 0-1 0 0,1-1 1 0 0,1 1-1 0 0,-1-1 1 0 0,0 1 0 0 0,0-1-1 0 0,1 1 1 0 0,-1-1-1 0 0,1 1 1 0 0,0-1 0 0 0,0 0-1 0 0,0 1 1 0 0,0-1-1 0 0,1 1 1 0 0,-1-1 0 0 0,0 0-1 0 0,1 1 1 0 0,0-1-1 0 0,1-2 1 0 0,2-6-292 0 0,1 0 0 0 0,1 0 0 0 0,11-17 0 0 0,-11 19 11 0 0,-3 3 270 0 0,-2 5-15 0 0,0 14-8 0 0,1 3 153 0 0,-2 0 0 0 0,0 0 0 0 0,-1 0 0 0 0,-3 17-1 0 0,-15 66 431 0 0,11-64-372 0 0,-7 21-19 0 0,-2-2-1 0 0,-43 95 0 0 0,24-72-59 0 0,-64 101 0 0 0,75-141-39 0 0,-1-1-1 0 0,-2-1 1 0 0,-1-1-1 0 0,-49 43 0 0 0,45-50 43 0 0,-47 28 0 0 0,78-53 1627 0 0,4-3-1304 0 0,76-22 858 0 0,187-62-424 0 0,-120 39-680 0 0,-119 38-146 0 0,64-13 110 0 0,-77 19-242 0 0,1 1-1 0 0,-1 0 0 0 0,0 1 1 0 0,23 2-1 0 0,-33-2-171 0 0,4 5-2631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3679 0 0,'0'0'284'0'0,"1"-1"-186"0"0,10-11 961 0 0,-6 7 836 0 0,0 0-1 0 0,0 0 1 0 0,7-6-1 0 0,4 3-1242 0 0,11-1-311 0 0,0 1 0 0 0,1 1 0 0 0,0 1 0 0 0,32-1 0 0 0,87-8-27 0 0,-64 8-4762 0 0,-55 4-242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44 919 0 0,'0'-2'67'0'0,"0"1"-549"0"0,-1-4 551 0 0,-3-17 8838 0 0,1 8-2757 0 0,8 22-5304 0 0,6 20-129 0 0,-4 3 319 0 0,-1 0-370 0 0,2 0-1 0 0,12 33 1 0 0,-18-59-647 0 0,0 0-1 0 0,1-1 1 0 0,-1 1 0 0 0,1 0-1 0 0,6 6 1 0 0,2-3 24 0 0,-7-7-125 0 0,-1 0 0 0 0,0 0 0 0 0,0 0 0 0 0,1 0 0 0 0,-1-1 0 0 0,1 0 0 0 0,-1 0 0 0 0,4 0 0 0 0,17-3-4804 0 0,0-1-1464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0,'0'0'674'0'0,"0"2"-348"0"0,9 45 1613 0 0,18 62 0 0 0,-18-85-1711 0 0,0 1 1 0 0,1-1-1 0 0,2-1 1 0 0,17 28-1 0 0,-17-33-143 0 0,1 1-1 0 0,1-2 0 0 0,1 0 0 0 0,0 0 1 0 0,1-2-1 0 0,1 0 0 0 0,0-1 1 0 0,37 24-1 0 0,-22-22 27 0 0,0-1 1 0 0,1-1 0 0 0,1-2-1 0 0,0-1 1 0 0,55 9-1 0 0,-88-20-824 0 0,0 1-276 0 0,5 4-61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28 9671 0 0,'-12'-21'1123'0'0,"12"21"-1049"0"0,-1-1 1 0 0,1 0-1 0 0,-1 1 1 0 0,0-1-1 0 0,1 1 1 0 0,-1 0-1 0 0,0-1 1 0 0,1 1-1 0 0,-1-1 1 0 0,0 1-1 0 0,0 0 1 0 0,1-1-1 0 0,-1 1 1 0 0,0 0-1 0 0,0 0 0 0 0,1 0 1 0 0,-1 0-1 0 0,0 0 1 0 0,0 0-1 0 0,0 0 1 0 0,0 0-1 0 0,1 0 1 0 0,-1 0-1 0 0,0 0 1 0 0,-1 1-1 0 0,-18 6 593 0 0,-12 12-527 0 0,1 1 1 0 0,0 1 0 0 0,2 2 0 0 0,-43 42 0 0 0,-92 118-49 0 0,157-175-55 0 0,-148 187 172 0 0,147-186-1791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7367 0 0,'0'0'3496'0'0,"9"5"-9872"0"0</inkml:trace>
  <inkml:trace contextRef="#ctx0" brushRef="#br0" timeOffset="1">6 518 10135 0 0,'-5'-5'5144'0'0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37 7223 0 0,'0'0'654'0'0,"1"-1"-537"0"0,1-3-50 0 0,-1-1 1 0 0,1 1-1 0 0,0 0 1 0 0,0 0-1 0 0,1 0 1 0 0,6-7 3699 0 0,-19 12-3282 0 0,3 1-479 0 0,0 0 1 0 0,0 1-1 0 0,0 0 0 0 0,0 0 0 0 0,0 1 0 0 0,-11 7 0 0 0,-2 1 13 0 0,-195 133 273 0 0,11 20-314 0 0,64-52-51 0 0,69-57 16 0 0,-89 72-97 0 0,11 14 164 0 0,137-128-27 0 0,0 0-1 0 0,-11 18 1 0 0,20-26 4 0 0,-1-1 0 0 0,1 1 0 0 0,0 1 0 0 0,0-1 0 0 0,1 0 0 0 0,0 1 0 0 0,0-1 0 0 0,0 1 0 0 0,0 6 0 0 0,2-11 16 0 0,0 1-1 0 0,0-1 0 0 0,0 0 1 0 0,0 0-1 0 0,0 0 0 0 0,1 0 1 0 0,-1 0-1 0 0,1 1 0 0 0,-1-1 1 0 0,1 0-1 0 0,0 0 0 0 0,0 0 1 0 0,0 0-1 0 0,0-1 0 0 0,0 1 0 0 0,0 0 1 0 0,2 2-1 0 0,0-2 13 0 0,-1 0 0 0 0,0 0 0 0 0,1 0 1 0 0,0 0-1 0 0,-1-1 0 0 0,1 1 0 0 0,0-1 0 0 0,0 1 0 0 0,0-1 0 0 0,5 1 1 0 0,4 1 47 0 0,-1-2 1 0 0,1 1 0 0 0,0-1 0 0 0,0-1 0 0 0,13-1 0 0 0,13-3-158 0 0,-1-2 0 0 0,0-1 0 0 0,0-2 0 0 0,-1-2 0 0 0,50-20 0 0 0,-58 20-4414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10247 0 0,'0'0'466'0'0,"-3"0"-5"0"0,-14 7-388 0 0,0-1 1 0 0,1 2-1 0 0,0 0 0 0 0,0 1 0 0 0,-16 12 1 0 0,-4 2 159 0 0,6-4-133 0 0,1 1 0 0 0,0 1 0 0 0,-27 28 1 0 0,38-32 29 0 0,1 1 1 0 0,2 1-1 0 0,0 0 1 0 0,0 1 0 0 0,-15 30-1 0 0,25-40-61 0 0,1-1 0 0 0,0 1 0 0 0,1 0 0 0 0,-4 16 0 0 0,6-23-46 0 0,1 0 1 0 0,-1 0-1 0 0,1 0 0 0 0,-1 0 0 0 0,1 0 0 0 0,0 0 0 0 0,0 0 1 0 0,1 0-1 0 0,-1 0 0 0 0,0 0 0 0 0,1 0 0 0 0,0 0 0 0 0,0 0 0 0 0,0 0 1 0 0,0 0-1 0 0,0 0 0 0 0,1-1 0 0 0,-1 1 0 0 0,4 4 0 0 0,-3-6 13 0 0,0 1-1 0 0,0-1 0 0 0,0 0 0 0 0,0 0 1 0 0,0 0-1 0 0,0 0 0 0 0,1 0 0 0 0,-1 0 1 0 0,0-1-1 0 0,1 1 0 0 0,-1-1 0 0 0,0 1 1 0 0,1-1-1 0 0,-1 0 0 0 0,1 0 0 0 0,-1 0 1 0 0,0 0-1 0 0,1-1 0 0 0,-1 1 0 0 0,0-1 1 0 0,4 0-1 0 0,7-3 209 0 0,0 0 0 0 0,19-10 0 0 0,-23 9-153 0 0,14-5 234 0 0,32-21 0 0 0,-47 26-298 0 0,0-1 0 0 0,0 0 1 0 0,-1 0-1 0 0,0-1 0 0 0,0 1 0 0 0,-1-2 1 0 0,6-7-1 0 0,-6 7-18 0 0,-1 0 0 0 0,0-1 0 0 0,-1 0 0 0 0,0 0 0 0 0,0 0 0 0 0,-1-1 0 0 0,3-14 0 0 0,-5 16-189 0 0,0 0 1 0 0,0 0-1 0 0,-1 0 0 0 0,0 0 1 0 0,-1 0-1 0 0,0 1 1 0 0,0-1-1 0 0,-1 0 1 0 0,-4-13-1 0 0,3 14-219 0 0,2 5 108 0 0,0 0-1 0 0,0 0 0 0 0,1-1 1 0 0,-1 1-1 0 0,0-1 1 0 0,0-4-1 0 0,1 0-443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66 188 3679 0 0,'0'1'284'0'0,"1"2"-161"0"0,-1-1 0 0 0,0 0 0 0 0,-1 1 0 0 0,1-1 0 0 0,0 0 0 0 0,-1 1-1 0 0,1-1 1 0 0,-1 0 0 0 0,0 0 0 0 0,0 1 0 0 0,0-1 0 0 0,0 0-1 0 0,0 0 1 0 0,-2 3 0 0 0,-1 0 686 0 0,3-2-354 0 0,-1 0-1 0 0,0-1 0 0 0,0 1 0 0 0,0-1 0 0 0,0 0 0 0 0,0 1 0 0 0,0-1 1 0 0,-1 0-1 0 0,1 0 0 0 0,-1-1 0 0 0,0 1 0 0 0,-3 1 0 0 0,5-2-94 0 0,0-1-327 0 0,1 0 0 0 0,0 0 0 0 0,-1 0 0 0 0,1 0 0 0 0,0 0 0 0 0,-1 0 0 0 0,1 0 0 0 0,0 0 0 0 0,-1 0 0 0 0,1 0 0 0 0,0 0-1 0 0,0 0 1 0 0,-1 0 0 0 0,1 0 0 0 0,0 0 0 0 0,-1 0 0 0 0,1 0 0 0 0,0-1 0 0 0,-1 1 0 0 0,1 0 0 0 0,0 0 0 0 0,0 0 0 0 0,-1 0 0 0 0,1-1 0 0 0,0 1-1 0 0,0 0 1 0 0,0 0 0 0 0,-1-1 0 0 0,1 1 0 0 0,0 0 0 0 0,0 0 0 0 0,0-1 0 0 0,0 1 0 0 0,-1 0 0 0 0,1-1 0 0 0,0 1 0 0 0,0-1 0 0 0,-8-11 382 0 0,8 9-379 0 0,-1-1-1 0 0,1 1 1 0 0,0-1-1 0 0,0 1 1 0 0,1-1-1 0 0,-1 1 1 0 0,1-1-1 0 0,0 1 1 0 0,-1 0 0 0 0,2-1-1 0 0,-1 1 1 0 0,0 0-1 0 0,1 0 1 0 0,-1 0-1 0 0,5-6 1 0 0,1-3-11 0 0,2 0 1 0 0,14-15-1 0 0,-6 11-76 0 0,1-1 0 0 0,0 2 0 0 0,1 1 0 0 0,1 0 0 0 0,0 1 0 0 0,1 1 0 0 0,25-10 0 0 0,-41 20 41 0 0,-1 0-1 0 0,0 1 1 0 0,0 0-1 0 0,1 0 1 0 0,-1 0-1 0 0,0 0 0 0 0,1 0 1 0 0,-1 1-1 0 0,1 0 1 0 0,8 1-1 0 0,-11-1 17 0 0,0 0 0 0 0,0 1 0 0 0,0 0 0 0 0,0-1 0 0 0,0 1-1 0 0,0 0 1 0 0,0 0 0 0 0,0 0 0 0 0,-1 0 0 0 0,1 1 0 0 0,0-1 0 0 0,-1 0 0 0 0,1 1-1 0 0,-1-1 1 0 0,1 1 0 0 0,-1 0 0 0 0,1-1 0 0 0,-1 1 0 0 0,0 0 0 0 0,0 0-1 0 0,0 0 1 0 0,0-1 0 0 0,0 1 0 0 0,0 3 0 0 0,1 3 48 0 0,0-1-1 0 0,-1 1 1 0 0,0-1 0 0 0,0 1 0 0 0,-1-1-1 0 0,0 1 1 0 0,0 0 0 0 0,-2 10 0 0 0,-3 9 92 0 0,-8 26 0 0 0,2-7-59 0 0,7-31-49 0 0,-9 21 0 0 0,8-24-60 0 0,-5 23 0 0 0,10-33-538 0 0,0-1-220 0 0,0 7-54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4143 0 0,'-1'-1'3794'0'0,"-1"0"-3333"0"0,-1 0 0 0 0,1 0 0 0 0,-1 0 1 0 0,1 0-1 0 0,-1 0 0 0 0,0 0 0 0 0,1 1 1 0 0,-1-1-1 0 0,0 1 0 0 0,1 0 0 0 0,-4 0 1 0 0,0 1-114 0 0,0-1 0 0 0,0 1 0 0 0,1 0 0 0 0,-11 4 1 0 0,2 1-175 0 0,1 0 1 0 0,0 0 0 0 0,-18 13-1 0 0,7-1-26 0 0,0 1 0 0 0,-24 27 0 0 0,-15 12-144 0 0,39-39-14 0 0,9-8 25 0 0,0 1 0 0 0,1 1 0 0 0,0 0-1 0 0,-12 16 1 0 0,19-15-15 0 0,8-10 0 0 0,0-2 0 0 0,0 0-3 0 0,-1 0-1 0 0,1 0 1 0 0,0 0 0 0 0,0 0-1 0 0,0 0 1 0 0,0 0-1 0 0,1-1 1 0 0,-1 1 0 0 0,0 0-1 0 0,1-1 1 0 0,-1 1-1 0 0,1-1 1 0 0,0 1 0 0 0,0-1-1 0 0,-1 0 1 0 0,1 1-1 0 0,0-1 1 0 0,0 0 0 0 0,0 0-1 0 0,0 0 1 0 0,0-1-1 0 0,0 1 1 0 0,3 0-1 0 0,6 2-34 0 0,0-1-1 0 0,0 0 1 0 0,12 0-1 0 0,56 1-174 0 0,-55-3 202 0 0,1 1 0 0 0,-1 1 0 0 0,0 1 0 0 0,0 1 1 0 0,24 7-1 0 0,-46-11 41 0 0,0 1 0 0 0,1 0 0 0 0,-1 0 1 0 0,0 0-1 0 0,0 0 0 0 0,0 0 1 0 0,0 1-1 0 0,0-1 0 0 0,0 0 0 0 0,0 1 1 0 0,-1 0-1 0 0,1-1 0 0 0,0 1 0 0 0,-1 0 1 0 0,0 0-1 0 0,1 0 0 0 0,-1 0 1 0 0,0 0-1 0 0,0 0 0 0 0,0 0 0 0 0,1 4 1 0 0,-1-4-5 0 0,-1 1 0 0 0,0-1 1 0 0,0 1-1 0 0,0-1 0 0 0,0 1 1 0 0,0-1-1 0 0,0 1 0 0 0,-1-1 1 0 0,1 1-1 0 0,-1-1 0 0 0,0 1 0 0 0,0-1 1 0 0,0 0-1 0 0,0 1 0 0 0,0-1 1 0 0,0 0-1 0 0,-1 0 0 0 0,1 0 1 0 0,-1 0-1 0 0,-1 2 0 0 0,-15 16 29 0 0,-2-2 0 0 0,0 0 0 0 0,0-2 0 0 0,-2 0 0 0 0,0-1 0 0 0,0-1-1 0 0,-1-1 1 0 0,-1-1 0 0 0,-1-1 0 0 0,1-2 0 0 0,-28 8 0 0 0,34-11-14 0 0,14-4-62 0 0,0-1 0 0 0,-1 0 0 0 0,1 1 0 0 0,-1-1 0 0 0,-5 0 0 0 0,8-1-163 0 0,12-6-1562 0 0,3-4 270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5527 0 0,'0'0'423'0'0,"-2"1"-278"0"0,-22 20 3495 0 0,-42 45-1 0 0,-16 33-1823 0 0,60-70-1847 0 0,13-18 77 0 0,-2 1 21 0 0,1 1 0 0 0,1 0 1 0 0,-14 27-1 0 0,22-39-86 0 0,11 0-737 0 0,2-4 280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156 193 2759 0 0,'0'0'126'0'0,"1"2"-5"0"0,10 12-409 0 0,-10-13 863 0 0,-1 0 0 0 0,1 1 0 0 0,0-1-1 0 0,0 1 1 0 0,0-1 0 0 0,-1 1 0 0 0,1 0 0 0 0,-1-1 0 0 0,1 3-1 0 0,-1-1 1234 0 0,-3 4-543 0 0,0-4-1061 0 0,1 0-1 0 0,-1-1 0 0 0,1 1 0 0 0,-1-1 0 0 0,0 1 0 0 0,0-1 1 0 0,0 0-1 0 0,-1 0 0 0 0,1 0 0 0 0,0 0 0 0 0,-1-1 1 0 0,1 1-1 0 0,-7 1 0 0 0,-1 0 147 0 0,0 0 0 0 0,0-1-1 0 0,-15 1 1 0 0,23-3-298 0 0,1 0 0 0 0,0 0 0 0 0,-1 0 0 0 0,1 0 0 0 0,-1 0 0 0 0,1-1 0 0 0,0 1 0 0 0,-1-1 0 0 0,1 1 0 0 0,0-1 0 0 0,-1 0 0 0 0,1 0 0 0 0,0 0-1 0 0,0 0 1 0 0,0 0 0 0 0,0-1 0 0 0,0 1 0 0 0,0 0 0 0 0,0-1 0 0 0,0 0 0 0 0,1 1 0 0 0,-1-1 0 0 0,1 0 0 0 0,-1 0 0 0 0,1 0 0 0 0,-1 0 0 0 0,1 0 0 0 0,0 0 0 0 0,0 0 0 0 0,0-1 0 0 0,0 1-1 0 0,1 0 1 0 0,-1-1 0 0 0,1 1 0 0 0,-1 0 0 0 0,1-1 0 0 0,0 1 0 0 0,0-1 0 0 0,0 1 0 0 0,0 0 0 0 0,0-1 0 0 0,0 1 0 0 0,1 0 0 0 0,-1-1 0 0 0,1 1 0 0 0,0 0 0 0 0,1-4 0 0 0,2-2-52 0 0,0 0 0 0 0,0-1 0 0 0,1 2 0 0 0,0-1 0 0 0,1 1 1 0 0,-1-1-1 0 0,8-6 0 0 0,3-1-255 0 0,31-24-1 0 0,-32 28 155 0 0,1 2 0 0 0,0 0 0 0 0,0 1 0 0 0,1 0-1 0 0,0 2 1 0 0,1 0 0 0 0,-1 1 0 0 0,1 0 0 0 0,0 2-1 0 0,0 0 1 0 0,0 1 0 0 0,0 0 0 0 0,1 2 0 0 0,-1 0 0 0 0,0 2-1 0 0,34 5 1 0 0,-48-6 96 0 0,-1 0 0 0 0,0 0 0 0 0,1 0 0 0 0,-1 0 0 0 0,0 0 0 0 0,0 1 0 0 0,0 0 0 0 0,0 0 0 0 0,0-1 0 0 0,0 1 0 0 0,-1 1 0 0 0,1-1 0 0 0,-1 0 0 0 0,5 6 0 0 0,-6-6 22 0 0,1 0-1 0 0,-1 0 0 0 0,0 1 1 0 0,0-1-1 0 0,0 0 0 0 0,-1 1 1 0 0,1-1-1 0 0,-1 1 0 0 0,1-1 1 0 0,-1 1-1 0 0,0-1 0 0 0,0 1 0 0 0,0-1 1 0 0,0 1-1 0 0,0-1 0 0 0,0 1 1 0 0,-1-1-1 0 0,1 1 0 0 0,-1-1 1 0 0,0 1-1 0 0,-1 2 0 0 0,-2 5 97 0 0,-1 0 1 0 0,-1 0-1 0 0,0 0 0 0 0,0 0 0 0 0,-1-1 1 0 0,-7 9-1 0 0,-53 49 188 0 0,50-51-265 0 0,5-5-12 0 0,0 0 1 0 0,0-1 0 0 0,-1 0 0 0 0,-1-1-1 0 0,1 0 1 0 0,-17 7 0 0 0,10-12-200 0 0,19-4 82 0 0,0 0 0 0 0,0 0 0 0 0,0 0-1 0 0,0 0 1 0 0,0 0 0 0 0,0 0 0 0 0,0-1 0 0 0,0 1-1 0 0,0 0 1 0 0,0 0 0 0 0,0-1 0 0 0,1 1 0 0 0,-1-1-1 0 0,0 1 1 0 0,0-1 0 0 0,0 1 0 0 0,1-1-1 0 0,-1 1 1 0 0,0-1 0 0 0,1 0 0 0 0,-2-1 0 0 0,-3-5-1501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8287 0 0,'0'0'1643'0'0,"0"2"-1238"0"0,-16 26-188 0 0,-27 36-1 0 0,-2 4-81 0 0,-144 247 1337 0 0,169-283-1330 0 0,-93 147 939 0 0,75-124-1583 0 0,-52 57 0 0 0,69-88-4021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0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13791 0 0,'0'0'1247'0'0,"-2"2"-986"0"0,-27 30-14 0 0,-1-1 0 0 0,-1-2 0 0 0,-60 43 0 0 0,38-33-247 0 0,-32 20 0 0 0,76-53 0 0 0,-1-1 0 0 0,0 0 0 0 0,0-1 0 0 0,-1 0 0 0 0,1-1 0 0 0,-1 0 0 0 0,-12 2 0 0 0,12-4 17 0 0,-1-1 0 0 0,-22-2 0 0 0,25 1-5 0 0,0 0 0 0 0,0 1 1 0 0,0 0-1 0 0,0 1 0 0 0,1 0 0 0 0,-15 3 0 0 0,-5 3-338 0 0,0 3-1 0 0,0 0 1 0 0,2 2 0 0 0,-39 21-1 0 0,62-30 127 0 0,-2 6 160 0 0,1 0 60 0 0,4-8-11 0 0,0-1-1 0 0,1 1 0 0 0,-1 0 1 0 0,0-1-1 0 0,0 1 0 0 0,0-1 1 0 0,1 1-1 0 0,-1-1 0 0 0,0 1 1 0 0,1 0-1 0 0,-1-1 0 0 0,0 1 1 0 0,1-1-1 0 0,-1 0 0 0 0,1 1 1 0 0,-1-1-1 0 0,1 1 0 0 0,-1-1 1 0 0,1 0-1 0 0,-1 1 0 0 0,1-1 1 0 0,0 1 11 0 0,1 0 33 0 0,0 0-1 0 0,0 0 0 0 0,0 0 1 0 0,-1 0-1 0 0,1 0 0 0 0,1 0 1 0 0,-1-1-1 0 0,0 1 0 0 0,0-1 1 0 0,0 0-1 0 0,0 1 0 0 0,0-1 1 0 0,4 0-1 0 0,34-5 667 0 0,-8 1 69 0 0,8 9 1176 0 0,-37-4-1650 0 0,-2 0-33 0 0,3 3-202 0 0,-1 1 0 0 0,0-1-1 0 0,0 1 1 0 0,0-1 0 0 0,0 1 0 0 0,-1 0 0 0 0,1 0 0 0 0,-1 0 0 0 0,-1 0-1 0 0,1 1 1 0 0,-1-1 0 0 0,0 0 0 0 0,0 1 0 0 0,0 9 0 0 0,0 7 190 0 0,-2 0 0 0 0,-5 30 1 0 0,2-18-20 0 0,3-17-133 0 0,-3 6-40 0 0,4-18-76 0 0,2 2 56 0 0,-2-4-46 0 0,7 15 126 0 0,-3-15-72 0 0,11 3-345 0 0,-9-6-182 0 0,0-2-661 0 0,5-1 19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4143 0 0,'1'1'6187'0'0,"1"1"-5963"0"0,0 0 0 0 0,-1 0 0 0 0,1 0 1 0 0,0-1-1 0 0,0 1 0 0 0,0-1 0 0 0,1 0 0 0 0,-1 1 0 0 0,0-1 0 0 0,0 0 1 0 0,1 0-1 0 0,-1 0 0 0 0,1-1 0 0 0,-1 1 0 0 0,5 0 0 0 0,-2-1-53 0 0,0 1 1 0 0,0-1-1 0 0,0-1 0 0 0,1 1 0 0 0,-1-1 0 0 0,0 0 0 0 0,6-2 0 0 0,7-3 26 0 0,-1-1-1 0 0,-1-1 1 0 0,23-13-1 0 0,19-13-320 0 0,105-80-1 0 0,-148 97-503 0 0,-14 15 97 0 0,-16 0-1551 0 0,13 2 2043 0 0,0-1 1 0 0,-1 1-1 0 0,1 0 1 0 0,0-1-1 0 0,0 1 1 0 0,-1 0-1 0 0,1 1 1 0 0,-3-1-1 0 0,-8 3 8 0 0,0 1 0 0 0,1 0 0 0 0,-1 1 0 0 0,1 1 0 0 0,0-1 0 0 0,0 2 0 0 0,0 0 0 0 0,-12 10 0 0 0,-12 12 524 0 0,-34 35 1 0 0,19-15 61 0 0,38-38-289 0 0,1 1 0 0 0,0 0 1 0 0,-20 28-1 0 0,29-36-213 0 0,1 0 0 0 0,0 0 0 0 0,0 0 0 0 0,0 0 0 0 0,0 1 0 0 0,1-1 0 0 0,-1 0 0 0 0,0 9 0 0 0,2-11-45 0 0,0 1 0 0 0,0 0 0 0 0,0-1 0 0 0,0 1 0 0 0,0-1 0 0 0,1 1 0 0 0,-1 0 0 0 0,1-1 0 0 0,0 1 0 0 0,0-1 0 0 0,0 0 0 0 0,0 1 0 0 0,0-1 0 0 0,0 0 0 0 0,1 1 0 0 0,2 2 0 0 0,-1-2-108 0 0,-1-1-1 0 0,1 0 0 0 0,0 1 0 0 0,0-1 0 0 0,0 0 1 0 0,0-1-1 0 0,0 1 0 0 0,0 0 0 0 0,0-1 1 0 0,1 0-1 0 0,-1 0 0 0 0,1 0 0 0 0,4 1 1 0 0,8 0-4858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11 621 14479 0 0,'0'0'2955'0'0,"0"-2"-2204"0"0,0-1-614 0 0,0 0 1 0 0,0 0 0 0 0,-1 0 0 0 0,1 1 0 0 0,-1-1 0 0 0,0 0 0 0 0,0 0 0 0 0,0 0 0 0 0,0 1 0 0 0,-3-5 0 0 0,4 7-116 0 0,0-1 0 0 0,0 0 1 0 0,-1 0-1 0 0,1 0 0 0 0,0 0 0 0 0,0 0 0 0 0,0 0 1 0 0,0 0-1 0 0,0 0 0 0 0,0 0 0 0 0,1 0 1 0 0,-1 0-1 0 0,0 0 0 0 0,0 0 0 0 0,1 0 0 0 0,-1 0 1 0 0,0 0-1 0 0,1-1 0 0 0,12-18 367 0 0,-5 9-167 0 0,107-162 940 0 0,-89 138-1076 0 0,3-3-317 0 0,1 2 0 0 0,1 1 1 0 0,3 1-1 0 0,0 2 0 0 0,55-40 0 0 0,-71 61-526 0 0,1 0 0 0 0,1 1 1 0 0,0 0-1 0 0,0 2 0 0 0,1 1 0 0 0,36-9 1 0 0,-30 10-4882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7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24 9759 0 0,'2'-6'151'0'0,"5"-11"3462"0"0,0 23-3163 0 0,-6-4-418 0 0,0 1 1 0 0,0-1-1 0 0,0 1 0 0 0,-1-1 1 0 0,1 1-1 0 0,0-1 1 0 0,-1 1-1 0 0,0 0 1 0 0,0-1-1 0 0,0 1 0 0 0,0 0 1 0 0,0-1-1 0 0,-1 6 1 0 0,-9 34 411 0 0,-100 227 1539 0 0,-89 96-962 0 0,142-267-833 0 0,24-35-510 0 0,3 1 0 0 0,-37 110 0 0 0,63-162-878 0 0,-1-4-58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2 220 9215 0 0,'0'0'707'0'0,"0"0"-577"0"0,0 0 0 0 0,0 0 0 0 0,-1-1 0 0 0,1 1 0 0 0,0 0 0 0 0,0-1 0 0 0,0 1 0 0 0,0 0 0 0 0,0-1 0 0 0,0 1-1 0 0,0 0 1 0 0,0 0 0 0 0,0-1 0 0 0,0 1 0 0 0,0 0 0 0 0,0-1 0 0 0,0 1 0 0 0,0 0 0 0 0,0-1 0 0 0,0 1 0 0 0,0 0 0 0 0,0-1 0 0 0,0 1 0 0 0,0 0 0 0 0,1 0 0 0 0,-1-1 0 0 0,0 1 0 0 0,6-5 181 0 0,1 1 0 0 0,-1 0-1 0 0,1 0 1 0 0,0 1 0 0 0,0 0 0 0 0,0 0 0 0 0,12-3 0 0 0,59-9-45 0 0,-40 8-61 0 0,77-14 136 0 0,157-36 204 0 0,64-17-943 0 0,-298 69-610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12959 0 0,'-7'5'1172'0'0,"-2"2"-1102"0"0,2 1 1 0 0,-1-1-1 0 0,1 1 0 0 0,0 1 0 0 0,0-1 0 0 0,1 1 0 0 0,0 1 0 0 0,-4 9 0 0 0,-3 3 241 0 0,-149 280 1105 0 0,-53 88-1139 0 0,89-174 68 0 0,31-18 325 0 0,86-174-568 0 0,9-22 168 0 0,1-3-260 0 0,-1 1 0 0 0,1-1 0 0 0,0 1 0 0 0,0-1 0 0 0,0 0 0 0 0,0 1 0 0 0,-1-1 1 0 0,1 0-1 0 0,0 1 0 0 0,-1-1 0 0 0,2-2 0 0 0,0 1 11 0 0,138-136-182 0 0,-115 116 82 0 0,2 1 0 0 0,0 1 0 0 0,55-29 0 0 0,-77 46 46 0 0,0 0-1 0 0,0 1 1 0 0,1-1 0 0 0,-1 2-1 0 0,1-1 1 0 0,0 0 0 0 0,9 0-1 0 0,-14 2 35 0 0,0 0-1 0 0,0 0 1 0 0,0 1-1 0 0,0-1 1 0 0,0 0-1 0 0,0 1 1 0 0,0-1-1 0 0,0 1 1 0 0,0-1-1 0 0,0 1 1 0 0,0-1-1 0 0,-1 1 1 0 0,1 0-1 0 0,0-1 1 0 0,0 1-1 0 0,-1 0 1 0 0,1 0-1 0 0,0-1 1 0 0,-1 1 0 0 0,1 0-1 0 0,-1 0 1 0 0,1 1-1 0 0,7 21 64 0 0,-6-8-87 0 0,-1-1-1 0 0,0 0 1 0 0,-2 1 0 0 0,1-1-1 0 0,-2 1 1 0 0,-2 15-1 0 0,3-25-116 0 0,0 1-1 0 0,1 0 1 0 0,-1 0-1 0 0,1 0 1 0 0,1-1-1 0 0,-1 1 1 0 0,1 0-1 0 0,0-1 1 0 0,0 1-1 0 0,1 0 1 0 0,0-1-1 0 0,4 10 1 0 0,-4-12-1508 0 0,6 1-3502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73 1839 0 0,'0'0'83'0'0,"1"2"-6"0"0,0 2 1055 0 0,0 0 0 0 0,1 0 0 0 0,-1 0 0 0 0,1-1 0 0 0,0 1 0 0 0,1 0 0 0 0,4 6 0 0 0,-5-9-994 0 0,-1 0 1 0 0,1 1 0 0 0,-1-1-1 0 0,1 0 1 0 0,0 0-1 0 0,0 0 1 0 0,0 0-1 0 0,0 0 1 0 0,0 0-1 0 0,0 0 1 0 0,0-1-1 0 0,0 1 1 0 0,0-1 0 0 0,0 1-1 0 0,0-1 1 0 0,0 0-1 0 0,0 0 1 0 0,5 0-1 0 0,5-1 173 0 0,1-1 0 0 0,0 0 0 0 0,-1-1 0 0 0,0 0 0 0 0,0-1 0 0 0,0-1 0 0 0,20-9 0 0 0,-14 4-129 0 0,0-1 0 0 0,-1-1 0 0 0,31-27 0 0 0,-45 36-183 0 0,9-12-46 0 0,-11 13-206 0 0,-8 3-334 0 0,0 0 358 0 0,1 0 0 0 0,-1 0 0 0 0,0 1 0 0 0,1 0 0 0 0,0 0 0 0 0,-1 0 0 0 0,1 1 0 0 0,-8 5 0 0 0,-51 35-288 0 0,55-36 502 0 0,-5 5-3 0 0,-152 119 944 0 0,149-115-669 0 0,2 1-1 0 0,0 1 0 0 0,0 0 1 0 0,2 1-1 0 0,0 1 0 0 0,-20 38 1 0 0,32-53-212 0 0,0-1 1 0 0,0 0-1 0 0,1 1 1 0 0,0-1 0 0 0,-1 1-1 0 0,2-1 1 0 0,-1 1 0 0 0,0 6-1 0 0,1-10-38 0 0,0 1 0 0 0,0 0-1 0 0,1-1 1 0 0,-1 1 0 0 0,0 0 0 0 0,1-1 0 0 0,-1 1-1 0 0,1 0 1 0 0,-1-1 0 0 0,1 1 0 0 0,0-1-1 0 0,0 1 1 0 0,0-1 0 0 0,0 0 0 0 0,0 1 0 0 0,0-1-1 0 0,0 0 1 0 0,0 0 0 0 0,1 1 0 0 0,-1-1-1 0 0,0 0 1 0 0,1 0 0 0 0,-1-1 0 0 0,1 1-1 0 0,2 1 1 0 0,3 1-553 0 0,0-1 0 0 0,0-1 0 0 0,0 1 0 0 0,0-1 0 0 0,0-1 0 0 0,1 1 0 0 0,10-2 0 0 0,-16 1 372 0 0,52-1-5052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619 721 919 0 0,'-2'7'129'0'0,"0"0"-1"0"0,0 0 0 0 0,-1 0 1 0 0,-1-1-1 0 0,-3 7 0 0 0,5-10 435 0 0,0 0 1 0 0,0 0-1 0 0,-1-1 0 0 0,1 1 0 0 0,-1-1 0 0 0,1 0 0 0 0,-8 4 4776 0 0,11-10-2440 0 0,9-12-1016 0 0,17-23-1773 0 0,56-60 516 0 0,-34 44-513 0 0,67-102 0 0 0,-88 111-60 0 0,36-80 0 0 0,-57 111-76 0 0,-2 0-1 0 0,0 0 0 0 0,0-1 1 0 0,-1 0-1 0 0,-1 0 1 0 0,-1 0-1 0 0,-1 0 0 0 0,0 0 1 0 0,-1 0-1 0 0,-1-17 1 0 0,0 30-4 0 0,1 0 1 0 0,-1 0-1 0 0,1 0 0 0 0,-1 0 1 0 0,0 0-1 0 0,0 0 1 0 0,0 0-1 0 0,-1 0 1 0 0,1 0-1 0 0,-1 0 1 0 0,1 0-1 0 0,-1 1 1 0 0,0-1-1 0 0,0 1 1 0 0,-5-5-1 0 0,5 6 14 0 0,0 0-1 0 0,0 0 0 0 0,0 0 1 0 0,0 0-1 0 0,-1 0 0 0 0,1 0 1 0 0,0 0-1 0 0,-1 1 1 0 0,1-1-1 0 0,0 1 0 0 0,-1 0 1 0 0,1 0-1 0 0,-1 0 1 0 0,1 0-1 0 0,-1 0 0 0 0,1 0 1 0 0,0 1-1 0 0,-1-1 0 0 0,1 1 1 0 0,-1-1-1 0 0,-2 2 1 0 0,-4 2-1 0 0,0 0 0 0 0,0 0 0 0 0,1 1 0 0 0,-1 0 0 0 0,1 1 1 0 0,0-1-1 0 0,0 2 0 0 0,1-1 0 0 0,-11 12 0 0 0,9-8 2 0 0,0 1 0 0 0,1 0-1 0 0,0 1 1 0 0,1 0 0 0 0,0 0 0 0 0,-5 16 0 0 0,-42 111-72 0 0,-36 88 90 0 0,49-140 40 0 0,-3-2 1 0 0,-101 145-1 0 0,68-119 69 0 0,18-25 257 0 0,-85 96 0 0 0,123-158-337 0 0,4-5-5 0 0,-34 31 1 0 0,50-49-151 0 0,-5 2-38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7 139 2303 0 0,'-6'-3'13508'0'0,"25"3"-13275"0"0,0 0 0 0 0,0-1-1 0 0,28-6 1 0 0,-11 2 32 0 0,143-28 492 0 0,-106 18-663 0 0,91-27-508 0 0,-91 21-1511 0 0,-31 10 557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 10247 0 0,'0'0'927'0'0,"-1"1"-760"0"0,-14 8 214 0 0,0 2 0 0 0,1 0 0 0 0,1 0-1 0 0,0 2 1 0 0,0-1 0 0 0,-19 28 0 0 0,14-18-212 0 0,-18 27 151 0 0,33-44-258 0 0,-1 1 0 0 0,2-1 0 0 0,-1 1 0 0 0,0-1 0 0 0,1 1-1 0 0,0 0 1 0 0,-1 8 0 0 0,3-13-34 0 0,0-1 0 0 0,-1 1 0 0 0,1 0 0 0 0,0 0 0 0 0,0 0-1 0 0,0 0 1 0 0,0 0 0 0 0,1 0 0 0 0,-1 0 0 0 0,0 0 0 0 0,0 0 0 0 0,0 0 0 0 0,1 0-1 0 0,-1 0 1 0 0,1-1 0 0 0,-1 1 0 0 0,0 0 0 0 0,1 0 0 0 0,0 0 0 0 0,-1-1 0 0 0,1 1-1 0 0,0 1 1 0 0,0-1 9 0 0,1-1-1 0 0,-1 1 1 0 0,1 0-1 0 0,-1 0 1 0 0,1 0 0 0 0,-1-1-1 0 0,1 1 1 0 0,0-1-1 0 0,-1 1 1 0 0,1-1-1 0 0,2 0 1 0 0,3 1 72 0 0,-1-1 1 0 0,1 0-1 0 0,-1-1 0 0 0,1 0 1 0 0,9-2-1 0 0,3-3 17 0 0,-1 0 0 0 0,0-2 0 0 0,-1 0 0 0 0,1-1 0 0 0,-1-1 0 0 0,-1 0 0 0 0,27-23 0 0 0,-33 24-105 0 0,0 0 0 0 0,0-1 0 0 0,9-14 0 0 0,-14 18-14 0 0,-1 0-1 0 0,0 0 1 0 0,0-1-1 0 0,0 0 1 0 0,-1 0-1 0 0,0 0 1 0 0,2-9-1 0 0,-4 14-21 0 0,-1 1 1 0 0,1-1-1 0 0,-1 1 0 0 0,0-1 0 0 0,1 1 1 0 0,-1-1-1 0 0,0 1 0 0 0,0-1 0 0 0,0 1 1 0 0,0-1-1 0 0,0 1 0 0 0,0-1 0 0 0,-1 1 0 0 0,1-1 1 0 0,-1 1-1 0 0,1-1 0 0 0,-1 1 0 0 0,1-1 1 0 0,-1 1-1 0 0,0 0 0 0 0,1-1 0 0 0,-1 1 0 0 0,0 0 1 0 0,0 0-1 0 0,0-1 0 0 0,0 1 0 0 0,0 0 1 0 0,0 0-1 0 0,0 0 0 0 0,-1 0 0 0 0,1 1 1 0 0,0-1-1 0 0,-1 0 0 0 0,1 0 0 0 0,0 1 0 0 0,-1-1 1 0 0,1 1-1 0 0,-1-1 0 0 0,1 1 0 0 0,-3-1 1 0 0,-6 0-123 0 0,1 0 1 0 0,-1 1 0 0 0,0 0-1 0 0,0 0 1 0 0,-11 3 0 0 0,10-2 79 0 0,-7 1-104 0 0,-36 1-167 0 0,53-3 121 0 0,2-1-69 0 0,0 0 0 0 0,-1 0 0 0 0,1 0-1 0 0,0-1 1 0 0,0 1 0 0 0,0 0 0 0 0,0 0-1 0 0,1 0 1 0 0,-1 0 0 0 0,0 1 0 0 0,0-1-1 0 0,0 0 1 0 0,3-1 0 0 0,-2 1-545 0 0,16-9-3915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 7831 0 0,'0'0'603'0'0,"-16"-2"-232"0"0,12 3-71 0 0,0 0 1 0 0,1 0 0 0 0,-1 0-1 0 0,0 0 1 0 0,1 1-1 0 0,-1-1 1 0 0,1 1 0 0 0,-1 0-1 0 0,1 0 1 0 0,0 0 0 0 0,-5 5-1 0 0,-4 4 227 0 0,-16 19-1 0 0,16-16-361 0 0,-28 33 366 0 0,2 1 0 0 0,-60 101 0 0 0,17-9 55 0 0,-86 156-126 0 0,149-263-428 0 0,8-15 34 0 0,-17 37 1 0 0,15-28-259 0 0,10-25-69 0 0,5-3-1029 0 0,8 0-4018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2759 0 0,'0'0'15059'0'0,"-1"2"-14984"0"0,-5 3-5 0 0,4-3 278 0 0,5-4-244 0 0,0 1 6 0 0,0 0 40 0 0,0-1 0 0 0,0 0 0 0 0,0 1-1 0 0,0-1 1 0 0,0 0 0 0 0,0 0 0 0 0,-1-1 0 0 0,1 1-1 0 0,2-3 1 0 0,-4 0-111 0 0,0 2-23 0 0,0 1 0 0 0,0-1-1 0 0,0 0 1 0 0,1 1 0 0 0,-1-1-1 0 0,0 1 1 0 0,1 0 0 0 0,0-1-1 0 0,0 1 1 0 0,0 0 0 0 0,0 0-1 0 0,0 0 1 0 0,4-3 0 0 0,-4 4-81 0 0,-2 3 3 0 0,-2 10 50 0 0,-4 1 26 0 0,-1-3 50 0 0,6-8 185 0 0,5-2-964 0 0,13-1-166 0 0,5-2-42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14 5527 0 0,'0'0'250'0'0,"1"-1"-2"0"0,10-12 7670 0 0,-15 28-6582 0 0,-10 21-1768 0 0,-8 9 792 0 0,-32 51-1 0 0,-35 40 235 0 0,59-92-487 0 0,-107 148 202 0 0,7-12-56 0 0,-34 57 11 0 0,153-218-472 0 0,0 0 0 0 0,1 0 0 0 0,-8 21 0 0 0,15-27-3739 0 0,4-2-1344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6911 0 0,'-32'22'596'0'0,"-42"38"1"0"0,20-14 638 0 0,-119 96 1555 0 0,120-94-2159 0 0,-53 62-1 0 0,94-96-487 0 0,0 1 0 0 0,1 0 0 0 0,0 1 0 0 0,1 0-1 0 0,-12 27 1 0 0,21-41-97 0 0,1 0 0 0 0,-1-1 0 0 0,0 1 0 0 0,1 0 0 0 0,-1-1 0 0 0,1 1 0 0 0,-1 0 0 0 0,1-1 0 0 0,0 1 0 0 0,0 0 0 0 0,0 0 0 0 0,0 0 0 0 0,0-1 0 0 0,0 1 0 0 0,0 0 0 0 0,1 0 0 0 0,-1-1 0 0 0,1 1 0 0 0,-1 0 0 0 0,1-1 0 0 0,0 1 0 0 0,-1-1 0 0 0,1 1 0 0 0,0 0 0 0 0,0-1-1 0 0,0 0 1 0 0,0 1 0 0 0,1-1 0 0 0,-1 0 0 0 0,0 1 0 0 0,0-1 0 0 0,1 0 0 0 0,-1 0 0 0 0,1 0 0 0 0,-1 0 0 0 0,1 0 0 0 0,-1 0 0 0 0,1-1 0 0 0,0 1 0 0 0,-1-1 0 0 0,3 1 0 0 0,3 1 93 0 0,1 0 0 0 0,-1-1-1 0 0,0 0 1 0 0,1 0 0 0 0,-1-1 0 0 0,1 0 0 0 0,-1 0-1 0 0,13-3 1 0 0,0-2-76 0 0,0 0 0 0 0,0-2 0 0 0,0 0 0 0 0,-1-2 1 0 0,0 0-1 0 0,-1-1 0 0 0,0 0 0 0 0,0-2 0 0 0,-1 0 0 0 0,-1-1 0 0 0,0 0 0 0 0,-1-2 0 0 0,0 0 0 0 0,-1 0 0 0 0,-1-1 0 0 0,22-36 0 0 0,-26 35-130 0 0,0 0 1 0 0,-2 0-1 0 0,0-1 0 0 0,8-29 1 0 0,6-77-3166 0 0,-18 102 1849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35 10855 0 0,'-2'2'496'0'0,"-38"49"192"0"0,23-30-64 0 0,1 0 0 0 0,-24 42 0 0 0,20-27 140 0 0,9-16-415 0 0,0 0 0 0 0,1 1 0 0 0,-7 26 0 0 0,3 8 689 0 0,13-53-828 0 0,6 8 521 0 0,-3-8-705 0 0,0-1 1 0 0,0 0-1 0 0,1 0 1 0 0,-1 0-1 0 0,0 0 1 0 0,0 0-1 0 0,1 0 1 0 0,-1 0-1 0 0,0-1 1 0 0,1 0-1 0 0,-1 1 1 0 0,0-1-1 0 0,3 0 1 0 0,1 0 94 0 0,0 0 1 0 0,0-1-1 0 0,1 0 1 0 0,10-3 0 0 0,-1-2 150 0 0,1 0 1 0 0,25-15 0 0 0,-25 11-492 0 0,0 0 0 0 0,-2-2-1 0 0,1 0 1 0 0,-1 0 0 0 0,23-27 0 0 0,-14 11-247 0 0,-1-2 0 0 0,21-34 0 0 0,-43 61-2 0 0,-7 11 359 0 0,-8 15 103 0 0,12-16 15 0 0,0 0 1 0 0,1 0-1 0 0,-1 1 0 0 0,1-1 0 0 0,1 0 0 0 0,0 0 0 0 0,0 14 0 0 0,11 50 438 0 0,-10-66-399 0 0,0 1 17 0 0,0 0 1 0 0,1 0-1 0 0,0-1 0 0 0,0 1 0 0 0,1-1 1 0 0,0 1-1 0 0,0-1 0 0 0,0 0 0 0 0,0 0 1 0 0,1 0-1 0 0,0-1 0 0 0,0 1 0 0 0,0-1 1 0 0,0 0-1 0 0,9 7 0 0 0,-10-11-9 0 0,0 1 0 0 0,0-1-1 0 0,0 1 1 0 0,-1-1 0 0 0,1 0 0 0 0,0 0-1 0 0,0 0 1 0 0,0-1 0 0 0,-1 1 0 0 0,1 0-1 0 0,4-2 1 0 0,-6 2-9 0 0,6-2 82 0 0,-1 0-1 0 0,1-1 0 0 0,-1 0 0 0 0,0 0 1 0 0,0 0-1 0 0,0 0 0 0 0,0-1 1 0 0,-1 0-1 0 0,9-8 0 0 0,5-6 167 0 0,20-25 0 0 0,-14 13-124 0 0,76-91 84 0 0,6-9-1610 0 0,-79 103-1673 0 0,-12 15-3176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7367 0 0,'1'1'8164'0'0,"0"3"-7985"0"0,1 0 0 0 0,-1 1 1 0 0,1-1-1 0 0,-1 0 0 0 0,0 1 0 0 0,-1-1 0 0 0,1 0 0 0 0,-1 1 0 0 0,0-1 0 0 0,0 1 0 0 0,0-1 0 0 0,-1 0 0 0 0,0 1 0 0 0,0-1 1 0 0,0 0-1 0 0,0 1 0 0 0,-3 5 0 0 0,-2 7 44 0 0,-2-1 0 0 0,0 0 0 0 0,-10 16 0 0 0,-5 5-1 0 0,-2 0 0 0 0,-1-2 0 0 0,-56 58 0 0 0,71-83-514 0 0,2-2-2435 0 0,-14 17 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3 391 10047 0 0,'0'0'912'0'0,"-3"7"4464"0"0,39-32-4034 0 0,86-66-220 0 0,-65 49-1083 0 0,105-60 0 0 0,-81 54-37 0 0,-46 26 5 0 0,-15 8-58 0 0,1 2 0 0 0,0 0 0 0 0,36-14 0 0 0,-41 22 24 0 0,-4 5-53 0 0,-11-1 74 0 0,0 1 0 0 0,0 0 0 0 0,0-1 1 0 0,-1 1-1 0 0,1 0 0 0 0,0 0 0 0 0,-1-1 0 0 0,1 1 0 0 0,0 0 0 0 0,-1 0 0 0 0,1 0 0 0 0,-1 0 0 0 0,1 0 0 0 0,-1 0 0 0 0,1 0 0 0 0,-1-1 0 0 0,0 2 1 0 0,0-1-1 0 0,1 0 0 0 0,-1 0 0 0 0,0 0 0 0 0,0 0 0 0 0,0 0 0 0 0,0 1 0 0 0,-4 28-94 0 0,4-29 95 0 0,-4 15 43 0 0,0-1-1 0 0,-1 0 1 0 0,-1 0-1 0 0,-1-1 1 0 0,0 0 0 0 0,-13 20-1 0 0,-62 77 509 0 0,5-9-214 0 0,75-100-420 0 0,0 1-1 0 0,1 0 1 0 0,-1-1-1 0 0,1 1 1 0 0,-1 0-1 0 0,1 0 0 0 0,0 0 1 0 0,0 0-1 0 0,1 0 1 0 0,-1 0-1 0 0,0 1 1 0 0,1-1-1 0 0,0 0 1 0 0,0 6-1 0 0,0-8-1431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741 257 5983 0 0,'34'-40'1982'0'0,"53"-48"-1"0"0,-66 68-793 0 0,-9 10-864 0 0,0 1-1 0 0,1-1 1 0 0,0 2 0 0 0,0 0-1 0 0,15-6 1 0 0,-21 10-217 0 0,-3 2-16 0 0,-1 0 0 0 0,1 0-1 0 0,-1 0 1 0 0,0 0 0 0 0,1-1-1 0 0,-1 0 1 0 0,0 1 0 0 0,-1-1-1 0 0,1 0 1 0 0,0-1 0 0 0,-1 1-1 0 0,0 0 1 0 0,1-1 0 0 0,1-4-1 0 0,-38 37 2962 0 0,-4 4-2981 0 0,-116 103 834 0 0,129-110-805 0 0,0 1-1 0 0,2 2 1 0 0,-31 48 0 0 0,53-76-125 0 0,-6 14 214 0 0,7-15-182 0 0,0 1 1 0 0,0-1-1 0 0,0 0 0 0 0,0 1 1 0 0,0-1-1 0 0,0 0 0 0 0,0 1 1 0 0,0-1-1 0 0,1 0 0 0 0,-1 0 1 0 0,0 1-1 0 0,0-1 0 0 0,0 0 1 0 0,0 0-1 0 0,0 1 0 0 0,1-1 1 0 0,-1 0-1 0 0,0 0 1 0 0,0 1-1 0 0,0-1 0 0 0,1 0 1 0 0,-1 0-1 0 0,0 0 0 0 0,0 1 1 0 0,1-1-1 0 0,-1 0 0 0 0,0 0 1 0 0,0 0-1 0 0,1 0 0 0 0,-1 0 1 0 0,0 0-1 0 0,1 1 0 0 0,-1-1 1 0 0,0 0-1 0 0,1 0 0 0 0,-1 0 1 0 0,0 0-1 0 0,0 0 0 0 0,1 0 1 0 0,-1 0-1 0 0,0 0 0 0 0,1 0 1 0 0,-1-1-1 0 0,1 1 1 0 0,4 0 27 0 0,0-1 0 0 0,0 1 0 0 0,0-1 0 0 0,-1-1 0 0 0,1 1 0 0 0,0-1 0 0 0,0 1 0 0 0,-1-2 0 0 0,8-3 0 0 0,5-5-16 0 0,18-14-1 0 0,-9 6 33 0 0,2-1-305 0 0,-27 19 127 0 0,-6 12-1268 0 0,-59 101 1121 0 0,22-35 216 0 0,-61 129 27 0 0,91-176 31 0 0,1 0 1 0 0,1 1-1 0 0,2 0 1 0 0,2 1 0 0 0,-5 39-1 0 0,9-9 0 0 0,10 100 0 0 0,0-10 0 0 0,-8-121 0 0 0,-2-1 0 0 0,-1 1 0 0 0,-7 30 0 0 0,8-51 125 0 0,0-1 0 0 0,-1 1-1 0 0,-1 0 1 0 0,1-1 0 0 0,-2 0-1 0 0,1 0 1 0 0,-1 0 0 0 0,0 0-1 0 0,-1-1 1 0 0,0 0 0 0 0,-1 0 0 0 0,1 0-1 0 0,-1-1 1 0 0,-1 0 0 0 0,0-1-1 0 0,1 1 1 0 0,-2-1 0 0 0,1-1-1 0 0,-1 0 1 0 0,0 0 0 0 0,0 0-1 0 0,0-1 1 0 0,-1-1 0 0 0,-11 3 0 0 0,0-1 5 0 0,-1 0 1 0 0,0-2 0 0 0,1-1 0 0 0,-1-1 0 0 0,0-1 0 0 0,0 0 0 0 0,0-2 0 0 0,0 0-1 0 0,0-2 1 0 0,1-1 0 0 0,-29-9 0 0 0,41 11-272 0 0,1-1-1 0 0,0 1 1 0 0,0-2 0 0 0,0 1 0 0 0,0-1-1 0 0,1 0 1 0 0,0-1 0 0 0,0 0-1 0 0,0 0 1 0 0,-8-11 0 0 0,3-5-1417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 2303 0 0,'0'0'7199'0'0,"-9"-10"-4027"0"0,137 187-2063 0 0,-115-160-1071 0 0,2-1-1 0 0,30 28 0 0 0,-37-38-23 0 0,1 1 0 0 0,0-1 0 0 0,0-1 0 0 0,0 0 0 0 0,1 0 0 0 0,0 0 0 0 0,19 5 0 0 0,-6-3-1727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59 5063 0 0,'1'-2'390'0'0,"3"-5"78"0"0,1 0 0 0 0,-1-1 1 0 0,1 1-1 0 0,1 1 1 0 0,-1-1-1 0 0,10-7 3075 0 0,-16 16-3278 0 0,0 8-204 0 0,-1-1-1 0 0,-1 0 1 0 0,0 0-1 0 0,0-1 1 0 0,-6 13-1 0 0,-27 43 380 0 0,12-24-323 0 0,-1 12 9 0 0,-20 56 0 0 0,1-1 38 0 0,-158 312 1618 0 0,-34-16-228 0 0,126-240-642 0 0,103-150-692 0 0,7-12-217 0 0,0-1-1 0 0,1 0 1 0 0,-1 0 0 0 0,0 0 0 0 0,0 0 0 0 0,0 0 0 0 0,0 0 0 0 0,0 0 0 0 0,1 0 0 0 0,-1 1 0 0 0,0-1 0 0 0,0 0-1 0 0,0 0 1 0 0,0 0 0 0 0,1 0 0 0 0,-1 0 0 0 0,0 0 0 0 0,0 0 0 0 0,0 0 0 0 0,1 0 0 0 0,-1 0 0 0 0,0 0-1 0 0,0 0 1 0 0,0 0 0 0 0,0 0 0 0 0,1 0 0 0 0,-1 0 0 0 0,0-1 0 0 0,0 1 0 0 0,0 0 0 0 0,0 0 0 0 0,1 0-1 0 0,-1 0 1 0 0,0 0 0 0 0,0 0 0 0 0,0 0 0 0 0,0 0 0 0 0,1-1 0 0 0,2-1-112 0 0,1 0 0 0 0,-1-1 1 0 0,0 1-1 0 0,0-1 0 0 0,3-3 0 0 0,-2 2-280 0 0,-2 3 34 0 0,0-1-1 0 0,0 0 0 0 0,-1 0 0 0 0,1 0 1 0 0,-1 0-1 0 0,1 0 0 0 0,0-2 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5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335 189 2303 0 0,'0'0'1316'0'0,"-2"0"-81"0"0,-9 5 2293 0 0,10-4-3317 0 0,-97 58 5923 0 0,100-62-5732 0 0,2-4-275 0 0,1 0 0 0 0,1 1 0 0 0,-1-1 0 0 0,1 1 0 0 0,0 0 0 0 0,0 0 0 0 0,1 1 0 0 0,9-6 0 0 0,64-36 167 0 0,-69 41-261 0 0,83-41 198 0 0,44-26-62 0 0,-108 59-169 0 0,-17 11 0 0 0,-1 7 0 0 0,-3 6 0 0 0,-8-6 0 0 0,1 1 0 0 0,-1-1 0 0 0,1 1 0 0 0,-1 0 0 0 0,-1-1 0 0 0,1 1 0 0 0,-1 0 0 0 0,0 0 0 0 0,0-1 0 0 0,-1 9 0 0 0,-3 22 0 0 0,2-22 0 0 0,2-10 0 0 0,0 1 1 0 0,0-1-1 0 0,-1 0 0 0 0,1 1 0 0 0,-1-1 0 0 0,0 0 1 0 0,1 0-1 0 0,-1 1 0 0 0,-1-1 0 0 0,1 0 0 0 0,0 0 1 0 0,-1 0-1 0 0,1 0 0 0 0,-1-1 0 0 0,0 1 0 0 0,0 0 1 0 0,0-1-1 0 0,-4 5 0 0 0,0-1 7 0 0,-23 22 0 0 0,-2-2-1 0 0,0 0 1 0 0,-39 23-1 0 0,36-26-60 0 0,-212 138-628 0 0,149-99 533 0 0,68-45 149 0 0,9-5 0 0 0,-28 21 0 0 0,41-27 18 0 0,6-5 155 0 0,12-11-12 0 0,-10 9-157 0 0,3-3 34 0 0,1 1-1 0 0,0-1 1 0 0,-1 1 0 0 0,1 0-1 0 0,7-2 1 0 0,2-3-28 0 0,37-20-10 0 0,-47 26 7 0 0,0 0 0 0 0,0 0 1 0 0,0 0-1 0 0,0 0 0 0 0,1 1 0 0 0,8-3 0 0 0,-2 2 7 0 0,20-7 64 0 0,0 2-1 0 0,0 1 1 0 0,0 1 0 0 0,39 0-1 0 0,127 9 920 0 0,-124 1-141 0 0,108-9-1 0 0,-94-8-191 0 0,-85 11-585 0 0,-3 7-267 0 0,1 0 1 0 0,-1 0-1 0 0,0 0 1 0 0,0 0-1 0 0,-1 0 1 0 0,1 0-1 0 0,-2-1 0 0 0,1 1 1 0 0,0-1-1 0 0,-1 0 1 0 0,-4 7-1 0 0,6-10-1093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5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3191 0 0,'0'0'1026'0'0,"2"-1"-860"0"0,6-2 159 0 0,12-5 204 0 0,-11 6 4157 0 0,-13-8-4264 0 0,5 6 2478 0 0,27-6-2814 0 0,-23 9-33 0 0,0 0-1 0 0,0 0 0 0 0,1 0 0 0 0,-1 0 0 0 0,0 1 1 0 0,10 0-1 0 0,-12 0-31 0 0,-1 0 1 0 0,0 0-1 0 0,1 0 1 0 0,-1 0-1 0 0,0 0 1 0 0,0-1-1 0 0,1 1 0 0 0,-1-1 1 0 0,4-1-1 0 0,7-1 72 0 0,1 0-1 0 0,0 1 0 0 0,0 1 1 0 0,0 0-1 0 0,16 1 1 0 0,14-1-32 0 0,-15-4-61 0 0,32 3 0 0 0,-46 1 0 0 0,27 1 0 0 0,1 0 0 0 0,70-10 0 0 0,-106 9 0 0 0,5 0 0 0 0,0 1 0 0 0,16 1 0 0 0,-16 0 0 0 0,25-1 0 0 0,-18-1 0 0 0,0 1 0 0 0,0 1 0 0 0,19 4 0 0 0,21 0 0 0 0,1 0 0 0 0,16 1 0 0 0,-43-5 0 0 0,-16-1 0 0 0,29-1 0 0 0,-19-3 0 0 0,-7 1 0 0 0,1 1 0 0 0,-1 1 0 0 0,23 1 0 0 0,2 1 0 0 0,-33-2 0 0 0,0 1 0 0 0,20 3 0 0 0,-11-1 0 0 0,37 1 0 0 0,-2-1 0 0 0,49 1 0 0 0,-97-3 0 0 0,2 1 0 0 0,1 0 0 0 0,0 0 0 0 0,16 5 0 0 0,-19-5 0 0 0,1 1 0 0 0,0-1 0 0 0,-1 0 0 0 0,1-1 0 0 0,17-1 0 0 0,18 0 0 0 0,-27 2 0 0 0,28-3 0 0 0,-4 0 0 0 0,21 1 0 0 0,-10 0 0 0 0,93 10 0 0 0,-104-5 0 0 0,59-1 0 0 0,14 1 0 0 0,-39-1 0 0 0,9 1 0 0 0,-50-2 0 0 0,47-3 0 0 0,-3 0 0 0 0,-20 5 0 0 0,40-1 0 0 0,63 1 136 0 0,54 4-3 0 0,-203-7-127 0 0,103 4 143 0 0,-19 4-174 0 0,-30-2 29 0 0,321 9 73 0 0,-302-13-85 0 0,110 20-1 0 0,-52-4 16 0 0,-59-15 6 0 0,-27-2-16 0 0,27 1 3 0 0,71 7 0 0 0,-98-4 0 0 0,-1-2 0 0 0,67-4 0 0 0,-6 0 0 0 0,-22 2 0 0 0,-38-5 0 0 0,-17 1 0 0 0,1 2 0 0 0,58 6 0 0 0,-72-3 0 0 0,52-2 0 0 0,-19-1 0 0 0,-11 0 0 0 0,-18 0 0 0 0,30 4 0 0 0,86 6 0 0 0,-103-8 0 0 0,31 2 0 0 0,88-8 0 0 0,-5 2 0 0 0,-20 1 0 0 0,141 1 0 0 0,-203 2 0 0 0,249 12 160 0 0,-178-4-232 0 0,-23-1 64 0 0,122 10 8 0 0,-84-5 0 0 0,47-6 32 0 0,-91-5 54 0 0,17 1-58 0 0,147 8 18 0 0,245 12-46 0 0,-317-17 179 0 0,99 1 178 0 0,220-3-101 0 0,-282-7-235 0 0,156 8 22 0 0,-258 16-22 0 0,-34-3 33 0 0,-109-19-25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71 1839 0 0,'2'-2'134'0'0,"0"0"95"0"0,10-11-281 0 0,-10 7 4220 0 0,-4 5-4073 0 0,-1 0-94 0 0,1 0 0 0 0,-1 0 0 0 0,0 0 0 0 0,1 0 1 0 0,-1 0-1 0 0,1 0 0 0 0,-1 1 0 0 0,0 0 0 0 0,0-1 0 0 0,1 1 1 0 0,-1 0-1 0 0,0 0 0 0 0,0 1 0 0 0,-4 0 0 0 0,-2 0 0 0 0,-16 1 18 0 0,22-2 1976 0 0,5-2-1773 0 0,-1-1 0 0 0,0 1 0 0 0,1-1 0 0 0,0 1 0 0 0,-1 0 0 0 0,1-1 0 0 0,0 1 0 0 0,0 0 0 0 0,0 0 0 0 0,1 0 0 0 0,4-2 0 0 0,16-11 3372 0 0,-25 17-3486 0 0,-2 3-80 0 0,0-1 0 0 0,0 0 0 0 0,0 0 0 0 0,-9 5-1 0 0,-34 17 89 0 0,45-25-57 0 0,2-1-14 0 0,-1 0 1 0 0,1 0 0 0 0,-1 0 0 0 0,1 0 0 0 0,-1 0 0 0 0,0 0 0 0 0,1 0 0 0 0,-1 0 0 0 0,1 0-1 0 0,-1 0 1 0 0,1 0 0 0 0,-1 0 0 0 0,1 0 0 0 0,-1-1 0 0 0,1 1 0 0 0,-2 0 0 0 0,2-2 78 0 0,-1 0 1 0 0,0 0 0 0 0,1 0 0 0 0,-1 0 0 0 0,1 0 0 0 0,-1 0-1 0 0,1-4 1 0 0,0 4 33 0 0,2-1 25 0 0,1-2-262 0 0,-3 5 105 0 0,1 0 1 0 0,-1 0-1 0 0,0 0 1 0 0,0 0 0 0 0,0 0-1 0 0,0 1 1 0 0,1-1-1 0 0,-1 0 1 0 0,0 0 0 0 0,0 0-1 0 0,0 1 1 0 0,0-1-1 0 0,0 0 1 0 0,1 0-1 0 0,-1 0 1 0 0,0 1 0 0 0,0-1-1 0 0,0 0 1 0 0,0 0-1 0 0,0 0 1 0 0,0 1 0 0 0,0-1-1 0 0,0 0 1 0 0,0 0-1 0 0,0 1 1 0 0,0-1 0 0 0,0 0-1 0 0,0 0 1 0 0,0 1-1 0 0,0-1 1 0 0,0 0 0 0 0,0 0-1 0 0,0 0 1 0 0,0 1-1 0 0,-1-1 1 0 0,1 0 0 0 0,0 3-119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3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45 919 0 0,'-2'1'67'0'0,"-29"13"597"0"0,20-10 79 0 0,-1 2 0 0 0,1-1-1 0 0,-1 2 1 0 0,-12 9-1 0 0,-1 3-317 0 0,1 2-1 0 0,1 1 0 0 0,1 1 0 0 0,1 0 0 0 0,-31 46 1 0 0,44-56-177 0 0,1 1 1 0 0,0-1-1 0 0,2 1 0 0 0,-9 27 1 0 0,12-32-114 0 0,0 1 0 0 0,1-1 0 0 0,0 0 1 0 0,0 1-1 0 0,1-1 0 0 0,0 0 0 0 0,1 1 0 0 0,2 14 0 0 0,-3-23-112 0 0,1 0-1 0 0,-1 0 0 0 0,0 0 0 0 0,1-1 0 0 0,-1 1 1 0 0,1 0-1 0 0,-1 0 0 0 0,1 0 0 0 0,-1-1 0 0 0,1 1 0 0 0,0 0 1 0 0,-1 0-1 0 0,1-1 0 0 0,0 1 0 0 0,0-1 0 0 0,-1 1 1 0 0,3 0-1 0 0,0 2 60 0 0,2 0 34 0 0,1 1 0 0 0,-1 0 0 0 0,1-1 0 0 0,-1 0 0 0 0,1 0 1 0 0,0-1-1 0 0,0 0 0 0 0,0 0 0 0 0,1 0 0 0 0,-1-1 0 0 0,0 0 1 0 0,1 0-1 0 0,-1 0 0 0 0,1-1 0 0 0,11-1 0 0 0,7-1 438 0 0,0-2-1 0 0,41-11 0 0 0,-65 15-539 0 0,22-7 293 0 0,-1 0 1 0 0,-1-2-1 0 0,41-22 1 0 0,57-44 304 0 0,-95 59-526 0 0,-1 0 121 0 0,35-30 1 0 0,-50 39-180 0 0,-1 0 0 0 0,0 0-1 0 0,-1-1 1 0 0,0 0-1 0 0,0 0 1 0 0,0 0-1 0 0,-1-1 1 0 0,4-10 0 0 0,-7 15-25 0 0,-1 1 0 0 0,0 0 0 0 0,0 0-1 0 0,-1-1 1 0 0,1 1 0 0 0,-1-1 0 0 0,1 1 0 0 0,-1-1 0 0 0,0 1 0 0 0,0 0 0 0 0,-1-1 0 0 0,1 1 0 0 0,-1-1 0 0 0,0 1 0 0 0,1 0 0 0 0,-1-1 0 0 0,-1 1 0 0 0,1 0 0 0 0,0 0 0 0 0,-1 0 0 0 0,0 0 0 0 0,0 0 0 0 0,0 0 0 0 0,0 0 0 0 0,0 1 0 0 0,0-1 0 0 0,-1 1 0 0 0,1-1 0 0 0,-1 1 0 0 0,-4-3 0 0 0,-7-4-116 0 0,-1 0-1 0 0,0 1 1 0 0,0 1 0 0 0,-30-10-1 0 0,36 13 47 0 0,-31-12-22 0 0,24 9 64 0 0,0 1 0 0 0,0 0 0 0 0,-1 1 0 0 0,1 1-1 0 0,-20-3 1 0 0,25 6 24 0 0,-4 0-22 0 0,-1 0 0 0 0,-27 2 0 0 0,38 0 18 0 0,-1-1 1 0 0,1 2-1 0 0,0-1 0 0 0,0 1 0 0 0,-1-1 0 0 0,1 2 0 0 0,0-1 1 0 0,1 0-1 0 0,-1 1 0 0 0,0 0 0 0 0,-7 6 0 0 0,9-7-1 0 0,-6 8-41 0 0,0 6-136 0 0,10-11 56 0 0,0-4 40 0 0,1 4-312 0 0,12 6-934 0 0,7-3-3709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 2759 0 0,'1'-1'126'0'0,"28"-13"12596"0"0,-34 31-12939 0 0,4-14 434 0 0,-49 123 16 0 0,9-26-66 0 0,20-47-109 0 0,-21 60 277 0 0,37-97-285 0 0,1 1-1 0 0,1 0 0 0 0,0 1 1 0 0,-1 29-1 0 0,4-46 79 0 0,0 0-125 0 0,0-1-1 0 0,0 1 0 0 0,0-1 1 0 0,0 0-1 0 0,0 1 0 0 0,0-1 1 0 0,0 1-1 0 0,1-1 0 0 0,-1 0 1 0 0,0 1-1 0 0,0-1 0 0 0,0 0 1 0 0,0 1-1 0 0,1-1 1 0 0,-1 1-1 0 0,0-1 0 0 0,0 0 1 0 0,1 0-1 0 0,-1 1 0 0 0,0-1 1 0 0,1 0-1 0 0,-1 1 0 0 0,0-1 1 0 0,1 0-1 0 0,-1 0 0 0 0,0 0 1 0 0,1 1-1 0 0,-1-1 0 0 0,0 0 1 0 0,1 0-1 0 0,-1 0 0 0 0,1 0 1 0 0,-1 0-1 0 0,0 0 1 0 0,1 0-1 0 0,-1 0 0 0 0,1 0 1 0 0,15 0-1122 0 0,-7-5-529 0 0,-1-1-3547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91 1375 0 0,'0'0'66'0'0,"-7"10"4104"0"0,11-12-2407 0 0,-1-1 0 0 0,1 1 1 0 0,-1 0-1 0 0,1 0 0 0 0,3-1 0 0 0,35-14 304 0 0,49-11-2541 0 0,-25 13 514 0 0,90-9 0 0 0,-146 23-40 0 0,0 0 0 0 0,0 0 0 0 0,0 1 0 0 0,-1 1 0 0 0,1-1 0 0 0,0 2 0 0 0,0-1 0 0 0,12 5 0 0 0,-12-3 0 0 0,-2 2 0 0 0,-6-4 2 0 0,-1 0 0 0 0,0-1 0 0 0,0 1 1 0 0,0 0-1 0 0,0 0 0 0 0,0-1 0 0 0,0 1 0 0 0,0 0 0 0 0,0 0 0 0 0,0 0 0 0 0,0 0 0 0 0,0 0 0 0 0,0 0 0 0 0,-1 1 0 0 0,1-1 0 0 0,0 0 0 0 0,-1 0 1 0 0,1 0-1 0 0,-1 1 0 0 0,0-1 0 0 0,1 0 0 0 0,-1 1 0 0 0,0-1 0 0 0,0 0 0 0 0,0 1 0 0 0,0-1 0 0 0,0 0 0 0 0,0 1 0 0 0,0-1 0 0 0,0 0 1 0 0,-1 2-1 0 0,1 1 6 0 0,-2 3 6 0 0,1 0 1 0 0,-1 0-1 0 0,-1-1 1 0 0,1 1-1 0 0,-1-1 1 0 0,0 0-1 0 0,-1 0 1 0 0,1 0-1 0 0,-7 8 0 0 0,0-2 3 0 0,-1 1-1 0 0,-22 20 0 0 0,-96 62 90 0 0,-2 3-80 0 0,0 15-26 0 0,98-83 0 0 0,-54 62 0 0 0,16-14 0 0 0,63-71 0 0 0,3-2 14 0 0,3-4 51 0 0,15 2 80 0 0,2-1-43 0 0,0-1 0 0 0,0 0-1 0 0,25-2 1 0 0,-4 0 35 0 0,462-16 623 0 0,-473 14-579 0 0,1 1 0 0 0,-1 2 0 0 0,0 1 0 0 0,45 6 1 0 0,-17 11 214 0 0,-41-14-353 0 0,-9-3-176 0 0,0-1-1387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4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0,'0'0'8200'0'0,"3"0"-8048"0"0,9 2 0 0 0,-9-2 0 0 0,17 5 304 0 0,-17-4-418 0 0,-1 0-1 0 0,0 0 0 0 0,0 0 0 0 0,0 1 1 0 0,0-1-1 0 0,-1 0 0 0 0,1 1 1 0 0,0-1-1 0 0,0 1 0 0 0,-1-1 1 0 0,1 1-1 0 0,-1 0 0 0 0,0 0 0 0 0,1 0 1 0 0,-1 0-1 0 0,0 0 0 0 0,0 0 1 0 0,1 3-1 0 0,2 5 146 0 0,-1 0-1 0 0,4 17 1 0 0,-6-23-128 0 0,16 72 1151 0 0,42 110 0 0 0,-45-150-1073 0 0,2-1 0 0 0,1-1-1 0 0,2-1 1 0 0,1-1 0 0 0,29 35-1 0 0,-14-28 239 0 0,2-2 0 0 0,75 59-1 0 0,-90-76-141 0 0,-9-7-48 0 0,23 18 0 0 0,-34-30-316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54 7055 0 0,'8'-8'205'0'0,"-2"-1"0"0"0,1 0 0 0 0,9-18 2324 0 0,-17 29-2303 0 0,-87 112 1497 0 0,47-58-1025 0 0,-68 71-1 0 0,25-37-536 0 0,38-39-17 0 0,-54 45-1 0 0,-53 17 49 0 0,121-91-153 0 0,155-82 2706 0 0,-70 34-2790 0 0,-51 25-347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1375 0 0,'0'0'6710'0'0,"-1"2"-6577"0"0,-7 5 4038 0 0,8-5-4115 0 0,-2 7-34 0 0,1-7 130 0 0,-1-1-76 0 0,-12 20 164 0 0,12-17-187 0 0,-13 14-10 0 0,8-9-43 0 0,-1-1 0 0 0,-1 0 0 0 0,1-1 0 0 0,-19 14 0 0 0,15-16 0 0 0,1 1 0 0 0,2 0 11 0 0,7-5 573 0 0,7 9-585 0 0,-4-8-14 0 0,0 0-60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4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1 743 0 0,'-5'10'176'0'0,"-9"-2"7369"0"0,-3 0-5130 0 0,12-5-2408 0 0,0 0 1 0 0,0 0-1 0 0,0 0 0 0 0,1 0 0 0 0,-1 1 0 0 0,-6 6 0 0 0,-2 2 7 0 0,-33 29 61 0 0,25-18 328 0 0,1-3-318 0 0,19-19-32 0 0,1-1-46 0 0,-1 0-1 0 0,1 0 1 0 0,0 0-1 0 0,0 0 1 0 0,0 0-1 0 0,0 0 1 0 0,0-1-1 0 0,0 1 1 0 0,-1 0-1 0 0,1 0 1 0 0,0 0-1 0 0,0 0 1 0 0,0 0 0 0 0,0 0-1 0 0,0 0 1 0 0,-1 0-1 0 0,1 1 1 0 0,0-1-1 0 0,0 0 1 0 0,0 0-1 0 0,0 0 1 0 0,0 0-1 0 0,-1 0 1 0 0,1 0-1 0 0,0 0 1 0 0,0 0-1 0 0,0 0 1 0 0,0 0-1 0 0,0 0 1 0 0,0 0-1 0 0,0 1 1 0 0,-1-1-1 0 0,1 0 1 0 0,0 0-1 0 0,0 0 1 0 0,0 0-1 0 0,0 0 1 0 0,0 0-1 0 0,0 1 1 0 0,0-1-1 0 0,0 0 1 0 0,0 0-1 0 0,0 0 1 0 0,0 0-1 0 0,0 0 1 0 0,0 1-1 0 0,0-1 1 0 0,0 0-1 0 0,0 0 1 0 0,0 0 0 0 0,0 0-1 0 0,0 0 1 0 0,0 1-1 0 0,0-1 1 0 0,0 0-1 0 0,0 0 1 0 0,0 0-1 0 0,0 0 1 0 0,0 0-1 0 0,0 0 1 0 0,0 1-1 0 0,1-1 1 0 0,6 9-1266 0 0,-4-7-537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8:5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340 100 5063 0 0,'120'-60'1121'0'0,"-53"28"3216"0"0,-49 25-2943 0 0,-16 7-176 0 0,-11 4-790 0 0,-51 21 43 0 0,25-12-414 0 0,2 2 0 0 0,0 1 0 0 0,-42 28 1 0 0,31-13 35 0 0,1 2 0 0 0,2 2 1 0 0,2 1-1 0 0,-43 52 0 0 0,74-78-26 0 0,2 0-1 0 0,-1 0 0 0 0,1 0 1 0 0,-8 22-1 0 0,11-26-18 0 0,1 0-1 0 0,0 0 1 0 0,1-1 0 0 0,0 2-1 0 0,0-1 1 0 0,0 0 0 0 0,0 0-1 0 0,1 0 1 0 0,0 0 0 0 0,1 0 0 0 0,0 8-1 0 0,0-11-26 0 0,0 0 0 0 0,0 0 0 0 0,0-1-1 0 0,0 1 1 0 0,0-1 0 0 0,0 1 0 0 0,1-1 0 0 0,-1 1 0 0 0,1-1-1 0 0,0 0 1 0 0,0 1 0 0 0,0-1 0 0 0,0 0 0 0 0,0 0-1 0 0,0-1 1 0 0,3 3 0 0 0,-1-2 23 0 0,0 0 0 0 0,0 0 0 0 0,1 0-1 0 0,-1 0 1 0 0,0-1 0 0 0,1 0 0 0 0,-1 0 0 0 0,1 0 0 0 0,5 0 0 0 0,4-1 104 0 0,0 0 0 0 0,0-1 0 0 0,0 0 0 0 0,0-2 0 0 0,21-4 1 0 0,32-13 193 0 0,-1-3 0 0 0,-1-3 1 0 0,72-39-1 0 0,-132 62-330 0 0,-1 1 0 0 0,1-1 1 0 0,-1 0-1 0 0,0 0 0 0 0,0 0 0 0 0,0-1 1 0 0,-1 0-1 0 0,1 1 0 0 0,-1-1 0 0 0,1 0 0 0 0,2-5 1 0 0,-3 2-4 0 0,0 1 0 0 0,-1 0 1 0 0,1-1-1 0 0,-1 0 0 0 0,-1 0 1 0 0,1 0-1 0 0,0-10 0 0 0,12-58 57 0 0,-10 57-66 0 0,0 0-1 0 0,-1 0 1 0 0,-1 0 0 0 0,-1 0 0 0 0,0 0-1 0 0,-3-29 1 0 0,2 46-6 0 0,0-1 0 0 0,0 1 0 0 0,-1 0 1 0 0,1 0-1 0 0,0-1 0 0 0,-1 1 0 0 0,1 0 0 0 0,0 0 0 0 0,-1-1 0 0 0,1 1 0 0 0,-1 0 0 0 0,0 0 0 0 0,1 0 1 0 0,-1 0-1 0 0,0 0 0 0 0,0 0 0 0 0,0 0 0 0 0,0 0 0 0 0,0 0 0 0 0,0 0 0 0 0,0 1 0 0 0,0-1 0 0 0,0 0 1 0 0,0 1-1 0 0,0-1 0 0 0,0 1 0 0 0,0-1 0 0 0,-1 1 0 0 0,1-1 0 0 0,0 1 0 0 0,0 0 0 0 0,-3-1 0 0 0,0 2-29 0 0,0-1-1 0 0,-1 1 1 0 0,1-1-1 0 0,0 1 0 0 0,0 0 1 0 0,0 1-1 0 0,-5 1 1 0 0,0 0-38 0 0,-17 7-189 0 0,0 1 0 0 0,-34 19 0 0 0,23-11-300 0 0,36-18 309 0 0,3-1-912 0 0,1-1 973 0 0,0 0-1 0 0,-1 1 0 0 0,1-1 0 0 0,-1 0 1 0 0,1 0-1 0 0,3-3 0 0 0,6-1-346 0 0,24-10-839 0 0,-18 7 682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5351 0 0,'0'0'5704'0'0,"1"2"-5344"0"0,14 12 5926 0 0,-14-15-6230 0 0,18-20-35 0 0,-16 18 23 0 0,6-3-34 0 0,3 0 43 0 0,-10 4-44 0 0,1 0-12 0 0,11-1 131 0 0,-8 1-105 0 0,-4 2 112 0 0,-13 19 61 0 0,-20 9-55 0 0,29-26-98 0 0,-5 1-22 0 0,-1 0 31 0 0,5-2-60 0 0,1-2 23 0 0,1 0 1 0 0,-1 0 0 0 0,1 0-1 0 0,-1 0 1 0 0,1 1-1 0 0,-1-1 1 0 0,1 1 0 0 0,-1-1-1 0 0,-2 0 1 0 0,1 0 27 0 0,3 1-43 0 0,0 0 0 0 0,-1-1 1 0 0,1 1-1 0 0,-1 0 0 0 0,1-1 1 0 0,0 1-1 0 0,-1 0 1 0 0,1-1-1 0 0,0 1 0 0 0,-1 0 1 0 0,1-1-1 0 0,0 1 0 0 0,0-1 1 0 0,-1 1-1 0 0,1-1 1 0 0,0 1-1 0 0,0-1 0 0 0,0 1 1 0 0,0-1-1 0 0,-1 1 1 0 0,1-1-1 0 0,0 1 0 0 0,0-1 1 0 0,0 1-1 0 0,0-1 0 0 0,1-1 1 0 0,-2 2-1 0 0,1-1 0 0 0,0 0 0 0 0,0 1 0 0 0,0-1 0 0 0,0 1 0 0 0,0-1 0 0 0,0 1 0 0 0,0-1 0 0 0,0 1 0 0 0,0-1 0 0 0,0 0 0 0 0,0 1 0 0 0,0-1 0 0 0,0 1 0 0 0,1-1 0 0 0,-1 1 0 0 0,0-1 0 0 0,0 1 0 0 0,1-1 0 0 0,-1 1 0 0 0,0-1 0 0 0,1 1 0 0 0,-1-1 0 0 0,0 1 0 0 0,1-1 0 0 0,-1 1 0 0 0,1 0 0 0 0,0-1 0 0 0,0 0 0 0 0,0-1 1 0 0,3-3 0 0 0,0 0 0 0 0,0 0 0 0 0,1 0 1 0 0,0 0-1 0 0,0 1 0 0 0,0-1 1 0 0,5-3-1 0 0,-7 7 42 0 0,-2 1-40 0 0,-1 0 1 0 0,1 0 0 0 0,-1 0-1 0 0,1 0 1 0 0,-1 0 0 0 0,1 0-1 0 0,0 0 1 0 0,-1 0 0 0 0,1 0 0 0 0,-1 0-1 0 0,1 0 1 0 0,-1 0 0 0 0,1 0-1 0 0,0 1 1 0 0,-1-1 0 0 0,1 0-1 0 0,-1 0 1 0 0,1 1 0 0 0,-1-1-1 0 0,1 0 1 0 0,-1 1 0 0 0,0-1 0 0 0,1 0-1 0 0,-1 1 1 0 0,1-1 0 0 0,-1 1-1 0 0,0-1 1 0 0,1 1 0 0 0,-1-1-1 0 0,0 1 1 0 0,1 0 0 0 0,3 16 290 0 0,-4-13-200 0 0,1 3-23 0 0,0-5 394 0 0,-1-2-424 0 0,0 0-36 0 0,1 0-1 0 0,-1 0 1 0 0,1 0-1 0 0,-1 0 0 0 0,0 0 1 0 0,1-1-1 0 0,-1 1 1 0 0,0 0-1 0 0,1 0 1 0 0,-1 0-1 0 0,0 0 1 0 0,1-1-1 0 0,-1 1 0 0 0,0 0 1 0 0,0 0-1 0 0,1 0 1 0 0,-1-1-1 0 0,0 1 1 0 0,0 0-1 0 0,1-1 1 0 0,-1 1-1 0 0,0 0 0 0 0,0 0 1 0 0,0-1-1 0 0,1 1 1 0 0,-1 0-1 0 0,0-1 1 0 0,0 1-1 0 0,0-1 0 0 0,0 1 1 0 0,0 0-1 0 0,0-1 1 0 0,0 1-1 0 0,0 0 1 0 0,0-1-1 0 0,0 0 1 0 0,-8-3-168 0 0,15 2 243 0 0,12-2-3528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4607 0 0,'0'0'354'0'0,"-1"1"-25"0"0,-16 14 2777 0 0,13-12-2482 0 0,0 0 0 0 0,0 1 1 0 0,1-1-1 0 0,-1 1 0 0 0,1 0 0 0 0,0 0 0 0 0,0 0 1 0 0,0 0-1 0 0,-3 7 0 0 0,-26 82 1821 0 0,7-17-1737 0 0,-14 21 87 0 0,-31 91 298 0 0,65-172-889 0 0,-3 22 1 0 0,6-14-2423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1069 4607 0 0,'-2'2'354'0'0,"-89"65"3434"0"0,90-66-3687 0 0,1-1 1 0 0,-1 1-1 0 0,1-1 1 0 0,0 0-1 0 0,-1 1 0 0 0,1-1 1 0 0,-1 0-1 0 0,1 1 1 0 0,-1-1-1 0 0,1 0 1 0 0,-1 1-1 0 0,1-1 1 0 0,-1 0-1 0 0,1 0 1 0 0,-1 0-1 0 0,1 0 1 0 0,-1 1-1 0 0,0-1 1 0 0,2-8 2837 0 0,12-13-1005 0 0,95-112 402 0 0,-34 54-1826 0 0,108-86 1 0 0,-46 43-315 0 0,222-188-468 0 0,-296 268 208 0 0,-35 24 51 0 0,-25 17-56 0 0,-1 13-43 0 0,-3 1 66 0 0,0 1 1 0 0,-1 0 0 0 0,0-1 0 0 0,-1 0 0 0 0,0 0 0 0 0,-9 18 0 0 0,7-17 43 0 0,1-2-3 0 0,-126 346-54 0 0,120-320 58 0 0,-9 60 0 0 0,18-87 3 0 0,1 0 0 0 0,0 0 0 0 0,1 0 0 0 0,0 0 0 0 0,1 0 0 0 0,0 0 0 0 0,1 0 0 0 0,0 0 0 0 0,1 0 0 0 0,5 15 0 0 0,-6-23 50 0 0,-1-1 0 0 0,0 1-1 0 0,1-1 1 0 0,0 1 0 0 0,-1-1-1 0 0,1 1 1 0 0,0-1 0 0 0,0 0-1 0 0,1 0 1 0 0,-1 0 0 0 0,0 0-1 0 0,1-1 1 0 0,-1 1 0 0 0,1 0-1 0 0,-1-1 1 0 0,1 0 0 0 0,0 0-1 0 0,-1 0 1 0 0,4 1 0 0 0,-4-1 52 0 0,17-4 136 0 0,-10-1-181 0 0,-1 0 1 0 0,0 0 0 0 0,-1-1 0 0 0,1 0 0 0 0,-1-1 0 0 0,0 1 0 0 0,-1-1 0 0 0,1-1 0 0 0,7-9 0 0 0,5-9 73 0 0,22-38-1 0 0,-20 29-28 0 0,82-108 286 0 0,-31 45-210 0 0,331-403 44 0 0,-381 475-348 0 0,1 1 0 0 0,1 2 0 0 0,39-30 0 0 0,-61 51-140 0 0,15-9-131 0 0,-4 7-3030 0 0,-4 3 1317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2303 0 0,'0'0'13504'0'0,"16"-12"-12352"0"0,-13 9-1155 0 0,-13 16 686 0 0,8-11-682 0 0,-4 9 9 0 0,5-10 203 0 0,2-2-122 0 0,3-4-22 0 0,-2 3-15 0 0,8-10-33 0 0,-9 11 190 0 0,-1 17-6 0 0,0-14-22 0 0,2-3-125 0 0,5-2-35 0 0,4-3 30 0 0,-7 5-53 0 0,-6 7 48 0 0,1-5-40 0 0,1-1-2 0 0,1 0-1 0 0,-1 0 0 0 0,0 0 1 0 0,0 0-1 0 0,0 0 0 0 0,0 0 1 0 0,1 0-1 0 0,-1 0 0 0 0,0 0 1 0 0,0 0-1 0 0,0 0 0 0 0,0 0 1 0 0,0 0-1 0 0,1 0 1 0 0,-1 0-1 0 0,0 0 0 0 0,0 0 1 0 0,0 0-1 0 0,0 0 0 0 0,0 0 1 0 0,1 1-1 0 0,-1-1 0 0 0,0 0 1 0 0,0 0-1 0 0,0 0 0 0 0,0 0 1 0 0,0 0-1 0 0,0 0 1 0 0,0 0-1 0 0,1 1 0 0 0,-1-1 1 0 0,0 0-1 0 0,0 0 0 0 0,0 0 1 0 0,0 0-1 0 0,0 0 0 0 0,0 1 1 0 0,0-1-1 0 0,0 0 0 0 0,0 0 1 0 0,0 0-1 0 0,0 0 0 0 0,0 1 1 0 0,0-1-1 0 0,0 0 1 0 0,0 0-1 0 0,0 0 0 0 0,0 0 1 0 0,0 0-1 0 0,0 1 0 0 0,0-1 1 0 0,0 0-1 0 0,0 0 0 0 0,0 0 1 0 0,0 0-1 0 0,0 0 0 0 0,-1 1 1 0 0,1-1-1 0 0,2-1-65 0 0,-3 3 0 0 0,0 4 59 0 0,1-5 118 0 0,2-1-63 0 0,5 0-54 0 0,-6 0-54 0 0,0 2-172 0 0,1 4 223 0 0,-1-3 46 0 0,0-2-43 0 0,-1 0 1 0 0,1 0-1 0 0,-1 0 1 0 0,0 0-1 0 0,0 0 1 0 0,0 1 0 0 0,0-1-1 0 0,1 0 1 0 0,-1 0-1 0 0,-1 0 1 0 0,1 1 0 0 0,0-1-1 0 0,0 0 1 0 0,0 0-1 0 0,-1 0 1 0 0,1 0-1 0 0,-1 2 1 0 0,-5 12-1 0 0,4-8 11 0 0,1-5 82 0 0,6-7-565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9 149 2303 0 0,'-8'0'14727'0'0,"9"-2"-14628"0"0,0 0 1 0 0,0-1-1 0 0,0 1 1 0 0,1 0-1 0 0,-1 0 0 0 0,1 0 1 0 0,-1 0-1 0 0,1 0 1 0 0,0 0-1 0 0,0 1 0 0 0,-1-1 1 0 0,1 1-1 0 0,1-1 1 0 0,-1 1-1 0 0,0-1 0 0 0,0 1 1 0 0,5-2-1 0 0,4-1-34 0 0,1-1 1 0 0,17-3-1 0 0,79-21 117 0 0,-25 6-9 0 0,97-14 0 0 0,-167 35-165 0 0,8-1 84 0 0,31 0 1 0 0,-47 3-70 0 0,0 0 1 0 0,0 0 0 0 0,0 1 0 0 0,0 0-1 0 0,0 0 1 0 0,0 0 0 0 0,0 0 0 0 0,0 1-1 0 0,0 0 1 0 0,0 0 0 0 0,6 4 0 0 0,0 3 77 0 0,-10-5-79 0 0,0-1 3 0 0,0-2-3 0 0,-1 1 0 0 0,1 0 1 0 0,0 0-1 0 0,-1 0 1 0 0,1 0-1 0 0,-1 0 1 0 0,1 0-1 0 0,-1 0 1 0 0,0 0-1 0 0,0-1 1 0 0,0 1-1 0 0,0 0 1 0 0,0 0-1 0 0,-1 0 0 0 0,1 0 1 0 0,0 0-1 0 0,-2 2 1 0 0,1-1 5 0 0,0 0 1 0 0,-1 1-1 0 0,0-1 1 0 0,0 0-1 0 0,0 0 0 0 0,0-1 1 0 0,0 1-1 0 0,-6 4 1 0 0,-2 2 33 0 0,-1-1 1 0 0,-1 0 0 0 0,-21 11-1 0 0,32-18-56 0 0,-83 44 25 0 0,-145 56 0 0 0,177-78-168 0 0,50-23 61 0 0,14-1-227 0 0,4-2 201 0 0,133-15-304 0 0,-109 15 376 0 0,71 4 0 0 0,-76 1 30 0 0,135 15 0 0 0,-164-16-2 0 0,-1 0 0 0 0,0 1 0 0 0,0-1 0 0 0,0 1 0 0 0,0 0 0 0 0,0 0-1 0 0,0 0 1 0 0,-1 1 0 0 0,1 0 0 0 0,-1 0 0 0 0,0 0 0 0 0,1 0 0 0 0,-1 1 0 0 0,-1-1 0 0 0,1 1 0 0 0,6 8-1 0 0,-8-8 24 0 0,0-1-1 0 0,0 1 0 0 0,0 0 0 0 0,-1 0 0 0 0,1 0 0 0 0,-1 0 1 0 0,0 1-1 0 0,0-1 0 0 0,0 0 0 0 0,-1 0 0 0 0,1 1 0 0 0,-1-1 1 0 0,0 0-1 0 0,0 0 0 0 0,-1 1 0 0 0,1-1 0 0 0,-1 0 0 0 0,0 0 1 0 0,0 1-1 0 0,-1-1 0 0 0,-2 5 0 0 0,2-4 31 0 0,-1 0 0 0 0,0 0 0 0 0,-1 0 0 0 0,1 0 1 0 0,-1 0-1 0 0,0-1 0 0 0,0 0 0 0 0,-1 0 0 0 0,1 0 0 0 0,-7 4 0 0 0,-9 5 144 0 0,-26 13-1 0 0,15-9-101 0 0,2-1-57 0 0,0-2 0 0 0,-1-1 0 0 0,0-1 0 0 0,-1-2 0 0 0,0 0 0 0 0,-51 7 0 0 0,74-16-63 0 0,0 0 0 0 0,0-1 0 0 0,0 0 0 0 0,0 0 0 0 0,0 0 0 0 0,0-1 0 0 0,-13-3 0 0 0,20 4-37 0 0,-8 16-4665 0 0,9-15 3809 0 0,-4 8-4975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1375 0 0,'0'0'6648'0'0,"3"1"-6396"0"0,-1 0-93 0 0,0 0-1 0 0,0 0 0 0 0,0-1 0 0 0,1 1 0 0 0,-1-1 1 0 0,0 1-1 0 0,1-1 0 0 0,4 0 0 0 0,1 0 147 0 0,-6 0-256 0 0,-1 1 0 0 0,1 0 1 0 0,-1-1-1 0 0,1 1 1 0 0,-1-1-1 0 0,1 1 1 0 0,-1-1-1 0 0,1 0 0 0 0,-1 0 1 0 0,1 0-1 0 0,1 0 1 0 0,2 2 24 0 0,9 2-58 0 0,2 0-16 0 0,15 5-7 0 0,28 6 230 0 0,-51-14-230 0 0,0 0 1 0 0,0-1 0 0 0,0 0 0 0 0,13-2-1 0 0,129-14 621 0 0,-126 10-462 0 0,-19 4-98 0 0,1 0-1 0 0,-1 1 0 0 0,1 0 0 0 0,0 0 0 0 0,8 0 1 0 0,-4 1-29 0 0,3 0 44 0 0,26 2-1 0 0,-6 3-8 0 0,0-2-1 0 0,0-2 0 0 0,38-2 1 0 0,20 0 62 0 0,5 2 278 0 0,180-21 0 0 0,-145 7-152 0 0,-33 6-156 0 0,-14 2 22 0 0,-62 4-85 0 0,-1 1 1 0 0,38 5-1 0 0,13 0 29 0 0,87-6 76 0 0,-116 0-109 0 0,0-2 0 0 0,47-10 0 0 0,2 1 49 0 0,17-5-7 0 0,-69 10 38 0 0,0 1 0 0 0,0 3 0 0 0,49 0 0 0 0,53 6 72 0 0,39 3 4 0 0,2-3-181 0 0,-103-4 0 0 0,24-6 0 0 0,-18 1 0 0 0,-7 1 0 0 0,18 0 0 0 0,71 12 0 0 0,-69 12 0 0 0,-65-16 0 0 0,62-2 0 0 0,-42-4-2 0 0,-21 2 11 0 0,54-10 0 0 0,89-9 417 0 0,-130 16-265 0 0,-7 2-110 0 0,0 1-1 0 0,39 6 1 0 0,77 14-62 0 0,-134-15 11 0 0,13 1 0 0 0,56 2 0 0 0,96 0 0 0 0,-96 1 0 0 0,-44 1 0 0 0,-35-6 0 0 0,0-1 0 0 0,19 2 0 0 0,86 10 72 0 0,-68-6-80 0 0,-5-6 8 0 0,-31-2 0 0 0,0 0 0 0 0,13 3 0 0 0,197 45 0 0 0,-210-46 10 0 0,0 0-1 0 0,0-1 1 0 0,0 0 0 0 0,0-1-1 0 0,0 0 1 0 0,21-3-1 0 0,71-20-15 0 0,-84 18 9 0 0,-2 0-3 0 0,-6 2 0 0 0,-1 0 0 0 0,1 1 0 0 0,0 0 0 0 0,15 0 0 0 0,15 0 18 0 0,-27 1-4 0 0,0 1 0 0 0,0 0 0 0 0,0 1-1 0 0,0 1 1 0 0,0 0 0 0 0,0 1 0 0 0,20 7-1 0 0,-21-5-6 0 0,0-1 0 0 0,1-1 1 0 0,-1 0-1 0 0,1-1 0 0 0,-1 0 0 0 0,1-1 0 0 0,0-1 0 0 0,20-2 0 0 0,-8-1 30 0 0,36-9 0 0 0,12-1 17 0 0,-63 12-59 0 0,15-3-22 0 0,0 2-1 0 0,29 2 0 0 0,-44 0 28 0 0,1-1 0 0 0,20-3-1 0 0,5 0 13 0 0,94-11 46 0 0,17 0-63 0 0,-127 14 5 0 0,12 0 0 0 0,0 1 0 0 0,45 5 0 0 0,-5-1 0 0 0,-67-4 0 0 0,0 1 0 0 0,0-1 0 0 0,9-2 0 0 0,12 2 0 0 0,-12-1 0 0 0,-1 1 0 0 0,0-2 0 0 0,1 0 0 0 0,17-5 0 0 0,-13 3 0 0 0,34-4 0 0 0,-37 9 0 0 0,1-1 0 0 0,18 5 0 0 0,-19-3 0 0 0,0 0 0 0 0,17-1 0 0 0,-16-1 0 0 0,23 3 0 0 0,7 0 0 0 0,65 5 0 0 0,-100-7 0 0 0,-1 0 0 0 0,19 4 0 0 0,-18-2 0 0 0,23 1 0 0 0,77 2 0 0 0,-101-5 0 0 0,-1 0 0 0 0,20 5 0 0 0,-20-4 0 0 0,0 0 0 0 0,21 1 0 0 0,3-3 0 0 0,69 9 0 0 0,-32 8 0 0 0,-42-9 0 0 0,56 6 0 0 0,-47-10 0 0 0,-19-1 0 0 0,-1-1 0 0 0,32-2 0 0 0,256-30 72 0 0,-207 23-72 0 0,-78 6 1 0 0,-1 0-1 0 0,37 3 0 0 0,-24 0 13 0 0,12 1 55 0 0,48-1-70 0 0,-70-3 2 0 0,2 1 0 0 0,51-9 0 0 0,113-34 64 0 0,-174 40-64 0 0,0 1 0 0 0,0 1 0 0 0,31 1 0 0 0,-22 1 0 0 0,-1-1 19 0 0,1-1-1 0 0,-1 0 0 0 0,-1-2 0 0 0,1-1 1 0 0,0 0-1 0 0,25-10 0 0 0,-32 9-7 0 0,-1 2 0 0 0,1 0-1 0 0,0 0 1 0 0,0 2 0 0 0,25 0-1 0 0,-31 2-10 0 0,100 3 0 0 0,-91-4 0 0 0,0-2 0 0 0,-1 0 0 0 0,32-8 0 0 0,-23 5 0 0 0,-11 2 0 0 0,0 1 0 0 0,33 2 0 0 0,-35 0 0 0 0,1 0 0 0 0,0 0 0 0 0,0 2 0 0 0,23 5 0 0 0,-34-7 0 0 0,6 4 0 0 0,1 0 0 0 0,17 7 0 0 0,56 18 0 0 0,-72-26 0 0 0,1 0 0 0 0,-1-1 0 0 0,16 0 0 0 0,-7 0 0 0 0,-11-1 0 0 0,-1-1 0 0 0,0 1 0 0 0,0-2 0 0 0,11-1 0 0 0,73-13 0 0 0,-80 13 0 0 0,0 1 0 0 0,19 1 0 0 0,6-1 0 0 0,-37 1 0 0 0,-1 0 0 0 0,0-1 0 0 0,0 1 0 0 0,1 0 0 0 0,-1 0 0 0 0,0 0 0 0 0,1 0 0 0 0,-1 0 0 0 0,0 0 0 0 0,0 0 0 0 0,1 1 0 0 0,-1-1 0 0 0,0 0 0 0 0,2 1 0 0 0,-2 0 0 0 0,0-1 0 0 0,1 1 0 0 0,-1-1 0 0 0,0 1 0 0 0,1-1 0 0 0,-1 0 0 0 0,0 0 0 0 0,0 0 0 0 0,1 0 0 0 0,-1 0 0 0 0,0 0 0 0 0,1 0 0 0 0,-1 0 0 0 0,2 0 0 0 0,11 1 0 0 0,0 4 0 0 0,4 1 0 0 0,-15-5 0 0 0,17 7 0 0 0,-16-6 0 0 0,18 3 0 0 0,-17-3 5 0 0,-1-1 1 0 0,1 0-1 0 0,0 0 0 0 0,-1-1 0 0 0,1 1 0 0 0,0-1 0 0 0,0 0 0 0 0,-1-1 0 0 0,1 1 0 0 0,9-3 1 0 0,9-1 1 0 0,30-11-7 0 0,-25 10 0 0 0,-15 2 0 0 0,0 5 0 0 0,2 2 0 0 0,-2-1 0 0 0,0-2 0 0 0,5-2-1 0 0,-14-1 0 0 0,0 1 3 0 0,15 1 9 0 0,-8 2 14 0 0,-6-1-19 0 0,0-1-1 0 0,0 1 1 0 0,0-1 0 0 0,10 0-1 0 0,28-6 59 0 0,46-8-64 0 0,-60 11 0 0 0,-12 2 0 0 0,0 0 0 0 0,29 2 0 0 0,-31-1 0 0 0,0-1 0 0 0,6 3 0 0 0,-14-4 0 0 0,7-3 0 0 0,12-5 0 0 0,-22 8 0 0 0,-3 1 0 0 0,0 0 0 0 0,0 0 0 0 0,0 0 0 0 0,0 1 0 0 0,1-1 0 0 0,-1 1 0 0 0,0-1 0 0 0,0 1 0 0 0,1-1 0 0 0,-1 1 0 0 0,0 0 0 0 0,1-1 0 0 0,1 1 0 0 0,23-4 0 0 0,-11 2 0 0 0,0 2 0 0 0,-1 2 0 0 0,0-1 0 0 0,-1-1 0 0 0,0-1 0 0 0,0-1 0 0 0,1 3 0 0 0,-1 2 0 0 0,-1 2 0 0 0,0 0 0 0 0,1 1 0 0 0,1-1 0 0 0,-8-3 0 0 0,1 1 0 0 0,-1-1 0 0 0,0-1 0 0 0,1 1 0 0 0,0-1 0 0 0,8 0 0 0 0,-13-1 0 0 0,13 0 0 0 0,0-1 0 0 0,0-1 0 0 0,-1 0 0 0 0,0 2 11 0 0,-2 0 18 0 0,-8 0-71 0 0,5 2 42 0 0,-7-2 38 0 0,-11 10-244 0 0,6-7 94 0 0,0 0 1 0 0,-1 0 0 0 0,1-1 0 0 0,-1 1 0 0 0,1-1 0 0 0,-7 3 0 0 0,-6 4-781 0 0,3-1-124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262 298 919 0 0,'0'0'334'0'0,"3"-2"1062"0"0,19-12 4200 0 0,0-1-1843 0 0,-21 14-3089 0 0,12-15-423 0 0,-5 2-204 0 0,-1-1 0 0 0,0 1 0 0 0,-1-2-1 0 0,4-16 1 0 0,1-1-29 0 0,-1 7-16 0 0,17-54 80 0 0,-25 71-72 0 0,-2 1 27 0 0,0 7 104 0 0,-2 0 15 0 0,0 1-128 0 0,0-1-1 0 0,0 1 0 0 0,0 0 0 0 0,0 0 1 0 0,0 0-1 0 0,0 0 0 0 0,0 0 1 0 0,0 1-1 0 0,0-1 0 0 0,0 1 1 0 0,0-1-1 0 0,0 1 0 0 0,0 0 0 0 0,0 0 1 0 0,0-1-1 0 0,0 1 0 0 0,-1 2 1 0 0,-6 3-34 0 0,1 0 0 0 0,-10 9 0 0 0,3-1 24 0 0,-106 98-334 0 0,68-60 236 0 0,29-30 202 0 0,2 2 0 0 0,-29 38 0 0 0,45-53-72 0 0,-1 0 0 0 0,2 0 1 0 0,0 1-1 0 0,0 0 0 0 0,0 0 0 0 0,1 0 1 0 0,1 1-1 0 0,0-1 0 0 0,0 1 1 0 0,-1 21-1 0 0,3-28 38 0 0,1 0 0 0 0,0 0 0 0 0,1 0 0 0 0,-1 0 0 0 0,1 0 0 0 0,0 0 1 0 0,0 0-1 0 0,0 0 0 0 0,0-1 0 0 0,1 1 0 0 0,-1 0 0 0 0,4 5 0 0 0,-3-6 41 0 0,0-1 0 0 0,0 0-1 0 0,0 0 1 0 0,0 0 0 0 0,0 0 0 0 0,1 0 0 0 0,-1 0-1 0 0,0 0 1 0 0,1-1 0 0 0,-1 1 0 0 0,1-1-1 0 0,0 0 1 0 0,0 0 0 0 0,-1 0 0 0 0,1 0 0 0 0,0 0-1 0 0,4 0 1 0 0,-2 0 17 0 0,1-1 0 0 0,0 0 0 0 0,-1 0 0 0 0,1 0 0 0 0,-1-1 0 0 0,1 0 0 0 0,-1 0 0 0 0,0 0 0 0 0,1-1 0 0 0,-1 0 0 0 0,0 0-1 0 0,0 0 1 0 0,0 0 0 0 0,0-1 0 0 0,8-6 0 0 0,-4 2-85 0 0,-1 1-1 0 0,0-1 1 0 0,-1-1 0 0 0,0 0-1 0 0,0 0 1 0 0,-1 0 0 0 0,9-14-1 0 0,5-12-279 0 0,36-45 0 0 0,-54 77 87 0 0,-1 1-2 0 0,-1 0 131 0 0,0 1 0 0 0,1 0 0 0 0,-1 0 0 0 0,0 0 0 0 0,0-1 0 0 0,0 1 0 0 0,0 0 0 0 0,1 0 0 0 0,-1 0 0 0 0,0-1 0 0 0,0 1 0 0 0,0 0 0 0 0,1 0 0 0 0,-1 0 0 0 0,0 0 0 0 0,0 0 0 0 0,1 0 0 0 0,-1-1 0 0 0,0 1 0 0 0,0 0 0 0 0,1 0 0 0 0,-1 0 0 0 0,0 0 0 0 0,0 0 0 0 0,1 0 0 0 0,-1 0 0 0 0,0 0 0 0 0,1 0 0 0 0,-1 0 0 0 0,0 0 0 0 0,0 0 0 0 0,1 0 0 0 0,-1 1 0 0 0,0-1 0 0 0,0 0 1 0 0,1 0-1 0 0,-1 0 0 0 0,0 0 0 0 0,0 0 0 0 0,0 0 0 0 0,1 1 0 0 0,-1-1 0 0 0,0 0 0 0 0,0 0 0 0 0,0 0 0 0 0,1 1 0 0 0,0 3-15 0 0,1-1 0 0 0,-1 1 1 0 0,0 0-1 0 0,0 0 0 0 0,0 0 1 0 0,0 0-1 0 0,-1 5 0 0 0,1 7 53 0 0,-1 0-1 0 0,-3 28 1 0 0,1-30-270 0 0,1 1 0 0 0,0-1 1 0 0,2 17-1 0 0,3-18-4907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7367 0 0,'0'0'568'0'0,"0"2"-130"0"0,2 7 675 0 0,1 1 1 0 0,0-1-1 0 0,0 0 0 0 0,1 0 1 0 0,5 9-1 0 0,28 46 398 0 0,-20-37-1036 0 0,27 40 451 0 0,24 45 11 0 0,-60-96-884 0 0,0 1 0 0 0,-1 0-1 0 0,-1 0 1 0 0,-1 1-1 0 0,4 24 1 0 0,-7-26-31 0 0,-1 0 0 0 0,0 0 0 0 0,-1 0 0 0 0,-1 0 0 0 0,-1 0 0 0 0,0 0 0 0 0,-1 0 0 0 0,-1-1 0 0 0,0 1-1 0 0,-1-1 1 0 0,-1 0 0 0 0,0 0 0 0 0,-1-1 0 0 0,0 1 0 0 0,-2-2 0 0 0,-11 17 0 0 0,2-6 21 0 0,-1-1 0 0 0,-1-1-1 0 0,-1 0 1 0 0,-1-2 0 0 0,-38 28-1 0 0,30-20-58 0 0,29-27-224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52 112 919 0 0,'1'2'1954'0'0,"1"4"-644"0"0,-1 0 0 0 0,1 0 0 0 0,-1 0 0 0 0,0 8 0 0 0,-1-7-970 0 0,0-1 0 0 0,0 1 0 0 0,-1 0 1 0 0,0-1-1 0 0,-1 1 0 0 0,1-1 0 0 0,-4 8 1 0 0,-1 5 351 0 0,4-11-315 0 0,-1 1 1 0 0,0-1-1 0 0,0 0 1 0 0,-1 0-1 0 0,0 0 1 0 0,0-1-1 0 0,-10 14 1 0 0,8-16 430 0 0,12-12 101 0 0,4-4-788 0 0,14-24-144 0 0,2 2-1 0 0,36-35 1 0 0,-48 55-24 0 0,1 0 1 0 0,-1 1-1 0 0,2 1 1 0 0,0 0-1 0 0,0 1 1 0 0,1 1-1 0 0,21-8 1 0 0,-33 15 31 0 0,5-3 111 0 0,0 2-1 0 0,1-1 1 0 0,-1 1-1 0 0,20-2 0 0 0,-27 4-56 0 0,-1 1 0 0 0,0 0 0 0 0,1 0 0 0 0,-1 0 0 0 0,1 0 0 0 0,-1 1 0 0 0,0-1 0 0 0,1 1 0 0 0,-1-1 0 0 0,0 1 0 0 0,0 0 0 0 0,0 0 0 0 0,1 0-1 0 0,-1 0 1 0 0,0 0 0 0 0,0 1 0 0 0,0-1 0 0 0,0 0 0 0 0,-1 1 0 0 0,1 0 0 0 0,0-1 0 0 0,-1 1 0 0 0,1 0 0 0 0,-1 0 0 0 0,1 0 0 0 0,-1 0 0 0 0,0 0 0 0 0,1 2 0 0 0,-1 0-16 0 0,1 0 0 0 0,-1 0 0 0 0,0 0 0 0 0,-1 1 0 0 0,1-1 0 0 0,-1 0 0 0 0,0 0 0 0 0,0 0 0 0 0,0 0 0 0 0,0 0 0 0 0,-2 6 0 0 0,-2 7 26 0 0,-7 21 1 0 0,10-35-41 0 0,-4 14 13 0 0,-2-1 0 0 0,1 0 0 0 0,-12 17 0 0 0,13-25-4 0 0,-1 1-1 0 0,0-1 1 0 0,0 0-1 0 0,0 0 0 0 0,-1-1 1 0 0,-14 12-1 0 0,15-16-33 0 0,5-2-61 0 0,3-14-78 0 0,1 4 62 0 0,1 0 0 0 0,0 0 0 0 0,1 0 0 0 0,0 0 0 0 0,0 0 1 0 0,13-14-1 0 0,44-43-193 0 0,-42 47 276 0 0,0 1-1 0 0,1 1 0 0 0,1 1 1 0 0,0 1-1 0 0,46-22 0 0 0,-34 21 8 0 0,-11 4 23 0 0,33-11-1 0 0,-49 21 21 0 0,-1 0 0 0 0,1 0 0 0 0,0 1-1 0 0,0 0 1 0 0,0 0 0 0 0,1 1-1 0 0,-1-1 1 0 0,0 2 0 0 0,12 1 0 0 0,-17-2-16 0 0,0 0 1 0 0,0 1-1 0 0,0 0 0 0 0,1 0 1 0 0,-1 0-1 0 0,0 0 1 0 0,0 0-1 0 0,-1 0 1 0 0,1 0-1 0 0,0 0 1 0 0,0 1-1 0 0,-1-1 1 0 0,1 1-1 0 0,0-1 1 0 0,-1 1-1 0 0,3 3 1 0 0,-2-2 6 0 0,0 1 0 0 0,-1 0 0 0 0,1 0 1 0 0,-1-1-1 0 0,1 1 0 0 0,-1 0 0 0 0,0 0 0 0 0,0 6 1 0 0,0 5 48 0 0,-1 0 1 0 0,-1 0 0 0 0,-4 28 0 0 0,-21 111-7 0 0,12-95-1594 0 0,14-58 232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55 12815 0 0,'0'0'1158'0'0,"1"-1"-954"0"0,6-18 676 0 0,-6 15-431 0 0,-1 3 262 0 0,0-1-39 0 0,2-24 1120 0 0,-2 24-1359 0 0,-2 2-366 0 0,-10 3-63 0 0,1 1 0 0 0,0 0 0 0 0,0 1 1 0 0,1 0-1 0 0,-1 1 0 0 0,-15 10 0 0 0,-4 3-83 0 0,2-2 113 0 0,1 2 0 0 0,1 0-1 0 0,1 2 1 0 0,1 1 0 0 0,0 1-1 0 0,-29 38 1 0 0,45-51 24 0 0,0 1-1 0 0,1-1 0 0 0,1 1 1 0 0,-9 20-1 0 0,12-19 14 0 0,3-11-63 0 0,0 0 1 0 0,0 0 0 0 0,0 0 0 0 0,0 0 0 0 0,1 0 0 0 0,-1-1 0 0 0,0 1 0 0 0,1 0 0 0 0,-1 0 0 0 0,0 0 0 0 0,1 0 0 0 0,-1-1 0 0 0,1 1 0 0 0,0 0 0 0 0,-1 0 0 0 0,1-1-1 0 0,0 1 1 0 0,-1 0 0 0 0,1-1 0 0 0,0 1 0 0 0,-1-1 0 0 0,1 1 0 0 0,0-1 0 0 0,0 1 0 0 0,0-1 0 0 0,0 1 0 0 0,0-1 0 0 0,0 0 0 0 0,-1 0 0 0 0,1 1 0 0 0,0-1 0 0 0,0 0-1 0 0,0 0 1 0 0,1 0 0 0 0,2 0 38 0 0,0 0-1 0 0,0 0 0 0 0,0 0 0 0 0,-1 0 1 0 0,1-1-1 0 0,0 1 0 0 0,4-3 0 0 0,16-6 43 0 0,-1-1 0 0 0,-1-1 0 0 0,0-1-1 0 0,26-19 1 0 0,-11 0-301 0 0,-35 29 146 0 0,2-3 10 0 0,-4 4-164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54 447 11519 0 0,'0'0'1040'0'0,"-12"-9"-538"0"0,-6-11 6933 0 0,3 1-4629 0 0,14 16-2710 0 0,0 1 0 0 0,-1-1 0 0 0,1 0 1 0 0,0 0-1 0 0,1 0 0 0 0,-1 0 1 0 0,0 0-1 0 0,1 0 0 0 0,-1 0 0 0 0,1 0 1 0 0,0 0-1 0 0,0 0 0 0 0,0 0 1 0 0,1-4-1 0 0,1-3-30 0 0,1 1 0 0 0,0-1 0 0 0,0 0 1 0 0,1 1-1 0 0,0-1 0 0 0,1 1 0 0 0,0 0 1 0 0,0 1-1 0 0,1-1 0 0 0,11-12 0 0 0,6-4-243 0 0,48-39-1 0 0,-44 42 19 0 0,0 2-1 0 0,38-22 1 0 0,-48 33-373 0 0,0 0-1 0 0,0 2 0 0 0,1 0 1 0 0,0 0-1 0 0,29-5 1 0 0,-13 6-4805 0 0,1-1-1605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576 108 10591 0 0,'0'-8'1104'0'0,"3"-15"-377"0"0,1-24 6218 0 0,-5 46-6927 0 0,1-1 1 0 0,0 1-1 0 0,-1-1 0 0 0,1 1 0 0 0,0-1 0 0 0,-1 1 0 0 0,0 0 0 0 0,1-1 1 0 0,-1 1-1 0 0,0 0 0 0 0,0 0 0 0 0,0-1 0 0 0,0 1 0 0 0,0 0 1 0 0,0 0-1 0 0,0 0 0 0 0,0 0 0 0 0,0 0 0 0 0,0 0 0 0 0,-1 0 0 0 0,1 1 1 0 0,0-1-1 0 0,0 0 0 0 0,-1 1 0 0 0,-1-1 0 0 0,0 1-10 0 0,0 0 0 0 0,1 0 0 0 0,-1 0 0 0 0,1 1 0 0 0,-1-1 0 0 0,0 1 0 0 0,1 0-1 0 0,0 0 1 0 0,-1 0 0 0 0,1 0 0 0 0,-1 0 0 0 0,-3 3 0 0 0,-27 22 21 0 0,27-21-41 0 0,-3 3-14 0 0,-62 54-34 0 0,62-52 61 0 0,0-1 0 0 0,1 1 0 0 0,0 0 0 0 0,1 1 0 0 0,-8 13 0 0 0,12-14-1 0 0,8-2 0 0 0,-4-7 7 0 0,1 0 0 0 0,0-1 0 0 0,0 1-1 0 0,-1 0 1 0 0,1-1 0 0 0,0 1 0 0 0,0-1 0 0 0,-1 0-1 0 0,1 1 1 0 0,0-1 0 0 0,0 0 0 0 0,0 0-1 0 0,0 0 1 0 0,-1-1 0 0 0,1 1 0 0 0,0 0 0 0 0,0-1-1 0 0,0 1 1 0 0,-1-1 0 0 0,4-1 0 0 0,4-1 69 0 0,1-2 0 0 0,11-7-1 0 0,-15 9-37 0 0,2-2 10 0 0,14-8-24 0 0,29-21 0 0 0,-45 28-37 0 0,-5 5-59 0 0,-2 2-155 0 0,-5 6 181 0 0,1 0 0 0 0,-1 0 0 0 0,1 1 0 0 0,1-1 0 0 0,-1 1 0 0 0,1 0 0 0 0,-4 12 0 0 0,-17 65-125 0 0,18-60 86 0 0,-37 150-562 0 0,-25 83-280 0 0,-29 43 599 0 0,84-257 919 0 0,-1-1 1 0 0,-3-1-1 0 0,-2-1 1 0 0,-1 0-1 0 0,-27 37 1 0 0,44-73-520 0 0,0 0 1 0 0,0 0-1 0 0,0-1 1 0 0,0 1-1 0 0,-1-1 1 0 0,0 0-1 0 0,0 0 1 0 0,0-1-1 0 0,0 1 1 0 0,-1-1-1 0 0,1 0 1 0 0,-11 3 0 0 0,15-6-57 0 0,0 1 1 0 0,0-1 0 0 0,0 0 0 0 0,0 1 0 0 0,0-1 0 0 0,1 0-1 0 0,-1 0 1 0 0,0 0 0 0 0,0 0 0 0 0,0 0 0 0 0,0 0 0 0 0,0 0-1 0 0,0 0 1 0 0,0 0 0 0 0,0 0 0 0 0,1-1 0 0 0,-1 1 0 0 0,0 0-1 0 0,0-1 1 0 0,0 1 0 0 0,0 0 0 0 0,1-1 0 0 0,-1 1 0 0 0,-1-1 0 0 0,2 0-10 0 0,-1 0 0 0 0,1 0 0 0 0,-1 0 0 0 0,1 0 0 0 0,-1 0 0 0 0,1 0 0 0 0,0 0 0 0 0,0 0-1 0 0,-1 0 1 0 0,1 0 0 0 0,0 0 0 0 0,0-1 0 0 0,0 1 0 0 0,0 0 0 0 0,0 0 0 0 0,1-2 0 0 0,0-4-265 0 0,1 1 0 0 0,0-1-1 0 0,0 0 1 0 0,5-10 0 0 0,10-14-1276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71 11975 0 0,'-3'-15'-55'0'0,"-5"-16"4847"0"0,7 29-4477 0 0,0 0 0 0 0,0 1-1 0 0,0-1 1 0 0,0 1-1 0 0,0-1 1 0 0,0 1 0 0 0,0-1-1 0 0,-1 1 1 0 0,1-1-1 0 0,-1 1 1 0 0,1 0-1 0 0,-1 0 1 0 0,1 0 0 0 0,-3-2-1 0 0,3 3-280 0 0,0 0 0 0 0,-1-1 0 0 0,1 1-1 0 0,0 0 1 0 0,0 0 0 0 0,0 0 0 0 0,0 0 0 0 0,-1 0-1 0 0,1 0 1 0 0,0 0 0 0 0,0 0 0 0 0,0 0 0 0 0,0 1-1 0 0,-1-1 1 0 0,1 0 0 0 0,0 1 0 0 0,0-1 0 0 0,0 1 0 0 0,0-1-1 0 0,0 1 1 0 0,0-1 0 0 0,0 1 0 0 0,0 0 0 0 0,0 0-1 0 0,0 0 1 0 0,0 0 0 0 0,-3 3 9 0 0,0 0 0 0 0,1 0 0 0 0,0 0 0 0 0,-4 6 0 0 0,1 0 4 0 0,0 0 0 0 0,1 0 0 0 0,0 1 1 0 0,1 0-1 0 0,0 0 0 0 0,1 0 0 0 0,0 1 0 0 0,-2 18 0 0 0,2 6-1027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16 7831 0 0,'0'0'356'0'0,"1"-1"-6"0"0,1-5-222 0 0,0-3 1586 0 0,-12 14 40 0 0,-10 8-1720 0 0,1 2 1 0 0,0 0-1 0 0,-23 26 1 0 0,26-26 119 0 0,-10 10 385 0 0,1 2 1 0 0,0 0 0 0 0,3 2 0 0 0,0 1-1 0 0,-20 36 1 0 0,27-31 92 0 0,14-33-571 0 0,1 1-1 0 0,-1-1 0 0 0,1 0 1 0 0,-1 1-1 0 0,1-1 0 0 0,-1 1 0 0 0,1-1 1 0 0,0 0-1 0 0,0 1 0 0 0,1-1 1 0 0,-1 1-1 0 0,1 3 0 0 0,-1-6-36 0 0,1 1 0 0 0,-1-1 0 0 0,0 0 0 0 0,1 0 0 0 0,-1 1 0 0 0,1-1 0 0 0,-1 0 0 0 0,0 0 0 0 0,1 1 0 0 0,-1-1 0 0 0,1 0 0 0 0,-1 0 0 0 0,0 0 0 0 0,1 0 0 0 0,-1 0 0 0 0,1 0 0 0 0,-1 0 0 0 0,1 0 0 0 0,-1 0 0 0 0,1 0 0 0 0,-1 0 0 0 0,0 0 0 0 0,1 0 0 0 0,-1 0-1 0 0,1 0 1 0 0,-1 0 0 0 0,1 0 0 0 0,11-4 339 0 0,17-10 109 0 0,-1-1 0 0 0,0-2 0 0 0,-2-1 0 0 0,27-22 0 0 0,-25 19-376 0 0,0-1 0 0 0,-2-1 0 0 0,-1-2 0 0 0,41-51 0 0 0,-65 75-166 0 0,-18-1-2131 0 0,17 3 2092 0 0,-1-1 1 0 0,1 0-1 0 0,0 0 0 0 0,-1 0 1 0 0,1 0-1 0 0,-1 1 0 0 0,1-1 1 0 0,0 0-1 0 0,-1 0 1 0 0,1 0-1 0 0,-1 0 0 0 0,1 0 1 0 0,0 0-1 0 0,-1 0 0 0 0,1 0 1 0 0,-1 0-1 0 0,1 0 1 0 0,-1 0-1 0 0,1 0 0 0 0,0 0 1 0 0,-1 0-1 0 0,1-1 0 0 0,-1 1 1 0 0,1 0-1 0 0,0 0 1 0 0,-1 0-1 0 0,1 0 0 0 0,0-1 1 0 0,-1 1-1 0 0,1 0 0 0 0,0-1 1 0 0,-1 1-1 0 0,1 0 0 0 0,0 0 1 0 0,0-1-1 0 0,-1 1 1 0 0,1 0-1 0 0,0-1 0 0 0,0 1 1 0 0,0-1-1 0 0,-1 1 0 0 0,1 0 1 0 0,0-1-1 0 0,0 1 1 0 0,0-1-1 0 0,0-2-292 0 0,0 1 0 0 0,1 0 0 0 0,-1-1 0 0 0,1 1 1 0 0,-1 0-1 0 0,1-1 0 0 0,2-3 0 0 0,4-9-1046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3223 0 0,'0'-2'240'0'0,"5"-32"5375"0"0,4-23 6354 0 0,4 18-11194 0 0,-6 26-777 0 0,1 0 1 0 0,0 1 0 0 0,0-1-1 0 0,1 2 1 0 0,1-1-1 0 0,0 1 1 0 0,1 1 0 0 0,0 0-1 0 0,0 0 1 0 0,1 1-1 0 0,0 0 1 0 0,1 1 0 0 0,0 1-1 0 0,0 0 1 0 0,1 1-1 0 0,0 0 1 0 0,25-6 0 0 0,-35 11-65 0 0,-1 0 0 0 0,1 0 1 0 0,0 1-1 0 0,0-1 1 0 0,-1 1-1 0 0,1 0 0 0 0,0 0 1 0 0,5 1-1 0 0,-7 0 49 0 0,0-1 0 0 0,0 1 0 0 0,-1 0 0 0 0,1-1 0 0 0,0 1 1 0 0,-1 0-1 0 0,1 0 0 0 0,0 0 0 0 0,-1 0 0 0 0,1 0 0 0 0,-1 0 0 0 0,0 1 0 0 0,1-1 0 0 0,-1 0 0 0 0,0 1 0 0 0,0-1 0 0 0,0 1 0 0 0,2 2 1 0 0,0 2 11 0 0,-1 1 1 0 0,0-1 0 0 0,0 1 0 0 0,0 0 0 0 0,-1-1 0 0 0,1 11 0 0 0,5 20 325 0 0,-6-32-165 0 0,0 0 1 0 0,0 1 0 0 0,0-1 0 0 0,0 11 0 0 0,0 0-1300 0 0,2-2-4364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71 11519 0 0,'22'-41'1143'0'0,"-14"23"5994"0"0,-9 17-7015 0 0,0 0 0 0 0,0 0 0 0 0,0 0 0 0 0,-1 0 0 0 0,1 0 0 0 0,0 0 0 0 0,-1 0 0 0 0,1 0 0 0 0,0 0 0 0 0,-3 0 0 0 0,1 1-101 0 0,1-1 0 0 0,0 1 0 0 0,-1 0 0 0 0,1 1 0 0 0,0-1 0 0 0,0 0 0 0 0,-1 1 0 0 0,1-1 0 0 0,0 1 0 0 0,0 0 0 0 0,0-1 0 0 0,-1 1 0 0 0,1 0 0 0 0,-3 2 0 0 0,-31 22-30 0 0,25-16 61 0 0,-102 83-39 0 0,98-78-13 0 0,2 0 0 0 0,0 1 0 0 0,0 0 0 0 0,2 1-1 0 0,-15 24 1 0 0,25-37-16 0 0,-1 0 0 0 0,1-1 0 0 0,-1 1 1 0 0,1 0-1 0 0,0 0 0 0 0,0-1 0 0 0,1 1 0 0 0,-1 0 0 0 0,1 0 0 0 0,-1 0 0 0 0,1 0 0 0 0,0 0 0 0 0,0 0 0 0 0,0 0 0 0 0,1 5 1 0 0,0-8 0 0 0,-1 1 1 0 0,1 0 0 0 0,0 0-1 0 0,-1 0 1 0 0,1-1 0 0 0,0 1 0 0 0,-1 0-1 0 0,1-1 1 0 0,0 1 0 0 0,0-1-1 0 0,0 1 1 0 0,0-1 0 0 0,0 1 0 0 0,0-1-1 0 0,0 1 1 0 0,0-1 0 0 0,0 0 0 0 0,1 1-1 0 0,19 1-98 0 0,-19-2 96 0 0,12 0 15 0 0,0-1 0 0 0,0-1 0 0 0,0 0 0 0 0,0-1 0 0 0,0-1 0 0 0,17-6 0 0 0,-29 9 512 0 0,-2 3-484 0 0,0-1-1 0 0,1 0 0 0 0,-1 0 1 0 0,0 0-1 0 0,1 0 1 0 0,-1 0-1 0 0,0 1 0 0 0,0-1 1 0 0,0 0-1 0 0,0 0 1 0 0,0 0-1 0 0,-1 0 0 0 0,1 1 1 0 0,0-1-1 0 0,0 0 1 0 0,-1 0-1 0 0,1 0 0 0 0,-1 0 1 0 0,0 1-1 0 0,-3 15-830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17 19063 0 0,'3'-13'871'0'0,"-2"10"321"0"0,-2 4-999 0 0,-29 73 745 0 0,7-15-476 0 0,-12 19-21 0 0,-89 211 353 0 0,96-215-774 0 0,-126 299-616 0 0,145-353 72 0 0,-1 3 489 0 0,-18 28 0 0 0,24-45-460 0 0,0 0 0 0 0,-1 0 0 0 0,1 0 0 0 0,-1-1 0 0 0,0 0 1 0 0,-1 0-1 0 0,1 0 0 0 0,-1-1 0 0 0,-8 6 0 0 0,6-6-6093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2759 0 0,'2'1'12576'0'0,"0"0"-12443"0"0,0 0-1 0 0,-1 1 1 0 0,1-1 0 0 0,0 1-1 0 0,-1-1 1 0 0,1 1-1 0 0,-1 0 1 0 0,1-1 0 0 0,-1 1-1 0 0,0 0 1 0 0,0 0-1 0 0,0 0 1 0 0,0 0 0 0 0,1 4-1 0 0,0-1-11 0 0,-1-1-1 0 0,0 1 0 0 0,-1 0 0 0 0,1 0 0 0 0,-1 0 1 0 0,0 7-1 0 0,-2 5 159 0 0,0 0-1 0 0,-9 31 1 0 0,-4 2 434 0 0,-24 55 1 0 0,-30 46 208 0 0,55-120-775 0 0,-31 61 48 0 0,-56 85-1 0 0,12-46-384 0 0,88-130-68 0 0,8-16-1804 0 0,3-4 836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74 414 8751 0 0,'0'0'674'0'0,"-1"1"-438"0"0,-43 64 2781 0 0,42-64-2828 0 0,1 0 0 0 0,0 0 0 0 0,-1 0 0 0 0,1 0 0 0 0,-1 0 0 0 0,1 0 0 0 0,-1 0 0 0 0,0 0 0 0 0,1-1 0 0 0,-1 1 0 0 0,0-1 0 0 0,-2 1 0 0 0,3 0 778 0 0,-2-12 40 0 0,3 10-958 0 0,0 0 1 0 0,-1 0 0 0 0,1 0-1 0 0,0 0 1 0 0,0 0 0 0 0,0 0-1 0 0,0 0 1 0 0,-1 0 0 0 0,1 0-1 0 0,0 0 1 0 0,1 0 0 0 0,-1 1-1 0 0,0-1 1 0 0,0 0 0 0 0,1-2-1 0 0,5-13 196 0 0,1 1 0 0 0,0-1 0 0 0,2 2 0 0 0,0-1 0 0 0,0 1 0 0 0,1 0 0 0 0,1 1 1 0 0,14-14-1 0 0,2 1-128 0 0,1 0 1 0 0,50-32 0 0 0,72-41-99 0 0,-110 75-20 0 0,80-34 0 0 0,-104 52 2 0 0,1 1-1 0 0,-1 0 1 0 0,1 1 0 0 0,0 1-1 0 0,0 1 1 0 0,29-1 0 0 0,-39 3-3 0 0,1 0 0 0 0,-1 1 1 0 0,1 0-1 0 0,-1 1 0 0 0,1-1 1 0 0,-1 2-1 0 0,13 4 0 0 0,-16-5-2 0 0,0 0-1 0 0,0 1 0 0 0,0 0 1 0 0,0-1-1 0 0,-1 1 0 0 0,1 1 0 0 0,-1-1 1 0 0,1 0-1 0 0,-1 1 0 0 0,0 0 1 0 0,-1-1-1 0 0,1 1 0 0 0,3 6 1 0 0,-5-6 0 0 0,0-1 0 0 0,0 1 0 0 0,0-1 0 0 0,-1 0 0 0 0,1 1 0 0 0,-1 0 0 0 0,0-1 0 0 0,0 1 0 0 0,0-1 0 0 0,0 1 0 0 0,0-1 0 0 0,-1 1 0 0 0,0-1 0 0 0,0 1 0 0 0,-2 5 0 0 0,-3 5 49 0 0,0 0 0 0 0,-10 17 1 0 0,1-6 98 0 0,-2-1 1 0 0,0 0 0 0 0,-24 24-1 0 0,-69 57 368 0 0,84-84-440 0 0,-1-1 0 0 0,0-1-1 0 0,-2-2 1 0 0,0 0 0 0 0,-1-2-1 0 0,0-2 1 0 0,-35 11-1 0 0,-120 26 214 0 0,105-33-2596 0 0,79-17 1066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62 184 4607 0 0,'0'0'208'0'0,"0"2"-9"0"0,-2 3 546 0 0,1-1 0 0 0,-1 1-1 0 0,0-1 1 0 0,0 1 0 0 0,-1-1 0 0 0,-4 6 0 0 0,-7 15 1137 0 0,3 5-705 0 0,8-19-902 0 0,0-1 0 0 0,-9 17 2306 0 0,14-38-2160 0 0,1 2-368 0 0,0 0 0 0 0,1 0 1 0 0,0 0-1 0 0,0 1 0 0 0,1-1 0 0 0,0 1 0 0 0,0 0 0 0 0,1 1 0 0 0,0-1 0 0 0,9-8 0 0 0,10-7 191 0 0,41-30 0 0 0,-38 33-237 0 0,1 2 0 0 0,1 2-1 0 0,58-24 1 0 0,-76 35 122 0 0,1 0 0 0 0,26-5 1 0 0,-35 9-74 0 0,0 0 1 0 0,1 1 0 0 0,-1-1-1 0 0,0 1 1 0 0,0 0 0 0 0,0 1-1 0 0,0-1 1 0 0,1 1 0 0 0,-1-1-1 0 0,0 1 1 0 0,0 0 0 0 0,0 1 0 0 0,7 2-1 0 0,-9-2-40 0 0,0-1-1 0 0,0 1 0 0 0,-1 0 1 0 0,1 0-1 0 0,0-1 1 0 0,-1 1-1 0 0,1 0 0 0 0,-1 1 1 0 0,1-1-1 0 0,-1 0 1 0 0,0 0-1 0 0,0 0 0 0 0,0 1 1 0 0,0-1-1 0 0,-1 1 1 0 0,1-1-1 0 0,-1 0 0 0 0,1 1 1 0 0,-1-1-1 0 0,0 1 1 0 0,0 3-1 0 0,0 1-13 0 0,0 0 1 0 0,-1 0-1 0 0,0 0 0 0 0,0-1 0 0 0,0 1 1 0 0,-5 11-1 0 0,2-7 33 0 0,2-5-24 0 0,1-1 0 0 0,-1 0 0 0 0,0-1 0 0 0,-1 1 0 0 0,1 0 0 0 0,-1-1 0 0 0,0 1 0 0 0,0-1 0 0 0,0 0 0 0 0,-1 0 0 0 0,0 0 0 0 0,1 0 0 0 0,-7 4 0 0 0,8-7-14 0 0,1 0 2 0 0,1-1 0 0 0,0 1 0 0 0,-1-1 1 0 0,1 0-1 0 0,0 1 0 0 0,-1-1 0 0 0,1 0 1 0 0,0 1-1 0 0,-1-1 0 0 0,1 0 1 0 0,-1 1-1 0 0,1-1 0 0 0,0 0 0 0 0,-1 0 1 0 0,1 1-1 0 0,-1-1 0 0 0,1 0 0 0 0,-1 0 1 0 0,1 0-1 0 0,-1 0 0 0 0,1 0 0 0 0,-1 0 1 0 0,1 0-1 0 0,-2 0 0 0 0,0 0-50 0 0,1-1 51 0 0,1 1-1 0 0,-1 0 1 0 0,0 0-1 0 0,1-1 1 0 0,-1 1 0 0 0,0 0-1 0 0,1-1 1 0 0,-1 1 0 0 0,0-1-1 0 0,1 1 1 0 0,-1-1 0 0 0,1 1-1 0 0,-1-1 1 0 0,1 1 0 0 0,-1-1-1 0 0,1 1 1 0 0,-1-1-1 0 0,1 0 1 0 0,-1 1 0 0 0,1-1-1 0 0,0 0 1 0 0,-1 0 0 0 0,1 1-1 0 0,0-1 1 0 0,0 0 0 0 0,0 0-1 0 0,0 1 1 0 0,-1-1 0 0 0,1 0-1 0 0,0 0 1 0 0,0 1 0 0 0,0-1-1 0 0,1 0 1 0 0,-1 0-1 0 0,0 1 1 0 0,0-1 0 0 0,1-1-1 0 0,-1 1 0 0 0,1-6-7 0 0,0 0 0 0 0,1 0 0 0 0,0 1 0 0 0,0-1 0 0 0,1 1 0 0 0,0-1 0 0 0,0 1 0 0 0,0 0 0 0 0,1 0 0 0 0,0 0 0 0 0,6-7 0 0 0,3-1-86 0 0,0 1 0 0 0,0 0 0 0 0,16-11 0 0 0,-18 15-2 0 0,0 2 0 0 0,0 0 0 0 0,16-8 0 0 0,-22 13 72 0 0,1-1 0 0 0,0 1 0 0 0,-1 0 0 0 0,1 0 0 0 0,0 1 0 0 0,1 0 0 0 0,-1 0 0 0 0,0 0 0 0 0,8 1 0 0 0,-11 0 26 0 0,0 0 0 0 0,0 1 0 0 0,0-1 0 0 0,-1 1 1 0 0,1 0-1 0 0,0 0 0 0 0,0 0 0 0 0,-1 0 0 0 0,1 0 0 0 0,-1 1 0 0 0,1-1 0 0 0,-1 1 0 0 0,1-1 0 0 0,-1 1 0 0 0,0 0 0 0 0,2 2 0 0 0,-1 0 6 0 0,0-1 0 0 0,-1 1-1 0 0,0 0 1 0 0,1 0 0 0 0,-1 0-1 0 0,-1 0 1 0 0,1 0 0 0 0,0 0 0 0 0,0 7-1 0 0,1 2 12 0 0,-2 1 0 0 0,1-1-1 0 0,-2 1 1 0 0,0 0 0 0 0,-3 22-1 0 0,0-20 49 0 0,0 0-1 0 0,-1 0 1 0 0,-1 0-1 0 0,-13 28 1 0 0,3-9-24 0 0,12-27-61 0 0,3-7-86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415 938 10591 0 0,'0'0'6403'0'0,"2"-1"-5679"0"0,12-10-57 0 0,-1-1 0 0 0,0 0 1 0 0,18-24-1 0 0,-23 26-447 0 0,24-29 126 0 0,37-61 0 0 0,18-49 106 0 0,-70 116-728 0 0,-1 0 0 0 0,-2-1 0 0 0,17-63 0 0 0,8-112-1028 0 0,-33 140 479 0 0,-5 59 656 0 0,-1 0-1 0 0,-1 0 0 0 0,0-1 1 0 0,-4-16-1 0 0,5 25 165 0 0,-1 1 0 0 0,1 0 0 0 0,0 0-1 0 0,-1 0 1 0 0,1-1 0 0 0,-1 1 0 0 0,1 0 0 0 0,-1 0 0 0 0,0 0 0 0 0,1 0 0 0 0,-1 0 0 0 0,0 0-1 0 0,0 0 1 0 0,0 1 0 0 0,0-1 0 0 0,0 0 0 0 0,0 0 0 0 0,0 0 0 0 0,0 1 0 0 0,0-1 0 0 0,0 1 0 0 0,0-1-1 0 0,0 1 1 0 0,0-1 0 0 0,0 1 0 0 0,-1 0 0 0 0,1-1 0 0 0,0 1 0 0 0,0 0 0 0 0,-1 0 0 0 0,1 0-1 0 0,0 0 1 0 0,0 0 0 0 0,0 0 0 0 0,-1 0 0 0 0,1 1 0 0 0,0-1 0 0 0,0 0 0 0 0,-2 1 0 0 0,-1 1-13 0 0,-1-1-1 0 0,1 1 1 0 0,-1 0 0 0 0,1 1 0 0 0,0-1 0 0 0,0 1 0 0 0,0 0 0 0 0,-6 6 0 0 0,-8 10 20 0 0,2 1 1 0 0,0 0-1 0 0,2 1 0 0 0,0 1 0 0 0,-19 40 1 0 0,-41 125 27 0 0,43-103-15 0 0,-48 132 45 0 0,-58 145 32 0 0,54-179 262 0 0,-34 85 2249 0 0,105-243-2504 0 0,0 1-1 0 0,-17 23 1 0 0,13-23-447 0 0,16-24 265 0 0,0-1 0 0 0,0 1 0 0 0,0-1 1 0 0,-1 1-1 0 0,1-1 0 0 0,0 0 0 0 0,-1 1 0 0 0,1-1 0 0 0,0 0 0 0 0,-1 1 0 0 0,1-1 0 0 0,-1 0 1 0 0,1 1-1 0 0,0-1 0 0 0,-1 0 0 0 0,1 0 0 0 0,-1 1 0 0 0,1-1 0 0 0,-1 0 0 0 0,1 0 0 0 0,-1 0 0 0 0,0 0 1 0 0,-6 2-1488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15487 0 0,'0'0'4715'0'0,"1"1"-4418"0"0,25 3-13 0 0,46 2-1 0 0,-54-6-587 0 0,-1-1-1 0 0,0 0 1 0 0,0-1 0 0 0,24-6 0 0 0,-22 2-770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 7367 0 0,'-4'-7'9000'0'0,"-3"15"-8298"0"0,-63 108 145 0 0,46-74-580 0 0,19-33-549 0 0,-29 54 1064 0 0,17-19-6122 0 0,11-25-380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47 13823 0 0,'-2'-7'188'0'0,"1"2"134"0"0,0 0 0 0 0,0-1 0 0 0,1 1 0 0 0,0-10 0 0 0,0 12 932 0 0,-1 6-1245 0 0,1 0-1 0 0,0 1 1 0 0,-1-1 0 0 0,0 0 0 0 0,-1 5-1 0 0,-8 10 7 0 0,0 1 1 0 0,-1-2-1 0 0,-1 0 0 0 0,-22 24 0 0 0,-63 55 60 0 0,9-9 92 0 0,82-80-121 0 0,8-5 184 0 0,13-7 286 0 0,-4 1-536 0 0,5-1-47 0 0,-1 1 1 0 0,0 1-1 0 0,1 1 1 0 0,-1 0-1 0 0,1 1 1 0 0,26 1-1 0 0,-39 0 58 0 0,-1 0 0 0 0,1 1-1 0 0,-1 0 1 0 0,1-1-1 0 0,0 1 1 0 0,-1 0 0 0 0,1 0-1 0 0,-1 0 1 0 0,0 1 0 0 0,1-1-1 0 0,-1 1 1 0 0,0-1 0 0 0,0 1-1 0 0,0 0 1 0 0,0 0 0 0 0,0 0-1 0 0,0 0 1 0 0,0 0-1 0 0,-1 0 1 0 0,1 0 0 0 0,-1 0-1 0 0,1 1 1 0 0,0 2 0 0 0,0 0 13 0 0,-1-1 0 0 0,0 0 0 0 0,0 0-1 0 0,-1 0 1 0 0,1 0 0 0 0,-1 1 0 0 0,0-1 0 0 0,0 0 0 0 0,0 1 0 0 0,0-1 0 0 0,-1 0 0 0 0,0 0 0 0 0,0 1 0 0 0,-1 3 0 0 0,-3 3 118 0 0,1 0 0 0 0,-2 0 0 0 0,1 0 0 0 0,-2 0-1 0 0,1-1 1 0 0,-1 0 0 0 0,-1-1 0 0 0,0 1 0 0 0,0-1 0 0 0,-1-1 0 0 0,0 0 0 0 0,-1 0 0 0 0,1-1 0 0 0,-17 9-1 0 0,12-7-235 0 0,-1-2-1 0 0,0 0 0 0 0,-1-1 1 0 0,1-1-1 0 0,-1 0 0 0 0,0-1 0 0 0,-1-1 1 0 0,1 0-1 0 0,-1-1 0 0 0,-18 0 1 0 0,3-4-6320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17 10135 0 0,'2'-1'778'0'0,"1"-2"-480"0"0,1 1 1 0 0,0 0 0 0 0,0 1-1 0 0,0-1 1 0 0,0 1 0 0 0,0 0-1 0 0,0 0 1 0 0,0 0 0 0 0,0 0-1 0 0,1 1 1 0 0,6 0 0 0 0,-10 0-229 0 0,-1 0 0 0 0,1 0 1 0 0,0 0-1 0 0,-1 1 1 0 0,1-1-1 0 0,0 0 0 0 0,-1 0 1 0 0,1 1-1 0 0,0-1 1 0 0,-1 0-1 0 0,1 1 0 0 0,-1-1 1 0 0,1 1-1 0 0,0-1 1 0 0,-1 1-1 0 0,1-1 0 0 0,-1 1 1 0 0,0-1-1 0 0,1 1 0 0 0,-1 0 1 0 0,1-1-1 0 0,-1 1 1 0 0,0 0-1 0 0,1-1 0 0 0,-1 2 1 0 0,4 16 112 0 0,-4-11-124 0 0,0-1 0 0 0,-1 0 0 0 0,1 0 0 0 0,-1 0 0 0 0,-1 1 0 0 0,1-1 0 0 0,-5 10 0 0 0,-23 41 173 0 0,13-26-101 0 0,-106 182 673 0 0,-18-9-116 0 0,34-60-594 0 0,-126 195 6 0 0,212-301-436 0 0,2 1 0 0 0,-20 58 0 0 0,38-89-1541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79 4143 0 0,'0'0'319'0'0,"2"-1"-210"0"0,1-3-91 0 0,3-14 12888 0 0,-7 18-12678 0 0,-2 2-197 0 0,1-1-1 0 0,0 0 1 0 0,-1 1 0 0 0,1 0-1 0 0,0 0 1 0 0,0-1-1 0 0,0 1 1 0 0,0 1-1 0 0,0-1 1 0 0,1 0 0 0 0,-1 0-1 0 0,0 1 1 0 0,1-1-1 0 0,0 0 1 0 0,0 1-1 0 0,-1 0 1 0 0,0 3 0 0 0,-7 15 312 0 0,-46 49 78 0 0,39-52-263 0 0,2 1-1 0 0,-21 33 1 0 0,34-51-144 0 0,1 0 1 0 0,-1-1-1 0 0,1 1 0 0 0,-1 0 0 0 0,1 0 1 0 0,-1 0-1 0 0,1 0 0 0 0,-1 0 0 0 0,1 0 0 0 0,0 0 1 0 0,0 0-1 0 0,-1 0 0 0 0,1 0 0 0 0,0 0 1 0 0,0 0-1 0 0,0 0 0 0 0,0 0 0 0 0,0 0 1 0 0,1 0-1 0 0,-1 0 0 0 0,0 0 0 0 0,0 0 0 0 0,1 0 1 0 0,-1 0-1 0 0,0 0 0 0 0,1 0 0 0 0,-1 0 1 0 0,1 0-1 0 0,0 0 0 0 0,-1 0 0 0 0,1 0 1 0 0,0 0-1 0 0,-1-1 0 0 0,1 1 0 0 0,0 0 0 0 0,0-1 1 0 0,1 2-1 0 0,-1-1-3 0 0,4 3 53 0 0,1-1 1 0 0,-1 0-1 0 0,0 0 0 0 0,1-1 0 0 0,0 1 0 0 0,0-1 0 0 0,0-1 0 0 0,-1 1 1 0 0,2-1-1 0 0,-1 0 0 0 0,7 1 0 0 0,5-1 69 0 0,0-1 0 0 0,29-3-1 0 0,-29 1-96 0 0,0 0 0 0 0,1-2 0 0 0,-1 0 0 0 0,0-1 0 0 0,28-12 0 0 0,-43 16-31 0 0,-1 0 0 0 0,0 0-1 0 0,0 0 1 0 0,0-1 0 0 0,0 1 0 0 0,0-1-1 0 0,0 1 1 0 0,-1-1 0 0 0,1 0 0 0 0,0 0-1 0 0,-1 0 1 0 0,1 0 0 0 0,-1 0 0 0 0,0 0-1 0 0,0 0 1 0 0,0 0 0 0 0,2-5 0 0 0,-2 4 6 0 0,-1-1 0 0 0,1 1 0 0 0,-1-1 1 0 0,0 1-1 0 0,0-1 0 0 0,0 0 0 0 0,-1 1 1 0 0,1-1-1 0 0,-1 1 0 0 0,-2-7 0 0 0,-2-5-22 0 0,-1 1-1 0 0,-1 0 1 0 0,-1 1-1 0 0,-12-19 1 0 0,19 30-3 0 0,-39-66-702 0 0,15 23-342 0 0,24 44 701 0 0,-2-8 27 0 0,8-2-4363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670 697 12439 0 0,'0'-2'566'0'0,"2"-3"-384"0"0,0 0 0 0 0,-1 0 0 0 0,1 0 0 0 0,-1-7 0 0 0,0 1 468 0 0,0 0-1 0 0,0 1 0 0 0,1-1 1 0 0,1 1-1 0 0,-1-1 0 0 0,8-14 1 0 0,31-61-545 0 0,-29 62 144 0 0,-6 13-232 0 0,16-32 159 0 0,19-50 1 0 0,-36 80-214 0 0,-1-1 0 0 0,0 0 0 0 0,-1 0 1 0 0,-1 0-1 0 0,0 0 0 0 0,-1 0 0 0 0,0 0 1 0 0,-2-21-1 0 0,-2 20-567 0 0,0-1-1 0 0,-1 1 1 0 0,-1 0-1 0 0,0 0 1 0 0,-2 0 0 0 0,-13-25-1 0 0,18 37 585 0 0,0 0 0 0 0,0 1 0 0 0,1-1 0 0 0,-2 0-1 0 0,1 1 1 0 0,0 0 0 0 0,0-1 0 0 0,-1 1 0 0 0,1 0-1 0 0,-1 0 1 0 0,0 1 0 0 0,1-1 0 0 0,-1 0 0 0 0,0 1-1 0 0,0 0 1 0 0,0 0 0 0 0,0-1 0 0 0,0 2 0 0 0,-1-1-1 0 0,-2 0 1 0 0,2 1 11 0 0,1 0 0 0 0,-1 0-1 0 0,0 0 1 0 0,1 1 0 0 0,-1-1-1 0 0,0 1 1 0 0,1 0 0 0 0,-1 0-1 0 0,1 0 1 0 0,-1 1 0 0 0,1-1-1 0 0,0 1 1 0 0,-1 0 0 0 0,1 0-1 0 0,0 0 1 0 0,0 0 0 0 0,-4 5-1 0 0,-1 2 69 0 0,-1 0 0 0 0,1 1-1 0 0,1 0 1 0 0,0 0 0 0 0,0 1-1 0 0,-9 22 1 0 0,-24 74 523 0 0,32-83-527 0 0,-35 103 387 0 0,-77 261 2228 0 0,91-245-1987 0 0,-25 92-307 0 0,49-221-355 0 0,-1-1 1 0 0,0 0-1 0 0,-1 0 0 0 0,-1-1 1 0 0,1 1-1 0 0,-2-2 1 0 0,0 1-1 0 0,-11 10 0 0 0,-9 7 86 0 0,-51 38-1 0 0,59-52-79 0 0,-1-1 1 0 0,-26 12-1 0 0,25-14-26 0 0,22-11-376 0 0,-12 7 633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13359 0 0,'0'0'1027'0'0,"1"-1"-670"0"0,4-3 50 0 0,0 0 0 0 0,1 0 0 0 0,-1 0-1 0 0,1 1 1 0 0,-1-1 0 0 0,1 2 0 0 0,0-1 0 0 0,0 0-1 0 0,8-1 1 0 0,10-2 352 0 0,27-4 0 0 0,-22 5-490 0 0,263-62 1363 0 0,-60 11-1028 0 0,-178 45-2412 0 0,-30 6-147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 9215 0 0,'-8'-4'950'0'0,"6"3"-743"0"0,-1 1 0 0 0,0-1 1 0 0,1 0-1 0 0,-1 1 1 0 0,0 0-1 0 0,1 0 1 0 0,-1 0-1 0 0,0 0 0 0 0,0 0 1 0 0,1 0-1 0 0,-1 1 1 0 0,-5 0-1 0 0,6 0 181 0 0,1 0-282 0 0,0-1 0 0 0,0 1 0 0 0,1 0 0 0 0,-1 0 0 0 0,0 0 1 0 0,0 0-1 0 0,1 0 0 0 0,-1 0 0 0 0,1 0 0 0 0,-1 0 0 0 0,1 0 0 0 0,-1 0 1 0 0,1 0-1 0 0,0 0 0 0 0,-1 1 0 0 0,1 1 0 0 0,0-2 36 0 0,-1 2-68 0 0,1 0 0 0 0,0 0 0 0 0,0 0-1 0 0,0 0 1 0 0,0 0 0 0 0,0 0 0 0 0,1 0 0 0 0,-1 0-1 0 0,1 0 1 0 0,0 0 0 0 0,0 0 0 0 0,0 0-1 0 0,0-1 1 0 0,1 1 0 0 0,2 4 0 0 0,3 4 149 0 0,0 0 0 0 0,12 12 1 0 0,-12-15-77 0 0,76 78 1088 0 0,-10-12-421 0 0,-61-59-595 0 0,0 0 1 0 0,-1 0-1 0 0,14 26 0 0 0,-8-9 457 0 0,0-1 0 0 0,24 30 0 0 0,-35-53-625 0 0,1 1-1 0 0,0-1 0 0 0,1 0 0 0 0,0-1 0 0 0,0 0 0 0 0,1 0 0 0 0,-1 0 0 0 0,2-2 0 0 0,-1 1 0 0 0,1-1 0 0 0,11 5 0 0 0,-18-9-112 0 0,0 0-1 0 0,1-1 1 0 0,-1 1-1 0 0,0-1 1 0 0,0 0-1 0 0,1 1 1 0 0,-1-2-1 0 0,0 1 1 0 0,0 0-1 0 0,0-1 0 0 0,1 1 1 0 0,-1-1-1 0 0,0 0 1 0 0,4-1-1 0 0,-4 0-403 0 0,1 1 0 0 0,-1-1 0 0 0,0 0-1 0 0,1 0 1 0 0,-1 0 0 0 0,0 0 0 0 0,3-4 0 0 0,2-3-1360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26 4607 0 0,'1'-1'208'0'0,"3"-5"-9"0"0,2 1 2456 0 0,-6 4-2364 0 0,0 1 1 0 0,0-1-1 0 0,0 1 1 0 0,0-1-1 0 0,0 1 1 0 0,0-1-1 0 0,0 1 1 0 0,0 0-1 0 0,0-1 1 0 0,0 1-1 0 0,0-1 1 0 0,-1 1-1 0 0,1-1 1 0 0,0 1-1 0 0,0 0 1 0 0,0-1-1 0 0,0 1 1 0 0,-1-1-1 0 0,1 1 0 0 0,0 0 1 0 0,-1-2 874 0 0,0 2-875 0 0,1 0 1 0 0,0-1-1 0 0,-1 1 1 0 0,1 0-1 0 0,-1 0 1 0 0,1-1-1 0 0,0 1 1 0 0,-1 0-1 0 0,1 0 1 0 0,-1 0-1 0 0,-1 0-140 0 0,1 0 0 0 0,-1 0-1 0 0,1 0 1 0 0,-1 1-1 0 0,1-1 1 0 0,0 1 0 0 0,-1-1-1 0 0,1 1 1 0 0,-1 0-1 0 0,1-1 1 0 0,-2 2 0 0 0,-3 3-325 0 0,-1 0 1 0 0,1 0 0 0 0,-9 9 0 0 0,-96 132 1083 0 0,76-96-716 0 0,-47 52 0 0 0,-14-12-48 0 0,0 0-57 0 0,89-82-149 0 0,7-8 48 0 0,0 0 1 0 0,0 0-1 0 0,0 0 1 0 0,0 0-1 0 0,0 0 1 0 0,0 0 0 0 0,0 0-1 0 0,0 0 1 0 0,0 0-1 0 0,0 0 1 0 0,0 0-1 0 0,0 0 1 0 0,0 0-1 0 0,0 0 1 0 0,1 0-1 0 0,-1 0 1 0 0,0 0-1 0 0,0 0 1 0 0,0 0-1 0 0,0 0 1 0 0,0 0-1 0 0,0 1 1 0 0,0-1-1 0 0,0 0 1 0 0,0 0-1 0 0,0 0 1 0 0,0 0-1 0 0,0 0 1 0 0,0 0 0 0 0,0 0-1 0 0,0 0 1 0 0,0 0-1 0 0,0 0 1 0 0,0 0-1 0 0,0 0 1 0 0,0 0-1 0 0,0 0 1 0 0,0 0-1 0 0,0 0 1 0 0,0 0-1 0 0,0 0 1 0 0,0 0-1 0 0,0 0 1 0 0,0 0-1 0 0,0 1 1 0 0,14-3-732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24 5063 0 0,'0'0'390'0'0,"14"-12"6103"0"0,3 1-1728 0 0,-13 11-2184 0 0,-9 8-2178 0 0,-7 5-230 0 0,0-1 0 0 0,0 0 1 0 0,-27 18-1 0 0,15-12-67 0 0,-101 76 378 0 0,124-93-236 0 0,21-2 102 0 0,0-1 0 0 0,36-8 0 0 0,-14 1-267 0 0,-31 8-83 0 0,-4 2-12 0 0,-5-1-47 0 0,-2 2-7 0 0,1-1 79 0 0,-1 1-1 0 0,0-1 1 0 0,0 0 0 0 0,1 1 0 0 0,-1-1 0 0 0,0 1-1 0 0,0-1 1 0 0,0 0 0 0 0,0 1 0 0 0,-1-1-1 0 0,1 0 1 0 0,0 1 0 0 0,-1-1 0 0 0,1 0 0 0 0,0 1-1 0 0,-2 1 1 0 0,0 2-1633 0 0,1 3-3468 0 0,1 2-1668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11687 0 0,'0'0'1962'0'0,"0"2"-1200"0"0,-3 15 2000 0 0,1-1-1469 0 0,-1 0 0 0 0,-8 24 1 0 0,-3 9 186 0 0,6-17-5480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22 103 5527 0 0,'-5'-72'1049'0'0,"5"42"11729"0"0,17 43-12463 0 0,-14-9-242 0 0,0 1 1 0 0,0-1 0 0 0,0 1-1 0 0,-1 0 1 0 0,0 0 0 0 0,0 0 0 0 0,0 0-1 0 0,0 0 1 0 0,-1 0 0 0 0,0 0 0 0 0,0 1-1 0 0,-1-1 1 0 0,1 8 0 0 0,-1 4 91 0 0,-1 1-1 0 0,-4 30 1 0 0,-32 98-755 0 0,26-112-1236 0 0,6-13-4986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10591 0 0,'0'0'819'0'0,"0"2"-422"0"0,-3 16 1021 0 0,1-1-1 0 0,0 1 0 0 0,2 0 1 0 0,1 26-1 0 0,1-35-938 0 0,0-1 0 0 0,1 0 0 0 0,0 0 0 0 0,0 0 0 0 0,1 0 1 0 0,0-1-1 0 0,6 10 0 0 0,38 46 314 0 0,-43-57-659 0 0,145 202 559 0 0,-141-194-693 0 0,-8-12-49 0 0,1 0 0 0 0,-1-1-1 0 0,0 1 1 0 0,1-1 0 0 0,-1 0-1 0 0,1 1 1 0 0,-1-1 0 0 0,1 0 0 0 0,0 0-1 0 0,-1 0 1 0 0,1 0 0 0 0,0 0 0 0 0,0-1-1 0 0,0 1 1 0 0,0 0 0 0 0,0-1-1 0 0,-1 1 1 0 0,4-1 0 0 0,-2 0-330 0 0,-1 0 0 0 0,1 0 0 0 0,-1 0 0 0 0,0 0 0 0 0,1 0 0 0 0,-1-1 1 0 0,1 1-1 0 0,-1-1 0 0 0,3-1 0 0 0,9-4-6868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8 10591 0 0,'6'-7'6419'0'0,"-10"30"-3420"0"0,-7 13-2764 0 0,8-28 76 0 0,-8 19-245 0 0,0-1 0 0 0,-1 0 0 0 0,-2-1 0 0 0,-1 0 1 0 0,0-1-1 0 0,-2-1 0 0 0,-1 0 0 0 0,-1-2 0 0 0,0 0 0 0 0,-39 31 0 0 0,40-38-39 0 0,0-1 0 0 0,-1-1 0 0 0,-1-1 0 0 0,1 0 0 0 0,-2-2 0 0 0,0 0 0 0 0,0-1 0 0 0,0-2 0 0 0,-1 0 0 0 0,0-1 0 0 0,0-1 0 0 0,0-1 0 0 0,-1-1 0 0 0,-25-1 0 0 0,29-1 31 0 0,0-2 0 0 0,-36-7 0 0 0,48 7-37 0 0,-1 0 1 0 0,1 0-1 0 0,0-1 1 0 0,0 0 0 0 0,1 0-1 0 0,-1-1 1 0 0,1 1-1 0 0,-1-2 1 0 0,1 1-1 0 0,-7-7 1 0 0,14 9 20 0 0,7 1-31 0 0,-7 1-11 0 0,-1 0 0 0 0,1 0 0 0 0,0 0 0 0 0,-1 0 0 0 0,1 0 0 0 0,-1 0 0 0 0,1 0 0 0 0,0 0 0 0 0,-1 0 0 0 0,1 0 0 0 0,0 0 0 0 0,-1 0 0 0 0,1 0 0 0 0,0 0 0 0 0,-1 1 0 0 0,1-1 0 0 0,-1 0 0 0 0,1 0 0 0 0,-1 1 0 0 0,1-1 0 0 0,-1 0 0 0 0,1 1 0 0 0,-1-1 0 0 0,1 1 0 0 0,-1-1 0 0 0,1 1 0 0 0,0 0 0 0 0,0 0 0 0 0,1 1 8 0 0,0 0-1 0 0,0 0 1 0 0,-1 0 0 0 0,1 0-1 0 0,-1 0 1 0 0,1 1 0 0 0,-1-1-1 0 0,0 0 1 0 0,1 1 0 0 0,-1-1-1 0 0,-1 1 1 0 0,1 0 0 0 0,0-1-1 0 0,0 1 1 0 0,-1-1 0 0 0,0 1-1 0 0,1 3 1 0 0,-1 7 115 0 0,0-1 0 0 0,-4 19 0 0 0,3-17-29 0 0,-15 89 513 0 0,-1 18-42 0 0,16-100-504 0 0,0-1 0 0 0,1 1 0 0 0,2-1 0 0 0,3 21-1 0 0,-4-33-26 0 0,10 38 82 0 0,-11-44-63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15031 0 0,'-5'0'205'0'0,"0"0"1"0"0,0 0-1 0 0,0 0 0 0 0,0 0 0 0 0,0 1 1 0 0,-9 2-1 0 0,12-3-167 0 0,0 1 0 0 0,0 0 1 0 0,1-1-1 0 0,-1 1 0 0 0,0 0 1 0 0,1 0-1 0 0,-1 0 0 0 0,1 0 1 0 0,-1 1-1 0 0,1-1 0 0 0,-1 0 1 0 0,1 1-1 0 0,0-1 0 0 0,0 1 1 0 0,0-1-1 0 0,-1 1 0 0 0,2-1 1 0 0,-1 1-1 0 0,0 0 0 0 0,-1 2 1 0 0,2-2 12 0 0,0 0 0 0 0,0 0 0 0 0,0 0 0 0 0,0 0 0 0 0,1 0 0 0 0,-1 0 0 0 0,0 0 0 0 0,1 0 0 0 0,0 0 0 0 0,-1 0 0 0 0,1 0 0 0 0,0 0 0 0 0,2 2 1 0 0,-2-2-9 0 0,1 1-31 0 0,-1 0 0 0 0,1 0 0 0 0,0 0 0 0 0,1 0 0 0 0,-1 0 0 0 0,0-1 0 0 0,1 1 0 0 0,-1-1 1 0 0,1 0-1 0 0,0 0 0 0 0,0 0 0 0 0,4 3 0 0 0,-1-3 11 0 0,0 1 0 0 0,1-1 0 0 0,-1 0 0 0 0,0 0 0 0 0,1 0 0 0 0,6 0 0 0 0,9 0 82 0 0,0-2-1 0 0,42-3 1 0 0,-63 3-102 0 0,233-33 556 0 0,-23 2-3319 0 0,-202 30 2501 0 0,21-3-814 0 0,0 2 0 0 0,0 1 0 0 0,0 1 0 0 0,36 5 0 0 0,-62-5 901 0 0,0 1 0 0 0,0 0 1 0 0,1 1-1 0 0,-1-1 0 0 0,0 1 1 0 0,0 0-1 0 0,0 0 0 0 0,-1 0 1 0 0,1 0-1 0 0,0 0 0 0 0,-1 1 1 0 0,1 0-1 0 0,2 3 1 0 0,-3-3 134 0 0,-1 0 1 0 0,0 1 0 0 0,0-1-1 0 0,0 0 1 0 0,0 1-1 0 0,-1 0 1 0 0,1-1 0 0 0,-1 1-1 0 0,0 0 1 0 0,0-1 0 0 0,-1 1-1 0 0,1 0 1 0 0,-1 0 0 0 0,1 0-1 0 0,-1 0 1 0 0,-1 0 0 0 0,0 5-1 0 0,1-8 485 0 0,0 0-1 0 0,0-1 1 0 0,0 1-1 0 0,0-1 0 0 0,0 1 1 0 0,0 0-1 0 0,0-1 0 0 0,0 1 1 0 0,1 0-1 0 0,-1-1 1 0 0,0 1-1 0 0,4 4 4474 0 0,-3-3-4473 0 0,0-2-192 0 0,0 1 1 0 0,0-1-1 0 0,1 1 1 0 0,-1-1 0 0 0,0 1-1 0 0,0-1 1 0 0,1 0 0 0 0,-1 0-1 0 0,0 1 1 0 0,0-1 0 0 0,2 0-1 0 0,5-1-550 0 0,0 0-1 0 0,0 0 1 0 0,9-3 0 0 0,-10 3 1253 0 0,33-13-757 0 0,-11 3-88 0 0,-21 8-91 0 0,1 0-1 0 0,-1-1 1 0 0,0 0 0 0 0,0 0 0 0 0,-1-1-1 0 0,8-5 1 0 0,-12 7-15 0 0,1 0 0 0 0,-1 0 1 0 0,0 0-1 0 0,1 0 0 0 0,-2 0 0 0 0,1-1 0 0 0,0 1 0 0 0,-1-1 0 0 0,1 0 1 0 0,-1 0-1 0 0,0 0 0 0 0,-1 0 0 0 0,4-8 0 0 0,-4 3 40 0 0,-1 9-48 0 0,0-1 1 0 0,0 1-1 0 0,0-1 0 0 0,0 1 1 0 0,0-1-1 0 0,1 1 0 0 0,-1 0 1 0 0,0-1-1 0 0,0 1 0 0 0,-1-1 0 0 0,1 1 1 0 0,0-1-1 0 0,0 1 0 0 0,0 0 1 0 0,0-1-1 0 0,0 1 0 0 0,0-1 1 0 0,0 1-1 0 0,-1-1 0 0 0,1 1 0 0 0,0 0 1 0 0,0-1-1 0 0,-1 1 0 0 0,1 0 1 0 0,0-1-1 0 0,-1 1 0 0 0,1 0 1 0 0,0-1-1 0 0,-1 1 0 0 0,1 0 0 0 0,0 0 1 0 0,-1-1-1 0 0,1 1 0 0 0,0 0 1 0 0,-1 0-1 0 0,1 0 0 0 0,-1 0 1 0 0,1-1-1 0 0,-1 1 0 0 0,1 0 0 0 0,-1 0 0 0 0,-1-1-10 0 0,-1 0 0 0 0,0 1-1 0 0,0-1 1 0 0,0 0 0 0 0,0 1 0 0 0,0 0 0 0 0,0 0-1 0 0,1 0 1 0 0,-1 0 0 0 0,0 0 0 0 0,0 0-1 0 0,0 1 1 0 0,0 0 0 0 0,0-1 0 0 0,1 1-1 0 0,-1 0 1 0 0,-3 2 0 0 0,-8 3-116 0 0,-24 14-1 0 0,34-18 116 0 0,-27 17-49 0 0,0 2-1 0 0,-36 33 0 0 0,-49 56-69 0 0,87-80 130 0 0,1 2 0 0 0,-29 42 0 0 0,49-62 0 0 0,0 0 0 0 0,1 1 0 0 0,0 1 0 0 0,1-1 0 0 0,0 1 0 0 0,2 0 0 0 0,-1 0 0 0 0,2 0 0 0 0,-4 28 0 0 0,6-38 8 0 0,1 0 0 0 0,0 1 0 0 0,0-1 0 0 0,0 0 0 0 0,0 0 0 0 0,1 1 0 0 0,0-1 0 0 0,0 0 0 0 0,0 0 0 0 0,0 0 0 0 0,1 0 0 0 0,-1 0 0 0 0,1 0 0 0 0,0 0 0 0 0,0-1 0 0 0,1 1 0 0 0,-1-1 0 0 0,1 1 0 0 0,0-1 0 0 0,0 0 0 0 0,0 0 0 0 0,0 0 0 0 0,0 0 0 0 0,1-1 0 0 0,-1 1 0 0 0,1-1 0 0 0,0 0 0 0 0,-1 0 0 0 0,1 0 0 0 0,0-1 0 0 0,0 1 0 0 0,0-1 0 0 0,5 1 0 0 0,4 0 42 0 0,0 0 0 0 0,0-1 0 0 0,0 0 0 0 0,0-1 0 0 0,25-2-1 0 0,65-18 102 0 0,-63 11-102 0 0,-1-1-83 0 0,-24 6-559 0 0,-1 0-1 0 0,0 1 0 0 0,1 1 0 0 0,15-1 0 0 0,-17 4-1022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0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6935 0 0,'3'-7'630'0'0,"4"-9"3364"0"0,-7 17-3802 0 0,-6 37 580 0 0,1-1-1 0 0,2 53 1 0 0,9 76 433 0 0,9-1-76 0 0,1 9-410 0 0,-15-159-699 0 0,1 6 15 0 0,-1-1 1 0 0,-1 1-1 0 0,-1 0 0 0 0,-1 0 1 0 0,-6 27-1 0 0,3-35-184 0 0,5-13 140 0 0,0 0 1 0 0,0 1 0 0 0,-1-1-1 0 0,1 0 1 0 0,0 0-1 0 0,0 0 1 0 0,0 0 0 0 0,0 0-1 0 0,0 0 1 0 0,0 0-1 0 0,0 0 1 0 0,0 0-1 0 0,0 0 1 0 0,0 0 0 0 0,-1 0-1 0 0,1 0 1 0 0,0 1-1 0 0,0-1 1 0 0,0 0 0 0 0,0 0-1 0 0,0 0 1 0 0,0 0-1 0 0,0 0 1 0 0,-1 0-1 0 0,1 0 1 0 0,0 0 0 0 0,0 0-1 0 0,0 0 1 0 0,0 0-1 0 0,0 0 1 0 0,0-1-1 0 0,0 1 1 0 0,-1 0 0 0 0,1 0-1 0 0,0 0 1 0 0,0 0-1 0 0,0 0 1 0 0,0 0 0 0 0,0 0-1 0 0,0 0 1 0 0,0 0-1 0 0,0 0 1 0 0,0 0-1 0 0,-1 0 1 0 0,1-1 0 0 0,-4-10-1117 0 0,6-9-1415 0 0,-1 8 1229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112 508 1839 0 0,'0'0'8828'0'0,"-8"-5"-7888"0"0,6 3-877 0 0,-1 1-1 0 0,1-1 1 0 0,-1 1-1 0 0,0 0 1 0 0,0 0-1 0 0,1 0 1 0 0,-1 1-1 0 0,0-1 1 0 0,0 1-1 0 0,0-1 1 0 0,0 1-1 0 0,0 0 1 0 0,0 0-1 0 0,-4 1 1 0 0,-1-1-50 0 0,1 0 1 0 0,0 0-1 0 0,0 0 1 0 0,-8-3 0 0 0,14 3-9 0 0,0 0 0 0 0,0 0 0 0 0,1-1 1 0 0,-1 1-1 0 0,0-1 0 0 0,1 1 1 0 0,-1-1-1 0 0,0 1 0 0 0,1-1 0 0 0,-1 1 1 0 0,0-1-1 0 0,1 0 0 0 0,-1 1 1 0 0,1-1-1 0 0,-1 0 0 0 0,1 1 0 0 0,0-1 1 0 0,-1 0-1 0 0,1 0 0 0 0,0 1 1 0 0,-1-1-1 0 0,1 0 0 0 0,0 0 0 0 0,0 0 1 0 0,0 0-1 0 0,0-1 0 0 0,-1-21 31 0 0,1 22-24 0 0,2-9 53 0 0,1 0 0 0 0,0 0-1 0 0,0 0 1 0 0,1 0 0 0 0,0 1-1 0 0,1-1 1 0 0,10-16 0 0 0,-1 1 13 0 0,3-5-39 0 0,2 1 1 0 0,1 0-1 0 0,0 1 0 0 0,27-26 0 0 0,-30 37-35 0 0,0 0 0 0 0,2 1 0 0 0,0 0 0 0 0,1 2 0 0 0,0 1 0 0 0,35-18 0 0 0,-42 25 75 0 0,0 0 0 0 0,0 2 0 0 0,1-1 0 0 0,-1 2-1 0 0,1 0 1 0 0,0 0 0 0 0,0 2 0 0 0,25-1 0 0 0,-32 2-4 0 0,1 1 0 0 0,-1 0 0 0 0,0 0 0 0 0,1 1 0 0 0,-1-1 0 0 0,0 2 0 0 0,0-1 0 0 0,0 1 0 0 0,-1 0 0 0 0,1 1 1 0 0,-1-1-1 0 0,0 1 0 0 0,0 0 0 0 0,0 1 0 0 0,0 0 0 0 0,-1 0 0 0 0,1 0 0 0 0,5 8 0 0 0,-3-2 17 0 0,0 1 1 0 0,-1 0-1 0 0,0 0 0 0 0,-1 1 0 0 0,0 0 0 0 0,7 26 1 0 0,-8-19-28 0 0,-1 0 1 0 0,-1 0-1 0 0,0 0 1 0 0,-1 26 0 0 0,-2-39-51 0 0,0 0 0 0 0,-1 0 0 0 0,0 0 0 0 0,0 0 0 0 0,0 0 0 0 0,-1 0 1 0 0,0 0-1 0 0,-1 0 0 0 0,1 0 0 0 0,-1-1 0 0 0,0 1 0 0 0,-1-1 0 0 0,0 0 1 0 0,0 0-1 0 0,0 0 0 0 0,-1-1 0 0 0,0 1 0 0 0,0-1 0 0 0,0 0 0 0 0,0-1 1 0 0,-1 1-1 0 0,0-1 0 0 0,0 0 0 0 0,-8 4 0 0 0,-187 80 151 0 0,68-32-92 0 0,127-53-73 0 0,-57 28 28 0 0,58-28-46 0 0,0 1 1 0 0,0-1-1 0 0,0 1 0 0 0,0 0 1 0 0,0 0-1 0 0,1 0 1 0 0,0 1-1 0 0,-7 9 0 0 0,10-13-605 0 0,17 1-7140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0,'0'0'5444'0'0,"2"1"-4594"0"0,5 4-474 0 0,0 0 0 0 0,0 0-1 0 0,-1 1 1 0 0,0 0 0 0 0,0 0 0 0 0,0 0 0 0 0,-1 0 0 0 0,7 10 0 0 0,34 66 1873 0 0,-18-29-1208 0 0,72 101 1177 0 0,-83-131-1906 0 0,2 0 0 0 0,1-1 0 0 0,0-1-1 0 0,29 23 1 0 0,-41-39-301 0 0,0-1 32 0 0,0-1-22 0 0,-8-3-30 0 0,1 0 1 0 0,0 0-1 0 0,0 0 0 0 0,-1 0 1 0 0,1 0-1 0 0,0 0 1 0 0,0-1-1 0 0,0 1 0 0 0,-1 0 1 0 0,1 0-1 0 0,0 0 1 0 0,-1-1-1 0 0,1 1 0 0 0,0 0 1 0 0,0-1-1 0 0,-1 1 1 0 0,1-1-1 0 0,-1 1 0 0 0,1-1 1 0 0,0 1-1 0 0,-1-1 1 0 0,1 1-1 0 0,-1-1 0 0 0,1 0 1 0 0,0 0-1 0 0,9-15-1451 0 0,-10 15 1195 0 0,1-1 0 0 0,-1 0 0 0 0,1 1 1 0 0,-1-1-1 0 0,1 0 0 0 0,-1 0 0 0 0,0 1 1 0 0,0-1-1 0 0,0-2 0 0 0,-2-8-1102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5983 0 0,'2'-7'11618'0'0,"-14"17"-11357"0"0,-16 20 0 0 0,16-18-216 0 0,-21 20 0 0 0,-73 61-17 0 0,88-75-16 0 0,1 2-1 0 0,1 0 1 0 0,-20 32-1 0 0,26-35 5 0 0,-1-1 0 0 0,0 0 0 0 0,-23 25 0 0 0,32-39-136 0 0,0-1-1 0 0,0 0 1 0 0,0 1 0 0 0,0-1-1 0 0,-1 0 1 0 0,1 0 0 0 0,0 0-1 0 0,-1 0 1 0 0,1-1 0 0 0,-1 1-1 0 0,1-1 1 0 0,-1 1-1 0 0,1-1 1 0 0,-1 0 0 0 0,1 0-1 0 0,-1 0 1 0 0,1 0 0 0 0,-1 0-1 0 0,1-1 1 0 0,-1 1-1 0 0,1-1 1 0 0,-1 0 0 0 0,1 1-1 0 0,-3-2 1 0 0,-4-2-1655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60 5527 0 0,'0'0'498'0'0,"2"1"-406"0"0,2-1 350 0 0,-1 0 1 0 0,1 0 0 0 0,-1 0 0 0 0,1 0-1 0 0,-1-1 1 0 0,0 1 0 0 0,1-1 0 0 0,-1 0-1 0 0,1 0 1 0 0,-1 0 0 0 0,0 0 0 0 0,0-1-1 0 0,0 1 1 0 0,0-1 0 0 0,5-3 0 0 0,-1 0 178 0 0,-1-1 1 0 0,0 1-1 0 0,1-1 1 0 0,-2 0-1 0 0,9-11 1654 0 0,-22 25-1805 0 0,-171 204-145 0 0,140-161-218 0 0,3 2 0 0 0,-38 76 0 0 0,69-119-93 0 0,0 0-1 0 0,1-1 1 0 0,0 2-1 0 0,1-1 0 0 0,0 0 1 0 0,-2 16-1 0 0,5-23-10 0 0,0 0 1 0 0,0 0-1 0 0,0-1 0 0 0,0 1 0 0 0,0 0 0 0 0,0 0 0 0 0,1 0 0 0 0,-1-1 0 0 0,1 1 1 0 0,0 0-1 0 0,0-1 0 0 0,0 1 0 0 0,0-1 0 0 0,1 1 0 0 0,-1-1 0 0 0,0 1 0 0 0,1-1 1 0 0,0 0-1 0 0,0 0 0 0 0,0 1 0 0 0,0-1 0 0 0,0-1 0 0 0,0 1 0 0 0,0 0 1 0 0,0 0-1 0 0,1-1 0 0 0,-1 0 0 0 0,1 1 0 0 0,3 0 0 0 0,4 2 17 0 0,0 0 0 0 0,1-1 0 0 0,0-1 0 0 0,17 3 0 0 0,48-1 51 0 0,-31-2-87 0 0,24 3-1809 0 0,-52-5-121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11887 0 0,'0'0'1083'0'0,"1"2"-891"0"0,1 11 109 0 0,1 0 0 0 0,0-1 0 0 0,1 1 0 0 0,0-1 0 0 0,1 1 0 0 0,1-1 0 0 0,0-1 1 0 0,11 17-1 0 0,-7-14 308 0 0,1 0 1 0 0,1 0 0 0 0,0-1-1 0 0,1 0 1 0 0,26 18 0 0 0,4-2 622 0 0,66 33 1 0 0,-18-12-781 0 0,-81-43-443 0 0,-5-4-26 0 0,1 0 0 0 0,0 0 0 0 0,0-1 0 0 0,0 0 0 0 0,11 3 0 0 0,-16-4-555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4 4143 0 0,'0'0'4291'0'0,"-8"-3"-1431"0"0,3 3-2636 0 0,1 0-1 0 0,-1 1 1 0 0,1 0-1 0 0,0 0 1 0 0,-1 0-1 0 0,1 0 1 0 0,0 1-1 0 0,0 0 1 0 0,0 0-1 0 0,0 0 1 0 0,0 0 0 0 0,0 0-1 0 0,-6 6 1 0 0,-2 4 282 0 0,-1 0 1 0 0,-14 18-1 0 0,8-7-92 0 0,-149 160 545 0 0,-13-12-721 0 0,157-152-221 0 0,-42 26 1 0 0,65-44 83 0 0,8-13 96 0 0,28-27-1062 0 0,-6 12-230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1375 0 0,'-1'2'107'0'0,"-3"4"-222"0"0,0-1 316 0 0,0 1 0 0 0,1 0 0 0 0,-4 8-1 0 0,6-11 143 0 0,0 0-1 0 0,0 0 0 0 0,1 0 0 0 0,-1 0 0 0 0,1 0 1 0 0,0 0-1 0 0,0 0 0 0 0,0 0 0 0 0,0 0 0 0 0,0 0 1 0 0,1 4-1 0 0,1 0 392 0 0,0 0 0 0 0,0-1 1 0 0,1 1-1 0 0,-1 0 0 0 0,1 0 1 0 0,8 10-1 0 0,-5-8-302 0 0,1 0 1 0 0,0 0-1 0 0,15 13 0 0 0,4-1-514 0 0,1-1 0 0 0,29 17 1 0 0,-27-18 514 0 0,21 13-345 0 0,134 96 707 0 0,-163-111-475 0 0,0 1-1 0 0,-2 1 1 0 0,0 1 0 0 0,-2 0 0 0 0,0 1-1 0 0,17 29 1 0 0,-28-39-155 0 0,-1 0-1 0 0,1 0 0 0 0,-2 0 1 0 0,0 1-1 0 0,0 0 1 0 0,-1 0-1 0 0,-1 0 1 0 0,0 0-1 0 0,0 0 0 0 0,-1 0 1 0 0,-1 16-1 0 0,-1-12 7 0 0,-1 0 0 0 0,-1 0 0 0 0,0 0 0 0 0,-1-1-1 0 0,-1 1 1 0 0,-1-1 0 0 0,0 0 0 0 0,-8 16 0 0 0,-10 10 209 0 0,-47 65 0 0 0,-38 30-51 0 0,53-69-265 0 0,50-59-92 0 0,1 0 0 0 0,-1 1 0 0 0,2-1 0 0 0,-1 1 1 0 0,1 0-1 0 0,-4 11 0 0 0,6-14-473 0 0,0 1 0 0 0,1 0 1 0 0,-1-1-1 0 0,1 1 0 0 0,1 0 0 0 0,-1 0 1 0 0,1 0-1 0 0,0-1 0 0 0,2 11 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1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1375 0 0,'0'0'13390'0'0,"1"13"-12908"0"0,-1-11-414 0 0,1 1 0 0 0,-1 0 0 0 0,0-1-1 0 0,0 1 1 0 0,0-1 0 0 0,0 1 0 0 0,0 0-1 0 0,0-1 1 0 0,-1 1 0 0 0,1 0 0 0 0,-1-1-1 0 0,0 1 1 0 0,0-1 0 0 0,0 1 0 0 0,0-1-1 0 0,0 0 1 0 0,-1 1 0 0 0,1-1-1 0 0,-1 0 1 0 0,1 0 0 0 0,-1 0 0 0 0,0 0-1 0 0,0 0 1 0 0,0 0 0 0 0,0-1 0 0 0,0 1-1 0 0,0-1 1 0 0,0 1 0 0 0,0-1 0 0 0,-1 0-1 0 0,-2 2 1 0 0,-101 41 68 0 0,97-41-136 0 0,9-3 1 0 0,0 0 0 0 0,-1 0 0 0 0,1 0 0 0 0,0 1 0 0 0,-1-1 0 0 0,1 0 0 0 0,0 0 0 0 0,0 0 0 0 0,-1 0-1 0 0,1 0 1 0 0,0 0 0 0 0,-1 0 0 0 0,1 0 0 0 0,0 0 0 0 0,0 0 0 0 0,-1 0 0 0 0,1 0 0 0 0,0 0 0 0 0,-1 0 0 0 0,1 0 0 0 0,0 0-1 0 0,0-1 1 0 0,-1 1 0 0 0,1 0 0 0 0,0 0 0 0 0,-1 0 0 0 0,1 0 0 0 0,0 0 0 0 0,0-1 0 0 0,0 1 0 0 0,-1 0 0 0 0,1 0 0 0 0,0 0 0 0 0,0-1-1 0 0,0 1 1 0 0,-1 0 0 0 0,1 0 0 0 0,0-1 0 0 0,0 1 0 0 0,0 0 0 0 0,0 0 0 0 0,0-1 0 0 0,0 1 0 0 0,0 0 0 0 0,-1-1 0 0 0,1 1-1 0 0,0 0 1 0 0,0 0 0 0 0,0-1 0 0 0,0 1 0 0 0,0 0 0 0 0,0-1 0 0 0,1 1 0 0 0,-1 0 0 0 0,0-1 0 0 0,0 1 0 0 0,0 0 0 0 0,0-3 7 0 0,0 0 1 0 0,1 0 0 0 0,-1 0 0 0 0,1 0 0 0 0,0 0 0 0 0,0 0 0 0 0,0 0 0 0 0,0 1 0 0 0,0-1 0 0 0,0 0 0 0 0,1 1 0 0 0,-1-1 0 0 0,3-2 0 0 0,3-3 27 0 0,0 0 0 0 0,12-9 0 0 0,9-12 72 0 0,-27 28 100 0 0,-1 3-131 0 0,0 29 131 0 0,0-23-117 0 0,0-6 500 0 0,2-2-442 0 0,-2 0-143 0 0,0 0 0 0 0,0 0 0 0 0,-1 0 0 0 0,1 0 0 0 0,0 1 0 0 0,0-1 0 0 0,0 0 0 0 0,0 0 0 0 0,-1 0 0 0 0,1 0 0 0 0,0 0 0 0 0,0 0 0 0 0,0 1 0 0 0,0-1 0 0 0,0 0 0 0 0,0 0 0 0 0,-1 0 0 0 0,1 0 0 0 0,0 0 0 0 0,0 1 0 0 0,0-1 0 0 0,0 0 0 0 0,0 0 0 0 0,0 0 0 0 0,0 0 0 0 0,0 1 0 0 0,0-1 0 0 0,0 0 0 0 0,0 0 0 0 0,0 0 0 0 0,0 1 0 0 0,0-1 0 0 0,0 0 0 0 0,0 0 0 0 0,0 0 0 0 0,0 0 0 0 0,0 1 0 0 0,0-1 0 0 0,0 0 0 0 0,0 0 0 0 0,0 0 0 0 0,1 0 0 0 0,-1 1 0 0 0,0-1 0 0 0,0 0 0 0 0,0 0-1 0 0,0 0 1 0 0,0 0 0 0 0,0 0 0 0 0,1 1 0 0 0,-1-1 0 0 0,0 0 0 0 0,0 0 0 0 0,0 0 0 0 0,0 0 0 0 0,0 0 0 0 0,1 0 0 0 0,-1 0 0 0 0,0 0 0 0 0,0 0 0 0 0,0 0 0 0 0,1 0 0 0 0,-1 0 0 0 0,0 0 0 0 0,0 0 0 0 0,1 0 0 0 0,-17 11-6 0 0,10-5 11 0 0,5-5 10 0 0,2-2 1 0 0,4-2-24 0 0,-4 2-56 0 0,-10 15-928 0 0,5-8-120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21 11231 0 0,'3'-5'173'0'0,"-2"4"-79"0"0,0-1 0 0 0,0 1 0 0 0,0 0 0 0 0,0-1 0 0 0,0 1 0 0 0,0 0 0 0 0,0 0 0 0 0,0 0 0 0 0,1 0-1 0 0,-1 0 1 0 0,4-2 2696 0 0,-5 5-2392 0 0,-1 6-265 0 0,0 0 1 0 0,-1 0-1 0 0,1 0 1 0 0,-1 0-1 0 0,-1-1 1 0 0,0 1-1 0 0,0-1 1 0 0,0 1-1 0 0,-8 10 1 0 0,-44 62 158 0 0,51-75-267 0 0,-7 9-8 0 0,-1-2 1 0 0,0 1 0 0 0,-23 17 0 0 0,-46 27 113 0 0,56-42-129 0 0,-1-2 0 0 0,-41 16 0 0 0,0-1-97 0 0,34-13 49 0 0,-58 38 0 0 0,81-46 39 0 0,0 0 0 0 0,1 1 1 0 0,0 0-1 0 0,0 1 0 0 0,1 0 1 0 0,0 1-1 0 0,1-1 1 0 0,0 1-1 0 0,-8 17 0 0 0,11-18 7 0 0,2 2 0 0 0,2-10 0 0 0,0 0 0 0 0,-1 1 0 0 0,1-1 0 0 0,0 1 0 0 0,0-1 0 0 0,0 1 0 0 0,0-1 0 0 0,0 1 0 0 0,1-1 0 0 0,-1 1 0 0 0,0-1 0 0 0,1 1 0 0 0,-1-1 0 0 0,1 0 0 0 0,-1 1 0 0 0,1-1 0 0 0,1 2 0 0 0,0 1 0 0 0,1 1 35 0 0,0 0 0 0 0,0 0 0 0 0,1 0 0 0 0,-1-1 1 0 0,1 1-1 0 0,0-1 0 0 0,0 0 0 0 0,1 0 0 0 0,-1 0 0 0 0,1-1 0 0 0,0 1 0 0 0,8 3 0 0 0,7 3 294 0 0,42 14 1 0 0,-44-18-261 0 0,4 1 149 0 0,0-1 0 0 0,0 0 1 0 0,26 1-1 0 0,70 1 365 0 0,-68-9-302 0 0,97-14 0 0 0,-64 4-245 0 0,30-8-14 0 0,-70 10 4 0 0,54-3 0 0 0,-32 5-26 0 0,-63 7 0 0 0,0 0 0 0 0,-1 0 0 0 0,1 0 0 0 0,0 0 0 0 0,0-1 0 0 0,-1 1 0 0 0,1 0 0 0 0,0-1 0 0 0,-1 1 0 0 0,1-1 0 0 0,0 0 0 0 0,-1 1 0 0 0,1-1 0 0 0,1-2 0 0 0,2 0 0 0 0,-3 2 0 0 0,1 0 0 0 0,-1-1 0 0 0,1 1-1 0 0,-1-1 1 0 0,0 0 0 0 0,0 0 0 0 0,0 0-1 0 0,0 0 1 0 0,0 0 0 0 0,0 0 0 0 0,-1-1-1 0 0,1 1 1 0 0,-1 0 0 0 0,1-1 0 0 0,-1 1 0 0 0,0-1-1 0 0,0 0 1 0 0,0 1 0 0 0,-1-1 0 0 0,1 0-1 0 0,0 1 1 0 0,-1-1 0 0 0,0 0 0 0 0,0-3 0 0 0,1-4-11 0 0,2-4-153 0 0,-2 0-1 0 0,0 0 0 0 0,-1 0 1 0 0,-1-1-1 0 0,0 1 1 0 0,-5-27-1 0 0,5 39 126 0 0,0-1 0 0 0,0 1 0 0 0,0 0 0 0 0,-1-1 0 0 0,1 1 0 0 0,-1 0 0 0 0,1 0 0 0 0,-1 0 0 0 0,0 0 0 0 0,1 0 0 0 0,-1 0 1 0 0,0 1-1 0 0,0-1 0 0 0,-1 0 0 0 0,1 1 0 0 0,0 0 0 0 0,0-1 0 0 0,-5 0 0 0 0,-3-2-33 0 0,0 1 0 0 0,-1 0 0 0 0,-13-2 0 0 0,8 2 20 0 0,7 2 52 0 0,2-1 0 0 0,4 2 9 0 0,1 0 1 0 0,0 0-1 0 0,0 0 0 0 0,0 0 0 0 0,0 0 1 0 0,-1 0-1 0 0,1 0 0 0 0,0 1 0 0 0,0-1 1 0 0,0 1-1 0 0,0 0 0 0 0,0-1 0 0 0,0 1 1 0 0,0 0-1 0 0,0 0 0 0 0,0 0 0 0 0,0 1 0 0 0,-2 1 1 0 0,-4 2 17 0 0,-12 9-14 0 0,0 1 1 0 0,0 1-1 0 0,2 0 0 0 0,0 2 1 0 0,1 0-1 0 0,1 1 0 0 0,0 0 1 0 0,-16 27-1 0 0,28-39 15 0 0,0 0 0 0 0,0 0 0 0 0,0 1 0 0 0,1-1 0 0 0,0 1 0 0 0,0 0 0 0 0,1 0 0 0 0,-3 15 0 0 0,5-19 6 0 0,0 0 1 0 0,0 0 0 0 0,0-1-1 0 0,0 1 1 0 0,1 0 0 0 0,0 0-1 0 0,-1-1 1 0 0,1 1 0 0 0,0-1-1 0 0,1 1 1 0 0,-1-1 0 0 0,1 1-1 0 0,-1-1 1 0 0,1 0 0 0 0,0 1 0 0 0,0-1-1 0 0,1 0 1 0 0,-1 0 0 0 0,1-1-1 0 0,-1 1 1 0 0,6 4 0 0 0,0-2 217 0 0,0 0 1 0 0,18 9 0 0 0,-2-2-1522 0 0,-23-11 498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 3887 0 0,'0'0'175'0'0,"-3"-1"-8"0"0,-100-2 3743 0 0,102 3-3644 0 0,0 0-1 0 0,1 0 1 0 0,-1 0-1 0 0,0 0 1 0 0,1 0-1 0 0,-1 1 1 0 0,0-1-1 0 0,1 0 1 0 0,-1 0-1 0 0,1 0 1 0 0,-1 1-1 0 0,0-1 1 0 0,1 0-1 0 0,-1 1 1 0 0,1-1-1 0 0,-1 0 1 0 0,1 1-1 0 0,-1-1 1 0 0,1 1-1 0 0,-1-1 1 0 0,0 1-1 0 0,1 0-164 0 0,-1 0 0 0 0,1 0 0 0 0,-1 0 0 0 0,1 0 0 0 0,0 0 0 0 0,0 0 0 0 0,-1 1 0 0 0,1-1 0 0 0,0 0 0 0 0,0 0 0 0 0,0 2 0 0 0,0 1-90 0 0,1 0 0 0 0,0 1 0 0 0,0-1 0 0 0,2 6 0 0 0,0-1 145 0 0,1 0 0 0 0,0-1 1 0 0,0 1-1 0 0,1-1 0 0 0,12 15 0 0 0,34 33 451 0 0,-40-45-509 0 0,-3 2-38 0 0,-1 3-39 0 0,-6-13-18 0 0,0 0 1 0 0,-1 0-1 0 0,1 0 1 0 0,-1 0-1 0 0,0 1 1 0 0,0-1-1 0 0,0 0 0 0 0,-1 0 1 0 0,1 0-1 0 0,-1 1 1 0 0,1-1-1 0 0,-1 0 1 0 0,0 0-1 0 0,0 0 0 0 0,-1 0 1 0 0,1 0-1 0 0,-1 0 1 0 0,1-1-1 0 0,-1 1 1 0 0,0 0-1 0 0,0-1 1 0 0,0 1-1 0 0,-3 2 0 0 0,-6 5 6 0 0,0 0 0 0 0,-1 0 0 0 0,-22 13 0 0 0,26-18-10 0 0,-130 70-94 0 0,112-62 25 0 0,26-13 65 0 0,-1 0-1 0 0,1 1 1 0 0,-1-1 0 0 0,0 0-1 0 0,1 0 1 0 0,-1 1 0 0 0,1-1-1 0 0,-1 0 1 0 0,0 0 0 0 0,1 0 0 0 0,-1 0-1 0 0,0 0 1 0 0,1 0 0 0 0,-1 0-1 0 0,0 0 1 0 0,1 0 0 0 0,-1 0-1 0 0,0 0 1 0 0,1 0-2 0 0,-1 0-1 0 0,1-1 1 0 0,0 1-1 0 0,0 0 1 0 0,0 0 0 0 0,-1-1-1 0 0,1 1 1 0 0,0 0-1 0 0,0 0 1 0 0,0-1 0 0 0,0 1-1 0 0,0 0 1 0 0,0 0-1 0 0,-1-1 1 0 0,1 1-1 0 0,0 0 1 0 0,0-1 0 0 0,0 1-1 0 0,0 0 1 0 0,0-1-1 0 0,0 1 1 0 0,0 0-1 0 0,0 0 1 0 0,0-1 0 0 0,1 0-1 0 0,-1-1-27 0 0,1 0-1 0 0,0-1 0 0 0,-1 1 1 0 0,1 0-1 0 0,0-1 0 0 0,1 1 1 0 0,1-4-1 0 0,4-1-114 0 0,0 0 0 0 0,0 0 0 0 0,0 1 0 0 0,12-8 0 0 0,0 0-577 0 0,14-12-500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4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29 6911 0 0,'-1'-1'528'0'0,"-1"-1"-534"0"0,-24-15 1297 0 0,24 16-865 0 0,0 0 0 0 0,1 1 0 0 0,-1-1 1 0 0,0 0-1 0 0,0 1 0 0 0,0 0 0 0 0,0-1 0 0 0,-3 1 3922 0 0,5 0-4302 0 0,0-1 0 0 0,0 1 0 0 0,0 0 0 0 0,0 0 0 0 0,0 0 0 0 0,1-1 1 0 0,-1 1-1 0 0,0 0 0 0 0,0 0 0 0 0,0 0 0 0 0,1 0 0 0 0,-1-1 0 0 0,0 1 1 0 0,0 0-1 0 0,0 0 0 0 0,1 0 0 0 0,-1 0 0 0 0,0 0 0 0 0,0 0 0 0 0,1 0 1 0 0,-1 0-1 0 0,0 0 0 0 0,0 0 0 0 0,1 0 0 0 0,-1 0 0 0 0,0 0 0 0 0,0 0 1 0 0,1 0-1 0 0,-1 0 0 0 0,0 0 0 0 0,0 0 0 0 0,1 0 0 0 0,-1 5-31 0 0,0 1-1 0 0,0-1 1 0 0,0 0-1 0 0,-1 0 0 0 0,0 1 1 0 0,0-1-1 0 0,0 0 1 0 0,-1 0-1 0 0,0 0 1 0 0,-4 8-1 0 0,-3 5 69 0 0,-19 25 0 0 0,11-17 19 0 0,-60 86 96 0 0,45-68-173 0 0,2 1 0 0 0,-43 86 0 0 0,70-123 25 0 0,0 1 1 0 0,1 0-1 0 0,0 0 0 0 0,-1 16 0 0 0,2-19-21 0 0,1-3-11 0 0,0 1-1 0 0,1 0 1 0 0,-1 0 0 0 0,1 0-1 0 0,0 0 1 0 0,0-1 0 0 0,0 1-1 0 0,1 0 1 0 0,-1-1-1 0 0,3 4 1 0 0,-2-2 26 0 0,-1-4-33 0 0,-1-1 1 0 0,0 1-1 0 0,1-1 1 0 0,-1 1 0 0 0,1-1-1 0 0,-1 1 1 0 0,1-1 0 0 0,-1 1-1 0 0,1-1 1 0 0,-1 1-1 0 0,1-1 1 0 0,0 1 0 0 0,-1-1-1 0 0,1 0 1 0 0,-1 1 0 0 0,1-1-1 0 0,0 0 1 0 0,0 0-1 0 0,-1 0 1 0 0,2 1 0 0 0,1 0 34 0 0,11 5 390 0 0,1-1-1 0 0,0-1 1 0 0,0 0 0 0 0,30 4-1 0 0,-27-5-68 0 0,0 0 0 0 0,25 9 0 0 0,-40-11-286 0 0,-1 0-4 0 0,1 0 10 0 0,14 15 85 0 0,-9-8-160 0 0,-6-6 100 0 0,2 8-2001 0 0,-3-8 390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6447 0 0,'0'0'8752'0'0,"-2"1"-8388"0"0,-33 18 0 0 0,34-19-359 0 0,0 1 0 0 0,0-1 0 0 0,-1 1 0 0 0,1-1-1 0 0,0 1 1 0 0,0 0 0 0 0,0-1 0 0 0,0 1 0 0 0,0 0-1 0 0,0 0 1 0 0,0 0 0 0 0,0 0 0 0 0,0 0 0 0 0,-1 2 0 0 0,0 1 2 0 0,-8 5-7 0 0,3 0 11 0 0,6-7 485 0 0,6-10-424 0 0,-2 5-21 0 0,8-9-38 0 0,-11 12-12 0 0,27-17-66 0 0,-26 16 1190 0 0,-2 3-933 0 0,-6 10-51 0 0,0-1 1 0 0,-1 0-1 0 0,-1 0 0 0 0,1-1 0 0 0,-19 16 1 0 0,17-16-59 0 0,4-4-14 0 0,4-4 77 0 0,4-3-121 0 0,0 1 0 0 0,0-1 1 0 0,0 0-1 0 0,-1 0 1 0 0,1 0-1 0 0,0 0 1 0 0,-1 0-1 0 0,1 0 1 0 0,2-3-1 0 0,2 0 31 0 0,10-7 50 0 0,-6 6-54 0 0,-1-1 1 0 0,-1 0-1 0 0,15-14 0 0 0,-15 13 19 0 0,-7 5 287 0 0,-6 6-294 0 0,-3 1 0 0 0,0 2-10 0 0,2 2-33 0 0,5-7 32 0 0,3-3 1 0 0,7 0-58 0 0,-1-1 1 0 0,1-1-1 0 0,-1 1 1 0 0,0-1-1 0 0,9-5 1 0 0,39-22-1303 0 0,-26 11-85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329 111 9671 0 0,'0'0'1128'0'0,"-1"1"-460"0"0,-8 4-26 0 0,0 0-1 0 0,-1 0 0 0 0,1-1 1 0 0,-20 6 2159 0 0,48-19-1924 0 0,72-62 122 0 0,-87 69-974 0 0,9-8 142 0 0,1 1 0 0 0,0 1-1 0 0,1 0 1 0 0,-1 1 0 0 0,21-7-1 0 0,-33 14-127 0 0,-1-1-1 0 0,1 1 0 0 0,0 0 1 0 0,-1-1-1 0 0,1 1 1 0 0,0 0-1 0 0,-1 0 0 0 0,1 0 1 0 0,0 0-1 0 0,-1 0 1 0 0,1 0-1 0 0,-1 1 0 0 0,1-1 1 0 0,0 0-1 0 0,-1 1 1 0 0,1-1-1 0 0,-1 1 0 0 0,1 0 1 0 0,-1 0-1 0 0,1-1 1 0 0,-1 1-1 0 0,2 2 0 0 0,-1-2 7 0 0,-1 1 0 0 0,1 0 0 0 0,-1 0 0 0 0,0 1 0 0 0,1-1-1 0 0,-1 0 1 0 0,0 0 0 0 0,0 0 0 0 0,-1 1 0 0 0,1-1-1 0 0,0 1 1 0 0,-1-1 0 0 0,1 4 0 0 0,0 3 24 0 0,-1 0 1 0 0,0 0-1 0 0,-1-1 1 0 0,0 1-1 0 0,0 0 1 0 0,-1 0-1 0 0,-2 10 1 0 0,-1-9-65 0 0,1-1 1 0 0,-2 0 0 0 0,1 0-1 0 0,-1 0 1 0 0,0 0-1 0 0,-1-1 1 0 0,0 0-1 0 0,-15 13 1 0 0,-13 16-99 0 0,-19 24-35 0 0,-2-3 0 0 0,-108 87 0 0 0,131-118 107 0 0,1 1 0 0 0,-41 48-1 0 0,64-65 22 0 0,9-11 0 0 0,0 0 0 0 0,0 1 0 0 0,-1-1 0 0 0,1 0 0 0 0,0 1 0 0 0,0-1 0 0 0,0 0 0 0 0,0 1 0 0 0,-1-1 0 0 0,1 0 0 0 0,0 1 0 0 0,0-1 0 0 0,0 0 0 0 0,0 1 0 0 0,0-1 0 0 0,0 0 0 0 0,0 1 0 0 0,0-1 0 0 0,0 0 0 0 0,0 1 0 0 0,0-1 0 0 0,0 0 0 0 0,1 1 0 0 0,0 0 0 0 0,0 0 0 0 0,0 0 0 0 0,0 0-1 0 0,0-1 1 0 0,1 1 0 0 0,-1 0 0 0 0,0-1-1 0 0,1 1 1 0 0,-1-1 0 0 0,0 1 0 0 0,1-1 0 0 0,-1 0-1 0 0,0 0 1 0 0,3 1 0 0 0,22 1 16 0 0,-26-2-15 0 0,26-1 52 0 0,0-1 1 0 0,0-2 0 0 0,36-8-1 0 0,-45 8-33 0 0,219-63 247 0 0,-70 16 202 0 0,-91 24-262 0 0,-68 24-177 0 0,-5 3 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1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0,'0'0'102'0'0,"2"0"-1"0"0,17-3 839 0 0,0-9 6123 0 0,-7 4-6218 0 0,0 1 0 0 0,0 0 0 0 0,0 1 1 0 0,24-9-1 0 0,-22 10 2387 0 0,-13 8-3118 0 0,-6 11 106 0 0,-2 3-139 0 0,6-15-65 0 0,-1 1 1 0 0,1 0-1 0 0,-1 0 1 0 0,0-1-1 0 0,0 1 1 0 0,0-1-1 0 0,0 0 1 0 0,0 1-1 0 0,-1-1 1 0 0,-3 2-1 0 0,6-4-14 0 0,-5 5 20 0 0,2-3 26 0 0,-2 1-22 0 0,4-2 312 0 0,2-2-271 0 0,3-3 38 0 0,-1 0 1 0 0,1 1-1 0 0,0-1 0 0 0,9-5 1855 0 0,-14 11-1896 0 0,0 7 0 0 0,-1-2-26 0 0,2-5-117 0 0,0-1-663 0 0,0-1 656 0 0,-1 0 0 0 0,1 1 0 0 0,0-1 0 0 0,0 0 1 0 0,0 1-1 0 0,0-1 0 0 0,0 0 0 0 0,0 1 0 0 0,0-1 0 0 0,0 0 0 0 0,0 1 1 0 0,0-1-1 0 0,0 0 0 0 0,0 1 0 0 0,0-1 0 0 0,0 1 0 0 0,0-1 1 0 0,0 0-1 0 0,0 1 0 0 0,1-1 0 0 0,-1 1 0 0 0,2-1-153 0 0,0 1 0 0 0,0-1 0 0 0,1 0 0 0 0,-1 0 0 0 0,0 0-1 0 0,0 0 1 0 0,0 0 0 0 0,1-1 0 0 0,-1 1 0 0 0,0 0 0 0 0,0-1 0 0 0,0 0 0 0 0,0 0-1 0 0,0 1 1 0 0,0-1 0 0 0,0 0 0 0 0,0 0 0 0 0,0-1 0 0 0,2-1 0 0 0,11-10-5067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35 8663 0 0,'0'0'398'0'0,"1"-1"-9"0"0,2-5-248 0 0,12-21 3707 0 0,-15 27-3801 0 0,-4 13 658 0 0,-48 230 1885 0 0,50-236-2532 0 0,-44 306 2581 0 0,47-296-2415 0 0,-1-14-181 0 0,1 0-1 0 0,-1 1 0 0 0,0-1 0 0 0,0 1 1 0 0,-1-1-1 0 0,1 0 0 0 0,-1 1 0 0 0,0-1 1 0 0,1 0-1 0 0,-4 6 0 0 0,4-7 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1087 71 8031 0 0,'1'-1'366'0'0,"56"-69"7048"0"0,-71 79-6958 0 0,8-5-373 0 0,-212 132 270 0 0,134-90-633 0 0,-135 52 1 0 0,-98 9-307 0 0,300-101 538 0 0,0-2 1 0 0,-25 4-1 0 0,37-8 32 0 0,0 1 0 0 0,0-1 0 0 0,1 0 0 0 0,-1 0 0 0 0,0-1 0 0 0,1 1 0 0 0,-1-1 0 0 0,0 0 0 0 0,1-1 0 0 0,-1 1 0 0 0,1-1 0 0 0,-1 1 0 0 0,-6-5 0 0 0,10 5 3 0 0,0 0-1 0 0,0 0 1 0 0,0 0-1 0 0,0 0 1 0 0,1 0-1 0 0,-1 0 1 0 0,0 0-1 0 0,1-1 1 0 0,-1 1-1 0 0,0 0 1 0 0,1 0-1 0 0,0-1 1 0 0,-1 1-1 0 0,1 0 1 0 0,0 0-1 0 0,-1-1 1 0 0,1-1-1 0 0,1-23-245 0 0,-1 25 227 0 0,2-16-249 0 0,1 0 0 0 0,0 0 0 0 0,2 0 0 0 0,0 1 0 0 0,1 0 0 0 0,0 0 0 0 0,16-27 0 0 0,-16 30 149 0 0,-5 10 60 0 0,0 6 8 0 0,0 10 123 0 0,0 0 1 0 0,-1 0 0 0 0,0 0 0 0 0,-4 25-1 0 0,0-5 175 0 0,3-14-36 0 0,-2 8 170 0 0,1 1 0 0 0,2 0 0 0 0,4 42 0 0 0,10 35 680 0 0,-13-94-970 0 0,-1 0-1 0 0,0 0 1 0 0,0 0-1 0 0,-1 0 1 0 0,-1 0-1 0 0,0 0 1 0 0,0 0-1 0 0,-1-1 1 0 0,0 1-1 0 0,-1-1 1 0 0,-9 18-1 0 0,4-13-46 0 0,0 0 0 0 0,-1-1-1 0 0,-1 0 1 0 0,0-1-1 0 0,0 0 1 0 0,-22 18-1 0 0,12-14-162 0 0,-28 33-1 0 0,48-48-18 0 0,4-5-1475 0 0,16-11 952 0 0,6-7-106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6911 0 0,'0'0'6579'0'0,"3"0"-5646"0"0,13-1-246 0 0,0-1-1 0 0,-1-1 0 0 0,22-6 0 0 0,-16 4-7 0 0,32-5-1 0 0,-41 9-904 0 0,1 0 0 0 0,-1 0 0 0 0,1 1 1 0 0,-1 1-1 0 0,1 0 0 0 0,20 5 1 0 0,-31-6-873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3679 0 0,'1'2'11284'0'0,"0"2"-11141"0"0,0-1 0 0 0,0 1 0 0 0,0 0 0 0 0,0-1 0 0 0,0 1 0 0 0,-1 0 0 0 0,0 0 0 0 0,0-1 0 0 0,0 1 0 0 0,0 0 0 0 0,-1 0-1 0 0,1-1 1 0 0,-1 1 0 0 0,0 0 0 0 0,-2 4 0 0 0,-3 10 480 0 0,-17 31 0 0 0,12-26-160 0 0,-24 37-80 0 0,34-58-506 0 0,3-2-1522 0 0,9-2 86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1 176 919 0 0,'0'0'13163'0'0,"0"-2"-12543"0"0,3-9-450 0 0,0-1-1 0 0,0 0 1 0 0,2 1 0 0 0,-1 0-1 0 0,2 0 1 0 0,-1 0 0 0 0,14-18-1 0 0,-15 23-268 0 0,0 1 0 0 0,1 0 0 0 0,-1 0 0 0 0,1 0-1 0 0,0 0 1 0 0,0 1 0 0 0,1 0 0 0 0,0 0 0 0 0,-1 0 0 0 0,1 1-1 0 0,0 0 1 0 0,0 0 0 0 0,1 1 0 0 0,-1-1 0 0 0,11-1 0 0 0,-15 4 136 0 0,0-1 0 0 0,0 1 1 0 0,0 1-1 0 0,0-1 1 0 0,0 0-1 0 0,0 0 1 0 0,0 1-1 0 0,0-1 0 0 0,0 1 1 0 0,0 0-1 0 0,0-1 1 0 0,0 1-1 0 0,0 0 1 0 0,0 0-1 0 0,-1 0 0 0 0,4 3 1 0 0,-2-2 86 0 0,0 1 0 0 0,0 0 1 0 0,0 0-1 0 0,-1-1 0 0 0,1 2 1 0 0,-1-1-1 0 0,3 5 0 0 0,0 1 83 0 0,-1 0-1 0 0,0 0 1 0 0,-1 0-1 0 0,0 0 0 0 0,0 1 1 0 0,-1 0-1 0 0,0-1 1 0 0,-1 1-1 0 0,0 0 1 0 0,0 0-1 0 0,-2 13 1 0 0,-4 9-349 0 0,5-30-738 0 0,0-1-334 0 0,0 7-68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93 233 10135 0 0,'0'0'778'0'0,"-1"3"-400"0"0,-1 4 247 0 0,0 0-1 0 0,-1 0 1 0 0,0-1 0 0 0,-8 14-1 0 0,9-18-457 0 0,1 1 1 0 0,-1 0-1 0 0,0-1 1 0 0,0 0-1 0 0,-1 0 0 0 0,1 1 1 0 0,0-1-1 0 0,-1 0 0 0 0,1-1 1 0 0,-1 1-1 0 0,0 0 0 0 0,0-1 1 0 0,1 1-1 0 0,-7 1 1 0 0,8-3-156 0 0,0 0 0 0 0,1 0 0 0 0,-1 0 0 0 0,0 0 0 0 0,0 0 0 0 0,0 0 0 0 0,0 0 0 0 0,0 0 0 0 0,1 0 1 0 0,-1 0-1 0 0,0 0 0 0 0,0-1 0 0 0,0 1 0 0 0,0 0 0 0 0,1-1 0 0 0,-1 1 0 0 0,0-1 0 0 0,0 1 0 0 0,0-1 1 0 0,1 1-1 0 0,-1-1 0 0 0,0 1 0 0 0,1-1 0 0 0,-1 1 0 0 0,1-1 0 0 0,-1 0 0 0 0,1 0 0 0 0,-1 1 1 0 0,1-1-1 0 0,-1 0 0 0 0,1 0 0 0 0,0 1 0 0 0,-1-3 0 0 0,0 0 3 0 0,0 0-1 0 0,0 0 1 0 0,0 0-1 0 0,1 0 1 0 0,-1 0-1 0 0,1 0 1 0 0,0-5 0 0 0,2-6-29 0 0,0 1 0 0 0,0 0 0 0 0,2 0 0 0 0,0 0 0 0 0,0 1 0 0 0,8-16 0 0 0,-2 8-162 0 0,0 2 1 0 0,2-1 0 0 0,15-18 0 0 0,-23 31 125 0 0,1 0 0 0 0,1 0-1 0 0,-1 1 1 0 0,1 0 0 0 0,0 0 0 0 0,0 0 0 0 0,1 1-1 0 0,-1-1 1 0 0,1 2 0 0 0,0-1 0 0 0,0 1 0 0 0,0 0-1 0 0,13-3 1 0 0,5 1-12 0 0,-22 7 60 0 0,0-2 40 0 0,1 0 0 0 0,-1 0 0 0 0,0 1-1 0 0,1 0 1 0 0,-1 0 0 0 0,0 0 0 0 0,0 0 0 0 0,1 0-1 0 0,-1 0 1 0 0,0 1 0 0 0,5 3 0 0 0,3 2 144 0 0,-8-6-75 0 0,1 1-1 0 0,-1 1 1 0 0,1-1 0 0 0,-1 0-1 0 0,0 1 1 0 0,0-1-1 0 0,0 1 1 0 0,0 0 0 0 0,0 0-1 0 0,-1 0 1 0 0,1 1-1 0 0,-1-1 1 0 0,0 1 0 0 0,0-1-1 0 0,2 6 1 0 0,-2-4-21 0 0,-1 1 1 0 0,0-1-1 0 0,1 1 1 0 0,-2-1-1 0 0,1 1 1 0 0,-1 0-1 0 0,0 0 1 0 0,0-1-1 0 0,-2 12 1 0 0,0-6-44 0 0,0 0 1 0 0,-2 0 0 0 0,1-1 0 0 0,-1 1 0 0 0,-1-1-1 0 0,1 0 1 0 0,-2-1 0 0 0,1 1 0 0 0,-2-1-1 0 0,-12 16 1 0 0,6-12-101 0 0,1-1 0 0 0,-20 14-1 0 0,25-21-232 0 0,1-1 0 0 0,-1 0 0 0 0,0 0 0 0 0,0-1 0 0 0,0 0 0 0 0,0 0 0 0 0,-12 3 0 0 0,16-6-951 0 0,-5-1-50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40 640 11255 0 0,'0'0'5411'0'0,"-2"-1"-4486"0"0,-1-1-617 0 0,0-1-1 0 0,1-1 0 0 0,-1 1 1 0 0,0 0-1 0 0,1-1 1 0 0,0 1-1 0 0,0-1 0 0 0,0 1 1 0 0,0-1-1 0 0,-2-7 1 0 0,2 5-124 0 0,0 0 0 0 0,1-1 1 0 0,-1 1-1 0 0,1-1 0 0 0,1 1 1 0 0,-1-10-1 0 0,3 1-117 0 0,0 1-1 0 0,0 0 1 0 0,2-1 0 0 0,0 1-1 0 0,1 0 1 0 0,0 1 0 0 0,1-1-1 0 0,0 1 1 0 0,1 0 0 0 0,1 0-1 0 0,14-18 1 0 0,5-2 136 0 0,1 1-1 0 0,55-47 1 0 0,-77 73-204 0 0,147-122-277 0 0,-138 117 38 0 0,1 0 0 0 0,0 2 0 0 0,1 0 0 0 0,33-12-1 0 0,-34 16-3155 0 0,22-4-1 0 0,-15 5-3242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656 851 1839 0 0,'1'-1'5383'0'0,"9"-26"1057"0"0,9-14-5200 0 0,-10 17-1013 0 0,0 0 0 0 0,6-33 1 0 0,-5 20-109 0 0,23-98 84 0 0,24-75-166 0 0,-20 104-59 0 0,25-80-396 0 0,-62 184 325 0 0,-8 8-150 0 0,-11 16 163 0 0,1 0 0 0 0,1 2-1 0 0,-15 27 1 0 0,7-11 33 0 0,-230 421 77 0 0,247-445-4 0 0,-161 367 737 0 0,147-325-521 0 0,-3-2-1 0 0,-46 81 1 0 0,41-88-190 0 0,-1-1 0 0 0,-50 58 0 0 0,65-90-71 0 0,-1 0 0 0 0,0-1 0 0 0,-31 20 0 0 0,39-28-1571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9871 0 0,'-1'1'455'0'0,"-22"30"3"0"0,-63 90 1423 0 0,-133 284 2832 0 0,151-284-4406 0 0,46-86-265 0 0,21-34-503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3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9071 0 0,'0'0'8492'0'0,"1"2"-8326"0"0,0 2-133 0 0,1 1 0 0 0,-1-1 0 0 0,-1 1 0 0 0,1 0 1 0 0,0-1-1 0 0,-1 1 0 0 0,0 0 0 0 0,0-1 1 0 0,-1 1-1 0 0,1-1 0 0 0,-3 8 0 0 0,-2 9 152 0 0,-10 25 1 0 0,9-29-89 0 0,-123 277 1056 0 0,118-273-1154 0 0,-88 158 133 0 0,96-174-165 0 0,0 1 0 0 0,-1-1 0 0 0,0 0 0 0 0,0 0-1 0 0,0 0 1 0 0,-8 7 0 0 0,10-11-39 0 0,-1-13-416 0 0,3 4-248 0 0,1 1 0 0 0,0-1 0 0 0,4-15 1 0 0,6-8-4700 0 0,-4 13 789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3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245 357 8663 0 0,'0'0'787'0'0,"-9"2"-227"0"0,-2 1-191 0 0,1 0-1 0 0,-1 1 1 0 0,1 0-1 0 0,0 1 1 0 0,0 0 0 0 0,1 1-1 0 0,-13 9 1 0 0,-9 5-105 0 0,31-20-228 0 0,-1 1 0 0 0,0 0 0 0 0,1-1 0 0 0,-1 1 0 0 0,0-1 0 0 0,0 0 0 0 0,1 1 0 0 0,-1-1 0 0 0,0 1 0 0 0,0-1 0 0 0,0 0 0 0 0,1 0 0 0 0,-1 1 0 0 0,0-1 0 0 0,0 0 0 0 0,0 0 0 0 0,0 0 0 0 0,0 0 0 0 0,0 0 0 0 0,1 0 0 0 0,-1 0 0 0 0,0 0 0 0 0,0-1 0 0 0,0 1 0 0 0,-1-1 0 0 0,1 1 4 0 0,-1 0 343 0 0,-6 1 861 0 0,2-1-999 0 0,0 0 0 0 0,0 0 1 0 0,0-1-1 0 0,0 0 0 0 0,0 0 0 0 0,0 0 0 0 0,1-1 1 0 0,-1 1-1 0 0,0-2 0 0 0,-9-4 0 0 0,14 7-170 0 0,1-1-62 0 0,-1 0 0 0 0,1 0 0 0 0,-1 0 0 0 0,1 0 0 0 0,0 0 0 0 0,-1-1 0 0 0,1 1 0 0 0,0 0 0 0 0,0 0 0 0 0,0 0 0 0 0,0 0 0 0 0,0 0 0 0 0,0-1 1 0 0,1-2-5 0 0,0 1 0 0 0,0 0 0 0 0,1 0 0 0 0,-1 0 1 0 0,1 0-1 0 0,0 0 0 0 0,0 0 0 0 0,0 1 0 0 0,0-1 1 0 0,0 1-1 0 0,3-4 0 0 0,33-25 25 0 0,-17 14-40 0 0,59-54-125 0 0,54-46-276 0 0,-108 97 378 0 0,1 1-1 0 0,1 1 1 0 0,39-19-1 0 0,-56 32 101 0 0,0 1 0 0 0,0-1 0 0 0,1 2-1 0 0,-1 0 1 0 0,1 0 0 0 0,0 1 0 0 0,0 1 0 0 0,0 0-1 0 0,0 0 1 0 0,22 3 0 0 0,-25-1-18 0 0,-1 1 0 0 0,1 0 1 0 0,0 0-1 0 0,-1 1 0 0 0,0 0 0 0 0,1 1 1 0 0,-1 0-1 0 0,0 0 0 0 0,-1 1 0 0 0,1-1 1 0 0,-1 2-1 0 0,0-1 0 0 0,0 1 0 0 0,-1 0 1 0 0,7 9-1 0 0,-6-8-23 0 0,-1 1 0 0 0,0 1-1 0 0,-1-1 1 0 0,0 1 0 0 0,-1 0 0 0 0,1 0 0 0 0,-2 0-1 0 0,1 0 1 0 0,-1 1 0 0 0,-1 0 0 0 0,1-1 0 0 0,0 14 0 0 0,-3-16-13 0 0,1-1 0 0 0,-2 1 0 0 0,1 0 0 0 0,-1 0 0 0 0,0 0 0 0 0,0-1 1 0 0,0 1-1 0 0,-1 0 0 0 0,0-1 0 0 0,-1 0 0 0 0,0 1 0 0 0,0-1 0 0 0,0 0 0 0 0,0 0 1 0 0,-1 0-1 0 0,0-1 0 0 0,0 0 0 0 0,-10 10 0 0 0,-16 12-17 0 0,-2-1 0 0 0,-59 36 0 0 0,-77 32 0 0 0,111-67-4 0 0,-119 38 0 0 0,155-58-1 0 0,19-7-59 0 0,5 0-136 0 0,71-12-247 0 0,-30 7 243 0 0,-31 3-47 0 0,1 2-1 0 0,-1-1 1 0 0,1 2-1 0 0,-1 0 0 0 0,1 0 1 0 0,-1 2-1 0 0,0-1 1 0 0,15 6-1 0 0,-27-7-226 0 0,1 0-60 0 0,2 3 235 0 0,-3 10-9298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 4607 0 0,'0'0'208'0'0,"-4"-7"32"0"0,1 2 52 0 0,3 5-83 0 0,0-1-1 0 0,-1 1 1 0 0,1-1-1 0 0,0 1 1 0 0,-1 0-1 0 0,1-1 1 0 0,0 1-1 0 0,-1-1 1 0 0,1 1-1 0 0,0 0 1 0 0,-1-1-1 0 0,1 1 1 0 0,-1 0-1 0 0,1 0 1 0 0,0-1-1 0 0,-1 1 1 0 0,1 0-1 0 0,-1 0 1 0 0,1 0-1 0 0,-1 0 1 0 0,1 0-1 0 0,-1-1 1 0 0,1 1-1 0 0,-1 0 1 0 0,1 0-1 0 0,-1 0 1 0 0,0 0-1 0 0,0 1 69 0 0,0-1-1 0 0,0 1 0 0 0,0-1 1 0 0,0 1-1 0 0,1-1 0 0 0,-1 1 0 0 0,0-1 1 0 0,0 1-1 0 0,1 0 0 0 0,-1-1 1 0 0,0 1-1 0 0,-1 1 0 0 0,0 1-20 0 0,0 1-1 0 0,0-1 0 0 0,0 1 0 0 0,0-1 0 0 0,-1 7 1 0 0,1-3-131 0 0,1 0 1 0 0,1-1 0 0 0,-1 1-1 0 0,1 0 1 0 0,1 0 0 0 0,-1-1 0 0 0,1 1-1 0 0,3 12 1 0 0,3 5 203 0 0,10 24 0 0 0,-14-40-276 0 0,7 15 150 0 0,1-1 0 0 0,0 0 0 0 0,18 24 0 0 0,48 57 710 0 0,-9-13-463 0 0,-3 5-257 0 0,-62-92-179 0 0,-1 0 0 0 0,1 0 0 0 0,-1 0 0 0 0,1-1 0 0 0,6 5 0 0 0,-9-7-12 0 0,1 1 67 0 0,0-1-65 0 0,-1 1 1 0 0,0-1-1 0 0,0 0 1 0 0,0 0-1 0 0,0 0 1 0 0,0 1-1 0 0,1-1 1 0 0,-1 0-1 0 0,0 0 1 0 0,0 0-1 0 0,0 0 1 0 0,0 0-1 0 0,1 1 1 0 0,-1-1-1 0 0,0 0 1 0 0,0 0-1 0 0,1 0 1 0 0,-1 0-1 0 0,0 0 1 0 0,0 0-1 0 0,0 0 1 0 0,1 0-1 0 0,-1 0 1 0 0,0 0-1 0 0,0 0 1 0 0,1 0-1 0 0,-1 0 1 0 0,0 0-1 0 0,0 0 1 0 0,1 0-1 0 0,-1 0 1 0 0,0 0-1 0 0,0 0 1 0 0,1 0-1 0 0,-1 0 1 0 0,0 0-1 0 0,0 0 1 0 0,0 0-1 0 0,1-1 1 0 0,-1 1-1 0 0,0 0 1 0 0,9-4-275 0 0,5-8-992 0 0,-7 1-3856 0 0,-3 1-1008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9 7367 0 0,'0'0'334'0'0,"-7"-3"119"0"0,5 2-202 0 0,1 0 0 0 0,-1 0 1 0 0,1 1-1 0 0,-1-1 0 0 0,0 1 0 0 0,1-1 0 0 0,-1 1 0 0 0,0 0 1 0 0,1 0-1 0 0,-1 0 0 0 0,0 0 0 0 0,1 0 0 0 0,-1 0 0 0 0,0 0 0 0 0,0 0 1 0 0,1 1-1 0 0,-1-1 0 0 0,0 1 0 0 0,1-1 0 0 0,-1 1 0 0 0,1 0 1 0 0,-1-1-1 0 0,-1 2 0 0 0,-1 1 36 0 0,1 0 0 0 0,-1 0 0 0 0,1 0 1 0 0,0 0-1 0 0,-6 8 0 0 0,7-8-371 0 0,-73 100 1327 0 0,5-4-318 0 0,-96 98-103 0 0,134-162-853 0 0,-2-2 0 0 0,-2-1 0 0 0,-53 36 0 0 0,88-67-93 0 0,2-2-321 0 0,6-6 58 0 0,0-1 0 0 0,0 1 1 0 0,13-9-1 0 0,-5 4-227 0 0,7-6-288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17 5527 0 0,'0'0'423'0'0,"1"-1"-278"0"0,3-3 877 0 0,9-7 7868 0 0,-38 29-8658 0 0,0 1 1 0 0,-39 42-1 0 0,-37 54 307 0 0,85-93-413 0 0,0 1 0 0 0,1 1-1 0 0,2 0 1 0 0,0 0 0 0 0,2 2 0 0 0,-9 26-1 0 0,19-48-116 0 0,0 1 0 0 0,0-1 0 0 0,0 1 0 0 0,0-1 0 0 0,0 1-1 0 0,1 0 1 0 0,0 0 0 0 0,0-1 0 0 0,1 1 0 0 0,-1 0 0 0 0,1-1 0 0 0,0 1 0 0 0,0 0-1 0 0,0-1 1 0 0,1 1 0 0 0,0-1 0 0 0,0 0 0 0 0,0 0 0 0 0,0 1 0 0 0,0-1 0 0 0,1-1-1 0 0,0 1 1 0 0,0 0 0 0 0,0-1 0 0 0,0 1 0 0 0,1-1 0 0 0,-1 0 0 0 0,1 0 0 0 0,0 0-1 0 0,0-1 1 0 0,8 5 0 0 0,23 6-573 0 0,-10-8-3960 0 0,-4-3-1204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11951 0 0,'0'0'1376'0'0,"1"2"-832"0"0,4 11-55 0 0,1-1 0 0 0,0 0 0 0 0,0-1 0 0 0,1 1 0 0 0,1-1 0 0 0,0 0 0 0 0,0-1 0 0 0,1 0 0 0 0,20 17 0 0 0,39 20 464 0 0,117 58 0 0 0,-175-100-941 0 0,100 59 109 0 0,-85-49-244 0 0,-23-14-1 0 0,5-8-5822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7367 0 0,'0'0'966'0'0,"-2"0"103"0"0,-4 2-377 0 0,-1-1 0 0 0,1 1 1 0 0,0 1-1 0 0,0-1 0 0 0,0 1 0 0 0,-10 6 0 0 0,-35 28-39 0 0,22-15-162 0 0,-25 15 28 0 0,-94 72 659 0 0,131-94-1048 0 0,0 1 0 0 0,1 1 0 0 0,0 0 0 0 0,2 0-1 0 0,-24 38 1 0 0,37-53-146 0 0,0-1 0 0 0,1 0 0 0 0,-1 1 0 0 0,0-1 0 0 0,1 1 0 0 0,-1 0 0 0 0,1-1 0 0 0,-1 1 0 0 0,1-1 0 0 0,-1 3-1 0 0,1-4-39 0 0,0 1-1 0 0,0-1 0 0 0,1 0 1 0 0,-1 0-1 0 0,0 0 0 0 0,0 1 0 0 0,0-1 1 0 0,0 0-1 0 0,0 0 0 0 0,0 0 0 0 0,0 1 1 0 0,0-1-1 0 0,1 0 0 0 0,-1 0 0 0 0,0 0 1 0 0,0 1-1 0 0,0-1 0 0 0,0 0 0 0 0,1 0 1 0 0,-1 0-1 0 0,0 0 0 0 0,0 0 0 0 0,0 0 1 0 0,1 1-1 0 0,-1-1 0 0 0,0 0 0 0 0,0 0 1 0 0,1 0-1 0 0,-1 0 0 0 0,0 0 0 0 0,16-3-3864 0 0,-7 0 2182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9503 0 0,'0'0'859'0'0,"0"3"-710"0"0,4 11 262 0 0,0 1-1 0 0,1-1 0 0 0,1-1 1 0 0,0 1-1 0 0,1-1 0 0 0,0 0 1 0 0,1 0-1 0 0,15 17 1 0 0,7 5 1574 0 0,51 44 1 0 0,-22-23-1044 0 0,-45-42-656 0 0,0 1-1 0 0,-1 1 1 0 0,18 26 0 0 0,-28-36-256 0 0,1 0 0 0 0,-1 1-1 0 0,0-1 1 0 0,0 1 0 0 0,-1 0 0 0 0,0 0-1 0 0,0 0 1 0 0,0 0 0 0 0,-1 0 0 0 0,0 0 0 0 0,-1 1-1 0 0,0-1 1 0 0,0 10 0 0 0,-3-3-16 0 0,0 1 0 0 0,0-1 0 0 0,-1 0 0 0 0,-1 0-1 0 0,-1 0 1 0 0,0-1 0 0 0,0 0 0 0 0,-1 0 0 0 0,-1 0 0 0 0,-13 15 0 0 0,12-17-501 0 0,0 0 0 0 0,-1-1 0 0 0,-1 0 0 0 0,0 0 0 0 0,0-1 0 0 0,-16 9 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263 135 5063 0 0,'0'0'10615'0'0,"0"-1"-10374"0"0,1-5-166 0 0,-1 1 1 0 0,1-1-1 0 0,0 1 0 0 0,0 0 0 0 0,1 0 0 0 0,-1 0 0 0 0,1-1 0 0 0,4-5 1 0 0,-2 1 25 0 0,0 0-1 0 0,0 1 1 0 0,3-17 0 0 0,-7 23-21 0 0,-1-4-64 0 0,1 7-16 0 0,0-1 0 0 0,0 1 0 0 0,0-1 0 0 0,0 1 0 0 0,0-1 0 0 0,0 1 0 0 0,0-1 0 0 0,0 1 0 0 0,0-1 0 0 0,0 1 0 0 0,0 0 0 0 0,-1-1 0 0 0,1 1 0 0 0,0-1 0 0 0,0 1 0 0 0,-1 0 0 0 0,1-1 0 0 0,0 1 0 0 0,-1-1 0 0 0,1 1 0 0 0,0 0 0 0 0,-1-1 0 0 0,1 1 0 0 0,0 0 0 0 0,-1 0 0 0 0,1-1 0 0 0,-1 1 0 0 0,1 0 0 0 0,0 0 0 0 0,-1 0 0 0 0,1-1 0 0 0,-1 1 0 0 0,1 0 0 0 0,-1 0 0 0 0,0 0 0 0 0,-1-1-1 0 0,0 1 0 0 0,0-1 0 0 0,-1 1 0 0 0,1-1 0 0 0,0 1 0 0 0,-1 0 0 0 0,1 0 0 0 0,0 0 0 0 0,-1 0 1 0 0,1 1-1 0 0,0-1 0 0 0,-3 1 0 0 0,-27 9-85 0 0,8-2 10 0 0,-43 23 1 0 0,57-25 326 0 0,0 0 1 0 0,1 1 0 0 0,0 0-1 0 0,0 0 1 0 0,0 1 0 0 0,-12 14-1 0 0,14-13-152 0 0,0 0 0 0 0,0 1-1 0 0,0 0 1 0 0,2 0 0 0 0,-10 20 0 0 0,14-27-160 0 0,0 1 0 0 0,0 0-1 0 0,0 0 1 0 0,0 0 0 0 0,1 1 0 0 0,-1-1 0 0 0,1 0 0 0 0,0 0 0 0 0,0 0 0 0 0,1 0 0 0 0,-1 0 0 0 0,1 0 0 0 0,0 0 0 0 0,0 0 0 0 0,1 0 0 0 0,-1 0 0 0 0,1 0 0 0 0,-1-1 0 0 0,1 1 0 0 0,4 4 0 0 0,-2-3 99 0 0,0 1 0 0 0,1-1 0 0 0,0-1 0 0 0,0 1-1 0 0,0-1 1 0 0,12 7 0 0 0,-4-4 26 0 0,2-3 0 0 0,1-4-22 0 0,-12-1-62 0 0,0 0 1 0 0,-1 0 0 0 0,1 0 0 0 0,-1 0 0 0 0,1 0 0 0 0,-1-1 0 0 0,0 0 0 0 0,0 1 0 0 0,1-1-1 0 0,-1 0 1 0 0,0-1 0 0 0,-1 1 0 0 0,5-5 0 0 0,3-3-127 0 0,-1-1 1 0 0,10-16-1 0 0,7-7 17 0 0,-18 24 87 0 0,-1 3-2 0 0,-1-1 0 0 0,1 2 0 0 0,0-1-1 0 0,0 1 1 0 0,1 0 0 0 0,0 1 0 0 0,15-9-1 0 0,-21 13-15 0 0,-1 3-145 0 0,7 7 184 0 0,-1 6-22 0 0,-3-1-14 0 0,-3-11-183 0 0,10 7-6778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9 164 9671 0 0,'-1'0'748'0'0,"-7"0"3800"0"0,10-1-3936 0 0,259-57 1947 0 0,123-37-2608 0 0,-338 86-905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10679 0 0,'0'0'7128'0'0,"2"-2"-6926"0"0,13-9-40 0 0,0-1 1 0 0,18-18-1 0 0,-3 1-163 0 0,-11 12-236 0 0,-7 6 303 0 0,0 1-1 0 0,24-16 1 0 0,-33 23-55 0 0,1 1 0 0 0,0 0 1 0 0,0 0-1 0 0,1 1 1 0 0,-1-1-1 0 0,0 1 0 0 0,0 0 1 0 0,1 0-1 0 0,-1 0 1 0 0,1 1-1 0 0,-1-1 1 0 0,1 1-1 0 0,-1 0 0 0 0,7 1 1 0 0,-9 0-87 0 0,-1-1 0 0 0,1 1 0 0 0,-1 0 1 0 0,0 0-1 0 0,1-1 0 0 0,-1 1 0 0 0,0 0 0 0 0,0 0 1 0 0,0 0-1 0 0,0 0 0 0 0,1 1 0 0 0,-1-1 1 0 0,-1 0-1 0 0,1 0 0 0 0,1 2 0 0 0,10 20 19 0 0,-10-16 103 0 0,1 0 1 0 0,-1 0 0 0 0,-1 0-1 0 0,2 10 1 0 0,-1 40-1363 0 0,-2-50 866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127 245 6447 0 0,'0'0'499'0'0,"2"1"-328"0"0,0 0-214 0 0,7 3 1105 0 0,-1 1 0 0 0,1 0 0 0 0,-1 0-1 0 0,8 7 1 0 0,-15-11-375 0 0,-1-1-629 0 0,0 0 1 0 0,1 0-1 0 0,-1 0 0 0 0,0 0 1 0 0,0 0-1 0 0,0-1 0 0 0,0 1 0 0 0,0 0 1 0 0,0 0-1 0 0,1 0 0 0 0,-1 0 1 0 0,0 0-1 0 0,0 0 0 0 0,0 0 1 0 0,0 0-1 0 0,0 0 0 0 0,1 0 1 0 0,-1 0-1 0 0,0 0 0 0 0,0 1 1 0 0,0-1-1 0 0,0 0 0 0 0,0 0 0 0 0,0 0 1 0 0,1 0-1 0 0,-1 0 0 0 0,0 0 1 0 0,0 0-1 0 0,0 0 0 0 0,0 0 1 0 0,0 0-1 0 0,0 0 0 0 0,0 1 1 0 0,0-1-1 0 0,1 0 0 0 0,-1 0 1 0 0,0 0-1 0 0,0 0 0 0 0,0 0 1 0 0,0 0-1 0 0,0 0 0 0 0,0 1 0 0 0,0-1 1 0 0,0 0-1 0 0,0 0 0 0 0,0 0 1 0 0,0 0-1 0 0,0 0 0 0 0,0 1 1 0 0,0-1-1 0 0,0 0 0 0 0,0 0 1 0 0,0 0-1 0 0,0 0 0 0 0,0 1 1 0 0,-7 3 870 0 0,-2-2-873 0 0,-1 0 1 0 0,1-1-1 0 0,-1 0 1 0 0,1-1 0 0 0,-1 0-1 0 0,1-1 1 0 0,-15-2-1 0 0,18 2-53 0 0,1 0 0 0 0,0-1-1 0 0,-1 1 1 0 0,1-1-1 0 0,0 0 1 0 0,0 0 0 0 0,0-1-1 0 0,1 1 1 0 0,-1-1-1 0 0,0 0 1 0 0,1 0 0 0 0,0-1-1 0 0,0 1 1 0 0,-6-7 0 0 0,9 8 0 0 0,0 0 1 0 0,-1 0 0 0 0,1 0 0 0 0,0-1 0 0 0,0 1 0 0 0,0 0 0 0 0,0-1 0 0 0,0 1 0 0 0,1-1 0 0 0,-1 1 0 0 0,1 0 0 0 0,0-1 0 0 0,-1 1-1 0 0,1-1 1 0 0,0 0 0 0 0,1-2 0 0 0,0 0 1 0 0,0 1 0 0 0,0-1-1 0 0,0 1 1 0 0,1 0 0 0 0,0 0-1 0 0,0-1 1 0 0,0 1 0 0 0,4-5 0 0 0,3-3 0 0 0,0 1 0 0 0,1 0 1 0 0,1 1-1 0 0,18-15 1 0 0,55-37-409 0 0,-76 58 380 0 0,-1 0 1 0 0,1 0 0 0 0,0 1-1 0 0,0 0 1 0 0,0 1-1 0 0,0-1 1 0 0,0 1 0 0 0,1 1-1 0 0,-1 0 1 0 0,1 0-1 0 0,-1 1 1 0 0,1-1 0 0 0,-1 2-1 0 0,1-1 1 0 0,-1 2-1 0 0,12 2 1 0 0,-8-1 14 0 0,0 0 1 0 0,0 1 0 0 0,-1 1-1 0 0,1 0 1 0 0,-1 1-1 0 0,-1 0 1 0 0,1 0 0 0 0,-1 1-1 0 0,0 1 1 0 0,14 13-1 0 0,-22-19 57 0 0,-1 0 0 0 0,0-1 0 0 0,1 1 0 0 0,-1 0 0 0 0,0 0 0 0 0,0 0 0 0 0,-1 0-1 0 0,1 0 1 0 0,0 0 0 0 0,-1 1 0 0 0,1-1 0 0 0,-1 0 0 0 0,0 0 0 0 0,1 0 0 0 0,-1 1 0 0 0,-1 1-1 0 0,1 4 106 0 0,-1 0 0 0 0,-3 14-1 0 0,2-14-107 0 0,-1-1-1 0 0,0 0 0 0 0,-1 0 0 0 0,1 0 1 0 0,-1-1-1 0 0,0 1 0 0 0,-1-1 1 0 0,0 0-1 0 0,0 0 0 0 0,0 0 1 0 0,0-1-1 0 0,-13 9 0 0 0,-5 3-40 0 0,0-2-1 0 0,-30 16 1 0 0,30-19-227 0 0,-32 12 1 0 0,44-20-6 0 0,1-1 1 0 0,0 0-1 0 0,-1-1 0 0 0,0 0 1 0 0,-20 1-1 0 0,30-3 149 0 0,0 0 0 0 0,1 0-1 0 0,-1 0 1 0 0,0 0 0 0 0,0 0-1 0 0,1 0 1 0 0,-1 0 0 0 0,0-1-1 0 0,0 1 1 0 0,1 0 0 0 0,-1 0-1 0 0,0-1 1 0 0,1 1 0 0 0,-1 0-1 0 0,0-1 1 0 0,1 1 0 0 0,-1-1-1 0 0,1 1 1 0 0,-1-1 0 0 0,1 1-1 0 0,-1-1 1 0 0,1 1 0 0 0,-1-1-1 0 0,1 1 1 0 0,-1-1 0 0 0,1 0-1 0 0,0 1 1 0 0,-1-1 0 0 0,1 0-1 0 0,0 1 1 0 0,-1-1 0 0 0,1 0 0 0 0,0 1-1 0 0,0-1 1 0 0,0 0 0 0 0,0 0-1 0 0,0 1 1 0 0,0-1 0 0 0,0 0-1 0 0,0 0 1 0 0,0 1 0 0 0,0-1-1 0 0,0 0 1 0 0,0 0 0 0 0,0 1-1 0 0,1-2 1 0 0,4-10-1129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5527 0 0,'0'0'423'0'0,"-2"1"-278"0"0,-4 6 968 0 0,0-1 0 0 0,0 2 0 0 0,1-1 0 0 0,0 1 0 0 0,0 0 0 0 0,1 0 0 0 0,0 0 0 0 0,-5 13 0 0 0,-6 14-956 0 0,-178 298 1069 0 0,140-240-1123 0 0,46-78-92 0 0,0-1-1 0 0,2 1 0 0 0,0 0 1 0 0,-5 26-1 0 0,10-40-389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178 118 1839 0 0,'0'0'83'0'0,"2"-1"-6"0"0,18-18 259 0 0,11-16 7168 0 0,-13 14-4977 0 0,21-20 2274 0 0,-39 43-4513 0 0,-1 7-164 0 0,0 0 0 0 0,0 0-1 0 0,-1-1 1 0 0,0 1 0 0 0,-1-1 0 0 0,0 0-1 0 0,0 1 1 0 0,-5 7 0 0 0,-38 64 394 0 0,42-73-462 0 0,-97 165 623 0 0,-4 6-454 0 0,98-161-1737 0 0,12-25 64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62 450 8951 0 0,'0'0'808'0'0,"-1"0"-664"0"0,-1 0-6 0 0,0 0 0 0 0,1 0 0 0 0,-1 0 0 0 0,0 0 0 0 0,0-1 0 0 0,1 1 0 0 0,-1-1 0 0 0,1 1 0 0 0,-1-1 0 0 0,0 0 0 0 0,1 0 0 0 0,-1 1 0 0 0,1-1 0 0 0,0 0 0 0 0,-2-2 0 0 0,-1 1 394 0 0,2 0-382 0 0,0 1-1 0 0,0-1 1 0 0,0 1 0 0 0,0-1-1 0 0,0 0 1 0 0,0 1-1 0 0,1-1 1 0 0,-1 0-1 0 0,0 0 1 0 0,1-1-1 0 0,0 1 1 0 0,-1 0 0 0 0,1 0-1 0 0,0-1 1 0 0,0 1-1 0 0,-1-4 1 0 0,2 2-54 0 0,-1 0 1 0 0,1 1-1 0 0,0-1 0 0 0,0 0 1 0 0,0 1-1 0 0,0-1 0 0 0,1 0 1 0 0,-1 1-1 0 0,1-1 0 0 0,2-4 1 0 0,1-2-39 0 0,0 0 0 0 0,1 1 0 0 0,0 0 0 0 0,1 0 1 0 0,-1 0-1 0 0,2 0 0 0 0,7-7 0 0 0,13-12 89 0 0,2 1 0 0 0,1 2 0 0 0,1 0 0 0 0,0 3 0 0 0,2 0 0 0 0,1 2 0 0 0,1 2 0 0 0,0 1 0 0 0,1 1 0 0 0,1 3 0 0 0,0 0 0 0 0,58-10 0 0 0,-81 21-3 0 0,0 0 0 0 0,1 1 0 0 0,-1 1-1 0 0,1 0 1 0 0,-1 1 0 0 0,28 5 0 0 0,-34-4-85 0 0,1 0 0 0 0,-1 0 0 0 0,0 1 0 0 0,0 0 0 0 0,-1 0 0 0 0,1 1 0 0 0,-1 0 0 0 0,1 1 0 0 0,-1-1 0 0 0,-1 1 0 0 0,1 1 0 0 0,-1-1 0 0 0,7 9 0 0 0,-10-11-25 0 0,-1 0-1 0 0,1 0 1 0 0,-1 0 0 0 0,0 1-1 0 0,0-1 1 0 0,0 1-1 0 0,-1 0 1 0 0,0-1-1 0 0,1 1 1 0 0,-1 0 0 0 0,0 0-1 0 0,-1 0 1 0 0,1 0-1 0 0,-1 0 1 0 0,1 0 0 0 0,-1 0-1 0 0,-1-1 1 0 0,1 1-1 0 0,-1 5 1 0 0,-1-2-3 0 0,0 0 0 0 0,-1 0 1 0 0,0-1-1 0 0,0 1 0 0 0,0-1 0 0 0,-1 1 1 0 0,1-1-1 0 0,-2 0 0 0 0,-7 9 0 0 0,-8 6-19 0 0,-1 0-1 0 0,-1-2 1 0 0,0 0 0 0 0,-1-2-1 0 0,-35 20 1 0 0,0-5-15 0 0,-76 29 0 0 0,114-53 10 0 0,-190 70-94 0 0,190-72 87 0 0,0-1-5 0 0,-22 10 0 0 0,40-14-54 0 0,20-15-320 0 0,-11 9 81 0 0,0 0 0 0 0,1 1-1 0 0,-1 0 1 0 0,1 1 0 0 0,0 0 0 0 0,0 0-1 0 0,0 0 1 0 0,0 1 0 0 0,1 0 0 0 0,-1 1-1 0 0,1 0 1 0 0,9 0 0 0 0,-2 2-1737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0,'0'0'5508'0'0,"0"2"-4869"0"0,1 4-383 0 0,1 0 0 0 0,0 0 0 0 0,0-1 0 0 0,0 1 0 0 0,1 0 0 0 0,5 8 0 0 0,26 33 1161 0 0,-9-12-741 0 0,31 40 18 0 0,-49-67-896 0 0,0 0 1 0 0,0-1-1 0 0,1 0 1 0 0,0 0-1 0 0,1-1 0 0 0,17 10 1 0 0,-14-10-586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8751 0 0,'0'0'674'0'0,"-1"2"-438"0"0,-96 93 6919 0 0,31-31-5628 0 0,38-39-1596 0 0,-1-1 0 0 0,0-1 0 0 0,-2-2 0 0 0,-1-1 0 0 0,0-1 0 0 0,-1-2 0 0 0,-1-1 0 0 0,-1-2-1 0 0,0-1 1 0 0,-62 13 0 0 0,94-25 70 0 0,-14 0 12 0 0,20-10 201 0 0,-1 6-174 0 0,1 1 0 0 0,-1-1 0 0 0,1 1 0 0 0,-1-1 1 0 0,1 1-1 0 0,0 0 0 0 0,0 0 0 0 0,5-3 0 0 0,28-11 51 0 0,-25 12-91 0 0,-11 4-1 0 0,1-1-1 0 0,-1 1 1 0 0,1 0 0 0 0,0-1-1 0 0,-1 1 1 0 0,1 0-1 0 0,-1 0 1 0 0,1 0-1 0 0,0 0 1 0 0,-1 0 0 0 0,1 0-1 0 0,0 0 1 0 0,-1 0-1 0 0,1 0 1 0 0,0 0-1 0 0,-1 0 1 0 0,1 0 0 0 0,-1 0-1 0 0,1 0 1 0 0,0 1-1 0 0,-1-1 1 0 0,1 0 0 0 0,-1 0-1 0 0,1 1 1 0 0,0-1-1 0 0,-1 0 1 0 0,1 1-1 0 0,0 0 1 0 0,2 10-47 0 0,-3-10 53 0 0,1 6-11 0 0,-1 1 0 0 0,0-1 0 0 0,0 0 0 0 0,0 0 0 0 0,-1 0 0 0 0,0 0 0 0 0,0 0 0 0 0,-4 13 0 0 0,-25 57 329 0 0,21-56-134 0 0,-51 107 1167 0 0,7-15-334 0 0,50-107-1228 0 0,-2 11 862 0 0,4 6-4046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5063 0 0,'-1'2'7358'0'0,"-16"26"-6044"0"0,0-1 1 0 0,-22 27 0 0 0,8-13-454 0 0,28-36-792 0 0,-79 119 1532 0 0,74-110-1523 0 0,1 1 0 0 0,1-1 0 0 0,0 1-1 0 0,0 1 1 0 0,2-1 0 0 0,0 1 0 0 0,-3 18 0 0 0,7-29-60 0 0,-1-1-1 0 0,1 1 1 0 0,0 0 0 0 0,0 0-1 0 0,1-1 1 0 0,0 1-1 0 0,-1 0 1 0 0,1-1 0 0 0,1 1-1 0 0,-1-1 1 0 0,1 1-1 0 0,0-1 1 0 0,2 5 0 0 0,-2-6-182 0 0,1 1 1 0 0,0-1-1 0 0,-1 0 1 0 0,1 0-1 0 0,1 0 0 0 0,-1 0 1 0 0,0-1-1 0 0,0 1 1 0 0,1-1-1 0 0,0 0 1 0 0,-1 0-1 0 0,1 0 1 0 0,0 0-1 0 0,7 1 1 0 0,3 1-1055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5983 0 0,'0'0'464'0'0,"0"2"-305"0"0,-2 3 225 0 0,1 0 0 0 0,0 0 0 0 0,0 0 0 0 0,0 0 0 0 0,0 1 0 0 0,1-1 0 0 0,0 0 0 0 0,0 0 0 0 0,1 1 0 0 0,-1-1 0 0 0,1 0 0 0 0,0 0 0 0 0,1 0 0 0 0,-1 0-1 0 0,1 0 1 0 0,0 0 0 0 0,0 0 0 0 0,0 0 0 0 0,1-1 0 0 0,0 1 0 0 0,4 5 0 0 0,-1-4-197 0 0,0 1-1 0 0,1 0 1 0 0,0-1-1 0 0,0 0 1 0 0,0-1-1 0 0,1 0 1 0 0,-1 0-1 0 0,2 0 1 0 0,-1-1-1 0 0,0 0 1 0 0,15 4-1 0 0,-9-3-304 0 0,3 0 0 0 0,29 7-1 0 0,-40-11-1109 0 0,1-1 0 0 0,-1 1 0 0 0,1-1 0 0 0,10-1-1 0 0,-4-2-3439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7831 0 0,'0'0'603'0'0,"0"1"-183"0"0,-11 15 2363 0 0,-14 16 0 0 0,-5 6-1522 0 0,-86 120 16 0 0,-23 34-1070 0 0,111-150-32 0 0,3 2 1 0 0,-34 77-1 0 0,50-96-19 0 0,1 1 0 0 0,-8 41 0 0 0,-1 53 134 0 0,15-101-284 0 0,-1 4-162 0 0,3-21-665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13159 0 0,'0'0'1452'0'0,"-1"2"-1162"0"0,-4 8-40 0 0,-1 1 0 0 0,0-1 0 0 0,0 0-1 0 0,-15 16 1 0 0,-38 36-36 0 0,27-30-19 0 0,-11 11 32 0 0,-43 47 562 0 0,77-79-637 0 0,0 1 0 0 0,1 0-1 0 0,1 0 1 0 0,-1 1 0 0 0,2 0 0 0 0,-7 18 0 0 0,12-29-126 0 0,1 0 1 0 0,-1 0 0 0 0,1 0-1 0 0,0 0 1 0 0,0 0-1 0 0,0 0 1 0 0,0 0-1 0 0,0 0 1 0 0,0 0 0 0 0,0 0-1 0 0,0 0 1 0 0,1 0-1 0 0,0 2 1 0 0,0-3-15 0 0,-1-1 0 0 0,1 1 0 0 0,-1-1 1 0 0,1 0-1 0 0,-1 1 0 0 0,1-1 0 0 0,-1 0 0 0 0,1 1 0 0 0,-1-1 1 0 0,1 0-1 0 0,-1 0 0 0 0,1 1 0 0 0,-1-1 0 0 0,1 0 1 0 0,0 0-1 0 0,-1 0 0 0 0,1 0 0 0 0,0 0 0 0 0,0 0 0 0 0,1 0 22 0 0,4 0 50 0 0,1 0 0 0 0,-1 0 0 0 0,1-1 0 0 0,-1 0 0 0 0,0 0 0 0 0,1 0 0 0 0,-1-1-1 0 0,0 0 1 0 0,0 0 0 0 0,0-1 0 0 0,0 1 0 0 0,0-1 0 0 0,6-5 0 0 0,1 0 50 0 0,-1-1 1 0 0,0 0-1 0 0,0-1 0 0 0,15-18 1 0 0,-17 17-62 0 0,0 0 1 0 0,-1-1-1 0 0,10-18 0 0 0,-16 24-286 0 0,0 0-1 0 0,0 0 0 0 0,-1 0 0 0 0,0-1 1 0 0,0 1-1 0 0,-1-1 0 0 0,1 0 0 0 0,-1 1 1 0 0,0-13-1 0 0,0-4-1774 0 0,-1 0-2744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10735 0 0,'2'0'496'0'0,"3"1"-385"0"0,1 1-1 0 0,-1 0 1 0 0,0 0-1 0 0,0 1 1 0 0,0-1-1 0 0,0 1 1 0 0,0 0-1 0 0,0 1 1 0 0,-1-1 0 0 0,7 7-1 0 0,5 7 896 0 0,18 23 0 0 0,-22-26-396 0 0,30 37 506 0 0,-3-5 17 0 0,59 89 0 0 0,-88-119-1015 0 0,-1 1 1 0 0,-1-1-1 0 0,-1 2 1 0 0,0-1 0 0 0,-1 1-1 0 0,-1 0 1 0 0,0 1-1 0 0,-2-1 1 0 0,3 38 0 0 0,-6-37-71 0 0,-1 0 1 0 0,-2 0 0 0 0,1 0 0 0 0,-2-1 0 0 0,-1 1-1 0 0,-12 32 1 0 0,-55 102 16 0 0,49-112-1130 0 0,-2-1 0 0 0,-35 44 0 0 0,33-52-2491 0 0,-35 34-1 0 0,43-50-651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10567 0 0,'0'0'956'0'0,"-1"-1"-786"0"0,-5-5 4079 0 0,15 13-3948 0 0,-1 0 0 0 0,1-1-1 0 0,0 0 1 0 0,19 8 0 0 0,-9-4 28 0 0,6 4-49 0 0,0 1-1 0 0,-2 1 0 0 0,1 1 1 0 0,-2 1-1 0 0,21 22 0 0 0,-37-33-256 0 0,-1-1 0 0 0,0 0 0 0 0,0 1 0 0 0,0 0 0 0 0,-1 0 0 0 0,0 1 0 0 0,4 9 0 0 0,-7-13-22 0 0,0 0 0 0 0,1 0 1 0 0,-1 0-1 0 0,-1 0 0 0 0,1 1 0 0 0,-1-1 0 0 0,1 0 1 0 0,-1 0-1 0 0,0 0 0 0 0,-1 0 0 0 0,1 1 0 0 0,-1-1 0 0 0,0 0 1 0 0,0 0-1 0 0,0 0 0 0 0,-2 5 0 0 0,-3 2-45 0 0,0-1-1 0 0,-1 0 0 0 0,1-1 1 0 0,-2 0-1 0 0,1 0 0 0 0,-12 10 1 0 0,-5 2-364 0 0,-27 19 0 0 0,36-29-91 0 0,0-1 0 0 0,0 0 0 0 0,-1-2 0 0 0,-1 0 0 0 0,1 0 0 0 0,-1-1 0 0 0,-31 7 0 0 0,23-12-774 0 0,23-2 593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23 6447 0 0,'-4'-6'670'0'0,"2"3"-2191"0"0,-8-9 6523 0 0,10 12-4827 0 0,0-1 1 0 0,-1 1 0 0 0,1 0-1 0 0,-1 0 1 0 0,1 0 0 0 0,-1 0 0 0 0,1-1-1 0 0,-1 1 1 0 0,1 0 0 0 0,-1 0-1 0 0,1 0 1 0 0,0 0 0 0 0,-1 0 0 0 0,1 0-1 0 0,-1 0 1 0 0,1 0 0 0 0,-1 1 0 0 0,1-1-1 0 0,-1 0 1 0 0,1 0 0 0 0,-1 0-1 0 0,1 0 1 0 0,-1 1 0 0 0,1-1 0 0 0,0 0-1 0 0,-1 0 1 0 0,1 1 0 0 0,-1-1-1 0 0,1 0 1 0 0,0 1 0 0 0,-1 0 0 0 0,-6 5-83 0 0,1 1 0 0 0,0 0 1 0 0,1 0-1 0 0,0 1 1 0 0,0 0-1 0 0,-7 15 1 0 0,-19 54 228 0 0,26-63-200 0 0,-69 203 676 0 0,-84 219-396 0 0,146-407-405 0 0,-1 0-1 0 0,-1-1 1 0 0,-2 0-1 0 0,-1-1 0 0 0,-31 38 1 0 0,36-51-419 0 0,-1-1 0 0 0,-1 0 0 0 0,-28 20 0 0 0,34-27-168 0 0,-1-1 0 0 0,0 0-1 0 0,0 0 1 0 0,0-1-1 0 0,-1 0 1 0 0,1 0-1 0 0,-1-2 1 0 0,-17 4 0 0 0,25-5 443 0 0,0-1 0 0 0,0 0 1 0 0,1 0-1 0 0,-1 0 1 0 0,0 0-1 0 0,0 0 0 0 0,0 0 1 0 0,0-1-1 0 0,0 1 1 0 0,0-1-1 0 0,0 1 0 0 0,0-1 1 0 0,0 0-1 0 0,0 1 1 0 0,1-1-1 0 0,-1 0 0 0 0,0 0 1 0 0,1-1-1 0 0,-1 1 1 0 0,1 0-1 0 0,-1 0 0 0 0,-2-4 1 0 0,-3-6-532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6 304 4143 0 0,'0'0'191'0'0,"0"1"-11"0"0,-1 1 216 0 0,0 1 0 0 0,0-1 0 0 0,1 0 0 0 0,-1 1 0 0 0,1-1 0 0 0,-1 1 0 0 0,1-1 0 0 0,0 0 0 0 0,0 1 0 0 0,0-1 0 0 0,0 1 0 0 0,1-1 0 0 0,-1 0 0 0 0,1 1 0 0 0,-1-1 0 0 0,1 0-1 0 0,0 1 1 0 0,0-1 0 0 0,0 0 0 0 0,0 0 0 0 0,0 0 0 0 0,0 0 0 0 0,1 0 0 0 0,2 3 0 0 0,-1-2-122 0 0,1 1-1 0 0,-1-1 0 0 0,1 0 0 0 0,0 0 1 0 0,0-1-1 0 0,0 1 0 0 0,0-1 0 0 0,1 0 1 0 0,-1 0-1 0 0,1 0 0 0 0,8 1 1 0 0,2 0 1 0 0,1 0 0 0 0,-1-2 1 0 0,1 0-1 0 0,0-1 1 0 0,-1 0-1 0 0,1-1 1 0 0,0-1-1 0 0,-1-1 1 0 0,21-5-1 0 0,15-8 299 0 0,67-31 1 0 0,-85 33-361 0 0,308-145 150 0 0,-125 33-3603 0 0,-174 98 1143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4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 6447 0 0,'0'0'499'0'0,"1"-1"-328"0"0,7-3 1753 0 0,-7 23 3512 0 0,-1-14-4973 0 0,1 0 0 0 0,-1 0 1 0 0,-1 11-1 0 0,-9 30-65 0 0,-2 0-1 0 0,-2-1 1 0 0,-23 50-1 0 0,20-51-208 0 0,-39 106 191 0 0,-40 99-236 0 0,-20-10-160 0 0,102-215-124 0 0,-26 33 0 0 0,32-47 91 0 0,0-1 0 0 0,0 0 0 0 0,-1-1 0 0 0,0 0 0 0 0,-19 12 0 0 0,27-19 108 0 0,0-1-51 0 0,1 0-1 0 0,-1 0 1 0 0,0 0 0 0 0,1 0 0 0 0,-1 0-1 0 0,0-1 1 0 0,1 1 0 0 0,-1 0 0 0 0,1-1 0 0 0,-1 1-1 0 0,1 0 1 0 0,-1-1 0 0 0,1 1 0 0 0,-1 0-1 0 0,1-1 1 0 0,-1 1 0 0 0,1-1 0 0 0,-1 1-1 0 0,1-1 1 0 0,0 1 0 0 0,-1-1 0 0 0,1 0 0 0 0,0 1-1 0 0,-1-1 1 0 0,1 1 0 0 0,0-1 0 0 0,0 1-1 0 0,0-1 1 0 0,-1 0 0 0 0,1 1 0 0 0,0-1-1 0 0,0 0 1 0 0,0 1 0 0 0,0-1 0 0 0,0 0 0 0 0,0 1-1 0 0,0-1 1 0 0,1 0 0 0 0,3-25 193 0 0,0 16-219 0 0,-1 1 0 0 0,2 0 1 0 0,-1 0-1 0 0,1 0 0 0 0,0 1 0 0 0,1 0 0 0 0,9-11 1 0 0,-5 8-143 0 0,1 0 1 0 0,0 1-1 0 0,0 0 0 0 0,16-10 1 0 0,-23 17 117 0 0,22-10-188 0 0,-25 13 226 0 0,0 0 0 0 0,-1 0 0 0 0,1 0 1 0 0,-1 1-1 0 0,1-1 0 0 0,0 0 0 0 0,-1 0 0 0 0,1 0 0 0 0,-1 1 0 0 0,1-1 1 0 0,-1 0-1 0 0,1 1 0 0 0,-1-1 0 0 0,1 0 0 0 0,-1 1 0 0 0,1-1 1 0 0,-1 1-1 0 0,1 0 0 0 0,0 0 2 0 0,4 3 18 0 0,0 0 0 0 0,-1 1 0 0 0,0 0 0 0 0,1 0 0 0 0,-2 0 0 0 0,1 0 0 0 0,-1 1 0 0 0,1-1 0 0 0,-2 1 0 0 0,1 0 0 0 0,-1 0 0 0 0,1 0 0 0 0,-2 0 0 0 0,3 10 0 0 0,-1 1 39 0 0,-1 0-1 0 0,0-1 0 0 0,-2 1 1 0 0,0 22-1 0 0,-2 2 56 0 0,2-39-201 0 0,12 0-10440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0:5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49 7831 0 0,'0'0'356'0'0,"2"0"-6"0"0,19-1-208 0 0,-17 0 88 0 0,58-11 6034 0 0,-57 11-5917 0 0,0-1-1 0 0,0 0 1 0 0,0 1-1 0 0,0-2 1 0 0,0 1-1 0 0,0-1 1 0 0,-1 1-1 0 0,1-1 0 0 0,4-5 1 0 0,-9 8-367 0 0,1 0 0 0 0,-1 0-1 0 0,0 0 1 0 0,0 0 0 0 0,1-1 0 0 0,-1 1 0 0 0,0 0 0 0 0,0 0 0 0 0,0 0 0 0 0,1 0-1 0 0,-1-1 1 0 0,0 1 0 0 0,0 0 0 0 0,0 0 0 0 0,0 0 0 0 0,1-1 0 0 0,-1 1 0 0 0,0 0-1 0 0,0 0 1 0 0,0-1 0 0 0,0 1 0 0 0,0 0 0 0 0,0 0 0 0 0,0-1 0 0 0,0 1-1 0 0,0 0 1 0 0,0 0 0 0 0,0-1 0 0 0,0 1 0 0 0,0 0 0 0 0,0 0 0 0 0,0-1 0 0 0,0 1-1 0 0,0 0 1 0 0,0-1 0 0 0,-10 1-424 0 0,-15 8-90 0 0,-8 9 338 0 0,1 2-1 0 0,1 1 1 0 0,1 1-1 0 0,-40 38 1 0 0,50-41 538 0 0,1 1 0 0 0,-29 37 0 0 0,41-46-159 0 0,-1 1 0 0 0,2 0 1 0 0,-1 0-1 0 0,2 0 1 0 0,-1 1-1 0 0,1 0 0 0 0,-5 23 1 0 0,9-33-168 0 0,1 0 0 0 0,-1 0 1 0 0,1 0-1 0 0,0-1 0 0 0,0 1 1 0 0,0 0-1 0 0,0 0 0 0 0,0 0 1 0 0,0 0-1 0 0,0 0 0 0 0,1 0 0 0 0,-1 0 1 0 0,1-1-1 0 0,-1 1 0 0 0,1 0 1 0 0,0 0-1 0 0,-1-1 0 0 0,1 1 1 0 0,0 0-1 0 0,0-1 0 0 0,0 1 0 0 0,1-1 1 0 0,-1 1-1 0 0,0-1 0 0 0,1 1 1 0 0,-1-1-1 0 0,0 0 0 0 0,1 0 1 0 0,0 0-1 0 0,-1 0 0 0 0,1 0 0 0 0,0 0 1 0 0,-1 0-1 0 0,1 0 0 0 0,0-1 1 0 0,0 1-1 0 0,0-1 0 0 0,2 1 1 0 0,4 0-186 0 0,1 1 0 0 0,0-2 0 0 0,0 1 0 0 0,0-1 0 0 0,1-1 0 0 0,15-2 0 0 0,8-4-571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83 4143 0 0,'0'0'1972'0'0,"11"-15"5763"0"0,-7 10-6069 0 0,-3 11 1514 0 0,1 4-2095 0 0,-3-13-1084 0 0,0 2-4 0 0,1 0 0 0 0,-1 0 0 0 0,1 0-1 0 0,-1 0 1 0 0,1 0 0 0 0,-1 0 0 0 0,1 0 0 0 0,0 0 0 0 0,-1-1-1 0 0,1 1 1 0 0,0 0 0 0 0,0 0 0 0 0,0 0 0 0 0,0-1-1 0 0,0 1 1 0 0,0 0 0 0 0,0 0 0 0 0,0 0 0 0 0,1-1-1 0 0,0-1 1 0 0,1-4-45 0 0,1 0 36 0 0,11-13 12 0 0,-10 17 0 0 0,-3 2 2 0 0,-1 0 0 0 0,1 0 0 0 0,0 0 1 0 0,0 1-1 0 0,0-1 0 0 0,0 0 0 0 0,0 0 0 0 0,0 1 0 0 0,0-1 0 0 0,0 0 0 0 0,0 1 0 0 0,0-1 0 0 0,0 1 0 0 0,0-1 0 0 0,1 1 1 0 0,-1 0-1 0 0,2-1 0 0 0,0 1 31 0 0,-1-1 122 0 0,-1 2-77 0 0,5 3-51 0 0,-4-2 16 0 0,2 4-22 0 0,-3-5 190 0 0,-2 1-155 0 0,-7 8-46 0 0,1 0 1 0 0,-2-1 0 0 0,1 0-1 0 0,-1 0 1 0 0,-1-1 0 0 0,-16 12-1 0 0,-13 11-10 0 0,119-88 408 0 0,-79 56-485 0 0,-3 15-1271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 9871 0 0,'0'-5'153'0'0,"3"-13"849"0"0,-15 62 5925 0 0,0-6-6424 0 0,-26 54 0 0 0,15-41-414 0 0,16-34-57 0 0,0 0 0 0 0,-1-1 0 0 0,0 0-1 0 0,-2-1 1 0 0,0 0 0 0 0,-18 20 0 0 0,24-29-6 0 0,-2 0 18 0 0,0 0 0 0 0,0 0 1 0 0,-15 10-1 0 0,20-15 139 0 0,21-9-35 0 0,2 1 42 0 0,1 1 1 0 0,0 0 0 0 0,33-2 0 0 0,-3 1 176 0 0,-30 3-272 0 0,1 1-1 0 0,-1 1 1 0 0,1 2-1 0 0,0 0 1 0 0,-1 2-1 0 0,29 4 1 0 0,-50-5-197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43 2303 0 0,'22'-21'-73'0'0,"9"-1"13550"0"0,-31 22-13297 0 0,2 12 1299 0 0,-4-2-1316 0 0,1-1 0 0 0,-1 1 0 0 0,0 0 1 0 0,-1 0-1 0 0,0-1 0 0 0,-1 1 0 0 0,-5 9 0 0 0,-4 11 45 0 0,-131 390 1901 0 0,65-182-1158 0 0,70-214-869 0 0,-4 13 157 0 0,1-1-1 0 0,2 2 1 0 0,-10 66-1 0 0,20-86-379 0 0,0-16-970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76 4375 0 0,'0'0'1732'0'0,"6"-9"-952"0"0,-5 7-683 0 0,2-6 327 0 0,-1 0-1 0 0,0 0 1 0 0,0 0 0 0 0,-1 0 0 0 0,-3-16 9600 0 0,5 38-10027 0 0,-1 1-1 0 0,0 0 1 0 0,-1 0-1 0 0,-1 27 1 0 0,-12 63-98 0 0,6-64 115 0 0,-38 226 104 0 0,37-224 2200 0 0,5-29-4067 0 0,-3 12 1067 0 0,0 0-1 0 0,-11 25 1 0 0,16-49 640 0 0,1-4 147 0 0,11-11-448 0 0,-1-1 1 0 0,18-30-1 0 0,-17 23-476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7 397 2303 0 0,'0'2'167'0'0,"9"18"-727"0"0,1 14 4465 0 0,-9-31-3331 0 0,-1 1 0 0 0,1 0 1 0 0,-1 0-1 0 0,0 0 0 0 0,0 0 1 0 0,-1 0-1 0 0,1 0 0 0 0,-1 0 0 0 0,0 0 1 0 0,0 0-1 0 0,0 0 0 0 0,-2 5 1 0 0,2-8 369 0 0,-5 3 2737 0 0,4-6-3494 0 0,1 0 0 0 0,-1 0 0 0 0,1-1 0 0 0,0 1 1 0 0,0 0-1 0 0,0-1 0 0 0,0 1 0 0 0,0-1 0 0 0,1 1 0 0 0,-1-1 0 0 0,1 1 1 0 0,-1-5-1 0 0,2 1 15 0 0,-1 0 1 0 0,0 0-1 0 0,1 0 1 0 0,0 0-1 0 0,3-7 1 0 0,0-1 52 0 0,1 1 0 0 0,1-1 1 0 0,15-23-1 0 0,-8 17-219 0 0,2 0 1 0 0,0 1-1 0 0,1 1 0 0 0,1 1 1 0 0,1 0-1 0 0,23-16 0 0 0,0 4 49 0 0,87-48 0 0 0,-88 58-1561 0 0,0 1-1 0 0,1 2 0 0 0,1 2 1 0 0,1 2-1 0 0,84-13 0 0 0,-94 21-4631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96 305 5063 0 0,'-4'9'325'0'0,"0"-1"0"0"0,-9 13 0 0 0,8-14 799 0 0,0 1-1 0 0,-6 12 1 0 0,11-18-542 0 0,-2 1-149 0 0,2-3-377 0 0,0 0 1 0 0,0 0 0 0 0,0-1 0 0 0,-1 1 0 0 0,1 0 0 0 0,0 0 0 0 0,0 0-1 0 0,0 0 1 0 0,0-1 0 0 0,0 1 0 0 0,0 0 0 0 0,0 0 0 0 0,0 0 0 0 0,-1 0-1 0 0,1 0 1 0 0,0 0 0 0 0,0 0 0 0 0,0-1 0 0 0,0 1 0 0 0,0 0 0 0 0,-1 0-1 0 0,1 0 1 0 0,0 0 0 0 0,0 0 0 0 0,0 0 0 0 0,0 0 0 0 0,-1 0 0 0 0,1 0-1 0 0,0 0 1 0 0,0 0 0 0 0,0 0 0 0 0,0 0 0 0 0,-1 0 0 0 0,1 0 0 0 0,0 0-1 0 0,0 0 1 0 0,0 0 0 0 0,0 0 0 0 0,-1 0 0 0 0,1 0 0 0 0,0 0 0 0 0,0 0-1 0 0,0 0 1 0 0,0 1 0 0 0,-1-1 0 0 0,1 0 0 0 0,0 0 0 0 0,0 0 0 0 0,0 0-1 0 0,0 0 1 0 0,0 0 0 0 0,0 1 0 0 0,0-1 0 0 0,-1 0 0 0 0,1 0 0 0 0,0 0-1 0 0,0 0 1 0 0,0 0 0 0 0,0 1 0 0 0,0-1 0 0 0,0 0 0 0 0,0 0 0 0 0,0 0-1 0 0,0 1 1 0 0,-3-6 269 0 0,0 0 0 0 0,1-1 0 0 0,-1 1 0 0 0,1 0 0 0 0,1-1 0 0 0,-3-7 0 0 0,-7-20 1424 0 0,11 32-1598 0 0,-4-7 31 0 0,1 2-95 0 0,1 3-67 0 0,1 0 0 0 0,0 0 0 0 0,0 0 0 0 0,0 0 0 0 0,1 0 0 0 0,-1 0 0 0 0,1 0 0 0 0,-1-1 0 0 0,1 1 0 0 0,0 0 0 0 0,0 0 0 0 0,1 0 0 0 0,-1 0 0 0 0,1 0 0 0 0,-1 0 0 0 0,1-1 0 0 0,2-2 0 0 0,-1-1 81 0 0,2-9-16 0 0,2 0 0 0 0,0 0 0 0 0,1 0 0 0 0,0 1 1 0 0,18-27-1 0 0,-18 33-96 0 0,0 1 1 0 0,0 0-1 0 0,1 0 1 0 0,0 0 0 0 0,0 1-1 0 0,1 0 1 0 0,0 0-1 0 0,0 1 1 0 0,1 1 0 0 0,10-6-1 0 0,-12 7-1 0 0,0 1-1 0 0,0 0 1 0 0,0 1 0 0 0,0 0-1 0 0,0 0 1 0 0,1 0-1 0 0,-1 1 1 0 0,16 0 0 0 0,-19 2-2 0 0,-1-1-1 0 0,1 1 1 0 0,0 0 0 0 0,-1 0 0 0 0,1 0 0 0 0,-1 1-1 0 0,1-1 1 0 0,-1 1 0 0 0,0 0 0 0 0,1 0 0 0 0,-1 1-1 0 0,0-1 1 0 0,0 1 0 0 0,-1 0 0 0 0,1 0 0 0 0,-1 1-1 0 0,5 3 1 0 0,-3 0 53 0 0,0 0-1 0 0,0 0 1 0 0,0 0 0 0 0,-1 0-1 0 0,0 1 1 0 0,0-1 0 0 0,-1 1-1 0 0,0 0 1 0 0,-1 0-1 0 0,1 0 1 0 0,-2 1 0 0 0,1-1-1 0 0,-1 1 1 0 0,0-1-1 0 0,-1 0 1 0 0,0 1 0 0 0,0-1-1 0 0,-1 1 1 0 0,0-1 0 0 0,-3 13-1 0 0,1-12-25 0 0,0 0 0 0 0,0-1-1 0 0,-1 0 1 0 0,0 0 0 0 0,0 0-1 0 0,-1 0 1 0 0,0 0 0 0 0,-10 11-1 0 0,-4 1-45 0 0,-31 26-1 0 0,32-30 55 0 0,-14 10-22 0 0,-1-1 0 0 0,-2-2 0 0 0,-67 35 0 0 0,72-45 11 0 0,28-13-54 0 0,19-9-1349 0 0,-12 7 115 0 0,11-8-5030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0,'0'0'295'0'0,"2"0"398"0"0,5 2-2001 0 0,-4-2 2823 0 0,-1 0-1 0 0,0 1 1 0 0,0 0 0 0 0,0-1 0 0 0,0 1-1 0 0,0 0 1 0 0,0 0 0 0 0,2 1 0 0 0,3 5-45 0 0,2 7-1054 0 0,1-1 1 0 0,1 0-1 0 0,20 19 1 0 0,-23-26-266 0 0,-1 1 1 0 0,1-2 0 0 0,0 1 0 0 0,0-1-1 0 0,1 0 1 0 0,-1-1 0 0 0,17 6 0 0 0,-20-8-147 0 0,0-1 0 0 0,0 0 1 0 0,0-1-1 0 0,0 1 0 0 0,0-1 0 0 0,0 0 1 0 0,1 0-1 0 0,-1 0 0 0 0,0-1 0 0 0,0 0 1 0 0,0 0-1 0 0,0 0 0 0 0,0-1 1 0 0,0 0-1 0 0,0 0 0 0 0,0 0 0 0 0,8-6 1 0 0,-11 8-1174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12095 0 0,'0'0'2452'0'0,"0"2"-1824"0"0,-6 11-24 0 0,0-1-1 0 0,-1 1 1 0 0,-13 17-1 0 0,7-11-354 0 0,4-4-210 0 0,-2 0 0 0 0,0 0 1 0 0,-1-1-1 0 0,0-1 0 0 0,-1 0 0 0 0,0 0 1 0 0,-1-1-1 0 0,-18 10 0 0 0,28-19-53 0 0,-2 0-1 0 0,1-1 0 0 0,0 1 1 0 0,-1-1-1 0 0,1-1 0 0 0,-1 1 1 0 0,1-1-1 0 0,-1 0 0 0 0,0 0 1 0 0,1 0-1 0 0,-1-1 0 0 0,0 0 1 0 0,-8-1-1 0 0,12 0-56 0 0,1 2-101 0 0,-3 1 122 0 0,0 0-1 0 0,0 1 0 0 0,1-1 1 0 0,-1 1-1 0 0,1 0 0 0 0,-1 0 1 0 0,-2 3-1 0 0,3-3-14 0 0,2-2-33 0 0,0 0 18 0 0,-2 4 52 0 0,2-3 30 0 0,0 1 1 0 0,0 0-1 0 0,1-1 0 0 0,0 1 0 0 0,-1 0 1 0 0,1-1-1 0 0,0 1 0 0 0,0 0 0 0 0,0-1 1 0 0,1 1-1 0 0,-1 0 0 0 0,0-1 0 0 0,1 1 1 0 0,0 0-1 0 0,1 2 0 0 0,18 45 401 0 0,9 30 426 0 0,-27-72-726 0 0,0 0-1 0 0,-1 0 0 0 0,0 1 1 0 0,0-1-1 0 0,-1 0 1 0 0,0 0-1 0 0,0 1 0 0 0,-1-1 1 0 0,0 0-1 0 0,0 0 1 0 0,-1 0-1 0 0,0 0 0 0 0,-1 0 1 0 0,0 0-1 0 0,0 0 1 0 0,-1-1-1 0 0,1 1 0 0 0,-2-1 1 0 0,-5 9-1 0 0,4-8 21 0 0,5-6-87 0 0,0 1 1 0 0,-1-1-1 0 0,0 0 0 0 0,0 0 0 0 0,1 0 1 0 0,-1 0-1 0 0,0 0 0 0 0,-1 0 0 0 0,-3 2 1 0 0,5-3 177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4607 0 0,'0'0'208'0'0,"-1"2"238"0"0,-5 16 2872 0 0,-14 26 0 0 0,-15 16-760 0 0,-48 51-1210 0 0,19-31-809 0 0,61-75-507 0 0,0-2-7 0 0,1 0 0 0 0,0 0 0 0 0,0 0 0 0 0,1 1 0 0 0,-3 5 0 0 0,0 0 21 0 0,2-5 21 0 0,0 1 0 0 0,1 0 0 0 0,-1 0 0 0 0,1-1 0 0 0,0 1-1 0 0,1 0 1 0 0,-1 0 0 0 0,1 0 0 0 0,0 0 0 0 0,0 0 0 0 0,1 0 0 0 0,-1 0 0 0 0,1 0 0 0 0,0 0 0 0 0,1-1 0 0 0,-1 1 0 0 0,1 0-1 0 0,0-1 1 0 0,0 1 0 0 0,4 6 0 0 0,-4-8-16 0 0,0-1 0 0 0,1 1 0 0 0,-1-1-1 0 0,1 1 1 0 0,-1-1 0 0 0,1 0 0 0 0,0 0 0 0 0,0 0-1 0 0,0 0 1 0 0,6 2 0 0 0,13 5-1072 0 0,-2-5-3886 0 0,-10-4-516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0,'0'0'499'0'0,"1"1"-328"0"0,4 12 1261 0 0,0 0 0 0 0,1 0 0 0 0,0-1 0 0 0,1 0 0 0 0,11 14 0 0 0,-11-17-939 0 0,1 1 1 0 0,0-1 0 0 0,1-1 0 0 0,0 0 0 0 0,0 0 0 0 0,15 9 0 0 0,-17-12-336 0 0,1 0-41 0 0,0 0 0 0 0,1-1-1 0 0,13 6 1 0 0,-20-9-162 0 0,0-1 0 0 0,1 1-1 0 0,-1 0 1 0 0,1 0 0 0 0,0-1-1 0 0,-1 0 1 0 0,1 1 0 0 0,0-1-1 0 0,-1 0 1 0 0,1 0 0 0 0,-1 0-1 0 0,1-1 1 0 0,0 1 0 0 0,-1-1 0 0 0,1 1-1 0 0,-1-1 1 0 0,4-1 0 0 0,-1 0-782 0 0,6-2-795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6447 0 0,'0'0'3610'0'0,"0"2"-1988"0"0,-5 19-640 0 0,0 0 0 0 0,-2 0 0 0 0,0-1 0 0 0,-16 29-1 0 0,8-15-444 0 0,-81 215 1658 0 0,73-178-1833 0 0,-20 116-1 0 0,42-186-354 0 0,1 0 0 0 0,0 0 0 0 0,0 0-1 0 0,0 0 1 0 0,0 0 0 0 0,0 1 0 0 0,0-1 0 0 0,1 0-1 0 0,-1 0 1 0 0,0 0 0 0 0,0 0 0 0 0,2 2-1 0 0,2 0-4059 0 0,5-1 2654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9007 0 0,'-1'1'414'0'0,"-6"7"-209"0"0,1 1 1 0 0,0-1 0 0 0,1 1-1 0 0,0 0 1 0 0,-8 20-1 0 0,11-24-53 0 0,1 0 0 0 0,-1 1 0 0 0,1-1 0 0 0,1 1 0 0 0,-1 0 0 0 0,1-1-1 0 0,0 1 1 0 0,0-1 0 0 0,0 1 0 0 0,1 0 0 0 0,0-1 0 0 0,3 11 0 0 0,1-3-16 0 0,0 0 0 0 0,1 0 0 0 0,1-1 0 0 0,0 1 0 0 0,10 12 0 0 0,48 54 375 0 0,-43-54-324 0 0,-1-3 290 0 0,0-1-1 0 0,48 34 0 0 0,-19-16 931 0 0,-47-36-1234 0 0,1 0 0 0 0,-1 0-1 0 0,0 0 1 0 0,0 0 0 0 0,0 1-1 0 0,-1-1 1 0 0,1 1 0 0 0,-1 0 0 0 0,0 0-1 0 0,0 0 1 0 0,0 0 0 0 0,0 0-1 0 0,-1 0 1 0 0,2 8 0 0 0,-2-4 33 0 0,0-1 0 0 0,-1 1 1 0 0,0-1-1 0 0,-1 1 0 0 0,0-1 0 0 0,0 0 0 0 0,0 1 1 0 0,-3 6-1 0 0,-8 23 217 0 0,-2-2-1 0 0,-24 47 1 0 0,-4 9-1433 0 0,42-89 645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24 115 6911 0 0,'0'0'528'0'0,"-11"0"1951"0"0,11 0-2265 0 0,-1 0 1 0 0,1 1-1 0 0,-1-1 1 0 0,1 0-1 0 0,-1-1 1 0 0,1 1-1 0 0,-1 0 1 0 0,1 0-1 0 0,-1 0 0 0 0,1 0 1 0 0,-1 0-1 0 0,1 0 1 0 0,-1-1-1 0 0,1 1 1 0 0,0 0-1 0 0,-1 0 1 0 0,1-1-1 0 0,-1 1 1 0 0,1 0-1 0 0,0-1 0 0 0,-1 1 1 0 0,1 0-1 0 0,0-1 1 0 0,-1 1-1 0 0,1-1 1 0 0,0 1-1 0 0,-1 0 1 0 0,1-1-1 0 0,0 1 0 0 0,0-1 1 0 0,-1 0-1 0 0,1 0-50 0 0,0-1 0 0 0,0 1 0 0 0,0-1 0 0 0,0 1-1 0 0,0-1 1 0 0,0 1 0 0 0,1 0 0 0 0,-1-1 0 0 0,0 1-1 0 0,2-3 1 0 0,0-2-61 0 0,1-1-1 0 0,0 2 1 0 0,0-1 0 0 0,5-6-1 0 0,-1 3 150 0 0,-3 3-122 0 0,0 0-1 0 0,1 1 0 0 0,-1 0 1 0 0,1 0-1 0 0,1 0 0 0 0,7-6 1 0 0,-11 10 320 0 0,-2 11-258 0 0,0-7-153 0 0,0 1 1 0 0,0-1-1 0 0,0 0 0 0 0,0 1 0 0 0,-1-1 1 0 0,0 0-1 0 0,1 0 0 0 0,-1 1 1 0 0,0-1-1 0 0,0 0 0 0 0,-1 0 1 0 0,1 0-1 0 0,-1 0 0 0 0,-3 4 1 0 0,-1 1-16 0 0,0-5 40 0 0,3-3-8 0 0,-4-2-35 0 0,0-2 22 0 0,2 0-49 0 0,4 3-71 0 0,1 1 74 0 0,0 0-1 0 0,-1 0 1 0 0,1 0 0 0 0,0 0 0 0 0,0 0-1 0 0,0 0 1 0 0,0 0 0 0 0,-1 0 0 0 0,1 0 0 0 0,0 0-1 0 0,0 0 1 0 0,0 0 0 0 0,0 0 0 0 0,-1 0-1 0 0,1 0 1 0 0,0 0 0 0 0,0 0 0 0 0,0 0-1 0 0,0-1 1 0 0,0 1 0 0 0,-1 0 0 0 0,1 0 0 0 0,0 0-1 0 0,0 0 1 0 0,0 0 0 0 0,0 0 0 0 0,0-1-1 0 0,0 1 1 0 0,0 0 0 0 0,0 0 0 0 0,0 0-1 0 0,-1 0 1 0 0,1-1 0 0 0,0 1 0 0 0,0 0 0 0 0,0 0-1 0 0,0 0 1 0 0,0 0 0 0 0,0-1 0 0 0,0 1-1 0 0,3-9-166 0 0,10-8 102 0 0,14-9 82 0 0,-26 26 50 0 0,-17 45 166 0 0,12-38-194 0 0,-9 22 127 0 0,12-27 210 0 0,2-3-320 0 0,19-19-42 0 0,-18 19-221 0 0,1-3 487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 4607 0 0,'-35'6'14135'0'0,"36"-7"-13790"0"0,13-3 52 0 0,0 0 0 0 0,23-3 0 0 0,-9 2-184 0 0,-9 1-144 0 0,1 1 0 0 0,0 1 0 0 0,29 1 0 0 0,-37 1-64 0 0,-1 1 0 0 0,0 0 0 0 0,0 1 0 0 0,0 1 0 0 0,0-1 0 0 0,0 2 0 0 0,16 7 0 0 0,-17-6-5 0 0,-4 1-12 0 0,-5-3-36 0 0,0-2 42 0 0,-1 0 1 0 0,0 0-1 0 0,0 0 0 0 0,1 0 0 0 0,-1 0 0 0 0,0 0 1 0 0,0 0-1 0 0,0 1 0 0 0,0-1 0 0 0,-1 0 0 0 0,1 0 0 0 0,0 0 1 0 0,0 0-1 0 0,-1 0 0 0 0,1 0 0 0 0,0 0 0 0 0,-1 0 1 0 0,1 0-1 0 0,-1 0 0 0 0,1 0 0 0 0,-1 0 0 0 0,0 0 1 0 0,1 0-1 0 0,-2 1 0 0 0,-1 1-10 0 0,-7 7-2 0 0,0 0 0 0 0,0 0-1 0 0,-1-1 1 0 0,0 0 0 0 0,-22 12 0 0 0,6-3 12 0 0,-148 92-6 0 0,173-109-46 0 0,4 0-8 0 0,9-1 30 0 0,0 1 0 0 0,0-2-1 0 0,0 1 1 0 0,0-2 0 0 0,18-3 0 0 0,-11 2-2 0 0,22-2 0 0 0,-16 4 24 0 0,-3-1-1 0 0,0 2 0 0 0,0 0-1 0 0,26 5 1 0 0,-32-3 9 0 0,-1 1 0 0 0,0 0 1 0 0,0 2-1 0 0,20 7 0 0 0,-28-8 2 0 0,1-1 1 0 0,-1 1-1 0 0,1 1 1 0 0,-1-1-1 0 0,0 1 1 0 0,-1 0-1 0 0,1 1 1 0 0,-1-1-1 0 0,0 1 1 0 0,-1 0 0 0 0,1 0-1 0 0,3 7 1 0 0,-7-11 9 0 0,0 0 0 0 0,1 0 0 0 0,-1 0 0 0 0,0 0 1 0 0,0 0-1 0 0,0 1 0 0 0,0-1 0 0 0,-1 0 1 0 0,1 0-1 0 0,0 5 0 0 0,0-1 32 0 0,0-1 36 0 0,-1 0 0 0 0,0 0 0 0 0,0 0 0 0 0,0 0 0 0 0,0 0-1 0 0,-1 0 1 0 0,0-1 0 0 0,0 1 0 0 0,0 0 0 0 0,0 0 0 0 0,-1 0 0 0 0,0-1 0 0 0,0 1 0 0 0,0-1-1 0 0,-1 1 1 0 0,-3 5 0 0 0,1-4-32 0 0,0 0-1 0 0,-1 0 1 0 0,0 0 0 0 0,0-1-1 0 0,0 0 1 0 0,0 0 0 0 0,-1-1-1 0 0,0 0 1 0 0,-14 7 0 0 0,-6 0 48 0 0,-39 11 1 0 0,40-14-53 0 0,-16 3 1 0 0,-16 6-2 0 0,52-14-54 0 0,-1 0-54 0 0,-17-2-61 0 0,33-14-598 0 0,-6 9 569 0 0,1 1 1 0 0,0 1 0 0 0,0-1 0 0 0,-1 1 0 0 0,1-1 0 0 0,1 1-1 0 0,5-2 1 0 0,-8 3 50 0 0,17 9-4452 0 0,-12-3-894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 5063 0 0,'0'0'1823'0'0,"2"-1"-383"0"0,-1 1-1300 0 0,2-2 455 0 0,1 0 0 0 0,-1 0-1 0 0,0 0 1 0 0,0-1 0 0 0,5-4 1067 0 0,-6 0-70 0 0,8-13-229 0 0,-5 15 650 0 0,-7 10-1938 0 0,1-2-47 0 0,1-1-1 0 0,-1 0 1 0 0,-1 1 0 0 0,1-1-1 0 0,0 0 1 0 0,-1 1 0 0 0,1-1-1 0 0,-1 0 1 0 0,1 0-1 0 0,-1 0 1 0 0,-2 2 0 0 0,-3 3 53 0 0,5-5-47 0 0,0 1-1 0 0,0-1 1 0 0,0 1-1 0 0,-1-1 1 0 0,1 0-1 0 0,-1 0 0 0 0,1 0 1 0 0,-1-1-1 0 0,-6 4 1 0 0,8-5 440 0 0,12-14-399 0 0,-11 13-70 0 0,4-4 0 0 0,0 0 1 0 0,0 1-1 0 0,0-1 0 0 0,1 1 1 0 0,0-1-1 0 0,0 2 1 0 0,0-1-1 0 0,7-4 0 0 0,-5 4 6 0 0,-6 3 832 0 0,-1 2-698 0 0,-6 19 235 0 0,4-9-337 0 0,0-1-33 0 0,1-4-10 0 0,0-1 0 0 0,0 1 0 0 0,-1-1 0 0 0,0 1 0 0 0,0-1 0 0 0,0 0 0 0 0,0 0 0 0 0,-4 6 0 0 0,-2 3 0 0 0,3-4 0 0 0,0-2-26 0 0,5-7-105 0 0,2-1-1516 0 0,12 2 275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514 211 6447 0 0,'-14'-7'688'0'0,"11"6"-403"0"0,1 0 0 0 0,0 0 0 0 0,0 0 0 0 0,0 0 0 0 0,1-1 0 0 0,-1 1 0 0 0,0 0 0 0 0,0-1 0 0 0,1 0-1 0 0,-1 1 1 0 0,1-1 0 0 0,-1 0 0 0 0,1 0 0 0 0,0 0 0 0 0,-1 1 0 0 0,1-1 0 0 0,0-1 0 0 0,0 1 0 0 0,1 0-1 0 0,-1 0 1 0 0,0 0 0 0 0,1 0 0 0 0,-1-1 0 0 0,1 1 0 0 0,0 0 0 0 0,0 0 0 0 0,0-1 0 0 0,0 1 0 0 0,0 0-1 0 0,1-4 1 0 0,1-4 4 0 0,2 0 0 0 0,-1 1 0 0 0,1 0 0 0 0,0 0 0 0 0,10-15 0 0 0,-1 0 165 0 0,-11 21-406 0 0,-2 2-48 0 0,1-1 1 0 0,-1 1-1 0 0,0-1 0 0 0,1 1 1 0 0,-1 0-1 0 0,0-1 0 0 0,0 1 0 0 0,0-1 1 0 0,0 1-1 0 0,0-1 0 0 0,0 1 1 0 0,-1-1-1 0 0,1 1 0 0 0,0 0 0 0 0,-1-1 1 0 0,1 1-1 0 0,-1-1 0 0 0,0 1 0 0 0,1 0 1 0 0,-1 0-1 0 0,0-1 0 0 0,0 1 1 0 0,1 0-1 0 0,-1 0 0 0 0,0 0 0 0 0,0 0 1 0 0,0 0-1 0 0,-1 0 0 0 0,1 0 0 0 0,0 0 1 0 0,0 0-1 0 0,0 0 0 0 0,-1 1 1 0 0,1-1-1 0 0,0 1 0 0 0,-1-1 0 0 0,1 1 1 0 0,-1-1-1 0 0,1 1 0 0 0,0 0 0 0 0,-1-1 1 0 0,1 1-1 0 0,-3 0 0 0 0,-5 0-9 0 0,0 0-1 0 0,1 1 1 0 0,-1 0-1 0 0,0 0 1 0 0,1 1-1 0 0,-1 0 1 0 0,-8 4-1 0 0,-5 2-28 0 0,-29 16 0 0 0,-93 59 562 0 0,121-67-393 0 0,0 1 0 0 0,1 1 0 0 0,-36 39 0 0 0,50-48-113 0 0,1 0 0 0 0,0 0 0 0 0,1 1 0 0 0,0-1 0 0 0,0 2 0 0 0,1-1 0 0 0,-7 20 0 0 0,12-28-6 0 0,-1-1 0 0 0,1 1-1 0 0,0 0 1 0 0,-1 0 0 0 0,1-1-1 0 0,0 1 1 0 0,0 0 0 0 0,0 0-1 0 0,0-1 1 0 0,0 1 0 0 0,1 0-1 0 0,-1 0 1 0 0,0-1 0 0 0,1 1-1 0 0,0 0 1 0 0,-1-1 0 0 0,1 1-1 0 0,0-1 1 0 0,0 1 0 0 0,1 1-1 0 0,-1-1 7 0 0,1 0 0 0 0,0-1 1 0 0,0 0-1 0 0,0 1 0 0 0,-1-1 0 0 0,1 0 0 0 0,1 0 0 0 0,-1 0 0 0 0,0 0 0 0 0,0 0 0 0 0,0 0 0 0 0,0-1 0 0 0,4 1 0 0 0,4 0 46 0 0,1 0 1 0 0,-1 0-1 0 0,1-2 0 0 0,-1 1 1 0 0,16-4-1 0 0,-9 1-54 0 0,0-1 0 0 0,-1-1 1 0 0,0-1-1 0 0,1 0 0 0 0,20-12 0 0 0,71-50-266 0 0,-44 27 227 0 0,-55 36-29 0 0,-7 4-8 0 0,-6 11-64 0 0,-14 21 117 0 0,14-26 7 0 0,1 0 0 0 0,0-1 0 0 0,1 1 0 0 0,-1 0-1 0 0,-2 7 1 0 0,5-11-24 0 0,-1 0 0 0 0,1 0 0 0 0,0 0 0 0 0,0 0 0 0 0,0 0 0 0 0,0 0 1 0 0,0 0-1 0 0,0 0 0 0 0,0 0 0 0 0,0 0 0 0 0,0 0 0 0 0,0-1 0 0 0,1 1 0 0 0,-1 0 0 0 0,0 0 0 0 0,1 0 0 0 0,-1 0 0 0 0,0 0 0 0 0,1-1 0 0 0,-1 1 0 0 0,1 0 0 0 0,-1 0 0 0 0,1 0 0 0 0,0-1 0 0 0,-1 1 0 0 0,1 0 1 0 0,0-1-1 0 0,-1 1 0 0 0,2 0 0 0 0,0 0-166 0 0,-1 0 1 0 0,1-1-1 0 0,0 1 1 0 0,-1 0-1 0 0,1-1 0 0 0,0 1 1 0 0,0-1-1 0 0,-1 1 1 0 0,1-1-1 0 0,0 0 1 0 0,0 0-1 0 0,-1 0 1 0 0,3 0-1 0 0,12-3-2102 0 0,1 0-2900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 1839 0 0,'-1'0'134'0'0,"-19"2"-21"0"0,-1-2 4887 0 0,10 0-368 0 0,9 0-3561 0 0,2 0-825 0 0,-1 0 1 0 0,0 0 0 0 0,0 0 0 0 0,0 0 0 0 0,0 1 0 0 0,1-1-1 0 0,-1 0 1 0 0,0 1 0 0 0,0-1 0 0 0,1 0 0 0 0,-1 1-1 0 0,0-1 1 0 0,1 1 0 0 0,-1-1 0 0 0,0 1 0 0 0,1 0-1 0 0,-2 0 1 0 0,9 1-71 0 0,-1 0 0 0 0,0-1 0 0 0,1-1 0 0 0,-1 1 0 0 0,1-1 0 0 0,0 0 0 0 0,-1 0 0 0 0,7-2 0 0 0,57-12 380 0 0,-27 5-345 0 0,37-3 27 0 0,-71 11-215 0 0,0 1 0 0 0,-1 0 1 0 0,1 1-1 0 0,0-1 1 0 0,-1 2-1 0 0,1-1 1 0 0,10 4-1 0 0,-8 0-23 0 0,-4 1 0 0 0,-2 3 11 0 0,-5-8-7 0 0,1 0 0 0 0,-1 1 0 0 0,0-1 0 0 0,0 1 0 0 0,0-1-1 0 0,0 1 1 0 0,0-1 0 0 0,0 1 0 0 0,0-1 0 0 0,0 1 0 0 0,-1-1 0 0 0,1 1 0 0 0,-1-1 0 0 0,1 0 0 0 0,-1 1 0 0 0,1-1 0 0 0,-1 0 0 0 0,0 1 0 0 0,0-1 0 0 0,1 0 0 0 0,-1 0 0 0 0,0 0-1 0 0,0 0 1 0 0,-2 2 0 0 0,-4 3 5 0 0,1-1 0 0 0,-1 1 0 0 0,-9 4 0 0 0,7-4-18 0 0,-23 13 41 0 0,0-2 0 0 0,-1-1 0 0 0,-58 19 0 0 0,71-26-32 0 0,-34 19 0 0 0,35-17 0 0 0,3-1-10 0 0,15-9-49 0 0,101 8-356 0 0,10-6 351 0 0,-96-1 63 0 0,1 0 0 0 0,0 1 0 0 0,0 0 0 0 0,-1 2 0 0 0,19 6 0 0 0,-8-2-49 0 0,-20-8 42 0 0,0 1 0 0 0,0 0 0 0 0,1 0 1 0 0,-1 0-1 0 0,-1 1 0 0 0,1-1 0 0 0,0 1 0 0 0,0 0 0 0 0,-1 1 0 0 0,0-1 0 0 0,6 6 1 0 0,-6-5-13 0 0,-3-3 17 0 0,1 0 1 0 0,-1 1-1 0 0,0-1 1 0 0,0 1-1 0 0,0-1 0 0 0,0 1 1 0 0,0 0-1 0 0,0 0 1 0 0,0-1-1 0 0,0 1 0 0 0,-1 0 1 0 0,2 4-1 0 0,-1-4 9 0 0,0 0-1 0 0,0 1 0 0 0,0-1 1 0 0,0 1-1 0 0,-1-1 0 0 0,1 1 1 0 0,-1 0-1 0 0,1-1 1 0 0,-1 1-1 0 0,0 4 0 0 0,0 1 52 0 0,1-2-5 0 0,-1 1 0 0 0,1-1 0 0 0,-1 0-1 0 0,-1 1 1 0 0,1-1 0 0 0,-1 1 0 0 0,0-1 0 0 0,-1 0-1 0 0,1 0 1 0 0,-4 7 0 0 0,3-9-13 0 0,0 0 1 0 0,0 0-1 0 0,-1 0 1 0 0,1 0 0 0 0,-1 0-1 0 0,0-1 1 0 0,0 0-1 0 0,0 1 1 0 0,-1-1-1 0 0,1 0 1 0 0,-1-1-1 0 0,0 1 1 0 0,0 0-1 0 0,-7 3 1 0 0,-144 58 228 0 0,124-54-213 0 0,0-1 0 0 0,-1-1 1 0 0,-38 3-1 0 0,42-8-55 0 0,28-3-7 0 0,0 1 0 0 0,0-1 0 0 0,-1 0-1 0 0,1 0 1 0 0,0 0 0 0 0,-1 0 0 0 0,1 0-1 0 0,0 0 1 0 0,-1 0 0 0 0,1 0 0 0 0,0 0 0 0 0,-1 0-1 0 0,1 0 1 0 0,0 0 0 0 0,-1 0 0 0 0,1 0 0 0 0,0 0-1 0 0,0 0 1 0 0,-1 0 0 0 0,1-1 0 0 0,0 1 0 0 0,-1 0-1 0 0,1 0 1 0 0,0 0 0 0 0,0 0 0 0 0,-1-1-1 0 0,1 1 1 0 0,0 0 0 0 0,0 0 0 0 0,0-1 0 0 0,-1 1-1 0 0,1 0 1 0 0,0 0 0 0 0,0-1 0 0 0,0 1 0 0 0,0 0-1 0 0,-1-1 1 0 0,3-4-895 0 0,3-5-443 0 0,5 0-78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1 839 9527 0 0,'0'0'4656'0'0,"9"-1"-3886"0"0,-4-1-651 0 0,0 0 0 0 0,0 0 0 0 0,0-1 0 0 0,-1 1 0 0 0,1-1 0 0 0,-1 0 0 0 0,1 0 0 0 0,-1-1 0 0 0,7-6 0 0 0,2-2-20 0 0,43-35 90 0 0,21-23 49 0 0,126-148 0 0 0,-157 161-127 0 0,231-260 1293 0 0,-246 288-1297 0 0,17-19-37 0 0,-43 42-82 0 0,-4 6-36 0 0,3 7 42 0 0,0 0-1 0 0,-1 0 1 0 0,0 0 0 0 0,-1 1-1 0 0,1-1 1 0 0,-1 1 0 0 0,-1-1-1 0 0,1 1 1 0 0,-2 0-1 0 0,1 13 1 0 0,-2-1 4 0 0,-1 0 0 0 0,-7 31 0 0 0,4-25 2 0 0,-47 363 373 0 0,48-348-322 0 0,1-22-49 0 0,0 10 25 0 0,2 43 0 0 0,1-70-117 0 0,1-3-1099 0 0,0 0 1004 0 0,1 0 1 0 0,-1 0-1 0 0,0 0 0 0 0,0 0 1 0 0,0-1-1 0 0,1 1 1 0 0,-1 0-1 0 0,0-1 0 0 0,-1 1 1 0 0,1-1-1 0 0,1-1 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6447 0 0,'0'0'586'0'0,"3"-1"-486"0"0,21-10 950 0 0,-1-1 1 0 0,0 0 0 0 0,0-2-1 0 0,-1-1 1 0 0,27-23 0 0 0,-29 21-299 0 0,1 2 0 0 0,0 1 0 0 0,25-13 0 0 0,-38 23-618 0 0,-1 1-1 0 0,1-1 0 0 0,0 1 0 0 0,0 1 1 0 0,0 0-1 0 0,0 0 0 0 0,0 0 1 0 0,0 1-1 0 0,1 1 0 0 0,-1-1 0 0 0,0 1 1 0 0,1 0-1 0 0,12 3 0 0 0,-2 1-375 0 0,1 1-1 0 0,34 14 0 0 0,-22-5-1410 0 0,-16-6 98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36 308 5063 0 0,'0'0'390'0'0,"-1"2"-252"0"0,-2 3-743 0 0,-2 4 3221 0 0,-1 0-1 0 0,0 0 0 0 0,-8 9 3092 0 0,14-21-5629 0 0,1 0-1 0 0,0 1 1 0 0,0-1-1 0 0,0 1 1 0 0,1 0 0 0 0,-1-1-1 0 0,1 1 1 0 0,-1 0-1 0 0,1 0 1 0 0,-1 0-1 0 0,3-3 1 0 0,4-4 5 0 0,33-50-167 0 0,2 1 1 0 0,87-88 0 0 0,-119 136-25 0 0,2-1 0 0 0,-1 1 0 0 0,22-12 0 0 0,-23 18 15 0 0,-10 4 90 0 0,0 1 1 0 0,0-1 0 0 0,1 0-1 0 0,-1 1 1 0 0,0-1-1 0 0,0 1 1 0 0,0-1-1 0 0,0 1 1 0 0,0 0 0 0 0,-1-1-1 0 0,1 1 1 0 0,0 0-1 0 0,0 0 1 0 0,0 0-1 0 0,0 0 1 0 0,-1-1-1 0 0,1 1 1 0 0,-1 0 0 0 0,1 0-1 0 0,0 0 1 0 0,-1 0-1 0 0,1 1 1 0 0,-1-1-1 0 0,0 0 1 0 0,1 1 0 0 0,6 31-18 0 0,-3-10 130 0 0,-2 0-1 0 0,0 0 0 0 0,-2 1 1 0 0,-2 26-1 0 0,2-43-67 0 0,-6 21 60 0 0,4-21-409 0 0,-1 0 1 0 0,0 0 0 0 0,0-1-1 0 0,-8 12 1 0 0,4-8-1698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148 125 5527 0 0,'24'-16'645'0'0,"-1"0"0"0"0,24-23 0 0 0,-28 22 1612 0 0,-11 11-692 0 0,0-1 0 0 0,13-16 4140 0 0,-25 34-5564 0 0,-7 13-84 0 0,-1 0-1 0 0,-2-1 0 0 0,0 0 1 0 0,-1-1-1 0 0,-2-1 0 0 0,-20 22 1 0 0,35-41-42 0 0,-7 9 22 0 0,8-8-36 0 0,1-3-1 0 0,-1 1 0 0 0,1-1 0 0 0,0 0 0 0 0,0 1 0 0 0,-1-1 0 0 0,1 1 0 0 0,0-1 0 0 0,0 0 0 0 0,-1 1 0 0 0,1-1 0 0 0,0 1 0 0 0,0-1 0 0 0,0 1 0 0 0,0-1 0 0 0,0 1 0 0 0,0-1 0 0 0,-1 1 0 0 0,1-1 0 0 0,0 1 0 0 0,1-1 0 0 0,-1 1 0 0 0,0-1 0 0 0,0 1 0 0 0,0-1 0 0 0,0 1 0 0 0,0-1 0 0 0,0 0 0 0 0,1 1 0 0 0,-1-1 0 0 0,0 1 0 0 0,0-1 0 0 0,0 1 0 0 0,1-1 0 0 0,-1 0 0 0 0,0 1 0 0 0,1-1 0 0 0,-1 0 0 0 0,1 1 0 0 0,0 0 0 0 0,13 20-51 0 0,19 19 0 0 0,12 17 7 0 0,-32-39-8 0 0,-8-12 54 0 0,-1-1 0 0 0,0 1 0 0 0,-1 0 0 0 0,6 12 0 0 0,-8-16 130 0 0,-1 0-108 0 0,-1 0-1 0 0,1 0 0 0 0,-1 0 1 0 0,1 0-1 0 0,-1 0 1 0 0,0 0-1 0 0,0 1 0 0 0,0-1 1 0 0,0-1-1 0 0,0 1 1 0 0,0 0-1 0 0,0 0 1 0 0,-1 0-1 0 0,1-1 0 0 0,-1 1 1 0 0,1 0-1 0 0,-1-1 1 0 0,1 0-1 0 0,-4 2 0 0 0,-4 4 65 0 0,0-2-1 0 0,-17 9 0 0 0,15-9-41 0 0,-26 12 18 0 0,-43 15 0 0 0,-2-9-4373 0 0,66-21-1510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14367 0 0,'0'0'1306'0'0,"-1"2"-1077"0"0,-12 37-139 0 0,8-23 326 0 0,0 0 0 0 0,0 0 0 0 0,1 0 0 0 0,-2 32 1 0 0,6-47-212 0 0,5 11 180 0 0,-5-11-349 0 0,0 1 1 0 0,1-1-1 0 0,0 0 0 0 0,-1 0 0 0 0,1 0 1 0 0,-1-1-1 0 0,1 1 0 0 0,0 0 0 0 0,0 0 0 0 0,0 0 1 0 0,-1 0-1 0 0,1-1 0 0 0,0 1 0 0 0,0 0 1 0 0,0-1-1 0 0,0 1 0 0 0,0-1 0 0 0,0 1 0 0 0,0-1 1 0 0,2 1-1 0 0,0 0 8 0 0,-1-1 1 0 0,1 0-1 0 0,-1 1 0 0 0,1-1 1 0 0,0 0-1 0 0,-1-1 1 0 0,1 1-1 0 0,4-1 1 0 0,0-1 33 0 0,-1 0 1 0 0,0 0 0 0 0,1-1 0 0 0,-1 1 0 0 0,-1-1-1 0 0,11-7 1 0 0,3-5 25 0 0,26-30 1 0 0,-8 8-36 0 0,-29 30-68 0 0,-1-1 0 0 0,0-1 0 0 0,6-8 0 0 0,-6 8-7 0 0,-8 12-1 0 0,0-1 0 0 0,0 1-1 0 0,0 0 1 0 0,1 0 0 0 0,-1 0-1 0 0,1 3 1 0 0,-1 4-2 0 0,-3 10 22 0 0,-8 49 140 0 0,11-61-133 0 0,1 1 1 0 0,0 0 0 0 0,0 0 0 0 0,1-1 0 0 0,2 17 0 0 0,1-16 22 0 0,-4-8-25 0 0,1 0 1 0 0,0 0 0 0 0,-1 0 0 0 0,1 0 0 0 0,0 0 0 0 0,-1 0 0 0 0,1 0 0 0 0,0 0 0 0 0,0 0 0 0 0,0 0 0 0 0,0 0-1 0 0,0-1 1 0 0,0 1 0 0 0,0 0 0 0 0,0-1 0 0 0,0 1 0 0 0,0-1 0 0 0,0 1 0 0 0,0-1 0 0 0,1 1 0 0 0,-1-1 0 0 0,0 0-1 0 0,0 0 1 0 0,0 1 0 0 0,1-1 0 0 0,-1 0 0 0 0,0 0 0 0 0,2-1 0 0 0,2 2 33 0 0,0-1-6 0 0,-1 0 0 0 0,1 0 0 0 0,0-1 0 0 0,-1 1 0 0 0,1-1 0 0 0,-1 0 0 0 0,0 0 0 0 0,1-1 0 0 0,-1 1 0 0 0,0-1 0 0 0,0 0 0 0 0,0 0 0 0 0,0 0 0 0 0,0-1 0 0 0,0 1 0 0 0,-1-1 0 0 0,5-4 0 0 0,4-4 124 0 0,0-1-1 0 0,-1 0 1 0 0,14-21-1 0 0,42-75 434 0 0,-40 63-537 0 0,-20 33-150 0 0,1 2-1 0 0,0-1 0 0 0,0 1 0 0 0,18-16 0 0 0,-18 18-1199 0 0,1 2-1 0 0,0-1 0 0 0,13-7 1 0 0,-12 9-375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90 10623 0 0,'0'0'2215'0'0,"2"2"-1023"0"0,1 0-876 0 0,0 0 0 0 0,1 0 0 0 0,-1-1 0 0 0,1 1 0 0 0,-1-1 0 0 0,1 0 0 0 0,0 0 1 0 0,-1 0-1 0 0,1 0 0 0 0,0 0 0 0 0,0-1 0 0 0,0 0 0 0 0,-1 0 0 0 0,1 0 0 0 0,0 0 0 0 0,0-1 0 0 0,7-1 0 0 0,6-2 225 0 0,0-1 0 0 0,26-12 0 0 0,-41 17-501 0 0,4-3 19 0 0,0 1 1 0 0,0-1-1 0 0,0 0 0 0 0,0-1 1 0 0,-1 1-1 0 0,0-1 1 0 0,0 0-1 0 0,8-9 1 0 0,-8 6-50 0 0,-4 6-16 0 0,-1 1 0 0 0,1-1 0 0 0,-1 0 0 0 0,0 1 1 0 0,1-1-1 0 0,-1 0 0 0 0,0 1 0 0 0,0-1 0 0 0,0 0 0 0 0,0 1 0 0 0,1-1 0 0 0,-1 0 0 0 0,0 0 0 0 0,0 1 0 0 0,0-1 0 0 0,0 0 0 0 0,-1 1 0 0 0,1-1 0 0 0,0 0 0 0 0,0 1 1 0 0,0-1-1 0 0,0 0 0 0 0,-1 1 0 0 0,1-1 0 0 0,0 0 0 0 0,-1 1 0 0 0,1-1 0 0 0,0 0 0 0 0,-1 1 0 0 0,1-1 0 0 0,-1 1 0 0 0,1-1 0 0 0,-1 1 0 0 0,1-1 0 0 0,-2 0 1 0 0,1 1-45 0 0,0-1 0 0 0,-1 0 0 0 0,0 0-1 0 0,0 0 1 0 0,0 0-1 0 0,0 1 1 0 0,0-1-1 0 0,0 0 1 0 0,0 1-1 0 0,0 0 1 0 0,0 0-1 0 0,0-1 1 0 0,0 1-1 0 0,0 0 1 0 0,0 0-1 0 0,0 1 1 0 0,0-1-1 0 0,0 0 1 0 0,0 1-1 0 0,0-1 1 0 0,-3 2-1 0 0,-5 2-191 0 0,0 0-1 0 0,-13 7 1 0 0,22-11 220 0 0,-25 14-22 0 0,1 1 0 0 0,0 1 0 0 0,2 2 0 0 0,0 0 0 0 0,0 1 0 0 0,2 1 0 0 0,1 1 0 0 0,0 1 0 0 0,-27 40 0 0 0,44-58 53 0 0,0 1 1 0 0,0 0-1 0 0,1 0 0 0 0,0 1 0 0 0,-1-1 1 0 0,-1 9-1 0 0,4-12 0 0 0,-1 0 0 0 0,1-1 0 0 0,0 1-1 0 0,0-1 1 0 0,0 1 0 0 0,0 0 0 0 0,0-1 0 0 0,1 1 0 0 0,-1-1 0 0 0,0 1 0 0 0,1-1 0 0 0,-1 1 0 0 0,1 0 0 0 0,0-1 0 0 0,-1 0 0 0 0,1 1 0 0 0,0-1 0 0 0,0 1-1 0 0,0-1 1 0 0,0 0 0 0 0,0 0 0 0 0,0 1 0 0 0,0-1 0 0 0,0 0 0 0 0,1 0 0 0 0,-1 0 0 0 0,3 1 0 0 0,1 1-87 0 0,1-1-1 0 0,-1 1 1 0 0,1-1 0 0 0,0-1-1 0 0,-1 1 1 0 0,1-1 0 0 0,0 0-1 0 0,0 0 1 0 0,0-1 0 0 0,0 0-1 0 0,7 0 1 0 0,11-2-1305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7367 0 0,'0'0'568'0'0,"0"1"-136"0"0,2 49 12726 0 0,0-50-13033 0 0,0 0 1 0 0,1-1 0 0 0,-1 1 0 0 0,0-1 0 0 0,1 0 0 0 0,-1 1 0 0 0,0-1 0 0 0,0 0 0 0 0,1 0 0 0 0,-1-1 0 0 0,0 1 0 0 0,0 0 0 0 0,3-3 0 0 0,23-25 658 0 0,-20 19-537 0 0,1-1-74 0 0,-1-1-1 0 0,-1 0 1 0 0,1 0 0 0 0,6-18-1 0 0,10-16 13 0 0,1 7-133 0 0,1 0 0 0 0,41-45 0 0 0,-46 61-29 0 0,0 2 1 0 0,1 0-1 0 0,1 2 0 0 0,42-27 0 0 0,-57 41-54 0 0,-1 1 0 0 0,1-1 0 0 0,0 2 1 0 0,1-1-1 0 0,12-3 0 0 0,-19 7-187 0 0,-1 11-3981 0 0,1 1-3527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36 4607 0 0,'4'-4'321'0'0,"1"0"0"0"0,0 0-1 0 0,-1 0 1 0 0,0-1 0 0 0,7-9 7630 0 0,-12 14-7478 0 0,-69 33 1472 0 0,-43 22-1150 0 0,44-20-763 0 0,39-21-17 0 0,-46 29 0 0 0,69-38-14 0 0,-1 0 0 0 0,1 1 0 0 0,0 0 0 0 0,0 1 0 0 0,1-1 0 0 0,0 1 0 0 0,0 1-1 0 0,0-1 1 0 0,1 1 0 0 0,-6 11 0 0 0,6-5-1 0 0,5-10 0 0 0,1-1 0 0 0,-1-2 0 0 0,0-1 0 0 0,-1 1 0 0 0,1 0 0 0 0,0 0 0 0 0,0 0 0 0 0,0 0 0 0 0,0-1 0 0 0,0 1 0 0 0,1 0 0 0 0,-1 0 0 0 0,0 0 0 0 0,0 0 0 0 0,0-1 0 0 0,1 1 0 0 0,-1 0 0 0 0,0 0 0 0 0,1 0 0 0 0,-1-1 0 0 0,1 1 0 0 0,-1 0 0 0 0,1-1 0 0 0,-1 1 0 0 0,1 0 0 0 0,-1-1 0 0 0,1 1 0 0 0,0-1 0 0 0,-1 1 0 0 0,1-1 0 0 0,0 1 0 0 0,0-1 0 0 0,1 1 0 0 0,0 0 0 0 0,3 2 11 0 0,0-1-1 0 0,0 1 0 0 0,0-1 1 0 0,1 0-1 0 0,-1-1 0 0 0,0 1 1 0 0,1-1-1 0 0,6 0 0 0 0,48 1 158 0 0,-18-1-93 0 0,-33-1-59 0 0,1 1-1 0 0,-1 0 1 0 0,0 1 0 0 0,0 0-1 0 0,0 0 1 0 0,0 1 0 0 0,0 0-1 0 0,0 0 1 0 0,-1 1-1 0 0,0 0 1 0 0,1 1 0 0 0,-1 0-1 0 0,8 6 1 0 0,-15-9-3 0 0,1 0-1 0 0,0-1 1 0 0,-1 1-1 0 0,1 0 1 0 0,-1 0 0 0 0,1 0-1 0 0,-1 0 1 0 0,0 0-1 0 0,0 0 1 0 0,0 1 0 0 0,0-1-1 0 0,0 0 1 0 0,0 0-1 0 0,-1 1 1 0 0,1-1 0 0 0,-1 1-1 0 0,0-1 1 0 0,0 0 0 0 0,1 1-1 0 0,-2-1 1 0 0,1 1-1 0 0,0-1 1 0 0,0 0 0 0 0,-1 1-1 0 0,1-1 1 0 0,-1 0-1 0 0,0 1 1 0 0,0-1 0 0 0,0 0-1 0 0,0 0 1 0 0,0 1-1 0 0,0-1 1 0 0,-3 3 0 0 0,-1 2 70 0 0,0-2 0 0 0,0 1 1 0 0,0-1-1 0 0,0 1 1 0 0,-1-1-1 0 0,0-1 0 0 0,0 1 1 0 0,-1-1-1 0 0,-11 6 1 0 0,-5-1 28 0 0,-2-1 0 0 0,1-1 0 0 0,-1 0 0 0 0,0-2 0 0 0,0-1 0 0 0,0-2 1 0 0,-1 0-1 0 0,-33-2 0 0 0,34-2-83 0 0,0-1 1 0 0,-44-10-1 0 0,61 11-93 0 0,1-1 1 0 0,-1 1-1 0 0,1-2 0 0 0,-10-4 1 0 0,15 7-33 0 0,0-1-1 0 0,0 1 1 0 0,0-1 0 0 0,0 1 0 0 0,0-1-1 0 0,0 0 1 0 0,0 1 0 0 0,0-1-1 0 0,1 0 1 0 0,-1 0 0 0 0,1 0 0 0 0,-1-1-1 0 0,1 1 1 0 0,0 0 0 0 0,0 0 0 0 0,-1-5-1 0 0,2 6-7 0 0,0 0-1 0 0,0 0 0 0 0,0 0 1 0 0,0 0-1 0 0,0 0 0 0 0,1 0 0 0 0,-1 0 1 0 0,0 1-1 0 0,1-1 0 0 0,-1 0 1 0 0,0 0-1 0 0,1 0 0 0 0,-1 0 1 0 0,1 0-1 0 0,0 1 0 0 0,-1-1 1 0 0,1 0-1 0 0,0 0 0 0 0,-1 1 1 0 0,1-1-1 0 0,1 0 0 0 0,16-11-4841 0 0,-6 6 131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5983 0 0,'-9'6'280'0'0,"0"1"1"0"0,0 1-1 0 0,1 0 0 0 0,0 0 0 0 0,0 0 0 0 0,-7 12 0 0 0,-34 60 3429 0 0,40-64-3081 0 0,-14 27 494 0 0,3 0 1 0 0,-19 57 0 0 0,-20 97 531 0 0,10-33-1028 0 0,31-110-531 0 0,-39 83 1 0 0,47-117-75 0 0,-1 0 1 0 0,-2-1-1 0 0,1-1 0 0 0,-2 0 0 0 0,-1 0 0 0 0,0-2 1 0 0,-18 16-1 0 0,22-22 8 0 0,0 0 1 0 0,-1-1-1 0 0,0-1 0 0 0,-1 0 1 0 0,0 0-1 0 0,0-1 0 0 0,-28 10 1 0 0,40-16-22 0 0,1-1-6 0 0,-1 0 0 0 0,1 1 0 0 0,-1-1 0 0 0,0 0 0 0 0,1 0 0 0 0,-1 0 0 0 0,1 1 0 0 0,-1-1-1 0 0,1 0 1 0 0,-1 0 0 0 0,1 0 0 0 0,-1 0 0 0 0,0 0 0 0 0,1 0 0 0 0,-1 0 0 0 0,1 0 0 0 0,-1 0 0 0 0,1 0-1 0 0,-1-1 1 0 0,0 1 0 0 0,1 0 0 0 0,-1 0 0 0 0,1 0 0 0 0,-1-1 0 0 0,1 1 0 0 0,-1 0 0 0 0,1 0 0 0 0,-1-2 0 0 0,0 2-2 0 0,0 0 1 0 0,0-1 0 0 0,0 1-1 0 0,0 0 1 0 0,1-1-1 0 0,-1 1 1 0 0,0-1 0 0 0,0 0-1 0 0,1 1 1 0 0,-1-1 0 0 0,0 1-1 0 0,1-1 1 0 0,-1 0 0 0 0,1 0-1 0 0,-1 1 1 0 0,1-1 0 0 0,-1 0-1 0 0,1 0 1 0 0,0 0 0 0 0,-1 1-1 0 0,1-1 1 0 0,0 0 0 0 0,-1 0-1 0 0,1 0 1 0 0,0-2 0 0 0,0 1-3 0 0,0 0 1 0 0,1 0 0 0 0,-1 0-1 0 0,1 0 1 0 0,-1 0-1 0 0,1 0 1 0 0,0 0 0 0 0,0 0-1 0 0,0 0 1 0 0,0 0 0 0 0,1-1-1 0 0,4-5-20 0 0,1 0-1 0 0,-1 0 1 0 0,13-10-1 0 0,103-78-639 0 0,-107 85 592 0 0,15-11 30 0 0,1 2 0 0 0,1 1 0 0 0,40-18 0 0 0,-68 35 121 0 0,-1 1 1 0 0,1-1-1 0 0,0 1 0 0 0,0 0 0 0 0,0 0 0 0 0,0 1 0 0 0,0-1 1 0 0,0 1-1 0 0,0 0 0 0 0,0 0 0 0 0,5 1 0 0 0,-7-1-43 0 0,0 1-1 0 0,0-1 0 0 0,0 1 0 0 0,0 0 0 0 0,0 0 1 0 0,0-1-1 0 0,-1 2 0 0 0,1-1 0 0 0,0 0 0 0 0,-1 0 1 0 0,1 0-1 0 0,-1 1 0 0 0,1-1 0 0 0,-1 1 0 0 0,0-1 0 0 0,1 1 1 0 0,-1 0-1 0 0,0-1 0 0 0,0 1 0 0 0,0 0 0 0 0,0 0 1 0 0,0 0-1 0 0,-1 0 0 0 0,1 2 0 0 0,2 5 41 0 0,-1 1 1 0 0,0 0-1 0 0,-1-1 0 0 0,0 1 0 0 0,0 0 1 0 0,-2 19-1 0 0,-15 63 219 0 0,12-68-275 0 0,3-22-126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80 263 1375 0 0,'-1'1'107'0'0,"-16"17"677"0"0,14-14 458 0 0,-1-1 0 0 0,0 0 0 0 0,0 0 0 0 0,0-1-1 0 0,-1 1 1 0 0,1-1 0 0 0,0 0 0 0 0,-1 0 0 0 0,-9 2 0 0 0,12-3-112 0 0,2-1-1055 0 0,0 0-1 0 0,0 0 1 0 0,0 0 0 0 0,-1 0-1 0 0,1 0 1 0 0,0 0-1 0 0,0 0 1 0 0,-1 1 0 0 0,1-1-1 0 0,0 0 1 0 0,0 0-1 0 0,-1 0 1 0 0,1 0-1 0 0,0 0 1 0 0,0 0 0 0 0,0 0-1 0 0,-1 0 1 0 0,1 0-1 0 0,0-1 1 0 0,0 1-1 0 0,-1 0 1 0 0,1 0 0 0 0,0 0-1 0 0,0 0 1 0 0,-1 0-1 0 0,1 0 1 0 0,0 0 0 0 0,0-1-1 0 0,0 1 1 0 0,-1 0-1 0 0,1 0 1 0 0,0 0-1 0 0,0 0 1 0 0,0-1 0 0 0,0 1-1 0 0,0 0 1 0 0,-1 0-1 0 0,1 0 1 0 0,0-1 0 0 0,0 1-1 0 0,0 0 1 0 0,0 0-1 0 0,0 0 1 0 0,0-1-1 0 0,0 1 1 0 0,0 0 0 0 0,0 0-1 0 0,0-1 1 0 0,0 1-1 0 0,0 0 1 0 0,0 0 0 0 0,0-1-1 0 0,0 1 1 0 0,0 0-1 0 0,0 0 1 0 0,0-1-1 0 0,2-14 446 0 0,1 7-333 0 0,0 1 0 0 0,1 0 0 0 0,0-1 0 0 0,0 2-1 0 0,1-1 1 0 0,-1 0 0 0 0,2 1 0 0 0,5-6 0 0 0,49-44-61 0 0,-22 25-95 0 0,47-29 1 0 0,-62 46-48 0 0,0 1 0 0 0,1 1 1 0 0,44-15-1 0 0,-62 25 2 0 0,0 1-1 0 0,0-1 1 0 0,0 1 0 0 0,0 0 0 0 0,6 1-1 0 0,-11 0 7 0 0,0 1-1 0 0,0-1 1 0 0,-1 1-1 0 0,1-1 1 0 0,0 1-1 0 0,0 0 1 0 0,0-1-1 0 0,-1 1 1 0 0,1 0-1 0 0,0 0 1 0 0,-1 0-1 0 0,1-1 1 0 0,0 1-1 0 0,-1 0 1 0 0,0 0-1 0 0,1 0 1 0 0,-1 0-1 0 0,1 0 1 0 0,-1 2-1 0 0,1-2-2 0 0,0 3 3 0 0,0 0-1 0 0,0 0 1 0 0,0 0 0 0 0,-1 0-1 0 0,1 1 1 0 0,-1-1 0 0 0,0 0-1 0 0,0 0 1 0 0,-1 7 0 0 0,-11 38-82 0 0,6-23 71 0 0,-9 18 1 0 0,12-35-1 0 0,0-1 0 0 0,0 1 1 0 0,1 0-1 0 0,0 0 0 0 0,-2 17 0 0 0,4-24-122 0 0,0-1-56 0 0,0 0-1 0 0,0 1 1 0 0,0-1 0 0 0,0 0-1 0 0,0 1 1 0 0,1-1 0 0 0,-1 0-1 0 0,0 0 1 0 0,1 1 0 0 0,0 1-1 0 0,0-2-12 0 0,4 6-945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14567 0 0,'0'0'1320'0'0,"-2"1"-1082"0"0,-9 7 25 0 0,0 1 0 0 0,0 1 0 0 0,1 0 1 0 0,-12 14-1 0 0,-34 50 485 0 0,48-63-690 0 0,-5 7 107 0 0,-39 57 185 0 0,46-65-315 0 0,0 1 0 0 0,1 0 0 0 0,0 0 0 0 0,1 0 0 0 0,-4 17 1 0 0,7-26 3 0 0,1-1 1 0 0,0 1 0 0 0,-1 0 0 0 0,1-1 0 0 0,0 1 0 0 0,0 0 0 0 0,0-1-1 0 0,0 1 1 0 0,0 0 0 0 0,0-1 0 0 0,0 1 0 0 0,1 0 0 0 0,-1-1-1 0 0,1 1 1 0 0,-1-1 0 0 0,1 1 0 0 0,0 0 0 0 0,-1-1 0 0 0,1 1 0 0 0,0-1-1 0 0,0 0 1 0 0,0 1 0 0 0,0-1 0 0 0,0 0 0 0 0,1 0 0 0 0,-1 1 0 0 0,0-1-1 0 0,0 0 1 0 0,1 0 0 0 0,-1 0 0 0 0,1-1 0 0 0,-1 1 0 0 0,1 0-1 0 0,-1 0 1 0 0,1-1 0 0 0,-1 1 0 0 0,1-1 0 0 0,0 0 0 0 0,-1 1 0 0 0,1-1-1 0 0,0 0 1 0 0,-1 0 0 0 0,1 0 0 0 0,1 0 0 0 0,5-1 97 0 0,0 1 1 0 0,0-2 0 0 0,0 1-1 0 0,0-1 1 0 0,0 0-1 0 0,-1-1 1 0 0,1 0-1 0 0,-1 0 1 0 0,0 0-1 0 0,0-1 1 0 0,0 0 0 0 0,0-1-1 0 0,10-8 1 0 0,-4 1-47 0 0,0 0 0 0 0,-1 0 0 0 0,-1-1 1 0 0,0-1-1 0 0,12-21 0 0 0,-14 19-134 0 0,-1-1 0 0 0,-1 0 0 0 0,-1 0 0 0 0,-1-1-1 0 0,5-22 1 0 0,11-36-6000 0 0,-17 67 4137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15 183 13879 0 0,'0'0'1971'0'0,"0"1"-1459"0"0,-1 20 530 0 0,-5 26 0 0 0,-1 15 49 0 0,6-55-927 0 0,1 1 1 0 0,1-1-1 0 0,-1 0 0 0 0,1 0 1 0 0,0 0-1 0 0,3 9 0 0 0,-3-14-72 0 0,0 0-1 0 0,0 1 1 0 0,0-1-1 0 0,1 0 1 0 0,-1 0-1 0 0,0 0 1 0 0,1 0-1 0 0,0 0 1 0 0,-1 0-1 0 0,1 0 1 0 0,0 0-1 0 0,0 0 1 0 0,0-1-1 0 0,0 1 1 0 0,0-1-1 0 0,1 0 1 0 0,-1 0-1 0 0,4 2 1 0 0,-3-3-58 0 0,0 1-1 0 0,0-1 1 0 0,0-1 0 0 0,0 1 0 0 0,0 0-1 0 0,0-1 1 0 0,0 1 0 0 0,0-1 0 0 0,0 0 0 0 0,0 0-1 0 0,3-2 1 0 0,0 0-15 0 0,1 0 0 0 0,-1-1 0 0 0,0 0-1 0 0,-1 0 1 0 0,1-1 0 0 0,-1 1 0 0 0,0-1 0 0 0,6-7 0 0 0,5-8-126 0 0,12-21 1 0 0,-10 16-162 0 0,-12 19-113 0 0,-3 13 79 0 0,-2-5 384 0 0,3 8-120 0 0,-1-1-1 0 0,-1 1 1 0 0,2 10 0 0 0,-2-7 35 0 0,1-1 0 0 0,0 1 0 0 0,6 14 0 0 0,-8-25 38 0 0,0 0 0 0 0,0 0 0 0 0,1 0 0 0 0,-1-1-1 0 0,1 1 1 0 0,-1 0 0 0 0,1-1 0 0 0,-1 1 0 0 0,1-1 0 0 0,0 1 0 0 0,0-1 0 0 0,0 0 0 0 0,0 0 0 0 0,3 2 0 0 0,31 9 595 0 0,-33-11-547 0 0,59 13 309 0 0,-56-13-343 0 0,0 0 0 0 0,0 0 0 0 0,0-1-1 0 0,0 1 1 0 0,-1-1 0 0 0,1-1 0 0 0,0 1 0 0 0,0-1-1 0 0,8-2 1 0 0,-12 2-54 0 0,0 1 1 0 0,0-1-1 0 0,0 1 0 0 0,0-1 0 0 0,0 0 1 0 0,0 0-1 0 0,0 0 0 0 0,0 0 1 0 0,0 0-1 0 0,-1-1 0 0 0,1 1 0 0 0,-1 0 1 0 0,1-1-1 0 0,-1 1 0 0 0,1-1 0 0 0,-1 0 1 0 0,0 1-1 0 0,1-1 0 0 0,-1 0 0 0 0,0 0 1 0 0,0 0-1 0 0,-1 0 0 0 0,1 0 1 0 0,0 0-1 0 0,0-3 0 0 0,1-2 35 0 0,9-19 103 0 0,26-43 0 0 0,-14 27-138 0 0,50-81-16 0 0,-58 102-224 0 0,0 1-1 0 0,1 1 0 0 0,31-29 0 0 0,-44 45-19 0 0,0 1 0 0 0,0-1-1 0 0,1 1 1 0 0,-1 0 0 0 0,0 0 0 0 0,1 0-1 0 0,0 0 1 0 0,-1 1 0 0 0,1-1 0 0 0,0 1-1 0 0,0 0 1 0 0,0 0 0 0 0,0 1 0 0 0,0-1-1 0 0,5 1 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10423 0 0,'0'0'942'0'0,"1"-2"-550"0"0,38-47 5589 0 0,-22 26-4908 0 0,1 1 0 0 0,0 0 0 0 0,31-25 0 0 0,-19 22-680 0 0,-6 4-252 0 0,2 1 1 0 0,49-31-1 0 0,-70 49-140 0 0,-1 0 0 0 0,0 0 1 0 0,1 0-1 0 0,-1 0 1 0 0,1 0-1 0 0,0 1 0 0 0,8-2 1 0 0,-12 3 1 0 0,0 1 0 0 0,0-1 0 0 0,0 0 0 0 0,0 0 0 0 0,0 0 0 0 0,-1 0 0 0 0,1 1 0 0 0,0-1 0 0 0,0 0 0 0 0,0 1 0 0 0,0-1 0 0 0,0 1 0 0 0,-1-1 0 0 0,1 1 0 0 0,0-1-1 0 0,-1 1 1 0 0,1 0 0 0 0,0 0 0 0 0,11 13 10 0 0,-10-11 19 0 0,0 1-1 0 0,0 0 0 0 0,-1 0 1 0 0,1 0-1 0 0,-1 0 1 0 0,0 0-1 0 0,0 0 1 0 0,-1 0-1 0 0,1 0 0 0 0,-1 0 1 0 0,1 5-1 0 0,-2 5 332 0 0,-4 28-1 0 0,2-28-73 0 0,0 23 0 0 0,3-37-288 0 0,0 14 93 0 0,0-1 1 0 0,4 26 0 0 0,-2-31-71 0 0,1 0 1 0 0,0 0-1 0 0,0-1 0 0 0,0 1 1 0 0,1-1-1 0 0,0 0 1 0 0,7 10-1 0 0,3 2-3083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86 1375 0 0,'2'-2'107'0'0,"23"-24"708"0"0,-18 18 1275 0 0,0 0 0 0 0,-1 0 0 0 0,9-16 1617 0 0,-18 16-820 0 0,0 7-2795 0 0,0 1 0 0 0,0-1 1 0 0,0 1-1 0 0,0 0 0 0 0,0 0 0 0 0,0 0 1 0 0,0 1-1 0 0,0-1 0 0 0,0 1 1 0 0,1-1-1 0 0,-1 1 0 0 0,0 0 1 0 0,0 0-1 0 0,0 0 0 0 0,-4 3 0 0 0,-9 5 129 0 0,-20 14-1 0 0,27-18-151 0 0,-8 7-34 0 0,0 1 0 0 0,1 0 0 0 0,1 0 0 0 0,0 2 0 0 0,1 0 0 0 0,0 1 0 0 0,-12 18 0 0 0,25-32-10 0 0,-1 1 1 0 0,1-1-1 0 0,0 0 0 0 0,0 1 1 0 0,0-1-1 0 0,0 1 0 0 0,1-1 0 0 0,-1 1 1 0 0,1 0-1 0 0,-1-1 0 0 0,1 1 0 0 0,0 0 1 0 0,0-1-1 0 0,0 1 0 0 0,0 0 0 0 0,1-1 1 0 0,0 4-1 0 0,0-4 17 0 0,-1 0 1 0 0,1-1-1 0 0,0 1 1 0 0,0 0-1 0 0,0-1 1 0 0,0 1-1 0 0,0-1 0 0 0,0 1 1 0 0,0-1-1 0 0,0 1 1 0 0,1-1-1 0 0,-1 0 1 0 0,1 0-1 0 0,-1 1 1 0 0,1-1-1 0 0,-1 0 1 0 0,1 0-1 0 0,0-1 0 0 0,-1 1 1 0 0,1 0-1 0 0,0-1 1 0 0,0 1-1 0 0,-1-1 1 0 0,5 1-1 0 0,5 1 107 0 0,0-2 0 0 0,0 0 0 0 0,0 0-1 0 0,0-1 1 0 0,0 0 0 0 0,12-3 0 0 0,67-21 347 0 0,-68 18-387 0 0,-13 4-66 0 0,4-1 25 0 0,1 0 0 0 0,23-13-1 0 0,-34 16-60 0 0,-1-1-1 0 0,1 1 0 0 0,0-1 0 0 0,-1 0 1 0 0,1 0-1 0 0,-1 0 0 0 0,0 0 0 0 0,0 0 1 0 0,0 0-1 0 0,0-1 0 0 0,0 1 0 0 0,0-1 1 0 0,0 0-1 0 0,-1 1 0 0 0,1-1 0 0 0,-1 0 1 0 0,0 0-1 0 0,2-6 0 0 0,-3 7-27 0 0,0-1 1 0 0,0 0-1 0 0,0 1 0 0 0,0-1 0 0 0,-1 0 0 0 0,1 1 1 0 0,-1-1-1 0 0,1 1 0 0 0,-1-1 0 0 0,0 1 0 0 0,0-1 1 0 0,0 1-1 0 0,0 0 0 0 0,-1-1 0 0 0,1 1 0 0 0,-1 0 1 0 0,1 0-1 0 0,-1 0 0 0 0,0 0 0 0 0,0 0 0 0 0,0 0 1 0 0,0 0-1 0 0,-4-2 0 0 0,-5-4-273 0 0,-1 1 0 0 0,0 1 0 0 0,-18-8 0 0 0,16 8-123 0 0,-20-15-907 0 0,33 21 934 0 0,0-2-197 0 0,0 1 537 0 0,1 1 0 0 0,0 0 0 0 0,0 0 0 0 0,0 0-1 0 0,0 0 1 0 0,0 0 0 0 0,0 0 0 0 0,0 0 0 0 0,0-1 0 0 0,-1 1 0 0 0,1 0 0 0 0,0 0 0 0 0,0 0-1 0 0,0 0 1 0 0,0 0 0 0 0,0-1 0 0 0,0 1 0 0 0,0 0 0 0 0,0 0 0 0 0,0 0 0 0 0,0 0-1 0 0,0-1 1 0 0,0 1 0 0 0,0 0 0 0 0,0 0 0 0 0,0 0 0 0 0,0 0 0 0 0,0-1 0 0 0,0 1-1 0 0,0 0 1 0 0,0 0 0 0 0,0 0 0 0 0,0 0 0 0 0,0 0 0 0 0,0-1 0 0 0,1 1 0 0 0,-1 0-1 0 0,0 0 1 0 0,9-4-1451 0 0,5 0-3318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5 376 10567 0 0,'0'0'1278'0'0,"-1"-1"-473"0"0,0-8-83 0 0,0 0 1 0 0,0 0-1 0 0,1 0 1 0 0,0 0-1 0 0,0 0 1 0 0,1 0-1 0 0,3-17 1 0 0,0 14-325 0 0,-1 0 0 0 0,2 1 0 0 0,-1-1 0 0 0,2 1 0 0 0,7-14 0 0 0,-2 9-287 0 0,0 1 0 0 0,1-1 0 0 0,1 2 0 0 0,0 0 1 0 0,1 0-1 0 0,1 2 0 0 0,21-16 0 0 0,-17 16-109 0 0,0 1 0 0 0,0 0 0 0 0,1 2 0 0 0,1 0 0 0 0,22-6 0 0 0,-37 13 2 0 0,-1 1-1 0 0,0 0 0 0 0,1 0 1 0 0,-1 0-1 0 0,1 1 0 0 0,-1 0 1 0 0,1 0-1 0 0,-1 1 0 0 0,10 1 1 0 0,-12-1 2 0 0,0-1 1 0 0,-1 1 0 0 0,1 0 0 0 0,0 0 0 0 0,-1 1 0 0 0,1-1 0 0 0,-1 0 0 0 0,0 1 0 0 0,1 0 0 0 0,-1-1 0 0 0,0 1 0 0 0,0 0-1 0 0,0 0 1 0 0,0 0 0 0 0,-1 1 0 0 0,1-1 0 0 0,0 0 0 0 0,-1 1 0 0 0,0-1 0 0 0,2 5 0 0 0,1 4 8 0 0,-1 0 0 0 0,-1 1 1 0 0,0 0-1 0 0,0-1 0 0 0,-1 1 0 0 0,-1 0 1 0 0,0 0-1 0 0,-2 15 0 0 0,1 36 29 0 0,6 13-1201 0 0,-4-72-759 0 0,4 5-5003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61 9671 0 0,'26'-61'5042'0'0,"-27"65"-3778"0"0,-7 24-918 0 0,-2 0 1 0 0,-21 40-1 0 0,8-16-88 0 0,-217 517 1353 0 0,150-344-1518 0 0,76-183-146 0 0,1 0 1 0 0,-10 77 0 0 0,21-110-794 0 0,2 0-3635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9 195 10591 0 0,'0'0'819'0'0,"-1"0"-534"0"0,-7-1 4242 0 0,11 1-3864 0 0,30-2 716 0 0,61-9 0 0 0,34-16-360 0 0,-119 25-946 0 0,465-120 1524 0 0,-468 120-1586 0 0,76-19 45 0 0,-69 19-56 0 0,-1 0 0 0 0,1 0 0 0 0,0 2 0 0 0,19 0 0 0 0,-5 8-1541 0 0,-25 7-7430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 5063 0 0,'6'-3'627'0'0,"-13"1"2760"0"0,-15 1 2990 0 0,7 4-6008 0 0,1 1 0 0 0,0 0 0 0 0,0 0 0 0 0,1 1 1 0 0,-1 1-1 0 0,-18 11 0 0 0,23-11-293 0 0,0 0 0 0 0,1 0 0 0 0,0 1 0 0 0,-14 16 0 0 0,-23 34 245 0 0,32-40-203 0 0,8-10-7 0 0,0-1 0 0 0,1 1 0 0 0,-1 0 0 0 0,1 0 0 0 0,1 0 0 0 0,-1 1 0 0 0,-3 14 0 0 0,7-21-82 0 0,0-1 1 0 0,0 1 0 0 0,0-1 0 0 0,0 1 0 0 0,0 0 0 0 0,0-1 0 0 0,1 1-1 0 0,-1-1 1 0 0,0 1 0 0 0,0-1 0 0 0,1 1 0 0 0,-1-1 0 0 0,0 1 0 0 0,0-1-1 0 0,1 1 1 0 0,-1-1 0 0 0,1 1 0 0 0,-1-1 0 0 0,0 1 0 0 0,1-1 0 0 0,-1 0 0 0 0,1 1-1 0 0,-1-1 1 0 0,1 0 0 0 0,-1 0 0 0 0,1 1 0 0 0,0-1 0 0 0,-1 0 0 0 0,1 0-1 0 0,-1 0 1 0 0,2 1 0 0 0,17 3 530 0 0,-18-4-549 0 0,13 2 241 0 0,0-1 0 0 0,0 0-1 0 0,1-1 1 0 0,-1-1 0 0 0,28-4 0 0 0,61-13 253 0 0,-79 13-532 0 0,-22 5-103 0 0,-4 3-2763 0 0,2-2 2753 0 0,-1-1 1 0 0,1 1 0 0 0,-1-1 0 0 0,1 1 0 0 0,-1-1 0 0 0,0 0 0 0 0,1 1 0 0 0,-1-1 0 0 0,1 0 0 0 0,-1 1-1 0 0,0-1 1 0 0,0 0 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 12151 0 0,'0'0'1098'0'0,"1"-1"-905"0"0,1 0-177 0 0,11-3 53 0 0,-11 3 678 0 0,-1 12 131 0 0,-1 5-455 0 0,-8 17 277 0 0,-1-1 0 0 0,-17 40 0 0 0,-33 59 653 0 0,4-9-663 0 0,8-12-510 0 0,-5-2 1 0 0,-4-3-1 0 0,-76 108 0 0 0,86-143-169 0 0,50-91 42 0 0,9-4-156 0 0,24-36-1 0 0,-22 38 62 0 0,9-14 30 0 0,34-43 0 0 0,-48 69-8 0 0,-1 1 1 0 0,2-1-1 0 0,0 2 1 0 0,0-1-1 0 0,0 2 1 0 0,1-1-1 0 0,24-11 1 0 0,-23 13-38 0 0,1 1 0 0 0,-1 1 0 0 0,1 0-1 0 0,25-4 1 0 0,-35 8 50 0 0,0 0 0 0 0,0 1 0 0 0,1 0 0 0 0,-1 0 0 0 0,0 0-1 0 0,0 0 1 0 0,1 1 0 0 0,-1 0 0 0 0,0 0 0 0 0,0 0 0 0 0,0 0 0 0 0,0 1 0 0 0,0-1-1 0 0,0 1 1 0 0,-1 0 0 0 0,1 0 0 0 0,0 0 0 0 0,-1 1 0 0 0,0-1 0 0 0,1 1-1 0 0,3 4 1 0 0,4 5 11 0 0,0 1-1 0 0,-1 1 0 0 0,0 0 1 0 0,12 24-1 0 0,-19-32 52 0 0,0 0-1 0 0,0 0 0 0 0,-1 0 1 0 0,0 1-1 0 0,0-1 0 0 0,-1 1 1 0 0,1 0-1 0 0,-2-1 0 0 0,1 1 1 0 0,-1 0-1 0 0,0 0 0 0 0,0-1 1 0 0,0 1-1 0 0,-3 10 0 0 0,-1-9 86 0 0,0 0 0 0 0,0 0 0 0 0,0 0 0 0 0,-1-1 0 0 0,0 0-1 0 0,-1 0 1 0 0,0 0 0 0 0,0-1 0 0 0,0 0 0 0 0,-10 7 0 0 0,8-6 38 0 0,-1-2 0 0 0,1 1 0 0 0,-2-1 0 0 0,-17 8 0 0 0,-45 11 356 0 0,36-13-325 0 0,-6 4-145 0 0,24-8-172 0 0,-1 0-1 0 0,0-2 1 0 0,-1 0 0 0 0,-27 4 0 0 0,46-9-87 0 0,-1 0 0 0 0,1 0 0 0 0,-1 0 1 0 0,1 0-1 0 0,-1-1 0 0 0,1 1 0 0 0,0 0 0 0 0,-1 0 1 0 0,-2-2-1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11055 0 0,'0'0'4738'0'0,"1"2"-4113"0"0,-1 5-381 0 0,1 0-1 0 0,-1 0 1 0 0,0 0 0 0 0,0 0-1 0 0,-1 0 1 0 0,0 0 0 0 0,-3 10-1 0 0,-19 50 657 0 0,11-35-494 0 0,-69 173 1512 0 0,64-157-1638 0 0,-3-2 0 0 0,-46 81 0 0 0,17-52-178 0 0,-43 73-193 0 0,82-122-742 0 0,9-16-4854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107 149 11055 0 0,'0'0'1002'0'0,"0"2"-664"0"0,-8 55 3056 0 0,2-25-2987 0 0,2 2 0 0 0,1-1 1 0 0,3 57-1 0 0,0-86-392 0 0,1 0 0 0 0,-1 0 1 0 0,1 0-1 0 0,0 1 0 0 0,0-1 0 0 0,1 0 0 0 0,-1 0 1 0 0,1-1-1 0 0,0 1 0 0 0,3 6 0 0 0,-3-9-73 0 0,-1 0-1 0 0,0 1 1 0 0,1-1-1 0 0,-1 0 1 0 0,1 0-1 0 0,-1 0 1 0 0,1 0-1 0 0,0 0 1 0 0,-1 0-1 0 0,1 0 0 0 0,0 0 1 0 0,0-1-1 0 0,0 1 1 0 0,-1-1-1 0 0,1 1 1 0 0,0-1-1 0 0,0 0 1 0 0,0 0-1 0 0,0 0 1 0 0,0 0-1 0 0,0 0 0 0 0,0 0 1 0 0,0 0-1 0 0,-1-1 1 0 0,4 0-1 0 0,16-5-5709 0 0</inkml:trace>
  <inkml:trace contextRef="#ctx0" brushRef="#br0" timeOffset="1">669 0 13703 0 0,'-8'5'254'0'0,"0"-1"-1"0"0,0 1 1 0 0,1 1-1 0 0,0 0 0 0 0,-10 10 1 0 0,-29 37-313 0 0,37-40 161 0 0,-331 418 2716 0 0,329-417-2803 0 0,-103 136-377 0 0,96-122-1041 0 0,1 0-1 0 0,1 1 1 0 0,-20 51 0 0 0,30-62 557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155 127 13591 0 0,'0'0'2171'0'0,"2"0"-1395"0"0,57 8 3319 0 0,-41-6-3612 0 0,-1-1 1 0 0,1-1 0 0 0,22-2-1 0 0,-31 1-427 0 0,0-1-1 0 0,-1 1 0 0 0,1-1 1 0 0,0-1-1 0 0,12-4 0 0 0,-19 5-55 0 0,1 1 0 0 0,-1 0-1 0 0,1-1 1 0 0,-1 0-1 0 0,0 0 1 0 0,1 1 0 0 0,-1-1-1 0 0,0-1 1 0 0,0 1 0 0 0,-1 0-1 0 0,1 0 1 0 0,0-1 0 0 0,-1 1-1 0 0,1-1 1 0 0,-1 1-1 0 0,0-1 1 0 0,0 0 0 0 0,0 1-1 0 0,0-1 1 0 0,0 0 0 0 0,0-3-1 0 0,-1 2-47 0 0,1 0 0 0 0,-1-1-1 0 0,0 1 1 0 0,0-1 0 0 0,0 1 0 0 0,-1 0-1 0 0,1-1 1 0 0,-2-5 0 0 0,1 9 18 0 0,1 0-1 0 0,0 0 1 0 0,-1 0 0 0 0,1-1 0 0 0,-1 1 0 0 0,0 0 0 0 0,1 0-1 0 0,-1 0 1 0 0,0 0 0 0 0,1 0 0 0 0,-1 0 0 0 0,0 0 0 0 0,0 0-1 0 0,0 1 1 0 0,0-1 0 0 0,0 0 0 0 0,0 0 0 0 0,0 1 0 0 0,0-1-1 0 0,0 1 1 0 0,0-1 0 0 0,-1 1 0 0 0,1-1 0 0 0,0 1 0 0 0,0 0-1 0 0,0-1 1 0 0,-1 1 0 0 0,1 0 0 0 0,0 0 0 0 0,0 0 0 0 0,-1 0 0 0 0,1 0-1 0 0,-2 0 1 0 0,-5 2-70 0 0,0 0 1 0 0,1 0-1 0 0,-1 1 0 0 0,1 0 1 0 0,0 0-1 0 0,0 1 0 0 0,0 0 0 0 0,0 0 1 0 0,-7 6-1 0 0,-9 9 18 0 0,-22 22 0 0 0,39-35 73 0 0,-30 30 53 0 0,-33 44 1 0 0,50-56 33 0 0,2 0 1 0 0,2 1-1 0 0,-18 35 0 0 0,27-45-6 0 0,-1 0 0 0 0,2 1 0 0 0,-5 19 0 0 0,9-31-38 0 0,0 0 1 0 0,0 0 0 0 0,1-1 0 0 0,-1 1 0 0 0,1 0 0 0 0,0 0 0 0 0,0 0 0 0 0,0 0 0 0 0,1 0 0 0 0,0-1-1 0 0,-1 1 1 0 0,1 0 0 0 0,0 0 0 0 0,1-1 0 0 0,-1 1 0 0 0,1-1 0 0 0,-1 1 0 0 0,1-1 0 0 0,4 6-1 0 0,-3-6 9 0 0,0-1-1 0 0,0 0 0 0 0,0 0 0 0 0,0 0 0 0 0,1 0 0 0 0,-1 0 0 0 0,0-1 0 0 0,1 1 0 0 0,-1-1 0 0 0,1 0 0 0 0,0 0 0 0 0,-1 0 1 0 0,1-1-1 0 0,0 1 0 0 0,-1-1 0 0 0,1 0 0 0 0,0 0 0 0 0,6-1 0 0 0,5 0 54 0 0,0-2 0 0 0,-1 0-1 0 0,19-6 1 0 0,56-21-1148 0 0,89-43 0 0 0,-130 50-756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5063 0 0,'-3'1'130'0'0,"0"0"-1"0"0,-1 0 1 0 0,1 0 0 0 0,0 0-1 0 0,0 0 1 0 0,0 1-1 0 0,0 0 1 0 0,0-1-1 0 0,0 1 1 0 0,0 0-1 0 0,-4 4 1 0 0,7-5 56 0 0,-1 0 1 0 0,0 0 0 0 0,0-1-1 0 0,1 1 1 0 0,-1 0-1 0 0,1 0 1 0 0,-1 0 0 0 0,1 0-1 0 0,-1 0 1 0 0,1 0-1 0 0,-1 0 1 0 0,1 0 0 0 0,0 0-1 0 0,0 0 1 0 0,-1 0-1 0 0,1 0 1 0 0,0 0 0 0 0,0 1-1 0 0,0-1 1 0 0,0 0-1 0 0,0 0 1 0 0,0 0 0 0 0,1 0-1 0 0,-1 0 1 0 0,0 0-1 0 0,1 0 1 0 0,-1 0 0 0 0,0 0-1 0 0,1 0 1 0 0,-1 0 0 0 0,1 0-1 0 0,-1 0 1 0 0,1 0-1 0 0,0 0 1 0 0,-1-1 0 0 0,1 1-1 0 0,0 0 1 0 0,0 0-1 0 0,1 1 1 0 0,11 8 301 0 0,1 0 1 0 0,0 0 0 0 0,29 13-1 0 0,9 7 350 0 0,-23-10-72 0 0,0 1 0 0 0,-2 1 0 0 0,0 1 0 0 0,31 36 0 0 0,-43-41-340 0 0,-2-1-1 0 0,0 2 1 0 0,-1 0 0 0 0,0 0 0 0 0,-2 1-1 0 0,0 1 1 0 0,13 41 0 0 0,-17-38-298 0 0,-1 0-1 0 0,-1 1 1 0 0,-1-1 0 0 0,-1 1-1 0 0,-1 0 1 0 0,-1-1 0 0 0,-5 40-1 0 0,0-34 7 0 0,-1-1 0 0 0,-2 1 0 0 0,0-2 0 0 0,-2 1 0 0 0,-26 50 0 0 0,21-51-123 0 0,-2-1-1 0 0,-1 0 1 0 0,-1-2 0 0 0,-1 0-1 0 0,-43 42 1 0 0,44-51-469 0 0,11-10-185 0 0,0 2-1 0 0,0-1 1 0 0,-9 12-1 0 0,16-18 8 0 0,0 2-151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 4143 0 0,'0'0'191'0'0,"-2"0"-11"0"0,-1-1 109 0 0,0 0 1 0 0,-1 1-1 0 0,1 0 0 0 0,0 0 0 0 0,-1 0 1 0 0,1 0-1 0 0,0 0 0 0 0,-6 2 1 0 0,7-1 70 0 0,0 0 1 0 0,0-1-1 0 0,0 1 1 0 0,0 1 0 0 0,1-1-1 0 0,-1 0 1 0 0,-3 3 0 0 0,3-2-286 0 0,0 1 45 0 0,-1 0 1 0 0,1 1-1 0 0,-1-1 1 0 0,1 1-1 0 0,0 0 1 0 0,1-1-1 0 0,-1 1 1 0 0,1 0-1 0 0,0 0 0 0 0,0 0 1 0 0,0 0-1 0 0,-1 8 1 0 0,0-1 105 0 0,-29 223 2210 0 0,13-65-2079 0 0,8-109-325 0 0,-2 0 0 0 0,-2-2 0 0 0,-31 80 0 0 0,-12-16 86 0 0,46-99-109 0 0,6-12 20 0 0,-2 1 0 0 0,1 0 0 0 0,-1-1 0 0 0,-11 12 0 0 0,11-14 49 0 0,6-7 59 0 0,3-21 3 0 0,-1 6-123 0 0,1 7 6 0 0,7-20 48 0 0,-6 19-51 0 0,12-25-18 0 0,1 1 0 0 0,2 1 0 0 0,32-44 0 0 0,-12 20-53 0 0,-35 49 48 0 0,0 1 1 0 0,1 0-1 0 0,0-1 1 0 0,0 1-1 0 0,0 1 1 0 0,0-1-1 0 0,1 0 1 0 0,-1 1-1 0 0,1 0 1 0 0,0 0-1 0 0,0 1 0 0 0,5-3 1 0 0,-2 2 9 0 0,0 1 1 0 0,0 0-1 0 0,0 0 1 0 0,0 1-1 0 0,0 0 0 0 0,0 0 1 0 0,14 1-1 0 0,-4 2 125 0 0,1 1 0 0 0,0 0 0 0 0,-1 1 0 0 0,1 1 0 0 0,-1 1 1 0 0,25 12-1 0 0,-35-15-58 0 0,-1 1 1 0 0,0 0 0 0 0,0 0-1 0 0,0 0 1 0 0,7 7 0 0 0,-12-9-48 0 0,1 1-1 0 0,-1-1 1 0 0,0 0 0 0 0,0 1 0 0 0,-1-1 0 0 0,1 1-1 0 0,0 0 1 0 0,-1 0 0 0 0,0-1 0 0 0,1 1 0 0 0,-1 0 0 0 0,0 0-1 0 0,-1 0 1 0 0,1 0 0 0 0,-1 0 0 0 0,1 5 0 0 0,-1-4 8 0 0,0 1 1 0 0,0-1 0 0 0,-1 0-1 0 0,0 0 1 0 0,0 0 0 0 0,0 0 0 0 0,0 0-1 0 0,0 0 1 0 0,-1 0 0 0 0,0 0 0 0 0,0 0-1 0 0,0-1 1 0 0,0 1 0 0 0,0-1-1 0 0,-1 1 1 0 0,-4 3 0 0 0,-5 5 79 0 0,0-1 1 0 0,-26 18-1 0 0,22-18-48 0 0,-13 9-168 0 0,0-1 0 0 0,-1-2 1 0 0,-1-1-1 0 0,0-1 1 0 0,-1-2-1 0 0,-1-2 1 0 0,0 0-1 0 0,-1-2 1 0 0,-43 5-1 0 0,76-13 20 0 0,1-1-1 0 0,-1 0 1 0 0,0 0-1 0 0,0 0 1 0 0,1 0-1 0 0,-1 0 1 0 0,0 0 0 0 0,0 0-1 0 0,0 0 1 0 0,1-1-1 0 0,-1 1 1 0 0,0 0-1 0 0,0 0 1 0 0,1-1-1 0 0,-1 1 1 0 0,0 0-1 0 0,0-1 1 0 0,0 0 51 0 0,1 1 0 0 0,0 0 0 0 0,0-1 1 0 0,-1 1-1 0 0,1 0 0 0 0,0-1 0 0 0,0 1 0 0 0,0-1 0 0 0,-1 1 0 0 0,1-1 1 0 0,0 1-1 0 0,0 0 0 0 0,0-1 0 0 0,0 1 0 0 0,0-1 0 0 0,0 1 0 0 0,0-1 1 0 0,0 1-1 0 0,0-1 0 0 0,0 1 0 0 0,0-1 0 0 0,1-1-48 0 0,0-1 0 0 0,-1 1 0 0 0,1 0-1 0 0,0 0 1 0 0,0 0 0 0 0,1 0 0 0 0,-1 0-1 0 0,0 0 1 0 0,2-2 0 0 0,5-4-1387 0 0,0 0-1 0 0,10-6 1 0 0,6-5-2882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0,'1'2'7450'0'0,"23"51"-3947"0"0,-11-26-3167 0 0,1 0 0 0 0,30 39 1 0 0,-26-43-70 0 0,0-2 1 0 0,2-1 0 0 0,30 25 0 0 0,73 46 537 0 0,-107-80-715 0 0,0 0 8 0 0,-2 1 0 0 0,1 0-1 0 0,-1 1 1 0 0,-1 0 0 0 0,19 24-1 0 0,-26-27-80 0 0,0-1 0 0 0,0 1 0 0 0,-1 0 0 0 0,0 0 0 0 0,-1 0 0 0 0,0 1 0 0 0,0-1 0 0 0,-1 1 1 0 0,-1 0-1 0 0,2 19 0 0 0,-3-13 0 0 0,-1-1 0 0 0,0 0 0 0 0,-1 0 0 0 0,-1 1-1 0 0,-1-1 1 0 0,0 0 0 0 0,-2 0 0 0 0,1-1 0 0 0,-2 1 0 0 0,0-1 0 0 0,-1-1 0 0 0,0 1 0 0 0,-1-1 0 0 0,-1 0 0 0 0,0 0 0 0 0,-1-1 0 0 0,0-1 0 0 0,-16 15 0 0 0,-115 86 1886 0 0,62-54-862 0 0,8-8-491 0 0,-5 3-409 0 0,74-52-113 0 0,20-5-4667 0 0,-15 2 3039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2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1410 1 1375 0 0,'0'0'12930'0'0,"-3"0"-12784"0"0,-8 3-115 0 0,0 0 0 0 0,0 0 0 0 0,1 1 1 0 0,0 0-1 0 0,-1 1 0 0 0,2 0 0 0 0,-15 10 0 0 0,-18 8 20 0 0,-145 54-91 0 0,73-33 0 0 0,-82 25-73 0 0,150-56 113 0 0,-1-3 1 0 0,-63 6-1 0 0,-188-14 63 0 0,142-6 298 0 0,120 4 19 0 0,-37-7-1 0 0,71 7-223 0 0,0 0-97 0 0,67-17 98 0 0,-60 17-114 0 0,6 5-45 0 0,-9-3 0 0 0,0 1-1 0 0,1-1 1 0 0,-1 1-1 0 0,-1 0 1 0 0,1 0-1 0 0,0-1 1 0 0,-1 1-1 0 0,1 0 1 0 0,-1 0-1 0 0,0 0 1 0 0,0 1-1 0 0,0-1 1 0 0,0 3-1 0 0,6 49-21 0 0,-6-45 23 0 0,1 8 22 0 0,1-1 0 0 0,1 0 0 0 0,1 0 0 0 0,0 0 0 0 0,1 0 0 0 0,1-1 1 0 0,0 0-1 0 0,14 20 0 0 0,-17-30-2 0 0,0 0 0 0 0,1 0 0 0 0,-1 0 1 0 0,1-1-1 0 0,1 0 0 0 0,-1 0 0 0 0,1-1 1 0 0,7 6-1 0 0,7 1 85 0 0,27 13 1 0 0,-33-18-68 0 0,0 1 0 0 0,0 1 0 0 0,-1 0-1 0 0,14 10 1 0 0,-24-15-34 0 0,0 0 1 0 0,-1 1-1 0 0,1-1 0 0 0,-1 0 0 0 0,0 1 0 0 0,0 0 0 0 0,0-1 1 0 0,0 1-1 0 0,-1 0 0 0 0,1 0 0 0 0,-1 0 0 0 0,0 0 0 0 0,0 0 0 0 0,0 0 1 0 0,-1 0-1 0 0,0 0 0 0 0,1 1 0 0 0,-2 5 0 0 0,0 9-2 0 0,1-14-3 0 0,-8 16 14 0 0,8-16 0 0 0,-1 0 4 0 0,-10 13 9 0 0,4-9-13 0 0,5-7 239 0 0,0-2-67 0 0,-6 4-7 0 0,6-3 293 0 0,0-1-156 0 0,-5-2 6 0 0,5 2 336 0 0,2-2-576 0 0,1-8-53 0 0,5-3 16 0 0,11-14-16 0 0,1 1 1 0 0,39-42 0 0 0,14-18 27 0 0,67-126-55 0 0,-128 191-7 0 0,-1 0 0 0 0,7-24 0 0 0,-15 43-96 0 0,-2 4-811 0 0,1-1 875 0 0,0-1 0 0 0,-1 1 0 0 0,1 0 0 0 0,-1 0-1 0 0,1 0 1 0 0,-1-1 0 0 0,0 1 0 0 0,1 0 0 0 0,-2 1 0 0 0,-1 1-90 0 0,-13 22-1054 0 0,7-8-3320 0 0,2-2-837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248 110 4143 0 0,'0'0'319'0'0,"-1"-1"-210"0"0,-1 0 152 0 0,0 0-1 0 0,0 0 1 0 0,0 0-1 0 0,0 1 0 0 0,0-1 1 0 0,-1 1-1 0 0,1-1 0 0 0,0 1 1 0 0,0 0-1 0 0,0 0 0 0 0,-1 0 1 0 0,1 0-1 0 0,0 0 0 0 0,0 0 1 0 0,0 0-1 0 0,-4 2 0 0 0,-2-1 382 0 0,-11 6 4280 0 0,60-22-3915 0 0,51-25 1 0 0,30-12 39 0 0,-118 50-1004 0 0,9-2 178 0 0,-12 5-218 0 0,0-1 0 0 0,0 1 1 0 0,-1 0-1 0 0,1-1 0 0 0,0 1 0 0 0,-1 0 0 0 0,1 0 0 0 0,0 0 0 0 0,-1 0 1 0 0,1-1-1 0 0,-1 1 0 0 0,1 0 0 0 0,-1 0 0 0 0,0 0 0 0 0,1 0 0 0 0,-1 0 0 0 0,0 0 1 0 0,0 0-1 0 0,0 0 0 0 0,1 0 0 0 0,-1 0 0 0 0,0 0 0 0 0,0 0 0 0 0,-1 2 1 0 0,-5 25-11 0 0,1-16 7 0 0,0 0 0 0 0,-1 0 0 0 0,-1-1 0 0 0,0 0 0 0 0,-1-1 0 0 0,-13 16 0 0 0,-59 54 0 0 0,61-63 0 0 0,-92 91 0 0 0,-20 18 0 0 0,121-117 1 0 0,0 1-1 0 0,-9 13 1 0 0,4-5 8 0 0,13-16 118 0 0,6-3-21 0 0,15-2-40 0 0,0 0 0 0 0,21-8-1 0 0,-24 6-18 0 0,-1 1-1 0 0,1 1 0 0 0,0 0 0 0 0,32-1 0 0 0,-35 4-157 0 0,0 1 0 0 0,-1 1 0 0 0,1 0 0 0 0,-1 0 0 0 0,1 2 0 0 0,-1-1 0 0 0,0 2 0 0 0,0-1 0 0 0,-1 2-1 0 0,1 0 1 0 0,-1 0 0 0 0,20 15 0 0 0,-18-7-1197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0,'0'0'66'0'0,"2"2"-8"0"0,28 29-9 0 0,15 20 4964 0 0,3 1 735 0 0,-16-18-4778 0 0,51 41 1432 0 0,-56-53-2021 0 0,-1 2 0 0 0,-1 0 0 0 0,43 56 0 0 0,-51-56-248 0 0,29 30 0 0 0,-37-43-133 0 0,2 6-174 0 0,-10-15-40 0 0,0 0-223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13 8287 0 0,'0'0'756'0'0,"-1"-2"-622"0"0,-3-8 4410 0 0,-8 15-4043 0 0,8-3-418 0 0,0 1 1 0 0,1-1-1 0 0,0 1 1 0 0,0 0-1 0 0,0 0 0 0 0,0 0 1 0 0,0 1-1 0 0,-4 6 1 0 0,-16 33 527 0 0,11-19-317 0 0,-125 203 1779 0 0,107-184-1986 0 0,-2-2 0 0 0,-2-1-1 0 0,-41 37 1 0 0,55-59-76 0 0,1 1-44 0 0,-1-1-1 0 0,0 0 0 0 0,-2-2 0 0 0,-27 16 1 0 0,47-31-125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367 277 9671 0 0,'0'0'2194'0'0,"2"-3"-2014"0"0,79-163 1032 0 0,-72 148-1190 0 0,-5 11-14 0 0,0-1 0 0 0,0 0 0 0 0,-1 0 0 0 0,0 0 0 0 0,-1 0 0 0 0,2-11 0 0 0,-6 8-22 0 0,2 10 10 0 0,-1 0 0 0 0,0 0 0 0 0,0 0 0 0 0,1 0 1 0 0,-1 1-1 0 0,0-1 0 0 0,0 0 0 0 0,0 0 0 0 0,0 1 0 0 0,0-1 1 0 0,-1 0-1 0 0,1 1 0 0 0,0-1 0 0 0,0 1 0 0 0,0-1 1 0 0,0 1-1 0 0,-1 0 0 0 0,1-1 0 0 0,0 1 0 0 0,0 0 1 0 0,0 0-1 0 0,-1 0 0 0 0,1 0 0 0 0,0 0 0 0 0,0 0 0 0 0,-1 0 1 0 0,1 1-1 0 0,0-1 0 0 0,0 0 0 0 0,-2 1 0 0 0,-4 2-25 0 0,1-1-1 0 0,-1 1 0 0 0,-11 7 0 0 0,13-7 26 0 0,-51 33 27 0 0,-70 58 0 0 0,64-46 18 0 0,30-23 299 0 0,2 2-1 0 0,-41 46 1 0 0,71-73-338 0 0,-3 3 121 0 0,0 1-1 0 0,0-1 0 0 0,1 0 0 0 0,-1 1 0 0 0,1 0 1 0 0,-1-1-1 0 0,1 1 0 0 0,-2 7 0 0 0,4-10-92 0 0,0 0-1 0 0,1 0 0 0 0,-1 0 1 0 0,1 0-1 0 0,-1 0 1 0 0,1-1-1 0 0,-1 1 0 0 0,1 0 1 0 0,-1 0-1 0 0,1 0 1 0 0,0-1-1 0 0,-1 1 0 0 0,1 0 1 0 0,0-1-1 0 0,0 1 1 0 0,-1-1-1 0 0,1 1 0 0 0,0-1 1 0 0,0 1-1 0 0,0-1 1 0 0,0 0-1 0 0,1 1 0 0 0,22 6 199 0 0,-15-7-150 0 0,0 0 0 0 0,0 0 0 0 0,-1-1 0 0 0,1 0 0 0 0,17-4-1 0 0,42-18 214 0 0,-29 9-245 0 0,38-16 35 0 0,-30 11-442 0 0,-45 18 181 0 0,-2 4-936 0 0,-2 4 1098 0 0,0-1-1 0 0,0 0 1 0 0,0 0-1 0 0,-1 0 1 0 0,0 0-1 0 0,-4 7 1 0 0,-18 33-9 0 0,19-31 27 0 0,1-1 0 0 0,4-1-89 0 0,1-10-370 0 0,2-1-141 0 0,8 8-28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2 178 6447 0 0,'0'0'6954'0'0,"-1"-2"-6514"0"0,1-1-377 0 0,0 1 1 0 0,-1 0-1 0 0,1-1 1 0 0,0 1-1 0 0,0 0 0 0 0,1-1 1 0 0,-1 1-1 0 0,0 0 1 0 0,1-1-1 0 0,0 1 1 0 0,-1 0-1 0 0,1-1 1 0 0,0 1-1 0 0,0 0 1 0 0,0 0-1 0 0,0 0 1 0 0,1 0-1 0 0,-1 0 1 0 0,0 0-1 0 0,1 0 1 0 0,0 1-1 0 0,1-3 1 0 0,7-6 47 0 0,0 1 0 0 0,18-13 0 0 0,-24 19-67 0 0,14-10 28 0 0,0 0-1 0 0,1 2 1 0 0,26-13 0 0 0,-38 21-72 0 0,0 0 0 0 0,1 0 0 0 0,0 1 0 0 0,-1 0 1 0 0,1 0-1 0 0,0 1 0 0 0,0 0 0 0 0,0 0 0 0 0,0 1 1 0 0,0 0-1 0 0,0 0 0 0 0,12 3 0 0 0,1 3 0 0 0,-17-2 0 0 0,-2-1 0 0 0,1 0-2 0 0,0 1 0 0 0,-1-1 0 0 0,1 1-1 0 0,-1-1 1 0 0,3 7 0 0 0,4 11-90 0 0,-9-15 78 0 0,0 0 0 0 0,1 0 12 0 0,0 0 0 0 0,-1 0 1 0 0,0 1-1 0 0,0-1 0 0 0,-2 12 0 0 0,-3 2 2 0 0,1-15 0 0 0,1-2 0 0 0,0 2 4 0 0,0-1-1 0 0,-1 1 0 0 0,0-1 0 0 0,0 0 1 0 0,0 0-1 0 0,0 0 0 0 0,0-1 0 0 0,-1 0 1 0 0,-5 4-1 0 0,-11 7 110 0 0,-2 2-32 0 0,13-9-1276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1839 0 0,'1'2'134'0'0,"0"-1"140"0"0,-1 1 0 0 0,1 0 1 0 0,-1 0-1 0 0,1-1 0 0 0,-1 1 0 0 0,0 0 0 0 0,0 0 1 0 0,0 0-1 0 0,0 0 0 0 0,0-1 0 0 0,0 1 1 0 0,0 0-1 0 0,-1 0 0 0 0,1 0 0 0 0,0-1 1 0 0,-1 1-1 0 0,0 0 0 0 0,1 0 0 0 0,-2 1 1 0 0,-22 42 6436 0 0,16-30-5074 0 0,-135 308 1567 0 0,-11 18-3263 0 0,83-197 219 0 0,59-123-144 0 0,0 0 0 0 0,-1-1 0 0 0,-25 31 0 0 0,17-25-117 0 0,-18 22-1371 0 0,20-26 565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216 358 5983 0 0,'0'0'5843'0'0,"-1"2"-5663"0"0,-2 1-141 0 0,0 0 1 0 0,0-1-1 0 0,0 1 1 0 0,-1-1-1 0 0,1 0 0 0 0,0 0 1 0 0,-1 0-1 0 0,0 0 1 0 0,1-1-1 0 0,-1 0 1 0 0,0 1-1 0 0,0-1 0 0 0,1-1 1 0 0,-7 2-1 0 0,-9 0 317 0 0,-34-1 0 0 0,32-2-290 0 0,13 1-31 0 0,1 0 1 0 0,-1-1-1 0 0,1 0 0 0 0,-13-3 0 0 0,19 3-18 0 0,0 1 0 0 0,1-1 0 0 0,-1 1 0 0 0,0-1-1 0 0,0 1 1 0 0,0-1 0 0 0,1 0 0 0 0,-1 1 0 0 0,0-1-1 0 0,1 0 1 0 0,-1 0 0 0 0,0 1 0 0 0,1-1 0 0 0,-1 0-1 0 0,1 0 1 0 0,-1 0 0 0 0,1 0 0 0 0,0 0 0 0 0,-1 0-1 0 0,1 0 1 0 0,0 0 0 0 0,0 0 0 0 0,0 0 0 0 0,-1 1-1 0 0,1-1 1 0 0,0 0 0 0 0,0 0 0 0 0,0 0 0 0 0,1 0-1 0 0,-1 0 1 0 0,0 0 0 0 0,0 0 0 0 0,0 0 0 0 0,1 0 0 0 0,0-2-1 0 0,1-3 21 0 0,1-1 0 0 0,-1 1 0 0 0,6-9-1 0 0,12-16 5 0 0,1 2 0 0 0,30-34 0 0 0,-12 17-28 0 0,-19 21-32 0 0,30-27-1 0 0,-39 41 1 0 0,2 1 1 0 0,-1 0-1 0 0,1 1 0 0 0,21-11 0 0 0,-29 18 50 0 0,-1 0-1 0 0,0 0 1 0 0,1 0 0 0 0,0 1-1 0 0,6-1 1 0 0,-11 2-20 0 0,1 0 0 0 0,0 0-1 0 0,-1 0 1 0 0,1 0 0 0 0,0 0 0 0 0,-1 0-1 0 0,1 1 1 0 0,0-1 0 0 0,-1 0 0 0 0,1 0 0 0 0,-1 1-1 0 0,1-1 1 0 0,-1 1 0 0 0,1-1 0 0 0,0 0-1 0 0,-1 1 1 0 0,1-1 0 0 0,-1 1 0 0 0,0-1 0 0 0,1 1-1 0 0,-1-1 1 0 0,1 1 0 0 0,0 1 26 0 0,1 1-8 0 0,0-1-1 0 0,0 1 0 0 0,0 0 1 0 0,0 0-1 0 0,0 0 0 0 0,-1 1 1 0 0,0-1-1 0 0,0 0 0 0 0,0 0 1 0 0,0 1-1 0 0,0-1 0 0 0,-1 1 1 0 0,1-1-1 0 0,-1 7 0 0 0,0 4 68 0 0,-1 0 0 0 0,-2 17-1 0 0,0-10-31 0 0,-1 0-1 0 0,-1 0 1 0 0,-1 0-1 0 0,-1 0 1 0 0,-1-1 0 0 0,0 0-1 0 0,-1-1 1 0 0,-2 0-1 0 0,0 0 1 0 0,0-1-1 0 0,-25 27 1 0 0,29-38-41 0 0,1 1 12 0 0,-1-1 0 0 0,-1 1-1 0 0,1-2 1 0 0,-14 10 0 0 0,3-7-39 0 0,16-10-2 0 0,0 2-49 0 0,-6-11-1398 0 0,2-3-13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 1839 0 0,'2'-1'134'0'0,"7"-5"6895"0"0,-9 20-4352 0 0,0-4-2213 0 0,0 0 0 0 0,-1 1-1 0 0,-2 13 1 0 0,-41 144 1028 0 0,24-98-1204 0 0,2-7-93 0 0,-38 89 0 0 0,42-121-394 0 0,-1-2 1 0 0,-1 0-1 0 0,-2 0 0 0 0,-39 46 0 0 0,28-41-3389 0 0,1-2-1199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1826 59 8087 0 0,'0'0'2594'0'0,"1"-2"-2008"0"0,0 0-478 0 0,-1 1-1 0 0,1 0 0 0 0,-1 0 1 0 0,1 0-1 0 0,-1-1 0 0 0,1 1 1 0 0,-1 0-1 0 0,0-1 1 0 0,0 1-1 0 0,0 0 0 0 0,0-1 1 0 0,0 1-1 0 0,0 0 0 0 0,0-1 1 0 0,0 1-1 0 0,0 0 0 0 0,-1-1 1 0 0,1 1-1 0 0,0 0 0 0 0,-1 0 1 0 0,1-1-1 0 0,-1 1 1 0 0,0 0-1 0 0,0-2 0 0 0,-2 1-25 0 0,1 0 0 0 0,0 0 0 0 0,-1 0-1 0 0,0 0 1 0 0,1 0 0 0 0,-1 1 0 0 0,0-1 0 0 0,0 1-1 0 0,0 0 1 0 0,0 0 0 0 0,0 0 0 0 0,0 0 0 0 0,0 0-1 0 0,0 1 1 0 0,-1-1 0 0 0,1 1 0 0 0,0 0 0 0 0,-4 0-1 0 0,-8 1 62 0 0,0 0-1 0 0,-23 6 1 0 0,29-6-74 0 0,-29 7-15 0 0,-267 62 111 0 0,251-53-139 0 0,-503 148 22 0 0,545-162-46 0 0,-256 57-7 0 0,222-52 25 0 0,-1-3 0 0 0,1-2 0 0 0,-88-4 1 0 0,117-1 16 0 0,0-1 1 0 0,0 0 0 0 0,-26-9-1 0 0,35 10 2 0 0,1-1 0 0 0,0 0 0 0 0,0 0 0 0 0,1-1 0 0 0,-1 0 0 0 0,1 0 0 0 0,0 0 0 0 0,0-1 1 0 0,0 0-1 0 0,-7-8 0 0 0,12 11-31 0 0,0 1 0 0 0,0 0 0 0 0,0-1 0 0 0,0 1 0 0 0,0-1 1 0 0,1 1-1 0 0,-1-1 0 0 0,1 1 0 0 0,-1-1 0 0 0,1 1 0 0 0,-1-1 0 0 0,1 0 1 0 0,0 1-1 0 0,0-1 0 0 0,0 1 0 0 0,0-1 0 0 0,0 0 0 0 0,0 1 1 0 0,0-1-1 0 0,1 0 0 0 0,-1 1 0 0 0,0-1 0 0 0,1 1 0 0 0,-1-1 0 0 0,1 1 1 0 0,0-1-1 0 0,0 1 0 0 0,-1-1 0 0 0,1 1 0 0 0,0 0 0 0 0,0-1 1 0 0,0 1-1 0 0,0 0 0 0 0,1 0 0 0 0,-1 0 0 0 0,2-2 0 0 0,3-2 23 0 0,0 0 0 0 0,1 1 0 0 0,0-1 0 0 0,0 1-1 0 0,14-6 1 0 0,5-1 8 0 0,42-11 0 0 0,-60 19-39 0 0,0 2-1 0 0,0-1 1 0 0,0 1-1 0 0,0 0 1 0 0,0 1-1 0 0,0 0 0 0 0,0 0 1 0 0,0 1-1 0 0,0 0 1 0 0,10 3-1 0 0,-13-2-9 0 0,0 0-1 0 0,-1 0 0 0 0,0 0 1 0 0,1 1-1 0 0,-1 0 0 0 0,0 0 1 0 0,0 0-1 0 0,-1 0 0 0 0,1 0 1 0 0,-1 1-1 0 0,1 0 0 0 0,-1 0 1 0 0,0 0-1 0 0,0 0 0 0 0,3 8 1 0 0,3 5-18 0 0,-2 1 1 0 0,10 32-1 0 0,-14-41 29 0 0,39 144-95 0 0,-22-75 109 0 0,38 98 0 0 0,-38-127 89 0 0,30 66 396 0 0,-48-110-436 0 0,4 8 0 0 0,-1-1 0 0 0,-4-9 482 0 0,-2-3-522 0 0,0 0 0 0 0,0 1 1 0 0,0-1-1 0 0,0 0 1 0 0,0 0-1 0 0,0 0 1 0 0,0 0-1 0 0,0 0 1 0 0,0 0-1 0 0,0 0 1 0 0,0 0-1 0 0,0 0 0 0 0,0 0 1 0 0,0-1-1 0 0,0 1 1 0 0,0 0-1 0 0,1-1 1 0 0,-1 1-1 0 0,0 0 1 0 0,0-1-1 0 0,0 1 0 0 0,0-1 1 0 0,0 0-1 0 0,1 1 1 0 0,-1-1-1 0 0,0 0 1 0 0,1 1-1 0 0,-1-1 1 0 0,0 0-1 0 0,1 0 1 0 0,-1 1-1 0 0,1-1 0 0 0,-1-2 1 0 0,-1 0 7 0 0,0-1 1 0 0,0 1 0 0 0,0-1-1 0 0,1 1 1 0 0,0-1-1 0 0,0 0 1 0 0,-1-5 0 0 0,1 3-25 0 0,1-1 0 0 0,0 1 1 0 0,0-1-1 0 0,1 1 1 0 0,0 0-1 0 0,0-1 1 0 0,1 1-1 0 0,-1 0 0 0 0,1 0 1 0 0,4-7-1 0 0,3-7 49 0 0,21-30-1 0 0,-15 25-43 0 0,4-4 6 0 0,2 1-1 0 0,31-33 1 0 0,-24 29-11 0 0,0 2-157 0 0,1 2 0 0 0,42-31 0 0 0,-31 26 28 0 0,-38 32-31 0 0,3 0-933 0 0,-4 1 977 0 0,0 0-1 0 0,-1-1 1 0 0,1 1 0 0 0,0 0-1 0 0,-1 0 1 0 0,1 0 0 0 0,0 0-1 0 0,-1 0 1 0 0,1 0 0 0 0,-1 1-1 0 0,1-1 1 0 0,0 0 0 0 0,-1 0-1 0 0,1 0 1 0 0,0 0 0 0 0,-1 1-1 0 0,1-1 1 0 0,-1 0 0 0 0,2 1-1 0 0,11 7-1567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 4143 0 0,'0'0'9054'0'0,"2"-1"-8690"0"0,69-10 1252 0 0,-41 5-1180 0 0,-1 1 1 0 0,35-1-1 0 0,-61 6-420 0 0,-1 0 1 0 0,1 0-1 0 0,0 1 0 0 0,-1-1 1 0 0,1 0-1 0 0,-1 1 0 0 0,1 0 1 0 0,-1-1-1 0 0,1 1 0 0 0,-1 0 1 0 0,1 0-1 0 0,-1 1 1 0 0,0-1-1 0 0,0 0 0 0 0,3 2 1 0 0,-4-1-9 0 0,1 0 0 0 0,-1-1 0 0 0,0 1-1 0 0,1 0 1 0 0,-1 0 0 0 0,0-1 0 0 0,0 1 0 0 0,0 0 0 0 0,0 0 0 0 0,-1 0 0 0 0,1 0 0 0 0,0 1 0 0 0,-1-1 0 0 0,1 4 0 0 0,-1 0 12 0 0,0 0 0 0 0,0 1-1 0 0,-1-1 1 0 0,0 0 0 0 0,0 0 0 0 0,-1 1-1 0 0,1-1 1 0 0,-1 0 0 0 0,-1 0 0 0 0,-4 9 0 0 0,-11 18 40 0 0,-2-1 1 0 0,-1 0 0 0 0,-49 54-1 0 0,54-70-20 0 0,-28 21 0 0 0,-27 26 72 0 0,69-59-45 0 0,-2 3 18 0 0,3-6 33 0 0,4 0-5 0 0,14-1 2 0 0,-1-1 0 0 0,1 0 1 0 0,-1-1-1 0 0,26-6 0 0 0,21-4 41 0 0,-25 8-544 0 0,55-5 1275 0 0,-77 8-2329 0 0,1 1 1 0 0,-1 1-1 0 0,29 5 0 0 0,-20 0-4301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0,'1'1'9495'0'0,"5"9"-9209"0"0,-1-1-1 0 0,0 1 1 0 0,-1 0-1 0 0,0 0 1 0 0,0 0-1 0 0,2 15 1 0 0,5 10 386 0 0,-8-26-543 0 0,0-1 0 0 0,1 1 0 0 0,0-1 0 0 0,0 0 0 0 0,1 0 0 0 0,0-1 0 0 0,1 1 0 0 0,6 7 0 0 0,4-1-24 0 0,-11-12-87 0 0,1-1-1 0 0,-1 2-12 0 0,1-1 0 0 0,0 1 0 0 0,0-2 0 0 0,0 1 0 0 0,0-1 0 0 0,0 1 1 0 0,0-2-1 0 0,10 1 0 0 0,-4-1-294 0 0,1-1 0 0 0,0-1-1 0 0,13-3 1 0 0,4-1-419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9559 0 0,'0'0'1691'0'0,"0"2"-955"0"0,0 4-570 0 0,0 1-1 0 0,-1-1 1 0 0,0 0-1 0 0,0 0 1 0 0,0 0-1 0 0,-1 0 1 0 0,0 0-1 0 0,0 0 1 0 0,0-1-1 0 0,-1 1 1 0 0,0-1-1 0 0,0 1 1 0 0,-4 4-1 0 0,-10 13 23 0 0,-27 31-1 0 0,30-39-157 0 0,-1-1 0 0 0,-1 0 0 0 0,0-1 1 0 0,0-1-1 0 0,-1-1 0 0 0,-21 11 0 0 0,-115 45 85 0 0,146-64-106 0 0,-21 8-7 0 0,-1-1 0 0 0,0-2 0 0 0,-1 0 0 0 0,-57 5 0 0 0,79-13-11 0 0,0 1-1 0 0,-1-2 0 0 0,1 1 1 0 0,0-1-1 0 0,0 0 1 0 0,0-1-1 0 0,0 0 0 0 0,0 0 1 0 0,-8-4-1 0 0,15 5 10 0 0,0 1 0 0 0,0-1 0 0 0,0 0 0 0 0,0 0 0 0 0,0 0 0 0 0,0 1 0 0 0,0-1 0 0 0,0 0 0 0 0,0 0 0 0 0,0 0 0 0 0,1 0 0 0 0,-1 0 0 0 0,0-1 0 0 0,1 1 0 0 0,-1-1 0 0 0,-2-10 0 0 0,3 9 0 0 0,1 1 0 0 0,-1-1 0 0 0,1 1 0 0 0,0-1 0 0 0,-1 1 0 0 0,1-1 0 0 0,2-2 0 0 0,-2 4 0 0 0,-1-1-1 0 0,1 0-1 0 0,-1 1 1 0 0,1-1-1 0 0,0 1 0 0 0,-1-1 1 0 0,1 1-1 0 0,0-1 1 0 0,0 1-1 0 0,0 0 1 0 0,0-1-1 0 0,0 1 1 0 0,0 0-1 0 0,1 0 0 0 0,-1 0 1 0 0,0 0-1 0 0,1 0 1 0 0,-1 0-1 0 0,3-1 1 0 0,-1 0-11 0 0,-1 1 67 0 0,0 1-33 0 0,-1 0 0 0 0,0 0 0 0 0,1 0 0 0 0,-1 0 0 0 0,0 0 0 0 0,1 0 0 0 0,-1 0 0 0 0,1 0 0 0 0,-1 1 0 0 0,0-1 0 0 0,1 1 0 0 0,-1-1 0 0 0,0 1 0 0 0,0-1 0 0 0,0 1 0 0 0,1 0 0 0 0,-1 0 0 0 0,0 0 0 0 0,0-1 0 0 0,0 1 0 0 0,0 0 0 0 0,0 0 0 0 0,0 0 0 0 0,0 1 0 0 0,-1-1 0 0 0,1 0 0 0 0,0 0 0 0 0,-1 0 0 0 0,1 0 0 0 0,0 2 0 0 0,2 4 0 0 0,-1 1-1 0 0,0-1 0 0 0,0 1 0 0 0,0-1 1 0 0,-1 1-1 0 0,0 0 0 0 0,-1 14 1 0 0,-8 57 267 0 0,2-27 147 0 0,5-16 220 0 0,2 0 0 0 0,11 70 0 0 0,-7-63 223 0 0,-4-41-1299 0 0,0 0-89 0 0,0 0 468 0 0,0 1 1 0 0,0-1-1 0 0,1 0 0 0 0,-1 0 0 0 0,1 0 1 0 0,0 0-1 0 0,3 3 0 0 0,-4-4-12 0 0,0 0 11 0 0,0-1 1 0 0,-1 1-1 0 0,1 0 0 0 0,0-1 1 0 0,0 1-1 0 0,-1-1 0 0 0,1 1 1 0 0,0-1-1 0 0,0 1 0 0 0,0-1 1 0 0,0 0-1 0 0,0 1 0 0 0,-1-1 1 0 0,3 0-1 0 0,1 1-697 0 0,10 3-5244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18 10335 0 0,'9'-5'9326'0'0,"-22"23"-9172"0"0,-3 5-97 0 0,-1-1 0 0 0,-28 29 0 0 0,44-50 282 0 0,2-3-333 0 0,0-1 0 0 0,0 1 1 0 0,0-1-1 0 0,1 1 1 0 0,-1-1-1 0 0,1 1 0 0 0,-1 0 1 0 0,1 0-1 0 0,0 0 1 0 0,0 0-1 0 0,0 0 1 0 0,4-2-1 0 0,0-2 1 0 0,19-17-7 0 0,-20 18 25 0 0,-5 6 38 0 0,0 7 204 0 0,11-9-462 0 0,-4 0-224 0 0,0-1 0 0 0,0 0 1 0 0,0-1-1 0 0,0 1 0 0 0,0-2 0 0 0,-1 1 0 0 0,1 0 0 0 0,-1-1 1 0 0,0-1-1 0 0,6-4 0 0 0,-4 3 225 0 0,27-20-1501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99 119 6303 0 0,'0'0'571'0'0,"-1"1"-472"0"0,-11 2 954 0 0,12-3-989 0 0,0 0-1 0 0,0 0 1 0 0,0 0 0 0 0,0 0 0 0 0,0 0 0 0 0,-1 0 0 0 0,1 0-1 0 0,0 0 1 0 0,0 0 0 0 0,0-1 0 0 0,0 1 0 0 0,0 0 0 0 0,0 0-1 0 0,0 0 1 0 0,0 0 0 0 0,0 0 0 0 0,0 0 0 0 0,0 0 0 0 0,-1 0-1 0 0,1-1 1 0 0,0 1 0 0 0,0 0 0 0 0,0 0 0 0 0,0 0 0 0 0,0 0-1 0 0,0 0 1 0 0,0 0 0 0 0,0-1 0 0 0,0 1 0 0 0,0 0 0 0 0,0 0-1 0 0,0 0 1 0 0,0 0 0 0 0,0 0 0 0 0,0 0 0 0 0,0 0 0 0 0,0-1-1 0 0,0 1 1 0 0,1 0 0 0 0,-1 0 0 0 0,7-13 1756 0 0,-1 7-1655 0 0,0 1-1 0 0,1-1 1 0 0,-1 1-1 0 0,1 1 0 0 0,0-1 1 0 0,0 1-1 0 0,13-6 1 0 0,57-17 817 0 0,-55 20-624 0 0,6-1 293 0 0,1 2 0 0 0,37-5-1 0 0,-59 11-478 0 0,-1-1 0 0 0,1 1-1 0 0,-1 0 1 0 0,1 0-1 0 0,-1 1 1 0 0,1-1 0 0 0,10 4-1 0 0,-16-3-142 0 0,1-1 0 0 0,0 1 0 0 0,-1-1 0 0 0,1 1 0 0 0,-1 0 0 0 0,1 0 0 0 0,-1 0 1 0 0,1 0-1 0 0,-1 0 0 0 0,1 0 0 0 0,-1 0 0 0 0,0 0 0 0 0,0 1 0 0 0,0-1 0 0 0,0 1 0 0 0,0-1 0 0 0,0 0 0 0 0,0 1 0 0 0,0 0 0 0 0,0-1 0 0 0,-1 1 0 0 0,1-1 0 0 0,0 1 0 0 0,-1 0 0 0 0,0-1 0 0 0,1 1 0 0 0,-1 0 0 0 0,0 0 0 0 0,0-1 0 0 0,0 1 0 0 0,0 0 0 0 0,0 0 0 0 0,-1 2 0 0 0,-1 5 46 0 0,0 0 1 0 0,0 0-1 0 0,-1-1 0 0 0,0 1 0 0 0,-9 14 1 0 0,-26 38 91 0 0,21-39-142 0 0,-1-1 1 0 0,-2 0-1 0 0,0-2 1 0 0,-44 33-1 0 0,3-2-187 0 0,21-15 25 0 0,-42 48 0 0 0,65-63 126 0 0,3-4 10 0 0,0 0 1 0 0,1 1-1 0 0,-13 22 0 0 0,23-31 1 0 0,5 0 22 0 0,-1-6 0 0 0,0 0 0 0 0,1-1 0 0 0,-1 0 0 0 0,1 1 0 0 0,0-1 0 0 0,-1 0 0 0 0,1 0 1 0 0,0 0-1 0 0,0 0 0 0 0,-1 0 0 0 0,1 0 0 0 0,0 0 0 0 0,0-1 0 0 0,0 1 1 0 0,0-1-1 0 0,0 1 0 0 0,0-1 0 0 0,0 0 0 0 0,0 0 0 0 0,4 0 0 0 0,5-1 141 0 0,0 0-1 0 0,19-4 0 0 0,-13 2-25 0 0,27-4 93 0 0,26-4 260 0 0,110-3 0 0 0,-152 14-402 0 0,-1 1 0 0 0,1 2 0 0 0,33 7 0 0 0,-41-7-71 0 0,1 0-1 0 0,40 0 0 0 0,-59-3-217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5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611 538 2759 0 0,'-1'-1'3528'0'0,"-21"-20"888"0"0,-16-17-4798 0 0,37 36 243 0 0,-1 1-12 0 0,1 0 99 0 0,0 0-50 0 0,0-1 0 0 0,0 1 1 0 0,-1-1-1 0 0,1 1 0 0 0,-1 0 0 0 0,1-1 1 0 0,-1 1-1 0 0,0 0 0 0 0,1 0 0 0 0,-1 0 1 0 0,-3-1-1 0 0,-6 2 1 0 0,-2 3 65 0 0,8 1 272 0 0,-1 0 1 0 0,1 0 0 0 0,1 0 0 0 0,-1 1-1 0 0,1 0 1 0 0,-1 0 0 0 0,1 0 0 0 0,1 0-1 0 0,-1 1 1 0 0,-5 11 0 0 0,8-15-117 0 0,-1 0 846 0 0,-2 3-363 0 0,-3 3 277 0 0,5-6-942 0 0,-1 1 0 0 0,1-1-1 0 0,-1 1 1 0 0,0-1 0 0 0,0 0 0 0 0,0 0 0 0 0,-6 2-1 0 0,5-2 36 0 0,1-1-187 0 0,-7 7-148 0 0,8-6 300 0 0,-11 10-204 0 0,0 1-1 0 0,1 0 1 0 0,-18 25-1 0 0,-25 49 175 0 0,39-58 110 0 0,-2-1-1 0 0,-1-1 1 0 0,-23 26-1 0 0,33-44-17 0 0,-2 2 0 0 0,0 1 0 0 0,1 0 0 0 0,-11 18 0 0 0,14-20 256 0 0,0-1-1 0 0,-11 13 1 0 0,13-16 39 0 0,-1 0 0 0 0,1 1 0 0 0,0-1-1 0 0,0 1 1 0 0,-6 14 0 0 0,4-3-56 0 0,0 1-1 0 0,2 1 0 0 0,0-1 1 0 0,-3 29-1 0 0,8-47-235 0 0,-3 20-298 0 0,1 29-1 0 0,3-44 178 0 0,-1 1 0 0 0,1 0 0 0 0,0 0 0 0 0,1-1 0 0 0,-1 1 0 0 0,1 0 0 0 0,1-1 0 0 0,2 7 0 0 0,-4-11 290 0 0,10 7 93 0 0,-9-7-80 0 0,1-1 27 0 0,7 4 103 0 0,0-1 1 0 0,1 0-1 0 0,0-1 0 0 0,19 4 0 0 0,-21-4-266 0 0,-6 0-32 0 0,15 0-11 0 0,-15-3-6 0 0,0 1 0 0 0,0-1 0 0 0,0 0 0 0 0,-1 1 0 0 0,1 0 0 0 0,0 0 0 0 0,3 1 0 0 0,11 8-14 0 0,-13-5-25 0 0,-2-1-5 0 0,37 53-117 0 0,-34-49 391 0 0,1 0 0 0 0,0-1 0 0 0,0 1 0 0 0,1-1 1 0 0,0 0-1 0 0,0-1 0 0 0,0 0 0 0 0,1 0 1 0 0,0 0-1 0 0,0-1 0 0 0,15 7 0 0 0,25 14-150 0 0,-25-14-152 0 0,36 26 0 0 0,-15-13-129 0 0,-20-12 170 0 0,-21-11 31 0 0,1 1 0 0 0,0-1 0 0 0,0 0 0 0 0,0-1 0 0 0,8 4 0 0 0,19 7 0 0 0,-15-5 0 0 0,96 39 64 0 0,-97-41-56 0 0,1 0 1 0 0,26 5-1 0 0,10 2 21 0 0,-31-6-19 0 0,0-1 1 0 0,1 0 0 0 0,-1-2-1 0 0,1 0 1 0 0,0-2 0 0 0,26-1-1 0 0,-31 2-10 0 0,16 3 0 0 0,-21-5 70 0 0,-1 0-1 0 0,1-1 1 0 0,-1 0-1 0 0,1 0 0 0 0,-1-1 1 0 0,17-6-1 0 0,-9 2 113 0 0,-1-2 0 0 0,34-18 0 0 0,-48 23-141 0 0,19-8 149 0 0,1 0-121 0 0,26-7-1 0 0,-34 15-68 0 0,-13 2 0 0 0,0 0 0 0 0,0 1 0 0 0,0-1 0 0 0,0 1 0 0 0,0 0 0 0 0,0-1 0 0 0,6 2 0 0 0,-2 0 0 0 0,14-1 0 0 0,-15 0 0 0 0,19 3 0 0 0,7 1 44 0 0,1-2 0 0 0,57-5 0 0 0,-74 1 21 0 0,-2 0 1 0 0,1-1 0 0 0,0-1-1 0 0,-1 0 1 0 0,1-1 0 0 0,-1-1-1 0 0,-1 0 1 0 0,19-11 0 0 0,-21 10 3 0 0,0 0 1 0 0,-1-1-1 0 0,18-16 0 0 0,-9 5 76 0 0,10-10 118 0 0,29-36 1 0 0,52-75-565 0 0,-100 128 257 0 0,-8 10 24 0 0,0 0-1 0 0,0 0 1 0 0,0 0 0 0 0,-1-1 0 0 0,1 1 0 0 0,1-4 0 0 0,-1 1-24 0 0,-1 1 1 0 0,1-1-1 0 0,-1 0 0 0 0,0 0 1 0 0,-1 1-1 0 0,1-6 0 0 0,0-7 45 0 0,-1 12-3 0 0,-5-14 18 0 0,-28-94 1023 0 0,4 17-725 0 0,12 10-316 0 0,-9-32 6 0 0,22 102-17 0 0,-2 0 0 0 0,0 0 0 0 0,-1 0-1 0 0,-16-27 1 0 0,16 34 5 0 0,0 1-1 0 0,0 1 1 0 0,-1-1 0 0 0,-1 1-1 0 0,1 1 1 0 0,-1-1-1 0 0,0 1 1 0 0,-12-5-1 0 0,-19-15 13 0 0,16 10 19 0 0,7 4 42 0 0,-1-1 1 0 0,1 0-1 0 0,-16-18 0 0 0,16 14-65 0 0,0 1 1 0 0,-1 1-1 0 0,-1 0 0 0 0,-21-12 0 0 0,23 18-96 0 0,0 2-1 0 0,0 0 1 0 0,-1 0-1 0 0,-22-4 1 0 0,4 0-178 0 0,30 9 265 0 0,1 0-1 0 0,-1-1 1 0 0,1 0-1 0 0,0 0 0 0 0,0 0 1 0 0,0 0-1 0 0,0-1 1 0 0,1 0-1 0 0,0 0 0 0 0,-1 0 1 0 0,1-1-1 0 0,1 1 1 0 0,-5-7-1 0 0,-3-7 132 0 0,-1-2 1 0 0,-9-24-1 0 0,11 22-52 0 0,-15-35 44 0 0,17 37-111 0 0,-1 0 1 0 0,0 1-1 0 0,-1 0 1 0 0,-1 0-1 0 0,-23-28 1 0 0,32 45-32 0 0,1 0 1 0 0,-1 1 0 0 0,0-1-1 0 0,0 1 1 0 0,0-1-1 0 0,0 1 1 0 0,0 0 0 0 0,0-1-1 0 0,0 1 1 0 0,0 0-1 0 0,0 0 1 0 0,0 1 0 0 0,-1-1-1 0 0,1 0 1 0 0,0 1-1 0 0,-1 0 1 0 0,-2-1-1 0 0,2 1-12 0 0,0 1 0 0 0,0-1-1 0 0,-1 0 1 0 0,1 1 0 0 0,0 0-1 0 0,0 0 1 0 0,0 0 0 0 0,0 0-1 0 0,0 1 1 0 0,0-1 0 0 0,-3 3-1 0 0,-2 2-64 0 0,0 0-1 0 0,1 1 0 0 0,0 0 1 0 0,0 0-1 0 0,1 0 0 0 0,0 1 1 0 0,-7 11-1 0 0,-50 104-1074 0 0,5-10 512 0 0,55-108 812 0 0,-1 0 1 0 0,1 0-1 0 0,-1-1 0 0 0,0 1 0 0 0,0-1 0 0 0,-10 7 1 0 0,13-10 188 0 0,-10 5 244 0 0,7-4-652 0 0,0-1 0 0 0,-1 1 0 0 0,1-1 0 0 0,-1 0-1 0 0,0 0 1 0 0,1 0 0 0 0,-6-1 0 0 0,-19 1-3084 0 0,20-1 770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7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1 919 0 0,'0'0'7718'0'0,"-1"1"-7565"0"0,-6 8-128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75 176 15199 0 0,'-6'-1'261'0'0,"1"1"-1"0"0,-1-1 0 0 0,1 1 0 0 0,-1 0 1 0 0,-7 1-1 0 0,11 0-168 0 0,0-1 0 0 0,-1 1 0 0 0,1 0 0 0 0,0-1 0 0 0,0 1 0 0 0,0 0 0 0 0,0 0 0 0 0,0 1 0 0 0,0-1 0 0 0,1 0 0 0 0,-1 1 0 0 0,0-1 0 0 0,1 1 0 0 0,-1-1 0 0 0,-2 4 0 0 0,4-4-68 0 0,0-1 0 0 0,0 1 0 0 0,0-1-1 0 0,-1 1 1 0 0,1-1 0 0 0,0 0 0 0 0,0 1 0 0 0,0-1 0 0 0,0 1 0 0 0,0-1 0 0 0,0 1 0 0 0,1-1 0 0 0,-1 1 0 0 0,0-1 0 0 0,0 0 0 0 0,0 1 0 0 0,0-1 0 0 0,0 1 0 0 0,1-1 0 0 0,-1 0 0 0 0,0 1 0 0 0,0-1 0 0 0,1 1 0 0 0,-1-1 0 0 0,0 0 0 0 0,1 0 0 0 0,-1 1 0 0 0,9 7 21 0 0,-5-6-18 0 0,-1-1 0 0 0,1 1 0 0 0,-1-1 1 0 0,1 0-1 0 0,0 0 0 0 0,-1 0 0 0 0,1-1 1 0 0,0 0-1 0 0,0 1 0 0 0,7-2 1 0 0,40-6 341 0 0,-43 6-316 0 0,109-22 661 0 0,-1-6 0 0 0,183-70 0 0 0,-140 42-3240 0 0,-132 49 1046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7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0,'0'0'5376'0'0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73 1839 0 0,'0'0'6071'0'0,"-9"0"-5206"0"0,3 0 494 0 0,1-1-1 0 0,-1 1 0 0 0,-10-4 1 0 0,11 3-1410 0 0,4 0 260 0 0,0 1-118 0 0,-4 0-18 0 0,5 0-30 0 0,0 1 0 0 0,-1-1 0 0 0,1 0 0 0 0,0 0 0 0 0,0 0-1 0 0,0 0 1 0 0,-1 0 0 0 0,1 0 0 0 0,0 0 0 0 0,0 0 0 0 0,-1 0 0 0 0,1 0 0 0 0,0 0-1 0 0,0 0 1 0 0,-1 0 0 0 0,1 0 0 0 0,0-1 0 0 0,0 1 0 0 0,0 0 0 0 0,-1 0-1 0 0,1 0 1 0 0,0 0 0 0 0,0 0 0 0 0,0 0 0 0 0,-1-1 0 0 0,1 1 0 0 0,0 0-1 0 0,0 0 1 0 0,0 0 0 0 0,0 0 0 0 0,-1-1 0 0 0,1 1 0 0 0,0 0 0 0 0,0 0 0 0 0,0 0-1 0 0,0-1 1 0 0,0 1 0 0 0,0 0 0 0 0,0-1 0 0 0,6-8 502 0 0,17-9-515 0 0,-21 17 42 0 0,5-4-24 0 0,-2 1-36 0 0,-1 1 0 0 0,1 1-1 0 0,0-1 1 0 0,-1 1 0 0 0,1-1 0 0 0,8-1-1 0 0,-3 1-11 0 0,1 1 0 0 0,-2 0 2034 0 0,-10 4-2508 0 0,0 1 407 0 0,1-1 0 0 0,-1 0 1 0 0,0 1-1 0 0,0-1 0 0 0,0 0 0 0 0,-2 2 0 0 0,3-3 74 0 0,-7 7 41 0 0,1-1-1 0 0,-1 0 1 0 0,0-1 0 0 0,-1 0 0 0 0,0 0-1 0 0,1 0 1 0 0,-2-1 0 0 0,1 0 0 0 0,-1-1-1 0 0,-14 6 1 0 0,19-8-49 0 0,3-2 2 0 0,-1 1 0 0 0,1-1 0 0 0,-1 0 1 0 0,0 1-1 0 0,1-1 0 0 0,-1 0 0 0 0,0 0 0 0 0,1 0 0 0 0,-1 0 0 0 0,0 0 0 0 0,1-1 0 0 0,-3 0 1 0 0,-3 0 62 0 0,6 0-61 0 0,-1 1 1 0 0,1-1 0 0 0,0 0 0 0 0,0 0 0 0 0,1 0 0 0 0,-1 0 0 0 0,0 0-1 0 0,0 0 1 0 0,0-1 0 0 0,1 1 0 0 0,-1 0 0 0 0,0 0 0 0 0,1-1 0 0 0,-1 1-1 0 0,1 0 1 0 0,-1-3 0 0 0,1 4-3 0 0,0-2-12 0 0,0 0 0 0 0,0 0 0 0 0,0 0 0 0 0,1 0 0 0 0,-1 0 0 0 0,0 0 0 0 0,1 0 0 0 0,0 0-1 0 0,-1 0 1 0 0,1 1 0 0 0,0-1 0 0 0,0 0 0 0 0,2-3 0 0 0,17-18-178 0 0,-19 22 185 0 0,1 0 22 0 0,-1 2 38 0 0,7 2-30 0 0,-7-2 142 0 0,6 9 200 0 0,-6-8-334 0 0,1 0-17 0 0,0 11 188 0 0,-1-12-75 0 0,0 0-85 0 0,3 0-342 0 0,-1 0-1 0 0,1 0 1 0 0,0-1 0 0 0,-1 1-1 0 0,1-1 1 0 0,0 0 0 0 0,-1 0-1 0 0,7-1 1 0 0,-1-1-1074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29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72 6911 0 0,'0'-2'315'0'0,"12"-46"244"0"0,-4 27 8887 0 0,-9 23-9387 0 0,1 0 0 0 0,-1 0-1 0 0,0 0 1 0 0,1 0 0 0 0,-1 0 0 0 0,0 0-1 0 0,-2 3 1 0 0,-2 5 89 0 0,-13 35 347 0 0,-54 146 843 0 0,55-136-1069 0 0,-17 87 1 0 0,30-113-192 0 0,1 57 1 0 0,0-1 96 0 0,2-72-158 0 0,-1 0 1 0 0,-1 0-1 0 0,0 0 0 0 0,-7 18 0 0 0,-8 30 55 0 0,15-55-226 0 0,3-5-657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 1375 0 0,'-6'3'16159'0'0,"20"-24"-15910"0"0,-13 20-41 0 0,2-3-93 0 0,-3 4-97 0 0,0 0 0 0 0,0 0 0 0 0,0 0 0 0 0,0 0 0 0 0,0 0 0 0 0,0-1 0 0 0,0 1 0 0 0,0 0 0 0 0,0 0 0 0 0,0 0 0 0 0,0 0 1 0 0,0 0-1 0 0,0 0 0 0 0,0 0 0 0 0,0 0 0 0 0,0 0 0 0 0,0 0 0 0 0,0 0 0 0 0,0 0 0 0 0,0 0 0 0 0,0 0 0 0 0,0-1 0 0 0,0 1 0 0 0,0 0 0 0 0,0 0 1 0 0,0 0-1 0 0,0 0 0 0 0,0 0 0 0 0,0 0 0 0 0,0 0 0 0 0,0 0 0 0 0,1 0 0 0 0,-1 0 0 0 0,0 0 0 0 0,0 0 0 0 0,0 0 0 0 0,0 0 0 0 0,0 0 1 0 0,0 0-1 0 0,0 0 0 0 0,0 0 0 0 0,0 0 0 0 0,0 0 0 0 0,0 0 0 0 0,0 0 0 0 0,1 0 0 0 0,-1 0 0 0 0,0 0 0 0 0,0 0 0 0 0,0 0 0 0 0,0 0 0 0 0,0 0 1 0 0,0 0-1 0 0,0 0 0 0 0,0 0 0 0 0,0 0 0 0 0,0 0 0 0 0,0 0 0 0 0,0 0 0 0 0,0 1 0 0 0,0-1 0 0 0,0 0 0 0 0,0 0 0 0 0,0 0 0 0 0,1 0 1 0 0,-1 0-1 0 0,0 5 96 0 0,1 0 0 0 0,-1 0 0 0 0,0-1 0 0 0,0 1 0 0 0,0 0 1 0 0,0 0-1 0 0,-1 0 0 0 0,0 0 0 0 0,0-1 0 0 0,-2 6 1 0 0,2-8 45 0 0,1-1-11 0 0,-1 2-97 0 0,-10 10 281 0 0,11-12-336 0 0,-2 1 97 0 0,5-3 52 0 0,26-22-293 0 0,-28 22 932 0 0,-2 4-717 0 0,2 1-71 0 0,-5 13-50 0 0,2-11 91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 11631 0 0,'2'-2'531'0'0,"34"-37"6049"0"0,-37 40-6251 0 0,-12 33 406 0 0,0 1-378 0 0,-22 40-1 0 0,21-52-322 0 0,0 0-1 0 0,-1-2 0 0 0,-1 1 1 0 0,-1-2-1 0 0,-35 32 0 0 0,50-50-33 0 0,-8 9 0 0 0,7-5-10 0 0,13-5-97 0 0,9-2 132 0 0,0-1-1 0 0,29-7 1 0 0,22-2 96 0 0,143-11 1385 0 0,-185 20-1226 0 0,-17 0-222 0 0,1 1 0 0 0,0 1 0 0 0,0 0-1 0 0,0 0 1 0 0,15 3 0 0 0,-25-2-160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1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7831 0 0,'0'0'9723'0'0,"0"2"-8816"0"0,1 27-117 0 0,0-11-288 0 0,-3 31-1 0 0,0-31-318 0 0,-1-1-1 0 0,-1 0 1 0 0,0 0 0 0 0,-2-1-1 0 0,-10 26 1 0 0,-142 342 1562 0 0,153-370-1701 0 0,1 0 0 0 0,1-1-1 0 0,0 1 1 0 0,-2 22 0 0 0,3-27 10 0 0,1-6-144 0 0,1-1 0 0 0,-1 1 0 0 0,1 0 0 0 0,-1-1-1 0 0,1 1 1 0 0,0 0 0 0 0,0 3 0 0 0,7 1-1967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7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2759 0 0,'0'0'126'0'0,"-1"1"-5"0"0,0 0 70 0 0,0 1 0 0 0,1-1 0 0 0,-2 1-1 0 0,1-1 1 0 0,0 0 0 0 0,0 0 0 0 0,0 0 0 0 0,-1 0 0 0 0,1 0-1 0 0,0 0 1 0 0,-1 0 0 0 0,1 0 0 0 0,-1 0 0 0 0,1 0 0 0 0,-1-1-1 0 0,1 1 1 0 0,-1-1 0 0 0,0 1 0 0 0,-2 0 0 0 0,2-2-21 0 0,-1 1 1 0 0,1-1-1 0 0,0 1 1 0 0,-1-1-1 0 0,1 0 0 0 0,0 1 1 0 0,0-1-1 0 0,0 0 1 0 0,-4-3-1 0 0,-3-1-2820 0 0,3 2 124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7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4487 0 0,'0'0'440'0'0,"-7"7"-440"0"0,-2 0 0 0 0,2-2 0 0 0,2 1 0 0 0,-4-3 352 0 0,2 2 32 0 0,0 1 0 0 0,-2-1 0 0 0,0 2-640 0 0,0 0-128 0 0,-1 2-32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7:5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223 234 1839 0 0,'-1'1'83'0'0,"-4"3"74"0"0,1 0 0 0 0,-1-1-1 0 0,-1 1 1 0 0,1-1 0 0 0,-8 3 0 0 0,6-3 779 0 0,0 1 0 0 0,1-1 0 0 0,-1 1 0 0 0,-7 7 0 0 0,-1-2-549 0 0,10-6-367 0 0,-1 0 0 0 0,1 0 0 0 0,0 0 1 0 0,0 1-1 0 0,1 0 0 0 0,-1 0 0 0 0,1 0 0 0 0,-7 8 0 0 0,-1 5-22 0 0,4-6 3 0 0,-2 9-53 0 0,3-6 41 0 0,3-7 23 0 0,-3 8 17 0 0,5-6 56 0 0,-6 16 172 0 0,8-22-152 0 0,-3 10 127 0 0,2-10 24 0 0,-2 8 35 0 0,3-8 298 0 0,0 9-513 0 0,0-8-12 0 0,0 8 12 0 0,0 4-60 0 0,-1-2-16 0 0,0 1 0 0 0,-10 61-16 0 0,11-73 98 0 0,2 9 260 0 0,-2-10 58 0 0,-1 1-224 0 0,1-1-1 0 0,0 1 0 0 0,-1 0 0 0 0,1-1 1 0 0,0 1-1 0 0,1-1 0 0 0,0 5 0 0 0,-1-6-157 0 0,0 2 186 0 0,0-1-4 0 0,4 10-33 0 0,0 4-134 0 0,-1-1-47 0 0,1-3-61 0 0,0-3-21 0 0,-1 5 77 0 0,0-1-31 0 0,-1-10 19 0 0,1 21-100 0 0,-2-10 131 0 0,1-2 27 0 0,3 2 242 0 0,-4-11 563 0 0,0-1-600 0 0,-1 1-154 0 0,20 18 903 0 0,-11-10-981 0 0,25 29-315 0 0,-33-38 235 0 0,0 1 63 0 0,1 0-1 0 0,-1-1 0 0 0,0 1 1 0 0,1-1-1 0 0,-1 1 0 0 0,1-1 1 0 0,0 0-1 0 0,2 3 0 0 0,-2-2 0 0 0,0-1-62 0 0,0 1 20 0 0,7 10 49 0 0,1 0 11 0 0,11 11 135 0 0,-19-22 114 0 0,1 0-133 0 0,0 0-97 0 0,2 1 18 0 0,0 0 0 0 0,1 0 0 0 0,-1-1 0 0 0,1 0 0 0 0,-1 0 0 0 0,1 0 0 0 0,0-1-1 0 0,0 0 1 0 0,8 1 0 0 0,-7-1-37 0 0,0 0 0 0 0,0-1 0 0 0,0 0 0 0 0,14-1 0 0 0,11-1 0 0 0,8-1-2 0 0,74-3-72 0 0,-112 6 67 0 0,-1 0 0 0 0,1 0 0 0 0,0 0-1 0 0,0 0 1 0 0,0 1 0 0 0,0-1 0 0 0,-1 1-1 0 0,1-1 1 0 0,0 1 0 0 0,0 0 0 0 0,1 1-1 0 0,28 9-47 0 0,-5-5 1 0 0,-15-3 54 0 0,-8-1 0 0 0,1-1 0 0 0,0 0 0 0 0,-1-1 0 0 0,1 1 0 0 0,0-1 0 0 0,0 1 0 0 0,-1-1 0 0 0,7-1 0 0 0,26 1 0 0 0,4-5 0 0 0,3-1 131 0 0,-14 1-131 0 0,-13 4-53 0 0,-2 1 39 0 0,1 1 14 0 0,1 1 0 0 0,1 0 0 0 0,33 1 64 0 0,-17-2-64 0 0,17 0 11 0 0,-16-1 42 0 0,15 2-53 0 0,-36-1 12 0 0,-4-1 27 0 0,0 1-1 0 0,0-1 1 0 0,0-1 0 0 0,0 0 0 0 0,17-4-1 0 0,-10 1 139 0 0,0-1-1 0 0,18-9 0 0 0,6-2 67 0 0,53-11-243 0 0,-27 10 0 0 0,-27 9 54 0 0,-24 5-44 0 0,-14 3-10 0 0,1-1 0 0 0,0 1 0 0 0,0-1 0 0 0,0 1 0 0 0,-1 0 0 0 0,1 0 0 0 0,0 0 0 0 0,0 0 0 0 0,0 0 0 0 0,0 0 0 0 0,2 1 0 0 0,0-1 0 0 0,13-7 0 0 0,-9 4 6 0 0,0-1-1 0 0,-1 0 1 0 0,1 0-1 0 0,-1 0 0 0 0,0-1 1 0 0,7-7-1 0 0,34-37 70 0 0,-40 41-60 0 0,10-14-56 0 0,24-38 0 0 0,-15 20-335 0 0,-26 39 374 0 0,18-32-105 0 0,-10 18 56 0 0,-4 3 44 0 0,0 0 1 0 0,0 0 0 0 0,-2 0 0 0 0,1 0 0 0 0,-1-1 0 0 0,-1 1 0 0 0,0-1-1 0 0,0-16 1 0 0,-2-15-39 0 0,-7-46-1 0 0,4 44 51 0 0,2 36 7 0 0,-1 1-34 0 0,-7-4 175 0 0,6 9-100 0 0,0 0-1 0 0,0 0 1 0 0,-1 0 0 0 0,0 1 0 0 0,0-1 0 0 0,0 1-1 0 0,-7-4 1 0 0,8 5-31 0 0,-30-20-9 0 0,14 10-68 0 0,12 9 27 0 0,1 0 1 0 0,0-1-1 0 0,0 0 1 0 0,1-1-1 0 0,-1 1 1 0 0,-7-9-1 0 0,11 11 14 0 0,0 0-1 0 0,0-1 0 0 0,0 1 1 0 0,1 0-1 0 0,-4-6 1 0 0,3 3-31 0 0,-1 0 0 0 0,-1 0 0 0 0,1 1 1 0 0,-1-1-1 0 0,-8-7 0 0 0,-78-83-911 0 0,85 88 892 0 0,-9-2 74 0 0,7 5-9 0 0,-8-2 239 0 0,0 0 0 0 0,0 1 0 0 0,0 1 0 0 0,0 0 0 0 0,-1 1 0 0 0,-22-1 0 0 0,-26-6-104 0 0,51 8-272 0 0,1 0 0 0 0,-15 1 0 0 0,-20-3-291 0 0,25 1 277 0 0,-24 0-1 0 0,3 0 88 0 0,-51 2-115 0 0,47 2 152 0 0,23 0-28 0 0,-1 1-1 0 0,1 2 1 0 0,0 0 0 0 0,-35 11-1 0 0,49-12 17 0 0,0 1-27 0 0,0-1-1 0 0,-1-1 0 0 0,0 1 1 0 0,1-2-1 0 0,-15 1 0 0 0,-88-8-569 0 0,101 5 524 0 0,1 1-155 0 0,1 0 1 0 0,-1 1 0 0 0,0 0-1 0 0,1 1 1 0 0,-1 0 0 0 0,1 1-1 0 0,0 0 1 0 0,0 0 0 0 0,0 1-1 0 0,-11 6 1 0 0,12-4 7 0 0,0 1-1 0 0,0 1 1 0 0,0-1 0 0 0,1 1-1 0 0,0 1 1 0 0,1-1 0 0 0,-8 12-1 0 0,-3 2-787 0 0,4-6-1696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1292 7 8951 0 0,'0'0'6400'0'0,"-8"-6"-5945"0"0,5 6-446 0 0,0 0-1 0 0,0 0 1 0 0,-1 0 0 0 0,1 0-1 0 0,0 0 1 0 0,0 1 0 0 0,0-1-1 0 0,0 1 1 0 0,0 0 0 0 0,-5 2 0 0 0,-32 17-17 0 0,15-6 63 0 0,-15 3-54 0 0,-1-2 0 0 0,0-1 0 0 0,-49 9 0 0 0,-131 15-123 0 0,174-31 81 0 0,-396 32-402 0 0,417-38 439 0 0,-197 16-60 0 0,223-17 64 0 0,0 0 0 0 0,0 0 0 0 0,0 1 0 0 0,-1-1 0 0 0,1 0 0 0 0,0 0 0 0 0,0 0 0 0 0,-1 0 0 0 0,1 0 0 0 0,0 0 0 0 0,0 0 0 0 0,-1 0 0 0 0,1 0 0 0 0,0 0 0 0 0,-1 0 0 0 0,1 0 0 0 0,0 0 0 0 0,0 0 0 0 0,-1 0 0 0 0,1 0 0 0 0,0-1 0 0 0,0 1 0 0 0,0 0 0 0 0,-1 0 0 0 0,1 0 0 0 0,0 0 0 0 0,0 0 0 0 0,-1-1 0 0 0,1 1 0 0 0,0 0 0 0 0,0 0 0 0 0,0 0 0 0 0,0-1 0 0 0,-1 1 0 0 0,2-2 0 0 0,0 0 0 0 0,0 0 0 0 0,1 1 0 0 0,-1-1 0 0 0,0 0 0 0 0,1 1 0 0 0,-1-1 0 0 0,1 1 0 0 0,-1-1 0 0 0,1 1 0 0 0,1-1 0 0 0,27-19 0 0 0,-22 16 0 0 0,2-1 0 0 0,142-86 0 0 0,-135 83 0 0 0,-6 3 0 0 0,0 0 0 0 0,0 1 0 0 0,20-6 0 0 0,-29 10 0 0 0,-1 1 0 0 0,1-1 0 0 0,0 1 0 0 0,0 0 0 0 0,0 0 0 0 0,-1 0 0 0 0,1 0 0 0 0,2 0 0 0 0,-2 0-2 0 0,-1 1-1 0 0,0 0 1 0 0,1-1-1 0 0,-1 1 0 0 0,0 0 1 0 0,1-1-1 0 0,-1 1 1 0 0,0 0-1 0 0,0 0 1 0 0,0 0-1 0 0,0 0 1 0 0,0 0-1 0 0,0 0 0 0 0,0 1 1 0 0,0-1-1 0 0,0 0 1 0 0,-1 0-1 0 0,1 1 1 0 0,0-1-1 0 0,-1 0 1 0 0,1 1-1 0 0,-1-1 0 0 0,1 1 1 0 0,-1-1-1 0 0,0 1 1 0 0,0-1-1 0 0,1 1 1 0 0,-1-1-1 0 0,-1 3 1 0 0,1 4-23 0 0,0 1 1 0 0,-1-1 0 0 0,-3 16 0 0 0,-10 31-26 0 0,5-21 2 0 0,-6 45-1 0 0,13-56 49 0 0,0-1 0 0 0,1 1 0 0 0,1 0 0 0 0,5 37 0 0 0,-3-51 0 0 0,0 0 0 0 0,0 0 0 0 0,1-1 0 0 0,0 1 0 0 0,1-1 0 0 0,0 0 0 0 0,0 1 0 0 0,0-2 0 0 0,1 1 0 0 0,1 0 0 0 0,-1-1 0 0 0,1 0 0 0 0,0-1 0 0 0,11 10 0 0 0,61 39 281 0 0,-51-37-93 0 0,31 25-1 0 0,-36-24-142 0 0,-7-8 18 0 0,-2 1 0 0 0,0 0 0 0 0,16 19 0 0 0,-26-27-55 0 0,0-1 1 0 0,-1 1-1 0 0,0 0 0 0 0,1 0 1 0 0,-1 0-1 0 0,0 0 1 0 0,-1 0-1 0 0,1 1 0 0 0,-1-1 1 0 0,0 0-1 0 0,0 1 1 0 0,0-1-1 0 0,-1 1 0 0 0,1-1 1 0 0,-1 1-1 0 0,0-1 0 0 0,-1 1 1 0 0,0 6-1 0 0,-3 1 4 0 0,-6 9 100 0 0,3-15-94 0 0,3-4 0 0 0,3-1-7 0 0,0 0 0 0 0,0-1 0 0 0,0 1 0 0 0,0 0 0 0 0,0-1 0 0 0,-1 1-1 0 0,1-1 1 0 0,0 1 0 0 0,0-1 0 0 0,-1 0 0 0 0,1 1 0 0 0,0-1 0 0 0,-1 0 0 0 0,1 0 0 0 0,0 0-1 0 0,-1 0 1 0 0,1 0 0 0 0,0 0 0 0 0,0 0 0 0 0,-1 0 0 0 0,1-1 0 0 0,0 1 0 0 0,-1 0-1 0 0,1-1 1 0 0,0 1 0 0 0,0-1 0 0 0,0 0 0 0 0,0 1 0 0 0,-1-1 0 0 0,1 0 0 0 0,0 0 0 0 0,0 1-1 0 0,0-1 1 0 0,-1-1 0 0 0,0-1 1 0 0,0 1 1 0 0,0-1-1 0 0,-1 0 0 0 0,1 0 0 0 0,1 0 1 0 0,-1 0-1 0 0,0 0 0 0 0,1 0 0 0 0,0 0 1 0 0,-1 0-1 0 0,0-6 0 0 0,1-3 73 0 0,0 0 0 0 0,1 0 0 0 0,0 0 0 0 0,1-1-1 0 0,0 1 1 0 0,1 0 0 0 0,1 0 0 0 0,0 0 0 0 0,6-16-1 0 0,5-7 154 0 0,31-57-1 0 0,11-7-224 0 0,70-142-277 0 0,-123 234 192 0 0,0 0 0 0 0,-1 0 0 0 0,3-9 0 0 0,-5 15-32 0 0,-2 1-279 0 0,0 0 301 0 0,0 0-1 0 0,0 0 0 0 0,1 0 0 0 0,-1 1 0 0 0,0-1 1 0 0,0 1-1 0 0,0-1 0 0 0,1 1 0 0 0,-1 0 0 0 0,0-1 1 0 0,0 1-1 0 0,1 0 0 0 0,-1 0 0 0 0,1 0 0 0 0,-2 2 1 0 0,0-1-248 0 0,-36 26-2154 0 0,16-7 1205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15 176 5983 0 0,'0'0'10655'0'0,"0"2"-10254"0"0,-3 8 2 0 0,0-1-1 0 0,0 1 1 0 0,1 0-1 0 0,1-1 1 0 0,0 1-1 0 0,0 0 1 0 0,1 0-1 0 0,0 0 1 0 0,1 0-1 0 0,0 0 1 0 0,0 0-1 0 0,1 0 1 0 0,0 0-1 0 0,5 12 0 0 0,-6-20-368 0 0,0 1-1 0 0,1 0 0 0 0,-1-1 0 0 0,0 1 0 0 0,1-1 0 0 0,0 1 0 0 0,-1-1 0 0 0,1 0 0 0 0,0 0 0 0 0,0 0 0 0 0,0 0 0 0 0,1 0 0 0 0,-1 0 0 0 0,0 0 0 0 0,1-1 0 0 0,3 3 0 0 0,-2-3-1 0 0,0 0-1 0 0,0 0 0 0 0,0 0 1 0 0,0-1-1 0 0,0 1 1 0 0,0-1-1 0 0,0 0 0 0 0,0 0 1 0 0,0 0-1 0 0,0 0 1 0 0,6-2-1 0 0,0 0-5 0 0,0-1-1 0 0,0 0 1 0 0,-1 0-1 0 0,1-1 1 0 0,-1 0-1 0 0,0-1 1 0 0,16-10-1 0 0,-4-2-102 0 0,32-29 0 0 0,-35 28-12 0 0,-8 10 14 0 0,1-1 0 0 0,16-9 0 0 0,-25 17-5 0 0,6 26-192 0 0,-6-9 256 0 0,-1-1 0 0 0,-1 26 0 0 0,-1-31 10 0 0,1 1 0 0 0,0 0 0 0 0,1-1 0 0 0,0 1 0 0 0,0-1 0 0 0,1 1 0 0 0,6 18 0 0 0,-7-27 18 0 0,1 0 1 0 0,-1 0-1 0 0,0 0 0 0 0,1 0 1 0 0,0 0-1 0 0,-1 0 0 0 0,1 0 1 0 0,0-1-1 0 0,0 1 0 0 0,0-1 1 0 0,0 1-1 0 0,0-1 0 0 0,0 0 1 0 0,1 0-1 0 0,-1 0 0 0 0,0 0 1 0 0,1 0-1 0 0,-1 0 0 0 0,0-1 1 0 0,1 1-1 0 0,-1-1 0 0 0,1 0 0 0 0,-1 0 1 0 0,3 0-1 0 0,6 1 64 0 0,0-2 0 0 0,0 1 0 0 0,0-2 0 0 0,11-1 0 0 0,10-4 100 0 0,-1 0 0 0 0,0-2 0 0 0,0-2 0 0 0,-1 0 0 0 0,52-29 0 0 0,-73 33-160 0 0,0 0-1 0 0,0 0 1 0 0,0-1 0 0 0,-1 0-1 0 0,0 0 1 0 0,-1-1 0 0 0,0 0-1 0 0,0-1 1 0 0,9-18 0 0 0,2-8 108 0 0,19-57 1 0 0,-10 22-67 0 0,-26 71-62 0 0,2-8-16 0 0,0 1 0 0 0,1 0 0 0 0,4-7 0 0 0,-7 12-112 0 0,1 1 0 0 0,-1-1 0 0 0,0 1 0 0 0,1-1 0 0 0,-1 1 0 0 0,1-1 0 0 0,0 1 1 0 0,-1 0-1 0 0,1 0 0 0 0,0 0 0 0 0,0 0 0 0 0,0 0 0 0 0,0 0 0 0 0,-1 0 0 0 0,1 0 0 0 0,3 0 0 0 0,-1 1-407 0 0,5-2-3276 0 0,1-1-3240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5063 0 0,'0'0'232'0'0,"1"-1"-13"0"0,5-8 222 0 0,0 1-1 0 0,1 0 1 0 0,0 1 0 0 0,0-1-1 0 0,1 1 1 0 0,0 1 0 0 0,12-9-1 0 0,67-36 3519 0 0,-81 47-4091 0 0,8-3 374 0 0,25-15 502 0 0,1 2-1 0 0,53-18 1 0 0,-84 35-663 0 0,-2 0-13 0 0,1 1-1 0 0,0 0 1 0 0,0 0-1 0 0,0 0 1 0 0,13 0 0 0 0,-20 2-66 0 0,0 0 1 0 0,1 0-1 0 0,-1 0 1 0 0,1 0-1 0 0,-1 1 1 0 0,1-1-1 0 0,-1 0 1 0 0,0 1 0 0 0,1-1-1 0 0,-1 1 1 0 0,0 0-1 0 0,0-1 1 0 0,1 1-1 0 0,-1 0 1 0 0,0 0-1 0 0,0-1 1 0 0,0 1-1 0 0,0 0 1 0 0,0 0-1 0 0,0 0 1 0 0,0 1 0 0 0,0-1-1 0 0,0 0 1 0 0,-1 0-1 0 0,1 0 1 0 0,0 1-1 0 0,-1-1 1 0 0,1 0-1 0 0,-1 1 1 0 0,1-1-1 0 0,-1 0 1 0 0,0 1-1 0 0,1-1 1 0 0,-1 1 0 0 0,0-1-1 0 0,0 0 1 0 0,0 1-1 0 0,0-1 1 0 0,-1 3-1 0 0,1 7 5 0 0,-2 0 0 0 0,1-1 0 0 0,-2 1 0 0 0,1 0 0 0 0,-1 0 0 0 0,-1-1 0 0 0,0 0 0 0 0,0 0 0 0 0,-1 0 0 0 0,-1 0 0 0 0,1-1 0 0 0,-14 16 0 0 0,-3 3-117 0 0,-2-2-1 0 0,-45 38 1 0 0,-22 10-217 0 0,-8 7 150 0 0,91-74 177 0 0,5 1 19 0 0,2-7 70 0 0,13 5 86 0 0,-4-3-133 0 0,0-2 1 0 0,0 1-1 0 0,0-1 0 0 0,0-1 0 0 0,0 0 1 0 0,1 0-1 0 0,-1 0 0 0 0,9-2 1 0 0,7 0 11 0 0,-3 0-43 0 0,54 0 133 0 0,-65 2-157 0 0,-1 1 1 0 0,0 0-1 0 0,0 0 1 0 0,0 1-1 0 0,0 0 1 0 0,9 4 0 0 0,-15-5-116 0 0,-1 0 0 0 0,0 0 0 0 0,1 1 1 0 0,-1-1-1 0 0,0 1 0 0 0,0-1 0 0 0,0 1 1 0 0,0 0-1 0 0,3 3 0 0 0,4 7-652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10679 0 0,'0'0'490'0'0,"2"1"-9"0"0,7 3-342 0 0,0 1 0 0 0,0 0 0 0 0,-1 0 1 0 0,0 1-1 0 0,0 0 0 0 0,10 11 0 0 0,2 0 1026 0 0,7 4-241 0 0,-1 2 1 0 0,-1 0 0 0 0,-1 2 0 0 0,24 31 0 0 0,-16-7-625 0 0,9 12 130 0 0,-11-30-227 0 0,-28-30-253 0 0,0-1-1 0 0,0 1 1 0 0,0-1 0 0 0,0 1-1 0 0,0-1 1 0 0,0 0 0 0 0,0 0-1 0 0,0 1 1 0 0,0-1 0 0 0,0-1-1 0 0,0 1 1 0 0,0 0 0 0 0,0 0-1 0 0,0-1 1 0 0,3-1 0 0 0,-2 1-285 0 0,0 0 0 0 0,-1 0 0 0 0,1 0 0 0 0,-1-1 0 0 0,1 1 0 0 0,3-4 0 0 0,6-7-3979 0 0,-3 0-825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 4607 0 0,'-3'-7'8019'0'0,"2"6"-7915"0"0,-1 1 1 0 0,1 0-1 0 0,0 0 1 0 0,0-1-1 0 0,-1 1 1 0 0,1 0-1 0 0,0 0 1 0 0,0 0-1 0 0,-1 1 0 0 0,1-1 1 0 0,0 0-1 0 0,-1 0 1 0 0,1 1-1 0 0,0-1 1 0 0,0 0-1 0 0,0 1 1 0 0,0 0-1 0 0,-1-1 0 0 0,1 1 1 0 0,0 0-1 0 0,0-1 1 0 0,0 1-1 0 0,0 0 1 0 0,0 0-1 0 0,0 0 1 0 0,-1 1-1 0 0,-4 5 101 0 0,-1 1 0 0 0,-7 12 0 0 0,7-12 5 0 0,-224 313 1780 0 0,222-308-1951 0 0,4-6-10 0 0,0 0 1 0 0,-1 0 0 0 0,-9 9 0 0 0,22-28-744 0 0,6-3-184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7367 0 0,'0'0'920'0'0,"-7"9"4092"0"0,7-8-4974 0 0,0 0 0 0 0,0-1 0 0 0,0 1 0 0 0,0 0-1 0 0,0 0 1 0 0,0-1 0 0 0,1 1 0 0 0,-1 0 0 0 0,0-1-1 0 0,0 1 1 0 0,1 0 0 0 0,-1-1 0 0 0,0 1 0 0 0,1-1-1 0 0,-1 1 1 0 0,1 0 0 0 0,-1-1 0 0 0,1 1 0 0 0,-1-1-1 0 0,1 1 1 0 0,0 0 0 0 0,1 0 14 0 0,0 0 1 0 0,0-1-1 0 0,0 1 1 0 0,-1 0-1 0 0,1-1 0 0 0,0 1 1 0 0,0-1-1 0 0,2 1 0 0 0,6 0 100 0 0,0-1 0 0 0,16-2-1 0 0,-20 2-58 0 0,118-15 597 0 0,-6 0-635 0 0,-85 13-897 0 0,-4 4-316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10591 0 0,'0'0'2164'0'0,"2"-1"-1018"0"0,26-12 99 0 0,0 2 0 0 0,36-10 0 0 0,63-10-1559 0 0,-87 22 549 0 0,124-25-650 0 0,-139 30-934 0 0,-3 4-4349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28 11687 0 0,'0'0'532'0'0,"-1"-2"-4"0"0,0-4-337 0 0,1 5-118 0 0,0 0-1 0 0,-1 1 1 0 0,1-1 0 0 0,0 0-1 0 0,0 0 1 0 0,-1 0 0 0 0,1 0 0 0 0,0 0-1 0 0,-1 1 1 0 0,1-1 0 0 0,-1 0-1 0 0,1 0 1 0 0,-1 1 0 0 0,1-1-1 0 0,-1 0 1 0 0,0 1 0 0 0,1-1 0 0 0,-1 0-1 0 0,0 1 1 0 0,1-1 0 0 0,-1 1-1 0 0,0-1 1 0 0,0 1 0 0 0,0-1-1 0 0,1 1 1 0 0,-1 0 0 0 0,0 0 0 0 0,0-1-1 0 0,0 1 1 0 0,0 0 0 0 0,0 0-1 0 0,0 0 1 0 0,0 0 0 0 0,1 0-1 0 0,-3 0 1 0 0,0 0 38 0 0,-1 1-1 0 0,1 0 1 0 0,0 0 0 0 0,-1 0-1 0 0,1 1 1 0 0,-5 2-1 0 0,6-3-133 0 0,-75 33 305 0 0,-23 11-303 0 0,-54 30 42 0 0,32-19-312 0 0,91-40 16 0 0,-2-2 1 0 0,-48 15 0 0 0,63-23 10 0 0,-1-2-1 0 0,-1 0 1 0 0,1-1-1 0 0,0-2 1 0 0,-1 1 0 0 0,-19-3-1 0 0,38 1 240 0 0,0 0 0 0 0,0 0-1 0 0,0 0 1 0 0,0 0 0 0 0,0 0 0 0 0,0 0-1 0 0,0 0 1 0 0,0-1 0 0 0,0 1-1 0 0,1 0 1 0 0,-1-1 0 0 0,0 1 0 0 0,0-1-1 0 0,0 1 1 0 0,0-1 0 0 0,0 1-1 0 0,1-1 1 0 0,-1 1 0 0 0,0-1 0 0 0,0 0-1 0 0,1 0 1 0 0,-1 1 0 0 0,0-1-1 0 0,1 0 1 0 0,-1 0 0 0 0,1 0-1 0 0,-1 0 1 0 0,1 1 0 0 0,0-1 0 0 0,-1 0-1 0 0,1 0 1 0 0,0 0 0 0 0,-1 0-1 0 0,1 0 1 0 0,0 0 0 0 0,0 0 0 0 0,0 0-1 0 0,0 0 1 0 0,0 0 0 0 0,0 0-1 0 0,0 0 1 0 0,1 0 0 0 0,-1 0 0 0 0,0 0-1 0 0,0 0 1 0 0,1 0 0 0 0,0-1-1 0 0,1-4-66 0 0,0-1 1 0 0,1 1-1 0 0,0 0 0 0 0,1 0 0 0 0,6-9 0 0 0,72-85-388 0 0,-81 99 996 0 0,-2 3-395 0 0,-2 24 120 0 0,-2 0 0 0 0,-12 34 0 0 0,-23 53 296 0 0,17-53-301 0 0,-1 9-46 0 0,-72 184-73 0 0,-9-51-432 0 0,86-170 1602 0 0,39-20-622 0 0,-15-10-554 0 0,1-1 1 0 0,-1 0-1 0 0,1 0 0 0 0,0-1 0 0 0,-1 0 0 0 0,12 0 0 0 0,36-7 559 0 0,-45 6-580 0 0,21-6 356 0 0,-1 0 0 0 0,45-19 0 0 0,-5 2 89 0 0,17-8-133 0 0,12-4-223 0 0,3 12-1708 0 0,-98 24 465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4607 0 0,'0'0'408'0'0,"14"-6"-328"0"0,6 3-80 0 0,3-1 0 0 0,5 1 1648 0 0,2-1 312 0 0,4-5 64 0 0,5-1 16 0 0,3-3-1320 0 0,4-1-264 0 0,4-4-48 0 0,1 2-16 0 0,1 2-192 0 0,-1 4-40 0 0,-1 1 0 0 0,-4 2-8 0 0,-4 1-1080 0 0,-5 1-208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9215 0 0,'-2'0'422'0'0,"-9"1"-269"0"0,-1 1 1 0 0,0 0 0 0 0,1 1-1 0 0,-1 0 1 0 0,1 1 0 0 0,0 0-1 0 0,-20 11 1 0 0,4 2 376 0 0,0 1 0 0 0,2 1 1 0 0,0 1-1 0 0,2 1 0 0 0,-39 45 0 0 0,45-45-379 0 0,1 1 0 0 0,1 1 0 0 0,1 0 0 0 0,1 1-1 0 0,1 1 1 0 0,2 0 0 0 0,-10 31 0 0 0,15-39-77 0 0,0 0-1 0 0,2 0 1 0 0,0 1 0 0 0,0 0-1 0 0,1 20 1 0 0,3-30-21 0 0,-1-1 1 0 0,1 1-1 0 0,0-1 0 0 0,1 1 1 0 0,-1-1-1 0 0,2 1 0 0 0,-1-1 0 0 0,1 0 1 0 0,0 0-1 0 0,0 0 0 0 0,1 0 0 0 0,0 0 1 0 0,0-1-1 0 0,8 9 0 0 0,-7-10-55 0 0,0 0 0 0 0,0 0 1 0 0,0 0-1 0 0,1-1 0 0 0,0 1 0 0 0,8 3 0 0 0,10 3-4521 0 0,-8-6-621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 8751 0 0,'0'0'674'0'0,"1"3"-298"0"0,-1-3-360 0 0,30 190 6158 0 0,-24-161-5672 0 0,2-1-1 0 0,2 0 1 0 0,0 0 0 0 0,23 42-1 0 0,-14-37 127 0 0,40 54-1 0 0,-51-76-572 0 0,0-1-1 0 0,1-1 1 0 0,1 0 0 0 0,-1 0-1 0 0,1-1 1 0 0,1 0 0 0 0,-1-1-1 0 0,1 0 1 0 0,13 5 0 0 0,-22-10-54 0 0,1-1 0 0 0,-1 0 1 0 0,1-1-1 0 0,0 1 1 0 0,-1 0-1 0 0,1-1 1 0 0,0 1-1 0 0,0-1 1 0 0,-1 0-1 0 0,1 0 1 0 0,0 0-1 0 0,0 0 1 0 0,-1 0-1 0 0,1-1 1 0 0,0 1-1 0 0,0-1 1 0 0,2-1-1 0 0,-3 1-251 0 0,1 0-1 0 0,-1 0 1 0 0,0-1-1 0 0,0 1 1 0 0,0-1-1 0 0,0 1 1 0 0,-1-1-1 0 0,1 0 1 0 0,0 0 0 0 0,-1 0-1 0 0,1 0 1 0 0,1-3-1 0 0,5-9-6029 0 0</inkml:trace>
  <inkml:trace contextRef="#ctx0" brushRef="#br0" timeOffset="1">614 0 3679 0 0,'0'0'284'0'0,"-2"0"-186"0"0,-2 1 508 0 0,0 1 0 0 0,0-1 0 0 0,0 0 0 0 0,0 1 0 0 0,1 0 0 0 0,-1 0 0 0 0,0 0 0 0 0,1 1 1 0 0,-5 3-1 0 0,-29 29 4193 0 0,22-20-4329 0 0,-115 124 1294 0 0,78-81-1490 0 0,-76 68 0 0 0,69-77-215 0 0,-88 80-27 0 0,146-128-265 0 0,4-2-1474 0 0,10-5-4020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65 10855 0 0,'0'-2'496'0'0,"-1"-2"-171"0"0,1 2-291 0 0,0 1-1 0 0,0-1 1 0 0,0 0 0 0 0,0 0 0 0 0,0 1 0 0 0,0-1-1 0 0,1 0 1 0 0,-1 0 0 0 0,1 1 0 0 0,-1-1 0 0 0,1 0 0 0 0,1-1-1 0 0,-1 0 178 0 0,0 0-1 0 0,0 1 0 0 0,0 0 1 0 0,1-1-1 0 0,-1 1 0 0 0,1 0 1 0 0,-1 0-1 0 0,1 0 0 0 0,0 0 1 0 0,0 0-1 0 0,3-2 0 0 0,-4 3 84 0 0,0 0-243 0 0,-1 1 1 0 0,1-1-1 0 0,-1 1 1 0 0,1 0 0 0 0,-1-1-1 0 0,1 1 1 0 0,0 0-1 0 0,-1-1 1 0 0,1 1-1 0 0,-1 0 1 0 0,1 0 0 0 0,0 0-1 0 0,-1-1 1 0 0,1 1-1 0 0,1 0 1 0 0,-1 2-32 0 0,1-1 0 0 0,-1 0 1 0 0,1 1-1 0 0,-1 0 0 0 0,0-1 0 0 0,0 1 1 0 0,1 0-1 0 0,-1-1 0 0 0,0 1 0 0 0,-1 0 1 0 0,1 0-1 0 0,0 0 0 0 0,0 0 1 0 0,-1 0-1 0 0,1 0 0 0 0,-1 0 0 0 0,0 0 1 0 0,1 0-1 0 0,-1 0 0 0 0,0 0 0 0 0,-1 5 1 0 0,1 0 37 0 0,-1 1-1 0 0,0-1 1 0 0,-1 0 0 0 0,0 1 0 0 0,-2 7 0 0 0,-2-2 2 0 0,-1 0 0 0 0,0 0 0 0 0,-1 0 0 0 0,0-1 0 0 0,-1-1 0 0 0,-1 1-1 0 0,-12 11 1 0 0,-26 34 269 0 0,46-55-266 0 0,0 1 0 0 0,0 0-1 0 0,1 0 1 0 0,0 1 0 0 0,-1-1-1 0 0,1 0 1 0 0,0 0 0 0 0,1 0-1 0 0,-1 1 1 0 0,0-1 0 0 0,1 1-1 0 0,0-1 1 0 0,0 0 0 0 0,0 1-1 0 0,0-1 1 0 0,0 0 0 0 0,1 1-1 0 0,0-1 1 0 0,1 5 0 0 0,-2-7-40 0 0,1 1 0 0 0,0-1 0 0 0,0 0 0 0 0,0 0 0 0 0,0 1 1 0 0,0-1-1 0 0,0 0 0 0 0,1 0 0 0 0,-1 0 0 0 0,0 0 1 0 0,0 0-1 0 0,1 0 0 0 0,-1-1 0 0 0,1 1 0 0 0,-1 0 1 0 0,1-1-1 0 0,1 1 0 0 0,26 5 202 0 0,-15-5-388 0 0,-1 0 1 0 0,1-2-1 0 0,0 0 0 0 0,-1 0 0 0 0,1-1 0 0 0,-1-1 0 0 0,14-4 1 0 0,3-3-800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7919 0 0,'0'0'4823'0'0,"0"2"-4230"0"0,-1 41 2103 0 0,0-12-1782 0 0,1-30-944 0 0,0-1 1 0 0,1 1-1 0 0,-1 0 1 0 0,0-1 0 0 0,0 1-1 0 0,1 0 1 0 0,-1-1 0 0 0,0 1-1 0 0,1-1 1 0 0,-1 1-1 0 0,1-1 1 0 0,-1 1 0 0 0,0 0-1 0 0,1-1 1 0 0,-1 0 0 0 0,1 1-1 0 0,0-1 1 0 0,0 1-1 0 0,7 3-3943 0 0,1-1-1353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38 13103 0 0,'5'-7'1186'0'0,"14"-18"-832"0"0,-19 25-279 0 0,0 0 0 0 0,0 0 0 0 0,1 0 0 0 0,-1 0 0 0 0,0 0 0 0 0,0 0 0 0 0,0 0 0 0 0,0 0 0 0 0,0 0 0 0 0,0-1 0 0 0,1 1-1 0 0,-1 0 1 0 0,0 0 0 0 0,0 0 0 0 0,0 0 0 0 0,0 0 0 0 0,0 0 0 0 0,0 0 0 0 0,0 0 0 0 0,0-1 0 0 0,0 1 0 0 0,0 0 0 0 0,0 0 0 0 0,1 0 0 0 0,-1 0 0 0 0,0 0-1 0 0,0-1 1 0 0,0 1 0 0 0,0 0 0 0 0,0 0 0 0 0,0 0 0 0 0,0 0 0 0 0,0 0 0 0 0,0-1 0 0 0,0 1 0 0 0,0 0 0 0 0,0 0 0 0 0,-1 0 0 0 0,1 0 0 0 0,0 0 0 0 0,0 0-1 0 0,0-1 1 0 0,0 1 0 0 0,0 0 0 0 0,0 0 0 0 0,0 0 0 0 0,0 0 0 0 0,0 0 0 0 0,-1 0 0 0 0,-8 1 662 0 0,-13 7-865 0 0,-2 5 193 0 0,0 1 1 0 0,2 2-1 0 0,-1 0 0 0 0,-34 33 0 0 0,37-32 57 0 0,-73 73 275 0 0,78-73-332 0 0,1 1 0 0 0,1 0 0 0 0,-20 34 1 0 0,30-45-30 0 0,0-1 1 0 0,1 1-1 0 0,-1 0 1 0 0,1 0 0 0 0,0 0-1 0 0,1 0 1 0 0,0 1 0 0 0,0-1-1 0 0,1 0 1 0 0,-1 1 0 0 0,3 12-1 0 0,-2-17 0 0 0,0 0-1 0 0,1 0 1 0 0,0 0 0 0 0,0 0-1 0 0,0-1 1 0 0,0 1-1 0 0,0 0 1 0 0,0 0-1 0 0,1-1 1 0 0,-1 1-1 0 0,1-1 1 0 0,0 0-1 0 0,-1 1 1 0 0,1-1 0 0 0,0 0-1 0 0,1 0 1 0 0,-1 0-1 0 0,0 0 1 0 0,0 0-1 0 0,1-1 1 0 0,-1 1-1 0 0,1-1 1 0 0,0 0-1 0 0,-1 1 1 0 0,1-1 0 0 0,0-1-1 0 0,0 1 1 0 0,0 0-1 0 0,0 0 1 0 0,-1-1-1 0 0,7 0 1 0 0,0 0 74 0 0,0 0 0 0 0,0-1 1 0 0,13-2-1 0 0,3-1 52 0 0,-20 3-141 0 0,0 0 0 0 0,1 0 0 0 0,-1 0 1 0 0,0 0-1 0 0,0-1 0 0 0,0 0 0 0 0,0 0 1 0 0,0-1-1 0 0,-1 1 0 0 0,1-1 1 0 0,-1 0-1 0 0,1 0 0 0 0,-1-1 0 0 0,0 1 1 0 0,0-1-1 0 0,5-7 0 0 0,-4 5 9 0 0,-1-1 0 0 0,0 0-1 0 0,0 0 1 0 0,-1 0 0 0 0,0 0-1 0 0,0-1 1 0 0,-1 1 0 0 0,0-1-1 0 0,0 1 1 0 0,1-15-1 0 0,1-3-8 0 0,1 1 0 0 0,12-35 0 0 0,-4 15-245 0 0,-11 35 20 0 0,0 4 256 0 0,-1 0 0 0 0,1-1 0 0 0,0 1 0 0 0,2-5 0 0 0,-2 8-406 0 0,-1 0 1 0 0,0 0 0 0 0,1 0-1 0 0,-1 1 1 0 0,1-1-1 0 0,-1 1 1 0 0,1-1 0 0 0,0 1-1 0 0,-1 0 1 0 0,1-1-1 0 0,0 1 1 0 0,0 0 0 0 0,3-1-1 0 0,6-2-6278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66 14423 0 0,'0'0'2240'0'0,"0"2"-2028"0"0,-5 8-23 0 0,-1 1-1 0 0,0-1 1 0 0,-1 0-1 0 0,1 0 1 0 0,-2-1-1 0 0,0 0 1 0 0,-10 10-1 0 0,-12 13 612 0 0,11-8-342 0 0,-47 60 565 0 0,56-70-865 0 0,2 0 0 0 0,0 1 1 0 0,0 0-1 0 0,-7 23 0 0 0,14-37-120 0 0,1 1 0 0 0,-1 0 0 0 0,1-1 0 0 0,-1 1 0 0 0,1 0 0 0 0,0-1 0 0 0,0 1 0 0 0,0 0 0 0 0,0-1 0 0 0,0 1 0 0 0,0 0 0 0 0,0-1 0 0 0,1 1 0 0 0,-1-1 0 0 0,1 1 0 0 0,-1 0 0 0 0,1-1 0 0 0,-1 1 0 0 0,2 2 0 0 0,0-2 6 0 0,-1-1 0 0 0,1 1-1 0 0,0 0 1 0 0,0 0-1 0 0,0-1 1 0 0,-1 1-1 0 0,1-1 1 0 0,1 0-1 0 0,-1 0 1 0 0,0 1-1 0 0,0-1 1 0 0,3 0-1 0 0,4 2 60 0 0,0 0 0 0 0,1-1 0 0 0,-1-1 0 0 0,0 0 0 0 0,18 0 0 0 0,-7-1-28 0 0,0 0 0 0 0,0-2 0 0 0,1-1-1 0 0,32-8 1 0 0,-46 9-53 0 0,0 0 1 0 0,0-1-1 0 0,0 0 0 0 0,0 0 0 0 0,-1 0 1 0 0,0-1-1 0 0,1 0 0 0 0,-1-1 0 0 0,-1 1 0 0 0,1-1 1 0 0,-1 0-1 0 0,0 0 0 0 0,0-1 0 0 0,0 1 1 0 0,-1-1-1 0 0,6-9 0 0 0,-6 7 3 0 0,0-1 1 0 0,-1 0-1 0 0,1 0 0 0 0,-2 0 1 0 0,1-1-1 0 0,-2 1 0 0 0,1-1 1 0 0,0-16-1 0 0,-2 9 26 0 0,-1 0 0 0 0,-1-1 0 0 0,-8-33 0 0 0,0-18-323 0 0,8 50-10 0 0,-1 0 0 0 0,-8-31-1 0 0,11 48-1022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10135 0 0,'-9'1'919'0'0,"0"0"-759"0"0,8-1-143 0 0,1 0 0 0 0,-1 0 1 0 0,1 0-1 0 0,-1 0 0 0 0,1 0 0 0 0,-1 0 1 0 0,1 0-1 0 0,-1 0 0 0 0,1 0 0 0 0,-1 0 0 0 0,1 0 1 0 0,-1 0-1 0 0,1 0 0 0 0,-1 1 0 0 0,1-1 1 0 0,-1 0-1 0 0,1 0 0 0 0,-1 1 0 0 0,1-1 0 0 0,-1 0 1 0 0,1 1-1 0 0,-1-1 0 0 0,1 0 0 0 0,0 1 1 0 0,-1-1-1 0 0,1 1 0 0 0,0-1 0 0 0,-1 1 0 0 0,1-1 1 0 0,0 1-1 0 0,0-1 0 0 0,-1 1 0 0 0,1-1 1 0 0,0 2-1 0 0,0-1 112 0 0,-2 3 75 0 0,1 0 1 0 0,0 0-1 0 0,0 0 0 0 0,0 0 0 0 0,0 1 1 0 0,1-1-1 0 0,0 0 0 0 0,0 1 1 0 0,0-1-1 0 0,0 0 0 0 0,1 0 0 0 0,1 6 1 0 0,2 8 12 0 0,9 24 1 0 0,-13-42-217 0 0,10 23 182 0 0,0 1 0 0 0,1-2-1 0 0,21 33 1 0 0,51 58 523 0 0,6 11 50 0 0,-75-102-628 0 0,-2 1 0 0 0,0 0 0 0 0,-1 0-1 0 0,-2 1 1 0 0,0 1 0 0 0,9 46 0 0 0,-15-53-92 0 0,-1 0 1 0 0,-1 0-1 0 0,-1 0 1 0 0,0 0-1 0 0,-1 0 1 0 0,-1-1-1 0 0,-1 1 1 0 0,0 0-1 0 0,-1-1 1 0 0,-11 30-1 0 0,3-20 67 0 0,-2 0-1 0 0,0 0 1 0 0,-29 39-1 0 0,-61 65 346 0 0,84-108-386 0 0,5-6-780 0 0,-17 28 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13 102 3223 0 0,'-13'-3'14607'0'0,"20"-2"-14245"0"0,0 0-1 0 0,0 1 1 0 0,1 0 0 0 0,0 0-1 0 0,-1 1 1 0 0,13-4 0 0 0,-8 3-115 0 0,19-5-118 0 0,1 1 1 0 0,0 1 0 0 0,1 2-1 0 0,44-1 1 0 0,20-4-380 0 0,-58 4-1001 0 0,-3 0-3422 0 0,-1 1-1811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97 6447 0 0,'52'-40'1726'0'0,"-31"25"2244"0"0,39-19 0 0 0,-59 33-3221 0 0,4-6 880 0 0,-101 46-1130 0 0,-57 24-293 0 0,22-10-184 0 0,-29 8-82 0 0,109-42-49 0 0,18-8 27 0 0,-1 0 0 0 0,0-2 1 0 0,0-2-1 0 0,-1-1 0 0 0,0-1 1 0 0,0-3-1 0 0,-57-1 0 0 0,86-2 71 0 0,1 1-1 0 0,-1-1 1 0 0,1 0-1 0 0,0 0 1 0 0,0 0-1 0 0,-1-1 1 0 0,1 1-1 0 0,0-1 1 0 0,-5-3 0 0 0,9 4-143 0 0,5-8-214 0 0,-1 5 299 0 0,0 0 0 0 0,1 0-1 0 0,-1 0 1 0 0,1 0 0 0 0,0 1 0 0 0,0 0-1 0 0,1 0 1 0 0,-1 0 0 0 0,1 0 0 0 0,-1 0-1 0 0,1 1 1 0 0,0 0 0 0 0,5-1-1 0 0,1-1 3 0 0,-1 1-1 0 0,0 1 0 0 0,1 0 0 0 0,-1 0 0 0 0,18 0 0 0 0,-25 2 85 0 0,1 0 0 0 0,0 0 1 0 0,-1 1-1 0 0,1 0 0 0 0,0-1 0 0 0,-1 1 1 0 0,1 0-1 0 0,-1 1 0 0 0,1-1 0 0 0,-1 0 0 0 0,0 1 1 0 0,1 0-1 0 0,-1 0 0 0 0,0 0 0 0 0,0 0 1 0 0,3 4-1 0 0,-2-2 29 0 0,0 0 1 0 0,-1 1-1 0 0,0-1 0 0 0,0 1 1 0 0,0 0-1 0 0,0 0 0 0 0,-1 0 1 0 0,0 0-1 0 0,3 10 0 0 0,-1 2 65 0 0,-1-1-1 0 0,-1 1 1 0 0,-1 0-1 0 0,0 0 0 0 0,-1 0 1 0 0,-3 21-1 0 0,-2 0-17 0 0,-2-1-1 0 0,-1 1 1 0 0,-3-1-1 0 0,-1 0 1 0 0,-1-1 0 0 0,-2-1-1 0 0,-1 0 1 0 0,-3-1-1 0 0,0-1 1 0 0,-2 0-1 0 0,-34 39 1 0 0,-40 28 92 0 0,70-76-105 0 0,20-18-6 0 0,-1 1-1 0 0,1 0 1 0 0,0-1 0 0 0,-7 14-1 0 0,11-18 199 0 0,9 6 82 0 0,-6-6-296 0 0,0-1 1 0 0,1 1 0 0 0,0-1 0 0 0,-1 0 0 0 0,1 1 0 0 0,0-1 0 0 0,0-1 0 0 0,-1 1 0 0 0,1 0 0 0 0,0-1 0 0 0,0 1 0 0 0,0-1 0 0 0,3 0 0 0 0,41-3 663 0 0,-41 2-650 0 0,63-10 593 0 0,0-3 0 0 0,119-40 0 0 0,-150 40-1848 0 0,42-23 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2 146 12895 0 0,'-1'-6'6136'0'0,"1"6"-5983"0"0,9-7 1499 0 0,18-5-2510 0 0,-23 10 1430 0 0,91-35-962 0 0,132-32 0 0 0,-176 56-469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 2303 0 0,'-2'-1'4957'0'0,"-8"-8"-343"0"0,8 9-4300 0 0,1 0 0 0 0,-1-1 0 0 0,0 1-1 0 0,0 0 1 0 0,0 0 0 0 0,0 0 0 0 0,0 0 0 0 0,0 0 0 0 0,1 0-1 0 0,-1 1 1 0 0,0-1 0 0 0,0 1 0 0 0,0-1 0 0 0,-3 2 0 0 0,-25 13 243 0 0,14-4-417 0 0,0-1 1 0 0,1 2-1 0 0,-18 16 0 0 0,-37 43 61 0 0,50-48 8 0 0,1 0 1 0 0,-28 45-1 0 0,37-51-85 0 0,0 1 0 0 0,1 1 1 0 0,1-1-1 0 0,-11 39 0 0 0,18-48-82 0 0,-1 0 0 0 0,1 0 0 0 0,0 0 0 0 0,1 0 0 0 0,0 0 0 0 0,1 1 0 0 0,-1-1 0 0 0,2 0 0 0 0,-1 0 0 0 0,1 0-1 0 0,1 0 1 0 0,0-1 0 0 0,0 1 0 0 0,9 15 0 0 0,-9-17-118 0 0,1-1 0 0 0,1 0 0 0 0,-1 0 0 0 0,1 0 0 0 0,0 0 0 0 0,0-1 0 0 0,1 1 0 0 0,0-1 0 0 0,0-1 0 0 0,0 1 0 0 0,0-1-1 0 0,1 0 1 0 0,-1-1 0 0 0,1 1 0 0 0,0-1 0 0 0,0-1 0 0 0,1 1 0 0 0,9 1 0 0 0,-10-3-256 0 0,-2 1-122 0 0,0-1 0 0 0,1-1 0 0 0,-1 1-1 0 0,11-1 1 0 0,2-3-5270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 9671 0 0,'-1'1'748'0'0,"-3"6"-505"0"0,1 0 0 0 0,0 0-1 0 0,1 1 1 0 0,0-1 0 0 0,0 1 0 0 0,0-1-1 0 0,1 1 1 0 0,-1 13 0 0 0,2-7 492 0 0,0 0-1 0 0,1 1 1 0 0,5 26 0 0 0,-4-30-550 0 0,2 0-1 0 0,-1 0 1 0 0,2 0 0 0 0,-1 0-1 0 0,1-1 1 0 0,1 0-1 0 0,0 0 1 0 0,0 0-1 0 0,1-1 1 0 0,0 0 0 0 0,1 0-1 0 0,0-1 1 0 0,0 0-1 0 0,1 0 1 0 0,0-1-1 0 0,14 9 1 0 0,12 4 516 0 0,2-1 1 0 0,0-1-1 0 0,52 16 0 0 0,6 3 799 0 0,-37-18-1176 0 0,-29-10-268 0 0,-27-8-167 0 0,16-9-588 0 0,-15 7 217 0 0,-1-1-1 0 0,1 0 0 0 0,0 0 1 0 0,0 0-1 0 0,4-5 0 0 0,3-7-5370 0 0,-4 2-123 0 0</inkml:trace>
  <inkml:trace contextRef="#ctx0" brushRef="#br0" timeOffset="1">518 1 16703 0 0,'0'0'763'0'0,"-2"0"-14"0"0,1 0-729 0 0,0 0 0 0 0,0 0 0 0 0,0 0-1 0 0,0 0 1 0 0,-1 0 0 0 0,1 0 0 0 0,0 1 0 0 0,0-1 0 0 0,0 0-1 0 0,0 1 1 0 0,0-1 0 0 0,0 1 0 0 0,0-1 0 0 0,0 1-1 0 0,0 0 1 0 0,0-1 0 0 0,0 1 0 0 0,-1 1 0 0 0,-2 1 67 0 0,-8 6 51 0 0,1 0 0 0 0,0 0 0 0 0,-18 21 0 0 0,-5 5-110 0 0,-70 70 253 0 0,5-3 164 0 0,51-60-298 0 0,-76 76 142 0 0,120-114-491 0 0,-6 7 530 0 0,6-7-3513 0 0,13-4 1750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10855 0 0,'0'0'980'0'0,"0"2"-804"0"0,-2 5-95 0 0,1 0 0 0 0,0 1-1 0 0,0-1 1 0 0,1 1 0 0 0,0-1 0 0 0,0 0-1 0 0,1 1 1 0 0,0-1 0 0 0,0 1-1 0 0,3 7 1 0 0,4 11 417 0 0,16 36-1 0 0,-11-30-181 0 0,165 440 7153 0 0,-173-459-7395 0 0,-1 0 0 0 0,-1 0 0 0 0,0 0 0 0 0,-1 0 0 0 0,0 0 1 0 0,-1 1-1 0 0,-1-1 0 0 0,0 1 0 0 0,-1-1 0 0 0,0 0 0 0 0,-1 1 0 0 0,0-1 0 0 0,-1 0 0 0 0,-1 0 0 0 0,0 0 0 0 0,-1-1 0 0 0,0 1 0 0 0,-1-1 0 0 0,-7 12 0 0 0,-5 5 89 0 0,0-1-1 0 0,-2-1 0 0 0,-46 50 1 0 0,8-18-121 0 0,57-58-114 0 0,14-6-1229 0 0,14-10-830 0 0,-10 3-3095 0 0,-3 0-1297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2:5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36 8287 0 0,'0'0'639'0'0,"0"0"-415"0"0,0-4-17 0 0,0 3 25 0 0,0 0 0 0 0,1 0 0 0 0,-1 1 0 0 0,0-1 0 0 0,1 0 0 0 0,-1 0 0 0 0,1 1 0 0 0,-1-1 0 0 0,1 0 0 0 0,-1 1 0 0 0,1-1 0 0 0,-1 0 0 0 0,1 1 0 0 0,0-1 0 0 0,-1 1 0 0 0,1-1 0 0 0,0 1 0 0 0,0-1 0 0 0,1 0 0 0 0,0 0-155 0 0,2-1 194 0 0,0 0-1 0 0,0 0 1 0 0,0 0 0 0 0,0 0 0 0 0,0 1 0 0 0,0-1-1 0 0,0 1 1 0 0,1 1 0 0 0,-1-1 0 0 0,1 0-1 0 0,6 1 1 0 0,-10 0 244 0 0,0 3-314 0 0,0 4-189 0 0,0 0 0 0 0,-1 0 0 0 0,0 1-1 0 0,0-1 1 0 0,-1 0 0 0 0,0 0 0 0 0,0 0 0 0 0,-1 0-1 0 0,0 0 1 0 0,-4 10 0 0 0,-5 10 32 0 0,-19 33-1 0 0,9-20 12 0 0,-31 61 13 0 0,16-32-4 0 0,-37 101 0 0 0,60-133 74 0 0,3 0-1 0 0,1 0 0 0 0,1 1 1 0 0,3 0-1 0 0,0 0 0 0 0,3 0 1 0 0,1 1-1 0 0,8 64 0 0 0,-4-71 4 0 0,11 61 191 0 0,-11-81-210 0 0,0 0 1 0 0,1 0-1 0 0,0-1 0 0 0,1 1 1 0 0,8 15-1 0 0,-10-23-57 0 0,0 0 1 0 0,0-1 0 0 0,0 1-1 0 0,1-1 1 0 0,-1 0 0 0 0,1 0-1 0 0,0 0 1 0 0,0-1-1 0 0,0 1 1 0 0,0-1 0 0 0,0 0-1 0 0,0 0 1 0 0,0-1 0 0 0,1 1-1 0 0,7 1 1 0 0,3 0 72 0 0,-1 0 1 0 0,1-2-1 0 0,25 1 1 0 0,147-15 98 0 0,-108 5-1032 0 0,34-2-2040 0 0,-81 6 937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 6911 0 0,'-19'-1'164'0'0,"8"-1"140"0"0,0 1-1 0 0,1 1 1 0 0,-1 0-1 0 0,0 0 1 0 0,-13 3-1 0 0,21-2-210 0 0,1 0-1 0 0,-1-1 1 0 0,0 1-1 0 0,1 0 1 0 0,-1 1 0 0 0,1-1-1 0 0,-1 0 1 0 0,1 1-1 0 0,-1-1 1 0 0,1 1 0 0 0,0 0-1 0 0,0 0 1 0 0,0 0-1 0 0,0 0 1 0 0,0 0-1 0 0,0 0 1 0 0,1 0 0 0 0,-1 1-1 0 0,1-1 1 0 0,-1 1-1 0 0,1-1 1 0 0,0 1 0 0 0,0 0-1 0 0,0-1 1 0 0,0 4-1 0 0,0-1-10 0 0,1-1 0 0 0,-1 0-1 0 0,1 0 1 0 0,0 1 0 0 0,0-1 0 0 0,1 0-1 0 0,-1 0 1 0 0,1 1 0 0 0,0-1-1 0 0,0 0 1 0 0,1 0 0 0 0,-1 0 0 0 0,1 0-1 0 0,0 0 1 0 0,0 0 0 0 0,0-1-1 0 0,0 1 1 0 0,1-1 0 0 0,3 4 0 0 0,7 8 228 0 0,0-1 1 0 0,29 24 0 0 0,-31-29-218 0 0,117 94 677 0 0,99 92 656 0 0,-203-170-1133 0 0,0 1-1 0 0,-2 1 0 0 0,-1 1 0 0 0,-1 0 1 0 0,25 50-1 0 0,-38-65-162 0 0,-2 1 1 0 0,0-1-1 0 0,0 1 0 0 0,-1 0 0 0 0,-1 0 1 0 0,0 1-1 0 0,-1-1 0 0 0,0 1 1 0 0,-1-1-1 0 0,-1 1 0 0 0,-1-1 1 0 0,0 1-1 0 0,0-1 0 0 0,-2 1 1 0 0,-7 26-1 0 0,3-22-6 0 0,-1-1 0 0 0,-1-1-1 0 0,0 0 1 0 0,-1 0 0 0 0,-1-1 0 0 0,-1 0 0 0 0,0 0 0 0 0,-19 17 0 0 0,0-4 217 0 0,-1-1-1 0 0,-62 42 1 0 0,69-53-201 0 0,-1-1 0 0 0,-38 16 0 0 0,63-31-67 0 0,2-3-206 0 0,0 0-1 0 0,0 1 0 0 0,0-1 0 0 0,1 0 1 0 0,-1 1-1 0 0,0-1 0 0 0,1 0 0 0 0,-1 1 1 0 0,1 0-1 0 0,2-2 0 0 0,1-2-238 0 0,15-13-1874 0 0,4-4-4598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80 9215 0 0,'-7'-6'950'0'0,"0"1"3468"0"0,18-3-3208 0 0,5-2-759 0 0,1 1 1 0 0,0 2 0 0 0,0-1 0 0 0,1 2 0 0 0,0 0 0 0 0,0 1-1 0 0,23-3 1 0 0,-38 8-409 0 0,0-1 0 0 0,0 1 0 0 0,0 0 0 0 0,1 0 0 0 0,-1 0 0 0 0,0 0 0 0 0,0 0 0 0 0,0 1 0 0 0,0 0 0 0 0,5 1 0 0 0,-7-2-39 0 0,0 1 1 0 0,0 0 0 0 0,0-1 0 0 0,0 1 0 0 0,0 0 0 0 0,0 0 0 0 0,0 0 0 0 0,0 0 0 0 0,0-1 0 0 0,0 1 0 0 0,-1 0 0 0 0,1 1 0 0 0,0-1 0 0 0,-1 0 0 0 0,1 0 0 0 0,-1 0 0 0 0,1 0 0 0 0,-1 0 0 0 0,1 1 0 0 0,-1-1 0 0 0,0 0 0 0 0,0 0-1 0 0,0 1 1 0 0,1-1 0 0 0,-1 0 0 0 0,0 0 0 0 0,-1 1 0 0 0,1 0 0 0 0,-1 8-2 0 0,0-1 0 0 0,-1 1 0 0 0,0-1-1 0 0,-1 0 1 0 0,0 0 0 0 0,-1 0 0 0 0,1 0 0 0 0,-2-1-1 0 0,1 1 1 0 0,-1-1 0 0 0,-11 14 0 0 0,-7 5 88 0 0,-50 45 1 0 0,19-20 22 0 0,-8 20 193 0 0,61-71 143 0 0,2 0-390 0 0,1 0 1 0 0,-1-1-1 0 0,0 1 0 0 0,1 0 1 0 0,-1-1-1 0 0,1 1 0 0 0,-1-1 0 0 0,1 1 1 0 0,-1-1-1 0 0,1 1 0 0 0,-1-1 0 0 0,1 0 1 0 0,2 0-1 0 0,-3 0-5 0 0,21 1 204 0 0,-1-2 1 0 0,1 0-1 0 0,-1-1 1 0 0,30-7-1 0 0,-9 1-90 0 0,23-3-107 0 0,-26 3-95 0 0,1 2 0 0 0,70-1 0 0 0,-100 7-338 0 0,0 1 0 0 0,0 1 0 0 0,18 5 0 0 0,-2 1-1225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8839 0 0,'34'-59'7628'0'0,"-29"124"-7132"0"0,-13 36 129 0 0,-26 119 0 0 0,29-189-548 0 0,1-12-15 0 0,4-15-97 0 0,0 15 380 0 0,2-21-280 0 0,4-5-34 0 0,0 0 0 0 0,0 0-1 0 0,-1-1 1 0 0,0 0 0 0 0,-1 0 0 0 0,6-13-1 0 0,18-60 69 0 0,-14 39-65 0 0,-4 12-19 0 0,2 1 0 0 0,2 0-1 0 0,0 1 1 0 0,21-30 0 0 0,-26 45-15 0 0,1 0 0 0 0,0 0 0 0 0,1 2 1 0 0,0-1-1 0 0,1 1 0 0 0,0 1 0 0 0,1 0 1 0 0,0 0-1 0 0,1 2 0 0 0,14-8 0 0 0,4 2 13 0 0,0 1 0 0 0,1 1 0 0 0,0 2-1 0 0,0 1 1 0 0,1 2 0 0 0,0 1 0 0 0,1 2 0 0 0,-1 2-1 0 0,46 1 1 0 0,-78 1-134 0 0,0 0 0 0 0,0 0-1 0 0,0 0 1 0 0,1 0 0 0 0,-1 0-1 0 0,0 1 1 0 0,0-1 0 0 0,0 1-1 0 0,0-1 1 0 0,2 2 0 0 0,1-2-1113 0 0,-4-1 1204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0,'0'0'160'0'0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0,'0'0'1600'0'0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181 4143 0 0,'1'-2'191'0'0,"4"-1"-83"0"0,19-21 1 0 0,31-39 6946 0 0,24-26 1120 0 0,-82 89-8109 0 0,-5 2-57 0 0,0 0 0 0 0,-1 0 0 0 0,1 0 0 0 0,0 1 0 0 0,0 0-1 0 0,0 1 1 0 0,-9 5 0 0 0,-55 39-26 0 0,47-30 11 0 0,-212 124-363 0 0,52-33-91 0 0,147-85 316 0 0,-152 90-659 0 0,160-98 577 0 0,-1-1 0 0 0,-1-2 0 0 0,0-2 0 0 0,-47 11 0 0 0,75-21 211 0 0,1 0 0 0 0,-1-1 1 0 0,0 0-1 0 0,0 1 1 0 0,1-1-1 0 0,-1-1 1 0 0,0 1-1 0 0,1-1 1 0 0,-1 1-1 0 0,0-1 0 0 0,-6-2 1 0 0,9 2 10 0 0,-1 0-1 0 0,1 0 1 0 0,-1 0-1 0 0,1 0 1 0 0,-1 0 0 0 0,1 0-1 0 0,-1 0 1 0 0,1 0-1 0 0,0 0 1 0 0,0-1 0 0 0,-1 1-1 0 0,1-1 1 0 0,0 1-1 0 0,0-1 1 0 0,1 1 0 0 0,-1-1-1 0 0,0 0 1 0 0,0 1-1 0 0,1-1 1 0 0,-1 0 0 0 0,1 0-1 0 0,0 1 1 0 0,-1-1-1 0 0,1 0 1 0 0,0 0 0 0 0,0-2-1 0 0,0-2-6 0 0,1 0-1 0 0,0 0 1 0 0,0 0-1 0 0,1 0 1 0 0,-1 0 0 0 0,1 1-1 0 0,0-1 1 0 0,6-9-1 0 0,3-5-66 0 0,14-18 0 0 0,-13 20 53 0 0,66-82-51 0 0,-57 75 68 0 0,-49 69-85 0 0,2 1 0 0 0,-22 52-1 0 0,40-78 89 0 0,2 0 0 0 0,0 0-1 0 0,1 1 1 0 0,-4 29-1 0 0,-2 82-29 0 0,10-100 33 0 0,-1 25 2 0 0,-1 25 0 0 0,2-71 0 0 0,-1 0 0 0 0,0 0 0 0 0,-1 0 0 0 0,0 0 0 0 0,-8 18 0 0 0,3-15 4 0 0,0 0-1 0 0,0 0 1 0 0,-1 0-1 0 0,-1-2 1 0 0,0 1-1 0 0,-13 10 1 0 0,-73 57 38 0 0,73-62-34 0 0,9-7 35 0 0,2-3-33 0 0,1-5 1 0 0,11-2-8 0 0,-1-1 0 0 0,1 1-1 0 0,0 0 1 0 0,-1-1 0 0 0,1 1 0 0 0,0-1-1 0 0,-1 1 1 0 0,1-1 0 0 0,0 1 0 0 0,-1-1 0 0 0,1 1-1 0 0,0-1 1 0 0,0 0 0 0 0,0 1 0 0 0,0-1 0 0 0,0 1-1 0 0,-1-1 1 0 0,1 1 0 0 0,0-1 0 0 0,0 1 0 0 0,1-2-1 0 0,-1 2 1 0 0,0-3 4 0 0,0 0 1 0 0,0-1-1 0 0,1 1 1 0 0,-1 0-1 0 0,1 0 1 0 0,0 0-1 0 0,0-1 1 0 0,0 1-1 0 0,0 0 1 0 0,1 0-1 0 0,-1 1 1 0 0,1-1-1 0 0,0 0 1 0 0,0 0-1 0 0,3-2 1 0 0,3-5 17 0 0,1 1 0 0 0,15-11 0 0 0,-12 11 35 0 0,0 0 1 0 0,1 1-1 0 0,0 1 1 0 0,23-10-1 0 0,59-15 422 0 0,-46 19 35 0 0,1 2 0 0 0,0 2 1 0 0,1 2-1 0 0,76 0 0 0 0,-109 9-407 0 0,0 1 1 0 0,-1 0-1 0 0,1 1 0 0 0,-1 1 0 0 0,1 0 0 0 0,21 11 0 0 0,3 1-25 0 0,40 17-323 0 0,-80-33 4 0 0,5-10-3574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8751 0 0,'-1'-2'674'0'0,"-3"-8"-438"0"0,0-6 302 0 0,5 12-158 0 0,0 3-62 0 0,0-1-55 0 0,-1 0 1 0 0,1 0 0 0 0,0 0 0 0 0,0 0-1 0 0,0 1 1 0 0,1-1 0 0 0,-1 0 0 0 0,0 1-1 0 0,1-1 1 0 0,-1 1 0 0 0,1-1 0 0 0,2-1-1 0 0,1-2 389 0 0,2-1-418 0 0,-1-1 1 0 0,1 1 0 0 0,-1 1 0 0 0,2-1-1 0 0,-1 1 1 0 0,0 0 0 0 0,1 1 0 0 0,0 0-1 0 0,0 0 1 0 0,1 1 0 0 0,-1 0 0 0 0,1 0-1 0 0,15-3 1 0 0,6 4-134 0 0,0 2-1 0 0,1 0 0 0 0,46 8 0 0 0,-2-1-21 0 0,-49-6-544 0 0,-1-2 0 0 0,1-1-1 0 0,25-5 1 0 0,-4 0-586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89 5527 0 0,'8'-8'307'0'0,"31"-39"651"0"0,-15 14 7559 0 0,-34 44-7749 0 0,-151 201 472 0 0,141-182-1156 0 0,1 0 0 0 0,-22 49-1 0 0,35-65-30 0 0,0 1 0 0 0,1-1 0 0 0,1 1 0 0 0,0 0 0 0 0,1 0 0 0 0,0 1 0 0 0,2-1 0 0 0,-1 21 0 0 0,2-31-43 0 0,1 0 0 0 0,-1 0 0 0 0,1-1 0 0 0,0 1 0 0 0,0 0 0 0 0,0-1 0 0 0,1 1 0 0 0,0 0 0 0 0,-1-1 0 0 0,2 0 1 0 0,-1 1-1 0 0,0-1 0 0 0,1 0 0 0 0,0 0 0 0 0,0 0 0 0 0,0-1 0 0 0,0 1 0 0 0,1-1 0 0 0,-1 0 0 0 0,1 0 0 0 0,0 0 0 0 0,6 3 1 0 0,-4-1-223 0 0,0-1 1 0 0,1 0-1 0 0,0-1 1 0 0,-1 1-1 0 0,1-1 1 0 0,9 2 0 0 0,7-1-5811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11055 0 0,'-1'1'852'0'0,"-3"3"-675"0"0,0 0-1 0 0,0 0 0 0 0,1 0 0 0 0,0 0 1 0 0,0 1-1 0 0,0-1 0 0 0,0 1 1 0 0,1 0-1 0 0,0 0 0 0 0,0 0 1 0 0,0 0-1 0 0,0 0 0 0 0,1 1 0 0 0,0-1 1 0 0,0 0-1 0 0,0 1 0 0 0,1 9 1 0 0,1-5 69 0 0,0 0 0 0 0,0 0 1 0 0,1 0-1 0 0,0 0 1 0 0,1 0-1 0 0,0-1 0 0 0,1 1 1 0 0,0-1-1 0 0,7 13 1 0 0,-3-10-29 0 0,0 0 0 0 0,1-1 1 0 0,0 0-1 0 0,1 0 0 0 0,21 17 1 0 0,-2-6 38 0 0,1-2 1 0 0,0-1 0 0 0,2-2 0 0 0,47 20-1 0 0,11-1 20 0 0,114 30 0 0 0,-76-35-3627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8287 0 0,'-1'0'639'0'0,"-2"0"-585"0"0,1 0 0 0 0,0 0 0 0 0,-1 0 0 0 0,1 0 0 0 0,-1 0 0 0 0,1 0 0 0 0,0 1 0 0 0,-1-1 0 0 0,1 1 0 0 0,0 0 0 0 0,0 0-1 0 0,-3 1 1 0 0,-29 18 1589 0 0,19-10-904 0 0,-25 16 469 0 0,-55 44 1 0 0,-29 40-564 0 0,54-47-325 0 0,25-22-271 0 0,3 3-1 0 0,-48 63 1 0 0,108-114-669 0 0,6-4 222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3223 0 0,'1'-2'240'0'0,"-1"1"357"0"0,1 0-1 0 0,-1-1 0 0 0,1 1 0 0 0,-1 0 0 0 0,1-1 0 0 0,0 1 0 0 0,0 0 0 0 0,0 0 0 0 0,0 0 0 0 0,0 0 0 0 0,0 0 0 0 0,0 0 1 0 0,0 0-1 0 0,0 0 0 0 0,0 0 0 0 0,2-1 0 0 0,-1 2-403 0 0,-1 0 0 0 0,0-1 0 0 0,0 1-1 0 0,1 0 1 0 0,-1 0 0 0 0,0-1 0 0 0,0 1 0 0 0,1 0 0 0 0,-1 1-1 0 0,0-1 1 0 0,1 0 0 0 0,-1 0 0 0 0,0 0 0 0 0,3 1 0 0 0,1 2-204 0 0,0-1-1 0 0,0 1 1 0 0,0 0 0 0 0,0 0 0 0 0,-1 1-1 0 0,5 3 1 0 0,-6-4 517 0 0,124 114 862 0 0,-106-94-1229 0 0,0 2-1 0 0,-2 0 0 0 0,23 39 0 0 0,-25-32-87 0 0,0-1 1 0 0,-2 2 0 0 0,-1 0-1 0 0,-2 1 1 0 0,-2 0-1 0 0,9 45 1 0 0,-17-63-17 0 0,0 0 0 0 0,-2 0 0 0 0,1 0 1 0 0,-2 0-1 0 0,0 0 0 0 0,-7 31 0 0 0,5-35-5 0 0,-1-1-1 0 0,0 1 0 0 0,-1 0 0 0 0,0-1 1 0 0,-1 0-1 0 0,0 0 0 0 0,-1-1 0 0 0,0 1 1 0 0,-17 17-1 0 0,-32 26-2157 0 0,45-44 1005 0 0</inkml:trace>
  <inkml:trace contextRef="#ctx0" brushRef="#br0" timeOffset="1">968 366 13703 0 0,'0'0'1246'0'0,"1"-2"-1028"0"0,0 0-107 0 0,0 0 0 0 0,1 0 0 0 0,-1 0 0 0 0,0 1 0 0 0,1-1 0 0 0,0 0 0 0 0,-1 1 0 0 0,1-1 0 0 0,0 1 0 0 0,0-1 0 0 0,0 1 0 0 0,0 0 0 0 0,3-2 0 0 0,35-13 1212 0 0,-20 8-1034 0 0,5-2 44 0 0,0 1 0 0 0,37-9 1 0 0,-47 15-308 0 0,1 1 1 0 0,0 0 0 0 0,0 1-1 0 0,0 0 1 0 0,21 3 0 0 0,-30-1-117 0 0,3-1-548 0 0,-1 2-1 0 0,0-1 0 0 0,10 4 1 0 0,-9-2-5484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0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13823 0 0,'0'0'1568'0'0,"2"0"-1041"0"0,12 1-79 0 0,0 0 1 0 0,-1-1-1 0 0,1 0 1 0 0,-1-1-1 0 0,1-1 0 0 0,15-4 1 0 0,83-27 222 0 0,-43 11-348 0 0,27-3-2773 0 0,-68 18-3936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5063 0 0,'0'0'2839'0'0,"-2"0"-1566"0"0,-4 0-1028 0 0,0 1 0 0 0,1 0 0 0 0,-1 0 0 0 0,0 0 0 0 0,1 1 0 0 0,-1 0 1 0 0,1 0-1 0 0,-1 0 0 0 0,1 1 0 0 0,-7 4 0 0 0,-5 5-117 0 0,-25 22 0 0 0,24-17-83 0 0,1 1 0 0 0,1 0 0 0 0,1 2 0 0 0,1 0 0 0 0,1 0 0 0 0,0 1 0 0 0,-13 31 0 0 0,-18 64-45 0 0,-13 20 54 0 0,56-133 3 0 0,0 1 1 0 0,0-1 0 0 0,0 1 0 0 0,0-1 0 0 0,1 1-1 0 0,-1-1 1 0 0,1 1 0 0 0,0-1 0 0 0,0 1 0 0 0,0 0-1 0 0,1-1 1 0 0,-1 1 0 0 0,1-1 0 0 0,0 1-1 0 0,0-1 1 0 0,0 1 0 0 0,0-1 0 0 0,3 5 0 0 0,-3-6 39 0 0,1 1 0 0 0,0 0 0 0 0,0-1 0 0 0,1 1 1 0 0,-1-1-1 0 0,1 0 0 0 0,-1 0 0 0 0,1 0 0 0 0,-1 0 0 0 0,1 0 1 0 0,0-1-1 0 0,0 1 0 0 0,0-1 0 0 0,0 0 0 0 0,0 0 0 0 0,0 0 1 0 0,1 0-1 0 0,-1 0 0 0 0,0-1 0 0 0,4 1 0 0 0,3-1 169 0 0,0 0-1 0 0,0 0 1 0 0,-1-1-1 0 0,1 0 0 0 0,13-4 1 0 0,47-16 677 0 0,-59 17-845 0 0,35-12 204 0 0,-1-2 0 0 0,0-3 1 0 0,-1-1-1 0 0,41-28 0 0 0,-61 34-260 0 0,-1-1 0 0 0,-1-1 0 0 0,0-1-1 0 0,-1-1 1 0 0,-1-1 0 0 0,-1-1 0 0 0,-1 0 0 0 0,18-30 0 0 0,-33 47-90 0 0,0-1 1 0 0,0 0-1 0 0,0 0 1 0 0,-1 0 0 0 0,0 0-1 0 0,0 0 1 0 0,0-1 0 0 0,-1 1-1 0 0,0-1 1 0 0,0-12 0 0 0,-1 16-21 0 0,0-1 1 0 0,-1 1-1 0 0,1 0 1 0 0,-1-1 0 0 0,0 1-1 0 0,0 0 1 0 0,0 0 0 0 0,0 0-1 0 0,-1 0 1 0 0,1 0-1 0 0,-1 0 1 0 0,0 0 0 0 0,0 0-1 0 0,0 1 1 0 0,0-1 0 0 0,0 1-1 0 0,-1-1 1 0 0,1 1-1 0 0,-1 0 1 0 0,0 0 0 0 0,1 0-1 0 0,-7-3 1 0 0,1 1-195 0 0,-2 0 1 0 0,1 0-1 0 0,0 1 1 0 0,-1 0 0 0 0,1 1-1 0 0,-17-2 1 0 0,-60 0-1462 0 0,58 3 1160 0 0,-25 1-115 0 0,-41-3-24 0 0,94 3 648 0 0,0 0 16 0 0,-1 0-1 0 0,1 0 1 0 0,-1 0-1 0 0,1 0 1 0 0,0 0-1 0 0,-1 0 0 0 0,1 0 1 0 0,0-1-1 0 0,-1 1 1 0 0,1 0-1 0 0,0 0 0 0 0,-1 0 1 0 0,1 0-1 0 0,0 0 1 0 0,-1-1-1 0 0,1 1 0 0 0,0 0 1 0 0,0 0-1 0 0,-1 0 1 0 0,1-1-1 0 0,1-5-900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1839 0 0,'0'0'15644'0'0,"-1"2"-15362"0"0,-19 32-32 0 0,17-30-233 0 0,2-2-33 0 0,0 1 0 0 0,0-1 0 0 0,0 0 0 0 0,0 0 0 0 0,0 1 0 0 0,1-1 0 0 0,-1 0 0 0 0,1 1-1 0 0,0-1 1 0 0,-1 4 0 0 0,1-4-810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5527 0 0,'0'0'423'0'0,"-1"1"-278"0"0,-55 41 2784 0 0,-94 75 137 0 0,92-68-2746 0 0,-37 36 121 0 0,79-68-358 0 0,1 0 0 0 0,0 0 0 0 0,-19 32 0 0 0,24-30 125 0 0,1 0 1 0 0,1 2-1 0 0,1-1 0 0 0,0 1 0 0 0,2 0 0 0 0,0 0 0 0 0,-3 35 1 0 0,6-36 38 0 0,1 1 1 0 0,1 0 0 0 0,0 0-1 0 0,6 28 1 0 0,-4-38-206 0 0,0-1 0 0 0,0-1 1 0 0,2 1-1 0 0,-1 0 0 0 0,1-1 0 0 0,0 1 0 0 0,1-1 1 0 0,0 0-1 0 0,1-1 0 0 0,12 16 0 0 0,-15-20-69 0 0,1-1-1 0 0,-1 0 0 0 0,0 0 0 0 0,1 0 1 0 0,0-1-1 0 0,-1 1 0 0 0,1-1 1 0 0,7 4-1 0 0,2-3-195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13847 0 0,'0'0'3260'0'0,"-6"5"-1420"0"0,1-1-1728 0 0,0 0-1 0 0,0 0 1 0 0,0 0 0 0 0,0 1-1 0 0,1-1 1 0 0,-1 1 0 0 0,1 1-1 0 0,1-1 1 0 0,-1 0 0 0 0,-5 12-1 0 0,7-8-167 0 0,13-1-5624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11055 0 0,'0'0'852'0'0,"-1"0"-384"0"0,-7 0 186 0 0,1 1 0 0 0,0 0 0 0 0,0 0 0 0 0,0 0 0 0 0,0 1 1 0 0,-10 4-1 0 0,6-1-380 0 0,1 0 0 0 0,0 0 0 0 0,-15 11 0 0 0,5-1-325 0 0,2 1 0 0 0,0 1 1 0 0,-20 23-1 0 0,20-17 56 0 0,-20 34-1 0 0,25-37-50 0 0,-1 0 1 0 0,-30 34-1 0 0,22-32-27 0 0,2 0 0 0 0,0 2 0 0 0,2 1 0 0 0,0 0 0 0 0,2 1 0 0 0,1 1 0 0 0,-17 39 0 0 0,31-63 84 0 0,0 0 0 0 0,0 0 0 0 0,1 1 0 0 0,-1-1-1 0 0,1 0 1 0 0,-1 0 0 0 0,1 0 0 0 0,0 1 0 0 0,1-1 0 0 0,-1 0-1 0 0,0 0 1 0 0,1 0 0 0 0,0 0 0 0 0,-1 1 0 0 0,1-1 0 0 0,0 0-1 0 0,1 0 1 0 0,-1 0 0 0 0,1-1 0 0 0,-1 1 0 0 0,1 0 0 0 0,0 0 0 0 0,0-1-1 0 0,0 1 1 0 0,0-1 0 0 0,0 0 0 0 0,1 0 0 0 0,-1 0 0 0 0,1 0-1 0 0,3 2 1 0 0,5 2 106 0 0,1-1 0 0 0,0-1-1 0 0,0 0 1 0 0,1-1 0 0 0,-1 0 0 0 0,1-1-1 0 0,22 1 1 0 0,5-2 124 0 0,46-5 0 0 0,-47-1 87 0 0,0-1 0 0 0,62-19 0 0 0,-83 19-274 0 0,0-1-1 0 0,0-1 1 0 0,-1 0 0 0 0,0-1-1 0 0,0-1 1 0 0,-1-1-1 0 0,-1-1 1 0 0,29-25-1 0 0,-21 13-45 0 0,0-2 0 0 0,-2 0-1 0 0,-1-1 1 0 0,22-37-1 0 0,-40 61-7 0 0,0-1 0 0 0,1 0 0 0 0,-1-1 0 0 0,0 1 0 0 0,3-10 0 0 0,-5 14-2 0 0,0-1 1 0 0,0 1-1 0 0,1 0 0 0 0,-1-1 0 0 0,0 1 0 0 0,0 0 1 0 0,0 0-1 0 0,0-1 0 0 0,0 1 0 0 0,0 0 0 0 0,0-1 1 0 0,0 1-1 0 0,-1 0 0 0 0,1 0 0 0 0,0-1 0 0 0,0 1 1 0 0,0 0-1 0 0,0-1 0 0 0,0 1 0 0 0,0 0 0 0 0,0 0 1 0 0,-1-1-1 0 0,1 1 0 0 0,0 0 0 0 0,0 0 1 0 0,0-1-1 0 0,-1 1 0 0 0,1 0 0 0 0,0 0 0 0 0,0 0 1 0 0,-1 0-1 0 0,1-1 0 0 0,0 1 0 0 0,0 0 0 0 0,-1 0 1 0 0,1 0-1 0 0,0 0 0 0 0,-1 0 0 0 0,1 0 0 0 0,0 0 1 0 0,0 0-1 0 0,-1 0 0 0 0,1 0 0 0 0,0 0 0 0 0,-1 0 1 0 0,1 0-1 0 0,0 0 0 0 0,0 0 0 0 0,-1 0 0 0 0,1 0 1 0 0,-1 0-1 0 0,-4 0-41 0 0,0 1 1 0 0,-1 0-1 0 0,1 0 1 0 0,0 0-1 0 0,0 1 0 0 0,0 0 1 0 0,0 0-1 0 0,0 0 1 0 0,-7 4-1 0 0,-2 1-39 0 0,-159 76-518 0 0,157-75 583 0 0,1 0 0 0 0,0 1 0 0 0,0 1 1 0 0,1 1-1 0 0,1 0 0 0 0,-1 0 0 0 0,-18 23 0 0 0,30-32 17 0 0,1-1 0 0 0,0 0 0 0 0,0 1 0 0 0,0-1 0 0 0,1 1 0 0 0,-1 0 0 0 0,0-1 0 0 0,0 1 0 0 0,1 0 0 0 0,-1-1 0 0 0,1 1 0 0 0,0 0 0 0 0,-1-1 0 0 0,1 1 0 0 0,0 0-1 0 0,0 0 1 0 0,0 0 0 0 0,0-1 0 0 0,1 4 0 0 0,-1-3 0 0 0,1 0 1 0 0,0 0-1 0 0,0 0 0 0 0,0 0 0 0 0,1 0 0 0 0,-1 0 0 0 0,0 0 1 0 0,1-1-1 0 0,-1 1 0 0 0,1 0 0 0 0,-1-1 0 0 0,1 1 1 0 0,2 1-1 0 0,3 1 16 0 0,0 0 0 0 0,-1 0 1 0 0,2 0-1 0 0,-1-1 0 0 0,0 0 1 0 0,1-1-1 0 0,13 3 0 0 0,-1-1-198 0 0,24-1 0 0 0,-1-3-5012 0 0,-16-1-660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3679 0 0,'1'2'4179'0'0,"27"32"-738"0"0,38 63-1 0 0,-50-68-2562 0 0,-1 0 0 0 0,22 61 0 0 0,-30-71-748 0 0,-2 1 0 0 0,0 0 0 0 0,-1 0 0 0 0,-1 0-1 0 0,-1 0 1 0 0,0 1 0 0 0,-2-1 0 0 0,-1 0 0 0 0,0 1 0 0 0,-1-1 0 0 0,-1 0-1 0 0,-1 0 1 0 0,-14 39 0 0 0,3-23-50 0 0,-3 0 0 0 0,-1 0 0 0 0,-1-2 0 0 0,-2-1 0 0 0,-29 34 0 0 0,-29 22-6566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10135 0 0,'2'-1'3735'0'0,"16"-12"-2578"0"0,1 0 1 0 0,0 1-1 0 0,1 2 1 0 0,0 0-1 0 0,30-10 1 0 0,113-28-675 0 0,-123 37 10 0 0,146-27-333 0 0,-159 34-302 0 0,0 2 1 0 0,0 1-1 0 0,0 1 0 0 0,0 2 0 0 0,27 4 1 0 0,-18 4-2772 0 0,-14-1-3189 0 0,-12-5 863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7831 0 0,'0'0'706'0'0,"0"2"-578"0"0,1 8 715 0 0,0 0-1 0 0,-1 1 1 0 0,-1-1 0 0 0,1 0 0 0 0,-2 0 0 0 0,1 0 0 0 0,-5 13 0 0 0,-28 72 249 0 0,7-22-689 0 0,-10 64 367 0 0,24-81-403 0 0,-2-1 1 0 0,-32 74-1 0 0,29-81-528 0 0,12-27-2548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42 11831 0 0,'0'0'3783'0'0,"2"0"-3250"0"0,14-4 102 0 0,0 0 0 0 0,19-7 0 0 0,26-7-76 0 0,-55 17-491 0 0,1-1-1 0 0,-1 2 1 0 0,1-1-1 0 0,-1 1 1 0 0,1 0-1 0 0,0 0 1 0 0,8 2-1 0 0,-14-2-58 0 0,0 1-1 0 0,0-1 0 0 0,1 1 1 0 0,-1-1-1 0 0,0 1 1 0 0,0-1-1 0 0,0 1 1 0 0,0 0-1 0 0,0-1 0 0 0,0 1 1 0 0,0 0-1 0 0,0 0 1 0 0,0 0-1 0 0,0 0 1 0 0,0 0-1 0 0,0 0 0 0 0,-1 0 1 0 0,1 0-1 0 0,0 0 1 0 0,-1 0-1 0 0,1 0 1 0 0,-1 0-1 0 0,1 0 0 0 0,-1 1 1 0 0,0-1-1 0 0,1 0 1 0 0,-1 0-1 0 0,0 1 1 0 0,0-1-1 0 0,0 0 0 0 0,0 0 1 0 0,0 1-1 0 0,0-1 1 0 0,0 0-1 0 0,0 0 1 0 0,-1 3-1 0 0,-1 3 9 0 0,1-1-1 0 0,-1 1 0 0 0,0-1 1 0 0,-1 1-1 0 0,-5 9 1 0 0,-4 5 12 0 0,-2 0 1 0 0,0-1 0 0 0,-1 0-1 0 0,-20 19 1 0 0,-76 66 47 0 0,67-66-81 0 0,-12 11 4 0 0,14-14 0 0 0,-63 72 0 0 0,98-100-6 0 0,-20 27-44 0 0,25-32 49 0 0,0 0 1 0 0,0 1-1 0 0,0-1 0 0 0,0 0 0 0 0,1 1 0 0 0,0 0 0 0 0,-1-1 0 0 0,0 8 0 0 0,4 2 47 0 0,1-10-11 0 0,-2-3-22 0 0,0 2 9 0 0,1-1 0 0 0,-1 0 1 0 0,1 0-1 0 0,-1 0 1 0 0,1 0-1 0 0,0 0 1 0 0,0-1-1 0 0,-1 1 0 0 0,1 0 1 0 0,0-1-1 0 0,0 1 1 0 0,0-1-1 0 0,0 0 1 0 0,3 1-1 0 0,3 0 76 0 0,-2-1-24 0 0,1 1-1 0 0,-1-1 1 0 0,1-1-1 0 0,0 1 1 0 0,-1-1-1 0 0,1 0 0 0 0,-1-1 1 0 0,1 1-1 0 0,11-6 1 0 0,-7 4 24 0 0,0-1 0 0 0,14-1 1 0 0,104-16 63 0 0,-45 19-1785 0 0,-62 2-119 0 0,-6-2-505 0 0,0-1-3669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4607 0 0,'0'0'354'0'0,"-2"0"-233"0"0,-3 0 471 0 0,1 0 0 0 0,0 0 0 0 0,-1 1 0 0 0,1-1-1 0 0,0 1 1 0 0,-1 0 0 0 0,1 0 0 0 0,-6 3 0 0 0,-36 16 3341 0 0,-109 71-3186 0 0,133-76-659 0 0,0 2-1 0 0,2 1 1 0 0,0 0 0 0 0,-29 35-1 0 0,11-5 353 0 0,2 1 0 0 0,2 2 0 0 0,-45 91 0 0 0,75-133-361 0 0,0 0 1 0 0,1 0-1 0 0,0 0 0 0 0,0 1 0 0 0,1-1 0 0 0,-1 17 0 0 0,3-23-27 0 0,0 1 0 0 0,0 0-1 0 0,0 0 1 0 0,0-1 0 0 0,1 1-1 0 0,0 0 1 0 0,0-1-1 0 0,0 1 1 0 0,0-1 0 0 0,0 1-1 0 0,1-1 1 0 0,-1 1 0 0 0,1-1-1 0 0,0 0 1 0 0,0 0-1 0 0,0 0 1 0 0,1 0 0 0 0,-1 0-1 0 0,6 5 1 0 0,10 4 162 0 0,0-1 0 0 0,0 0 0 0 0,1-2 0 0 0,24 10 1 0 0,-8-9-2274 0 0,-23-7 286 0 0,2 0-4197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12551 0 0,'0'0'1135'0'0,"-1"2"-932"0"0,-4 10 1542 0 0,-15 22-1 0 0,14-24-773 0 0,0 0-1 0 0,0 1 0 0 0,-5 14 0 0 0,10-22-900 0 0,0 0 1 0 0,1-1-1 0 0,-1 1 0 0 0,1 0 1 0 0,0 0-1 0 0,0-1 0 0 0,0 1 1 0 0,0 0-1 0 0,0 3 0 0 0,5 14-3059 0 0,-5-19 2774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 16495 0 0,'0'0'760'0'0,"-1"0"-21"0"0,0-1-719 0 0,0 1 0 0 0,0-1 0 0 0,0 1 0 0 0,-1-1 0 0 0,1 1 0 0 0,0 0 0 0 0,0-1 0 0 0,-1 1 0 0 0,1 0 0 0 0,0 0 0 0 0,0 0 0 0 0,-1 0 0 0 0,1 0 0 0 0,0 1 0 0 0,0-1 0 0 0,-1 0 0 0 0,1 0 0 0 0,0 1 0 0 0,0-1 0 0 0,0 1 0 0 0,-2 0 0 0 0,0 1 61 0 0,0 0-1 0 0,0 0 1 0 0,1 0-1 0 0,-1 1 1 0 0,-2 3 0 0 0,2-3 66 0 0,-25 30 73 0 0,1 0 1 0 0,2 2-1 0 0,2 1 1 0 0,-28 53-1 0 0,30-38-220 0 0,-7 10 0 0 0,13-35 1 0 0,-4 8 5 0 0,-22 52-1 0 0,42-86 3 0 0,-1 1 0 0 0,0-1 0 0 0,0 0 1 0 0,1 1-1 0 0,-1-1 0 0 0,0 1 0 0 0,1-1 0 0 0,-1 0 0 0 0,0 1 0 0 0,1-1 0 0 0,-1 0 0 0 0,1 0 0 0 0,-1 1 0 0 0,0-1 0 0 0,1 0 1 0 0,-1 0-1 0 0,1 0 0 0 0,-1 1 0 0 0,1-1 0 0 0,0 0 0 0 0,-1 0 8 0 0,5 2 27 0 0,0-1 1 0 0,0 0 0 0 0,0 0 0 0 0,0 0 0 0 0,0-1 0 0 0,0 1 0 0 0,0-1-1 0 0,0 0 1 0 0,0-1 0 0 0,10-1 0 0 0,5-2 72 0 0,26-10 0 0 0,-27 7-97 0 0,84-30 55 0 0,-31 10-376 0 0,-32 13-2006 0 0,-21 7 945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12871 0 0,'0'0'1164'0'0,"-1"3"-958"0"0,-8 45 2 0 0,2 0 0 0 0,2 0 1 0 0,2 1-1 0 0,2 0 1 0 0,2-1-1 0 0,14 88 0 0 0,0-28 696 0 0,-10-64-156 0 0,-4-37-621 0 0,-1 0 1 0 0,0 0-1 0 0,-1 10 0 0 0,-1 9 1415 0 0,5-28-1321 0 0,5-3-127 0 0,-2 0 0 0 0,1-1 0 0 0,0 0 0 0 0,-1 0 0 0 0,0-1 0 0 0,-1 0 1 0 0,8-10-1 0 0,32-60 428 0 0,-35 61-415 0 0,34-69 141 0 0,-21 40-90 0 0,2 0 0 0 0,49-67 0 0 0,-25 57-96 0 0,2 3 0 0 0,2 1 0 0 0,81-58 0 0 0,-61 49-166 0 0,-71 59 0 0 0,9 0-1828 0 0,-8 0-10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30 2303 0 0,'-2'-7'203'0'0,"-9"-14"10407"0"0,11 21-10501 0 0,0 0 0 0 0,-1-1 0 0 0,1 1 0 0 0,0 0 0 0 0,-1 0 0 0 0,1 0 0 0 0,0 0 0 0 0,-1 0 0 0 0,1 0 0 0 0,-1 0 0 0 0,1 0 0 0 0,0 0 0 0 0,-1 0 0 0 0,1 0 0 0 0,0 0 0 0 0,-1 0 0 0 0,1 0 0 0 0,-1 0 0 0 0,1 0 0 0 0,0 0 0 0 0,-1 0 0 0 0,1 1 0 0 0,0-1 1 0 0,-1 0-1 0 0,1 0 0 0 0,0 0 0 0 0,-1 1 0 0 0,-4 3 75 0 0,0 0-1 0 0,1 1 1 0 0,0 0 0 0 0,-1 0 0 0 0,2 0 0 0 0,-1 0 0 0 0,1 0 0 0 0,-6 11 0 0 0,3-4 57 0 0,-164 293 1859 0 0,57-98-1074 0 0,89-163-990 0 0,-33 84 0 0 0,55-124-190 0 0,1 1 1 0 0,0 0-1 0 0,0 0 0 0 0,0 0 1 0 0,0 0-1 0 0,1 0 0 0 0,0 0 1 0 0,0 7-1 0 0,0-10-51 0 0,1 0 1 0 0,-1 0-1 0 0,1 0 1 0 0,-1 0-1 0 0,1 0 1 0 0,0 0-1 0 0,0 0 1 0 0,0 0-1 0 0,0 0 1 0 0,0 0-1 0 0,0 0 1 0 0,1 0-1 0 0,-1-1 1 0 0,0 1-1 0 0,1-1 1 0 0,-1 1-1 0 0,1-1 1 0 0,0 1-1 0 0,0-1 1 0 0,-1 0-1 0 0,4 2 1 0 0,10 4-6402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3223 0 0,'-2'1'35'0'0,"1"-1"-1"0"0,-1 1 0 0 0,1-1 0 0 0,-1 1 1 0 0,1 0-1 0 0,-1 0 0 0 0,1 0 0 0 0,0-1 1 0 0,-1 1-1 0 0,1 0 0 0 0,0 1 0 0 0,0-1 0 0 0,0 0 1 0 0,0 0-1 0 0,0 0 0 0 0,0 1 0 0 0,0-1 1 0 0,0 0-1 0 0,0 1 0 0 0,1-1 0 0 0,-1 1 0 0 0,1-1 1 0 0,-2 4-1 0 0,0 2 911 0 0,1 1 0 0 0,0 0 1 0 0,-1 13-1 0 0,2-13 227 0 0,0 12-121 0 0,0 0 0 0 0,1 0 0 0 0,1-1 0 0 0,1 1 1 0 0,1 0-1 0 0,10 28 0 0 0,50 111-1177 0 0,-2-8 1417 0 0,-55-131-996 0 0,-1 1 1 0 0,-1-1 0 0 0,-1 1 0 0 0,-1 0 0 0 0,-1-1 0 0 0,-1 1 0 0 0,-1 0 0 0 0,0 0 0 0 0,-2 0 0 0 0,0 0-1 0 0,-1 0 1 0 0,-7 21 0 0 0,1-14-209 0 0,-1 0 0 0 0,-1 0 0 0 0,-2-1 0 0 0,-1-1 0 0 0,0 0 0 0 0,-2-1 0 0 0,-1 0 0 0 0,-2-2 0 0 0,0 0 0 0 0,-1-1 0 0 0,-1-1 0 0 0,-1-1 0 0 0,0 0 0 0 0,-2-2 0 0 0,-26 15 0 0 0,-5 2-792 0 0,53-34-107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6911 0 0,'0'0'528'0'0,"3"0"-341"0"0,1-1 354 0 0,0 1 0 0 0,1-1 0 0 0,-1 0 0 0 0,0-1 0 0 0,0 1 0 0 0,1-1 0 0 0,5-3 0 0 0,-4 2 202 0 0,0 0 0 0 0,0 1 0 0 0,13-4 0 0 0,3 4 469 0 0,0 0-1 0 0,0 1 1 0 0,-1 1 0 0 0,38 5 0 0 0,-13-2-797 0 0,19 3-2608 0 0,-54-5-2561 0 0,-1-2-1468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11975 0 0,'0'0'7078'0'0,"0"-2"-6182"0"0,2-2-714 0 0,0 0 0 0 0,1 1 1 0 0,-1-1-1 0 0,1 0 0 0 0,0 1 1 0 0,0 0-1 0 0,0-1 1 0 0,0 1-1 0 0,0 1 0 0 0,1-1 1 0 0,-1 0-1 0 0,1 1 1 0 0,0-1-1 0 0,0 1 0 0 0,0 0 1 0 0,7-2-1 0 0,4-2-72 0 0,1 1-1 0 0,-1 1 1 0 0,23-4-1 0 0,-33 7-94 0 0,9-1 19 0 0,-1 0-1 0 0,20 0 1 0 0,-28 2-54 0 0,-1 1 1 0 0,1-1-1 0 0,-1 1 0 0 0,1 0 1 0 0,-1 0-1 0 0,1 1 0 0 0,-1-1 1 0 0,0 1-1 0 0,0 0 0 0 0,0 0 1 0 0,5 3-1 0 0,37 28-2860 0 0,-35-24 1416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2303 0 0,'7'-3'336'0'0,"-3"2"2984"0"0,-2 1-2451 0 0,0 0-1 0 0,0 0 1 0 0,0 1-1 0 0,0-1 1 0 0,0 0-1 0 0,0 1 0 0 0,0-1 1 0 0,0 1-1 0 0,0 0 1 0 0,0 0-1 0 0,0 0 1 0 0,0 0-1 0 0,-1 0 1 0 0,1 0-1 0 0,2 2 0 0 0,-3-2-779 0 0,0 0 0 0 0,0 1 0 0 0,0-1 0 0 0,0 0 0 0 0,0 0 0 0 0,0 1 0 0 0,-1-1-1 0 0,1 1 1 0 0,0-1 0 0 0,-1 1 0 0 0,1-1 0 0 0,-1 1 0 0 0,0-1 0 0 0,0 1 0 0 0,1 1 0 0 0,-1 2-60 0 0,0 0 1 0 0,0 0-1 0 0,-1 0 1 0 0,1 0 0 0 0,-1-1-1 0 0,0 1 1 0 0,0 0 0 0 0,-1 0-1 0 0,-3 7 1 0 0,-1 1 58 0 0,-1-1 1 0 0,-10 12-1 0 0,10-15-79 0 0,-10 20-1190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87 14279 0 0,'0'-5'168'0'0,"0"1"0"0"0,1 0 0 0 0,-1-1 1 0 0,-1 1-1 0 0,1 0 0 0 0,-1 0 0 0 0,-1-6 0 0 0,2 8-123 0 0,-1 0 0 0 0,0 0 0 0 0,0 0 0 0 0,0 0 0 0 0,-1 0 0 0 0,1 0 0 0 0,0 1 0 0 0,-1-1 0 0 0,1 0 0 0 0,-1 1 1 0 0,1-1-1 0 0,-1 1 0 0 0,0 0 0 0 0,0-1 0 0 0,0 1 0 0 0,-2-1 0 0 0,-3-1 52 0 0,-1 0 1 0 0,0 0-1 0 0,1 1 1 0 0,-1 0-1 0 0,0 0 1 0 0,0 1-1 0 0,0 0 1 0 0,0 0 0 0 0,0 1-1 0 0,0 0 1 0 0,0 1-1 0 0,-11 1 1 0 0,0 2 96 0 0,0 0 1 0 0,1 1 0 0 0,-1 1-1 0 0,-18 8 1 0 0,-5 4-191 0 0,-90 42 31 0 0,101-44-27 0 0,1 1 1 0 0,-32 24-1 0 0,45-29-8 0 0,-47 40 0 0 0,58-47 0 0 0,1 1 0 0 0,0-1 0 0 0,0 1 0 0 0,0 0 0 0 0,1 1 0 0 0,0-1 0 0 0,0 1 0 0 0,-4 10 0 0 0,7-15-24 0 0,0 1-1 0 0,1-1 0 0 0,-1 1 0 0 0,1 0 1 0 0,0-1-1 0 0,0 1 0 0 0,0 0 1 0 0,0-1-1 0 0,0 1 0 0 0,1 0 0 0 0,-1-1 1 0 0,1 1-1 0 0,-1 0 0 0 0,1-1 1 0 0,0 1-1 0 0,0-1 0 0 0,0 1 0 0 0,0-1 1 0 0,1 0-1 0 0,-1 0 0 0 0,1 1 1 0 0,-1-1-1 0 0,4 3 0 0 0,3 4-170 0 0,1-1 0 0 0,1 0 0 0 0,18 13 0 0 0,-22-17 160 0 0,93 56-276 0 0,-3-4 274 0 0,-84-47 37 0 0,1 0 0 0 0,-1 1 0 0 0,-1 0-1 0 0,0 1 1 0 0,10 12 0 0 0,-15-15 74 0 0,-1 0 1 0 0,0 0-1 0 0,0 0 1 0 0,-1 1-1 0 0,0-1 1 0 0,0 1-1 0 0,-1 0 1 0 0,0 0-1 0 0,-1 0 1 0 0,0 1-1 0 0,1 12 1 0 0,-3-16 37 0 0,1 0 1 0 0,-2 0 0 0 0,1 0 0 0 0,0 0 0 0 0,-1 0-1 0 0,0 0 1 0 0,-1 0 0 0 0,1-1 0 0 0,-1 1 0 0 0,0 0 0 0 0,-1-1-1 0 0,1 1 1 0 0,-1-1 0 0 0,0 0 0 0 0,-1 1 0 0 0,1-2 0 0 0,-1 1-1 0 0,-7 7 1 0 0,-2 0 78 0 0,-1-1 0 0 0,0 0 0 0 0,0-2 0 0 0,-1 0 0 0 0,-1 0 0 0 0,-24 9-1 0 0,17-9-174 0 0,0-2 0 0 0,0 0 0 0 0,-1-2 0 0 0,-28 3 0 0 0,44-7-16 0 0,1-1-1 0 0,-1 0 0 0 0,0 0 1 0 0,0-1-1 0 0,1 0 0 0 0,-9-2 1 0 0,12 2 6 0 0,-1 0 1 0 0,1-1-1 0 0,-1 1 1 0 0,1-1 0 0 0,0 0-1 0 0,0-1 1 0 0,0 1-1 0 0,0-1 1 0 0,0 1 0 0 0,0-1-1 0 0,-4-5 1 0 0,7 7-2 0 0,0-1-1 0 0,0 1 1 0 0,0-1 0 0 0,0 0 0 0 0,1 1-1 0 0,-1-1 1 0 0,0 0 0 0 0,1 1 0 0 0,-1-1-1 0 0,1 0 1 0 0,0 0 0 0 0,0 0 0 0 0,0 0 0 0 0,0 1-1 0 0,0-1 1 0 0,0 0 0 0 0,0 0 0 0 0,0 0-1 0 0,1 0 1 0 0,0-3 0 0 0,2-3 1 0 0,0-1 1 0 0,8-14 0 0 0,-10 20-10 0 0,18-31 14 0 0,1 1-1 0 0,30-39 1 0 0,58-54 357 0 0,-69 85-197 0 0,2 2 1 0 0,2 2-1 0 0,2 1 0 0 0,80-48 0 0 0,-76 55-277 0 0,2 3 0 0 0,100-37-1 0 0,-148 62-274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1394 0 4607 0 0,'0'0'647'0'0,"-1"1"258"0"0,-7 5 416 0 0,-1 0 0 0 0,-12 5-1 0 0,-42 15 422 0 0,-9 4-1271 0 0,-498 231 154 0 0,343-178-713 0 0,193-74 71 0 0,0-1-1 0 0,-1-2 1 0 0,0-1-1 0 0,-65 0 0 0 0,94-5 20 0 0,-33-3 64 0 0,37 3-59 0 0,-1-1-1 0 0,1 1 1 0 0,-1-1-1 0 0,1 0 1 0 0,0 1-1 0 0,0-1 1 0 0,-1 0-1 0 0,1 0 0 0 0,0-1 1 0 0,0 1-1 0 0,0 0 1 0 0,-3-4-1 0 0,4 4-3 0 0,0 0 0 0 0,1 0-1 0 0,0 0 1 0 0,-1 0 0 0 0,1 0-1 0 0,0 0 1 0 0,-1-1 0 0 0,1 1-1 0 0,0 0 1 0 0,0 0 0 0 0,0 0-1 0 0,0 0 1 0 0,0-1 0 0 0,0 1-1 0 0,0 0 1 0 0,1 0 0 0 0,-1 0-1 0 0,0 0 1 0 0,1 0 0 0 0,-1 0 0 0 0,1-1-1 0 0,-1 1 1 0 0,1 0 0 0 0,-1 0-1 0 0,2-1 1 0 0,19-27-11 0 0,-20 28 10 0 0,22-24-79 0 0,2 2 0 0 0,0 0-1 0 0,1 2 1 0 0,1 1 0 0 0,53-30-1 0 0,-70 44 95 0 0,-1 1-1 0 0,2 0 1 0 0,-1 0-1 0 0,0 1 1 0 0,21-5-1 0 0,-29 9 1 0 0,1 0 0 0 0,-1-1-1 0 0,0 1 1 0 0,1 0 0 0 0,-1 0 0 0 0,0 1 0 0 0,1-1-1 0 0,-1 0 1 0 0,0 1 0 0 0,0-1 0 0 0,1 1 0 0 0,-1 0-1 0 0,0 0 1 0 0,3 1 0 0 0,-3 0 5 0 0,0-1 0 0 0,0 1 0 0 0,-1 0 0 0 0,1-1 0 0 0,-1 1 0 0 0,1 0 1 0 0,-1 0-1 0 0,0 0 0 0 0,0 0 0 0 0,0 0 0 0 0,0 0 0 0 0,0 1 0 0 0,0-1 0 0 0,0 0 0 0 0,-1 0 0 0 0,1 1 0 0 0,-1 2 0 0 0,2 10 93 0 0,-1-1 0 0 0,-1 0 0 0 0,0 0 0 0 0,-1 1 1 0 0,-5 20-1 0 0,-19 72 240 0 0,21-95-326 0 0,-24 80 148 0 0,-4-1 1 0 0,-59 117-1 0 0,58-139-127 0 0,-44 84 8 0 0,65-133-46 0 0,-1-1 1 0 0,-1 1-1 0 0,-1-2 0 0 0,-1 0 0 0 0,-21 19 0 0 0,33-34-25 0 0,0 1 0 0 0,0-1 0 0 0,0 0 0 0 0,0 0-1 0 0,-1-1 1 0 0,1 0 0 0 0,-1 1 0 0 0,0-1 0 0 0,0-1 0 0 0,0 1 0 0 0,0-1-1 0 0,0 0 1 0 0,0 0 0 0 0,-6 0 0 0 0,10-1 330 0 0,14-3-115 0 0,1 0 30 0 0,0 1 0 0 0,1 1 0 0 0,-1 0 0 0 0,19 1 0 0 0,26-1 440 0 0,-1-5 50 0 0,0-2 1 0 0,91-25 0 0 0,233-102 539 0 0,-375 131-1694 0 0,-10 2-1245 0 0,-15 0-1493 0 0,11 2 3455 0 0,-26-2-1963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9671 0 0,'0'0'2194'0'0,"2"0"-910"0"0,19 1-171 0 0,0-1 1 0 0,36-4 0 0 0,-30 1-881 0 0,20-3-81 0 0,-1-3-1 0 0,46-14 0 0 0,-11 3-145 0 0,42-9-4760 0 0,-59 12-588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12895 0 0,'0'0'1480'0'0,"-1"1"-928"0"0,-7 12-31 0 0,-1-1 1 0 0,0 0-1 0 0,-1-1 0 0 0,-15 15 0 0 0,13-14-408 0 0,-15 16 126 0 0,-96 107 238 0 0,106-113-454 0 0,0 0 1 0 0,2 2-1 0 0,1-1 1 0 0,-18 41-1 0 0,22-39-18 0 0,0 1 1 0 0,-9 42-1 0 0,18-60-20 0 0,-1 0 0 0 0,1 0 0 0 0,0 0 0 0 0,1 0 0 0 0,0 0 0 0 0,0 1 0 0 0,1-1 0 0 0,0 0-1 0 0,1 0 1 0 0,-1 0 0 0 0,1 0 0 0 0,7 15 0 0 0,-8-20-189 0 0,1 0 0 0 0,0 0 0 0 0,0-1 0 0 0,0 1-1 0 0,0 0 1 0 0,0-1 0 0 0,4 4 0 0 0,6 3-5799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5983 0 0,'0'0'542'0'0,"2"1"-446"0"0,0 0 11 0 0,1 1-1 0 0,0 0 1 0 0,-1-1 0 0 0,0 1 0 0 0,1 0 0 0 0,-1 0 0 0 0,0 0 0 0 0,0 1 0 0 0,0-1-1 0 0,0 0 1 0 0,-1 1 0 0 0,1-1 0 0 0,-1 1 0 0 0,1 0 0 0 0,1 3 0 0 0,2 9 2230 0 0,8 27 0 0 0,-6-17-789 0 0,73 190 3945 0 0,-68-191-5216 0 0,1 0-1 0 0,0-1 1 0 0,2 0 0 0 0,1-1 0 0 0,0-1-1 0 0,29 29 1 0 0,2-7 155 0 0,98 69 0 0 0,-144-112-508 0 0,0 1-1 0 0,0-1 1 0 0,-1 1-1 0 0,1-1 1 0 0,0 0-1 0 0,0 1 1 0 0,0-1-1 0 0,1 0 1 0 0,-1 0 0 0 0,0 0-1 0 0,0 0 1 0 0,0 0-1 0 0,0 0 1 0 0,0 0-1 0 0,0 0 1 0 0,0 0-1 0 0,0 0 1 0 0,0-1-1 0 0,0 1 1 0 0,0 0-1 0 0,0-1 1 0 0,0 1 0 0 0,0-1-1 0 0,0 1 1 0 0,0-1-1 0 0,-1 1 1 0 0,1-1-1 0 0,0 1 1 0 0,0-1-1 0 0,0 0 1 0 0,-1 0-1 0 0,1 1 1 0 0,0-1-1 0 0,-1 0 1 0 0,2-2 0 0 0,1-2-817 0 0,0 0 0 0 0,0 0 0 0 0,0 0 0 0 0,4-10 0 0 0,-2-3-994 0 0</inkml:trace>
  <inkml:trace contextRef="#ctx0" brushRef="#br0" timeOffset="1">622 20 14047 0 0,'0'0'646'0'0,"-2"0"-16"0"0,-1 0-604 0 0,-1 1-1 0 0,0-1 1 0 0,0 1 0 0 0,1 0-1 0 0,-1 0 1 0 0,1 0 0 0 0,-1 0-1 0 0,1 1 1 0 0,0 0-1 0 0,-1-1 1 0 0,1 1 0 0 0,-5 4-1 0 0,-5 5 196 0 0,-18 20 0 0 0,6-6 152 0 0,-51 40 107 0 0,-58 57-184 0 0,47-38-85 0 0,38-38 16 0 0,-84 103-1 0 0,128-142-201 0 0,3-4-21 0 0,0-1 1 0 0,0 1-1 0 0,0 0 1 0 0,0 0-1 0 0,1 1 1 0 0,0-1-1 0 0,-1 0 1 0 0,0 6 0 0 0,1-8-205 0 0,3 0-547 0 0,7 0-233 0 0,3-1-47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0,'0'0'11615'0'0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12495 0 0,'0'0'3816'0'0,"2"0"-3461"0"0,2 0-237 0 0,0-1 0 0 0,0 1 0 0 0,0 0-1 0 0,0 0 1 0 0,1 1 0 0 0,-1-1 0 0 0,0 1 0 0 0,0 0 0 0 0,0 0 0 0 0,0 0-1 0 0,0 1 1 0 0,0-1 0 0 0,-1 1 0 0 0,1 0 0 0 0,0 0 0 0 0,-1 0 0 0 0,1 1-1 0 0,-1-1 1 0 0,0 1 0 0 0,0 0 0 0 0,0 0 0 0 0,0 0 0 0 0,-1 0 0 0 0,4 5 0 0 0,-3-4-98 0 0,-1-1 0 0 0,1 1 0 0 0,0-1 1 0 0,1 1-1 0 0,-1-1 0 0 0,1 0 0 0 0,6 4 1 0 0,2 0 83 0 0,25 9 0 0 0,-36-15-98 0 0,-1-1-1 0 0,0 1 0 0 0,1-1 1 0 0,-1 1-1 0 0,0-1 0 0 0,1 1 1 0 0,-1-1-1 0 0,0 1 1 0 0,0-1-1 0 0,0 1 0 0 0,0 0 1 0 0,0-1-1 0 0,1 1 0 0 0,-1-1 1 0 0,0 1-1 0 0,0 0 1 0 0,0-1-1 0 0,-1 1 0 0 0,1 0 1 0 0,0 0 4 0 0,0 3 6 0 0,-1 1 0 0 0,1-1 0 0 0,-1 0 0 0 0,0 0 1 0 0,-1 0-1 0 0,1 0 0 0 0,-1 0 0 0 0,0 0 0 0 0,0 0 1 0 0,-3 5-1 0 0,-5 6 141 0 0,-15 15 0 0 0,14-16-55 0 0,-14 15 111 0 0,-16 23 166 0 0,37-46-334 0 0,0 0 0 0 0,1 0 0 0 0,0 1-1 0 0,0-1 1 0 0,0 0 0 0 0,1 1 0 0 0,-2 8 0 0 0,4-15-40 0 0,0 1 0 0 0,0 0 0 0 0,0 0 1 0 0,0-1-1 0 0,0 1 0 0 0,1 0 0 0 0,-1 0 0 0 0,0 0 1 0 0,0-1-1 0 0,1 1 0 0 0,-1 0 0 0 0,0-1 0 0 0,1 1 1 0 0,-1 0-1 0 0,0-1 0 0 0,1 1 0 0 0,-1 0 0 0 0,1-1 1 0 0,0 1-1 0 0,-1-1 0 0 0,1 1 0 0 0,-1-1 0 0 0,1 1 0 0 0,0-1 1 0 0,-1 1-1 0 0,1-1 0 0 0,1 1 0 0 0,19 6 3 0 0,3-4-16 0 0,0-2-1 0 0,0-1 1 0 0,0 0-1 0 0,27-6 1 0 0,-20 3-214 0 0,4-1-1205 0 0,1-3 0 0 0,41-12 0 0 0,-59 14-356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11055 0 0,'0'0'852'0'0,"0"2"-560"0"0,0 3-221 0 0,0-1 0 0 0,0 1 0 0 0,0-1 0 0 0,1 1 0 0 0,-1-1 0 0 0,1 1 0 0 0,0-1 0 0 0,1 0 0 0 0,2 9 0 0 0,4 3 523 0 0,12 19 1 0 0,-4-7-226 0 0,14 27 158 0 0,53 106 2078 0 0,-64-119-934 0 0,27 85 1 0 0,-39-101-1239 0 0,5 18 131 0 0,9 54 0 0 0,-19-84-537 0 0,0 0 0 0 0,-2 0 0 0 0,0 0 0 0 0,0 0 0 0 0,-1 0 0 0 0,-1 0 0 0 0,0 0 0 0 0,-6 18 0 0 0,4-18-9 0 0,-1 0-1 0 0,-1-1 1 0 0,0 0-1 0 0,-1 0 1 0 0,0 0 0 0 0,-1-1-1 0 0,-18 21 1 0 0,-62 56 203 0 0,35-39-274 0 0,46-44-134 0 0,1 1-1 0 0,0 0 1 0 0,0 1-1 0 0,0-1 1 0 0,1 1-1 0 0,0 1 1 0 0,1-1 0 0 0,0 0-1 0 0,0 1 1 0 0,1 0-1 0 0,-3 11 1 0 0,6-18-472 0 0,2-2-1034 0 0,10 1 798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7367 0 0,'-5'-7'10719'0'0,"22"4"-10342"0"0,-12 1-279 0 0,15-1 144 0 0,0 1 1 0 0,39 1 0 0 0,-36 1-207 0 0,42 2-1888 0 0,-42-2-4438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10 121 14743 0 0,'0'0'672'0'0,"-2"0"-9"0"0,-4 0-306 0 0,5 0 283 0 0,3 1 175 0 0,13 0-275 0 0,0 1 0 0 0,0-2-1 0 0,0 0 1 0 0,0-1 0 0 0,25-5 0 0 0,77-22-343 0 0,-81 18-26 0 0,221-56-1246 0 0,-208 53-308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8287 0 0,'0'0'756'0'0,"-1"1"-622"0"0,-8 8 409 0 0,-93 89 4355 0 0,30-38-4346 0 0,-33 32 88 0 0,90-77-497 0 0,1 0 1 0 0,0 1-1 0 0,2 1 1 0 0,-19 32-1 0 0,26-40 46 0 0,1 0-1 0 0,0 0 0 0 0,0 1 1 0 0,1-1-1 0 0,0 1 0 0 0,1 0 1 0 0,0 0-1 0 0,-1 13 0 0 0,3-19-82 0 0,0-1-1 0 0,0 1 0 0 0,0 0 0 0 0,0 0 1 0 0,1-1-1 0 0,0 1 0 0 0,-1 0 0 0 0,1-1 1 0 0,1 1-1 0 0,-1-1 0 0 0,0 1 1 0 0,1-1-1 0 0,0 0 0 0 0,0 0 0 0 0,0 1 1 0 0,0-1-1 0 0,0-1 0 0 0,1 1 0 0 0,-1 0 1 0 0,1 0-1 0 0,0-1 0 0 0,0 0 0 0 0,0 1 1 0 0,0-1-1 0 0,6 3 0 0 0,0-1 43 0 0,1-1 0 0 0,0 1 0 0 0,0-2 0 0 0,0 1 0 0 0,0-1 0 0 0,0-1 0 0 0,0 0 0 0 0,1 0 0 0 0,-1-1 1 0 0,19-2-1 0 0,-4-2 78 0 0,1-1 0 0 0,0 0 0 0 0,26-11 0 0 0,-34 9-176 0 0,1 0-1 0 0,-1-2 1 0 0,-1 0-1 0 0,0-1 0 0 0,0 0 1 0 0,-1-1-1 0 0,0-1 1 0 0,-1-1-1 0 0,16-17 0 0 0,-22 21-69 0 0,-1-1 0 0 0,0 0 0 0 0,0 0 0 0 0,-1-1-1 0 0,-1 1 1 0 0,0-2 0 0 0,0 1 0 0 0,-1-1 0 0 0,0 1-1 0 0,-1-1 1 0 0,-1-1 0 0 0,0 1 0 0 0,0 0 0 0 0,-2-1-1 0 0,2-16 1 0 0,-4 20-122 0 0,0 0 0 0 0,0 0 0 0 0,0-1-1 0 0,-1 1 1 0 0,-1 1 0 0 0,0-1 0 0 0,0 0-1 0 0,0 1 1 0 0,-1-1 0 0 0,0 1 0 0 0,-1 0 0 0 0,0 0-1 0 0,-7-8 1 0 0,5 8-124 0 0,1 0 0 0 0,-1 1 0 0 0,-1 0 0 0 0,0 0 0 0 0,0 1 0 0 0,0 0 0 0 0,0 0 0 0 0,-1 1-1 0 0,0 0 1 0 0,0 1 0 0 0,-17-6 0 0 0,18 8 100 0 0,1 0-1 0 0,-1 1 1 0 0,0 0-1 0 0,0 1 0 0 0,-13 1 1 0 0,-40 6-425 0 0,55-6 549 0 0,-30 5-83 0 0,34-6 61 0 0,5 1-732 0 0,13-1-3060 0 0,6-2-1311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51 2303 0 0,'-23'-10'51'0'0,"2"1"2469"0"0,8 1 5260 0 0,12 8-7625 0 0,1 0-1 0 0,-1 0 1 0 0,1-1 0 0 0,0 1 0 0 0,-1 0-1 0 0,1 0 1 0 0,0-1 0 0 0,-1 1 0 0 0,1 0-1 0 0,0-1 1 0 0,-1 1 0 0 0,1-1-1 0 0,0 1 1 0 0,0 0 0 0 0,-1-1 0 0 0,1 1-1 0 0,0-1 1 0 0,0 1 0 0 0,0-1-1 0 0,0 1 1 0 0,0-1 0 0 0,0 1 0 0 0,-1 0-1 0 0,1-1 1 0 0,0 1 0 0 0,0-1 0 0 0,0 1-1 0 0,0-1 1 0 0,1 1 0 0 0,-1-1-1 0 0,0 1 1 0 0,0-1 0 0 0,0 1 0 0 0,0-1-1 0 0,0 1 1 0 0,1 0 0 0 0,-1-1 0 0 0,0 1-1 0 0,0-1 1 0 0,1 1 0 0 0,-1 0-1 0 0,0-1 1 0 0,1 1 0 0 0,-1-1 0 0 0,2 0-131 0 0,0 0-1 0 0,0 0 1 0 0,-1 1 0 0 0,1-1 0 0 0,0 1 0 0 0,0-1 0 0 0,0 1 0 0 0,0 0 0 0 0,0-1 0 0 0,0 1 0 0 0,0 0 0 0 0,0 0 0 0 0,-1 0 0 0 0,1 1-1 0 0,0-1 1 0 0,0 0 0 0 0,0 1 0 0 0,2 0 0 0 0,27 9 168 0 0,-30-10-110 0 0,19 12 452 0 0,-18-11-342 0 0,-2-1-160 0 0,1 0 0 0 0,0 1 0 0 0,0-1 0 0 0,-1 1 0 0 0,1-1 0 0 0,0 1 0 0 0,0-1 1 0 0,-1 1-1 0 0,1-1 0 0 0,0 1 0 0 0,-1-1 0 0 0,1 1 0 0 0,-1 0 0 0 0,1-1 0 0 0,-1 1 0 0 0,1 0 0 0 0,-1 0 0 0 0,0-1 0 0 0,1 1 0 0 0,-1 1 0 0 0,7 16 141 0 0,-7-13-166 0 0,1 0 0 0 0,-1 0 0 0 0,0-1 1 0 0,0 1-1 0 0,0 0 0 0 0,-1-1 1 0 0,0 1-1 0 0,0 0 0 0 0,0-1 1 0 0,0 1-1 0 0,-1-1 0 0 0,0 1 1 0 0,0-1-1 0 0,0 0 0 0 0,0 0 1 0 0,-1 0-1 0 0,-3 5 0 0 0,-7 6 17 0 0,1-1 0 0 0,-30 25-1 0 0,21-19-23 0 0,-40 32 70 0 0,37-34-73 0 0,-40 43 0 0 0,62-59 4 0 0,-5 9 9 0 0,7-9 43 0 0,2-2 11 0 0,14 1 42 0 0,1 0 0 0 0,0-2 0 0 0,-1 0-1 0 0,1 0 1 0 0,-1-2 0 0 0,19-5 0 0 0,20-2 73 0 0,-21 5-179 0 0,65 5-744 0 0,-64 0-201 0 0,-20 0-5710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10223 0 0,'0'0'2300'0'0,"-2"1"-1640"0"0,-134 117 2491 0 0,98-82-2791 0 0,-32 40 1 0 0,8-8-297 0 0,60-66-66 0 0,-32 33 31 0 0,-29 39 0 0 0,55-63 38 0 0,0 1 1 0 0,1 0 0 0 0,0 0 0 0 0,0 0-1 0 0,2 0 1 0 0,-1 1 0 0 0,2 0 0 0 0,-5 20 0 0 0,8-25-9 0 0,0 1 0 0 0,1-1 0 0 0,0 0 0 0 0,0 0 0 0 0,1 1 0 0 0,0-1 0 0 0,1 0 1 0 0,-1 0-1 0 0,2 0 0 0 0,-1 0 0 0 0,1-1 0 0 0,0 1 0 0 0,1-1 0 0 0,0 1 0 0 0,0-1 0 0 0,0 0 1 0 0,1-1-1 0 0,0 1 0 0 0,6 5 0 0 0,-5-6-26 0 0,-1 0 1 0 0,1-1-1 0 0,1 1 0 0 0,-1-2 0 0 0,1 1 1 0 0,-1-1-1 0 0,1 0 0 0 0,1 0 0 0 0,-1 0 1 0 0,0-1-1 0 0,1-1 0 0 0,0 1 1 0 0,-1-1-1 0 0,1 0 0 0 0,0-1 0 0 0,0 0 1 0 0,0 0-1 0 0,0-1 0 0 0,12-1 1 0 0,28-8-1745 0 0,-22 1 660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8287 0 0,'0'0'12820'0'0,"-4"11"-12442"0"0,4 8-2862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46 10135 0 0,'16'-13'1072'0'0,"18"-15"-1"0"0,-27 23 3400 0 0,-18 14-3603 0 0,-207 185-558 0 0,4-2-150 0 0,166-153-128 0 0,-54 57 0 0 0,94-88-32 0 0,1 1 0 0 0,0-1-1 0 0,0 2 1 0 0,1-1-1 0 0,0 0 1 0 0,1 1 0 0 0,-8 20-1 0 0,12-28 2 0 0,1 1 0 0 0,-1 0 0 0 0,0-1 0 0 0,1 1 0 0 0,-1 0 0 0 0,1 0 0 0 0,0-1 0 0 0,-1 1 0 0 0,2 0 0 0 0,-1 0 0 0 0,0-1 0 0 0,0 1 0 0 0,1 0 0 0 0,0-1 0 0 0,-1 1-1 0 0,1 0 1 0 0,0-1 0 0 0,0 1 0 0 0,0-1 0 0 0,1 1 0 0 0,-1-1 0 0 0,1 0 0 0 0,-1 1 0 0 0,1-1 0 0 0,0 0 0 0 0,0 0 0 0 0,0 0 0 0 0,0 0 0 0 0,0-1 0 0 0,0 1 0 0 0,0 0 0 0 0,1-1-1 0 0,-1 0 1 0 0,1 1 0 0 0,-1-1 0 0 0,5 1 0 0 0,5 2 119 0 0,0 0 0 0 0,0-1 0 0 0,0-1 0 0 0,0 0-1 0 0,0-1 1 0 0,1 0 0 0 0,18-1 0 0 0,3-3 231 0 0,50-10-1 0 0,-10-3-49 0 0,-2-2-1 0 0,0-4 0 0 0,90-39 1 0 0,-157 59-294 0 0,1-1 0 0 0,-1 0 0 0 0,0 0 0 0 0,0 0 0 0 0,0-1 0 0 0,0 0 0 0 0,0 0 0 0 0,-1 0 0 0 0,5-6 0 0 0,-7 8-12 0 0,-1 0 0 0 0,0 0 0 0 0,1 0 0 0 0,-1 0 0 0 0,-1 0 0 0 0,1-1-1 0 0,0 1 1 0 0,0 0 0 0 0,-1-1 0 0 0,1 1 0 0 0,-1 0 0 0 0,0-1 0 0 0,0 1 0 0 0,0-1 0 0 0,0 1 0 0 0,0 0 0 0 0,0-1 0 0 0,-1 1 0 0 0,1-1 0 0 0,-1 1 0 0 0,0 0-1 0 0,1 0 1 0 0,-1-1 0 0 0,0 1 0 0 0,-2-3 0 0 0,1 2-17 0 0,-1 0-1 0 0,1 0 0 0 0,0 1 1 0 0,-1-1-1 0 0,1 1 0 0 0,-1 0 1 0 0,1-1-1 0 0,-1 1 0 0 0,0 1 1 0 0,0-1-1 0 0,0 0 0 0 0,-1 1 1 0 0,1-1-1 0 0,-5 0 1 0 0,-5-3-81 0 0,-1 2 0 0 0,-16-3 0 0 0,15 4 46 0 0,0 1 0 0 0,1 0-1 0 0,-1 1 1 0 0,0 1-1 0 0,0 0 1 0 0,0 1 0 0 0,0 0-1 0 0,-22 8 1 0 0,29-7 68 0 0,-1 0-1 0 0,1 0 1 0 0,-1 1-1 0 0,1 0 1 0 0,0 0-1 0 0,1 1 1 0 0,-1 1-1 0 0,1-1 1 0 0,0 1-1 0 0,0 0 1 0 0,0 0-1 0 0,1 1 1 0 0,0 0-1 0 0,1 0 1 0 0,-6 10-1 0 0,10-16-7 0 0,0 1 0 0 0,0-1 0 0 0,0 1 0 0 0,0 0 0 0 0,1-1 0 0 0,-1 1 0 0 0,1 0 0 0 0,-1-1 0 0 0,1 1 0 0 0,0 0 0 0 0,0 0 0 0 0,0-1 0 0 0,0 1 0 0 0,0 0 0 0 0,0 0 0 0 0,0-1-1 0 0,0 1 1 0 0,1 0 0 0 0,-1 0 0 0 0,1-1 0 0 0,-1 1 0 0 0,1 0 0 0 0,1 1 0 0 0,-1 0-6 0 0,1-2 0 0 0,-1 1-1 0 0,1 0 1 0 0,0 0 0 0 0,0 0-1 0 0,0-1 1 0 0,0 1 0 0 0,0-1-1 0 0,0 1 1 0 0,1-1 0 0 0,-1 0-1 0 0,0 0 1 0 0,1 0 0 0 0,-1 0 0 0 0,1-1-1 0 0,2 1 1 0 0,3 1-198 0 0,0-1 0 0 0,0-1 0 0 0,0 0-1 0 0,-1 0 1 0 0,16-2 0 0 0,18-3-539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12439 0 0,'0'0'3690'0'0,"1"2"-2928"0"0,12 15-451 0 0,1-1 0 0 0,1 0 0 0 0,0-1 0 0 0,19 15 1 0 0,27 25-152 0 0,-44-36-130 0 0,0 1 0 0 0,-1 1-1 0 0,-1 0 1 0 0,-1 1 0 0 0,-1 0 0 0 0,-1 1-1 0 0,17 43 1 0 0,-23-47 36 0 0,-1 0 0 0 0,-1 0-1 0 0,0 0 1 0 0,-1 1 0 0 0,-1-1 0 0 0,-1 1-1 0 0,-1 0 1 0 0,0 0 0 0 0,-2-1 0 0 0,-7 37 0 0 0,0-23 167 0 0,-1-1 0 0 0,-1 1 0 0 0,-25 47 1 0 0,-61 84 239 0 0,84-145-579 0 0,-1 0 0 0 0,0-1 0 0 0,-2-1 0 0 0,0 0 0 0 0,0-1 0 0 0,-2-1 0 0 0,0 0 0 0 0,0-1 0 0 0,-1-1 0 0 0,-27 13 0 0 0,34-22-1573 0 0,-1-1-476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7367 0 0,'0'0'7072'0'0,"-1"3"-6084"0"0,-6 59 384 0 0,5-44-914 0 0,0-1 1 0 0,0 1-1 0 0,-2-1 0 0 0,0 0 1 0 0,-1 1-1 0 0,-11 23 0 0 0,10-28-1304 0 0,-16 23 0 0 0,12-23-94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4143 0 0,'0'0'3947'0'0,"8"-1"-175"0"0,21-6-774 0 0,40-16-1 0 0,-36 11-2055 0 0,93-35 1124 0 0,76-24-877 0 0,-196 69-1189 0 0,1 0 0 0 0,-1 0-1 0 0,1 1 1 0 0,-1 0 0 0 0,1 0 0 0 0,0 0 0 0 0,-1 1 0 0 0,1 0-1 0 0,0 1 1 0 0,-1-1 0 0 0,1 1 0 0 0,0 0 0 0 0,-1 1 0 0 0,0 0-1 0 0,1 0 1 0 0,10 5 0 0 0,-11-3-195 0 0,0-1 0 0 0,-1 1 1 0 0,1 1-1 0 0,-1-1 0 0 0,0 1 0 0 0,5 6 0 0 0,-7-7-203 0 0,0-1 0 0 0,0 1 0 0 0,1-1-1 0 0,-1 0 1 0 0,1 0 0 0 0,0 0 0 0 0,0 0 0 0 0,0-1 0 0 0,0 1-1 0 0,0-1 1 0 0,0 0 0 0 0,1 0 0 0 0,7 1 0 0 0,3-1-1588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 7367 0 0,'7'-18'6182'0'0,"-11"20"-6048"0"0,0 0 0 0 0,0-1 0 0 0,0 1 1 0 0,1 0-1 0 0,-1 1 0 0 0,0-1 1 0 0,1 1-1 0 0,0 0 0 0 0,-1-1 0 0 0,-3 6 1 0 0,-4 4 55 0 0,-14 20 0 0 0,11-10 118 0 0,1 0 1 0 0,0 1-1 0 0,-15 42 1 0 0,13-23 202 0 0,-12 59 0 0 0,-1 6-315 0 0,-2 3-97 0 0,28-100-35 0 0,2-8-35 0 0,2-2-394 0 0,17 4-4717 0 0,-8-7-338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225 221 4607 0 0,'0'0'13582'0'0,"1"-2"-13084"0"0,1-3-332 0 0,1 0 0 0 0,-1 1 0 0 0,1-1 0 0 0,0 0 0 0 0,1 1 0 0 0,-1 0 0 0 0,1 0 0 0 0,-1 0 0 0 0,9-6 0 0 0,41-29 442 0 0,-51 38-589 0 0,31-20 111 0 0,2 1-1 0 0,0 2 1 0 0,1 2 0 0 0,1 1-1 0 0,1 2 1 0 0,38-9 0 0 0,-71 21-127 0 0,0 0 0 0 0,0 0 0 0 0,0 1 0 0 0,0 0 0 0 0,-1 0 0 0 0,8 1 0 0 0,-11-1-4 0 0,-1 0-1 0 0,1 0 0 0 0,0 0 0 0 0,0 0 0 0 0,-1 0 0 0 0,1 0 0 0 0,0 1 0 0 0,0-1 0 0 0,-1 0 0 0 0,1 0 0 0 0,0 1 0 0 0,0-1 0 0 0,-1 1 0 0 0,1-1 0 0 0,-1 0 0 0 0,1 1 0 0 0,0 0 0 0 0,-1-1 0 0 0,1 1 0 0 0,-1-1 0 0 0,1 1 0 0 0,-1-1 0 0 0,1 1 0 0 0,-1 0 0 0 0,0-1 0 0 0,1 1 0 0 0,-1 0 0 0 0,0 0 1 0 0,1-1-1 0 0,-1 1 0 0 0,0 0 0 0 0,0 0 0 0 0,0-1 0 0 0,0 1 0 0 0,0 0 0 0 0,0 0 0 0 0,0 0 0 0 0,0-1 0 0 0,0 1 0 0 0,0 0 0 0 0,0 0 0 0 0,0-1 0 0 0,0 1 0 0 0,-1 0 0 0 0,1 0 0 0 0,-1 0 0 0 0,-4 9-25 0 0,0-1-1 0 0,0 0 1 0 0,-1 0-1 0 0,-1-1 0 0 0,0 0 1 0 0,-11 11-1 0 0,1 0 25 0 0,-222 212 60 0 0,160-160 3 0 0,-39 29-55 0 0,-39 37-532 0 0,157-137 530 0 0,0 1 0 0 0,-1-1 0 0 0,1 0 0 0 0,0 0 0 0 0,0 0 0 0 0,-1 1 0 0 0,1-1 0 0 0,0 0 0 0 0,0 0 0 0 0,0 1 1 0 0,-1-1-1 0 0,1 0 0 0 0,0 0 0 0 0,0 1 0 0 0,0-1 0 0 0,0 0 0 0 0,-1 1 0 0 0,1-1 0 0 0,0 0 0 0 0,0 1 0 0 0,0-1 0 0 0,0 0 0 0 0,0 1 0 0 0,0-1 0 0 0,0 0 0 0 0,0 1 0 0 0,0-1 1 0 0,0 0-1 0 0,0 1 0 0 0,0-1 0 0 0,0 0 0 0 0,0 1 0 0 0,1-1 0 0 0,-1 0 0 0 0,0 0 0 0 0,0 1 0 0 0,0-1 0 0 0,0 0 0 0 0,1 1 0 0 0,-1-1 0 0 0,0 0 0 0 0,0 0 0 0 0,0 1 1 0 0,1-1-1 0 0,-1 0 0 0 0,0 0 0 0 0,0 0 0 0 0,1 1 0 0 0,-1-1 0 0 0,0 0 0 0 0,1 0 0 0 0,-1 0 0 0 0,0 0 0 0 0,1 0 0 0 0,-1 0 0 0 0,0 0 0 0 0,1 1 0 0 0,-1-1 0 0 0,1 0 0 0 0,-1 0 13 0 0,11 5 143 0 0,0-1 1 0 0,0 0-1 0 0,0 0 1 0 0,1-1-1 0 0,0 0 1 0 0,-1-1 0 0 0,19 1-1 0 0,-1 0 39 0 0,5 2-80 0 0,1-1 1 0 0,0-2-1 0 0,66-5 0 0 0,-27-1-107 0 0,-70 4-62 0 0,-1 0 1 0 0,1 0-1 0 0,-1 0 0 0 0,0 0 1 0 0,1 0-1 0 0,-1 1 0 0 0,1-1 1 0 0,4 3-1 0 0,-3-2-98 0 0,-3-1-122 0 0,19 6-2065 0 0,-14-6 799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80 1839 0 0,'-9'-1'160'0'0,"2"1"1020"0"0,0-1 0 0 0,0 2 0 0 0,-1-1-1 0 0,-11 3 8448 0 0,21-4-9514 0 0,-1-1 0 0 0,0 1 0 0 0,0-1 1 0 0,1 1-1 0 0,-1 0 0 0 0,1-1 0 0 0,-1 1 1 0 0,1 0-1 0 0,0 0 0 0 0,2-1 1 0 0,-3 1 22 0 0,20-11 381 0 0,0 0-1 0 0,38-14 0 0 0,-51 22-364 0 0,1 1 0 0 0,0 1 0 0 0,1 0 0 0 0,-1 0 0 0 0,0 1 0 0 0,1 0 0 0 0,-1 0-1 0 0,0 1 1 0 0,17 2 0 0 0,-25-2-140 0 0,1 0-1 0 0,-1 1 1 0 0,0-1-1 0 0,1 0 1 0 0,-1 1-1 0 0,0-1 1 0 0,1 1-1 0 0,-1-1 1 0 0,0 1-1 0 0,0-1 1 0 0,0 1-1 0 0,1 0 1 0 0,-1 0-1 0 0,0 0 1 0 0,0-1-1 0 0,0 1 1 0 0,0 0-1 0 0,0 0 1 0 0,-1 0-1 0 0,1 1 1 0 0,0-1-1 0 0,0 0 1 0 0,-1 0-1 0 0,1 0 1 0 0,-1 1-1 0 0,1-1 1 0 0,-1 0-1 0 0,1 0 1 0 0,-1 1-1 0 0,0-1 1 0 0,1 2-1 0 0,-1-1-2 0 0,-1 0-1 0 0,1 1 0 0 0,0-1 1 0 0,-1 0-1 0 0,1 1 0 0 0,-1-1 1 0 0,0 0-1 0 0,0 0 0 0 0,0 0 1 0 0,0 0-1 0 0,0 0 1 0 0,0 0-1 0 0,-1 0 0 0 0,-1 2 1 0 0,-1 1 3 0 0,-14 20 93 0 0,-2-1 1 0 0,-32 30 0 0 0,19-20-85 0 0,-4 1-95 0 0,22-22 70 0 0,1 1-1 0 0,-21 26 0 0 0,33-38 5 0 0,1-2 0 0 0,0 1 0 0 0,1-1 0 0 0,-1 1 0 0 0,1-1 0 0 0,-1 1 0 0 0,1 0 0 0 0,0-1 0 0 0,-1 1 0 0 0,1 0 0 0 0,-1-1 0 0 0,1 1 0 0 0,0 0 0 0 0,0 0 0 0 0,-1-1 0 0 0,1 1 0 0 0,0 0 0 0 0,0 0 0 0 0,0-1 0 0 0,0 1 0 0 0,0 0 0 0 0,0 1 0 0 0,1 8 0 0 0,0-8 9 0 0,0 1-1 0 0,1-1 1 0 0,-1 0 0 0 0,1 0-1 0 0,0 1 1 0 0,0-1-1 0 0,0-1 1 0 0,0 1 0 0 0,0 0-1 0 0,0 0 1 0 0,0-1-1 0 0,0 1 1 0 0,1-1 0 0 0,-1 0-1 0 0,1 0 1 0 0,-1 0-1 0 0,1 0 1 0 0,3 1 0 0 0,8 2 60 0 0,0-1 1 0 0,18 2-1 0 0,-24-4-57 0 0,12 1 3 0 0,-1-1-1 0 0,1-1 1 0 0,-1-1-1 0 0,23-4 0 0 0,8-2-6061 0 0,-48 6 5644 0 0,14-2-6291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30 2759 0 0,'1'-1'207'0'0,"34"-18"1201"0"0,-19 9 9056 0 0,-25 14-10414 0 0,1 0 1 0 0,0 1-1 0 0,0 0 1 0 0,1 0-1 0 0,-1 0 0 0 0,1 1 1 0 0,-9 10-1 0 0,0-2-12 0 0,-2 1-34 0 0,-251 230 336 0 0,245-219-296 0 0,1 0 0 0 0,-32 49 0 0 0,45-58 117 0 0,0 0-1 0 0,1 0 1 0 0,1 1-1 0 0,1 0 1 0 0,1 0 0 0 0,-7 27-1 0 0,11-33-1 0 0,1 0 0 0 0,0 0 0 0 0,0 0 0 0 0,1 0 0 0 0,0 0 0 0 0,1 0-1 0 0,1 0 1 0 0,0 0 0 0 0,1 0 0 0 0,0 0 0 0 0,0-1 0 0 0,7 15 0 0 0,-6-18-33 0 0,0 0 1 0 0,1 0-1 0 0,0 0 1 0 0,0-1-1 0 0,0 0 1 0 0,1 0-1 0 0,0 0 1 0 0,0-1-1 0 0,1 0 1 0 0,0 0-1 0 0,0-1 1 0 0,1 1-1 0 0,-1-2 1 0 0,1 1-1 0 0,0-1 1 0 0,17 6-1 0 0,-18-7-52 0 0,0-1 0 0 0,0 0 0 0 0,1 0 0 0 0,-1-1 0 0 0,1 0 0 0 0,13 0 0 0 0,-19 0-254 0 0,0-1 1 0 0,0 0 0 0 0,0-1 0 0 0,0 1 0 0 0,0 0 0 0 0,0-1 0 0 0,0 1-1 0 0,0-1 1 0 0,0 1 0 0 0,0-1 0 0 0,0 0 0 0 0,0 0 0 0 0,-1 0 0 0 0,1 0 0 0 0,3-2-1 0 0,-1 0-1341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 8287 0 0,'2'-1'382'0'0,"3"-4"-98"0"0,24-10 10732 0 0,-29 15-10877 0 0,-7 13 1652 0 0,-12 16-2024 0 0,-99 120 878 0 0,117-147-1012 0 0,-8 10 778 0 0,6-5-5508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22 11975 0 0,'7'-13'923'0'0,"-9"5"4832"0"0,2 12-5633 0 0,0 1 0 0 0,0-1 0 0 0,0 1 0 0 0,-1-1 0 0 0,0 1 0 0 0,0-1 0 0 0,0 1 0 0 0,-1-1 0 0 0,1 0 1 0 0,-1 0-1 0 0,-3 6 0 0 0,0 1 23 0 0,-50 102 650 0 0,45-90-762 0 0,-2 0 1 0 0,-15 25-1 0 0,21-40-24 0 0,0 0 0 0 0,0 0 0 0 0,0-1 0 0 0,-1 0 0 0 0,0 0 0 0 0,0-1 0 0 0,-1 1 0 0 0,-14 8 0 0 0,16-12 2 0 0,5-3 330 0 0,3-1-323 0 0,0 0 0 0 0,0 0-1 0 0,0-1 1 0 0,1 1 0 0 0,-1 1 0 0 0,0-1-1 0 0,5-1 1 0 0,-4 1-5 0 0,99-26 104 0 0,-85 24-118 0 0,1 1 1 0 0,0 0-1 0 0,34 2 1 0 0,-38 0-1623 0 0,25-2 1 0 0,-25 0-316 0 0,-3 1 115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25 6911 0 0,'0'-1'528'0'0,"-1"0"-317"0"0,1-1 0 0 0,0 0 0 0 0,-1 1 0 0 0,1-1-1 0 0,-1 1 1 0 0,1 0 0 0 0,-1-1 0 0 0,0 1 0 0 0,0-1-1 0 0,1 1 1 0 0,-1 0 0 0 0,0 0 0 0 0,0-1 0 0 0,-2-1-1 0 0,2 3-85 0 0,1 0 0 0 0,-1 0 0 0 0,1 0-1 0 0,-1-1 1 0 0,1 1 0 0 0,-1 0-1 0 0,1 0 1 0 0,-1 0 0 0 0,1 0 0 0 0,-1 0-1 0 0,1 0 1 0 0,-1 0 0 0 0,1 0 0 0 0,-1 0-1 0 0,1 0 1 0 0,-1 1 0 0 0,1-1 0 0 0,-1 0-1 0 0,1 0 1 0 0,-1 0 0 0 0,1 1 0 0 0,-1-1-1 0 0,1 0 1 0 0,0 0 0 0 0,-1 1-1 0 0,1-1 1 0 0,-1 1 0 0 0,-2 2 136 0 0,0 0 1 0 0,0 1-1 0 0,1-1 1 0 0,-1 1-1 0 0,1 0 1 0 0,0-1-1 0 0,-2 6 1 0 0,-43 120 1807 0 0,2-5-1109 0 0,-66 145 152 0 0,98-237-1370 0 0,1 1 0 0 0,2 0 0 0 0,-7 42 0 0 0,17-73-139 0 0,2-3-783 0 0,10-2 541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9671 0 0,'0'0'875'0'0,"1"2"-516"0"0,38 79 5458 0 0,18 44-4683 0 0,-34-74-463 0 0,-3-8-298 0 0,-3 0 0 0 0,23 86 0 0 0,-36-109-308 0 0,-1 0 1 0 0,0 0-1 0 0,-2 1 1 0 0,0-1-1 0 0,-1 1 1 0 0,-1-1-1 0 0,-1 1 1 0 0,-1-1-1 0 0,-6 23 1 0 0,0-14 140 0 0,-1-1 1 0 0,-2 0-1 0 0,0 0 1 0 0,-2-2 0 0 0,-1 1-1 0 0,-22 27 1 0 0,-120 134 1272 0 0,142-172-1371 0 0,-9 7 106 0 0,20-20-208 0 0,0 0-1 0 0,0 0 0 0 0,1 0 1 0 0,-1 1-1 0 0,1 0 0 0 0,-1-1 1 0 0,1 1-1 0 0,1 1 0 0 0,-1-1 1 0 0,1 0-1 0 0,-1 0 0 0 0,-1 6 1 0 0,4-8-458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7831 0 0,'0'0'8343'0'0,"2"0"-7732"0"0,54-8 948 0 0,21-2-144 0 0,80 0 0 0 0,-1 17-2726 0 0,-142-6-353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15751 0 0,'0'0'2567'0'0,"-1"2"-2468"0"0,-8 7-32 0 0,-19 16-1 0 0,-1 1 3 0 0,9-9-54 0 0,13-12-16 0 0,1 0 1 0 0,-1 1-1 0 0,1 0 1 0 0,-8 11-1 0 0,-1-1-20 0 0,13-13-22 0 0,1 2 17 0 0,-2 2-69 0 0,3-5-92 0 0,-1-1 151 0 0,1 0-1 0 0,0 0 1 0 0,0 0 0 0 0,-1 0-1 0 0,1 0 1 0 0,0 1 0 0 0,0-1-1 0 0,0 0 1 0 0,0 0-1 0 0,0 0 1 0 0,1 0 0 0 0,-1 1-1 0 0,0-1 1 0 0,1 0-1 0 0,0 2 1 0 0,8 22-79 0 0,-3-8 70 0 0,54 119-81 0 0,-52-122-188 0 0,0-1-1 0 0,2 0 0 0 0,17 20 1 0 0,-25-31 236 0 0,7 7-102 0 0,1-1 116 0 0,-8-6 878 0 0,-4 0-568 0 0,-5 2-170 0 0,1 0 0 0 0,-1-1-1 0 0,0 1 1 0 0,0-1 0 0 0,0 0 0 0 0,0-1-1 0 0,-15 3 1 0 0,-58 5 42 0 0,40-5-635 0 0,20-3-3595 0 0,3-1-1455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0,'1'-1'2587'0'0,"5"-4"-1909"0"0,-1 1 0 0 0,1 0-1 0 0,0 0 1 0 0,0 0 0 0 0,0 1 0 0 0,1 0 0 0 0,-1 0-1 0 0,1 0 1 0 0,0 1 0 0 0,7-1 0 0 0,13-3-1 0 0,33-2 1 0 0,-58 8-636 0 0,129-19 1014 0 0,24-1-909 0 0,-54 14-6898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8 5983 0 0,'3'-7'8716'0'0,"-12"16"-8210"0"0,0 1-360 0 0,0 1 1 0 0,1-1-1 0 0,0 2 1 0 0,0-1 0 0 0,-5 15-1 0 0,-27 65 170 0 0,27-60-303 0 0,-195 420 264 0 0,172-393 208 0 0,9-18 59 0 0,21-30-438 0 0,5-7-78 0 0,-3 9-54 0 0,3-11-67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3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5527 0 0,'-1'2'4548'0'0,"-9"16"1789"0"0,6-11-6214 0 0,3-6 733 0 0,0 1-778 0 0,0-1-1 0 0,0 1 1 0 0,0 0 0 0 0,0-1-1 0 0,0 1 1 0 0,1 0 0 0 0,-1-1-1 0 0,0 4 1 0 0,0-4 6 0 0,-1 6-31 0 0,-1 0 0 0 0,0-1 0 0 0,-1 1 0 0 0,0-1 1 0 0,0 0-1 0 0,-5 6 0 0 0,8-11-41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9215 0 0,'0'0'6183'0'0,"-1"1"-5951"0"0,-46 44-7 0 0,-2-2 0 0 0,-2-2 0 0 0,-70 43 0 0 0,79-59-270 0 0,-46 30-165 0 0,73-44 177 0 0,0 0 0 0 0,0 2 0 0 0,-19 21 0 0 0,-86 118-31 0 0,116-146 64 0 0,0 1 0 0 0,1-1 0 0 0,0 0 0 0 0,0 1 0 0 0,0 0 0 0 0,-2 9 0 0 0,4-5 0 0 0,3-2 0 0 0,0-5 11 0 0,1 0 1 0 0,0-1-1 0 0,0 1 0 0 0,0-1 0 0 0,0 1 0 0 0,1-1 0 0 0,-1 0 0 0 0,1 0 0 0 0,0-1 1 0 0,0 1-1 0 0,7 3 0 0 0,8 3 94 0 0,25 9 0 0 0,-29-13-73 0 0,10 4 106 0 0,1-2-1 0 0,0 0 0 0 0,0-2 0 0 0,0-1 1 0 0,1-1-1 0 0,-1-1 0 0 0,37-2 0 0 0,-18-4 401 0 0,0-1-1 0 0,0-2 1 0 0,65-21-1 0 0,27-9-41 0 0,-88 25-496 0 0,-19 5 0 0 0,31-11 0 0 0,-50 14-8 0 0,9-3-24 0 0,-1-1 0 0 0,0 0 0 0 0,34-22 0 0 0,-49 28-27 0 0,0-1 0 0 0,0-1 0 0 0,0 1 0 0 0,-1 0 0 0 0,1-1 0 0 0,-1 0 0 0 0,0 0 0 0 0,0 0 0 0 0,0 0 0 0 0,3-6 0 0 0,-5 8 8 0 0,0 0 0 0 0,0-1 0 0 0,-1 1-1 0 0,1-1 1 0 0,-1 1 0 0 0,1-1 0 0 0,-1 1 0 0 0,0-1-1 0 0,0 0 1 0 0,0 1 0 0 0,0-1 0 0 0,-1 1-1 0 0,1-1 1 0 0,-1 1 0 0 0,1-1 0 0 0,-1 1-1 0 0,0-1 1 0 0,0 1 0 0 0,0 0 0 0 0,0-1-1 0 0,-3-3 1 0 0,1 3-7 0 0,0-1-1 0 0,0 1 1 0 0,0 0 0 0 0,-1-1-1 0 0,1 1 1 0 0,-1 1 0 0 0,0-1-1 0 0,0 1 1 0 0,-5-3-1 0 0,-4-1-53 0 0,-22-9 0 0 0,28 13 106 0 0,0-1-1 0 0,0 1 0 0 0,0 1 1 0 0,-1-1-1 0 0,1 1 1 0 0,0 0-1 0 0,0 1 0 0 0,-1 0 1 0 0,1 0-1 0 0,0 0 1 0 0,-1 1-1 0 0,1 0 0 0 0,0 1 1 0 0,0-1-1 0 0,0 1 1 0 0,0 1-1 0 0,0-1 0 0 0,0 1 1 0 0,1 1-1 0 0,-1-1 0 0 0,1 1 1 0 0,-9 7-1 0 0,11-9 17 0 0,2-2-6 0 0,1 1 0 0 0,0-1-1 0 0,0 1 1 0 0,1 0 0 0 0,-1-1-1 0 0,0 1 1 0 0,0 0 0 0 0,0 0-1 0 0,0-1 1 0 0,1 1 0 0 0,-1 0-1 0 0,0 0 1 0 0,0 0 0 0 0,1 0-1 0 0,-1 0 1 0 0,1 0 0 0 0,-1 2-1 0 0,-1 1 29 0 0,0 0 0 0 0,1 0 0 0 0,0 0 0 0 0,0 0-1 0 0,0 0 1 0 0,0 0 0 0 0,1 0 0 0 0,-1 0 0 0 0,1 5 0 0 0,4 41 450 0 0,-2-27-167 0 0,6 29 405 0 0,-7-51-640 0 0,8 26 688 0 0,-7-24-688 0 0,0 3 0 0 0,-1-3-13 0 0,2 3-168 0 0,-1 3-1267 0 0,-2-8 562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 105 1375 0 0,'0'-16'496'0'0,"2"-3"7112"0"0,4 0-3605 0 0,-3 10-3280 0 0,1 1 0 0 0,1 0 1 0 0,0 0-1 0 0,6-8 0 0 0,-10 15-192 0 0,-12 1-395 0 0,-4 4-128 0 0,-1 0 1 0 0,1 1 0 0 0,1 0 0 0 0,-1 1 0 0 0,-16 10 0 0 0,-6 2-5 0 0,-63 29-178 0 0,-188 80-496 0 0,-209 31 307 0 0,366-129 363 0 0,112-26 0 0 0,1-1 0 0 0,0-1 0 0 0,-1-1 0 0 0,1 0 0 0 0,-23-4 0 0 0,35 3 6 0 0,0 0 0 0 0,0-1 0 0 0,1 0 0 0 0,-1 0 0 0 0,0 0 0 0 0,1 0-1 0 0,0-1 1 0 0,-1 0 0 0 0,1 0 0 0 0,0-1 0 0 0,-8-6 0 0 0,12 5 49 0 0,3-1-49 0 0,1 0 0 0 0,-1-1 1 0 0,1 1-1 0 0,0 0 1 0 0,0 0-1 0 0,1 1 1 0 0,0-1-1 0 0,0 1 1 0 0,7-8-1 0 0,49-44 2 0 0,-43 42-22 0 0,54-48-418 0 0,-69 62 319 0 0,-2 3-118 0 0,-1 5 171 0 0,0 0-1 0 0,-1 0 0 0 0,0 0 1 0 0,0 0-1 0 0,-1-1 1 0 0,-4 9-1 0 0,-25 38-206 0 0,22-39 230 0 0,1 0 0 0 0,1 1 0 0 0,-8 18-1 0 0,13-26 36 0 0,0 1-1 0 0,1-1 0 0 0,0 0 1 0 0,1 0-1 0 0,0 1 0 0 0,0-1 1 0 0,0 1-1 0 0,1 0 0 0 0,0-1 1 0 0,0 1-1 0 0,1-1 0 0 0,0 1 1 0 0,0-1-1 0 0,1 0 0 0 0,0 1 1 0 0,1-1-1 0 0,-1 0 0 0 0,1 0 1 0 0,0 0-1 0 0,1-1 0 0 0,0 1 1 0 0,0-1-1 0 0,6 7 0 0 0,-2-3 9 0 0,49 61 239 0 0,59 96 0 0 0,-70-80 122 0 0,-40-77-320 0 0,-4-8-30 0 0,-1 0 0 0 0,0 0 0 0 0,1 0 0 0 0,-1 0-1 0 0,0 0 1 0 0,0 0 0 0 0,0 0 0 0 0,-1 1 0 0 0,2 3 0 0 0,-1 20 139 0 0,-1-23 457 0 0,9-12-538 0 0,15-18 74 0 0,36-52 1 0 0,-51 64-101 0 0,0-1 1 0 0,-1 0-1 0 0,0 0 0 0 0,-2 0 0 0 0,8-27 1 0 0,2-34 59 0 0,-10 43-94 0 0,13-43-1 0 0,-18 73-24 0 0,1 0 0 0 0,-1 0 1 0 0,1 0-1 0 0,0 1 0 0 0,0-1 0 0 0,0 0 0 0 0,0 1 0 0 0,1 0 0 0 0,-1-1 0 0 0,1 1 0 0 0,0 0 0 0 0,0 0 0 0 0,6-4 1 0 0,-5 8-447 0 0,8 4 627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71 160 5983 0 0,'0'0'464'0'0,"2"-9"808"0"0,2 3-726 0 0,-1-1 0 0 0,1 1-1 0 0,0 0 1 0 0,0 1 0 0 0,1-1-1 0 0,0 1 1 0 0,0-1-1 0 0,0 2 1 0 0,0-1 0 0 0,1 0-1 0 0,8-4 1 0 0,5-3-198 0 0,0 1-1 0 0,29-11 1 0 0,-29 14-66 0 0,1 0 1 0 0,0 2-1 0 0,33-8 0 0 0,-53 15-278 0 0,1-1-1 0 0,-1 1 1 0 0,0-1 0 0 0,1 0-1 0 0,-1 1 1 0 0,0-1-1 0 0,1 1 1 0 0,-1-1 0 0 0,0 1-1 0 0,1 0 1 0 0,-1-1-1 0 0,0 1 1 0 0,0-1 0 0 0,0 1-1 0 0,0-1 1 0 0,1 1-1 0 0,-1 0 1 0 0,0-1 0 0 0,0 1-1 0 0,0 1 1 0 0,0-2 0 0 0,0 3-2 0 0,0 1 0 0 0,0-1-1 0 0,0 0 1 0 0,-1 1 0 0 0,1-1-1 0 0,-1 1 1 0 0,0-1-1 0 0,0 0 1 0 0,0 1 0 0 0,0-1-1 0 0,-1 0 1 0 0,1 0 0 0 0,-1 0-1 0 0,-2 3 1 0 0,-4 6 10 0 0,-1-1 0 0 0,-11 11-1 0 0,7-8-7 0 0,-244 267 60 0 0,254-278-64 0 0,2-3 0 0 0,0 1 0 0 0,0 0 0 0 0,0 0 0 0 0,0 0 0 0 0,0 0 0 0 0,1-1 0 0 0,-1 1 0 0 0,0 0 0 0 0,1 0 0 0 0,-1 1 0 0 0,1-1 0 0 0,-1 0 0 0 0,1 0 0 0 0,-1 1 0 0 0,-2 6 16 0 0,2-7 128 0 0,1 0-125 0 0,1 0-1 0 0,-1 0 1 0 0,1 0-1 0 0,-1 0 1 0 0,1-1-1 0 0,-1 1 1 0 0,1 0-1 0 0,-1 0 0 0 0,1-1 1 0 0,0 1-1 0 0,0 0 1 0 0,-1-1-1 0 0,1 1 1 0 0,0-1-1 0 0,0 1 1 0 0,1 0-1 0 0,15 8 236 0 0,-10-6-164 0 0,1-1-1 0 0,-1 1 1 0 0,1-1-1 0 0,0 0 1 0 0,15 1-1 0 0,43-2 598 0 0,-1-1-922 0 0,-58 1-89 0 0,1 0-1 0 0,-1 0 1 0 0,0 1 0 0 0,0 0 0 0 0,0 0-1 0 0,11 5 1 0 0,-15-5-1036 0 0,4 1-15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0,'0'0'284'0'0,"1"2"91"0"0,24 61 6704 0 0,11 37-3007 0 0,-23-64-3494 0 0,1 0 1 0 0,24 43 0 0 0,-29-63-408 0 0,1 0-1 0 0,1-1 1 0 0,0-1-1 0 0,1 0 0 0 0,0 0 1 0 0,1-1-1 0 0,16 12 1 0 0,139 97 495 0 0,-159-116-703 0 0,-8-5-152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11775 0 0,'0'0'3512'0'0,"-2"0"-2802"0"0,-4 2-627 0 0,1-1 1 0 0,-1 2 0 0 0,0-1-1 0 0,1 1 1 0 0,0-1-1 0 0,-1 2 1 0 0,1-1 0 0 0,-5 5-1 0 0,-39 34 98 0 0,48-41-176 0 0,-93 87 120 0 0,-106 96 166 0 0,95-78-1175 0 0,99-99 844 0 0,0 0-237 0 0,8-7-297 0 0,13-11-605 0 0,-10 7 1008 0 0,73-56-1952 0 0,-24 19 1035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 9071 0 0,'0'0'816'0'0,"-1"1"-672"0"0,0-1-51 0 0,0 1 0 0 0,1 0 0 0 0,-1-1 0 0 0,1 1-1 0 0,-1 0 1 0 0,1 0 0 0 0,-1-1 0 0 0,1 1-1 0 0,-1 0 1 0 0,1 0 0 0 0,0 0 0 0 0,-1-1 0 0 0,1 1-1 0 0,0 0 1 0 0,0 0 0 0 0,0 0 0 0 0,-1 0 0 0 0,1 0-1 0 0,0 0 1 0 0,0-1 0 0 0,1 1 0 0 0,-1 0 0 0 0,0 0-1 0 0,0 0 1 0 0,0 0 0 0 0,0 0 0 0 0,1 0 0 0 0,-1-1-1 0 0,0 1 1 0 0,1 0 0 0 0,-1 0 0 0 0,1 0 0 0 0,-1-1-1 0 0,1 1 1 0 0,-1 0 0 0 0,1-1 0 0 0,-1 1-1 0 0,1 0 1 0 0,1 0 0 0 0,0 0 18 0 0,0 1 0 0 0,0-1 1 0 0,0 0-1 0 0,0-1 0 0 0,0 1 0 0 0,0 0 0 0 0,1-1 1 0 0,-1 1-1 0 0,0-1 0 0 0,0 1 0 0 0,0-1 0 0 0,3 0 1 0 0,23-4 584 0 0,-1-1 0 0 0,0-1 0 0 0,48-18 0 0 0,13-4-162 0 0,-62 24-606 0 0,-25 4-1218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8751 0 0,'0'0'7355'0'0,"2"-1"-6428"0"0,84-33 1895 0 0,-61 22-2567 0 0,1 2 1 0 0,0 1-1 0 0,0 1 1 0 0,30-5 0 0 0,-55 13-260 0 0,16-3 39 0 0,21 1 0 0 0,-33 2-296 0 0,1 0 0 0 0,-1 0 0 0 0,0 1 0 0 0,1 0 0 0 0,-1 0 0 0 0,0 0 0 0 0,0 1 0 0 0,6 2 0 0 0,0 1-918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30 115 10191 0 0,'-1'-2'464'0'0,"-20"-76"381"0"0,13 43 5042 0 0,32 139-5463 0 0,-11-43-30 0 0,2 0 1 0 0,29 71-1 0 0,-29-98-332 0 0,1-1 0 0 0,1 0 1 0 0,2-2-1 0 0,1 0 0 0 0,1-1 0 0 0,2-1 1 0 0,1-1-1 0 0,1-1 0 0 0,32 26 1 0 0,-41-41-6 0 0,0-1 1 0 0,1 0-1 0 0,0-1 1 0 0,1-1 0 0 0,0-1-1 0 0,0-1 1 0 0,1 0 0 0 0,29 7-1 0 0,-45-14 23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7367 0 0,'0'0'5703'0'0,"0"2"-5568"0"0,-3 12-96 0 0,1 0 0 0 0,-2-1 1 0 0,-5 15-1 0 0,-25 69 402 0 0,15-41-125 0 0,3-11 1 0 0,-2 8 270 0 0,-2-1 1 0 0,-47 88 0 0 0,52-117-663 0 0,7-12-80 0 0,1 1-1 0 0,0 0 1 0 0,1 0 0 0 0,0 0-1 0 0,1 1 1 0 0,-6 18 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9215 0 0,'0'0'707'0'0,"-2"0"-464"0"0,-4-1 121 0 0,0 1-1 0 0,1 0 1 0 0,-1 1 0 0 0,0-1 0 0 0,0 1 0 0 0,0 0 0 0 0,0 0 0 0 0,0 1 0 0 0,1 0 0 0 0,-1 0 0 0 0,-6 3-1 0 0,7-2-253 0 0,0-1-1 0 0,0 1 1 0 0,0 0-1 0 0,1 0 1 0 0,-1 1-1 0 0,1-1 0 0 0,0 1 1 0 0,0 0-1 0 0,0 0 1 0 0,1 0-1 0 0,-1 1 1 0 0,-4 7-1 0 0,8-12-108 0 0,-1 1 0 0 0,0 0-1 0 0,1 0 1 0 0,-1 0 0 0 0,1 0 0 0 0,-1 0 0 0 0,1 0-1 0 0,0 0 1 0 0,-1 0 0 0 0,1 0 0 0 0,0 0 0 0 0,0 0-1 0 0,0 0 1 0 0,-1 0 0 0 0,1 1 0 0 0,1 1-1 0 0,-3 12-289 0 0,4-12 67 0 0,-1-1 29 0 0,-1-1-644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11375 0 0,'0'0'1031'0'0,"-2"1"-784"0"0,-5 2 37 0 0,0 1 0 0 0,0 0 0 0 0,0 0 0 0 0,1 1 0 0 0,0 0 0 0 0,0 0 0 0 0,-9 10 0 0 0,-11 8 113 0 0,4-3-28 0 0,-29 34-1 0 0,-3 2-262 0 0,16-20-95 0 0,-62 53-1 0 0,7-21 43 0 0,82-60-55 0 0,0 1-1 0 0,1 1 0 0 0,-1-1 0 0 0,2 2 1 0 0,0-1-1 0 0,0 1 0 0 0,-11 18 0 0 0,16-22 28 0 0,0 0 0 0 0,1 1 0 0 0,0-1 0 0 0,0 1 0 0 0,0-1 0 0 0,1 1 0 0 0,0 0 0 0 0,1 0 0 0 0,0 0 0 0 0,0 0 0 0 0,1 0-1 0 0,0 0 1 0 0,0 0 0 0 0,2 12 0 0 0,0-13 29 0 0,-1-1 0 0 0,1 1 0 0 0,1-1 1 0 0,-1 0-1 0 0,1 0 0 0 0,0 0 0 0 0,0 0 0 0 0,1 0 0 0 0,0 0 0 0 0,0-1 0 0 0,0 0 0 0 0,1 0 0 0 0,-1 0 0 0 0,1 0 0 0 0,1-1 1 0 0,-1 0-1 0 0,0 0 0 0 0,1 0 0 0 0,0-1 0 0 0,0 0 0 0 0,0 0 0 0 0,0 0 0 0 0,0-1 0 0 0,11 3 0 0 0,1-1 34 0 0,1-1-1 0 0,0-1 1 0 0,0-1 0 0 0,0 0-1 0 0,0-1 1 0 0,0-1-1 0 0,0-1 1 0 0,0-1-1 0 0,0 0 1 0 0,25-9 0 0 0,3-4 168 0 0,0-2 0 0 0,77-43 0 0 0,-102 49-215 0 0,0-1 1 0 0,-1 0-1 0 0,37-32 0 0 0,-50 37-89 0 0,0 0 0 0 0,0-1 0 0 0,-1 0 0 0 0,0 0 0 0 0,-1 0 0 0 0,0-1 0 0 0,0 0-1 0 0,-1 0 1 0 0,0 0 0 0 0,6-21 0 0 0,-11 29 5 0 0,1 1-1 0 0,-1-1 0 0 0,1 1 0 0 0,-1-1 1 0 0,0 1-1 0 0,1-1 0 0 0,-1 1 1 0 0,0-1-1 0 0,0 1 0 0 0,0-1 1 0 0,0 1-1 0 0,0-1 0 0 0,-1 1 0 0 0,1-1 1 0 0,0 1-1 0 0,-1 0 0 0 0,1-1 1 0 0,-1 1-1 0 0,0-1 0 0 0,1 1 1 0 0,-1 0-1 0 0,0-1 0 0 0,0 1 1 0 0,0 0-1 0 0,1 0 0 0 0,-2 0 0 0 0,1 0 1 0 0,0 0-1 0 0,0 0 0 0 0,0 0 1 0 0,0 0-1 0 0,0 0 0 0 0,-1 0 1 0 0,1 1-1 0 0,0-1 0 0 0,-4-1 1 0 0,1 1-31 0 0,0 0 1 0 0,0 1 0 0 0,0-1 0 0 0,0 1 0 0 0,-1 0 0 0 0,1 0 0 0 0,0 0 0 0 0,0 0 0 0 0,0 1 0 0 0,-1-1 0 0 0,1 1 0 0 0,-4 2 0 0 0,-8 3 37 0 0,0 1 1 0 0,0 0 0 0 0,1 1 0 0 0,0 1 0 0 0,0 1 0 0 0,-16 13 0 0 0,21-14 62 0 0,0 0 0 0 0,1 0 0 0 0,0 1 0 0 0,0 0 0 0 0,1 0 0 0 0,0 1 0 0 0,1 0 0 0 0,-11 21 0 0 0,16-26 2 0 0,0-1 1 0 0,0 1 0 0 0,1-1-1 0 0,0 1 1 0 0,-1 9-1 0 0,2 3 94 0 0,3-14-105 0 0,-1-2 1 0 0,-1 0-10 0 0,0 0-1 0 0,1 0 1 0 0,-1-1-1 0 0,1 1 1 0 0,-1-1 0 0 0,1 1-1 0 0,-1-1 1 0 0,1 0-1 0 0,0 0 1 0 0,0 0-1 0 0,0 1 1 0 0,-1-2-1 0 0,1 1 1 0 0,0 0-1 0 0,0 0 1 0 0,1-1 0 0 0,3 2-1 0 0,0-1-39 0 0,1-1 0 0 0,-1 0 0 0 0,1 1 0 0 0,10-3 0 0 0,0-1-96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 5063 0 0,'0'0'232'0'0,"-1"2"-13"0"0,0-2 229 0 0,0 1 0 0 0,0 0 0 0 0,0 0 0 0 0,0 0 1 0 0,0 0-1 0 0,0 0 0 0 0,1 1 0 0 0,-1-1 0 0 0,1 0 0 0 0,-1 0 0 0 0,0 0 0 0 0,1 0 0 0 0,0 1 0 0 0,-1-1 1 0 0,1 2-1 0 0,0-2-311 0 0,0 0 1 0 0,0 0-1 0 0,0-1 1 0 0,0 1-1 0 0,0 0 1 0 0,1 0 0 0 0,-1-1-1 0 0,0 1 1 0 0,1 0-1 0 0,-1-1 1 0 0,0 1-1 0 0,1 0 1 0 0,-1-1-1 0 0,1 1 1 0 0,-1-1-1 0 0,1 1 1 0 0,-1-1 0 0 0,1 1-1 0 0,0 0 1 0 0,1 1-3 0 0,1-1 1 0 0,-1 0 0 0 0,1 0-1 0 0,-1 1 1 0 0,1-1 0 0 0,0-1-1 0 0,-1 1 1 0 0,1 0 0 0 0,0-1 0 0 0,3 1-1 0 0,18-1 468 0 0,0-2-1 0 0,0 0 0 0 0,0-2 1 0 0,43-12-1 0 0,-24 5-192 0 0,30-2-107 0 0,10-3-436 0 0,-31 0-5777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17447 0 0,'0'0'1580'0'0,"-1"1"-1264"0"0,-51 65 856 0 0,41-50-1013 0 0,10-16-153 0 0,1 1 1 0 0,-1 0-1 0 0,1-1 0 0 0,0 1 1 0 0,-1 0-1 0 0,1 0 1 0 0,0 0-1 0 0,0-1 0 0 0,-1 1 1 0 0,1 0-1 0 0,0 0 0 0 0,0 0 1 0 0,0-1-1 0 0,0 1 1 0 0,0 0-1 0 0,0 1 0 0 0,1 2-1387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31 12895 0 0,'0'0'998'0'0,"0"-1"-481"0"0,-1-1-246 0 0,0 0 0 0 0,1 1 0 0 0,-1-1 0 0 0,0 1 0 0 0,0-1 0 0 0,0 0 0 0 0,-1 1 0 0 0,1 0 0 0 0,0-1 0 0 0,0 1 1 0 0,-1 0-1 0 0,1-1 0 0 0,-1 1 0 0 0,1 0 0 0 0,-1 0 0 0 0,-3-1 0 0 0,2 1-121 0 0,0 0 0 0 0,0 0 0 0 0,-1 0 0 0 0,1 1 0 0 0,0 0 0 0 0,-1-1 0 0 0,1 1 0 0 0,0 0 0 0 0,-6 1 0 0 0,-13 4-133 0 0,1 0 1 0 0,-1 1-1 0 0,1 1 1 0 0,1 1-1 0 0,-25 13 1 0 0,-48 18-18 0 0,-93 28 0 0 0,178-64 0 0 0,1 0 0 0 0,-1 0 0 0 0,1 1 0 0 0,0 0 0 0 0,0 0 0 0 0,0 1 0 0 0,0 0 0 0 0,1 0 0 0 0,0 0 0 0 0,0 1 0 0 0,0 0 0 0 0,1 0 0 0 0,0 1 0 0 0,0-1 0 0 0,-6 12 0 0 0,10-17 0 0 0,1 0 0 0 0,-1 0 0 0 0,1 0 0 0 0,-1-1 0 0 0,1 1 0 0 0,-1 0 0 0 0,1 0 0 0 0,0 0 0 0 0,-1 0 0 0 0,1 0 0 0 0,0 0 0 0 0,0 0 0 0 0,-1 0 0 0 0,1 0 0 0 0,0 0 0 0 0,0 2 0 0 0,1 0 0 0 0,-2-1 0 0 0,1-1 0 0 0,0 0 0 0 0,0 0 0 0 0,0 0 0 0 0,0 1 0 0 0,0-1 0 0 0,0 0 0 0 0,0 0 0 0 0,0 1 0 0 0,0-1 0 0 0,0 0 0 0 0,1 0 0 0 0,-1 1-1 0 0,0-1 1 0 0,1 0 0 0 0,-1 0 0 0 0,1 0 0 0 0,0 0 0 0 0,-1 0 0 0 0,1 0 0 0 0,0 0 0 0 0,0 0 0 0 0,0 1 0 0 0,2 2-9 0 0,2 1-8 0 0,0 0 1 0 0,0 0 0 0 0,0 0 0 0 0,1-1 0 0 0,0 1 0 0 0,0-1-1 0 0,0 0 1 0 0,0-1 0 0 0,0 0 0 0 0,10 4 0 0 0,11 2-131 0 0,36 8 1 0 0,-30-8-26 0 0,15 3-193 0 0,72 23-257 0 0,-106-30 600 0 0,0 1 0 0 0,-1 0 1 0 0,1 1-1 0 0,-2 0 1 0 0,1 1-1 0 0,13 12 0 0 0,-22-16 99 0 0,0-1-1 0 0,-1 1 1 0 0,0 0-1 0 0,0 0 1 0 0,0 0-1 0 0,0 0 0 0 0,-1 0 1 0 0,0 1-1 0 0,1-1 1 0 0,-2 1-1 0 0,1 0 1 0 0,0-1-1 0 0,-1 1 1 0 0,0 0-1 0 0,0 0 1 0 0,0 0-1 0 0,-1 0 0 0 0,0 9 1 0 0,-1-2 98 0 0,0 0 1 0 0,-1 0-1 0 0,-1 1 0 0 0,0-1 1 0 0,0 0-1 0 0,-9 17 0 0 0,9-23-149 0 0,-1 0 1 0 0,-1 0-1 0 0,1 0 0 0 0,-1 0 0 0 0,0-1 0 0 0,-1 0 0 0 0,1 0 1 0 0,-1 0-1 0 0,-8 5 0 0 0,-6 6-21 0 0,14-11 6 0 0,-1 0 0 0 0,0 0 1 0 0,1 0-1 0 0,-2-1 0 0 0,1 0 1 0 0,0-1-1 0 0,-1 1 0 0 0,1-1 1 0 0,-1-1-1 0 0,0 0 0 0 0,-12 3 1 0 0,14-5-9 0 0,0 0 1 0 0,1 0-1 0 0,-1 0 1 0 0,0 0-1 0 0,1-1 1 0 0,-1 0 0 0 0,1 0-1 0 0,-1 0 1 0 0,1-1-1 0 0,-1 0 1 0 0,1 0-1 0 0,0 0 1 0 0,0-1 0 0 0,0 0-1 0 0,0 0 1 0 0,1 0-1 0 0,-8-6 1 0 0,8 5 7 0 0,0 0-1 0 0,1 1 1 0 0,-1-2 0 0 0,1 1-1 0 0,0 0 1 0 0,0-1 0 0 0,0 1-1 0 0,1-1 1 0 0,-1 0 0 0 0,1 0-1 0 0,0 0 1 0 0,1 0 0 0 0,-1 0-1 0 0,0-8 1 0 0,0-4 15 0 0,1 1 0 0 0,1 0-1 0 0,2-23 1 0 0,1-11 20 0 0,-3 46-45 0 0,0 0-1 0 0,-1 0 1 0 0,1 0 0 0 0,-1 0-1 0 0,0 0 1 0 0,0 0 0 0 0,0 0-1 0 0,-1 0 1 0 0,-1-4-1 0 0,2 7-4 0 0,0-1 0 0 0,0 0 0 0 0,-1 0-1 0 0,1 1 1 0 0,0-1 0 0 0,-1 1 0 0 0,1-1-1 0 0,-1 1 1 0 0,1-1 0 0 0,-1 1 0 0 0,0 0-1 0 0,1 0 1 0 0,-1 0 0 0 0,0 0 0 0 0,0 0-1 0 0,0 0 1 0 0,0 0 0 0 0,-3 0-1 0 0,4 1-48 0 0,-1 0 0 0 0,-2 1 30 0 0,28 1-37 0 0,-15-4 107 0 0,1 0 0 0 0,0 0-1 0 0,-1-1 1 0 0,1 0 0 0 0,17-9-1 0 0,2-1 147 0 0,-2 2 17 0 0,-2-1 0 0 0,1-2 0 0 0,45-32 0 0 0,63-62 562 0 0,-127 102-768 0 0,-1 1 0 0 0,1-1-1 0 0,-1 0 1 0 0,0-1 0 0 0,-1 1-1 0 0,0-1 1 0 0,0 0-1 0 0,0-1 1 0 0,-1 1 0 0 0,0-1-1 0 0,0 0 1 0 0,-1 0 0 0 0,3-8-1 0 0,-6 14-91 0 0,-2 0-213 0 0,2 2 284 0 0,0 0 0 0 0,0 0 1 0 0,0 0-1 0 0,0 0 1 0 0,0-1-1 0 0,0 1 0 0 0,0 0 1 0 0,0 0-1 0 0,0 0 0 0 0,0 0 1 0 0,0 0-1 0 0,0 0 1 0 0,0-1-1 0 0,0 1 0 0 0,0 0 1 0 0,0 0-1 0 0,0 0 0 0 0,-1 0 1 0 0,1 0-1 0 0,0 0 1 0 0,0 0-1 0 0,0 0 0 0 0,0-1 1 0 0,0 1-1 0 0,0 0 0 0 0,0 0 1 0 0,-1 0-1 0 0,1 0 1 0 0,0 0-1 0 0,0 0 0 0 0,0 0 1 0 0,0 0-1 0 0,0 0 0 0 0,0 0 1 0 0,-1 0-1 0 0,-1 0-224 0 0,0 0-1 0 0,-1 0 1 0 0,1 0-1 0 0,0 0 0 0 0,0 1 1 0 0,-1-1-1 0 0,1 1 1 0 0,0 0-1 0 0,0-1 1 0 0,0 1-1 0 0,0 0 1 0 0,0 0-1 0 0,0 0 0 0 0,0 0 1 0 0,0 1-1 0 0,0-1 1 0 0,-2 3-1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28 4607 0 0,'-1'1'354'0'0,"-54"3"2642"0"0,32-5 10581 0 0,71-10-13163 0 0,0 2-1 0 0,50-3 1 0 0,-68 14-318 0 0,-19 2-32 0 0,-4 3-48 0 0,-6-5-16 0 0,-1 0 0 0 0,1 0 0 0 0,0 0 0 0 0,-1 0 0 0 0,0 0 0 0 0,1 0 0 0 0,-1 0 0 0 0,0 0 0 0 0,0 0 0 0 0,0 0 0 0 0,0 0 0 0 0,0 0 0 0 0,-1 0 0 0 0,1 0 0 0 0,-1 0 0 0 0,1 0 0 0 0,-1 0 0 0 0,0 0 0 0 0,1 0 0 0 0,-1-1 0 0 0,0 1 0 0 0,-2 3 0 0 0,-3 4 0 0 0,-1 0 0 0 0,-13 15 0 0 0,17-21 0 0 0,-118 117 69 0 0,44-47-21 0 0,25-25-36 0 0,27-25-9 0 0,1 0 0 0 0,-26 32 1 0 0,49-53 370 0 0,3-2-239 0 0,13 1 36 0 0,0-1-1 0 0,0 0 0 0 0,-1-2 1 0 0,25-4-1 0 0,19-1-73 0 0,-8 4-206 0 0,0 3-1 0 0,0 2 0 0 0,88 15 1 0 0,-111-11-1730 0 0,-17-3-25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 13015 0 0,'0'0'1179'0'0,"-2"0"-972"0"0,1 0-107 0 0,0 0 0 0 0,0 1 0 0 0,0-1 1 0 0,0 0-1 0 0,0 0 0 0 0,0 0 0 0 0,0 0 0 0 0,-7-1 6276 0 0,11 0-5973 0 0,144-22 268 0 0,-40 8-372 0 0,-55 8-453 0 0,-47 7 117 0 0,0 0 1 0 0,1 0-1 0 0,-1 0 1 0 0,0 1-1 0 0,0-1 1 0 0,1 1-1 0 0,6 3 0 0 0,-10-3-253 0 0,5 20-1951 0 0,-7-9 435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3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5063 0 0,'2'-1'14704'0'0,"2"-1"-14425"0"0,0-1 1 0 0,0 1-1 0 0,0 0 0 0 0,1 0 1 0 0,-1 0-1 0 0,1 1 0 0 0,-1-1 1 0 0,1 1-1 0 0,-1 0 0 0 0,1 1 0 0 0,9-1 1 0 0,8 1-245 0 0,28 3 0 0 0,-30-2 90 0 0,268 24-904 0 0,-278-25-1547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3679 0 0,'0'0'14480'0'0,"9"9"-12592"0"0,-8-8-1830 0 0,0 1-1 0 0,1-1 1 0 0,-1 1-1 0 0,0-1 0 0 0,0 1 1 0 0,0-1-1 0 0,0 1 1 0 0,0 0-1 0 0,-1 0 1 0 0,1-1-1 0 0,0 1 0 0 0,-1 0 1 0 0,1 0-1 0 0,-1 0 1 0 0,0 0-1 0 0,1 0 1 0 0,-1 2-1 0 0,-1 0-33 0 0,1-1 0 0 0,-1 0 0 0 0,1 0-1 0 0,-1 0 1 0 0,0 0 0 0 0,0 0 0 0 0,-1 0 0 0 0,1 0 0 0 0,-4 6-1 0 0,-2 0-23 0 0,0 0 0 0 0,0 0 0 0 0,-1-1 0 0 0,0 0 0 0 0,-18 13 0 0 0,23-21-74 0 0,3-1 69 0 0,-1 0 1 0 0,1 1 0 0 0,-1-1 0 0 0,1 0 0 0 0,-1 0 0 0 0,1 0 0 0 0,-1 0 0 0 0,1 0 0 0 0,0 1 0 0 0,0-1 0 0 0,-1 0 0 0 0,1 0 0 0 0,0 0 0 0 0,0 0 0 0 0,0 0 0 0 0,0 0 0 0 0,0 0 0 0 0,0 0-1 0 0,0 0 1 0 0,0 0 0 0 0,0 0 0 0 0,1 0 0 0 0,-1 0 0 0 0,0 1 0 0 0,1-2 0 0 0,0-2-20 0 0,2-6 21 0 0,1 0 0 0 0,0 0-1 0 0,0 0 1 0 0,1 0 0 0 0,0 1 0 0 0,11-15 0 0 0,-15 24 11 0 0,-1-1 1 0 0,0 1-1 0 0,0 0 1 0 0,0 0-1 0 0,0 0 1 0 0,0 0 0 0 0,0-1-1 0 0,0 1 1 0 0,0 0-1 0 0,0 0 1 0 0,0 0-1 0 0,0 0 1 0 0,1 0 0 0 0,-1 0-1 0 0,0-1 1 0 0,0 1-1 0 0,0 0 1 0 0,0 0-1 0 0,0 0 1 0 0,0 0 0 0 0,1 0-1 0 0,-1 0 1 0 0,0 0-1 0 0,0 0 1 0 0,0 0-1 0 0,0 0 1 0 0,1 0 0 0 0,-1-1-1 0 0,0 1 1 0 0,0 0-1 0 0,0 0 1 0 0,0 0-1 0 0,1 0 1 0 0,-1 0 0 0 0,0 0-1 0 0,0 1 1 0 0,0-1-1 0 0,0 0 1 0 0,1 0-1 0 0,-1 0 1 0 0,0 0 0 0 0,0 0-1 0 0,0 0 1 0 0,0 0-1 0 0,1 0 1 0 0,-1 0-1 0 0,0 0 1 0 0,0 0 0 0 0,0 1-1 0 0,0-1 1 0 0,1 0-1 0 0,2 13 119 0 0,-2 25-181 0 0,-1-33 82 0 0,-1 8-28 0 0,0 0 0 0 0,0 0 0 0 0,-5 16 0 0 0,3-20 0 0 0,0-1 11 0 0,2-7 44 0 0,3-15-2807 0 0,3-4-4138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10511 0 0,'0'0'3762'0'0,"2"3"-2890"0"0,2 7-630 0 0,-1 1 0 0 0,0 0 0 0 0,0 0 0 0 0,-1 0 0 0 0,-1 1 0 0 0,1-1 0 0 0,-2 0 0 0 0,0 16 0 0 0,-2-11-87 0 0,0 0 0 0 0,-1-1 0 0 0,-1 1 0 0 0,0 0 0 0 0,-8 16 1 0 0,-8 12 19 0 0,-2-2 0 0 0,-54 77 1 0 0,75-117-170 0 0,-28 38 18 0 0,-3-1 0 0 0,0-1 1 0 0,-3-2-1 0 0,-1-1 0 0 0,-52 38 0 0 0,9-12 4 0 0,-3-3 0 0 0,-107 55 0 0 0,176-106-37 0 0,-4 1 40 0 0,31-10-103 0 0,46-14-1484 0 0,-20 6-4702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488 365 12263 0 0,'0'0'1112'0'0,"1"-1"-917"0"0,2 1 383 0 0,0 0 0 0 0,-1-1 0 0 0,1 1 0 0 0,-1-1 0 0 0,1 1 0 0 0,-1-1 0 0 0,1 0 0 0 0,-1 0 0 0 0,1 0 0 0 0,-1-1 0 0 0,3-1 1 0 0,-4 1-445 0 0,0 1 1 0 0,0-1-1 0 0,0 0 1 0 0,0 1 0 0 0,-1-1-1 0 0,1 0 1 0 0,0 1-1 0 0,-1-1 1 0 0,0 0 0 0 0,1 0-1 0 0,-1 1 1 0 0,0-4 0 0 0,0-7-67 0 0,0 1 0 0 0,-1-1 0 0 0,-1 1 0 0 0,0 0 0 0 0,0 0 0 0 0,-7-21 0 0 0,-5-21-110 0 0,-13-81-1746 0 0,27 131 1718 0 0,-1 1 0 0 0,1 0 0 0 0,-1-1 0 0 0,0 1 0 0 0,0 0 0 0 0,0-1 0 0 0,-1 1 0 0 0,1 0 0 0 0,0 0 0 0 0,-1 0 0 0 0,1 0 0 0 0,-1 0 0 0 0,-3-3 0 0 0,3 4 36 0 0,1 0 0 0 0,-1 0 0 0 0,1 1 0 0 0,-1-1 0 0 0,1 1 0 0 0,-1-1 0 0 0,0 1-1 0 0,1-1 1 0 0,-1 1 0 0 0,0 0 0 0 0,0 0 0 0 0,1-1 0 0 0,-1 1 0 0 0,0 1 0 0 0,0-1 0 0 0,1 0 0 0 0,-1 0-1 0 0,0 1 1 0 0,1-1 0 0 0,-4 2 0 0 0,-10 4-97 0 0,0 2 0 0 0,1-1 0 0 0,0 2-1 0 0,0 0 1 0 0,1 1 0 0 0,-17 16 0 0 0,-4 1-87 0 0,-13 11 38 0 0,-52 52 0 0 0,82-74 141 0 0,2 1 1 0 0,1 1-1 0 0,0 1 0 0 0,1 0 0 0 0,1 0 0 0 0,-14 31 0 0 0,24-45 42 0 0,1-1 0 0 0,-1 0 0 0 0,1 1 0 0 0,0-1 0 0 0,0 1 0 0 0,0-1 0 0 0,1 1 0 0 0,0 0 0 0 0,0 5 0 0 0,0-8-1 0 0,0 0 0 0 0,0-1 1 0 0,1 1-1 0 0,-1-1 0 0 0,1 1 0 0 0,-1-1 1 0 0,1 1-1 0 0,-1-1 0 0 0,1 1 1 0 0,0-1-1 0 0,0 0 0 0 0,0 1 1 0 0,0-1-1 0 0,0 0 0 0 0,0 0 1 0 0,0 1-1 0 0,0-1 0 0 0,1 0 0 0 0,-1 0 1 0 0,0-1-1 0 0,1 1 0 0 0,-1 0 1 0 0,0 0-1 0 0,1 0 0 0 0,-1-1 1 0 0,1 1-1 0 0,-1-1 0 0 0,1 1 1 0 0,2-1-1 0 0,5 1 55 0 0,1 0 1 0 0,-1-1-1 0 0,0 0 1 0 0,1-1-1 0 0,-1 0 1 0 0,0 0-1 0 0,0-1 1 0 0,0 0-1 0 0,0 0 1 0 0,14-7-1 0 0,9-5 326 0 0,42-25-1 0 0,-72 38-366 0 0,62-35 378 0 0,102-64 178 0 0,-129 71-484 0 0,-35 27 266 0 0,-3 4-319 0 0,0 0 0 0 0,0 0-1 0 0,0-1 1 0 0,0 1 0 0 0,0-1-1 0 0,0 1 1 0 0,0-1 0 0 0,-2 2 0 0 0,-2 3 20 0 0,-39 66 252 0 0,-58 125-1 0 0,80-149-327 0 0,0-5-8 0 0,-1-1-1 0 0,-2-1 0 0 0,-1-1 1 0 0,-39 43-1 0 0,32-45-839 0 0,32-36 573 0 0,2-3-673 0 0,33-31-350 0 0,-14 13 203 0 0,4-4-311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8 10135 0 0,'0'0'778'0'0,"11"-4"594"0"0,-3 1 2601 0 0,-8 3-3891 0 0,0 0 0 0 0,0 0 0 0 0,0 0 0 0 0,1 0 0 0 0,-1 0 0 0 0,0-1 0 0 0,0 1 0 0 0,0 0 0 0 0,0 0 0 0 0,1 0 0 0 0,-1 0 0 0 0,0 0 0 0 0,0 0 1 0 0,0 0-1 0 0,0 0 0 0 0,1 0 0 0 0,-1 0 0 0 0,0 1 0 0 0,0-1 0 0 0,0 0 0 0 0,0 0 0 0 0,0 0 0 0 0,1 0 0 0 0,-1 0 0 0 0,0 0 0 0 0,0 0 0 0 0,0 0 0 0 0,0 0 0 0 0,0 0 0 0 0,1 1 0 0 0,-1-1 0 0 0,0 0 0 0 0,0 0 0 0 0,0 0 0 0 0,0 0 1 0 0,0 0-1 0 0,0 0 0 0 0,0 1 0 0 0,0-1 0 0 0,0 0 0 0 0,0 0 0 0 0,0 0 0 0 0,0 0 0 0 0,1 1 0 0 0,-1-1 0 0 0,0 0 0 0 0,0 0 0 0 0,0 0 0 0 0,0 0 0 0 0,0 1 0 0 0,0-1 0 0 0,-1 0 0 0 0,1 0 0 0 0,0 0 0 0 0,0 0 0 0 0,0 0 0 0 0,0 1 0 0 0,-7 14 835 0 0,-16 15-1077 0 0,-12 11 183 0 0,-3-1 0 0 0,-62 52 0 0 0,2-21-168 0 0,59-45 108 0 0,1 2 1 0 0,1 2 0 0 0,-42 44-1 0 0,75-69 40 0 0,-1 1 0 0 0,1-1-1 0 0,0 1 1 0 0,0 0 0 0 0,1 1 0 0 0,0-1 0 0 0,0 0-1 0 0,0 1 1 0 0,1 0 0 0 0,0 0 0 0 0,0 0-1 0 0,0 0 1 0 0,0 8 0 0 0,2-10-6 0 0,0 0 0 0 0,0 0 1 0 0,1 0-1 0 0,-1 0 0 0 0,1 0 1 0 0,0 0-1 0 0,1-1 0 0 0,-1 1 0 0 0,1 0 1 0 0,0-1-1 0 0,0 1 0 0 0,0-1 0 0 0,1 1 1 0 0,-1-1-1 0 0,1 0 0 0 0,0 0 0 0 0,0-1 1 0 0,0 1-1 0 0,8 6 0 0 0,0-2 3 0 0,1 0 0 0 0,-1-1 0 0 0,1 0 0 0 0,1-1 0 0 0,-1 0 0 0 0,1-1 0 0 0,0-1 0 0 0,0 0 0 0 0,16 3 0 0 0,3-2 0 0 0,0-1 0 0 0,56 1 0 0 0,-61-6 16 0 0,0-1 0 0 0,0-2 0 0 0,0 0 0 0 0,-1-2 0 0 0,1-1 0 0 0,28-11 0 0 0,-4-3 55 0 0,-1-3 0 0 0,47-28 1 0 0,-30 14-61 0 0,53-33 41 0 0,-112 65-52 0 0,-8 6-2 0 0,0-1-1 0 0,-1 1 1 0 0,1-1-1 0 0,0 1 0 0 0,0-1 1 0 0,0 1-1 0 0,0-1 0 0 0,-1 1 1 0 0,1-1-1 0 0,0 1 0 0 0,0-1 1 0 0,-1 1-1 0 0,1 0 0 0 0,0-1 1 0 0,-1 1-1 0 0,1-1 0 0 0,-1 1 1 0 0,1 0-1 0 0,-1-1 0 0 0,-2-1 1 0 0,-1 0 0 0 0,1 0-1 0 0,0 0 1 0 0,-1 0 0 0 0,1 1-1 0 0,-1 0 1 0 0,1-1 0 0 0,-1 1 0 0 0,0 1-1 0 0,1-1 1 0 0,-1 0 0 0 0,0 1-1 0 0,-4 0 1 0 0,-4 0-8 0 0,-1 0-1 0 0,-20 4 0 0 0,25-2 20 0 0,1 0 0 0 0,-1 0 0 0 0,0 1 0 0 0,1 0 0 0 0,-1 1 0 0 0,1 0 0 0 0,0 0 0 0 0,0 0 0 0 0,0 1 0 0 0,1 0 0 0 0,-1 0 0 0 0,1 0 0 0 0,0 1-1 0 0,1 0 1 0 0,0 0 0 0 0,0 1 0 0 0,-7 11 0 0 0,3-3-366 0 0,1 0 0 0 0,1 1 0 0 0,0 0 0 0 0,1 1 0 0 0,1-1 0 0 0,0 1 1 0 0,-2 22-1 0 0,5-28-6573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152 9215 0 0,'1'-1'707'0'0,"17"-32"-17"0"0,-10 18 1151 0 0,0-1 0 0 0,-2 1 0 0 0,8-27 1 0 0,-14 42-1817 0 0,1-1 1 0 0,-1 0-1 0 0,0 0 1 0 0,0 0-1 0 0,0 0 1 0 0,0 0-1 0 0,0 0 1 0 0,0 0-1 0 0,0 0 1 0 0,0 0-1 0 0,0 1 1 0 0,0-1-1 0 0,-1 0 1 0 0,1 0-1 0 0,0 0 1 0 0,0 0 0 0 0,-1 0-1 0 0,1 0 1 0 0,-1 1-1 0 0,1-1 1 0 0,-1 0-1 0 0,1 0 1 0 0,-1 1-1 0 0,1-1 1 0 0,-1 0-1 0 0,0 1 1 0 0,1-1-1 0 0,-2 0 1 0 0,0 0 12 0 0,1 0-1 0 0,-1 0 1 0 0,0 1-1 0 0,1-1 1 0 0,-1 1 0 0 0,0-1-1 0 0,0 1 1 0 0,0 0 0 0 0,1 0-1 0 0,-1 0 1 0 0,0 0 0 0 0,0 0-1 0 0,0 0 1 0 0,1 0 0 0 0,-3 1-1 0 0,-24 6-101 0 0,0 1-1 0 0,1 1 0 0 0,-46 24 1 0 0,-7 2-62 0 0,-208 59-194 0 0,31-31 50 0 0,188-49 131 0 0,-123 7-1 0 0,172-20 136 0 0,0-2 0 0 0,-39-5 1 0 0,47 4 4 0 0,0-1 0 0 0,1 0 0 0 0,-1-1 1 0 0,1 0-1 0 0,0 0 0 0 0,-13-9 0 0 0,23 13 0 0 0,0-1 0 0 0,0 1 0 0 0,0-1-1 0 0,0 0 1 0 0,0 0 0 0 0,1 1 0 0 0,-1-1-1 0 0,0 0 1 0 0,0 0 0 0 0,1 0 0 0 0,-1 0 0 0 0,1 0-1 0 0,-1 0 1 0 0,1 0 0 0 0,-1 0 0 0 0,1 0 0 0 0,-1 0-1 0 0,1 0 1 0 0,0 0 0 0 0,0 0 0 0 0,-1 0-1 0 0,1 0 1 0 0,0-1 0 0 0,0 1 0 0 0,0 0 0 0 0,0 0-1 0 0,1 0 1 0 0,-1 0 0 0 0,0 0 0 0 0,0 0-1 0 0,1 0 1 0 0,-1 0 0 0 0,0-1 0 0 0,1 1 0 0 0,-1 0-1 0 0,1 0 1 0 0,-1 0 0 0 0,1 1 0 0 0,0-1-1 0 0,1-2 1 0 0,2-2 5 0 0,0-1-1 0 0,1 1 0 0 0,0 0 1 0 0,0 0-1 0 0,8-5 0 0 0,128-84-398 0 0,-125 86 313 0 0,-15 7 75 0 0,0 1 1 0 0,0-1-1 0 0,0 1 0 0 0,0-1 1 0 0,0 1-1 0 0,0 0 1 0 0,0 0-1 0 0,0-1 0 0 0,0 1 1 0 0,0 0-1 0 0,0 0 1 0 0,2 0-1 0 0,-2 1 3 0 0,1 0-1 0 0,0-1 1 0 0,0 1 0 0 0,-1 0 0 0 0,1 0 0 0 0,-1 0-1 0 0,1 0 1 0 0,0 1 0 0 0,-1-1 0 0 0,0 0-1 0 0,1 1 1 0 0,-1-1 0 0 0,0 1 0 0 0,0-1 0 0 0,0 1-1 0 0,0-1 1 0 0,0 1 0 0 0,0 0 0 0 0,1 2-1 0 0,2 6-25 0 0,-1 0 0 0 0,3 13 0 0 0,-5-20 21 0 0,8 41-37 0 0,5 17-3 0 0,9 14 57 0 0,85 259 114 0 0,-101-315-11 0 0,2 1 52 0 0,-1 1 0 0 0,-2 0 0 0 0,0 1 0 0 0,-1 0 0 0 0,-1 0 0 0 0,-1 0 0 0 0,1 30 0 0 0,-5-94 233 0 0,2-44 188 0 0,0 74-533 0 0,1 0 1 0 0,0 0 0 0 0,1 0-1 0 0,0 0 1 0 0,6-13-1 0 0,9-12-11 0 0,2 0-1 0 0,1 1 0 0 0,2 2 1 0 0,1 0-1 0 0,39-41 0 0 0,-51 62-101 0 0,-1-2 0 0 0,0 1 0 0 0,-1-1 0 0 0,0-1 0 0 0,8-19 0 0 0,-16 32-9 0 0,-1-1 0 0 0,0 1 0 0 0,-1-1 0 0 0,1 1-1 0 0,0-1 1 0 0,-1 1 0 0 0,0-5 0 0 0,0 6-170 0 0,-6-4-174 0 0,5 5 389 0 0,0 0 0 0 0,0 1 0 0 0,0-1 0 0 0,0 0 1 0 0,-1 1-1 0 0,1-1 0 0 0,0 1 0 0 0,0-1 0 0 0,-1 1 0 0 0,1 0 1 0 0,0 0-1 0 0,0-1 0 0 0,-1 1 0 0 0,1 0 0 0 0,0 0 0 0 0,-1 0 0 0 0,1 0 1 0 0,0 1-1 0 0,-1-1 0 0 0,0 1 0 0 0,-1 0-8 0 0,0 0 0 0 0,1 0-1 0 0,-1 0 1 0 0,1 1 0 0 0,-1-1-1 0 0,1 1 1 0 0,0-1 0 0 0,-1 1 0 0 0,-1 2-1 0 0,-1 2-404 0 0,0 0 0 0 0,0 0-1 0 0,0 1 1 0 0,1 0-1 0 0,-7 13 1 0 0,5-6-718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57 117 4143 0 0,'0'0'191'0'0,"-1"1"-11"0"0,-20 10-66 0 0,-13 9 9481 0 0,36-20-9488 0 0,0-1-1 0 0,1 0 1 0 0,-1 1-1 0 0,0-1 0 0 0,0 0 1 0 0,0 0-1 0 0,0 0 1 0 0,3-2-1 0 0,-4 3-56 0 0,16-11 642 0 0,23-20 1 0 0,11-6 146 0 0,-34 26-509 0 0,1 1-1 0 0,-1 1 1 0 0,2 0-1 0 0,19-6 0 0 0,-32 13-216 0 0,0 1 0 0 0,0 0-1 0 0,1 0 1 0 0,-1 0 0 0 0,0 1-1 0 0,0-1 1 0 0,10 2 0 0 0,-12 0-80 0 0,0 0 0 0 0,0 0 0 0 0,-1 0 0 0 0,1 0 0 0 0,0 0 0 0 0,-1 1 0 0 0,1 0 0 0 0,-1 0 0 0 0,0 0 0 0 0,1 0 0 0 0,-1 0 0 0 0,0 1 0 0 0,3 2 0 0 0,-5-3-29 0 0,1-1 1 0 0,-1 1 0 0 0,0 0-1 0 0,0-1 1 0 0,0 1 0 0 0,0 0-1 0 0,0-1 1 0 0,0 1 0 0 0,-1 0-1 0 0,1 0 1 0 0,0 0 0 0 0,-1 0-1 0 0,0 0 1 0 0,1 0-1 0 0,-1 0 1 0 0,0 0 0 0 0,0 0-1 0 0,0 0 1 0 0,0 0 0 0 0,0 0-1 0 0,-1 0 1 0 0,1 0 0 0 0,-1 0-1 0 0,1 0 1 0 0,-1-1 0 0 0,0 1-1 0 0,1 0 1 0 0,-3 2 0 0 0,-1 4 18 0 0,-1-1 1 0 0,1 1 0 0 0,-2-1-1 0 0,-11 12 1 0 0,5-8-82 0 0,0 0-1 0 0,-24 15 1 0 0,-13 10-109 0 0,-58 45-381 0 0,31-26 313 0 0,50-32 184 0 0,24-22 278 0 0,24-3 248 0 0,-1 0-1 0 0,0-1 1 0 0,-1-1-1 0 0,24-8 1 0 0,29-6 340 0 0,-62 16-695 0 0,0 1-1 0 0,1 0 1 0 0,18 1 0 0 0,41 9 18 0 0,-54-7-134 0 0,-6-1-305 0 0,0 0-1 0 0,12 0 0 0 0,8-4-4894 0 0,-22 1 3573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75 919 0 0,'0'-3'67'0'0,"-5"-21"396"0"0,5 21 448 0 0,0 0-1 0 0,0 0 0 0 0,0-1 1 0 0,0 1-1 0 0,0 0 0 0 0,1 0 1 0 0,-1-1-1 0 0,1 1 0 0 0,2-5 1 0 0,-3 8-710 0 0,1-1 0 0 0,-1 0 0 0 0,1 0 0 0 0,-1 1 0 0 0,1-1 1 0 0,-1 0-1 0 0,1 1 0 0 0,0-1 0 0 0,0 0 0 0 0,-1 1 0 0 0,1-1 1 0 0,0 1-1 0 0,0 0 0 0 0,-1-1 0 0 0,1 1 0 0 0,0 0 0 0 0,0-1 1 0 0,0 1-1 0 0,0 0 0 0 0,0 0 0 0 0,0 0 0 0 0,0-1 0 0 0,-1 1 1 0 0,3 0-1 0 0,-1 0 51 0 0,1 1 1 0 0,-1-1-1 0 0,1 0 0 0 0,-1 1 1 0 0,0-1-1 0 0,5 2 1 0 0,-4 0-124 0 0,1 0 1 0 0,-1 0-1 0 0,0 0 1 0 0,0 1-1 0 0,0-1 1 0 0,0 1 0 0 0,-1 0-1 0 0,1-1 1 0 0,3 7-1 0 0,19 33 545 0 0,-10-15-389 0 0,-7-13-216 0 0,-3-7-26 0 0,-1 1-1 0 0,2-1 1 0 0,-1 0-1 0 0,1-1 1 0 0,-1 1-1 0 0,2-1 1 0 0,-1 0 0 0 0,9 5-1 0 0,-13-8-49 0 0,1-1-1 0 0,0 1 0 0 0,0-1 1 0 0,0 0-1 0 0,0 0 0 0 0,0 0 1 0 0,0 0-1 0 0,5 1 0 0 0,-2-1-213 0 0,-3-1-590 0 0,-3 0 659 0 0,1-1 0 0 0,0 0 0 0 0,0 1 0 0 0,0-1-1 0 0,0 0 1 0 0,0 0 0 0 0,-1 0 0 0 0,1 1-1 0 0,0-1 1 0 0,0 0 0 0 0,0 0 0 0 0,0 0 0 0 0,0 0-1 0 0,0 0 1 0 0,0-1 0 0 0,0 1 0 0 0,-1 0 0 0 0,1 0-1 0 0,0-1 1 0 0,1 0 0 0 0,19-4-1351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6447 0 0,'0'0'9652'0'0,"-3"2"-9500"0"0,-132 106 201 0 0,117-95-357 0 0,0-2 0 0 0,-1 0-1 0 0,0-1 1 0 0,-1-1 0 0 0,0-1 0 0 0,-23 7 0 0 0,34-13 3 0 0,0 0-1 0 0,-14 0 1 0 0,21-2 6 0 0,-1 1 0 0 0,0-2-1 0 0,0 1 1 0 0,0 0 0 0 0,0 0 0 0 0,0-1 0 0 0,1 0-1 0 0,-1 1 1 0 0,0-1 0 0 0,0 0 0 0 0,-4-3 0 0 0,-6-6 35 0 0,10 5-23 0 0,1 1-4 0 0,-2-1 6 0 0,1-1 0 0 0,-1 0 0 0 0,1 0 0 0 0,0 0-1 0 0,1-1 1 0 0,0 1 0 0 0,-3-11 0 0 0,4 14 24 0 0,-3-3-45 0 0,0 19-58 0 0,-7 29 161 0 0,-15 84 381 0 0,24-114-417 0 0,2-9 191 0 0,12-13-128 0 0,-6 4-74 0 0,-1 0 0 0 0,8-11-1 0 0,-2 2-76 0 0,-10 14-532 0 0,0-1-224 0 0,4-5-974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56 2759 0 0,'0'-2'207'0'0,"-8"-19"-52"0"0,-8-11 15819 0 0,16 34-15948 0 0,1 0 0 0 0,-1 1 0 0 0,1-1-1 0 0,-1 0 1 0 0,0 0 0 0 0,0 1 0 0 0,0-1 0 0 0,0 4 0 0 0,0 4-3 0 0,1 21 185 0 0,-1 0-1 0 0,-2 0 0 0 0,-10 60 1 0 0,7-67-170 0 0,-2 1 0 0 0,-14 34 0 0 0,-38 58 102 0 0,36-76-80 0 0,12-15-1746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5983 0 0,'0'0'8813'0'0,"6"-5"-7258"0"0,-3 2-1264 0 0,0 1 0 0 0,0-1 0 0 0,1 1 0 0 0,0 0 0 0 0,-1 0 0 0 0,1 0 0 0 0,0 1-1 0 0,0-1 1 0 0,0 1 0 0 0,0 0 0 0 0,0 0 0 0 0,0 0 0 0 0,0 1 0 0 0,0-1 0 0 0,0 1 0 0 0,0 0-1 0 0,0 0 1 0 0,7 2 0 0 0,-2-1-473 0 0,-1 1 1 0 0,0 0-1 0 0,8 4 0 0 0,25 13-5594 0 0,-31-13-832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2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14799 0 0,'0'0'3222'0'0,"3"-1"-2332"0"0,19-5 397 0 0,36-16 0 0 0,-38 14-1161 0 0,0 1-1 0 0,36-9 1 0 0,-45 14-1026 0 0,0 0 1 0 0,0 1-1 0 0,14 0 0 0 0,-7 1-476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42 7543 0 0,'9'-4'103'0'0,"0"1"-1"0"0,0 1 1 0 0,1 0 0 0 0,-1 0-1 0 0,0 1 1 0 0,1 0-1 0 0,-1 0 1 0 0,13 1-1 0 0,0 0 106 0 0,25-3 0 0 0,-45 2-29 0 0,1 0-1 0 0,0 0 1 0 0,-1-1-1 0 0,1 1 1 0 0,-1 0 0 0 0,1-1-1 0 0,-1 1 1 0 0,4-4-1 0 0,5-3 1690 0 0,-86 55 4422 0 0,72-45-6290 0 0,-253 127-858 0 0,61-55-1482 0 0,130-52 1186 0 0,-71 13 0 0 0,130-34 1042 0 0,-1 0 0 0 0,0-1 1 0 0,-12 0-1 0 0,5 0-361 0 0,14-3 187 0 0,0-1 229 0 0,0 1 0 0 0,0-1 0 0 0,1 0 0 0 0,0 0 0 0 0,0 0 0 0 0,0 1 0 0 0,0-1 0 0 0,1 0 0 0 0,-1 1 0 0 0,1-1 0 0 0,0 1 0 0 0,0 0 0 0 0,0-1 0 0 0,0 1 0 0 0,1 0 0 0 0,-1 0 0 0 0,1 1 0 0 0,0-1 0 0 0,3-2 0 0 0,10-9 24 0 0,0 2 1 0 0,24-15-1 0 0,-34 24 29 0 0,-3 0 82 0 0,1 1 0 0 0,-1 0 0 0 0,0 1 1 0 0,1-1-1 0 0,0 1 0 0 0,-1-1 0 0 0,1 1 1 0 0,5-1-1 0 0,-8 2-48 0 0,0 0 0 0 0,0 0 1 0 0,0 0-1 0 0,0 0 0 0 0,0 1 0 0 0,0-1 0 0 0,0 0 1 0 0,0 0-1 0 0,1 1 0 0 0,-1-1 0 0 0,0 1 1 0 0,0-1-1 0 0,-1 1 0 0 0,1-1 0 0 0,0 1 1 0 0,0 0-1 0 0,0-1 0 0 0,0 1 0 0 0,0 0 1 0 0,-1 0-1 0 0,1-1 0 0 0,0 1 0 0 0,-1 0 1 0 0,1 0-1 0 0,0 0 0 0 0,-1 0 0 0 0,1 0 1 0 0,-1 0-1 0 0,0 0 0 0 0,1 0 0 0 0,-1 0 1 0 0,0 0-1 0 0,1 0 0 0 0,-1 2 0 0 0,3 11 192 0 0,-1 1 0 0 0,0 0 0 0 0,-1 0 0 0 0,-1 0 0 0 0,0-1 0 0 0,-3 26 0 0 0,-23 87 504 0 0,26-125-719 0 0,-11 37 60 0 0,-2-1 1 0 0,-1-1-1 0 0,-2 0 1 0 0,-1-1-1 0 0,-2-1 1 0 0,-2 0-1 0 0,-29 37 1 0 0,21-32-11 0 0,-8 11-435 0 0,-48 54 0 0 0,73-93 184 0 0,-1 1-1 0 0,0-2 1 0 0,-1 0 0 0 0,0 0-1 0 0,-24 12 1 0 0,31-19 91 0 0,4-3 66 0 0,0 0 0 0 0,1 1 0 0 0,-1-1 0 0 0,0 1-1 0 0,1 0 1 0 0,0 0 0 0 0,-1 0 0 0 0,1 0 0 0 0,0 0 0 0 0,0 0 0 0 0,0 1-1 0 0,-3 3 1 0 0,5-5 56 0 0,-1 0 0 0 0,1-1 0 0 0,0 1 0 0 0,-1 0 0 0 0,1 0 0 0 0,-1-1 0 0 0,1 1-1 0 0,0 0 1 0 0,0 0 0 0 0,0-1 0 0 0,-1 1 0 0 0,1 0 0 0 0,0 0 0 0 0,0 0 0 0 0,0-1 0 0 0,0 1-1 0 0,0 0 1 0 0,0 0 0 0 0,0 0 0 0 0,0-1 0 0 0,1 1 0 0 0,-1 0 0 0 0,0 0 0 0 0,1 1 0 0 0,0 0 78 0 0,0-1 0 0 0,1 1 1 0 0,-1-1-1 0 0,0 1 1 0 0,1-1-1 0 0,-1 1 0 0 0,1-1 1 0 0,-1 0-1 0 0,1 0 1 0 0,1 2-1 0 0,2-1 169 0 0,1 1 1 0 0,-1 0 0 0 0,0-1-1 0 0,1 0 1 0 0,0-1-1 0 0,9 3 1 0 0,2-3 238 0 0,0 0 0 0 0,0-2 1 0 0,0 0-1 0 0,23-4 0 0 0,69-19 1030 0 0,96-32-37 0 0,-45 12-1123 0 0,-97 27-684 0 0,-24 4-3847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57 2759 0 0,'0'0'126'0'0,"2"0"-5"0"0,11 3-96 0 0,-1 2 207 0 0,-10-5 458 0 0,0 1 0 0 0,0 0 0 0 0,0 0 0 0 0,0 0-1 0 0,0 1 1 0 0,-1-1 0 0 0,1 0 0 0 0,0 1-1 0 0,-1-1 1 0 0,1 1 0 0 0,2 3 3548 0 0,0-7-3760 0 0,-2 1-409 0 0,0 1 0 0 0,-1-1 0 0 0,1 0-1 0 0,0 0 1 0 0,-1 1 0 0 0,1-1 0 0 0,-1-1 0 0 0,0 1 0 0 0,1 0 0 0 0,-1 0-1 0 0,0 0 1 0 0,1-1 0 0 0,-1 1 0 0 0,0-1 0 0 0,0 1 0 0 0,0-1 0 0 0,0 1-1 0 0,1-4 1 0 0,0-5-41 0 0,-2-2 36 0 0,0 10-62 0 0,-1 0-1 0 0,1 0 1 0 0,-1 0 0 0 0,1 0-1 0 0,-1 0 1 0 0,0 1-1 0 0,0-1 1 0 0,0 0 0 0 0,-2-2-1 0 0,-5-3-18 0 0,5 6-7 0 0,0 0 1 0 0,0 0-1 0 0,0 0 0 0 0,0 0 1 0 0,0 1-1 0 0,-1 0 0 0 0,1 0 1 0 0,0 0-1 0 0,0 0 0 0 0,-1 0 1 0 0,1 0-1 0 0,0 1 0 0 0,-6 1 1 0 0,-1 1-83 0 0,-1 1 1 0 0,-18 8-1 0 0,-12 10 91 0 0,1 2 1 0 0,1 1-1 0 0,1 2 0 0 0,1 2 1 0 0,2 1-1 0 0,-51 56 0 0 0,75-74 120 0 0,1 1-1 0 0,-11 16 1 0 0,18-24-69 0 0,0 1 0 0 0,0-1 0 0 0,0 1 0 0 0,1-1 0 0 0,0 1 0 0 0,0 0 1 0 0,0 0-1 0 0,1 0 0 0 0,-1 7 0 0 0,2-11-27 0 0,0-1 0 0 0,0 1 0 0 0,0-1 0 0 0,0 1-1 0 0,0-1 1 0 0,0 1 0 0 0,0-1 0 0 0,1 1 0 0 0,-1-1 0 0 0,1 1 0 0 0,-1-1 0 0 0,1 1 0 0 0,0-1 0 0 0,-1 0 0 0 0,1 1-1 0 0,0-1 1 0 0,0 0 0 0 0,0 0 0 0 0,0 1 0 0 0,0-1 0 0 0,2 1 0 0 0,-1 0 12 0 0,0-1-1 0 0,1 0 1 0 0,-1 0 0 0 0,0 0 0 0 0,1 0-1 0 0,0 0 1 0 0,-1 0 0 0 0,1-1-1 0 0,-1 1 1 0 0,1-1 0 0 0,3 1 0 0 0,6-2 84 0 0,1 1 1 0 0,-1-1 0 0 0,-1-1 0 0 0,16-4-1 0 0,12-6 120 0 0,-1-1 0 0 0,-1-2 0 0 0,61-35 0 0 0,14-5-365 0 0,-110 54 58 0 0,-3 4-221 0 0,1-1 285 0 0,-1 1 0 0 0,0 0 1 0 0,-1-1-1 0 0,1 1 1 0 0,0-1-1 0 0,-1 0 1 0 0,1 1-1 0 0,-5 3 0 0 0,4-3 5 0 0,-62 78-42 0 0,62-77 117 0 0,2-3-58 0 0,0-1 0 0 0,0 1 0 0 0,0-1 0 0 0,0 1 0 0 0,0-1 0 0 0,0 1 0 0 0,0-1 0 0 0,0 1 0 0 0,0-1 0 0 0,0 1 0 0 0,0-1 0 0 0,0 1 0 0 0,0-1 0 0 0,0 1 0 0 0,0-1 0 0 0,0 0 0 0 0,0 1 0 0 0,1 0 0 0 0,1 1-40 0 0,-1-1 1 0 0,1 1 0 0 0,0-1 0 0 0,0 0-1 0 0,-1 1 1 0 0,1-1 0 0 0,0 0 0 0 0,0 0-1 0 0,1 0 1 0 0,-1-1 0 0 0,0 1 0 0 0,0 0-1 0 0,0-1 1 0 0,1 1 0 0 0,-1-1 0 0 0,4 0-1 0 0,3 1-417 0 0,1-1 0 0 0,16-1 0 0 0,62-16-3936 0 0,-53 9 2650 0 0,0 2-148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22 200 10135 0 0,'-2'0'778'0'0,"-18"-5"4555"0"0,22 4-4562 0 0,42-14 496 0 0,87-20 1 0 0,-97 28-1026 0 0,270-72 851 0 0,-207 54-957 0 0,22-1-1894 0 0,-86 19 724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11975 0 0,'0'0'1083'0'0,"-2"2"-891"0"0,-148 119 5117 0 0,75-58-5019 0 0,-35 31-87 0 0,85-69-186 0 0,0 0 0 0 0,-22 31 0 0 0,40-46-17 0 0,0-1 0 0 0,1 1 0 0 0,0 0 0 0 0,1 1 0 0 0,0 0 0 0 0,1-1 0 0 0,0 1 0 0 0,1 1 0 0 0,-4 18 0 0 0,7-28 1 0 0,0 0-1 0 0,-1 1 1 0 0,1-1-1 0 0,0 0 1 0 0,1 1-1 0 0,-1-1 1 0 0,0 0 0 0 0,1 1-1 0 0,0-1 1 0 0,-1 0-1 0 0,1 0 1 0 0,0 0-1 0 0,0 1 1 0 0,0-1-1 0 0,0 0 1 0 0,0 0-1 0 0,1 0 1 0 0,-1-1-1 0 0,2 3 1 0 0,0-1 20 0 0,0-1 0 0 0,0 0 0 0 0,1 1 0 0 0,-1-1 0 0 0,0-1 0 0 0,1 1 0 0 0,0 0 0 0 0,-1-1 1 0 0,1 0-1 0 0,6 2 0 0 0,5-1-256 0 0,1 0 0 0 0,-1-1 0 0 0,1 0 0 0 0,23-3 0 0 0,-13 0-457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10591 0 0,'-1'0'819'0'0,"-2"0"-679"0"0,1 1 0 0 0,-1-1 1 0 0,1 1-1 0 0,0 0 0 0 0,-1 0 0 0 0,1 0 0 0 0,0 0 1 0 0,0 0-1 0 0,-1 0 0 0 0,1 0 0 0 0,0 1 0 0 0,0-1 1 0 0,1 1-1 0 0,-1 0 0 0 0,0-1 0 0 0,0 1 0 0 0,1 0 1 0 0,-1 0-1 0 0,1 0 0 0 0,0 0 0 0 0,-1 0 0 0 0,1 1 1 0 0,0-1-1 0 0,0 0 0 0 0,-1 4 0 0 0,0 1 134 0 0,1 0 0 0 0,-1-1 0 0 0,1 1 0 0 0,0 0 0 0 0,1 0 0 0 0,0 0 0 0 0,0 0 0 0 0,0 0 0 0 0,1 0 0 0 0,2 12 0 0 0,0-9-107 0 0,0 1 0 0 0,1-1-1 0 0,0-1 1 0 0,1 1 0 0 0,0 0 0 0 0,9 13 0 0 0,-3-9-100 0 0,0-1 1 0 0,0 0-1 0 0,1 0 1 0 0,1-1-1 0 0,0-1 1 0 0,1 0-1 0 0,0-1 1 0 0,23 13 0 0 0,-30-19-116 0 0,72 34 281 0 0,-68-34-581 0 0,0 0 0 0 0,0-1 0 0 0,0 0 1 0 0,0-1-1 0 0,19 1 0 0 0,-10-2-1444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4607 0 0,'0'0'354'0'0,"-1"0"44"0"0,-13 6 2327 0 0,1 1 0 0 0,-17 10 1 0 0,-50 43-117 0 0,30-22-1707 0 0,29-23-794 0 0,-42 31 152 0 0,-108 60-1 0 0,151-96-279 0 0,-1 0 0 0 0,-1-1-1 0 0,0-1 1 0 0,0-1 0 0 0,-1-1 0 0 0,1-1 0 0 0,-1 0 0 0 0,-1-2-1 0 0,-42 0 1 0 0,63-3-11 0 0,-1 0-1 0 0,0-1 1 0 0,1 1 0 0 0,-1-1-1 0 0,0 0 1 0 0,1 0 0 0 0,-1 0-1 0 0,1 0 1 0 0,0 0-1 0 0,-1-1 1 0 0,1 0 0 0 0,-4-2-1 0 0,7 4 14 0 0,0-1-1 0 0,0 0 0 0 0,0 1 1 0 0,0-1-1 0 0,0 1 1 0 0,0-1-1 0 0,0 1 0 0 0,0-1 1 0 0,0 1-1 0 0,0-1 1 0 0,0 0-1 0 0,1 1 1 0 0,-1-1-1 0 0,0 1 0 0 0,0-1 1 0 0,0 1-1 0 0,1-1 1 0 0,-1 1-1 0 0,1-1 0 0 0,-1 1-23 0 0,2-4-33 0 0,1 0 1 0 0,-1 0-1 0 0,1 1 1 0 0,-1-1-1 0 0,1 1 1 0 0,1 0-1 0 0,-1 0 1 0 0,0 0-1 0 0,1 0 1 0 0,-1 1-1 0 0,1-1 1 0 0,0 1-1 0 0,0 0 1 0 0,6-3-1 0 0,-9 5 91 0 0,0 0 1 0 0,0 0-1 0 0,0 0 0 0 0,1 0 0 0 0,-1 0 0 0 0,0 0 0 0 0,0 0 1 0 0,0 0-1 0 0,0 0 0 0 0,0 1 0 0 0,0-1 0 0 0,0 0 0 0 0,0 1 1 0 0,0-1-1 0 0,0 0 0 0 0,-1 1 0 0 0,1-1 0 0 0,0 1 0 0 0,0 0 1 0 0,0-1-1 0 0,0 1 0 0 0,-1 0 0 0 0,1-1 0 0 0,1 3 0 0 0,0-1 59 0 0,0 1-1 0 0,0 0 0 0 0,0 0 0 0 0,0 0 0 0 0,2 5 1 0 0,-1 0 12 0 0,-1 1-1 0 0,0-1 1 0 0,0 0 0 0 0,-1 1 0 0 0,0-1 0 0 0,-1 1 0 0 0,0-1 0 0 0,0 1 0 0 0,0-1 0 0 0,-4 16 0 0 0,-3 5 72 0 0,-18 49-1 0 0,11-40-109 0 0,-1 6-14 0 0,0-1 42 0 0,-18 84 1 0 0,31-113-57 0 0,3-2 32 0 0,0-10-102 0 0,0-1 0 0 0,-1 0 1 0 0,1 0-1 0 0,0 0 0 0 0,0 1 0 0 0,0-1 0 0 0,1 0 0 0 0,-1 0 0 0 0,0-1 0 0 0,0 1 0 0 0,0 0 0 0 0,1 0 0 0 0,-1 0 1 0 0,0-1-1 0 0,1 1 0 0 0,-1-1 0 0 0,1 1 0 0 0,-1-1 0 0 0,1 0 0 0 0,-1 1 0 0 0,3-1 0 0 0,10 1-5971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6911 0 0,'0'0'1692'0'0,"1"-2"-618"0"0,1-1-733 0 0,0 0 0 0 0,1 0 1 0 0,0 1-1 0 0,-1-1 1 0 0,1 1-1 0 0,0-1 0 0 0,1 1 1 0 0,-1 0-1 0 0,0 0 1 0 0,1 0-1 0 0,-1 0 0 0 0,1 1 1 0 0,-1 0-1 0 0,1-1 1 0 0,6 0-1 0 0,5-1 579 0 0,1 0-1 0 0,23 0 1 0 0,-31 3-613 0 0,0-1 0 0 0,1 2 0 0 0,-1-1 0 0 0,0 1 0 0 0,0 0 0 0 0,0 1 0 0 0,0 0 0 0 0,14 5 0 0 0,-20-6-276 0 0,-1 0 0 0 0,1 0 1 0 0,-1 0-1 0 0,0 0 1 0 0,1 1-1 0 0,-1-1 1 0 0,0 0-1 0 0,0 1 1 0 0,1-1-1 0 0,-1 1 1 0 0,0-1-1 0 0,-1 1 0 0 0,1-1 1 0 0,0 1-1 0 0,0 0 1 0 0,-1-1-1 0 0,1 1 1 0 0,-1 0-1 0 0,1 0 1 0 0,-1 0-1 0 0,0-1 1 0 0,0 1-1 0 0,0 0 0 0 0,0 0 1 0 0,0 3-1 0 0,-1 0 8 0 0,1 1 0 0 0,-1-1 0 0 0,0 0 0 0 0,-1 0 0 0 0,1 1 0 0 0,-6 9 0 0 0,0-2 11 0 0,-2 1 0 0 0,1-1 1 0 0,-2 0-1 0 0,-19 20 0 0 0,-52 42 39 0 0,36-35-53 0 0,41-37-35 0 0,2-2 4 0 0,0 1 0 0 0,1-1 1 0 0,-1 0-1 0 0,1 0 0 0 0,-1 1 0 0 0,1-1 1 0 0,0 1-1 0 0,0-1 0 0 0,-2 4 1 0 0,-2 4 4 0 0,6 1-10 0 0,0-8 5 0 0,0 0 0 0 0,1 0 0 0 0,-1 0 0 0 0,0-1 1 0 0,0 1-1 0 0,1-1 0 0 0,-1 1 0 0 0,1-1 0 0 0,0 0 0 0 0,-1 1 0 0 0,1-1 0 0 0,0 0 0 0 0,0 0 0 0 0,-1 0 0 0 0,1 0 0 0 0,0-1 1 0 0,0 1-1 0 0,3 0 0 0 0,5 2 22 0 0,0-1 1 0 0,15 1-1 0 0,-16-2-9 0 0,19 1-169 0 0,46-1 0 0 0,-7-8-2818 0 0,-38 2-4013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11951 0 0,'-1'2'547'0'0,"-1"-1"-506"0"0,0 1 0 0 0,1 0 1 0 0,-1 0-1 0 0,0 0 0 0 0,1 0 0 0 0,0 1 0 0 0,-1-1 0 0 0,1 0 1 0 0,0 1-1 0 0,0-1 0 0 0,0 1 0 0 0,1-1 0 0 0,-1 1 1 0 0,0-1-1 0 0,1 1 0 0 0,0-1 0 0 0,0 1 0 0 0,-1 0 0 0 0,1-1 1 0 0,1 1-1 0 0,-1 2 0 0 0,1 0 22 0 0,1-1 0 0 0,-1 0 0 0 0,1 1 0 0 0,0-1 0 0 0,0 0 0 0 0,0 0 0 0 0,1 0 0 0 0,-1 0-1 0 0,1-1 1 0 0,0 1 0 0 0,6 5 0 0 0,14 12 136 0 0,2-1 0 0 0,52 32 0 0 0,-17-12 59 0 0,-32-21 403 0 0,-1 1 0 0 0,-1 1 0 0 0,35 38 0 0 0,-54-51-407 0 0,0 0 1 0 0,-1 0-1 0 0,0 1 1 0 0,-1 0-1 0 0,1 0 1 0 0,-2 0-1 0 0,1 1 1 0 0,-2 0-1 0 0,1 0 1 0 0,-1 0-1 0 0,-1 0 1 0 0,1 0-1 0 0,-2 1 1 0 0,0-1-1 0 0,0 17 1 0 0,-2-10-148 0 0,-1 0 0 0 0,-1-1 0 0 0,0 1 1 0 0,-1-1-1 0 0,-1 0 0 0 0,-1 0 0 0 0,0 0 0 0 0,-1-1 1 0 0,-13 21-1 0 0,-11 12-19 0 0,-51 62 1 0 0,66-89-34 0 0,-13 14-180 0 0,-1-1-1 0 0,-41 37 1 0 0,52-55-1689 0 0,-27 17 0 0 0,31-23 103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37 163 10591 0 0,'-7'-5'1104'0'0,"6"4"-810"0"0,0 0 0 0 0,-1 0 0 0 0,1 0 0 0 0,0 0 0 0 0,0 0 0 0 0,0 0-1 0 0,0 0 1 0 0,0-1 0 0 0,0 1 0 0 0,0 0 0 0 0,0-1 0 0 0,1 1 0 0 0,-1 0-1 0 0,0-1 1 0 0,1 1 0 0 0,-1-1 0 0 0,1 1 0 0 0,-1-4 0 0 0,1 5-259 0 0,0-1 941 0 0,-2-1-189 0 0,-8-15 663 0 0,10 17-1415 0 0,0 0-1 0 0,0-1 1 0 0,0 1 0 0 0,0 0-1 0 0,0-1 1 0 0,0 1-1 0 0,0 0 1 0 0,0-1 0 0 0,0 1-1 0 0,0 0 1 0 0,1-1-1 0 0,-1 1 1 0 0,0 0 0 0 0,0-1-1 0 0,0 1 1 0 0,1 0-1 0 0,-1-1 1 0 0,0 1 0 0 0,0 0-1 0 0,1 0 1 0 0,-1 0-1 0 0,0-1 1 0 0,0 1 0 0 0,1 0-1 0 0,-1 0 1 0 0,0 0-1 0 0,1-1 1 0 0,8-4 284 0 0,9 0-156 0 0,0 1-1 0 0,0 0 1 0 0,0 2 0 0 0,29-2-1 0 0,-12 2-71 0 0,348-50-1832 0 0,-321 41 48 0 0,3-3-89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110 3679 0 0,'20'-14'293'0'0,"0"-2"-1"0"0,23-24 1 0 0,-3 0 15205 0 0,-59 42-15392 0 0,1 0 0 0 0,0 1-1 0 0,0 1 1 0 0,0 0 0 0 0,-24 10-1 0 0,-6 2-83 0 0,35-13-20 0 0,-387 121-392 0 0,241-73 119 0 0,39-14-888 0 0,122-38 62 0 0,29-9-270 0 0,33-15 1 0 0,-22 1 976 0 0,63-45 0 0 0,-70 46 3097 0 0,-35 26-2671 0 0,-1 0 0 0 0,0 0 0 0 0,0 0 0 0 0,0-1 0 0 0,0 1 0 0 0,0-1 1 0 0,-1 1-1 0 0,1-1 0 0 0,-4 5 0 0 0,-1 2 12 0 0,-48 75-24 0 0,30-49-4 0 0,-28 55 0 0 0,42-66 2 0 0,-13 49 1 0 0,0-2 4 0 0,-7-2 129 0 0,-64 107-1 0 0,70-135-127 0 0,-1 0 96 0 0,-2-1 0 0 0,-1-1 1 0 0,-2-2-1 0 0,-37 35 0 0 0,43-45 526 0 0,23-25-124 0 0,0-1-407 0 0,-3 5-40 0 0,4-5 349 0 0,12-2-222 0 0,148-33 944 0 0,-47 9-548 0 0,189-41 958 0 0,-234 50-1312 0 0,-67 16-331 0 0,1 0-88 0 0,0 0 0 0 0,0-1-1 0 0,-1 1 1 0 0,1-1-1 0 0,0 0 1 0 0,0 1 0 0 0,0-1-1 0 0,2-1 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14711 0 0,'0'0'1335'0'0,"1"-1"-1096"0"0,15-4 697 0 0,1 0 0 0 0,32-3 1 0 0,-4 0-130 0 0,146-41 747 0 0,-38 9-1267 0 0,-84 19-1887 0 0,-38 11-5615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7367 0 0,'0'0'568'0'0,"-2"0"-373"0"0,-4 0 312 0 0,0-1-1 0 0,0 1 1 0 0,0 1-1 0 0,0-1 1 0 0,0 1-1 0 0,1 0 1 0 0,-1 0-1 0 0,0 1 1 0 0,0-1-1 0 0,1 2 1 0 0,-1-1 0 0 0,1 0-1 0 0,-9 6 1 0 0,-9 6 617 0 0,-33 28 0 0 0,21-14-673 0 0,3 2 0 0 0,0 1 0 0 0,-47 59-1 0 0,60-64-287 0 0,1 1-1 0 0,1 1 0 0 0,2 0 1 0 0,0 1-1 0 0,-19 55 0 0 0,30-72-108 0 0,1 0 1 0 0,0 0-1 0 0,0 1 0 0 0,2-1 1 0 0,-1 1-1 0 0,1 17 0 0 0,1-26-33 0 0,1 0 1 0 0,-1 0-1 0 0,1 0 0 0 0,0-1 1 0 0,0 1-1 0 0,0 0 0 0 0,0-1 0 0 0,1 1 1 0 0,-1 0-1 0 0,1-1 0 0 0,0 0 1 0 0,0 1-1 0 0,0-1 0 0 0,1 0 0 0 0,-1 0 1 0 0,1 0-1 0 0,-1-1 0 0 0,1 1 1 0 0,0-1-1 0 0,0 1 0 0 0,0-1 0 0 0,1 0 1 0 0,-1 0-1 0 0,7 3 0 0 0,-1-2-38 0 0,0 0-1 0 0,0-1 1 0 0,0 0-1 0 0,0 0 1 0 0,1-1-1 0 0,-1 0 1 0 0,10-1-1 0 0,18 0-5511 0 0,-10-2-1122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50 10591 0 0,'0'-1'488'0'0,"15"-33"31"0"0,-11 20 7693 0 0,-13 63-8236 0 0,-23 76 0 0 0,-27 48-77 0 0,45-137 127 0 0,-175 391-26 0 0,125-310 6 0 0,-90 125 0 0 0,135-214 67 0 0,-46 49 0 0 0,58-71-9 0 0,14-22 56 0 0,10-20-121 0 0,2 1 0 0 0,32-44 0 0 0,56-57-242 0 0,-89 117 172 0 0,0 0 0 0 0,1 1-1 0 0,0 1 1 0 0,2 1 0 0 0,0 0-1 0 0,1 2 1 0 0,0 1 0 0 0,1 0-1 0 0,42-15 1 0 0,-56 25 56 0 0,1 1 1 0 0,-1 1 0 0 0,0 0-1 0 0,1 0 1 0 0,-1 1-1 0 0,1 0 1 0 0,-1 1 0 0 0,1 0-1 0 0,-1 0 1 0 0,0 1-1 0 0,1 0 1 0 0,-1 1-1 0 0,0 0 1 0 0,0 0 0 0 0,15 9-1 0 0,-18-8 23 0 0,-1-1 0 0 0,0 1-1 0 0,0 0 1 0 0,-1 0 0 0 0,1 0 0 0 0,-1 1-1 0 0,0 0 1 0 0,0-1 0 0 0,0 1 0 0 0,-1 1-1 0 0,0-1 1 0 0,0 0 0 0 0,0 1 0 0 0,-1 0-1 0 0,3 7 1 0 0,-1 0 16 0 0,-1 0-1 0 0,-1 0 0 0 0,0 0 1 0 0,0 0-1 0 0,-1 0 1 0 0,-1 16-1 0 0,-1-17 58 0 0,0 1 0 0 0,-1-1 0 0 0,0 0 0 0 0,-1 0 0 0 0,0 0 0 0 0,-1-1 0 0 0,-1 1 0 0 0,1-1-1 0 0,-2 0 1 0 0,-11 19 0 0 0,6-16 47 0 0,0 0 0 0 0,0-1 0 0 0,-1 0-1 0 0,-1-1 1 0 0,0-1 0 0 0,-1 0-1 0 0,-15 10 1 0 0,7-8 110 0 0,0 0-1 0 0,-41 16 1 0 0,-50 11 278 0 0,91-33-474 0 0,10-2-26 0 0,-1-1 0 0 0,0-1 0 0 0,0 0 0 0 0,-1-1 0 0 0,1 0 1 0 0,0-1-1 0 0,-1-1 0 0 0,1 0 0 0 0,-19-2 0 0 0,31 2-29 0 0,0 0-1 0 0,0 0 0 0 0,-1 0 1 0 0,1-1-1 0 0,0 1 0 0 0,0 0 1 0 0,0 0-1 0 0,0-1 1 0 0,0 1-1 0 0,0-1 0 0 0,0 1 1 0 0,0-1-1 0 0,0 1 0 0 0,0-1 1 0 0,0 0-1 0 0,1 1 1 0 0,-1-1-1 0 0,0 0 0 0 0,0 0 1 0 0,0 0-1 0 0,1 1 1 0 0,-1-1-1 0 0,1 0 0 0 0,-1 0 1 0 0,0 0-1 0 0,1 0 0 0 0,0 0 1 0 0,-1 0-1 0 0,1 0 1 0 0,0 0-1 0 0,-1 0 0 0 0,1-1 1 0 0,0 1-1 0 0,0 0 0 0 0,0 0 1 0 0,0 0-1 0 0,0 0 1 0 0,0 0-1 0 0,0 0 0 0 0,0 0 1 0 0,1-2-1 0 0,1-4-298 0 0,1 1 0 0 0,-1 0-1 0 0,1-1 1 0 0,1 1 0 0 0,5-8 0 0 0,-8 12 248 0 0,26-36-1252 0 0,1 3-11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43 287 8839 0 0,'0'0'400'0'0,"0"3"0"0"0,-1 3-227 0 0,0 1 0 0 0,0-1 0 0 0,-1 1 0 0 0,0-1 0 0 0,0 0-1 0 0,0 0 1 0 0,-1 0 0 0 0,0 0 0 0 0,0-1 0 0 0,-6 8 0 0 0,8-12 791 0 0,-7 0 1621 0 0,3-1 1180 0 0,5-10-3437 0 0,1 6-206 0 0,0 0-1 0 0,0 0 0 0 0,0 0 0 0 0,1 0 1 0 0,-1 0-1 0 0,1 1 0 0 0,0-1 1 0 0,0 1-1 0 0,5-7 0 0 0,28-28 335 0 0,-30 32-358 0 0,133-118 458 0 0,-109 99-497 0 0,1 1-43 0 0,34-23 1 0 0,-51 39-12 0 0,1 0-1 0 0,0 1 1 0 0,0 0 0 0 0,0 1-1 0 0,21-5 1 0 0,-30 11-58 0 0,4 1 27 0 0,-8-1 23 0 0,0 0 0 0 0,0 1-1 0 0,0-1 1 0 0,-1 0 0 0 0,1 1 0 0 0,0-1-1 0 0,-1 0 1 0 0,1 1 0 0 0,0-1 0 0 0,-1 1-1 0 0,1-1 1 0 0,-1 1 0 0 0,1 0 0 0 0,0-1 0 0 0,-1 1-1 0 0,0-1 1 0 0,1 1 0 0 0,-1 0 0 0 0,1 1-1 0 0,1 0-8 0 0,1 3 1 0 0,1 1-1 0 0,0 0 1 0 0,-1 0 0 0 0,-1 0-1 0 0,1 0 1 0 0,-1 1 0 0 0,0-1-1 0 0,0 1 1 0 0,0-1 0 0 0,0 12 0 0 0,-1-9-2 0 0,-1 0 1 0 0,0 0 0 0 0,0 0-1 0 0,-1 0 1 0 0,0 0 0 0 0,0 0-1 0 0,-5 13 1 0 0,-10 19-137 0 0,14-38 88 0 0,1 0-1 0 0,-1 0 0 0 0,1 1 0 0 0,0-1 1 0 0,0 0-1 0 0,0 0 0 0 0,0 1 0 0 0,1-1 1 0 0,-1 1-1 0 0,1-1 0 0 0,0 1 0 0 0,0-1 1 0 0,1 5-1 0 0,0-4-1323 0 0,7 7-417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9215 0 0,'0'0'707'0'0,"-1"0"-464"0"0,-6 0 318 0 0,1 1 1 0 0,-1-1 0 0 0,1 1-1 0 0,0 0 1 0 0,0 1 0 0 0,-1-1-1 0 0,-7 4 1 0 0,12-4-375 0 0,-1 0-1 0 0,1 1 1 0 0,0-1 0 0 0,-1 0 0 0 0,1 1-1 0 0,0-1 1 0 0,0 1 0 0 0,0 0-1 0 0,1 0 1 0 0,-1 0 0 0 0,0 0 0 0 0,1 0-1 0 0,-1 0 1 0 0,1 0 0 0 0,0 0 0 0 0,-1 0-1 0 0,1 1 1 0 0,0-1 0 0 0,0 1-1 0 0,1-1 1 0 0,-2 5 0 0 0,1 1-17 0 0,1 0 1 0 0,0 0-1 0 0,1 0 1 0 0,0 0-1 0 0,0 0 1 0 0,1 0-1 0 0,-1 0 0 0 0,2-1 1 0 0,-1 1-1 0 0,1-1 1 0 0,0 0-1 0 0,1 1 1 0 0,4 5-1 0 0,4 7 142 0 0,1-1 0 0 0,0 0-1 0 0,21 19 1 0 0,-21-24-213 0 0,1 0-1 0 0,1-1 1 0 0,24 16 0 0 0,-30-23-103 0 0,0-1 0 0 0,0 1 0 0 0,1-2 0 0 0,0 1 0 0 0,0-1 0 0 0,1-1 0 0 0,18 4 0 0 0,-21-6-339 0 0,0-1 1 0 0,0-1-1 0 0,0 1 1 0 0,0-1 0 0 0,0-1-1 0 0,0 1 1 0 0,-1-1-1 0 0,1-1 1 0 0,-1 0-1 0 0,1 0 1 0 0,11-7 0 0 0,7-3-1496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1 5983 0 0,'0'0'464'0'0,"-1"1"-305"0"0,-53 77 11636 0 0,42-62-11269 0 0,0 0 1 0 0,-1-1 0 0 0,-1 0 0 0 0,0-2 0 0 0,-1 1 0 0 0,-27 18 0 0 0,-107 56-12 0 0,56-37-611 0 0,-173 65 0 0 0,261-115 57 0 0,-9 5-139 0 0,-1-2 1 0 0,1 0-1 0 0,-16 2 1 0 0,27-6 150 0 0,0 1 1 0 0,0-1 0 0 0,0 0-1 0 0,0 0 1 0 0,1 0 0 0 0,-1 0 0 0 0,0 0-1 0 0,0 0 1 0 0,0-1 0 0 0,0 0-1 0 0,1 1 1 0 0,-1-1 0 0 0,0 0-1 0 0,1 0 1 0 0,-1-1 0 0 0,0 1-1 0 0,1 0 1 0 0,0-1 0 0 0,-1 0-1 0 0,1 1 1 0 0,0-1 0 0 0,0 0-1 0 0,-2-3 1 0 0,2 3 24 0 0,1-1-1 0 0,-1 1 1 0 0,1-1-1 0 0,0 1 1 0 0,0-1 0 0 0,0 0-1 0 0,0 0 1 0 0,1 1-1 0 0,-1-1 1 0 0,1 0-1 0 0,0 0 1 0 0,-1 0 0 0 0,1 0-1 0 0,1 1 1 0 0,-1-5-1 0 0,1 1-54 0 0,1 0-1 0 0,-1 0 1 0 0,1 0-1 0 0,0 0 1 0 0,5-9-1 0 0,-6 14-26 0 0,-3 3-304 0 0,-3 4 381 0 0,0 2 0 0 0,1-1 0 0 0,0 0 0 0 0,0 1-1 0 0,0 0 1 0 0,1 0 0 0 0,0 0 0 0 0,1 0 0 0 0,-1 1 0 0 0,0 11 0 0 0,1-6 109 0 0,2 0 0 0 0,-1 0 1 0 0,2 0-1 0 0,0 1 1 0 0,5 22-1 0 0,-1-9 79 0 0,2 10 54 0 0,1 0 0 0 0,2-1 0 0 0,21 52 1 0 0,-29-84-225 0 0,-2-3-5 0 0,1 0 0 0 0,-1-1-1 0 0,1 1 1 0 0,-1-1 0 0 0,1 1 0 0 0,0-1-1 0 0,0 0 1 0 0,0 1 0 0 0,0-1 0 0 0,0 0-1 0 0,0 0 1 0 0,0 1 0 0 0,2 0 0 0 0,-2 0-62 0 0,1-1 1 0 0,-1 0 0 0 0,1 1 0 0 0,0-1-1 0 0,-1 0 1 0 0,1 0 0 0 0,0 0 0 0 0,0 0-1 0 0,0 0 1 0 0,0 0 0 0 0,0 0 0 0 0,0-1-1 0 0,0 1 1 0 0,0-1 0 0 0,1 0 0 0 0,-1 1-1 0 0,0-1 1 0 0,0 0 0 0 0,0 0 0 0 0,0 0 0 0 0,0-1-1 0 0,0 1 1 0 0,1-1 0 0 0,-1 1 0 0 0,0-1-1 0 0,0 1 1 0 0,2-2 0 0 0,13-6-892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 11951 0 0,'-5'-1'49'0'0,"3"1"26"0"0,0-1 1 0 0,1 1 0 0 0,-1 0 0 0 0,0 0 0 0 0,1 0 0 0 0,-1 0 0 0 0,0 0 0 0 0,1 0 0 0 0,-1 0 0 0 0,0 0 0 0 0,1 1 0 0 0,-1-1 0 0 0,1 1 0 0 0,-1-1 0 0 0,0 1 0 0 0,-2 1 0 0 0,3-1 744 0 0,2 1-727 0 0,1 0 0 0 0,-1-1 0 0 0,1 1 0 0 0,0 0-1 0 0,-1-1 1 0 0,1 0 0 0 0,0 1 0 0 0,0-1 0 0 0,4 2 0 0 0,-5-2-38 0 0,37 22 420 0 0,-1 3 0 0 0,-1 1-1 0 0,-2 1 1 0 0,0 2 0 0 0,-2 1-1 0 0,-1 2 1 0 0,-2 1 0 0 0,37 56-1 0 0,-58-76-224 0 0,-1 0-1 0 0,0 0 0 0 0,0 1 1 0 0,-2 0-1 0 0,0 0 1 0 0,-1 0-1 0 0,0 1 0 0 0,-1-1 1 0 0,-1 1-1 0 0,0 0 1 0 0,-1-1-1 0 0,-1 18 0 0 0,-3 7 89 0 0,-2 0-1 0 0,-2 0 1 0 0,-17 59-1 0 0,17-77-372 0 0,0-1 1 0 0,-2 0-1 0 0,0 0 0 0 0,-1-1 0 0 0,-23 34 0 0 0,21-39-1685 0 0,-24 26 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12439 0 0,'-2'0'958'0'0,"1"0"-908"0"0,-1 0 1 0 0,1 1-1 0 0,-1-1 1 0 0,1 1-1 0 0,-1-1 1 0 0,1 1-1 0 0,0 0 1 0 0,-1-1-1 0 0,1 1 1 0 0,0 0-1 0 0,-1 0 1 0 0,1 0-1 0 0,0 0 1 0 0,0 0-1 0 0,0 0 1 0 0,0 0-1 0 0,0 0 1 0 0,0 1-1 0 0,0-1 1 0 0,-1 3 0 0 0,1-2 88 0 0,0 1 0 0 0,1-1 0 0 0,-1 1 0 0 0,1-1 0 0 0,-1 1 0 0 0,1 0 0 0 0,0-1 0 0 0,0 1 0 0 0,0 0 0 0 0,0-1 0 0 0,1 1 0 0 0,0 2 0 0 0,1 5 56 0 0,1 0 0 0 0,1 0 0 0 0,0-1 0 0 0,0 0 0 0 0,0 0 0 0 0,9 12 1 0 0,39 49-46 0 0,-46-63-88 0 0,71 86 160 0 0,84 113 552 0 0,-149-188-547 0 0,0 1 1 0 0,-1 0-1 0 0,-1 1 0 0 0,-1 0 1 0 0,-1 1-1 0 0,9 33 0 0 0,-13-38-36 0 0,-2 0-1 0 0,1 1 1 0 0,-2 0-1 0 0,0-1 1 0 0,-1 1-1 0 0,-1 0 1 0 0,0-1-1 0 0,-2 1 1 0 0,-4 21-1 0 0,-3-8 102 0 0,0 1 0 0 0,-25 49 0 0 0,-39 54 1 0 0,25-47-254 0 0,34-59-84 0 0,7-12-162 0 0,0-1 0 0 0,0 0 0 0 0,-2-1 0 0 0,-17 22 0 0 0,27-36 63 0 0,-1 1 1 0 0,1-1-1 0 0,-1 1 0 0 0,0-1 0 0 0,1 1 0 0 0,-1-1 1 0 0,1 1-1 0 0,-1-1 0 0 0,0 0 0 0 0,1 1 1 0 0,-1-1-1 0 0,0 0 0 0 0,0 0 0 0 0,1 1 0 0 0,-1-1 1 0 0,0 0-1 0 0,0 0 0 0 0,1 0 0 0 0,-1 0 0 0 0,0 0 1 0 0,0 0-1 0 0,0 0 0 0 0,1 0 0 0 0,-2-1 1 0 0,-8-1-6735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4607 0 0,'0'0'208'0'0,"-2"1"-9"0"0,-11 7 740 0 0,1 0 1 0 0,-1 1-1 0 0,-15 15 0 0 0,-4 3 1331 0 0,1-4-1063 0 0,-117 97 708 0 0,117-93-1754 0 0,2 2 1 0 0,-43 53-1 0 0,31-26 351 0 0,-58 105 0 0 0,82-128-387 0 0,2 1 1 0 0,1 1-1 0 0,1 0 0 0 0,-14 69 1 0 0,24-86 68 0 0,1 0 1 0 0,1 0-1 0 0,1-1 1 0 0,0 1-1 0 0,1 0 1 0 0,1 0-1 0 0,1-1 1 0 0,0 1-1 0 0,2-1 1 0 0,0 0-1 0 0,0 0 1 0 0,2 0-1 0 0,0-1 1 0 0,1 0-1 0 0,11 17 1 0 0,-6-13-174 0 0,1-2 1 0 0,0 0-1 0 0,1 0 1 0 0,1-1-1 0 0,35 27 0 0 0,-31-29-1601 0 0,0 0-1 0 0,44 21 1 0 0,-36-22-4770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82 11951 0 0,'0'0'3858'0'0,"1"-1"-2997"0"0,3-3-637 0 0,0 1-1 0 0,0 0 1 0 0,1 0 0 0 0,-1 1 0 0 0,1-1-1 0 0,0 1 1 0 0,-1 0 0 0 0,11-3-1 0 0,46-8 362 0 0,-42 10-422 0 0,26-7 134 0 0,0 1 139 0 0,1 1-1 0 0,67-3 1 0 0,-87 13 32 0 0,-27 0-341 0 0,-2 4-124 0 0,1-1 0 0 0,-1 0-1 0 0,0-1 1 0 0,-1 1 0 0 0,1 0 0 0 0,-1-1 0 0 0,0 0 0 0 0,-4 4 0 0 0,-41 32 17 0 0,30-25 26 0 0,-248 181 31 0 0,261-192-77 0 0,1-1 1 0 0,1 0 1 0 0,-1 0-1 0 0,1 0 1 0 0,0 1-1 0 0,0 0 1 0 0,0 0-1 0 0,1 0 1 0 0,-1 0-1 0 0,1 0 1 0 0,0 1-1 0 0,-3 4 1 0 0,6-8 5 0 0,0-1 0 0 0,0 1 1 0 0,1-1-1 0 0,-1 1 0 0 0,0-1 1 0 0,0 1-1 0 0,0-1 1 0 0,1 1-1 0 0,-1-1 0 0 0,0 1 1 0 0,0-1-1 0 0,1 1 1 0 0,-1-1-1 0 0,0 0 0 0 0,1 1 1 0 0,-1-1-1 0 0,0 1 1 0 0,1-1-1 0 0,-1 0 0 0 0,1 1 1 0 0,0-1 10 0 0,1 3 16 0 0,1-1 1 0 0,0 1-1 0 0,0-1 0 0 0,0 0 1 0 0,0 0-1 0 0,0 0 1 0 0,1-1-1 0 0,-1 1 0 0 0,1-1 1 0 0,-1 0-1 0 0,1 0 1 0 0,-1 0-1 0 0,5 1 1 0 0,7 0 241 0 0,29 0 0 0 0,-24-2-142 0 0,133-3 562 0 0,-32-1-1627 0 0,-93 4-1021 0 0,-1 0-5652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50 1839 0 0,'50'-17'-867'0'0,"26"-5"5762"0"0,-57 18-3005 0 0,1 1 0 0 0,0 1 0 0 0,-1 0 1 0 0,34 2-1 0 0,-39 2-284 0 0,-12 0 840 0 0,-17 4 711 0 0,6-3-3838 0 0,-29 11 740 0 0,0 1 0 0 0,-53 31 0 0 0,75-37-48 0 0,-286 154-575 0 0,255-142 113 0 0,-1-1 0 0 0,-1-3 0 0 0,0-2 0 0 0,-81 13 0 0 0,47-20-296 0 0,74-8 669 0 0,0 0 1 0 0,0-1-1 0 0,1 0 1 0 0,-1 0-1 0 0,0 0 0 0 0,1-1 1 0 0,-13-5-1 0 0,19 6 65 0 0,0 0-1 0 0,0 0 1 0 0,0 0-1 0 0,0 0 1 0 0,0 0-1 0 0,0-1 0 0 0,1 1 1 0 0,-1-1-1 0 0,0 1 1 0 0,1-1-1 0 0,-1 0 1 0 0,-2-3-1 0 0,4 5 14 0 0,-1-1 0 0 0,1 0 0 0 0,0 0 0 0 0,-1 0 0 0 0,1 1 0 0 0,0-1 0 0 0,0 0 0 0 0,-1 0 0 0 0,1 0 0 0 0,0 0 0 0 0,0 0 0 0 0,0 1 0 0 0,0-2 0 0 0,1-2 3 0 0,0 0-1 0 0,1 0 1 0 0,-1 1-1 0 0,1-1 1 0 0,-1 1-1 0 0,1 0 1 0 0,0-1-1 0 0,1 1 1 0 0,-1 0-1 0 0,0 0 1 0 0,1 0 0 0 0,0 0-1 0 0,0 1 1 0 0,0-1-1 0 0,0 1 1 0 0,0 0-1 0 0,0-1 1 0 0,0 2-1 0 0,1-1 1 0 0,4-2-1 0 0,-4 2-1 0 0,-1 1 0 0 0,0 0 0 0 0,0 0-1 0 0,0 0 1 0 0,1 0 0 0 0,-1 0 0 0 0,0 0 0 0 0,1 1-1 0 0,-1 0 1 0 0,0 0 0 0 0,1 0 0 0 0,-1 0 0 0 0,1 0-1 0 0,-1 1 1 0 0,0-1 0 0 0,1 1 0 0 0,-1 0-1 0 0,0 0 1 0 0,0 0 0 0 0,1 0 0 0 0,-1 1 0 0 0,0-1-1 0 0,4 4 1 0 0,-3 0-1 0 0,0-1-1 0 0,0 1 1 0 0,0 0-1 0 0,-1 0 0 0 0,1 0 1 0 0,-1 0-1 0 0,-1 1 1 0 0,1-1-1 0 0,-1 1 1 0 0,0 0-1 0 0,0-1 1 0 0,0 1-1 0 0,-1 0 1 0 0,1 9-1 0 0,0 3 30 0 0,-2 0 1 0 0,0 1-1 0 0,-3 28 1 0 0,-4-9 38 0 0,-1 0 0 0 0,-2 0 0 0 0,-1-1 0 0 0,-2 0 0 0 0,-2-1 0 0 0,-1 0 0 0 0,-23 35 0 0 0,24-47-46 0 0,-1 0 0 0 0,-1-1 0 0 0,-31 31 0 0 0,-66 54 80 0 0,68-67-90 0 0,41-34 1 0 0,8-4 26 0 0,6-2 117 0 0,-2-2-12 0 0,1 0 0 0 0,0 0 0 0 0,0-1-1 0 0,11-4 1 0 0,14-2 321 0 0,157-19 1749 0 0,-37 6-1575 0 0,-131 17-633 0 0,31-10-1 0 0,-20 1-53 0 0,-21 2-84 0 0,-7 5 36 0 0,-4 5-63 0 0,0 0 0 0 0,0 0 0 0 0,0 0 0 0 0,0 0 0 0 0,0-1 0 0 0,-1 1 0 0 0,1 0 0 0 0,0 0 0 0 0,-1-1 0 0 0,1 1 0 0 0,-1 0 0 0 0,1-1-1 0 0,-1 1 1 0 0,0 0 0 0 0,1-1 0 0 0,-1 1 0 0 0,0-1 0 0 0,0 1 0 0 0,0 0 0 0 0,0-1 0 0 0,0 1 0 0 0,0-1 0 0 0,-1-1 0 0 0,-2-6-1932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9671 0 0,'0'0'875'0'0,"2"-2"-431"0"0,5-5 655 0 0,1 1 0 0 0,0 0 0 0 0,0 0 0 0 0,0 1 0 0 0,1 0 0 0 0,16-8-1 0 0,-9 7-453 0 0,0 1-1 0 0,1 0 0 0 0,23-3 0 0 0,2 3-299 0 0,1 1 1 0 0,57 4-1 0 0,-16 4-173 0 0,-11 0-1447 0 0,-24-3-4496 0 0,-26-1-867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14655 0 0,'0'0'1328'0'0,"-2"2"-1010"0"0,-14 19 381 0 0,0 0 0 0 0,-2-1 1 0 0,-24 21-1 0 0,13-14-310 0 0,-46 44 396 0 0,42-41-621 0 0,2 0 0 0 0,0 2 0 0 0,-39 55-1 0 0,52-60-127 0 0,2 0 0 0 0,-14 33-1 0 0,22-43 30 0 0,2 0 0 0 0,0 1 0 0 0,2 0 0 0 0,0 1-1 0 0,-2 19 1 0 0,1-4-60 0 0,-3 37 251 0 0,8-65-417 0 0,0 1 0 0 0,1 0 1 0 0,-1-1-1 0 0,1 1 0 0 0,0-1 0 0 0,1 1 0 0 0,0-1 0 0 0,3 9 1 0 0,-4-13-238 0 0,0 0 1 0 0,0 0 0 0 0,1 0 0 0 0,-1 0 0 0 0,0 0 0 0 0,1 0 0 0 0,0 0 0 0 0,1 1 0 0 0,7 3-5819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6447 0 0,'0'0'499'0'0,"1"-2"-328"0"0,-1-2-398 0 0,4-22 1552 0 0,5-13 5235 0 0,-9 37-5320 0 0,2 1-294 0 0,-2 0-875 0 0,1 1 1 0 0,-1-1-1 0 0,1 1 1 0 0,-1-1-1 0 0,1 1 1 0 0,-1-1-1 0 0,1 1 1 0 0,-1-1 0 0 0,1 1-1 0 0,0 0 1 0 0,-1-1-1 0 0,1 1 1 0 0,0 0-1 0 0,-1 0 1 0 0,1 0-1 0 0,0-1 1 0 0,-1 1 0 0 0,1 0-1 0 0,0 0 1 0 0,0 0-1 0 0,-1 0 1 0 0,1 0-1 0 0,0 0 1 0 0,-1 0-1 0 0,1 0 1 0 0,0 1 0 0 0,0-1-1 0 0,-1 0 1 0 0,1 0-1 0 0,0 0 1 0 0,-1 1-1 0 0,1-1 1 0 0,-1 0-1 0 0,1 1 1 0 0,0-1 0 0 0,-1 1-1 0 0,1-1 1 0 0,0 1-1 0 0,2 2 0 0 0,1 1-1 0 0,-1-1 1 0 0,0 0-1 0 0,-1 1 1 0 0,1 0-1 0 0,-1-1 1 0 0,1 1-1 0 0,-1 0 1 0 0,0 0-1 0 0,2 7 1 0 0,1 5 114 0 0,5 25 0 0 0,-6-21-19 0 0,11 66 397 0 0,7 25 99 0 0,-17-94-577 0 0,0 0 1 0 0,1-1-1 0 0,0 0 1 0 0,14 23-1 0 0,-17-35-107 0 0,-1 0 0 0 0,1-1 1 0 0,-1 1-1 0 0,1-1 0 0 0,0 0 0 0 0,0 0 0 0 0,1 0 0 0 0,-1 0 0 0 0,1-1 0 0 0,-1 1 1 0 0,1-1-1 0 0,0 0 0 0 0,0 0 0 0 0,0 0 0 0 0,0 0 0 0 0,0-1 0 0 0,0 0 0 0 0,0 1 1 0 0,1-2-1 0 0,-1 1 0 0 0,0 0 0 0 0,1-1 0 0 0,-1 0 0 0 0,1 0 0 0 0,-1 0 0 0 0,0-1 1 0 0,1 1-1 0 0,-1-1 0 0 0,0 0 0 0 0,1 0 0 0 0,5-3 0 0 0,45-21-2771 0 0,-22 8 1138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283 431 16207 0 0,'0'0'2267'0'0,"-2"-1"-1715"0"0,-9-5-50 0 0,-1 1 0 0 0,0 1 0 0 0,-24-6 0 0 0,-15-5 42 0 0,46 13-508 0 0,-70-31 548 0 0,67 29-500 0 0,0-1-1 0 0,0 0 0 0 0,0 0 0 0 0,1-1 0 0 0,0 0 0 0 0,-11-13 0 0 0,16 17-76 0 0,1 0 0 0 0,-1-1 0 0 0,1 1 0 0 0,0-1 0 0 0,-1 1 0 0 0,1-1 0 0 0,0 1 0 0 0,0-1 0 0 0,1 0 0 0 0,-1 0 0 0 0,1 1 0 0 0,-1-1 0 0 0,1 0 0 0 0,0 0 0 0 0,0 0 0 0 0,0 0 0 0 0,0 1 0 0 0,1-1 0 0 0,-1 0 0 0 0,1 0 0 0 0,0 0 0 0 0,0 1 0 0 0,0-1 0 0 0,1-3 0 0 0,3-3-31 0 0,-1 0-1 0 0,2 0 1 0 0,-1 0-1 0 0,1 1 1 0 0,9-10-1 0 0,-6 9-53 0 0,0 0 0 0 0,1 0 0 0 0,0 1-1 0 0,0 1 1 0 0,21-13 0 0 0,61-23-318 0 0,26-3 34 0 0,-101 40 337 0 0,1 2 0 0 0,0 0 0 0 0,0 1-1 0 0,35-1 1 0 0,-48 4 22 0 0,1 0 1 0 0,-1 1-1 0 0,0 0 0 0 0,0-1 0 0 0,1 2 1 0 0,-1-1-1 0 0,0 1 0 0 0,0 0 0 0 0,0 0 0 0 0,0 0 1 0 0,0 1-1 0 0,6 4 0 0 0,-8-5 1 0 0,0 0 1 0 0,-1 1-1 0 0,1-1 0 0 0,-1 1 0 0 0,1 0 0 0 0,-1 0 1 0 0,0 0-1 0 0,0 0 0 0 0,0 0 0 0 0,0 0 0 0 0,-1 0 1 0 0,1 1-1 0 0,-1-1 0 0 0,0 1 0 0 0,0-1 0 0 0,0 1 1 0 0,0-1-1 0 0,-1 1 0 0 0,1 4 0 0 0,-1 2 10 0 0,-1 1 1 0 0,0 0-1 0 0,0 0 0 0 0,-1-1 0 0 0,-1 1 0 0 0,1-1 1 0 0,-2 0-1 0 0,1 1 0 0 0,-2-1 0 0 0,1-1 0 0 0,-1 1 0 0 0,-1-1 1 0 0,-8 12-1 0 0,5-9 5 0 0,-1-1 0 0 0,0 0 0 0 0,0-1 0 0 0,-1 0 0 0 0,0 0 0 0 0,-1-1 0 0 0,0-1 0 0 0,0 0 0 0 0,-19 8 1 0 0,-4 0 172 0 0,-57 18 1 0 0,73-29-589 0 0,-29 4 0 0 0,36-8-694 0 0,1 0 0 0 0,-1-1 0 0 0,-18-2 0 0 0,27 2-535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11 7831 0 0,'0'0'603'0'0,"2"0"-396"0"0,3-1-516 0 0,4 0 3719 0 0,0-1-1 0 0,14-4 3910 0 0,-34 12-7061 0 0,7-3-230 0 0,-122 79 98 0 0,-151 89-1006 0 0,199-129-157 0 0,-120 46 1 0 0,175-80 806 0 0,-30 6 0 0 0,45-12 196 0 0,0-1 0 0 0,1 0 0 0 0,-1 0 0 0 0,0-1 0 0 0,1 0 0 0 0,-1 0 0 0 0,0-1 0 0 0,-8-1 0 0 0,14 1 39 0 0,0 0 0 0 0,1 0 1 0 0,-1 1-1 0 0,0-1 0 0 0,0 0 0 0 0,1 0 0 0 0,-1 0 0 0 0,1-1 0 0 0,-1 1 0 0 0,1 0 1 0 0,-1-1-1 0 0,-1-1 0 0 0,2 1 72 0 0,16-12 271 0 0,-13 12-333 0 0,1 0-1 0 0,-1 1 0 0 0,1-1 1 0 0,0 1-1 0 0,0-1 1 0 0,0 1-1 0 0,0 0 1 0 0,0 0-1 0 0,0 0 1 0 0,0 0-1 0 0,0 1 0 0 0,0-1 1 0 0,0 1-1 0 0,1 0 1 0 0,-1 0-1 0 0,0 0 1 0 0,0 0-1 0 0,0 1 0 0 0,0-1 1 0 0,1 1-1 0 0,-1 0 1 0 0,0 0-1 0 0,0 0 1 0 0,0 0-1 0 0,-1 0 0 0 0,1 1 1 0 0,4 2-1 0 0,-3-1 13 0 0,1 0-1 0 0,-1 1 0 0 0,0 0 1 0 0,0 0-1 0 0,0 1 1 0 0,0-1-1 0 0,-1 1 0 0 0,0-1 1 0 0,0 1-1 0 0,0 0 1 0 0,0 0-1 0 0,-1 1 0 0 0,0-1 1 0 0,2 8-1 0 0,1 8-8 0 0,-1 1 1 0 0,-1 0-1 0 0,-1 0 0 0 0,-1 0 1 0 0,-3 38-1 0 0,-23 111 146 0 0,16-122-86 0 0,-7 18-3 0 0,16-65-107 0 0,11 0-2139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 13015 0 0,'-7'-1'144'0'0,"1"0"0"0"0,-1 1 0 0 0,0-1 0 0 0,1 1 0 0 0,-1 1 0 0 0,1-1 0 0 0,-1 1 0 0 0,1 0 0 0 0,-1 1 0 0 0,1 0 0 0 0,0 0 0 0 0,-1 0 0 0 0,1 0 0 0 0,0 1 0 0 0,0 0 0 0 0,1 1 0 0 0,-1-1 0 0 0,1 1 0 0 0,0 0 0 0 0,0 0 0 0 0,0 1 0 0 0,0 0 0 0 0,1 0 0 0 0,0 0 0 0 0,0 0 0 0 0,0 0 0 0 0,0 1 0 0 0,1 0 0 0 0,0 0 0 0 0,0 0 0 0 0,1 0 0 0 0,-3 10 0 0 0,1 1-12 0 0,1 0 1 0 0,0 0-1 0 0,1 0 0 0 0,2 0 0 0 0,-1 0 0 0 0,2 0 1 0 0,0 0-1 0 0,1 0 0 0 0,1 0 0 0 0,1 0 0 0 0,0 0 0 0 0,1-1 1 0 0,8 18-1 0 0,12 21-105 0 0,2-1 0 0 0,49 71-1 0 0,-14-24 70 0 0,-55-89-85 0 0,0 1 0 0 0,-1 0 0 0 0,0 1 0 0 0,-1-1 0 0 0,-1 1 0 0 0,0 0 0 0 0,-1 0 0 0 0,0 1 0 0 0,-1-1-1 0 0,0 1 1 0 0,-2-1 0 0 0,0 1 0 0 0,0-1 0 0 0,-1 1 0 0 0,-1-1 0 0 0,0 1 0 0 0,-7 20 0 0 0,-1-4 69 0 0,-2-1 0 0 0,-1 1 1 0 0,-1-2-1 0 0,-2 0 0 0 0,0-1 0 0 0,-31 38 0 0 0,-137 140 153 0 0,161-182-279 0 0,9-10-120 0 0,-64 70-2276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4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8751 0 0,'0'0'1172'0'0,"2"0"216"0"0,10-1 207 0 0,1 0-1 0 0,-1-1 1 0 0,22-7-1 0 0,0 1-986 0 0,205-61 1514 0 0,-121 32-1478 0 0,-38 17-340 0 0,-70 18-332 0 0,1 1-1 0 0,0 0 1 0 0,-1 1-1 0 0,1 0 1 0 0,16 2 0 0 0,-25-2-122 0 0,-3 2-184 0 0,0 2-89 0 0,0 0 0 0 0,-1-1 1 0 0,1 1-1 0 0,-1-1 0 0 0,-3 6 1 0 0,-7 6-1076 0 0</inkml:trace>
  <inkml:trace contextRef="#ctx0" brushRef="#br0" timeOffset="1">204 427 9215 0 0,'0'0'707'0'0,"-1"1"-182"0"0,1 0-61 0 0,-1 1 0 0 0,1-1 0 0 0,0 0 0 0 0,-1 0-1 0 0,1 0 1 0 0,0 0 0 0 0,0 1 0 0 0,0-1 0 0 0,0 0 0 0 0,0 0-1 0 0,0 0 1 0 0,0 1 0 0 0,0-1 0 0 0,0 0 0 0 0,1 0 0 0 0,-1 0-1 0 0,0 1 1 0 0,1-1 0 0 0,-1 0 0 0 0,2 1 0 0 0,-2-1-273 0 0,1 0 1 0 0,0 0 0 0 0,0 0 0 0 0,0 0 0 0 0,1 0-1 0 0,-1-1 1 0 0,0 1 0 0 0,0 0 0 0 0,0-1 0 0 0,0 1-1 0 0,1-1 1 0 0,-1 1 0 0 0,0-1 0 0 0,1 0 0 0 0,1 1-1 0 0,4-1 45 0 0,1 1 0 0 0,-1-1 0 0 0,0-1 0 0 0,1 1 0 0 0,11-3 0 0 0,58-13 584 0 0,98-16-841 0 0,-166 31-387 0 0,1 1 0 0 0,-1-1 1 0 0,0 1-1 0 0,0 1 0 0 0,1 0 0 0 0,-1 0 0 0 0,0 1 0 0 0,14 4 0 0 0,-10-1-1041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6911 0 0,'0'0'623'0'0,"-2"0"-514"0"0,-1 0 127 0 0,0 0 0 0 0,-1 0-1 0 0,1 1 1 0 0,0-1-1 0 0,0 1 1 0 0,0 0-1 0 0,0-1 1 0 0,0 1 0 0 0,0 1-1 0 0,0-1 1 0 0,0 0-1 0 0,0 1 1 0 0,1-1-1 0 0,-6 5 1 0 0,-5 5 1171 0 0,-20 18-1 0 0,13-10-1607 0 0,-70 68 412 0 0,68-66-196 0 0,7-4 148 0 0,1-1-1 0 0,1 2 0 0 0,0 0 0 0 0,1 0 1 0 0,-16 37-1 0 0,-35 105 866 0 0,59-149-923 0 0,1-1-1 0 0,0 2 1 0 0,0-1 0 0 0,1 0 0 0 0,0 0 0 0 0,1 1 0 0 0,0-1 0 0 0,1 1 0 0 0,3 19 0 0 0,-3-29-77 0 0,2 0 0 0 0,-1 0-1 0 0,0 0 1 0 0,0 1 0 0 0,1-2 0 0 0,-1 1 0 0 0,1 0 0 0 0,0 0-1 0 0,-1 0 1 0 0,1-1 0 0 0,0 1 0 0 0,0-1 0 0 0,0 1 0 0 0,0-1-1 0 0,4 2 1 0 0,-1-1 35 0 0,0 0-1 0 0,0 0 0 0 0,1 0 1 0 0,-1-1-1 0 0,0 0 1 0 0,1 0-1 0 0,-1 0 0 0 0,1-1 1 0 0,-1 0-1 0 0,1 0 1 0 0,0 0-1 0 0,-1-1 0 0 0,6 0 1 0 0,11-4 334 0 0,38-13 0 0 0,-48 14-297 0 0,249-97 1642 0 0,-257 100-1728 0 0,0-1 0 0 0,0 0 0 0 0,0 1 0 0 0,0-1 0 0 0,0-1 0 0 0,-1 1 1 0 0,0-1-1 0 0,1 1 0 0 0,-1-1 0 0 0,0 0 0 0 0,0 0 0 0 0,0 0 1 0 0,-1-1-1 0 0,1 1 0 0 0,-1-1 0 0 0,0 1 0 0 0,0-1 0 0 0,0 0 1 0 0,0 0-1 0 0,0 0 0 0 0,-1 0 0 0 0,0 0 0 0 0,0 0 0 0 0,0 0 1 0 0,0 0-1 0 0,-1-1 0 0 0,0 1 0 0 0,0-6 0 0 0,-2-15 60 0 0,-2 0-1 0 0,0 1 1 0 0,-2 0 0 0 0,-10-29-1 0 0,10 36-147 0 0,0 0 0 0 0,-2 0 0 0 0,0 1 0 0 0,-1 0 0 0 0,-1 1 1 0 0,-1 0-1 0 0,0 0 0 0 0,0 1 0 0 0,-1 0 0 0 0,-26-21 0 0 0,22 21 35 0 0,13 11 13 0 0,0 0 0 0 0,0 0 0 0 0,-1 0-1 0 0,1 1 1 0 0,-1 0 0 0 0,-5-3 0 0 0,7 4-44 0 0,1 1 1 0 0,-1-1 0 0 0,0 1-1 0 0,0 0 1 0 0,0-1 0 0 0,0 1 0 0 0,0 0-1 0 0,0 0 1 0 0,1 0 0 0 0,-1 1-1 0 0,0-1 1 0 0,0 0 0 0 0,0 1 0 0 0,0-1-1 0 0,1 1 1 0 0,-1-1 0 0 0,0 1-1 0 0,-2 1 1 0 0,-12 8-845 0 0,14-9 420 0 0,11 8-2938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7799 0 0,'0'0'706'0'0,"0"2"-578"0"0,-4 3-58 0 0,0-1 0 0 0,0 0 0 0 0,0 0 0 0 0,-1 0 0 0 0,1 0 0 0 0,-1-1 0 0 0,0 1 1 0 0,-7 3-1 0 0,-10 7 620 0 0,-111 77 1959 0 0,-96 73-11 0 0,194-137-2333 0 0,2 1 0 0 0,1 1 1 0 0,-44 53-1 0 0,68-72-199 0 0,1 1 1 0 0,0 0-1 0 0,0 1 1 0 0,1-1-1 0 0,0 1 1 0 0,1 1-1 0 0,1-1 1 0 0,0 1-1 0 0,1-1 1 0 0,0 1-1 0 0,1 0 1 0 0,0 0-1 0 0,1 0 1 0 0,0 1-1 0 0,1-1 1 0 0,1 0-1 0 0,0 0 1 0 0,1 0-1 0 0,0 0 1 0 0,1 0-1 0 0,5 12 1 0 0,0-2 28 0 0,2-2 0 0 0,0 1 0 0 0,1-1 0 0 0,1-1 1 0 0,1 0-1 0 0,23 27 0 0 0,-22-29-132 0 0,-8-8-595 0 0,2-1-1 0 0,14 16 1 0 0,-13-18-410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 12895 0 0,'0'0'998'0'0,"0"0"-657"0"0,-2-2-53 0 0,0 1 1 0 0,0 0-1 0 0,0 0 0 0 0,0 1 1 0 0,0-1-1 0 0,0 0 1 0 0,-1 1-1 0 0,1-1 0 0 0,0 1 1 0 0,0 0-1 0 0,0-1 0 0 0,0 1 1 0 0,-1 0-1 0 0,1 0 1 0 0,0 1-1 0 0,0-1 0 0 0,0 0 1 0 0,-1 1-1 0 0,1-1 1 0 0,0 1-1 0 0,0 0 0 0 0,0 0 1 0 0,0 0-1 0 0,0 0 0 0 0,0 0 1 0 0,-2 2-1 0 0,-2 1-154 0 0,1 1 0 0 0,0-1-1 0 0,0 1 1 0 0,0 0 0 0 0,1 0 0 0 0,-8 10 0 0 0,0 7-124 0 0,7-6-14 0 0,6-13-26 0 0,0-1-23 0 0,-1 0-112 0 0,0 0-1 0 0,0-1 1 0 0,1 1-1 0 0,-1 0 1 0 0,1-1-1 0 0,-1 1 0 0 0,1-1 1 0 0,0 1-1 0 0,0-1 1 0 0,0 1-1 0 0,-1-1 0 0 0,1 0 1 0 0,1 1-1 0 0,-1-1 1 0 0,2 2-1 0 0,5 3-4796 0 0,2-2-1620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44 1375 0 0,'-8'5'124'0'0,"-9"0"14048"0"0,20-5-13980 0 0,0-1 1 0 0,0 1-1 0 0,0-1 0 0 0,0 0 0 0 0,0 0 1 0 0,-1 0-1 0 0,1-1 0 0 0,3-1 0 0 0,10-4 92 0 0,18-4 225 0 0,37-7 1 0 0,-57 15-335 0 0,-1 1-1 0 0,1 1 1 0 0,0 0-1 0 0,0 1 1 0 0,25 2-1 0 0,-37-2-162 0 0,0 1 0 0 0,0-1 0 0 0,0 0-1 0 0,0 1 1 0 0,0-1 0 0 0,0 1 0 0 0,0 0 0 0 0,0 0-1 0 0,0-1 1 0 0,-1 1 0 0 0,1 0 0 0 0,0 1 0 0 0,-1-1-1 0 0,1 0 1 0 0,-1 0 0 0 0,1 1 0 0 0,-1-1 0 0 0,1 1-1 0 0,-1-1 1 0 0,0 1 0 0 0,0 0 0 0 0,0-1 0 0 0,0 1-1 0 0,0 0 1 0 0,0 0 0 0 0,0 0 0 0 0,-1-1 0 0 0,1 1-1 0 0,-1 0 1 0 0,1 0 0 0 0,-1 0 0 0 0,0 0 0 0 0,0 0-1 0 0,0 0 1 0 0,0 0 0 0 0,0 0 0 0 0,0 0 0 0 0,0 0-1 0 0,-1 0 1 0 0,1 0 0 0 0,-1 0 0 0 0,1 0 0 0 0,-1 0-1 0 0,0 0 1 0 0,0-1 0 0 0,-1 3 0 0 0,-5 7 20 0 0,0 0 1 0 0,-1 0-1 0 0,0-1 0 0 0,0 0 1 0 0,-1 0-1 0 0,-18 13 1 0 0,-1 0 72 0 0,-37 21 0 0 0,20-18-475 0 0,-2-2-1 0 0,-53 20 0 0 0,98-43 199 0 0,5-2-817 0 0,-1 0 925 0 0,1 0-1 0 0,-1 1 0 0 0,1-1 0 0 0,-1 1 1 0 0,5-1-1 0 0,-1 1 62 0 0,0 1 1 0 0,1 0-1 0 0,-1 0 0 0 0,0 0 1 0 0,0 1-1 0 0,0 0 0 0 0,0 0 1 0 0,-1 0-1 0 0,1 1 0 0 0,0 0 1 0 0,-1 0-1 0 0,9 7 0 0 0,3 4 13 0 0,0 1 0 0 0,18 22 0 0 0,4 2 184 0 0,-34-35-85 0 0,-1 1 0 0 0,1 0 0 0 0,-1 0 0 0 0,0 0 0 0 0,6 9 0 0 0,-9-12-73 0 0,0 0 1 0 0,0-1-1 0 0,-1 1 1 0 0,1-1-1 0 0,-1 1 1 0 0,1 0-1 0 0,-1-1 1 0 0,1 1-1 0 0,-1 0 1 0 0,0-1-1 0 0,0 1 0 0 0,0 0 1 0 0,0 0-1 0 0,0-1 1 0 0,-1 1-1 0 0,1 0 1 0 0,0 0-1 0 0,-1-1 1 0 0,1 1-1 0 0,-1-1 1 0 0,1 1-1 0 0,-1 0 1 0 0,0-1-1 0 0,0 1 0 0 0,0-1 1 0 0,0 1-1 0 0,-1 0 1 0 0,-6 7 64 0 0,0-1-1 0 0,-1 0 1 0 0,0 0 0 0 0,-17 11 0 0 0,-45 22 17 0 0,51-30-81 0 0,-18 11-333 0 0,-1-2 1 0 0,-51 18 0 0 0,75-34-609 0 0,13-4 299 0 0,-5-5-2054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5063 0 0,'-1'2'390'0'0,"-1"1"-208"0"0,1 1 1 0 0,0-1-1 0 0,-1 1 1 0 0,1-1 0 0 0,1 1-1 0 0,-1 0 1 0 0,0 0-1 0 0,1-1 1 0 0,0 1-1 0 0,0 0 1 0 0,0 0-1 0 0,0 0 1 0 0,1-1 0 0 0,0 1-1 0 0,-1 0 1 0 0,1 0-1 0 0,1-1 1 0 0,2 7-1 0 0,3 5 882 0 0,0 0-1 0 0,1-1 1 0 0,11 15-1 0 0,4 4-397 0 0,2-2 1 0 0,31 31-1 0 0,64 52 324 0 0,-83-81-691 0 0,-20-17-125 0 0,0 1 0 0 0,-2 1 0 0 0,1 0 0 0 0,22 38 0 0 0,-33-48-105 0 0,0 1-1 0 0,-1 0 0 0 0,0 0 0 0 0,0 0 0 0 0,-1 0 0 0 0,-1 0 0 0 0,1 1 0 0 0,-1 0 1 0 0,-1-1-1 0 0,0 1 0 0 0,0 0 0 0 0,-1 0 0 0 0,0 0 0 0 0,-3 14 0 0 0,0-9 95 0 0,-1 0 0 0 0,-1 0-1 0 0,0 0 1 0 0,-1-1 0 0 0,-1 0-1 0 0,-10 18 1 0 0,3-12 22 0 0,0 0 0 0 0,-1-1-1 0 0,-25 24 1 0 0,-7 0-11 0 0,-1-3 0 0 0,-64 40 0 0 0,-37 9-1839 0 0,126-76 678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3679 0 0,'0'0'284'0'0,"1"-1"-186"0"0,12-13 273 0 0,-10 10 483 0 0,-1 1 1 0 0,1-1-1 0 0,1 1 0 0 0,-1 0 0 0 0,1 0 0 0 0,6-4 0 0 0,7-3 1842 0 0,-6 3-1494 0 0,0 0-1 0 0,1 2 0 0 0,-1-1 1 0 0,17-4-1 0 0,195-38 829 0 0,-139 33-1655 0 0,-5-1-121 0 0,144-9 0 0 0,-212 25-319 0 0,2-1-136 0 0,1 0 0 0 0,-1 2 0 0 0,1-1 1 0 0,-1 2-1 0 0,0 0 0 0 0,21 5 1 0 0,-23-1-1131 0 0,-4 0-3573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12607 0 0,'0'0'1143'0'0,"1"2"-940"0"0,1 8-51 0 0,0 0 0 0 0,0 0 1 0 0,-1 0-1 0 0,0 0 0 0 0,-1 0 1 0 0,0 1-1 0 0,0-1 0 0 0,-1 0 0 0 0,-1 0 1 0 0,0 0-1 0 0,0 0 0 0 0,-5 12 1 0 0,-7 15 620 0 0,-32 64 1 0 0,40-89-728 0 0,0 0 46 0 0,-16 32 367 0 0,-30 83 1 0 0,48-114-410 0 0,0 0 0 0 0,1 0 0 0 0,1 0 0 0 0,0 0-1 0 0,0 1 1 0 0,2-1 0 0 0,-1 1 0 0 0,2-1 0 0 0,0 1 0 0 0,0-1-1 0 0,6 22 1 0 0,6-2-449 0 0,-1-13-4464 0 0,-3-5-1099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44 6911 0 0,'5'-10'147'0'0,"-2"5"12"0"0,-1 0 0 0 0,1 0 0 0 0,1 0 0 0 0,-1 1-1 0 0,7-6 4507 0 0,-23 49 257 0 0,-7-1-3477 0 0,-30 35-2136 0 0,37-55 1065 0 0,-11 15-319 0 0,-121 178 255 0 0,112-157-256 0 0,2 1 1 0 0,-25 62-1 0 0,51-103-51 0 0,0-1 0 0 0,0 1 0 0 0,2 0 0 0 0,0 0-1 0 0,0 0 1 0 0,0 22 0 0 0,3-27-1359 0 0,0 0 0 0 0,1 0-1 0 0,3 16 1 0 0,1-7-4527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12031 0 0,'-6'5'197'0'0,"0"1"-1"0"0,0-1 1 0 0,1 1-1 0 0,0 0 0 0 0,0 0 1 0 0,-7 13-1 0 0,-20 45-230 0 0,13-24 679 0 0,-4 4 163 0 0,-44 88 981 0 0,7-3-1311 0 0,-31 70-253 0 0,82-180-214 0 0,4-10-1 0 0,1 1 1 0 0,0-1-1 0 0,-3 15 1 0 0,6-22-99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9671 0 0,'-2'0'748'0'0,"-23"11"-226"0"0,1 2-1 0 0,0 0 1 0 0,0 2-1 0 0,2 0 0 0 0,-24 21 1 0 0,-98 100 809 0 0,110-99-1111 0 0,1 1 0 0 0,-40 61 0 0 0,55-70-175 0 0,0 2 1 0 0,2 0-1 0 0,1 1 0 0 0,-14 46 1 0 0,26-67 1 0 0,0 0-1 0 0,0 1 1 0 0,1-1 0 0 0,1 0-1 0 0,0 1 1 0 0,0-1 0 0 0,2 14-1 0 0,0-20 15 0 0,-1 1 0 0 0,2 0 0 0 0,-1 0-1 0 0,1-1 1 0 0,0 1 0 0 0,0-1 0 0 0,0 1-1 0 0,1-1 1 0 0,-1 0 0 0 0,1 0 0 0 0,1 0-1 0 0,-1 0 1 0 0,1-1 0 0 0,0 1-1 0 0,7 5 1 0 0,0-1-186 0 0,0-1 0 0 0,1-1 0 0 0,0 0 0 0 0,0 0 0 0 0,18 6 0 0 0,-24-11-189 0 0,8 4-902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1375 0 0,'4'10'6411'0'0,"-4"-8"-5623"0"0,1 0 1 0 0,-1 0-1 0 0,0 0 0 0 0,0 0 0 0 0,0 0 1 0 0,0 0-1 0 0,0 0 0 0 0,-1 2 0 0 0,-8 15 2876 0 0,3-11-3095 0 0,0 0-1 0 0,-12 11 1 0 0,-13 15 925 0 0,30-33-2355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 11519 0 0,'-1'1'887'0'0,"-3"-1"-794"0"0,0 1 71 0 0,0-1 0 0 0,0 1 1 0 0,-1 0-1 0 0,1 0 1 0 0,1 0-1 0 0,-1 0 0 0 0,0 1 1 0 0,0 0-1 0 0,0 0 1 0 0,1 0-1 0 0,-7 5 1630 0 0,13-8-1376 0 0,0 0-317 0 0,152-28 2059 0 0,-133 27-2157 0 0,1 0 1 0 0,-1 1-1 0 0,1 1 0 0 0,-1 2 0 0 0,25 3 0 0 0,-45-4-7 0 0,1-1 1 0 0,-1 1-1 0 0,0-1 0 0 0,1 1 1 0 0,-1 0-1 0 0,0 0 0 0 0,0 0 0 0 0,0 0 1 0 0,0 0-1 0 0,1 0 0 0 0,-2 1 0 0 0,1-1 1 0 0,0 1-1 0 0,0-1 0 0 0,0 1 1 0 0,-1 0-1 0 0,3 3 0 0 0,-3-4 8 0 0,0 1 0 0 0,-1 0 1 0 0,1 0-1 0 0,-1-1 0 0 0,1 1 0 0 0,-1 0 0 0 0,0 0 1 0 0,0 0-1 0 0,1 0 0 0 0,-1 0 0 0 0,0-1 0 0 0,-1 1 1 0 0,1 0-1 0 0,0 0 0 0 0,-1 0 0 0 0,1 0 0 0 0,-1-1 1 0 0,1 1-1 0 0,-1 0 0 0 0,0 0 0 0 0,0-1 0 0 0,-1 4 1 0 0,-6 7 91 0 0,0 0 0 0 0,-1 0 0 0 0,-1-1 0 0 0,1 0 0 0 0,-16 12 0 0 0,-59 44 140 0 0,78-62-230 0 0,-3 2-7 0 0,-2 1 25 0 0,0 0 0 0 0,-1 0 1 0 0,1-1-1 0 0,-2-1 0 0 0,-15 7 0 0 0,27-13-102 0 0,3 1-1268 0 0,24 1 888 0 0,32-2 0 0 0,-30-1 172 0 0,30 3 0 0 0,-33 1 141 0 0,36 9-1 0 0,-52-10 216 0 0,-1 1-1 0 0,0 0 1 0 0,0 0 0 0 0,0 1-1 0 0,-1 0 1 0 0,1 0 0 0 0,-1 0 0 0 0,8 7-1 0 0,-12-8 21 0 0,-1-1-1 0 0,1 1 0 0 0,-1-1 1 0 0,0 1-1 0 0,0 0 1 0 0,0 0-1 0 0,0 0 0 0 0,-1 0 1 0 0,1 0-1 0 0,-1 0 1 0 0,0 0-1 0 0,0 0 1 0 0,2 7-1 0 0,-3-5 43 0 0,1 1-1 0 0,-1 0 1 0 0,0-1 0 0 0,0 1-1 0 0,-1 0 1 0 0,1-1-1 0 0,-4 11 1 0 0,1-4 34 0 0,-2 1-1 0 0,0-1 0 0 0,0 0 1 0 0,-1 0-1 0 0,-1-1 0 0 0,-12 17 1 0 0,8-13-44 0 0,-2-1-1 0 0,0-1 1 0 0,-1 0 0 0 0,0 0-1 0 0,0-1 1 0 0,-21 11 0 0 0,10-7-4 0 0,-2-2 0 0 0,0-1 0 0 0,-34 11 0 0 0,57-22-178 0 0,0-1-287 0 0,0 1 0 0 0,-1-1 0 0 0,1 0 0 0 0,0 0 0 0 0,-1 0 0 0 0,1 0 0 0 0,-1-1 0 0 0,-4 1 0 0 0,0-3-6521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7367 0 0,'0'0'334'0'0,"1"2"-1"0"0,80 99 451 0 0,32 43 1855 0 0,-78-93-2134 0 0,69 104 1805 0 0,-91-132-1635 0 0,0 1 0 0 0,-2 0 0 0 0,0 1 0 0 0,12 48 0 0 0,-19-53-287 0 0,-1 0-1 0 0,-1 1 0 0 0,-1-1 1 0 0,-1 1-1 0 0,-1-1 0 0 0,0 1 1 0 0,-9 37-1 0 0,2-25-150 0 0,-1-1-1 0 0,-1 0 1 0 0,-2-1-1 0 0,-18 32 1 0 0,14-32-191 0 0,-2-1 0 0 0,-2-1 0 0 0,0-1 0 0 0,-33 34 0 0 0,19-27-22 0 0,-2-2 0 0 0,-60 44 0 0 0,-14 6-304 0 0,92-67-305 0 0,16-14 89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7831 0 0,'0'0'964'0'0,"2"1"-141"0"0,13 0 586 0 0,-1 1 1 0 0,24-2-1 0 0,68-11 21 0 0,-91 9-1089 0 0,222-38 2264 0 0,69-8 332 0 0,-275 46-2936 0 0,0 2-1 0 0,41 3 1 0 0,-16 4-7428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13415 0 0,'0'0'1471'0'0,"0"2"-1250"0"0,-33 94 983 0 0,11-38-660 0 0,11-25-291 0 0,-11 29 526 0 0,-20 100 1 0 0,41-157-773 0 0,-5 23 195 0 0,2 0-1 0 0,-1 56 1 0 0,5-76-240 0 0,0-1 0 0 0,1 0 0 0 0,0 0 0 0 0,0 0 0 0 0,1 0 0 0 0,-1 0 0 0 0,2 0 0 0 0,-1 0 0 0 0,1-1 0 0 0,0 1 0 0 0,0-1 0 0 0,1 0 0 0 0,-1 0 0 0 0,2 0 0 0 0,-1 0 0 0 0,0 0 0 0 0,9 6 0 0 0,4 1-414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222 115 8951 0 0,'0'0'1568'0'0,"8"-5"-200"0"0,0-2-899 0 0,0 1-1 0 0,1 0 0 0 0,0 1 0 0 0,0 0 0 0 0,0 1 0 0 0,13-5 1 0 0,63-16 58 0 0,-51 16-236 0 0,7-2 10 0 0,0 3 0 0 0,59-6 0 0 0,-88 13-229 0 0,1 2 0 0 0,-1-1 1 0 0,0 2-1 0 0,16 3 0 0 0,-17-1-72 0 0,-10-3 0 0 0,-1-1 0 0 0,1 1 0 0 0,0 0 0 0 0,0 0 0 0 0,-1 0 0 0 0,1 0 0 0 0,-1 0 0 0 0,1 0 0 0 0,-1 0 0 0 0,1 0 0 0 0,-1 0 0 0 0,1 0 0 0 0,-1 1 0 0 0,0-1 0 0 0,0 0 0 0 0,0 0 0 0 0,0 0 0 0 0,1 0 0 0 0,-1 0 0 0 0,-1 1 0 0 0,1-1 0 0 0,0 0 0 0 0,0 0 0 0 0,0 0 0 0 0,-1 0 0 0 0,1 0 0 0 0,0 1 0 0 0,-1-1 0 0 0,1 0 0 0 0,-2 1 0 0 0,-1 4 0 0 0,-1 1 0 0 0,0-1 0 0 0,-6 9 0 0 0,8-13 0 0 0,-19 22 34 0 0,-1-1 0 0 0,-1-1 0 0 0,-35 26 0 0 0,-126 86 8 0 0,33-25 15 0 0,103-71-42 0 0,-45 45-1 0 0,52-38-14 0 0,36-40 0 0 0,1 0 0 0 0,0 1 0 0 0,1 0 0 0 0,-1 0 0 0 0,1 0 0 0 0,-4 11 0 0 0,7-16 1 0 0,0-1-1 0 0,-1 0 0 0 0,1 1 1 0 0,0-1-1 0 0,0 0 0 0 0,0 1 1 0 0,-1-1-1 0 0,1 1 0 0 0,0-1 1 0 0,0 0-1 0 0,0 1 0 0 0,0-1 1 0 0,0 1-1 0 0,0-1 0 0 0,0 1 1 0 0,0-1-1 0 0,0 0 1 0 0,0 1-1 0 0,0-1 0 0 0,0 1 1 0 0,0-1-1 0 0,0 0 0 0 0,1 1 1 0 0,-1-1-1 0 0,0 1 0 0 0,0-1 1 0 0,0 0-1 0 0,1 1 0 0 0,-1-1 1 0 0,0 0-1 0 0,0 1 0 0 0,1-1 1 0 0,-1 0-1 0 0,0 1 0 0 0,1-1 1 0 0,-1 0-1 0 0,0 0 1 0 0,1 1-1 0 0,-1-1 0 0 0,0 0 1 0 0,1 0-1 0 0,0 1 0 0 0,-1-1 7 0 0,2 1 20 0 0,1 1 0 0 0,-1-1 0 0 0,0 0 0 0 0,1 0 0 0 0,-1 0 0 0 0,0-1 0 0 0,1 1 0 0 0,-1 0 0 0 0,1-1 1 0 0,-1 0-1 0 0,1 1 0 0 0,-1-1 0 0 0,1 0 0 0 0,3-1 0 0 0,38-6 518 0 0,-26 3-278 0 0,276-40 909 0 0,-292 44-1176 0 0,15-2 0 0 0,23 0 0 0 0,-35 2 0 0 0,0 0 0 0 0,-1 0 0 0 0,1 1 0 0 0,0 0 0 0 0,-1 0 0 0 0,1 0 0 0 0,0 1 0 0 0,-1-1 0 0 0,8 5 0 0 0,-9-4-44 0 0,2 0-432 0 0,0 1 1 0 0,-1 0-1 0 0,1 0 1 0 0,-1 0-1 0 0,0 1 0 0 0,7 6 1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4 12207 0 0,'0'0'1106'0'0,"-1"-1"-913"0"0,-3 0-165 0 0,0 1 0 0 0,0-1-1 0 0,0 1 1 0 0,0 0 0 0 0,0 0 0 0 0,0 0 0 0 0,0 0 0 0 0,0 1-1 0 0,0-1 1 0 0,0 1 0 0 0,0 0 0 0 0,0 0 0 0 0,-5 3-1 0 0,-11 4 131 0 0,-20 12 0 0 0,38-19-166 0 0,-46 25 329 0 0,1 2 0 0 0,1 2 1 0 0,2 1-1 0 0,1 3 0 0 0,-68 70 0 0 0,-50 79 839 0 0,124-135-758 0 0,-61 105 1 0 0,96-150-392 0 0,-9 18 174 0 0,-15 36 0 0 0,24-51-116 0 0,0-1 1 0 0,0 1 0 0 0,1 0-1 0 0,-1-1 1 0 0,2 1-1 0 0,-1 0 1 0 0,0 0 0 0 0,1 0-1 0 0,0-1 1 0 0,1 1-1 0 0,-1 0 1 0 0,3 9 0 0 0,-1-12-8 0 0,-1 0 1 0 0,1 1-1 0 0,0-1 1 0 0,-1 0-1 0 0,2 0 1 0 0,-1 0-1 0 0,0-1 1 0 0,1 1-1 0 0,-1 0 1 0 0,1-1-1 0 0,0 1 1 0 0,-1-1-1 0 0,1 0 1 0 0,0 0-1 0 0,1 0 1 0 0,-1-1-1 0 0,4 2 1 0 0,8 3 159 0 0,0 0 1 0 0,25 4 0 0 0,-28-7-110 0 0,91 16 9 0 0,-60-14-6062 0 0,-21-4-706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0,'0'0'1055'0'0,"-16"12"9802"0"0,13-7-10727 0 0,1 0 0 0 0,-1 1 1 0 0,1-1-1 0 0,0 1 0 0 0,0 0 0 0 0,0-1 0 0 0,1 1 0 0 0,0 0 0 0 0,-1 10 0 0 0,-5 31-176 0 0,7-45-166 0 0,9 1-5955 0 0,1 0-125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0,'0'0'4984'0'0,"2"2"-4601"0"0,4 4-222 0 0,0 0-1 0 0,1-1 1 0 0,0 1-1 0 0,9 4 1 0 0,-9-5 75 0 0,1 0 0 0 0,-1 0 0 0 0,0 1 0 0 0,-1-1 0 0 0,11 13 0 0 0,-7-4 94 0 0,-1 1 0 0 0,0 0 0 0 0,-1 1 0 0 0,11 28 1 0 0,16 71 592 0 0,-28-89-709 0 0,37 117 342 0 0,-31-108-438 0 0,34 66 0 0 0,-44-95-116 0 0,1-1 0 0 0,-1 0 0 0 0,1 0 0 0 0,5 6 0 0 0,4-2-2 0 0,-10-8-4 0 0,1 0-1 0 0,0 0 0 0 0,-1-1 1 0 0,1 1-1 0 0,0-1 1 0 0,-1 0-1 0 0,1 0 0 0 0,0 0 1 0 0,0-1-1 0 0,-1 1 1 0 0,1-1-1 0 0,-1 0 1 0 0,1 0-1 0 0,0 0 0 0 0,-1 0 1 0 0,4-2-1 0 0,9-5-306 0 0,0-1 0 0 0,16-11 0 0 0,-10 6-322 0 0,94-57-2864 0 0,-78 45 1614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11975 0 0,'0'0'6958'0'0,"-1"3"-6788"0"0,-7 31 258 0 0,-1 0 1 0 0,-22 50-1 0 0,22-65-381 0 0,0 0 0 0 0,-2-1-1 0 0,0 0 1 0 0,-1-1 0 0 0,-23 27 0 0 0,1-8 155 0 0,34-34 81 0 0,1-1-224 0 0,1 1-46 0 0,1 0 1 0 0,0 0 0 0 0,0 0 0 0 0,0 0 0 0 0,0-1 0 0 0,1 1 0 0 0,-1-1 0 0 0,0 0 0 0 0,1 0 0 0 0,-1 0 0 0 0,0 0 0 0 0,1 0-1 0 0,-1-1 1 0 0,1 0 0 0 0,-1 0 0 0 0,1 0 0 0 0,5 0 0 0 0,9-2-1 0 0,-1-1 1 0 0,24-7-1 0 0,-8 3 35 0 0,232-50-585 0 0,-259 56 440 0 0,5-2-1029 0 0,-1 1 0 0 0,1-2 1 0 0,18-7-1 0 0,-18 4-4977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5983 0 0,'0'0'464'0'0,"-2"1"-305"0"0,-5 6 628 0 0,0 0 1 0 0,0 0-1 0 0,0 1 0 0 0,1 0 0 0 0,0 0 1 0 0,0 1-1 0 0,1 0 0 0 0,-6 14 1 0 0,-28 83 2047 0 0,26-65-2043 0 0,-39 85 1516 0 0,14-36-1120 0 0,12-24-589 0 0,3-12-146 0 0,2 1 0 0 0,-21 96-1 0 0,40-144-434 0 0,1-1-1 0 0,1 0 0 0 0,-1 0 1 0 0,1 0-1 0 0,0 1 0 0 0,0-1 0 0 0,1 0 1 0 0,0 0-1 0 0,0 1 0 0 0,2 5 0 0 0,-1-9-76 0 0,-1 1-1 0 0,1-1 0 0 0,0 0 0 0 0,-1 0 0 0 0,2 0 0 0 0,-1 0 1 0 0,0 0-1 0 0,0-1 0 0 0,1 1 0 0 0,0-1 0 0 0,-1 1 1 0 0,1-1-1 0 0,0 0 0 0 0,0 0 0 0 0,0 0 0 0 0,0 0 0 0 0,1-1 1 0 0,4 2-1 0 0,15 3-1149 0 0,2-5-65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0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12895 0 0,'0'0'1899'0'0,"0"2"-1334"0"0,2 6-312 0 0,1-1-1 0 0,0 1 1 0 0,0-1-1 0 0,0 1 1 0 0,9 11-1 0 0,8 21-89 0 0,17 58 714 0 0,29 119 0 0 0,-50-146-409 0 0,-2 0 0 0 0,5 116 0 0 0,-24 95-46 0 0,3-259-389 0 0,-1 21 22 0 0,-11 54-1 0 0,11-84 8 0 0,-1 0 0 0 0,0 1 0 0 0,-1-2 0 0 0,-1 1 0 0 0,0-1 0 0 0,0 0 0 0 0,-16 21 0 0 0,-4-1 271 0 0,-2-2 0 0 0,-1-1 0 0 0,-2-1 0 0 0,0-1 0 0 0,-47 30-1 0 0,11-15 163 0 0,42-29-397 0 0,1 2-1 0 0,-33 27 0 0 0,41-30-97 0 0,7-6-67 0 0,8-6-305 0 0,0-1 0 0 0,0 1 0 0 0,1-1 0 0 0,-1 1 0 0 0,1 0 1 0 0,-1-1-1 0 0,0 1 0 0 0,1 0 0 0 0,-1 0 0 0 0,1-1 0 0 0,0 1 1 0 0,-1 0-1 0 0,0 1 0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1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11951 0 0,'0'0'3906'0'0,"3"0"-3541"0"0,14-1 279 0 0,28-6 0 0 0,-8 2-99 0 0,8-4-170 0 0,-1-1-1 0 0,0-2 0 0 0,48-20 0 0 0,-47 16-342 0 0,0 1 0 0 0,77-14 1 0 0,-118 28-243 0 0,0 1 0 0 0,0-1 0 0 0,1 1 0 0 0,-1 0 0 0 0,0 0 0 0 0,0 0 0 0 0,5 2 0 0 0,2 3-1552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1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15719 0 0,'2'0'720'0'0,"35"-7"628"0"0,63-19-1 0 0,35-22 985 0 0,-129 46-2317 0 0,23-8-415 0 0,1 1 0 0 0,0 2 0 0 0,1 1 0 0 0,41-3 0 0 0,-50 7-1154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71 6447 0 0,'11'-11'823'0'0,"-1"-1"-1"0"0,-1 0 0 0 0,14-24 3271 0 0,-24 37-3717 0 0,-2 0-268 0 0,0 1-1 0 0,0 0 1 0 0,0 1-1 0 0,0-1 1 0 0,0 0-1 0 0,1 1 1 0 0,-1 0-1 0 0,1-1 1 0 0,0 1-1 0 0,0 0 0 0 0,-3 5 1 0 0,-20 40 618 0 0,21-40-591 0 0,-9 25 366 0 0,1 1 1 0 0,-12 50-1 0 0,-14 41 228 0 0,22-88-604 0 0,-1 0-1 0 0,-35 50 1 0 0,-53 63 351 0 0,55-83-398 0 0,10-14-76 0 0,-27 42-233 0 0,66-93-233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6911 0 0,'2'-6'14088'0'0,"-5"17"-13965"0"0,0 0 0 0 0,0 0 0 0 0,-1 0 0 0 0,-11 19 0 0 0,-4 16-92 0 0,18-44-93 0 0,0 0-235 0 0,-1 2 413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10591 0 0,'0'0'3351'0'0,"0"2"-2132"0"0,2 5-906 0 0,0 0 1 0 0,-1 1-1 0 0,0 0 1 0 0,0-1-1 0 0,-1 1 0 0 0,0-1 1 0 0,-1 1-1 0 0,1 0 1 0 0,-1-1-1 0 0,-4 15 1 0 0,-3 6 263 0 0,-19 41-1 0 0,19-49-221 0 0,-27 55 404 0 0,-57 92 0 0 0,10-21-656 0 0,61-106-76 0 0,-31 86-1 0 0,46-106-114 0 0,0-4-348 0 0,2 0 0 0 0,-4 21 0 0 0,8-35-1032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161 3223 0 0,'11'-7'-108'0'0,"61"-46"2571"0"0,-26 16 4764 0 0,-43 34-6775 0 0,1 0 0 0 0,-1 0 0 0 0,0 0 0 0 0,0 0 0 0 0,-1 0 0 0 0,1-1 0 0 0,-1 0 0 0 0,1 1 0 0 0,-1-1 0 0 0,0 0 0 0 0,2-5 0 0 0,-5 8-359 0 0,1 0 1 0 0,-1 0-1 0 0,1 0 1 0 0,-1 1 0 0 0,1-1-1 0 0,-1 0 1 0 0,0 1-1 0 0,1-1 1 0 0,-1 0 0 0 0,0 1-1 0 0,0-1 1 0 0,1 1-1 0 0,-1-1 1 0 0,0 1 0 0 0,0-1-1 0 0,0 1 1 0 0,0 0-1 0 0,1-1 1 0 0,-2 1 0 0 0,-3-2-20 0 0,-1 1 1 0 0,1 0 0 0 0,0 0 0 0 0,0 1 0 0 0,-1-1 0 0 0,1 1 0 0 0,-1 0-1 0 0,1 1 1 0 0,0-1 0 0 0,0 1 0 0 0,-10 3 0 0 0,-7 2-38 0 0,-30 14-1 0 0,40-15-13 0 0,-335 160-284 0 0,321-153 199 0 0,-1-1-1 0 0,1-2 1 0 0,-30 8 0 0 0,-86 12-164 0 0,79-17 44 0 0,43-7 73 0 0,12-3-382 0 0,0 0 0 0 0,0 0-1 0 0,-14 0 1 0 0,23-17 43 0 0,1 7 384 0 0,0 0 0 0 0,1 0 0 0 0,0 0 0 0 0,0 0 0 0 0,1 1 0 0 0,0-1 1 0 0,8-10-1 0 0,-5 6 11 0 0,-3 4 16 0 0,-3 6 78 0 0,-1 5 23 0 0,-6 16 24 0 0,-1-1-1 0 0,0 0 0 0 0,-16 30 1 0 0,1-5-38 0 0,-107 226 130 0 0,105-221-184 0 0,-73 131 4 0 0,55-105 0 0 0,-10 16 0 0 0,50-86 0 0 0,-114 176 0 0 0,109-170 11 0 0,6-8 42 0 0,2-1 1 0 0,0 1-37 0 0,0-1 0 0 0,0 0 1 0 0,0 0-1 0 0,0 0 1 0 0,0 0-1 0 0,1 0 1 0 0,-1 0-1 0 0,0 0 1 0 0,0-1-1 0 0,1 1 1 0 0,-1 0-1 0 0,0-1 0 0 0,1 1 1 0 0,-1-1-1 0 0,1 1 1 0 0,1 0-1 0 0,1-1 31 0 0,0 1-1 0 0,-1-1 1 0 0,1 0-1 0 0,0 0 1 0 0,0-1-1 0 0,5 0 1 0 0,4-2 146 0 0,1-1 0 0 0,20-8 1 0 0,-33 11-189 0 0,56-22 502 0 0,74-28 273 0 0,-107 43-693 0 0,2 2 0 0 0,-1 0-1 0 0,37-3 1 0 0,-28 5-193 0 0,13 0 205 0 0,-2 3-6529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6 123 7831 0 0,'0'0'603'0'0,"-1"-2"-396"0"0,-3-5 3522 0 0,6 6-1673 0 0,36-5-273 0 0,53-2-1 0 0,-29 3-1190 0 0,6-2-165 0 0,0-2 0 0 0,66-20-1 0 0,-17-10-1772 0 0,-93 30-140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44 4607 0 0,'-2'-1'8691'0'0,"-1"0"-8055"0"0,0-1 0 0 0,0 0 0 0 0,1 0 0 0 0,-1 0 1 0 0,0 0-1 0 0,1 0 0 0 0,0 0 0 0 0,-4-6 0 0 0,-10-7 1456 0 0,15 14-2055 0 0,-1 0 1 0 0,1 1-1 0 0,-1-1 0 0 0,0 0 0 0 0,1 1 0 0 0,-1 0 0 0 0,0-1 1 0 0,1 1-1 0 0,-1 0 0 0 0,0 0 0 0 0,1 0 0 0 0,-1 0 0 0 0,0 0 1 0 0,1 1-1 0 0,-1-1 0 0 0,0 0 0 0 0,1 1 0 0 0,-3 0 0 0 0,1 0 10 0 0,-18 6-29 0 0,0 0-1 0 0,-21 12 0 0 0,-9 2-26 0 0,-330 133-711 0 0,292-120 304 0 0,-135 31 0 0 0,161-52 322 0 0,62-13-16 0 0,65-8-416 0 0,-44 8 535 0 0,1 1 0 0 0,-1 1 1 0 0,1 1-1 0 0,-1 1 0 0 0,34 10 1 0 0,-50-12 2 0 0,0 0 0 0 0,0-1 0 0 0,-1 2 0 0 0,1-1 1 0 0,-1 0-1 0 0,0 1 0 0 0,1-1 0 0 0,-1 1 0 0 0,0 0 1 0 0,-1 0-1 0 0,1 0 0 0 0,0 0 0 0 0,-1 1 0 0 0,0-1 0 0 0,0 1 1 0 0,0-1-1 0 0,0 1 0 0 0,0 0 0 0 0,-1 0 0 0 0,0 0 1 0 0,0 0-1 0 0,0 0 0 0 0,0 0 0 0 0,0 0 0 0 0,-1 6 1 0 0,1 3 27 0 0,-2-1-1 0 0,0 1 1 0 0,0-1 0 0 0,-1 1 0 0 0,0-1 0 0 0,-1 0 0 0 0,-6 15 0 0 0,-20 45 492 0 0,-45 80 0 0 0,40-84-238 0 0,30-61-258 0 0,-2 6-10 0 0,0-1-1 0 0,1 1 0 0 0,0 0 1 0 0,-5 26-1 0 0,10-28 6 0 0,1-10-128 0 0,0 1 1 0 0,-1-1 0 0 0,1 0 0 0 0,0 0-1 0 0,0 0 1 0 0,1 0 0 0 0,-1 0 0 0 0,0 0 0 0 0,0 0-1 0 0,0 0 1 0 0,1 0 0 0 0,-1-1 0 0 0,0 1 0 0 0,1 0-1 0 0,-1-1 1 0 0,1 1 0 0 0,-1-1 0 0 0,4 1 0 0 0,8 2-1526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8751 0 0,'0'0'674'0'0,"-2"0"-232"0"0,-10 2 1835 0 0,0 0-1 0 0,-24 9 0 0 0,30-8-2054 0 0,0-1 0 0 0,1 1-1 0 0,-1 0 1 0 0,1 1 0 0 0,0 0 0 0 0,0-1 0 0 0,0 1 0 0 0,-5 6 0 0 0,-62 83 407 0 0,55-71-594 0 0,-76 113-22 0 0,76-107-14 0 0,1 1 0 0 0,-23 57 0 0 0,36-76-37 0 0,0-1 0 0 0,0 1-1 0 0,1 0 1 0 0,0 0 0 0 0,1 0-1 0 0,0 15 1 0 0,1-21-12 0 0,0 0 0 0 0,0 0 0 0 0,1 0 1 0 0,0-1-1 0 0,0 1 0 0 0,0 0 0 0 0,0 0 0 0 0,0 0 1 0 0,1-1-1 0 0,0 1 0 0 0,-1-1 0 0 0,1 1 0 0 0,1-1 1 0 0,-1 0-1 0 0,0 0 0 0 0,1 0 0 0 0,-1 0 0 0 0,7 5 1 0 0,3-1-1385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11055 0 0,'0'0'852'0'0,"2"-7"4134"0"0,4 15-4944 0 0,0-1 1 0 0,0 1-1 0 0,0 0 1 0 0,-1 0 0 0 0,0 1-1 0 0,-1 0 1 0 0,0 0-1 0 0,0 0 1 0 0,2 11 0 0 0,3 17 529 0 0,6 41 1 0 0,1 5 177 0 0,-9-50-554 0 0,-5-22-172 0 0,0 1 1 0 0,0-1 0 0 0,1 0-1 0 0,1-1 1 0 0,0 1 0 0 0,1-1 0 0 0,6 13-1 0 0,-9-21-81 0 0,-1 0-1 0 0,1 0 0 0 0,0 0 1 0 0,0 0-1 0 0,0-1 1 0 0,0 1-1 0 0,0 0 0 0 0,0-1 1 0 0,0 0-1 0 0,0 1 0 0 0,1-1 1 0 0,-1 0-1 0 0,0 0 1 0 0,1 0-1 0 0,-1 0 0 0 0,1-1 1 0 0,-1 1-1 0 0,1-1 1 0 0,-1 1-1 0 0,1-1 0 0 0,-1 0 1 0 0,1 0-1 0 0,5-1 0 0 0,1 0-573 0 0,0-2 0 0 0,1 1 0 0 0,-1-1 0 0 0,16-8 1 0 0,-18 8 469 0 0,35-15-1429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8751 0 0,'0'0'794'0'0,"-1"0"-652"0"0,-16 8 408 0 0,0 0-1 0 0,1 2 1 0 0,0-1-1 0 0,-20 18 1 0 0,-56 53 1991 0 0,66-56-2755 0 0,-62 55 474 0 0,-102 72 0 0 0,171-138-230 0 0,0-1 1 0 0,-37 16 0 0 0,48-24-71 0 0,0-1 1 0 0,0-1 0 0 0,0 1 0 0 0,0-2-1 0 0,-1 1 1 0 0,1-1 0 0 0,0 0 0 0 0,-1 0-1 0 0,1-1 1 0 0,-15-2 0 0 0,20 2-13 0 0,0-1 0 0 0,0 0-1 0 0,-1 0 1 0 0,1 0 0 0 0,0-1 0 0 0,0 1-1 0 0,0-1 1 0 0,0 1 0 0 0,0-1 0 0 0,0 0 0 0 0,1 0-1 0 0,-1-1 1 0 0,0 1 0 0 0,1 0 0 0 0,0-1 0 0 0,0 1-1 0 0,0-1 1 0 0,0 0 0 0 0,0 0 0 0 0,-2-4-1 0 0,3 5 32 0 0,0 0-1 0 0,0 0 1 0 0,1-1-1 0 0,-1 1 1 0 0,1 0-1 0 0,-1-1 0 0 0,1 1 1 0 0,0 0-1 0 0,0-1 1 0 0,0 1-1 0 0,0 0 0 0 0,0-1 1 0 0,1 1-1 0 0,-1 0 1 0 0,1-1-1 0 0,-1 1 1 0 0,1 0-1 0 0,0 0 0 0 0,0 0 1 0 0,0 0-1 0 0,0 0 1 0 0,0 0-1 0 0,0 0 0 0 0,1 0 1 0 0,-1 0-1 0 0,1 0 1 0 0,-1 0-1 0 0,1 1 1 0 0,3-4-1 0 0,-4 5 20 0 0,-1 0 0 0 0,0 0 0 0 0,0 0 0 0 0,0-1 0 0 0,1 1 0 0 0,-1 0 0 0 0,0 0 0 0 0,0 0 0 0 0,1-1 0 0 0,-1 1 0 0 0,0 0 0 0 0,0 0 0 0 0,1 0 0 0 0,-1 0 0 0 0,0 0 0 0 0,1 0 0 0 0,-1 0 1 0 0,0 0-1 0 0,0 0 0 0 0,1 0 0 0 0,-1 0 0 0 0,0 0 0 0 0,1 0 0 0 0,-1 0 0 0 0,0 0 0 0 0,0 0 0 0 0,1 0 0 0 0,-1 0 0 0 0,0 0 0 0 0,1 0 0 0 0,-1 0 0 0 0,0 0 0 0 0,0 0 0 0 0,1 1 0 0 0,-1-1 0 0 0,0 0 0 0 0,1 1 0 0 0,3 12 146 0 0,-5 21 207 0 0,-5-2 111 0 0,-13 36 1 0 0,4-13-121 0 0,6-20-175 0 0,-4 13 144 0 0,-8 67 0 0 0,20-102-266 0 0,-1 1 0 0 0,2 0 0 0 0,0 0 0 0 0,1 0 0 0 0,0-1 0 0 0,1 1 1 0 0,1 0-1 0 0,0-1 0 0 0,8 23 0 0 0,-8-30-139 0 0,-2-2 3 0 0,1-1-1 0 0,0 0 0 0 0,0 1 1 0 0,0-1-1 0 0,0 0 1 0 0,0 0-1 0 0,0 0 0 0 0,1-1 1 0 0,5 6-1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1375 0 0,'0'0'16414'0'0,"2"0"-15980"0"0,8-1-74 0 0,0-1 0 0 0,0 0 0 0 0,0 0 0 0 0,17-7 0 0 0,8-2 195 0 0,-28 9-499 0 0,-5 1-38 0 0,-1 0-1 0 0,1 1 1 0 0,-1-1-1 0 0,1 1 0 0 0,0-1 1 0 0,-1 1-1 0 0,1 0 1 0 0,0 0-1 0 0,-1 0 0 0 0,3 0 1 0 0,5 2-5 0 0,-1 3-25 0 0,-7-4 7 0 0,-1 1 0 0 0,1-1 0 0 0,0 0 0 0 0,-1 0 0 0 0,1 1-1 0 0,-1-1 1 0 0,0 0 0 0 0,1 1 0 0 0,-1-1 0 0 0,0 1 0 0 0,0-1 0 0 0,0 0 0 0 0,0 1 0 0 0,0-1-1 0 0,0 1 1 0 0,0-1 0 0 0,0 0 0 0 0,-1 1 0 0 0,1-1 0 0 0,-2 3 0 0 0,-13 27-34 0 0,11-24 45 0 0,-21 32-35 0 0,-57 67 0 0 0,56-75 23 0 0,19-22 6 0 0,-10 14 0 0 0,16-22 0 0 0,1 0 0 0 0,0-1 0 0 0,-1 1 0 0 0,1 0 0 0 0,0-1 0 0 0,0 1 0 0 0,-1 0 0 0 0,1-1 0 0 0,0 1 0 0 0,0 0 0 0 0,0-1 0 0 0,0 1 0 0 0,0 0 0 0 0,0 0 0 0 0,0-1 0 0 0,0 1 0 0 0,0 1 0 0 0,4 1 0 0 0,-3-2 0 0 0,1 0-9 0 0,0 1 0 0 0,0-1 1 0 0,0 0-1 0 0,1 0 0 0 0,-1 0 0 0 0,0 0 0 0 0,1 0 0 0 0,-1 0 0 0 0,1 0 1 0 0,-1-1-1 0 0,1 0 0 0 0,-1 1 0 0 0,1-1 0 0 0,-1 0 0 0 0,1 0 0 0 0,0 0 0 0 0,-1 0 1 0 0,4-2-1 0 0,7 0-178 0 0,0-1 0 0 0,15-5 1 0 0,-25 7 124 0 0,25-10-858 0 0,0-2-58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10135 0 0,'0'0'464'0'0,"-1"2"-9"0"0,1 0-444 0 0,-1 1 1 0 0,0 0-1 0 0,1-1 1 0 0,-1 1-1 0 0,1 0 1 0 0,0-1-1 0 0,0 1 1 0 0,0 0-1 0 0,1 0 1 0 0,-1-1-1 0 0,0 1 1 0 0,1 0-1 0 0,0 0 1 0 0,1 3-1 0 0,0-1 117 0 0,1-1-1 0 0,-1 1 0 0 0,1 0 0 0 0,0-1 0 0 0,0 0 0 0 0,1 0 1 0 0,3 4-1 0 0,4 2 235 0 0,0-1 1 0 0,0 0-1 0 0,1-1 1 0 0,24 13 0 0 0,139 54 851 0 0,-163-70-1020 0 0,3 1 98 0 0,1 0 0 0 0,-2 2 0 0 0,1 0 0 0 0,-1 0 1 0 0,0 1-1 0 0,0 1 0 0 0,12 12 0 0 0,-20-16-139 0 0,0 0 0 0 0,-1 0-1 0 0,0 0 1 0 0,-1 1 0 0 0,1 0 0 0 0,-1-1-1 0 0,0 2 1 0 0,-1-1 0 0 0,0 0 0 0 0,0 1 0 0 0,0-1-1 0 0,-1 1 1 0 0,0 0 0 0 0,-1 0 0 0 0,0 0-1 0 0,0 14 1 0 0,-1-5 43 0 0,-2-1-1 0 0,0 0 0 0 0,-1 0 1 0 0,-1 0-1 0 0,-10 29 1 0 0,-2-5 93 0 0,-22 39 0 0 0,-11 5-85 0 0,-78 100 1 0 0,82-125-310 0 0,-2-3-1 0 0,-107 101 1 0 0,111-120 156 0 0,26-23-1625 0 0,1 0-3377 0 0,3-1-1835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11 176 5527 0 0,'0'0'423'0'0,"-2"0"-278"0"0,-7 1 7397 0 0,10 0-7456 0 0,0 0 1 0 0,0 0-1 0 0,-1 0 1 0 0,1 0-1 0 0,0-1 1 0 0,0 1-1 0 0,0 0 1 0 0,0-1-1 0 0,0 1 1 0 0,0 0-1 0 0,1 0 1 0 0,-1-1 27 0 0,2 1-25 0 0,0 0 1 0 0,-1 0 0 0 0,1 0 0 0 0,0 0 0 0 0,-1 0-1 0 0,1-1 1 0 0,0 0 0 0 0,0 1 0 0 0,0-1 0 0 0,-1 0-1 0 0,7-1 1 0 0,32-8 587 0 0,-28 6-453 0 0,35-9 541 0 0,-1-3 0 0 0,-1-1 0 0 0,61-31 0 0 0,-74 31-459 0 0,10-6 314 0 0,65-23 0 0 0,-101 43-690 0 0,-1 1 1 0 0,1-1 0 0 0,0 1 0 0 0,0 0 0 0 0,-1 1 0 0 0,1 0-1 0 0,11 1 1 0 0,-18-1 50 0 0,0 0-1 0 0,1 0 0 0 0,-1 0 1 0 0,0 0-1 0 0,0 0 0 0 0,0 0 1 0 0,0 0-1 0 0,0 0 0 0 0,0 0 1 0 0,1 0-1 0 0,-1 0 0 0 0,0 0 1 0 0,0 0-1 0 0,0 0 0 0 0,0 0 1 0 0,0 0-1 0 0,0 0 0 0 0,0 0 1 0 0,1 0-1 0 0,-1 0 0 0 0,0 0 1 0 0,0 0-1 0 0,0 0 0 0 0,0 0 1 0 0,0 1-1 0 0,0-1 0 0 0,0 0 0 0 0,0 0 1 0 0,0 0-1 0 0,0 0 0 0 0,1 0 1 0 0,-1 0-1 0 0,0 0 0 0 0,0 0 1 0 0,0 1-1 0 0,0-1 0 0 0,0 0 1 0 0,0 0-1 0 0,0 0 0 0 0,0 0 1 0 0,0 0-1 0 0,0 0 0 0 0,0 1 1 0 0,2 13-2028 0 0,-5 4-4533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13303 0 0,'0'0'1202'0'0,"2"-1"-988"0"0,36-16 1183 0 0,53-16 0 0 0,-14 7-839 0 0,-68 23-581 0 0,33-14-147 0 0,1 2 0 0 0,87-17 0 0 0,-105 29-1597 0 0,-4-1-4021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2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8319 0 0,'0'0'2079'0'0,"-1"0"-1856"0"0,-10 3 49 0 0,0 0-1 0 0,1 0 1 0 0,0 1 0 0 0,0 0 0 0 0,0 0 0 0 0,-10 7 0 0 0,3 0-72 0 0,1 1 0 0 0,-24 21 1 0 0,5-2-131 0 0,13-12-74 0 0,1 0-1 0 0,-30 37 1 0 0,41-45 141 0 0,2 1-1 0 0,-1 1 1 0 0,2 0-1 0 0,0 0 1 0 0,0 0 0 0 0,-8 26-1 0 0,14-34-20 0 0,-1 0 1 0 0,1 1-1 0 0,0-1 0 0 0,1 0 0 0 0,0 1 0 0 0,-1-1 0 0 0,1 1 0 0 0,1-1 0 0 0,-1 1 0 0 0,1-1 0 0 0,0 0 1 0 0,0 1-1 0 0,1-1 0 0 0,0 0 0 0 0,0 0 0 0 0,0 0 0 0 0,0 0 0 0 0,1 0 0 0 0,0 0 0 0 0,0-1 0 0 0,6 8 1 0 0,-3-6 16 0 0,-1 0 1 0 0,1-1 0 0 0,0 0-1 0 0,1 0 1 0 0,-1 0 0 0 0,1-1-1 0 0,0 0 1 0 0,0-1-1 0 0,0 1 1 0 0,0-1 0 0 0,1 0-1 0 0,-1-1 1 0 0,14 3 0 0 0,-11-4-9 0 0,0 0 1 0 0,-1 0-1 0 0,1-1 0 0 0,0-1 1 0 0,0 1-1 0 0,0-2 1 0 0,0 1-1 0 0,0-1 0 0 0,-1-1 1 0 0,17-5-1 0 0,6-5 133 0 0,0-2 0 0 0,-1-1 0 0 0,58-39-1 0 0,-77 45-202 0 0,0 0 0 0 0,0 0-1 0 0,-1-1 1 0 0,17-22 0 0 0,-23 25-47 0 0,1 0 0 0 0,-1-1 0 0 0,-1 0 0 0 0,0 1-1 0 0,0-1 1 0 0,0-1 0 0 0,-2 1 0 0 0,4-15 0 0 0,-5 18-69 0 0,0 0 1 0 0,-1 0-1 0 0,1-1 0 0 0,-1 1 0 0 0,-1 0 0 0 0,1 0 0 0 0,-1-1 1 0 0,0 1-1 0 0,-1 0 0 0 0,0 0 0 0 0,0 0 0 0 0,0 0 1 0 0,0 1-1 0 0,-1-1 0 0 0,0 0 0 0 0,0 1 0 0 0,0 0 1 0 0,-1 0-1 0 0,0 0 0 0 0,0 0 0 0 0,0 1 0 0 0,-1-1 0 0 0,1 1 1 0 0,-9-5-1 0 0,-3-2-350 0 0,0 1 1 0 0,-1 1 0 0 0,0 0-1 0 0,-1 1 1 0 0,0 1-1 0 0,-31-8 1 0 0,42 14 342 0 0,1-1 0 0 0,0 2 0 0 0,0-1 0 0 0,-1 0 0 0 0,1 1 1 0 0,0 0-1 0 0,-1 1 0 0 0,1-1 0 0 0,0 1 0 0 0,-1 1 0 0 0,-9 2 0 0 0,15-3-28 0 0,24-6-1739 0 0,-19 4 1709 0 0,15-6-305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58 9815 0 0,'-7'-5'890'0'0,"-1"-2"-733"0"0,1-2 1430 0 0,8 8-1470 0 0,0 0 0 0 0,1-1 0 0 0,-1 1 0 0 0,0 0 1 0 0,0 0-1 0 0,1 0 0 0 0,-1 0 0 0 0,0 0 0 0 0,3-1 1 0 0,8-3 166 0 0,1 1 1 0 0,0 0-1 0 0,0 0 0 0 0,0 2 1 0 0,1-1-1 0 0,17 1 1 0 0,82 3 1958 0 0,-112-1-2227 0 0,41 7 1200 0 0,-41-6-1196 0 0,0 0 0 0 0,-1-1 0 0 0,1 1-1 0 0,-1 0 1 0 0,0 0 0 0 0,1 0 0 0 0,-1 0 0 0 0,1 0-1 0 0,-1 0 1 0 0,0 0 0 0 0,0 0 0 0 0,0 0-1 0 0,0 0 1 0 0,0 0 0 0 0,0 0 0 0 0,0 0 0 0 0,0 0-1 0 0,0 2 1 0 0,-1 1-1 0 0,-1 0 1 0 0,1 0-1 0 0,-1 0 0 0 0,0 0 0 0 0,0-1 0 0 0,0 1 1 0 0,-1-1-1 0 0,1 1 0 0 0,-1-1 0 0 0,-4 5 0 0 0,-38 30 176 0 0,24-21-185 0 0,-157 149 137 0 0,177-163-104 0 0,1-2-41 0 0,0 0 1 0 0,0-1 0 0 0,0 1-1 0 0,0 0 1 0 0,0 0 0 0 0,0 0-1 0 0,0 0 1 0 0,0 0 0 0 0,1 0-1 0 0,-1 0 1 0 0,0 0 0 0 0,1 0 0 0 0,-1 0-1 0 0,0-1 1 0 0,1 1 0 0 0,0 0-1 0 0,-1 0 1 0 0,1-1 0 0 0,-1 1-1 0 0,1 0 1 0 0,0 0 0 0 0,-1-1-1 0 0,1 1 1 0 0,0-1 0 0 0,0 1 0 0 0,-1-1-1 0 0,1 1 1 0 0,2 0 0 0 0,-1 0 4 0 0,5 3 58 0 0,0-1 0 0 0,0 0 0 0 0,0 0 0 0 0,0-1 0 0 0,0 1 0 0 0,12 1 0 0 0,46 3 184 0 0,-30-6-149 0 0,0-1 1 0 0,50-6-1 0 0,-74 4-497 0 0,1 1 1 0 0,-1 0-1 0 0,1 1 0 0 0,-1 1 0 0 0,1-1 1 0 0,17 5-1 0 0,-17 0-618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61 5527 0 0,'80'-43'1387'0'0,"-45"25"8306"0"0,-40 28-9247 0 0,-6 2-379 0 0,1-1 0 0 0,-2-1 1 0 0,1 0-1 0 0,-16 10 1 0 0,-7 7 5 0 0,-28 27-51 0 0,3 2-1 0 0,-65 78 0 0 0,99-103 28 0 0,-93 127 360 0 0,107-141-287 0 0,0 2 1 0 0,2 0 0 0 0,0 0 0 0 0,1 0 0 0 0,1 1 0 0 0,1 0-1 0 0,-5 28 1 0 0,10-38-77 0 0,0-1 0 0 0,0 1 0 0 0,1-1 1 0 0,1 1-1 0 0,0-1 0 0 0,3 19 0 0 0,-2-23-37 0 0,-1 0 0 0 0,1 0-1 0 0,-1 0 1 0 0,1-1 0 0 0,1 1 0 0 0,-1 0 0 0 0,1-1 0 0 0,-1 0 0 0 0,1 0 0 0 0,1 0 0 0 0,-1 0 0 0 0,0 0-1 0 0,1 0 1 0 0,5 3 0 0 0,-6-5-46 0 0,0 0 0 0 0,1-1 0 0 0,-1 1-1 0 0,0-1 1 0 0,1 0 0 0 0,-1 0 0 0 0,0 0-1 0 0,1-1 1 0 0,-1 1 0 0 0,1-1 0 0 0,-1 0 0 0 0,1 0-1 0 0,6-1 1 0 0,4 0-1017 0 0,-1-2-1 0 0,15-4 1 0 0,-24 6 737 0 0,18-5-1122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0,'0'0'13156'0'0,"2"1"-12626"0"0,8 6-326 0 0,0-1 0 0 0,14 15 1 0 0,13 9 22 0 0,23 12-37 0 0,90 58-10 0 0,-136-90-180 0 0,-5 4 0 0 0,-4 1 0 0 0,-5-12 7 0 0,0 0-1 0 0,0-1 0 0 0,0 1 1 0 0,-1 0-1 0 0,1 0 0 0 0,-1-1 1 0 0,1 1-1 0 0,-1 0 0 0 0,0-1 1 0 0,0 1-1 0 0,0-1 0 0 0,-1 1 1 0 0,1-1-1 0 0,0 1 1 0 0,-1-1-1 0 0,-2 3 0 0 0,-4 4 37 0 0,0-1 0 0 0,-15 12 0 0 0,11-10 20 0 0,-38 33 148 0 0,-72 67-58 0 0,101-90-152 0 0,8-8 25 0 0,-23 27 1 0 0,29-30-65 0 0,5-7-220 0 0,17-5-10996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0,'0'0'10843'0'0,"2"2"-10655"0"0,0 1-236 0 0,-1-2 254 0 0,26 25-415 0 0,-25-17-3869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25 2303 0 0,'-2'0'167'0'0,"-22"5"86"0"0,-37 8 16574 0 0,63-14-16530 0 0,21-9 73 0 0,0 2 0 0 0,34-8 0 0 0,-47 14-297 0 0,-1 0 0 0 0,1 0 1 0 0,0 1-1 0 0,0 1 0 0 0,0 0 0 0 0,-1 0 0 0 0,1 1 0 0 0,19 4 0 0 0,-28-5-69 0 0,-1 1 0 0 0,1-1 0 0 0,-1 0 0 0 0,1 1 0 0 0,-1-1-1 0 0,0 1 1 0 0,1-1 0 0 0,-1 0 0 0 0,1 1 0 0 0,-1-1 0 0 0,0 1 0 0 0,0 0 0 0 0,1-1-1 0 0,-1 1 1 0 0,0-1 0 0 0,0 1 0 0 0,0-1 0 0 0,1 1 0 0 0,-1 0 0 0 0,0-1 0 0 0,0 1 0 0 0,0 1-2 0 0,2 4-2 0 0,0-1 0 0 0,0 1 0 0 0,0 0 0 0 0,-1 1 0 0 0,1 9 0 0 0,-2-13 0 0 0,-1 0 0 0 0,1 0 0 0 0,0-1 0 0 0,-1 1 0 0 0,0 0 0 0 0,1 0 0 0 0,-1 0 0 0 0,0 0 0 0 0,-1-1 0 0 0,1 1 0 0 0,0-1 0 0 0,-1 1 0 0 0,-3 4 0 0 0,-4 4 19 0 0,-1 0-1 0 0,-1 0 0 0 0,0-1 1 0 0,0 0-1 0 0,-24 15 1 0 0,-69 31 82 0 0,100-54-102 0 0,-10 9-78 0 0,12-10-5 0 0,4 0-456 0 0,3 1 532 0 0,0 0-1 0 0,0 0 0 0 0,1 0 1 0 0,-1-1-1 0 0,0 0 0 0 0,1 0 1 0 0,-1 0-1 0 0,8-1 0 0 0,5 0 11 0 0,22-4-1 0 0,-29 2-10 0 0,1 1 0 0 0,0 0 0 0 0,0 0 0 0 0,0 2 0 0 0,18 2 0 0 0,-27-3 8 0 0,-1 1 0 0 0,1 0 0 0 0,-1 0 1 0 0,0 0-1 0 0,1 0 0 0 0,-1 0 0 0 0,0 0 0 0 0,0 1 0 0 0,0-1 1 0 0,0 1-1 0 0,0-1 0 0 0,2 3 0 0 0,2 6 1 0 0,-5-5 8 0 0,-1-1 0 0 0,1 1-1 0 0,-1 0 1 0 0,0 0 0 0 0,0-1-1 0 0,0 1 1 0 0,-1 0 0 0 0,1-1 0 0 0,-3 8-1 0 0,-15 43 284 0 0,13-43-195 0 0,1-2-53 0 0,0 0 0 0 0,-1-1 0 0 0,0 1 0 0 0,-1-1 0 0 0,0 0 0 0 0,0 0 0 0 0,-1-1 0 0 0,0 0 0 0 0,-1 0 0 0 0,0-1 0 0 0,-12 9 0 0 0,3-4 48 0 0,-1 0-1 0 0,0-2 0 0 0,-1-1 1 0 0,-37 14-1 0 0,50-20-206 0 0,0-1-1 0 0,0 0 0 0 0,0 0 1 0 0,-1-1-1 0 0,1 0 0 0 0,-1 0 1 0 0,1 0-1 0 0,-1-1 1 0 0,1 0-1 0 0,-1 0 0 0 0,1 0 1 0 0,-1-1-1 0 0,1 0 0 0 0,-9-3 1 0 0,8 0-835 0 0,3-2-37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9215 0 0,'-8'-1'950'0'0,"-1"3"-769"0"0,8-1-44 0 0,-1 0 1 0 0,1 0-1 0 0,0 0 1 0 0,-1 0-1 0 0,1 1 1 0 0,0-1-1 0 0,0 0 1 0 0,0 1-1 0 0,0-1 0 0 0,0 1 1 0 0,0-1-1 0 0,1 1 1 0 0,-1 0-1 0 0,0-1 1 0 0,1 1-1 0 0,-1 0 1 0 0,1-1-1 0 0,0 1 0 0 0,0 0 1 0 0,-1-1-1 0 0,1 1 1 0 0,0 0-1 0 0,0 0 1 0 0,1-1-1 0 0,-1 1 1 0 0,0 0-1 0 0,1 0 0 0 0,0 1 1 0 0,0 4 20 0 0,1-1 0 0 0,0 1 0 0 0,1-1 0 0 0,0 0 0 0 0,0 0 0 0 0,4 7 0 0 0,2-1 44 0 0,0 0 1 0 0,1-1-1 0 0,0 0 0 0 0,23 19 1 0 0,54 33 949 0 0,5 4 353 0 0,-69-47-745 0 0,0 0 0 0 0,-1 2 0 0 0,35 45 0 0 0,-52-60-669 0 0,0 0 1 0 0,-1 1-1 0 0,0-1 1 0 0,0 1-1 0 0,0 0 1 0 0,-1 0-1 0 0,-1 0 1 0 0,1 0-1 0 0,-1 0 0 0 0,-1 1 1 0 0,1-1-1 0 0,-2 1 1 0 0,1-1-1 0 0,-1 1 1 0 0,0-1-1 0 0,-1 1 1 0 0,0-1-1 0 0,-3 16 0 0 0,-11 18 34 0 0,-1 0-1 0 0,-28 53 1 0 0,31-69-119 0 0,-2-1 0 0 0,0-1 0 0 0,-1-1-1 0 0,-2 0 1 0 0,0-1 0 0 0,-27 25 0 0 0,-60 36-1239 0 0,68-56-674 0 0,35-26 1129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37 163 10103 0 0,'0'0'919'0'0,"-1"0"-759"0"0,-24 3 16 0 0,14-1 5505 0 0,16 0-4860 0 0,4 4-176 0 0,1-2-419 0 0,0-1 0 0 0,0 0 1 0 0,0-1-1 0 0,0 0 1 0 0,21 1-1 0 0,16-5 153 0 0,0-1 0 0 0,0-3 0 0 0,0-1 0 0 0,76-24 0 0 0,299-108 166 0 0,-408 136-95 0 0,-7 1-2617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 13991 0 0,'0'0'1268'0'0,"2"-1"-1041"0"0,0 1-162 0 0,-1-1-1 0 0,1 1 1 0 0,-1-1-1 0 0,1 1 1 0 0,-1 0-1 0 0,1-1 1 0 0,-1 1 0 0 0,1 0-1 0 0,0 0 1 0 0,-1 0-1 0 0,1 0 1 0 0,-1 0-1 0 0,1 1 1 0 0,-1-1 0 0 0,1 0-1 0 0,-1 1 1 0 0,1-1-1 0 0,-1 1 1 0 0,1 0 0 0 0,-1-1-1 0 0,1 1 1 0 0,-1 0-1 0 0,0 0 1 0 0,0 0-1 0 0,1 0 1 0 0,-1 0 0 0 0,0 0-1 0 0,0 0 1 0 0,0 0-1 0 0,0 1 1 0 0,0-1-1 0 0,0 0 1 0 0,1 3 0 0 0,-1-3-68 0 0,1 4 59 0 0,0-1 0 0 0,0 1 0 0 0,-1 0 0 0 0,1 0 0 0 0,-1 0 0 0 0,0 0 0 0 0,0 0 0 0 0,-1 0 0 0 0,1 0 0 0 0,-1 0 0 0 0,0 0 0 0 0,-1 6 0 0 0,-2 7 75 0 0,1-1-1 0 0,-7 19 1 0 0,-9 21 50 0 0,-2-1-1 0 0,-35 67 1 0 0,52-117-218 0 0,-30 72 172 0 0,29-69-281 0 0,1 1-1 0 0,1-1 0 0 0,0 1 1 0 0,0-1-1 0 0,1 1 0 0 0,0 15 1 0 0,5-6-4330 0 0,4-2-1510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8751 0 0,'0'0'6919'0'0,"1"3"-6702"0"0,2 28 358 0 0,0 0-1 0 0,-2 0 0 0 0,-2 0 1 0 0,-6 50-1 0 0,3-59-321 0 0,0 0 0 0 0,-2-1-1 0 0,0 1 1 0 0,-17 37-1 0 0,-49 78 513 0 0,15-49-564 0 0,-3 2-162 0 0,58-88-175 0 0,15-10-5744 0 0,3-3-572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98 104 7367 0 0,'-2'1'568'0'0,"-14"7"901"0"0,0 0-1 0 0,0 2 0 0 0,-30 22 3311 0 0,46-34-4633 0 0,1 1 0 0 0,-1-1 0 0 0,1 0 0 0 0,-1 1 1 0 0,1-1-1 0 0,-1 0 0 0 0,1 1 0 0 0,0-1 0 0 0,0 1 0 0 0,0-1 0 0 0,0 1 0 0 0,0 0 0 0 0,0-1 0 0 0,3-1 0 0 0,19-17 200 0 0,-19 17-171 0 0,28-22 247 0 0,39-21 0 0 0,-59 39-314 0 0,1 0 0 0 0,0 1 1 0 0,0 1-1 0 0,1 0 0 0 0,0 1 0 0 0,23-4 0 0 0,-36 7-105 0 0,0 1-1 0 0,0 0 0 0 0,0 0 0 0 0,0 0 0 0 0,0 0 0 0 0,0 0 0 0 0,0 0 1 0 0,0 0-1 0 0,0 0 0 0 0,0 0 0 0 0,0 1 0 0 0,0-1 0 0 0,0 0 0 0 0,0 0 0 0 0,0 1 1 0 0,0-1-1 0 0,0 1 0 0 0,0-1 0 0 0,-1 1 0 0 0,1-1 0 0 0,0 1 0 0 0,0 0 0 0 0,0-1 1 0 0,-1 1-1 0 0,1 0 0 0 0,0 0 0 0 0,-1-1 0 0 0,1 1 0 0 0,-1 0 0 0 0,1 0 0 0 0,-1 0 1 0 0,1 0-1 0 0,-1 0 0 0 0,1 0 0 0 0,-1 0 0 0 0,0 0 0 0 0,0 0 0 0 0,1 0 0 0 0,-1 0 1 0 0,0 1-1 0 0,0 1-11 0 0,1 1 15 0 0,-1 0-1 0 0,0 0 1 0 0,1 0 0 0 0,-2 1-1 0 0,1-1 1 0 0,-1 0-1 0 0,1 0 1 0 0,-1 0 0 0 0,0 0-1 0 0,-1 0 1 0 0,1 0-1 0 0,-1 0 1 0 0,1 0 0 0 0,-1 0-1 0 0,-4 5 1 0 0,-2 3 35 0 0,0 0 1 0 0,-1 0 0 0 0,-11 11-1 0 0,-97 82 44 0 0,43-40-42 0 0,45-36-43 0 0,22-22 0 0 0,4 0 16 0 0,2-6 128 0 0,5 20 89 0 0,-3-18-193 0 0,1 0-1 0 0,-1 0 1 0 0,1-1-1 0 0,-1 1 0 0 0,1-1 1 0 0,0 1-1 0 0,0-1 0 0 0,0 0 1 0 0,0 1-1 0 0,0-1 0 0 0,1 0 1 0 0,-1 0-1 0 0,5 2 0 0 0,-2-1 2 0 0,0 0 0 0 0,0 0 0 0 0,0-1 0 0 0,1 1 0 0 0,-1-1 0 0 0,8 1 0 0 0,-4 0-6 0 0,1-1 0 0 0,0-1 0 0 0,0 0 0 0 0,0 0 0 0 0,1-1 0 0 0,-1 0 1 0 0,0-1-1 0 0,11-2 0 0 0,91-20 82 0 0,-58 9-930 0 0,-52 14-3 0 0,6 0-5935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1375 0 0,'-1'1'107'0'0,"-134"116"10072"0"0,-58 71-5670 0 0,175-170-4308 0 0,-34 35 628 0 0,2 1-1 0 0,-46 66 1 0 0,90-111-714 0 0,0 0 1 0 0,1 1 0 0 0,0 0 0 0 0,0 0-1 0 0,1 0 1 0 0,1 0 0 0 0,0 0 0 0 0,0 1 0 0 0,1 0-1 0 0,-2 20 1 0 0,4-21-74 0 0,0-1 0 0 0,1 0 1 0 0,0 1-1 0 0,0-1 0 0 0,1 0 0 0 0,0 0 0 0 0,1 0 0 0 0,0 0 0 0 0,0 0 0 0 0,1-1 1 0 0,0 1-1 0 0,11 14 0 0 0,-12-18-12 0 0,1 0 0 0 0,0-1 0 0 0,0 0 0 0 0,1 1 0 0 0,-1-2 0 0 0,1 1 0 0 0,0 0 1 0 0,0-1-1 0 0,0 0 0 0 0,0 0 0 0 0,0-1 0 0 0,1 0 0 0 0,-1 1 0 0 0,1-2 0 0 0,6 2 0 0 0,6 1-93 0 0,0-2 1 0 0,0 0-1 0 0,27-1 1 0 0,-41-2-1262 0 0,6-1-422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11311 0 0,'0'0'4760'0'0,"0"2"-4152"0"0,-2 19 1205 0 0,-6 32-1 0 0,5-35-1261 0 0,2-14-430 0 0,0 17 256 0 0,1-12-415 0 0,0-9-199 0 0,0 7 418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63 9215 0 0,'0'0'707'0'0,"-7"-10"5364"0"0,6 9-5924 0 0,1 0 1 0 0,0 0 0 0 0,0-1 0 0 0,-1 1 0 0 0,1 0 0 0 0,0 0 0 0 0,0-1 0 0 0,1 1-1 0 0,-1 0 1 0 0,0-1 0 0 0,0 1 0 0 0,0 0 0 0 0,1 0 0 0 0,-1 0 0 0 0,1-1 0 0 0,-1 1 0 0 0,1 0-1 0 0,-1 0 1 0 0,1 0 0 0 0,1-2 0 0 0,0 2-42 0 0,-1-1 0 0 0,1 0 0 0 0,0 1 0 0 0,0-1 0 0 0,0 1 0 0 0,0 0 0 0 0,0-1 0 0 0,1 1 0 0 0,-1 0 0 0 0,3 0 1 0 0,3-2-7 0 0,0 1 0 0 0,0 1 1 0 0,0-1-1 0 0,0 1 1 0 0,12 0-1 0 0,-9 1-38 0 0,9 0-21 0 0,0 0 1 0 0,0 1 0 0 0,0 1 0 0 0,32 8 0 0 0,-41-6 1 0 0,-2 1-47 0 0,-4 4-66 0 0,-5-6 63 0 0,0 0 0 0 0,0-1-1 0 0,0 1 1 0 0,0 0 0 0 0,-1 0-1 0 0,1-1 1 0 0,-1 1 0 0 0,1 0-1 0 0,-1 0 1 0 0,0-1 0 0 0,0 1-1 0 0,0-1 1 0 0,-1 1 0 0 0,1-1-1 0 0,0 1 1 0 0,-3 2 0 0 0,-4 6 3 0 0,-17 18 0 0 0,11-14 4 0 0,2-2 0 0 0,0 0 0 0 0,-1-1 0 0 0,-1 0 0 0 0,-17 12 0 0 0,-110 73 0 0 0,132-91 0 0 0,9-6 1 0 0,0 0-1 0 0,0 1 1 0 0,-1-1-1 0 0,1 0 1 0 0,0 1-1 0 0,0-1 1 0 0,0 0 0 0 0,-1 1-1 0 0,1-1 1 0 0,0 0-1 0 0,0 1 1 0 0,0-1-1 0 0,0 0 1 0 0,0 1-1 0 0,0-1 1 0 0,0 0-1 0 0,0 1 1 0 0,0-1 0 0 0,0 1-1 0 0,0-1 1 0 0,0 1-1 0 0,1 0 3 0 0,-1 0 0 0 0,1 0 0 0 0,0-1-1 0 0,-1 1 1 0 0,1 0 0 0 0,0 0 0 0 0,0-1 0 0 0,0 1 0 0 0,-1 0-1 0 0,1-1 1 0 0,0 1 0 0 0,0-1 0 0 0,0 1 0 0 0,0-1 0 0 0,0 1-1 0 0,0-1 1 0 0,0 0 0 0 0,0 1 0 0 0,0-1 0 0 0,1 0-1 0 0,-1 0 1 0 0,1 0 0 0 0,30 1-13 0 0,-25-1 15 0 0,9-1-4 0 0,0 2 0 0 0,0 0 0 0 0,0 1 0 0 0,0 1 0 0 0,21 6 0 0 0,-31-7-6 0 0,1 0 1 0 0,-1 1-1 0 0,1 0 0 0 0,-1 1 1 0 0,0-1-1 0 0,0 1 0 0 0,-1 0 1 0 0,1 1-1 0 0,-1-1 0 0 0,0 1 1 0 0,0 0-1 0 0,0 1 0 0 0,-1-1 1 0 0,6 9-1 0 0,-7-10 5 0 0,6 14 0 0 0,-7-13 43 0 0,0-1 0 0 0,0 1-1 0 0,-1 0 1 0 0,0 0 0 0 0,0 0-1 0 0,0 0 1 0 0,0-1 0 0 0,-1 1-1 0 0,0 0 1 0 0,0 0 0 0 0,0 0-1 0 0,-1 0 1 0 0,1 0 0 0 0,-3 8-1 0 0,2-11-11 0 0,0 0 0 0 0,0 0 0 0 0,-1 0 0 0 0,1 0 0 0 0,0 0 0 0 0,-1 0 0 0 0,1 0-1 0 0,-1-1 1 0 0,1 1 0 0 0,-1-1 0 0 0,-3 3 0 0 0,-21 11 256 0 0,23-13-245 0 0,-14 6 77 0 0,0 0 1 0 0,0-2-1 0 0,-28 7 0 0 0,-56 8-120 0 0,75-17-3 0 0,21-3-78 0 0,0 0 0 0 0,0 0-1 0 0,0-1 1 0 0,-1 0 0 0 0,-9-1 0 0 0,15 1 17 0 0,-1 0 1 0 0,1 0 0 0 0,0 0-1 0 0,-1 0 1 0 0,1 0-1 0 0,0-1 1 0 0,-1 1-1 0 0,1 0 1 0 0,0 0 0 0 0,0 0-1 0 0,-1-1 1 0 0,1 1-1 0 0,0 0 1 0 0,0-1 0 0 0,-1 1-1 0 0,1 0 1 0 0,0 0-1 0 0,0-1 1 0 0,0 1-1 0 0,-1 0 1 0 0,1-1 0 0 0,0 1-1 0 0,0-1 1 0 0,0 1-1 0 0,0-1-252 0 0,-3-8-1602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4607 0 0,'0'0'9680'0'0,"3"0"-8910"0"0,34-2 677 0 0,1-2 0 0 0,44-10 0 0 0,-51 7-1110 0 0,0 2 0 0 0,1 1 1 0 0,-1 1-1 0 0,47 3 1 0 0,-63 1-391 0 0,112 8 248 0 0,-108-9-657 0 0,-1-1 0 0 0,1 0 0 0 0,-1-2 1 0 0,34-8-1 0 0,-31 4-1177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7831 0 0,'0'0'603'0'0,"0"2"-131"0"0,-2 4 296 0 0,1 1 0 0 0,1-1-1 0 0,-1 0 1 0 0,1 1 0 0 0,0-1 0 0 0,0 0 0 0 0,2 10-1 0 0,1-4-289 0 0,0-1 0 0 0,0 1 0 0 0,8 15-1 0 0,4 4-312 0 0,35 51 0 0 0,-49-80-95 0 0,51 75 320 0 0,27 41 392 0 0,-61-88-432 0 0,-1 1 0 0 0,12 33 0 0 0,-22-47-129 0 0,-1 0 0 0 0,-1 0 0 0 0,-1 1 0 0 0,-1-1 0 0 0,3 29 0 0 0,-6-33-43 0 0,0 1 1 0 0,-1-1 0 0 0,0 1-1 0 0,-1-1 1 0 0,-1 1 0 0 0,0-1 0 0 0,-1 0-1 0 0,-7 16 1 0 0,0-4 50 0 0,-1-2-1 0 0,-2 1 0 0 0,-29 38 1 0 0,-59 55-83 0 0,13-32-168 0 0,20-21-444 0 0,49-43-1544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24 117 6447 0 0,'0'0'499'0'0,"-9"1"-310"0"0,-6-1 11355 0 0,29 3-11319 0 0,-1 1 0 0 0,1-2 0 0 0,0 0-1 0 0,24 0 1 0 0,60-5 293 0 0,-92 2-480 0 0,147-12 260 0 0,0-7-1 0 0,205-54 0 0 0,-333 68-616 0 0,-11 3-1414 0 0,21-7-1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10591 0 0,'0'0'3495'0'0,"2"2"-2196"0"0,4 5-1033 0 0,0 0 1 0 0,0 0-1 0 0,0 1 1 0 0,-1-1-1 0 0,0 1 1 0 0,-1 1-1 0 0,0-1 1 0 0,0 1-1 0 0,-1-1 1 0 0,0 1-1 0 0,4 17 1 0 0,-5-13-153 0 0,-1 0 1 0 0,0 0 0 0 0,-1 1-1 0 0,0-1 1 0 0,-1 0-1 0 0,-1 0 1 0 0,0 0-1 0 0,-3 13 1 0 0,-39 105 654 0 0,1-5-114 0 0,42-121-704 0 0,-1 0 0 0 0,1 0 0 0 0,0 0 0 0 0,1 0 0 0 0,-1 0 0 0 0,1 0 0 0 0,0 0 0 0 0,0 0 0 0 0,0 0 0 0 0,2 7 0 0 0,0-9-688 0 0,5 3-50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412 130 12151 0 0,'-79'18'1269'0'0,"21"-4"3414"0"0,59-15-4603 0 0,-1 0 0 0 0,1 0 0 0 0,-1 0 0 0 0,1 0 0 0 0,-1 1 0 0 0,1-1 0 0 0,0 0 0 0 0,-1 0 0 0 0,1 0 0 0 0,0 1-1 0 0,0-1 1 0 0,1-1 0 0 0,0 0 72 0 0,5-5 48 0 0,1 1 1 0 0,-1-1 0 0 0,1 1-1 0 0,0 1 1 0 0,16-8 0 0 0,48-19 192 0 0,-49 23-333 0 0,7-3-20 0 0,1 0 0 0 0,0 3 0 0 0,0 0 0 0 0,1 2 0 0 0,62-5 0 0 0,-90 11-40 0 0,1 1 0 0 0,0 0 0 0 0,-1 0 0 0 0,1 0 0 0 0,0 1 0 0 0,0 0 0 0 0,-1 0 0 0 0,1 0 0 0 0,-1 0 0 0 0,7 3 0 0 0,-3 4 0 0 0,-8-6 0 0 0,0 0 0 0 0,1 0 0 0 0,-1 0 0 0 0,0 0 0 0 0,0 0 0 0 0,0 0 0 0 0,0 0 0 0 0,-1 0 0 0 0,1 0 0 0 0,-1-1 0 0 0,1 1 0 0 0,-1 0 0 0 0,1 0 0 0 0,-1 0 0 0 0,0 0 0 0 0,-2 3 0 0 0,-19 28 0 0 0,21-32 0 0 0,-37 44 40 0 0,-3-1 0 0 0,-71 59-1 0 0,56-53-22 0 0,-195 170-17 0 0,100-91 0 0 0,129-109 1 0 0,-34 28 1447 0 0,71-45-920 0 0,0-1-439 0 0,0-1-1 0 0,1-1 1 0 0,-1 0-1 0 0,28-4 1 0 0,63-16-41 0 0,-85 15 4 0 0,40-10 49 0 0,88-15 193 0 0,-126 27-258 0 0,-8 1-42 0 0,0 0-1 0 0,18 1 0 0 0,-23 2-920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78 8751 0 0,'0'0'399'0'0,"-1"-1"-4"0"0,1 0-316 0 0,0 1-76 0 0,-1-1-1 0 0,1 1 1 0 0,0-1 0 0 0,0 1-1 0 0,-1-1 1 0 0,1 1-1 0 0,0 0 1 0 0,-1-1-1 0 0,1 1 1 0 0,0-1-1 0 0,-1 1 1 0 0,1 0-1 0 0,0-1 1 0 0,-1 1 0 0 0,1 0-1 0 0,-1-1 1 0 0,1 1-1 0 0,-1 0 1 0 0,1 0-1 0 0,-1 0 1 0 0,1-1-1 0 0,-1 1 1 0 0,1 0 0 0 0,-1 0-1 0 0,1 0 1 0 0,-1 0-1 0 0,1 0 1 0 0,-1 0-1 0 0,1 0 1 0 0,-1 0-1 0 0,-29-3 6367 0 0,24 0-1922 0 0,9-1-4299 0 0,0 1 0 0 0,0-1-1 0 0,0 0 1 0 0,1 1 0 0 0,0 0 0 0 0,0 0-1 0 0,0 0 1 0 0,0 0 0 0 0,0 1 0 0 0,8-4-1 0 0,-2 1 13 0 0,1 1 0 0 0,0 0-1 0 0,18-3 1 0 0,-24 6-97 0 0,1 0-1 0 0,0 0 1 0 0,0 1-1 0 0,0-1 1 0 0,0 2-1 0 0,0-1 1 0 0,0 1-1 0 0,0 0 0 0 0,7 2 1 0 0,-11-3-59 0 0,0 1 0 0 0,0 0 0 0 0,0-1 0 0 0,0 1 0 0 0,0 0 0 0 0,0 1 0 0 0,-1-1 0 0 0,1 0 0 0 0,0 0 0 0 0,-1 1 0 0 0,1-1 0 0 0,-1 1 0 0 0,1-1 0 0 0,-1 1 0 0 0,0 0 0 0 0,1-1-1 0 0,-1 1 1 0 0,0 0 0 0 0,0 0 0 0 0,0 0 0 0 0,-1 0 0 0 0,1 0 0 0 0,0 0 0 0 0,-1 0 0 0 0,1 0 0 0 0,-1 0 0 0 0,0 0 0 0 0,0 0 0 0 0,0 3 0 0 0,0 4-3 0 0,0 0 1 0 0,-1 0-1 0 0,0 0 0 0 0,-1 0 1 0 0,0-1-1 0 0,0 1 0 0 0,-6 13 1 0 0,3-15 9 0 0,0 1 1 0 0,0-1-1 0 0,-1 0 0 0 0,0 0 1 0 0,-13 11-1 0 0,-40 28 82 0 0,19-17-65 0 0,-26 22 5 0 0,-64 55 62 0 0,125-101-84 0 0,0-1-1 0 0,1 1 1 0 0,0 0 0 0 0,-1 1-1 0 0,-4 8 1 0 0,9-14-11 0 0,-1 1 0 0 0,1-1 0 0 0,0 1 0 0 0,0-1-1 0 0,-1 1 1 0 0,1-1 0 0 0,0 1 0 0 0,0-1 0 0 0,0 0 0 0 0,0 1 0 0 0,-1-1-1 0 0,1 1 1 0 0,0 0 0 0 0,0-1 0 0 0,0 1 0 0 0,0-1 0 0 0,0 1 0 0 0,0-1 0 0 0,0 1-1 0 0,1-1 1 0 0,-1 1 0 0 0,0-1 0 0 0,0 1 0 0 0,0-1 0 0 0,1 1 0 0 0,4 2 13 0 0,-5-3-8 0 0,4 2 9 0 0,-1-1 0 0 0,1 1 0 0 0,0-1 0 0 0,0 0 1 0 0,-1 0-1 0 0,1 0 0 0 0,0 0 0 0 0,0-1 0 0 0,0 1 0 0 0,0-1 1 0 0,8-1-1 0 0,7-1 60 0 0,23-5 1 0 0,-22 3-33 0 0,91-18 89 0 0,-48 8-285 0 0,119-10 1 0 0,-143 25-1903 0 0,-26 1-72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3223 0 0,'0'0'12648'0'0,"-1"2"-12280"0"0,-5 9 13 0 0,-1 0 0 0 0,-1 0 0 0 0,1-1 0 0 0,-13 13 0 0 0,-43 38 431 0 0,45-44-753 0 0,-172 154 192 0 0,187-169-246 0 0,-166 145 97 0 0,161-139-88 0 0,0 1 0 0 0,0 0 1 0 0,0 0-1 0 0,-9 17 1 0 0,14-22 19 0 0,1 0 0 0 0,0 1 1 0 0,0-1-1 0 0,1 0 0 0 0,-1 1 0 0 0,1-1 1 0 0,0 1-1 0 0,0 0 0 0 0,0-1 1 0 0,1 1-1 0 0,0 0 0 0 0,0-1 1 0 0,0 1-1 0 0,1 7 0 0 0,1-5 13 0 0,0-1-1 0 0,0 0 1 0 0,0 0-1 0 0,0 0 1 0 0,1 0-1 0 0,0 0 1 0 0,1 0-1 0 0,-1-1 1 0 0,1 0-1 0 0,0 0 1 0 0,0 0-1 0 0,6 6 1 0 0,3-1 84 0 0,0 1 0 0 0,1-2 0 0 0,23 14 1 0 0,-10-9 83 0 0,1 0 1 0 0,29 10 0 0 0,-42-19-204 0 0,0 0 0 0 0,0-2 1 0 0,0 1-1 0 0,1-2 0 0 0,26 1 1 0 0,-19-5-3923 0 0,-16 1 465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 12351 0 0,'0'0'1119'0'0,"-1"-2"-923"0"0,-8-6 1086 0 0,8 7-831 0 0,0 0 0 0 0,0 0 0 0 0,0 1 0 0 0,0-1-1 0 0,0 0 1 0 0,-1 1 0 0 0,1-1 0 0 0,0 1 0 0 0,0-1 0 0 0,-1 1 0 0 0,1 0 0 0 0,0-1 0 0 0,-3 1 0 0 0,3 12-101 0 0,1-8-244 0 0,0 0 0 0 0,1-1 1 0 0,-1 1-1 0 0,1 0 0 0 0,2 7 0 0 0,0 5 101 0 0,-3-2-79 0 0,-1 4-52 0 0,-2-13-33 0 0,0-1-34 0 0,1 1-133 0 0,-1 0 1 0 0,0-1-1 0 0,0 1 0 0 0,0-1 1 0 0,0 0-1 0 0,-1 0 0 0 0,0 0 0 0 0,0 0 1 0 0,0 0-1 0 0,0-1 0 0 0,-1 0 1 0 0,1 0-1 0 0,-6 3 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28 14567 0 0,'1'-2'664'0'0,"1"-2"-304"0"0,-2 3-322 0 0,1-1-1 0 0,0 1 0 0 0,0 0 1 0 0,0-1-1 0 0,0 1 0 0 0,0 0 1 0 0,0-1-1 0 0,0 1 0 0 0,0 0 1 0 0,1 0-1 0 0,-1 0 0 0 0,0 0 1 0 0,1 0-1 0 0,1-1 0 0 0,-3 2-14 0 0,1 0-1 0 0,-1 0 0 0 0,0-1 1 0 0,1 1-1 0 0,-1 0 0 0 0,0 0 1 0 0,1-1-1 0 0,-1 1 1 0 0,0 0-1 0 0,1 0 0 0 0,-1 0 1 0 0,1 0-1 0 0,-1 0 0 0 0,0-1 1 0 0,1 1-1 0 0,-1 0 1 0 0,1 0-1 0 0,-1 0 0 0 0,1 0 1 0 0,-1 0-1 0 0,0 0 0 0 0,1 0 1 0 0,-1 0-1 0 0,1 1 1 0 0,-1-1-1 0 0,0 0 0 0 0,1 0 1 0 0,-1 0-1 0 0,1 1 0 0 0,-1-1 72 0 0,1 1-1 0 0,-1-1 0 0 0,1 1 0 0 0,-1 0 0 0 0,0-1 1 0 0,0 1-1 0 0,1 0 0 0 0,-1-1 0 0 0,0 1 0 0 0,0 0 0 0 0,0-1 1 0 0,0 1-1 0 0,1 0 0 0 0,-1 0 0 0 0,-1 0 0 0 0,1 3 291 0 0,0 0 0 0 0,-1 0-1 0 0,1 0 1 0 0,-1 0 0 0 0,-2 5-1 0 0,-67 141 1022 0 0,34-93-1346 0 0,15-27-43 0 0,18-25-13 0 0,-10 21 60 0 0,13-25 11 0 0,3 2 20 0 0,-3-3-91 0 0,0 0-1 0 0,0 1 0 0 0,0-1 0 0 0,0 0 0 0 0,0 0 1 0 0,1 1-1 0 0,-1-1 0 0 0,0 0 0 0 0,0 0 1 0 0,0 0-1 0 0,0 0 0 0 0,0 1 0 0 0,0-1 0 0 0,1 0 1 0 0,-1 0-1 0 0,0 0 0 0 0,0 0 0 0 0,0 1 1 0 0,1-1-1 0 0,-1 0 0 0 0,0 0 0 0 0,0 0 0 0 0,0 0 1 0 0,1 0-1 0 0,-1 0 0 0 0,0 0 0 0 0,0 0 1 0 0,1 0-1 0 0,-1 0 0 0 0,0 0 0 0 0,0 0 0 0 0,1 0 1 0 0,-1 0-1 0 0,0 0 0 0 0,26-2 58 0 0,-1-1-1 0 0,47-11 1 0 0,-16 2-15 0 0,-21 7-36 0 0,60 0 0 0 0,-59 4-146 0 0,47-6 0 0 0,-81 7-825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6447 0 0,'-7'0'288'0'0,"0"1"0"0"0,0 0 1 0 0,0 1-1 0 0,0 0 0 0 0,1 0 0 0 0,-1 0 0 0 0,1 0 0 0 0,0 1 0 0 0,-1 1 0 0 0,-6 3 0 0 0,-3 4 1496 0 0,0 1-1 0 0,-20 18 1 0 0,14-8-1157 0 0,1 0-1 0 0,0 2 1 0 0,2 1-1 0 0,-24 39 1 0 0,-52 116 510 0 0,79-141-915 0 0,0 0 1 0 0,3 1 0 0 0,2 1-1 0 0,1 0 1 0 0,2 0 0 0 0,-4 67-1 0 0,10-92-128 0 0,2 1 0 0 0,0-1 0 0 0,4 23 0 0 0,-4-38-104 0 0,1 0 0 0 0,-1 0 0 0 0,0 0 1 0 0,1 0-1 0 0,-1 0 0 0 0,1 0 0 0 0,-1 0 0 0 0,1 0 0 0 0,0-1 0 0 0,-1 1 0 0 0,1 0 0 0 0,0 0 0 0 0,0 0 0 0 0,-1-1 0 0 0,1 1 1 0 0,0 0-1 0 0,0-1 0 0 0,0 1 0 0 0,0-1 0 0 0,0 1 0 0 0,0-1 0 0 0,0 1 0 0 0,0-1 0 0 0,0 0 0 0 0,0 1 0 0 0,0-1 1 0 0,0 0-1 0 0,0 0 0 0 0,0 0 0 0 0,0 0 0 0 0,2 0 0 0 0,2 0-951 0 0,0-1 1 0 0,0 0-1 0 0,0 0 0 0 0,0 0 1 0 0,5-2-1 0 0,16-7-5530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3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 13359 0 0,'-1'-1'612'0'0,"-12"-12"1078"0"0,8 24 242 0 0,5-8-1822 0 0,0-1 1 0 0,0 1 0 0 0,0 0 0 0 0,0 0 0 0 0,0 0 0 0 0,0 0 0 0 0,1 0 0 0 0,0-1-1 0 0,-1 1 1 0 0,1 0 0 0 0,0 0 0 0 0,2 3 0 0 0,19 32-16 0 0,-20-35-34 0 0,86 109 811 0 0,-17-24-255 0 0,-45-52-289 0 0,-1 1 0 0 0,-2 1 0 0 0,-2 1 0 0 0,32 82-1 0 0,-47-103-241 0 0,-1 0-1 0 0,0 1 0 0 0,-2 0 1 0 0,0 0-1 0 0,-1 0 0 0 0,-1 0 0 0 0,-1 0 1 0 0,0 0-1 0 0,-2 1 0 0 0,0-1 1 0 0,-1-1-1 0 0,-1 1 0 0 0,0 0 1 0 0,-8 19-1 0 0,0-9 3 0 0,-1 0 0 0 0,-1-1 0 0 0,-1 0 0 0 0,-1-1 1 0 0,-2-1-1 0 0,-1-1 0 0 0,-26 29 0 0 0,11-21-112 0 0,-2-2 0 0 0,0-1 0 0 0,-70 42 0 0 0,103-70-56 0 0,5-4-552 0 0,16-11-1456 0 0,37-24-1 0 0,-25 22 658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66 1375 0 0,'8'-6'17'0'0,"0"0"0"0"0,0-1-1 0 0,0 1 1 0 0,8-12-1 0 0,3-5 13943 0 0,-21 24-13062 0 0,-7 5-628 0 0,0-1 0 0 0,0 2 0 0 0,0-1 1 0 0,1 1-1 0 0,0 1 0 0 0,0-1 0 0 0,-6 10 0 0 0,-46 64 23 0 0,44-55-230 0 0,0 0 0 0 0,-12 34-1 0 0,-20 60 182 0 0,10-22-151 0 0,8-22-73 0 0,11-26 10 0 0,-2-2 1 0 0,-2 0-1 0 0,-38 58 0 0 0,60-104-198 0 0,-1-1 0 0 0,1 1 0 0 0,0 0 0 0 0,0 0 0 0 0,0 0 0 0 0,0-1 0 0 0,0 1 0 0 0,0 0-1 0 0,0 1 1 0 0,0-1 0 0 0,1 0 0 0 0,-1 0 0 0 0,1 3 0 0 0,-1 0-1166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13359 0 0,'0'0'1210'0'0,"1"-1"-996"0"0,3-2 301 0 0,0 0 0 0 0,0-1-1 0 0,0 2 1 0 0,0-1 0 0 0,1 0-1 0 0,-1 1 1 0 0,1 0 0 0 0,0 0-1 0 0,8-2 1 0 0,6-1 227 0 0,25-1-1 0 0,1-1-385 0 0,160-19-58 0 0,-118 18-446 0 0,-62 3-188 0 0,-23 5-1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4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16183 0 0,'0'0'1462'0'0,"2"-1"-1110"0"0,27-12 1124 0 0,0 0 0 0 0,58-15 0 0 0,-81 26-1381 0 0,40-12 371 0 0,7-2 76 0 0,72-13 0 0 0,-117 28-585 0 0,15-4-480 0 0,0 2 0 0 0,1 1 1 0 0,-1 1-1 0 0,32 2 1 0 0,-39 2-7229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0 455 0 0,'0'0'16094'0'0,"0"3"-16013"0"0,-4 20 181 0 0,-2 0 0 0 0,0 0 1 0 0,-11 24-1 0 0,7-22-86 0 0,-19 54 300 0 0,-32 102-48 0 0,40-109-148 0 0,-52 118 0 0 0,68-177-232 0 0,-1-1-1 0 0,0 1 1 0 0,-1-2-1 0 0,-1 1 1 0 0,-14 18 0 0 0,20-28 18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7831 0 0,'0'0'3183'0'0,"2"-2"-1884"0"0,-1 1-1022 0 0,1 0-1 0 0,-1 0 1 0 0,0 0 0 0 0,1 0 0 0 0,-1 0 0 0 0,1 0 0 0 0,0 0 0 0 0,-1 0-1 0 0,1 1 1 0 0,-1-1 0 0 0,1 1 0 0 0,3-1 0 0 0,-4 1-191 0 0,1 0 0 0 0,-1 0-1 0 0,1 1 1 0 0,-1-1 0 0 0,0 0 0 0 0,1 1-1 0 0,-1-1 1 0 0,0 1 0 0 0,0 0 0 0 0,1-1 0 0 0,-1 1-1 0 0,0 0 1 0 0,0 0 0 0 0,0 0 0 0 0,1 1 0 0 0,0 0 11 0 0,0 0 0 0 0,-1 0 0 0 0,0 0 1 0 0,1 0-1 0 0,-1 1 0 0 0,0-1 1 0 0,0 1-1 0 0,-1-1 0 0 0,1 1 0 0 0,0-1 1 0 0,-1 1-1 0 0,1-1 0 0 0,-1 6 1 0 0,0-5 66 0 0,0 0-118 0 0,0-1-1 0 0,-1 1 1 0 0,1 0-1 0 0,-1-1 1 0 0,0 1-1 0 0,1-1 1 0 0,-1 1-1 0 0,0-1 1 0 0,-1 1-1 0 0,1-1 1 0 0,0 0-1 0 0,-1 0 1 0 0,1 1-1 0 0,-4 2 1 0 0,0 2 77 0 0,0 1-41 0 0,2-5-47 0 0,0 1 0 0 0,0 0 0 0 0,0-1-1 0 0,0 1 1 0 0,-1-1 0 0 0,1 0 0 0 0,-6 4 0 0 0,0-1 58 0 0,8-5-81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390 393 3223 0 0,'-2'2'240'0'0,"-39"50"4170"0"0,41-51-4210 0 0,0 0 0 0 0,1 1 0 0 0,-1-1 0 0 0,0 0 0 0 0,0 1 0 0 0,1-1 0 0 0,-1 0 1 0 0,0 0-1 0 0,1 1 0 0 0,-1-1 0 0 0,1 0 0 0 0,0 0 0 0 0,-1 0 0 0 0,1 0 0 0 0,0 1 0 0 0,0-1 0 0 0,0 0 1 0 0,0 0-1 0 0,1 1 0 0 0,0-1-42 0 0,0 0 0 0 0,0 1 1 0 0,1-1-1 0 0,-1 0 0 0 0,1 0 1 0 0,-1 0-1 0 0,1 0 0 0 0,-1 0 1 0 0,4 0-1 0 0,5 0 166 0 0,0 0 1 0 0,0-1-1 0 0,18-1 0 0 0,-27 1-194 0 0,16-2 386 0 0,1 0 0 0 0,20-6 0 0 0,-31 6-393 0 0,0 0 0 0 0,0-1 0 0 0,-1 0 1 0 0,1-1-1 0 0,0 1 0 0 0,-1-2 0 0 0,8-4 0 0 0,-12 5-100 0 0,1 1 1 0 0,-1 0-1 0 0,0-1 1 0 0,0 0-1 0 0,0 0 1 0 0,0 0-1 0 0,-1 0 1 0 0,1 0-1 0 0,-1 0 1 0 0,0-1-1 0 0,0 1 1 0 0,-1-1-1 0 0,1 1 1 0 0,-1-1-1 0 0,0 0 0 0 0,-1 0 1 0 0,1-5-1 0 0,0-9 24 0 0,-1-1-1 0 0,-5-37 1 0 0,2 29-68 0 0,1-4 12 0 0,-1-8-334 0 0,-15-71-1 0 0,18 108 301 0 0,-1 0 1 0 0,0 0-1 0 0,-1-1 0 0 0,1 1 0 0 0,0 0 1 0 0,-1 0-1 0 0,0 0 0 0 0,0 0 0 0 0,0 1 1 0 0,0-1-1 0 0,0 1 0 0 0,-3-3 0 0 0,4 3 24 0 0,-1 1 0 0 0,0 0-1 0 0,0 0 1 0 0,0 0-1 0 0,0 0 1 0 0,0 0 0 0 0,0 0-1 0 0,0 0 1 0 0,0 1-1 0 0,0-1 1 0 0,0 1-1 0 0,-1-1 1 0 0,1 1 0 0 0,0 0-1 0 0,0 0 1 0 0,0 0-1 0 0,-1 0 1 0 0,1 0 0 0 0,-4 1-1 0 0,-38 12-43 0 0,0 1 0 0 0,-60 28 0 0 0,75-30 68 0 0,-5 4 58 0 0,0 0-1 0 0,-58 39 0 0 0,76-44 34 0 0,2 1-1 0 0,-1 0 1 0 0,1 1-1 0 0,1 0 1 0 0,0 1-1 0 0,1 1 0 0 0,-17 27 1 0 0,25-35-28 0 0,0 0-1 0 0,0 1 1 0 0,1 0-1 0 0,0 0 1 0 0,0 0 0 0 0,1 0-1 0 0,0 1 1 0 0,0-1 0 0 0,1 0-1 0 0,0 11 1 0 0,1-14-47 0 0,0-1 0 0 0,1 1-1 0 0,0 0 1 0 0,-1-1 0 0 0,1 1 0 0 0,1-1 0 0 0,-1 1 0 0 0,1-1-1 0 0,0 0 1 0 0,0 0 0 0 0,0 1 0 0 0,0-1 0 0 0,1-1-1 0 0,-1 1 1 0 0,1 0 0 0 0,0-1 0 0 0,0 1 0 0 0,1-1 0 0 0,-1 0-1 0 0,5 3 1 0 0,1 0 45 0 0,-1-2-1 0 0,1 1 1 0 0,-1-1-1 0 0,1-1 1 0 0,1 0-1 0 0,-1 0 0 0 0,0 0 1 0 0,1-1-1 0 0,-1-1 1 0 0,11 1-1 0 0,15 0 182 0 0,48-4-1 0 0,-81 2-239 0 0,31-3 146 0 0,0 0 0 0 0,43-11 0 0 0,-61 10-119 0 0,-1 0 0 0 0,1-1-1 0 0,-1-1 1 0 0,0 0-1 0 0,-1 0 1 0 0,0-2 0 0 0,19-12-1 0 0,-28 17-19 0 0,-1 0 0 0 0,1-1 0 0 0,-1 1 1 0 0,0-1-1 0 0,0 0 0 0 0,0 0 0 0 0,0 0 0 0 0,0 0 0 0 0,-1 0 0 0 0,4-9 0 0 0,-5 10-13 0 0,-1 0-1 0 0,1 0 0 0 0,0 1 1 0 0,-1-1-1 0 0,1 0 1 0 0,-1 0-1 0 0,0 0 1 0 0,0 0-1 0 0,0 0 1 0 0,-1 0-1 0 0,1 0 1 0 0,-1 0-1 0 0,1 1 0 0 0,-1-1 1 0 0,0 0-1 0 0,0 0 1 0 0,0 0-1 0 0,0 1 1 0 0,-3-4-1 0 0,-3-2-65 0 0,5 7 49 0 0,-1 0 1 0 0,1 0 0 0 0,0 1-1 0 0,0-1 1 0 0,-1 1-1 0 0,1 0 1 0 0,0-1-1 0 0,-1 1 1 0 0,1 0 0 0 0,0 0-1 0 0,-1 0 1 0 0,1 1-1 0 0,0-1 1 0 0,0 0-1 0 0,-1 1 1 0 0,1 0-1 0 0,-3 1 1 0 0,-6 2-51 0 0,-21 11 0 0 0,31-15 65 0 0,-4 3-14 0 0,0 0 0 0 0,0 0-1 0 0,0 0 1 0 0,1 1 0 0 0,-1 0 0 0 0,1 0-1 0 0,0 0 1 0 0,0 0 0 0 0,0 1 0 0 0,1 0-1 0 0,-1-1 1 0 0,1 1 0 0 0,0 1 0 0 0,1-1-1 0 0,-3 6 1 0 0,2-2 23 0 0,1 0-1 0 0,0 0 1 0 0,0 0-1 0 0,1 0 0 0 0,0 0 1 0 0,1 0-1 0 0,0 1 1 0 0,0-1-1 0 0,2 9 1 0 0,1 13 129 0 0,-1 0-1 0 0,-2 0 1 0 0,-1 1-1 0 0,-8 49 1 0 0,6-60-66 0 0,-2-1 0 0 0,0 1-1 0 0,-2-1 1 0 0,0 0 0 0 0,-1 0 0 0 0,-1-1-1 0 0,-19 31 1 0 0,19-38 13 0 0,-2 0-1 0 0,1 0 0 0 0,-2-1 1 0 0,-15 13-1 0 0,-12 10 420 0 0,38-33-438 0 0,-1 1 1 0 0,0 0-1 0 0,1 0 0 0 0,-1 0 1 0 0,1 0-1 0 0,0 0 0 0 0,0 1 0 0 0,0-1 1 0 0,-1 2-1 0 0,1-2-54 0 0,0 0 326 0 0,11 8-250 0 0,-9-8-75 0 0,1-1-1 0 0,0 0 0 0 0,0 0 1 0 0,0 0-1 0 0,0 0 0 0 0,0-1 1 0 0,0 1-1 0 0,0-1 0 0 0,1 1 1 0 0,-1-1-1 0 0,0 1 1 0 0,0-1-1 0 0,0 0 0 0 0,0 0 1 0 0,1 0-1 0 0,-1-1 0 0 0,0 1 1 0 0,0 0-1 0 0,0-1 1 0 0,0 1-1 0 0,0-1 0 0 0,3-1 1 0 0,0 0-21 0 0,-1 1 0 0 0,1-1 0 0 0,-1 0 0 0 0,0 0 0 0 0,0-1 0 0 0,0 1 0 0 0,0-1 0 0 0,-1 0 0 0 0,5-4 0 0 0,-6 5-172 0 0,-1 0-19 0 0,2-2 26 0 0,0 0 0 0 0,0-1 1 0 0,-1 1-1 0 0,1-1 0 0 0,1-6 0 0 0,-3 7-817 0 0,1 1-1 0 0,-2-1 1 0 0,1 1-1 0 0,0-1 1 0 0,0-5-1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1550 10 4607 0 0,'0'0'580'0'0,"4"-3"2320"0"0,-4 3-2801 0 0,0 0-1 0 0,0 0 0 0 0,0 0 0 0 0,0-1 1 0 0,0 1-1 0 0,0 0 0 0 0,0 0 0 0 0,0 0 1 0 0,0 0-1 0 0,0 0 0 0 0,0 0 0 0 0,0-1 1 0 0,-1-1 2161 0 0,1 2-2162 0 0,0 0 0 0 0,0 0 0 0 0,-1-1 1 0 0,-12 0 1115 0 0,-22 3-1135 0 0,-14 5 182 0 0,1 2 1 0 0,-1 2-1 0 0,2 2 0 0 0,0 2 0 0 0,-54 26 0 0 0,13 1-235 0 0,-3-3-1 0 0,0-5 1 0 0,-100 24 0 0 0,154-49-42 0 0,-163 36-223 0 0,142-35 201 0 0,-88 5 0 0 0,88-14 410 0 0,0-2 1 0 0,-85-12-1 0 0,141 12 132 0 0,79-23 160 0 0,-45 16-518 0 0,1 3-1 0 0,-1 0 1 0 0,1 3 0 0 0,56 1-1 0 0,-86 1-168 0 0,1 1 0 0 0,0-1-1 0 0,-1 1 1 0 0,1 0 0 0 0,-1 0 0 0 0,1 0-1 0 0,-1 0 1 0 0,0 1 0 0 0,1 0 0 0 0,-1-1-1 0 0,0 1 1 0 0,0 0 0 0 0,0 1 0 0 0,0-1-1 0 0,0 0 1 0 0,-1 1 0 0 0,1 0 0 0 0,-1-1-1 0 0,4 6 1 0 0,-3-2-39 0 0,0 0 0 0 0,0 1-1 0 0,0-1 1 0 0,-1 1 0 0 0,0-1-1 0 0,0 1 1 0 0,0 0 0 0 0,-1 0 0 0 0,1 9-1 0 0,2 43-95 0 0,-1-13 99 0 0,11 57-1 0 0,-11-89 61 0 0,1 0 0 0 0,0 0-1 0 0,1 0 1 0 0,0-1-1 0 0,1 0 1 0 0,0 0-1 0 0,1 0 1 0 0,11 14-1 0 0,-2-6 31 0 0,0-1 0 0 0,1 0 0 0 0,35 29 0 0 0,-30-31 220 0 0,-20-14-179 0 0,2 4-4 0 0,-3-6 27 0 0,-3-1 69 0 0,0 0-129 0 0,0-1 1 0 0,1 0-1 0 0,-1 1 1 0 0,0-1-1 0 0,1 0 1 0 0,-1 0-1 0 0,0 0 1 0 0,0 0-1 0 0,1 0 1 0 0,-1 0-1 0 0,0 0 1 0 0,0 0-1 0 0,1-1 1 0 0,-1 1-1 0 0,0-1 1 0 0,1 1-1 0 0,-1-1 1 0 0,-2-1-1 0 0,3 1-22 0 0,-1 0 0 0 0,1-1-1 0 0,-1 1 1 0 0,1 0 0 0 0,0 0 0 0 0,0-1-1 0 0,-1 1 1 0 0,1-1 0 0 0,0 1 0 0 0,0-1-1 0 0,1 0 1 0 0,-1 1 0 0 0,0-1 0 0 0,0 0-1 0 0,1 1 1 0 0,-1-3 0 0 0,0 0 7 0 0,1 1 1 0 0,0-1 0 0 0,-1 0-1 0 0,2 1 1 0 0,-1-1-1 0 0,0 1 1 0 0,2-7 0 0 0,1-2 35 0 0,1 1 1 0 0,0-1 0 0 0,11-19-1 0 0,9-12 13 0 0,2 0-1 0 0,2 2 1 0 0,2 1-1 0 0,1 1 0 0 0,52-49 1 0 0,-65 71-36 0 0,82-89 41 0 0,-91 95-80 0 0,-8 9-110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8287 0 0,'0'0'3392'0'0,"1"-2"-2592"0"0,3-2-704 0 0,0 0 0 0 0,-1 0 0 0 0,1 0 0 0 0,0 0 0 0 0,1 1 0 0 0,-1-1 0 0 0,1 1 0 0 0,0 1 0 0 0,4-4 0 0 0,52-20 139 0 0,-44 19-150 0 0,5-1 106 0 0,37-10-1 0 0,-51 16-109 0 0,0 1-1 0 0,0 0 0 0 0,0 0 1 0 0,1 0-1 0 0,-1 1 1 0 0,0 1-1 0 0,16 2 0 0 0,-22-3-69 0 0,-1 0 0 0 0,1 1 0 0 0,-1-1 0 0 0,1 1 0 0 0,-1-1 0 0 0,0 1 0 0 0,1 0 0 0 0,-1-1 0 0 0,0 1 1 0 0,1 0-1 0 0,-1 0 0 0 0,0 0 0 0 0,0 0 0 0 0,0 0 0 0 0,0 0 0 0 0,0 0 0 0 0,0 1 0 0 0,0-1 0 0 0,0 0 0 0 0,0 1 0 0 0,-1-1 0 0 0,1 0 0 0 0,0 1 0 0 0,-1-1 0 0 0,0 1 0 0 0,1-1 0 0 0,-1 1 0 0 0,0-1 0 0 0,1 1 0 0 0,-1-1 0 0 0,0 1 0 0 0,0-1 0 0 0,0 1 0 0 0,0-1 0 0 0,-1 1 0 0 0,0 2 0 0 0,0 3 5 0 0,-1-1-1 0 0,1 1 1 0 0,-2-1 0 0 0,1 1-1 0 0,-1-1 1 0 0,-5 9 0 0 0,-7 8 90 0 0,-1-1 1 0 0,-1 0-1 0 0,-1-1 1 0 0,-34 30-1 0 0,-90 61 702 0 0,140-110-642 0 0,1-2-84 0 0,1 0 0 0 0,-1 1 0 0 0,1-1 0 0 0,-1 0 0 0 0,1 1 0 0 0,-1-1 1 0 0,1 0-1 0 0,-1 1 0 0 0,1-1 0 0 0,-1 1 0 0 0,1-1 0 0 0,-1 1 0 0 0,1-1 0 0 0,0 1 0 0 0,-1-1 0 0 0,1 2 0 0 0,6 0-64 0 0,0 0-1 0 0,1-1 1 0 0,-1 0 0 0 0,1 0 0 0 0,0 0-1 0 0,-1-1 1 0 0,10 0 0 0 0,50-9 101 0 0,-49 6-116 0 0,0 0-1 0 0,0 2 1 0 0,22 0 0 0 0,-34 1-79 0 0,0 1 0 0 0,0-1 1 0 0,0 1-1 0 0,0 1 0 0 0,0-1 1 0 0,0 1-1 0 0,0 0 0 0 0,0 0 0 0 0,6 4 1 0 0,-9-5-99 0 0,0 1-1 0 0,0-1 1 0 0,-1 0 0 0 0,1 1 0 0 0,-1-1 0 0 0,1 1 0 0 0,-1 0-1 0 0,1-1 1 0 0,-1 1 0 0 0,0 0 0 0 0,0 0 0 0 0,0 0 0 0 0,0 0 0 0 0,0 0-1 0 0,0 0 1 0 0,-1 0 0 0 0,1 0 0 0 0,-1 0 0 0 0,1 0 0 0 0,-1 0-1 0 0,0 0 1 0 0,0 1 0 0 0,0-1 0 0 0,0 0 0 0 0,-1 4 0 0 0,-7 18-1600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0,'0'0'4838'0'0,"1"3"-2298"0"0,2 9-1521 0 0,2 0 1 0 0,0-1-1 0 0,0 1 0 0 0,14 20 1 0 0,-11-21-815 0 0,-1-1 0 0 0,2-1 0 0 0,-1 1 0 0 0,2-1 0 0 0,-1-1 0 0 0,1 0 0 0 0,0 0 0 0 0,19 11 0 0 0,-17-13-150 0 0,11 7-71 0 0,0 0 0 0 0,0 2-1 0 0,-2 0 1 0 0,27 25 0 0 0,-35-28-4114 0 0,-3-1-1418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11687 0 0,'0'0'2996'0'0,"-2"1"-2046"0"0,-13 10-498 0 0,1 0 0 0 0,0 1 0 0 0,-21 26 0 0 0,1-3-206 0 0,-156 140-122 0 0,137-132-102 0 0,-103 65 0 0 0,139-98-23 0 0,11-6 0 0 0,-1 1-1 0 0,0-1 1 0 0,0-1-1 0 0,0 1 0 0 0,0-1 1 0 0,-15 4-1 0 0,13-6-62 0 0,8-1 62 0 0,1 0 0 0 0,0 0 0 0 0,0 0 0 0 0,0 0 0 0 0,0 0 0 0 0,0 0 0 0 0,0 0 0 0 0,0 0 0 0 0,0 0 0 0 0,0-1 0 0 0,-1 1 0 0 0,1 0 0 0 0,0 0 0 0 0,0 0 0 0 0,0 0 0 0 0,0 0 0 0 0,0 0 0 0 0,0 0 0 0 0,0 0 1 0 0,0 0-1 0 0,0 0 0 0 0,0 0 0 0 0,0 0 0 0 0,0 0 0 0 0,-1 0 0 0 0,1 0 0 0 0,0 0 0 0 0,0-1 0 0 0,0 1 0 0 0,0 0 0 0 0,0 0 0 0 0,0 0 0 0 0,0 0 0 0 0,0 0 0 0 0,0 0 0 0 0,0 0 0 0 0,0 0 0 0 0,0 0 0 0 0,0-1 0 0 0,0 1 0 0 0,0 0 0 0 0,0 0 0 0 0,0 0 0 0 0,0 0 0 0 0,0 0 0 0 0,0 0 0 0 0,0-4-9 0 0,-1 1 1 0 0,1 0-1 0 0,0 0 1 0 0,0 0-1 0 0,0-1 0 0 0,0 1 1 0 0,0 0-1 0 0,1 0 1 0 0,0 0-1 0 0,0-1 0 0 0,-1 1 1 0 0,2 0-1 0 0,-1 0 1 0 0,2-2-1 0 0,-1 0-5 0 0,1 0 1 0 0,1 1 0 0 0,-1-1-1 0 0,1 1 1 0 0,0 0-1 0 0,0 0 1 0 0,7-5-1 0 0,1 0-78 0 0,1 1 0 0 0,0 0 0 0 0,0 1 0 0 0,1 1 0 0 0,18-6 0 0 0,-19 8-20 0 0,-1 0-1 0 0,23-3 0 0 0,-34 7 110 0 0,-1 0 0 0 0,1 0 0 0 0,0 0 0 0 0,0 0 0 0 0,-1 1 0 0 0,1-1 0 0 0,0 0 0 0 0,0 0-1 0 0,-1 1 1 0 0,1-1 0 0 0,0 0 0 0 0,0 1 0 0 0,-1-1 0 0 0,1 0 0 0 0,0 1 0 0 0,-1-1 0 0 0,1 1 0 0 0,-1-1 0 0 0,1 1 0 0 0,-1 0-1 0 0,1-1 1 0 0,-1 1 0 0 0,1 1 0 0 0,6 13-14 0 0,-6-9 7 0 0,0-1-1 0 0,-1 1 1 0 0,0-1-1 0 0,0 1 1 0 0,0-1-1 0 0,-1 1 1 0 0,1-1 0 0 0,-1 1-1 0 0,-3 7 1 0 0,-1 4 47 0 0,-14 27 1 0 0,-42 62 200 0 0,42-76-65 0 0,-31 66 0 0 0,43-79-97 0 0,1 0 0 0 0,0 0 0 0 0,2 1-1 0 0,0-1 1 0 0,1 1 0 0 0,0 0 0 0 0,2 0-1 0 0,1 28 1 0 0,0-34-10 0 0,0-10 0 0 0,3 8-27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5:5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9215 0 0,'0'0'831'0'0,"-5"-9"5898"0"0,7 10-6514 0 0,11 1 21 0 0,-1 0 0 0 0,1-1 0 0 0,-1-1 0 0 0,15 0 0 0 0,53-9 700 0 0,-9 2-385 0 0,-39 4-480 0 0,68-1-3016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641 100 6911 0 0,'19'-30'1483'0'0,"37"-39"10520"0"0,-44 75-11769 0 0,-12-6-226 0 0,0 1 0 0 0,1-1-1 0 0,-1 1 1 0 0,1-1 0 0 0,-1 1 0 0 0,0 0-1 0 0,1-1 1 0 0,-1 1 0 0 0,0 0-1 0 0,0-1 1 0 0,0 1 0 0 0,0 0 0 0 0,1-1-1 0 0,-1 1 1 0 0,0 0 0 0 0,0-1 0 0 0,0 1-1 0 0,0 0 1 0 0,0-1 0 0 0,0 1-1 0 0,-1 0 1 0 0,1-1 0 0 0,0 2 0 0 0,-1-1 14 0 0,0 6 13 0 0,0-1-1 0 0,-1 0 0 0 0,0 0 1 0 0,0 0-1 0 0,-1 0 0 0 0,1 0 1 0 0,-1-1-1 0 0,-7 10 1 0 0,0-1 98 0 0,-24 26 0 0 0,0-8 5 0 0,-54 38 1 0 0,27-22-156 0 0,53-41 5 0 0,-250 191-141 0 0,115-111 2 0 0,75-44 138 0 0,68-42 9 0 0,0-1 0 0 0,0 0 0 0 0,0 0 0 0 0,0 0 0 0 0,0 1-1 0 0,0-1 1 0 0,0 0 0 0 0,0 0 0 0 0,0 0 0 0 0,0 0 0 0 0,0 1 0 0 0,0-1 0 0 0,0 0 0 0 0,0 0 0 0 0,0 0 0 0 0,1 1 0 0 0,-1-1 0 0 0,0 0 0 0 0,0 0 0 0 0,0 0-1 0 0,0 0 1 0 0,0 1 0 0 0,0-1 0 0 0,0 0 0 0 0,1 0 0 0 0,-1 0 0 0 0,0 0 0 0 0,0 0 0 0 0,0 0 0 0 0,0 1 0 0 0,1-1 0 0 0,-1 0 0 0 0,0 0 0 0 0,0 0 0 0 0,1 0 0 0 0,5 4-57 0 0,-2-2 43 0 0,0 0-1 0 0,1-1 1 0 0,-1 0-1 0 0,1 0 1 0 0,-1 0-1 0 0,1 0 1 0 0,-1-1-1 0 0,1 1 1 0 0,6-2-1 0 0,44-4-137 0 0,-45 3 149 0 0,333-69 596 0 0,-126 21-218 0 0,-112 27 93 0 0,-102 22-379 0 0,-5 4-1103 0 0,-2 1 629 0 0,0 1 0 0 0,0-1 0 0 0,-1 1 1 0 0,-6 4-1 0 0,-14 7-734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10479 0 0,'0'0'950'0'0,"2"2"-661"0"0,3-1-64 0 0,-1 0 0 0 0,0 0 0 0 0,0 0 1 0 0,0 0-1 0 0,1-1 0 0 0,-1 0 0 0 0,0 0 0 0 0,0 0 0 0 0,1 0 1 0 0,-1 0-1 0 0,0-1 0 0 0,6-1 0 0 0,9-4 857 0 0,27-10 0 0 0,-29 9-684 0 0,164-51 1691 0 0,-102 40-7631 0 0,-61 15-373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6447 0 0,'0'0'851'0'0,"-1"2"108"0"0,-26 50 2941 0 0,-17 28-2274 0 0,28-55-1210 0 0,-9 17 672 0 0,-20 58 140 0 0,33-74-1187 0 0,-2-1-1 0 0,0-1 0 0 0,-21 26 0 0 0,4-5 15 0 0,-115 164 61 0 0,145-207-286 0 0,4-1-1392 0 0,10 3-3898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8751 0 0,'0'0'2190'0'0,"0"3"-782"0"0,-1 3-995 0 0,1 1 0 0 0,-2-1 0 0 0,1 0 0 0 0,-1 0 0 0 0,0 0 1 0 0,0 0-1 0 0,0 0 0 0 0,-1 0 0 0 0,0 0 0 0 0,-4 5 0 0 0,-43 58 38 0 0,35-49-220 0 0,-3 3-171 0 0,16-20-160 0 0,1-2-41 0 0,-1 1-1 0 0,1 0 1 0 0,0-1 0 0 0,0 1-1 0 0,0 0 1 0 0,0 0 0 0 0,0 0 0 0 0,-1 3-1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426 258 6911 0 0,'0'0'863'0'0,"2"2"532"0"0,4 8 5414 0 0,-1-16-6419 0 0,2 0-43 0 0,-5 2-309 0 0,0 1 0 0 0,-1-1 0 0 0,1 0 0 0 0,-1 1 0 0 0,0-1 0 0 0,0 0 0 0 0,0 0 0 0 0,0 1 0 0 0,-1-1 0 0 0,0 0 0 0 0,0 0 0 0 0,0-6 0 0 0,-2-7-39 0 0,-5-27 1 0 0,3 23-21 0 0,0 3-232 0 0,0 0-1 0 0,-1 1 0 0 0,0 0 1 0 0,-12-23-1 0 0,17 40 218 0 0,-1-1 0 0 0,1 0-1 0 0,-1 0 1 0 0,0 1 0 0 0,1-1 0 0 0,-1 0-1 0 0,0 1 1 0 0,1-1 0 0 0,-1 1-1 0 0,0-1 1 0 0,0 1 0 0 0,0-1 0 0 0,0 1-1 0 0,0 0 1 0 0,1-1 0 0 0,-1 1-1 0 0,0 0 1 0 0,0 0 0 0 0,0-1 0 0 0,-1 1-1 0 0,-20 0-283 0 0,20 0 294 0 0,-6 1-29 0 0,1 0-1 0 0,-1 1 0 0 0,1-1 0 0 0,0 2 1 0 0,0-1-1 0 0,0 1 0 0 0,-11 6 1 0 0,-46 31-83 0 0,48-30 115 0 0,-18 13-18 0 0,-50 45 1 0 0,73-58 42 0 0,-1 2 0 0 0,2-1 1 0 0,-1 2-1 0 0,2-1 0 0 0,-1 2 0 0 0,2-1 1 0 0,-9 19-1 0 0,14-27 42 0 0,1 0 0 0 0,0 0 0 0 0,1 0 0 0 0,-1 0 0 0 0,1 0 0 0 0,0 0 1 0 0,1 0-1 0 0,-1 1 0 0 0,1-1 0 0 0,0 0 0 0 0,0 1 0 0 0,0-1 0 0 0,1 0 0 0 0,2 9 0 0 0,-3-13-31 0 0,1 0 0 0 0,-1 0-1 0 0,1 0 1 0 0,-1 0-1 0 0,1-1 1 0 0,-1 1 0 0 0,1 0-1 0 0,0 0 1 0 0,0 0 0 0 0,-1-1-1 0 0,1 1 1 0 0,0 0-1 0 0,0-1 1 0 0,0 1 0 0 0,0-1-1 0 0,1 2 1 0 0,2 0 24 0 0,2 2 15 0 0,1-1-1 0 0,-1 1 0 0 0,1-1 0 0 0,0-1 1 0 0,0 1-1 0 0,0-1 0 0 0,0 0 1 0 0,0-1-1 0 0,0 0 0 0 0,1 0 1 0 0,-1 0-1 0 0,0-1 0 0 0,1 0 0 0 0,-1 0 1 0 0,13-3-1 0 0,3-1 105 0 0,1-2 0 0 0,-1 0-1 0 0,33-14 1 0 0,-37 12-36 0 0,0-1 0 0 0,31-19 0 0 0,-42 23-76 0 0,0-1 1 0 0,0-1 0 0 0,0 1-1 0 0,-1-1 1 0 0,0-1-1 0 0,0 1 1 0 0,9-15-1 0 0,-4-1 88 0 0,-11 12-115 0 0,-1 6 0 0 0,0 3 204 0 0,-2 2-162 0 0,-1-1-52 0 0,1 1 1 0 0,-1 0-1 0 0,1 1 1 0 0,0-1-1 0 0,-1 0 1 0 0,1 1-1 0 0,0-1 0 0 0,0 1 1 0 0,-1 0-1 0 0,1 0 1 0 0,0 0-1 0 0,0 0 1 0 0,-4 2-1 0 0,2 0 14 0 0,-1 1-1 0 0,0 0 0 0 0,1 0 1 0 0,0 0-1 0 0,-5 6 0 0 0,-3 7 58 0 0,0 0-1 0 0,-10 22 1 0 0,21-36-71 0 0,-20 36 98 0 0,-21 58 0 0 0,33-72-63 0 0,2 1-1 0 0,0 0 1 0 0,-5 44-1 0 0,12-64-33 0 0,-5 20 55 0 0,2-18-27 0 0,2-4-21 0 0,0 0 0 0 0,1 0 0 0 0,-1 1 1 0 0,1-1-1 0 0,0 0 0 0 0,0 6 1 0 0,0-8-12 0 0,0 0 0 0 0,-1 0 0 0 0,1 0 0 0 0,-1-1 0 0 0,1 1 0 0 0,-1 0 0 0 0,0-1 0 0 0,0 1 0 0 0,1 0 0 0 0,-1-1 1 0 0,-2 2-1 0 0,-1 5-172 0 0,-15 25-2337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 7367 0 0,'0'0'568'0'0,"-2"2"-373"0"0,-14 12-119 0 0,12-12 307 0 0,1 1 0 0 0,-1 0 0 0 0,1 0 0 0 0,0 0 0 0 0,0 1 0 0 0,0-1 0 0 0,0 1 0 0 0,1-1 1 0 0,-4 6-1 0 0,1 4 2151 0 0,6-11-1944 0 0,-1-1-530 0 0,1-1 0 0 0,-1 1 0 0 0,1 0 1 0 0,-1-1-1 0 0,1 1 0 0 0,-1 0 0 0 0,1-1 1 0 0,0 1-1 0 0,-1-1 0 0 0,1 1 1 0 0,0-1-1 0 0,-1 1 0 0 0,1-1 0 0 0,0 1 1 0 0,0-1-1 0 0,-1 0 0 0 0,1 1 0 0 0,0-1 1 0 0,0 0-1 0 0,0 0 0 0 0,-1 0 0 0 0,1 0 1 0 0,0 0-1 0 0,0 1 0 0 0,0-1 1 0 0,0-1-1 0 0,-1 1 0 0 0,1 0 0 0 0,1 0 1 0 0,26-3 679 0 0,-1-2 0 0 0,0-1 0 0 0,52-18 0 0 0,-26 7-503 0 0,-9 5-236 0 0,80-11 1 0 0,-110 23-396 0 0,-11 0 36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10591 0 0,'0'0'3047'0'0,"-2"2"-2674"0"0,-13 17 160 0 0,2-1-1 0 0,0 2 1 0 0,-15 31 0 0 0,-26 72 891 0 0,37-83-1079 0 0,-12 28 175 0 0,-59 103 0 0 0,54-114-788 0 0,-34 79-1 0 0,67-134-698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 12439 0 0,'2'-2'566'0'0,"1"0"-377"0"0,1-1-23 0 0,6-17 6308 0 0,-12 22-6283 0 0,-16 10-139 0 0,0 2 0 0 0,1 0 1 0 0,0 0-1 0 0,1 2 0 0 0,1 0 1 0 0,-20 27-1 0 0,24-26-52 0 0,9-13-5 0 0,2-1-4 0 0,-1 0-215 0 0,1 0-650 0 0,2 7-283 0 0,-2-7-54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5063 0 0,'0'0'12783'0'0,"0"3"-12460"0"0,1 1-187 0 0,-1 1 0 0 0,1-1 0 0 0,-1 1 0 0 0,0-1 0 0 0,-1 1 1 0 0,1-1-1 0 0,-1 1 0 0 0,0-1 0 0 0,0 1 0 0 0,0-1 0 0 0,-1 1 1 0 0,-2 6-1 0 0,-6 9 109 0 0,-17 25-1 0 0,10-16 7 0 0,-304 473 1057 0 0,314-491-1285 0 0,21-19-572 0 0,8-8-165 0 0,7-4-42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89 4607 0 0,'-2'-1'354'0'0,"1"-1"-285"0"0,-14-8 339 0 0,8-1 8831 0 0,8 10-9014 0 0,7-4 4911 0 0,1 2-7129 0 0,194-40 3099 0 0,-148 31-272 0 0,-53 12-104 0 0,-1 0-687 0 0,0 1 0 0 0,0-1 0 0 0,-1 1 0 0 0,1-1 0 0 0,0 1 0 0 0,-1-1 0 0 0,1 1-1 0 0,0 0 1 0 0,-1-1 0 0 0,1 1 0 0 0,-1 0 0 0 0,1-1 0 0 0,-1 1 0 0 0,1 0 0 0 0,-1 0 0 0 0,0-1 0 0 0,1 1 0 0 0,-1 0-1 0 0,0 0 1 0 0,0 0 0 0 0,1 1 0 0 0,-1 0-21 0 0,0 0 1 0 0,0 1-1 0 0,0-1 0 0 0,-1 0 0 0 0,1 0 1 0 0,0 0-1 0 0,-1 1 0 0 0,-1 2 0 0 0,0 1-10 0 0,-1 1 0 0 0,-1-1 0 0 0,1 0 0 0 0,-7 9 0 0 0,-3 1 81 0 0,-1 0-1 0 0,-1-1 1 0 0,0-1-1 0 0,-22 16 1 0 0,-71 61 151 0 0,62-51-143 0 0,37-32-66 0 0,3-3-21 0 0,0 1 0 0 0,0 0-1 0 0,0 0 1 0 0,1 0-1 0 0,0 0 1 0 0,1 1 0 0 0,-5 8-1 0 0,2-6 0 0 0,6-7 123 0 0,4-1-45 0 0,6 0-17 0 0,1-1 1 0 0,-1 0-1 0 0,1-1 1 0 0,-1 1-1 0 0,1-2 0 0 0,-1 1 1 0 0,13-5-1 0 0,5 0 60 0 0,145-22 389 0 0,74-15-4069 0 0,-224 38 1912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1375 0 0,'3'0'7188'0'0,"39"-7"1524"0"0,-12 2-7598 0 0,41-13 0 0 0,18-9-295 0 0,2 4 0 0 0,114-14-1 0 0,-202 37-1123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5527 0 0,'1'2'9467'0'0,"5"4"-8512"0"0,0 0 1 0 0,0 0-1 0 0,0-1 1 0 0,9 6-1 0 0,-9-7-741 0 0,0-1 0 0 0,-1 1 1 0 0,1-1-1 0 0,1-1 0 0 0,-1 1 0 0 0,0-1 0 0 0,1 0 1 0 0,-1 0-1 0 0,1-1 0 0 0,-1 0 0 0 0,1 0 0 0 0,0-1 1 0 0,-1 1-1 0 0,1-2 0 0 0,0 1 0 0 0,12-3 0 0 0,80-29 1561 0 0,-74 23-1650 0 0,1 0 1 0 0,0 2-1 0 0,44-8 0 0 0,-49 13-696 0 0,34 1 0 0 0,-46 1-35 0 0,-1 1 0 0 0,0 0 0 0 0,0 1 1 0 0,0 0-1 0 0,0 0 0 0 0,0 0 0 0 0,10 6 0 0 0,-4 0-726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0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14423 0 0,'0'0'1307'0'0,"3"-1"-1072"0"0,38-10 1365 0 0,1 2 0 0 0,0 2 0 0 0,66-3 0 0 0,48-7-774 0 0,-66 6-3170 0 0,-71 8-5176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1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3679 0 0,'3'-6'8669'0'0,"-12"20"-1064"0"0,3-4-9359 0 0,4-7 1768 0 0,-13 10 180 0 0,14-11 94 0 0,3-3-277 0 0,1 1 0 0 0,-1-1 1 0 0,0 0-1 0 0,1 0 0 0 0,-1 0 0 0 0,0 0 0 0 0,5-3 0 0 0,1 0 18 0 0,6-2-24 0 0,3-2 5 0 0,25-21-68 0 0,-40 27 723 0 0,-4 4-583 0 0,-5 7 3 0 0,5-6-72 0 0,-8 10 44 0 0,10-8-53 0 0,-8 13 55 0 0,4-12-144 0 0,0 1 0 0 0,-1-1 0 0 0,-7 7 0 0 0,11-11-176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1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56 5527 0 0,'13'-11'270'0'0,"17"-15"0"0"0,-13 8 12641 0 0,-19 18-12896 0 0,0 1 1 0 0,0 0-1 0 0,0 0 0 0 0,0 0 1 0 0,0 0-1 0 0,1 1 0 0 0,-1-1 1 0 0,0 0-1 0 0,1 1 0 0 0,-3 2 1 0 0,1-1 2 0 0,-73 80-7 0 0,54-57-11 0 0,-49 45-1 0 0,47-52-53 0 0,-2 0-1 0 0,-35 18 1 0 0,-60 24-341 0 0,60-31 113 0 0,-65 34-688 0 0,122-63 927 0 0,-1 0 33 0 0,-6 12-303 0 0,10-9 253 0 0,3 9 48 0 0,6 1 12 0 0,-2-7 29 0 0,-1-2 0 0 0,2 1 0 0 0,-1-1 0 0 0,1 0 0 0 0,-1 0 0 0 0,1-1 0 0 0,1 0 0 0 0,-1 0 0 0 0,1 0 0 0 0,-1-1 0 0 0,1 0 0 0 0,14 2 0 0 0,7 1 171 0 0,1-1 0 0 0,35 0 1 0 0,-8-4 254 0 0,0-2 0 0 0,0-4 0 0 0,97-18 0 0 0,157-49 929 0 0,-297 68-1373 0 0,-4 1-12 0 0,-3-2 55 0 0,3-1-44 0 0,10-10-10 0 0,-15 8-2 0 0,-4 4-6 0 0,3-6-37 0 0,-1 0 1 0 0,1 0-1 0 0,-2 0 1 0 0,0 0-1 0 0,2-20 1 0 0,-2 17 7 0 0,0-28-70 0 0,-2 38 98 0 0,0 0 0 0 0,0 1 0 0 0,0-1-1 0 0,0 0 1 0 0,0 0 0 0 0,-1 0 0 0 0,-1-5 0 0 0,2 7 2 0 0,-1 0 1 0 0,1 0-1 0 0,-1 0 0 0 0,0 0 0 0 0,1 0 1 0 0,-1 0-1 0 0,0 0 0 0 0,1 0 1 0 0,-1 0-1 0 0,-2-1 0 0 0,0-1-26 0 0,0 1 1 0 0,0 0 1 0 0,0 0-1 0 0,0 0 0 0 0,0 0 1 0 0,0 0-1 0 0,-1 1 1 0 0,1-1-1 0 0,0 1 0 0 0,-1 0 1 0 0,1 0-1 0 0,-1 0 1 0 0,1 1-1 0 0,-1-1 0 0 0,-6 1 1 0 0,-2 0-167 0 0,1 0 1 0 0,-1 1-1 0 0,-14 4 1 0 0,1 0-94 0 0,0 1-1 0 0,-41 17 1 0 0,53-18 264 0 0,1 1 0 0 0,0 1 0 0 0,0 0 0 0 0,0 0 0 0 0,1 1 0 0 0,-18 16 0 0 0,27-21 18 0 0,-1-1 0 0 0,1 1 0 0 0,1 0 0 0 0,-1 0 0 0 0,0-1-1 0 0,-2 7 1 0 0,1 4 9 0 0,3-12 16 0 0,0 1-1 0 0,0 0 1 0 0,1-1 0 0 0,-1 1-1 0 0,0-1 1 0 0,1 1 0 0 0,-1-1-1 0 0,1 0 1 0 0,0 1 0 0 0,-1-1-1 0 0,1 1 1 0 0,0-1-1 0 0,0 0 1 0 0,0 0 0 0 0,0 1-1 0 0,1 0 1 0 0,1 1 45 0 0,1 0-1 0 0,-1-1 1 0 0,0 0 0 0 0,1 1-1 0 0,-1-1 1 0 0,5 1-1 0 0,5 3 179 0 0,1-1-1 0 0,21 4 1 0 0,-34-9-233 0 0,18 4-76 0 0,0 0 0 0 0,26 1 0 0 0,-24-5-620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1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442 349 7831 0 0,'0'0'4416'0'0,"1"-2"-3222"0"0,2-33 931 0 0,-3 33-2006 0 0,1 0-1 0 0,-1 0 1 0 0,1 0 0 0 0,-1 1-1 0 0,1-1 1 0 0,0 0 0 0 0,-1 0-1 0 0,1 0 1 0 0,0 1 0 0 0,2-4-1 0 0,2-2 185 0 0,11-26 26 0 0,-7 16 79 0 0,0-1-1 0 0,6-22 0 0 0,-13 35-346 0 0,0-1 0 0 0,-1 1 0 0 0,0-1 0 0 0,0 0-1 0 0,-1 0 1 0 0,1 1 0 0 0,-1-1 0 0 0,-1 0 0 0 0,1 0 0 0 0,-1 1-1 0 0,-2-12 1 0 0,1 11-89 0 0,-1 0 0 0 0,1-1-1 0 0,-1 1 1 0 0,0 0 0 0 0,0 0 0 0 0,-1 1-1 0 0,-7-11 1 0 0,7 12 2 0 0,1 1 0 0 0,-1 0-1 0 0,1 0 1 0 0,-1 0 0 0 0,0 0-1 0 0,0 1 1 0 0,0 0 0 0 0,-1-1-1 0 0,1 2 1 0 0,0-1 0 0 0,-1 0 0 0 0,-5 0-1 0 0,2 0-60 0 0,1 1 1 0 0,-1 1-1 0 0,1 0 0 0 0,-1 0 0 0 0,1 0 0 0 0,-1 1 1 0 0,1 0-1 0 0,0 0 0 0 0,-14 5 0 0 0,-5 3-81 0 0,-32 17 0 0 0,38-16 121 0 0,0 1-1 0 0,1 1 0 0 0,1 1 0 0 0,0 0 1 0 0,-28 28-1 0 0,32-27 155 0 0,2 0-1 0 0,0 1 1 0 0,0 0-1 0 0,2 0 1 0 0,0 1 0 0 0,0 1-1 0 0,-8 20 1 0 0,16-31-2 0 0,0 0 0 0 0,0 0 0 0 0,0 0 0 0 0,1 0 0 0 0,0 0 0 0 0,0 1 0 0 0,0-1 0 0 0,1 0 0 0 0,0 8 0 0 0,1-11-115 0 0,-1 0 1 0 0,1-1-1 0 0,-1 1 0 0 0,1-1 1 0 0,0 1-1 0 0,0-1 0 0 0,0 1 0 0 0,0-1 1 0 0,1 0-1 0 0,-1 1 0 0 0,1-1 1 0 0,-1 0-1 0 0,1 0 0 0 0,0 0 1 0 0,0 0-1 0 0,0 0 0 0 0,0 0 0 0 0,0-1 1 0 0,0 1-1 0 0,0-1 0 0 0,0 1 1 0 0,1-1-1 0 0,4 2 0 0 0,1 0-75 0 0,1-1 0 0 0,0 0 1 0 0,-1 0-1 0 0,1 0 0 0 0,0-1 0 0 0,0-1 0 0 0,0 0 0 0 0,0 0 0 0 0,10-1 0 0 0,13-4 308 0 0,36-10 0 0 0,-52 11-170 0 0,15-3 13 0 0,95-26 96 0 0,-105 27-139 0 0,-1-2 1 0 0,1-1 0 0 0,33-19-1 0 0,-48 25-21 0 0,-4 2 3 0 0,0 0 1 0 0,0-1 0 0 0,0 1 0 0 0,0-1-1 0 0,0 1 1 0 0,0-1 0 0 0,-1 0 0 0 0,3-3 0 0 0,3-2 15 0 0,-7 6-19 0 0,0 1 0 0 0,0-1 0 0 0,0 1 0 0 0,0-1 0 0 0,0 1 0 0 0,1 0 0 0 0,-1-1 0 0 0,-1 1 0 0 0,1-1 1 0 0,0 1-1 0 0,0-1 0 0 0,0 1 0 0 0,0-1 0 0 0,0 1 0 0 0,0-1 0 0 0,0 1 0 0 0,-1-1 0 0 0,1 1 0 0 0,0 0 0 0 0,0-1 0 0 0,-1 1 0 0 0,1-1 0 0 0,-1 1 1 0 0,1-1 0 0 0,-7-7-3 0 0,5 7 0 0 0,0 0 0 0 0,0 0 0 0 0,0 0 0 0 0,0 0 0 0 0,0 0 0 0 0,0 1 0 0 0,0-1 0 0 0,0 1 0 0 0,0 0 0 0 0,0-1 0 0 0,0 1 0 0 0,-1 0 0 0 0,1 0 0 0 0,0 0 0 0 0,0 1 0 0 0,0-1 0 0 0,0 0 0 0 0,0 1 0 0 0,0 0 0 0 0,0-1 0 0 0,0 1 0 0 0,0 0 0 0 0,-3 1 0 0 0,-4 3 0 0 0,1 1 0 0 0,-1 0 0 0 0,-11 10 0 0 0,12-10 0 0 0,-2 3-7 0 0,0 0-1 0 0,0 1 1 0 0,1 1-1 0 0,1-1 1 0 0,0 2-1 0 0,0-1 1 0 0,1 1 0 0 0,0 0-1 0 0,-5 14 1 0 0,-3 14 61 0 0,-17 67 1 0 0,25-78 75 0 0,2-6 61 0 0,-11 28 0 0 0,11-38-88 0 0,-14 35 360 0 0,-41 77 0 0 0,25-61-1543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270 260 1839 0 0,'0'0'83'0'0,"1"-1"-6"0"0,0 0-38 0 0,-1 1 0 0 0,1-1 0 0 0,0 0 0 0 0,-1 0 0 0 0,1 1-1 0 0,0-1 1 0 0,-1 0 0 0 0,1 0 0 0 0,-1 1 0 0 0,0-1-1 0 0,1 0 1 0 0,-1 0 0 0 0,0 0 0 0 0,1 0 0 0 0,-1 0-1 0 0,0 0 1 0 0,0 0 0 0 0,0 0 0 0 0,0 0 0 0 0,1 0-1 0 0,-1 0 1 0 0,-1 1 0 0 0,1-1 0 0 0,0-2 0 0 0,0 0 361 0 0,-1 0-106 0 0,1 1 0 0 0,0-1 0 0 0,-1 0 1 0 0,0 0-1 0 0,1 1 0 0 0,-1-1 0 0 0,0 1 0 0 0,0-1 0 0 0,0 1 0 0 0,-1-1 0 0 0,1 1 0 0 0,-1 0 1 0 0,1-1-1 0 0,-1 1 0 0 0,0 0 0 0 0,0 0 0 0 0,0 0 0 0 0,0 0 0 0 0,0 1 0 0 0,0-1 0 0 0,-1 0 1 0 0,1 1-1 0 0,0 0 0 0 0,-5-2 0 0 0,1 0 405 0 0,-1 0 0 0 0,0 1 0 0 0,0 0 0 0 0,0 0 1 0 0,-1 0-1 0 0,1 1 0 0 0,0 0 0 0 0,-10 1 1914 0 0,17-2-2139 0 0,1 0-374 0 0,0 0 0 0 0,0 0-1 0 0,0 0 1 0 0,0 0 0 0 0,0 0-1 0 0,0 0 1 0 0,0 0 0 0 0,0 0-1 0 0,1 0 1 0 0,-1 0 0 0 0,1 1-1 0 0,0-1 1 0 0,-1 1 0 0 0,1-1-1 0 0,0 1 1 0 0,2-2 0 0 0,5-2 93 0 0,0 0 1 0 0,13-5 0 0 0,-7 3-2 0 0,31-12-75 0 0,0 2-1 0 0,1 2 1 0 0,1 2-1 0 0,0 2 1 0 0,1 2 0 0 0,94-5-1 0 0,-122 13-126 0 0,0 1 0 0 0,0 1 0 0 0,1 1 0 0 0,-1 0 0 0 0,23 7 0 0 0,-37-7 6 0 0,-1 0 0 0 0,1 0 0 0 0,-1 1-1 0 0,1-1 1 0 0,-1 2 0 0 0,0-1 0 0 0,0 1 0 0 0,0 0-1 0 0,0 0 1 0 0,-1 0 0 0 0,1 1 0 0 0,-1 0 0 0 0,0 0-1 0 0,-1 0 1 0 0,1 1 0 0 0,-1-1 0 0 0,0 1 0 0 0,-1 0-1 0 0,4 8 1 0 0,-5-8-9 0 0,0 0 0 0 0,-1 0 1 0 0,0 1-1 0 0,0-1 0 0 0,0 0 0 0 0,-1 1 0 0 0,0-1 0 0 0,0 1 1 0 0,0-1-1 0 0,-1 1 0 0 0,0-1 0 0 0,-1 0 0 0 0,1 0 0 0 0,-4 10 1 0 0,0-4-2 0 0,0 0 1 0 0,-1 0 0 0 0,0 0 0 0 0,-1 0-1 0 0,-16 20 1 0 0,12-19 12 0 0,-1-1 1 0 0,0 0-1 0 0,0-1 0 0 0,-1-1 1 0 0,-1 0-1 0 0,0 0 0 0 0,0-1 1 0 0,-18 8-1 0 0,13-9 16 0 0,0-1 1 0 0,-1 0-1 0 0,0-1 0 0 0,-1-2 1 0 0,1 0-1 0 0,-25 2 0 0 0,-185-1 159 0 0,1-15-78 0 0,227 9-95 0 0,-26-1 36 0 0,-42-10 0 0 0,48 7-2 0 0,23 19-121 0 0,7 24 33 0 0,17 45 0 0 0,-2-9 12 0 0,21 76 282 0 0,-31-113-111 0 0,34 70 0 0 0,-35-80-12 0 0,-11-24-317 0 0,0-1 0 0 0,-1 1-1 0 0,0 0 1 0 0,0-1 0 0 0,0 1 0 0 0,0 0 0 0 0,0 0 0 0 0,0-1 0 0 0,-1 1 0 0 0,0 0 0 0 0,1-1 0 0 0,-1 1-1 0 0,0 0 1 0 0,-2 3 0 0 0,-3 5-1329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19407 0 0,'10'-1'2070'0'0,"45"14"-1001"0"0,-53-12-512 0 0,13 8-268 0 0,-10 0-7488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3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291 181 8263 0 0,'0'0'748'0'0,"11"-2"763"0"0,27-28 826 0 0,-6 5-1868 0 0,52-50 1 0 0,-40 27-137 0 0,-45 48-318 0 0,-1-1 0 0 0,0 1 0 0 0,0 0-1 0 0,1 1 1 0 0,-1-1 0 0 0,0 0 0 0 0,1 0 0 0 0,-1 1-1 0 0,-3 0 1 0 0,-17 7-15 0 0,1 1-1 0 0,0 1 0 0 0,-23 14 0 0 0,-10 5 71 0 0,17-11-43 0 0,2 2 1 0 0,1 1-1 0 0,-55 44 0 0 0,77-55 96 0 0,1 1-1 0 0,0 0 1 0 0,1 1 0 0 0,0 0-1 0 0,1 0 1 0 0,0 1-1 0 0,1 1 1 0 0,0-1-1 0 0,1 1 1 0 0,1 0-1 0 0,0 1 1 0 0,-7 27 0 0 0,12-38-44 0 0,1 0 1 0 0,-1 0 0 0 0,1 0-1 0 0,0 0 1 0 0,0 0 0 0 0,0 0 0 0 0,0 0-1 0 0,1 1 1 0 0,0-1 0 0 0,0 0 0 0 0,0 0-1 0 0,0 0 1 0 0,1-1 0 0 0,-1 1-1 0 0,1 0 1 0 0,0-1 0 0 0,0 1 0 0 0,1-1-1 0 0,-1 1 1 0 0,1-1 0 0 0,-1 0-1 0 0,1 0 1 0 0,0 0 0 0 0,0 0 0 0 0,5 3-1 0 0,-1-2 20 0 0,-1 0 0 0 0,1-1-1 0 0,0 1 1 0 0,0-1-1 0 0,0-1 1 0 0,0 1 0 0 0,1-1-1 0 0,-1-1 1 0 0,1 0-1 0 0,-1 0 1 0 0,1 0 0 0 0,-1 0-1 0 0,10-2 1 0 0,20-3 118 0 0,0-2 0 0 0,0-2 0 0 0,43-15 0 0 0,-65 19-276 0 0,35-5-2643 0 0,-39 7 1236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32 125 10591 0 0,'-8'-1'1104'0'0,"6"0"-1743"0"0,-15-1 3043 0 0,12 6 111 0 0,7 6-1563 0 0,3-2-802 0 0,0 0-1 0 0,1 0 0 0 0,-1 0 0 0 0,1 0 1 0 0,1-1-1 0 0,9 8 0 0 0,48 37 448 0 0,-36-32-263 0 0,5 5-41 0 0,91 77 576 0 0,-100-78-784 0 0,-1 1 1 0 0,0 1 0 0 0,21 33 0 0 0,-36-47-71 0 0,-1 1-1 0 0,0 1 1 0 0,0-1-1 0 0,-2 1 0 0 0,1 0 1 0 0,-2 0-1 0 0,0 1 1 0 0,-1-1-1 0 0,3 27 1 0 0,-6-25 8 0 0,0-1 1 0 0,0 0 0 0 0,-2 0 0 0 0,0 0 0 0 0,-1 0 0 0 0,0 0 0 0 0,-1 0 0 0 0,-1 0 0 0 0,0-1 0 0 0,-1 0 0 0 0,-1 0 0 0 0,-10 16 0 0 0,1-6 42 0 0,-1-1 1 0 0,-1 0 0 0 0,-1-1-1 0 0,-1-1 1 0 0,-35 28-1 0 0,-159 131-2312 0 0,195-165 996 0 0</inkml:trace>
  <inkml:trace contextRef="#ctx0" brushRef="#br0" timeOffset="1">1685 1064 2759 0 0,'-8'2'248'0'0,"-25"4"2671"0"0,18-4 282 0 0,-23 8 2319 0 0,39-11-4926 0 0,12-5-81 0 0,0-2 1 0 0,0 1 0 0 0,-1-2 0 0 0,13-10 0 0 0,7-4 54 0 0,30-25 171 0 0,61-61 0 0 0,-32 28-516 0 0,-42 39-150 0 0,197-163 30 0 0,-147 129-103 0 0,122-120 0 0 0,-180 156 0 0 0,-20 20-6 0 0,-1-1 1 0 0,23-29-1 0 0,-42 49-75 0 0,-8 12-189 0 0,-12 18 145 0 0,-49 81 48 0 0,40-60 47 0 0,3 0 1 0 0,1 2 0 0 0,-28 92-1 0 0,40-91 30 0 0,1 0 0 0 0,3 0 0 0 0,2 0 0 0 0,2 1 0 0 0,6 94 0 0 0,3-57 56 0 0,-5-89-136 0 0</inkml:trace>
  <inkml:trace contextRef="#ctx0" brushRef="#br0" timeOffset="2">2018 763 13559 0 0,'-2'-1'622'0'0,"-13"-11"290"0"0,16 11-858 0 0,-1 1 1 0 0,0-1 0 0 0,0 1-1 0 0,1-1 1 0 0,-1 1 0 0 0,0-1-1 0 0,1 1 1 0 0,-1-1 0 0 0,1 1-1 0 0,-1-1 1 0 0,1 1 0 0 0,-1-1-1 0 0,1 1 1 0 0,-1 0 0 0 0,1-1-1 0 0,0 1 1 0 0,0-1 46 0 0,10-7 199 0 0,0 1-1 0 0,0 1 1 0 0,1-1-1 0 0,17-5 1 0 0,54-16-305 0 0,-53 19 92 0 0,268-65-751 0 0,-264 66-17 0 0,-2 1-830 0 0</inkml:trace>
  <inkml:trace contextRef="#ctx0" brushRef="#br0" timeOffset="3">2792 977 9215 0 0,'0'0'2186'0'0,"-9"4"2999"0"0,8-4-5122 0 0,0 0 1 0 0,0 0-1 0 0,1 0 1 0 0,-1 0-1 0 0,0-1 0 0 0,0 1 1 0 0,0 0-1 0 0,0 0 1 0 0,0-1-1 0 0,0 1 0 0 0,1-1 1 0 0,-1 1-1 0 0,0 0 1 0 0,0-1-1 0 0,0 0 0 0 0,1 1 1 0 0,-1-1-1 0 0,0 1 1 0 0,1-1-1 0 0,-1 0 1 0 0,1 1-1 0 0,-2-2 0 0 0,1 0 31 0 0,0-1-1 0 0,0 1 0 0 0,0 0 0 0 0,1 0 0 0 0,-1-1 0 0 0,1 1 1 0 0,-1 0-1 0 0,1-5 0 0 0,-1-2 101 0 0,1 1 1 0 0,1-1-1 0 0,0 0 1 0 0,2-8-1 0 0,3-13 163 0 0,2 1 0 0 0,19-48-1 0 0,-19 61-228 0 0,-1 0 1 0 0,2 1-1 0 0,0 0 0 0 0,1 0 1 0 0,1 1-1 0 0,12-14 0 0 0,-13 18-296 0 0,0 1-1 0 0,0-1 0 0 0,1 2 1 0 0,0-1-1 0 0,0 2 1 0 0,15-8-1 0 0,-21 12-1 0 0,1 1 0 0 0,0-1-1 0 0,0 1 1 0 0,0 1 0 0 0,0-1 0 0 0,0 1-1 0 0,0 0 1 0 0,0 0 0 0 0,0 1 0 0 0,1 0-1 0 0,-1 0 1 0 0,0 0 0 0 0,0 1 0 0 0,0 0-1 0 0,12 3 1 0 0,1 3-4396 0 0,1 0-1212 0 0</inkml:trace>
  <inkml:trace contextRef="#ctx0" brushRef="#br0" timeOffset="4">3396 659 7367 0 0,'0'0'10231'0'0,"2"0"-9631"0"0,6 0-319 0 0,1 0-1 0 0,-1 0 1 0 0,1-1 0 0 0,-1 0 0 0 0,0 0 0 0 0,1-1-1 0 0,-1 0 1 0 0,0-1 0 0 0,0 1 0 0 0,-1-1-1 0 0,1-1 1 0 0,8-5 0 0 0,13-8 76 0 0,43-34 0 0 0,-56 40-350 0 0,6-6 25 0 0,25-23-1 0 0,-46 39-136 0 0,-4 1-423 0 0,-7 2 326 0 0,-1 0 0 0 0,1 1 0 0 0,-1 1 0 0 0,1 0 0 0 0,-19 9 0 0 0,-49 34-440 0 0,63-37 584 0 0,-106 74-34 0 0,100-67 75 0 0,2 0 0 0 0,0 1 0 0 0,-27 33 0 0 0,43-48 50 0 0,1 0 0 0 0,0 0 0 0 0,0 1 0 0 0,0-1 0 0 0,0 0 0 0 0,0 1-1 0 0,1-1 1 0 0,0 1 0 0 0,-2 6 0 0 0,3-8-15 0 0,0 0 0 0 0,0-1 0 0 0,0 1 0 0 0,0 0 0 0 0,0-1 0 0 0,1 1 0 0 0,-1 0 1 0 0,1-1-1 0 0,-1 1 0 0 0,1-1 0 0 0,-1 1 0 0 0,1-1 0 0 0,0 1 0 0 0,0-1 0 0 0,0 1 0 0 0,0-1 0 0 0,0 0 0 0 0,0 0 0 0 0,0 1 0 0 0,0-1 0 0 0,1 0 0 0 0,-1 0 0 0 0,0 0 0 0 0,2 1 0 0 0,8 4 118 0 0,-1-1 0 0 0,1 0 0 0 0,0 0 0 0 0,0-1 0 0 0,0 0 0 0 0,0-1 0 0 0,17 2 0 0 0,20 7 86 0 0,-8-1-509 0 0,-21-7 501 0 0,33 14 1 0 0,-45-15-1507 0 0,0 0 0 0 0,0 1 0 0 0,0 0 0 0 0,8 8 0 0 0,-6-5-5456 0 0</inkml:trace>
  <inkml:trace contextRef="#ctx0" brushRef="#br0" timeOffset="5">5258 290 2303 0 0,'-1'-2'338'0'0,"-3"-3"276"0"0,1-1 0 0 0,0 1 0 0 0,0-1 0 0 0,0 0 0 0 0,1 0 0 0 0,0 0 0 0 0,0-1 0 0 0,1 1 0 0 0,-1 0 0 0 0,2-1 0 0 0,-1 1 0 0 0,0-1 0 0 0,2-11 0 0 0,-1 18-558 0 0,0 0 0 0 0,0 0 1 0 0,0 0-1 0 0,0 0 1 0 0,0 0-1 0 0,0 0 1 0 0,1 0-1 0 0,-1 0 0 0 0,0 0 1 0 0,0 0-1 0 0,0 1 1 0 0,0-1-1 0 0,0 0 0 0 0,0 0 1 0 0,0 0-1 0 0,0 0 1 0 0,0 0-1 0 0,0 0 0 0 0,1 0 1 0 0,-1 0-1 0 0,0 0 1 0 0,0 0-1 0 0,0 0 1 0 0,0 0-1 0 0,0 0 0 0 0,0 0 1 0 0,0 0-1 0 0,0 0 1 0 0,0 0-1 0 0,1 0 0 0 0,-1-1 1 0 0,0 1-1 0 0,0 0 1 0 0,0 0-1 0 0,0 0 0 0 0,0 0 1 0 0,0 0-1 0 0,0 0 1 0 0,0 0-1 0 0,0 0 0 0 0,0 0 1 0 0,0 0-1 0 0,1 0 1 0 0,-1 0-1 0 0,0 0 1 0 0,0-1-1 0 0,0 1 0 0 0,0 0 1 0 0,0 0-1 0 0,0 0 1 0 0,0 0-1 0 0,0 0 0 0 0,0 0 1 0 0,0 0-1 0 0,0 0 1 0 0,0 0-1 0 0,0-1 0 0 0,0 1 1 0 0,0 0-1 0 0,0 0 1 0 0,0 0-1 0 0,0 0 1 0 0,0 0-1 0 0,7 12 536 0 0,6 21-866 0 0,-7-14 372 0 0,61 164 611 0 0,-47-136-572 0 0,48 81 1 0 0,80 125 1006 0 0,-95-150-772 0 0,-43-87-309 0 0,-8-14-54 0 0,-1-1-117 0 0,2-10-1728 0 0,-1-3 752 0 0</inkml:trace>
  <inkml:trace contextRef="#ctx0" brushRef="#br0" timeOffset="6">5881 49 9215 0 0,'1'-6'271'0'0,"0"0"-1"0"0,-1 1 1 0 0,0-1-1 0 0,0 0 1 0 0,-1-6-1 0 0,1 11-184 0 0,-1 1 0 0 0,1-1 0 0 0,0 1 0 0 0,-1 0-1 0 0,1-1 1 0 0,0 1 0 0 0,0-1 0 0 0,-1 1 0 0 0,1 0 0 0 0,-1-1 0 0 0,1 1 0 0 0,0 0 0 0 0,-1 0-1 0 0,1-1 1 0 0,-1 1 0 0 0,1 0 0 0 0,-1 0 0 0 0,1 0 0 0 0,-1-1 0 0 0,1 1 0 0 0,0 0-1 0 0,-1 0 1 0 0,1 0 0 0 0,-1 0 0 0 0,1 0 0 0 0,-1 0 0 0 0,1 0 0 0 0,-1 0 0 0 0,1 0 0 0 0,-1 0-1 0 0,1 0 1 0 0,-1 0 0 0 0,0 1 0 0 0,-16 4 198 0 0,16-5-239 0 0,-9 5 28 0 0,1 0-1 0 0,-1 0 0 0 0,1 1 1 0 0,0 0-1 0 0,-16 14 1 0 0,-37 43-79 0 0,49-48 84 0 0,-226 260 903 0 0,184-211-625 0 0,48-56-328 0 0,-261 299 704 0 0,241-277-705 0 0,14-13 17 0 0,-2-2 0 0 0,-22 20 0 0 0,5-4 152 0 0,31-30 236 0 0,10-10 203 0 0,60-53-533 0 0,-46 41-214 0 0</inkml:trace>
  <inkml:trace contextRef="#ctx0" brushRef="#br0" timeOffset="7">7029 667 5527 0 0,'0'0'423'0'0,"-1"0"-79"0"0,-1 0-25 0 0,-1-1-1 0 0,1 0 1 0 0,0 0 0 0 0,0 0-1 0 0,0 0 1 0 0,0 0 0 0 0,0 0-1 0 0,1 0 1 0 0,-1-1 0 0 0,0 1-1 0 0,1 0 1 0 0,-1-1 0 0 0,0 0-1 0 0,1 1 1 0 0,0-1 0 0 0,-1 0-1 0 0,1 0 1 0 0,0 0 0 0 0,0 0-1 0 0,0 0 1 0 0,0 0 0 0 0,0 0-1 0 0,1 0 1 0 0,-1 0 0 0 0,1 0-1 0 0,-1 0 1 0 0,1-1 0 0 0,0-1-1 0 0,-1-3 19 0 0,0 1 0 0 0,1-1 0 0 0,0 1 0 0 0,1-1 0 0 0,-1 1 0 0 0,1-1 0 0 0,1 1 1 0 0,3-12-1 0 0,3-3 200 0 0,-3 11-986 0 0,-2 0-1 0 0,6-17 1 0 0,-9 27 448 0 0,0 0 0 0 0,0-1 1 0 0,0 1-1 0 0,0 0 0 0 0,0-1 1 0 0,0 1-1 0 0,0 0 0 0 0,0-1 1 0 0,0 1-1 0 0,0 0 0 0 0,0-1 0 0 0,0 1 1 0 0,0 0-1 0 0,0-1 0 0 0,0 1 1 0 0,0 0-1 0 0,0-1 0 0 0,0 1 1 0 0,-1 0-1 0 0,1-1 0 0 0,0 1 0 0 0,0 0 1 0 0,0 0-1 0 0,0-1 0 0 0,-1 1 1 0 0,1 0-1 0 0,0 0 0 0 0,0-1 1 0 0,-1 1-1 0 0,1 0 0 0 0,0 0 0 0 0,0-1 1 0 0,-1 1-1 0 0,1 0 0 0 0,0 0 1 0 0,-1 0-1 0 0,1 0 0 0 0,0 0 0 0 0,-1 0 1 0 0,0-1-1 0 0,-10 2-36 0 0,10-1 28 0 0,-7 2-7 0 0,0 0 0 0 0,-1 1-1 0 0,1-1 1 0 0,0 1 0 0 0,0 1-1 0 0,1 0 1 0 0,-12 7 0 0 0,-49 40-22 0 0,57-43 40 0 0,-116 105-18 0 0,113-99 134 0 0,2 1 0 0 0,0-1 0 0 0,0 2 0 0 0,1 0 0 0 0,1 0 0 0 0,-14 32 0 0 0,24-47 446 0 0,11 0 32 0 0,-2-2-460 0 0,0-1 1 0 0,0-1-1 0 0,0 1 0 0 0,0-2 0 0 0,11-5 0 0 0,-1 1 39 0 0,21-10-33 0 0,49-31 0 0 0,-36 19-292 0 0,-41 23 40 0 0,-10 5 35 0 0,0 0-1 0 0,0 1 0 0 0,1-1 1 0 0,-1 1-1 0 0,1 0 1 0 0,-1-1-1 0 0,1 1 0 0 0,-1 0 1 0 0,6-1-1 0 0,-10 14-176 0 0,-2 0 166 0 0,-13 24-1 0 0,1 0 20 0 0,-22 44 67 0 0,37-78 5 0 0,0 12-48 0 0,2-14 11 0 0,-1 1 0 0 0,1-1 0 0 0,0 1 0 0 0,0-1 0 0 0,0 0 0 0 0,0 1 1 0 0,0-1-1 0 0,0 0 0 0 0,0 0 0 0 0,0 0 0 0 0,0 0 0 0 0,0 0 1 0 0,1 0-1 0 0,-1 0-29 0 0,4 1-176 0 0,1-1 1 0 0,-1 0 0 0 0,1-1-1 0 0,-1 1 1 0 0,1-1 0 0 0,-1 0-1 0 0,1-1 1 0 0,-1 1-1 0 0,9-5 1 0 0,10-4-1663 0 0</inkml:trace>
  <inkml:trace contextRef="#ctx0" brushRef="#br0" timeOffset="8">7233 713 4607 0 0,'0'0'208'0'0,"-1"2"-9"0"0,-18 30 1129 0 0,-5-2 6759 0 0,20-24-3225 0 0,21-24-4525 0 0,1 2 0 0 0,1 0-1 0 0,0 0 1 0 0,1 2 0 0 0,33-18-1 0 0,-41 26-336 0 0,0 0 0 0 0,1 1 0 0 0,0 0 0 0 0,0 1 0 0 0,16-3 0 0 0,-28 7-1 0 0,1-1 0 0 0,0 1 0 0 0,0 0 0 0 0,0 1 0 0 0,-1-1 0 0 0,1 0-1 0 0,0 0 1 0 0,0 1 0 0 0,-1-1 0 0 0,1 1 0 0 0,1 0 0 0 0,11 7-108 0 0,-12-3 89 0 0,-2-2 2 0 0,3 1 5 0 0,-1 1 0 0 0,0-1 0 0 0,-1 1 0 0 0,1-1-1 0 0,-1 1 1 0 0,0 0 0 0 0,0 0 0 0 0,-1 0 0 0 0,1 8 0 0 0,-1-2 4 0 0,-1 1 1 0 0,-4 20 0 0 0,4-29-382 0 0,1 1 0 0 0,0 0 0 0 0,0-1 0 0 0,0 1 0 0 0,0 0 0 0 0,0-1 0 0 0,1 1 0 0 0,1 6 0 0 0,1-2-6016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67 280 10591 0 0,'0'0'6488'0'0,"-7"5"-5770"0"0,5-4-677 0 0,1-1 1 0 0,0 1 0 0 0,-1 0 0 0 0,1-1 0 0 0,0 1-1 0 0,-1-1 1 0 0,1 0 0 0 0,0 1 0 0 0,-1-1 0 0 0,1 0 0 0 0,-1 0-1 0 0,1 0 1 0 0,-1 0 0 0 0,1 0 0 0 0,-1 0 0 0 0,1 0-1 0 0,-1 0 1 0 0,1-1 0 0 0,0 1 0 0 0,-1-1 0 0 0,1 1-1 0 0,0-1 1 0 0,-1 1 0 0 0,1-1 0 0 0,0 0 0 0 0,-1 1 0 0 0,1-1-1 0 0,0 0 1 0 0,0 0 0 0 0,0 0 0 0 0,0 0 0 0 0,0 0-1 0 0,0 0 1 0 0,0-1 0 0 0,0 1 0 0 0,1 0 0 0 0,-1 0-1 0 0,0-1 1 0 0,1 1 0 0 0,-2-2 0 0 0,1 0-27 0 0,-1-1 1 0 0,1 1-1 0 0,0-1 0 0 0,0 0 0 0 0,0 1 1 0 0,0-1-1 0 0,1 0 0 0 0,0 0 1 0 0,-1 0-1 0 0,1 1 0 0 0,1-1 1 0 0,-1 0-1 0 0,0 0 0 0 0,3-6 1 0 0,0 2-48 0 0,1-1 0 0 0,1 1 0 0 0,-1 0 1 0 0,1 0-1 0 0,1 1 0 0 0,0-1 1 0 0,0 1-1 0 0,0 0 0 0 0,1 1 0 0 0,0 0 1 0 0,15-11-1 0 0,6-1-306 0 0,59-28-1 0 0,-82 43 335 0 0,9-3-36 0 0,0 0 1 0 0,1 0-1 0 0,-1 1 0 0 0,1 1 0 0 0,0 1 0 0 0,0 0 0 0 0,0 1 0 0 0,29-1 1 0 0,-41 3 87 0 0,1 1 0 0 0,-1 0 0 0 0,1 0 0 0 0,-1 1 1 0 0,1-1-1 0 0,-1 1 0 0 0,0-1 0 0 0,0 1 1 0 0,0 0-1 0 0,0 0 0 0 0,4 4 0 0 0,-6-4-20 0 0,1 0 0 0 0,-1-1-1 0 0,0 1 1 0 0,0 1 0 0 0,-1-1-1 0 0,1 0 1 0 0,0 0 0 0 0,-1 0 0 0 0,1 0-1 0 0,-1 0 1 0 0,0 1 0 0 0,0-1-1 0 0,0 0 1 0 0,0 0 0 0 0,0 0-1 0 0,0 1 1 0 0,-1 3 0 0 0,-1 2 66 0 0,-1 0 1 0 0,0 1 0 0 0,0-1-1 0 0,0 0 1 0 0,-1-1 0 0 0,0 1-1 0 0,-9 11 1 0 0,-3 1 138 0 0,-23 25 0 0 0,16-22-263 0 0,-1-1 1 0 0,-1-1 0 0 0,-1-1-1 0 0,-1-1 1 0 0,0-2 0 0 0,-52 25-1 0 0,66-37-862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 11111 0 0,'0'0'507'0'0,"1"-2"-6"0"0,1-4-225 0 0,-2 5 239 0 0,-5 12 816 0 0,-30 54-159 0 0,-75 108 1 0 0,-9 14-344 0 0,93-141-752 0 0,-3-1-1 0 0,-35 43 0 0 0,-31 17-6962 0 0,72-85 2223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10591 0 0,'0'0'488'0'0,"-2"2"-12"0"0,-15 15-487 0 0,-4 3 1093 0 0,1 1 0 0 0,-21 29 0 0 0,23-22-491 0 0,1 1 1 0 0,-24 57 0 0 0,-15 67 326 0 0,12-29-407 0 0,-52 104 396 0 0,66-166-621 0 0,-59 90 0 0 0,-38 18 56 0 0,48-67-67 0 0,65-86-451 0 0,-24 38 513 0 0,33-47-1347 0 0,1 0-1 0 0,-5 16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2759 0 0,'0'0'8472'0'0,"0"2"-8141"0"0,0 10 45 0 0,0 0 0 0 0,1 0-1 0 0,0 0 1 0 0,1 0 0 0 0,1 0 0 0 0,6 20 0 0 0,0 0 70 0 0,-5-10-342 0 0,0-1 0 0 0,-2 1 0 0 0,-1 0 0 0 0,0 0 0 0 0,-5 40 0 0 0,-26 108-280 0 0,25-147 47 0 0,-1-1-1 0 0,-1 0 0 0 0,-17 36 1 0 0,16-43 51 0 0,0-1 1 0 0,-1 0 0 0 0,0-1-1 0 0,-1 0 1 0 0,-1 0 0 0 0,-12 11-1 0 0,-16 11 53 0 0,-2-2 1 0 0,-1-1-1 0 0,-1-2 0 0 0,-75 38 0 0 0,103-60 35 0 0,-1-1 0 0 0,1 0-1 0 0,-2-1 1 0 0,1-1 0 0 0,0 0-1 0 0,-1-1 1 0 0,-20 1 0 0 0,36-4-3 0 0,-1-1 1 0 0,0 0 0 0 0,0 0-1 0 0,0 0 1 0 0,0-1 0 0 0,1 1-1 0 0,-1 0 1 0 0,0-1 0 0 0,0 1-1 0 0,0-1 1 0 0,1 1 0 0 0,-1-1-1 0 0,0 0 1 0 0,1 0-1 0 0,-1 0 1 0 0,-2-2 0 0 0,2 2 14 0 0,1 0 1 0 0,0 0 0 0 0,1-1-1 0 0,-1 1 1 0 0,0-1 0 0 0,0 1-1 0 0,0 0 1 0 0,1-1-1 0 0,-1 1 1 0 0,1-1 0 0 0,-1 0-1 0 0,1 1 1 0 0,0-1 0 0 0,0 1-1 0 0,-1-4 1 0 0,2-1-38 0 0,-1-1 0 0 0,1 1 1 0 0,0 0-1 0 0,1-1 0 0 0,-1 1 1 0 0,1 0-1 0 0,1 0 0 0 0,3-7 1 0 0,5-9-232 0 0,2-2-2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2303 0 0,'3'-40'689'0'0,"-3"13"11322"0"0,6 38-11661 0 0,11 31 716 0 0,17 67 1 0 0,-15-42-435 0 0,1-4-122 0 0,0 4-228 0 0,40 89-1 0 0,-57-149-276 0 0,0 0-1 0 0,1-1 0 0 0,0 1 1 0 0,9 10-1 0 0,-12-16-16 0 0,1 1-1 0 0,0 0 0 0 0,0-1 1 0 0,-1 1-1 0 0,1-1 1 0 0,0 1-1 0 0,0-1 0 0 0,1 0 1 0 0,-1 0-1 0 0,0 0 1 0 0,0 0-1 0 0,1 0 0 0 0,-1 0 1 0 0,0-1-1 0 0,1 1 1 0 0,-1-1-1 0 0,0 0 0 0 0,5 0 1 0 0,15-3-335 0 0,0-1-1 0 0,0 0 1 0 0,0-2-1 0 0,37-16 1 0 0,-38 14-343 0 0,27-10-3420 0 0,0-1-1248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1 10423 0 0,'0'0'1243'0'0,"-1"0"-534"0"0,-13 5-126 0 0,0-1-1 0 0,1 2 1 0 0,0 0-1 0 0,0 1 0 0 0,1 0 1 0 0,-20 15-1 0 0,-15 8-91 0 0,-75 45 204 0 0,-60 33-324 0 0,152-93-405 0 0,-1-1-1 0 0,0-1 1 0 0,-1-2-1 0 0,-41 9 1 0 0,63-18 96 0 0,0-1 1 0 0,0 0-1 0 0,0 0 1 0 0,-12-1-1 0 0,17-1-40 0 0,0 1 0 0 0,0-1 0 0 0,1 0 0 0 0,-1 0 0 0 0,0 0 0 0 0,1 0 0 0 0,-1-1 0 0 0,1 0 0 0 0,0 0 0 0 0,-9-5 0 0 0,12 5-15 0 0,-1 1-1 0 0,0 0 0 0 0,1-1 1 0 0,-1 0-1 0 0,1 1 0 0 0,0-1 1 0 0,0 0-1 0 0,-1 1 0 0 0,1-1 1 0 0,0 0-1 0 0,0 0 1 0 0,1 0-1 0 0,-1 0 0 0 0,0 0 1 0 0,1 0-1 0 0,-1 0 0 0 0,1 0 1 0 0,0 0-1 0 0,-1 0 0 0 0,1-1 1 0 0,0 1-1 0 0,0 0 0 0 0,0 0 1 0 0,1 0-1 0 0,-1 0 1 0 0,1 0-1 0 0,-1 0 0 0 0,2-3 1 0 0,-1 1-15 0 0,1 1 1 0 0,-1-1 0 0 0,1 0 0 0 0,0 1-1 0 0,0 0 1 0 0,1-1 0 0 0,-1 1 0 0 0,1 0 0 0 0,0 0-1 0 0,-1 1 1 0 0,1-1 0 0 0,0 0 0 0 0,1 1-1 0 0,4-3 1 0 0,15-4-181 0 0,-22 8 183 0 0,-1 1 0 0 0,1 0 1 0 0,0 0-1 0 0,0-1 0 0 0,0 1 0 0 0,0 0 0 0 0,0 0 0 0 0,0 0 0 0 0,0 0 0 0 0,0 0 0 0 0,0 0 1 0 0,0 0-1 0 0,0 0 0 0 0,0 0 0 0 0,0 1 0 0 0,0-1 0 0 0,0 0 0 0 0,0 1 0 0 0,0-1 1 0 0,0 1-1 0 0,0-1 0 0 0,0 1 0 0 0,0-1 0 0 0,-1 1 0 0 0,1-1 0 0 0,0 1 0 0 0,0 0 0 0 0,-1 0 1 0 0,1-1-1 0 0,0 1 0 0 0,-1 0 0 0 0,1 0 0 0 0,-1 0 0 0 0,1 0 0 0 0,-1 0 0 0 0,1-1 0 0 0,-1 1 1 0 0,0 0-1 0 0,1 0 0 0 0,-1 0 0 0 0,0 0 0 0 0,0 0 0 0 0,0 2 0 0 0,1-1-14 0 0,0 3 27 0 0,-1 0 1 0 0,1 0-1 0 0,-1 0 1 0 0,0 0-1 0 0,0 0 1 0 0,-1 0-1 0 0,-1 9 1 0 0,-12 35 80 0 0,11-40-76 0 0,-70 169 955 0 0,-14-7-425 0 0,-23 50-230 0 0,52-78-57 0 0,57-141 32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 9439 0 0,'0'0'432'0'0,"1"-2"-5"0"0,0 1-398 0 0,-1 0 1 0 0,1 0-1 0 0,0 0 1 0 0,0 1-1 0 0,0-1 0 0 0,0 0 1 0 0,-1 0-1 0 0,1 0 0 0 0,0 1 1 0 0,0-1-1 0 0,0 0 1 0 0,1 1-1 0 0,-1-1 0 0 0,0 1 1 0 0,0-1-1 0 0,2 0 1 0 0,2 0 350 0 0,2-3 381 0 0,1 0 0 0 0,0 1-1 0 0,0 1 1 0 0,10-3 0 0 0,-17 5-704 0 0,-1 0-1 0 0,0 0 1 0 0,1 0 0 0 0,-1 0 0 0 0,1 0-1 0 0,-1 0 1 0 0,1 0 0 0 0,-1 0 0 0 0,0 0-1 0 0,1 0 1 0 0,-1 0 0 0 0,1 0 0 0 0,-1 0-1 0 0,0 0 1 0 0,1 0 0 0 0,-1 1 0 0 0,1-1-1 0 0,-1 0 1 0 0,0 0 0 0 0,1 0 0 0 0,-1 1-1 0 0,0-1 1 0 0,1 0 0 0 0,-1 1 0 0 0,0-1-1 0 0,1 0 1 0 0,-1 1 0 0 0,0-1 0 0 0,0 0-1 0 0,1 1 1 0 0,-1-1 0 0 0,0 0 0 0 0,0 1-1 0 0,0-1 1 0 0,0 1 0 0 0,1-1 0 0 0,-1 0-1 0 0,0 1 1 0 0,0-1 0 0 0,0 1 0 0 0,0-1-1 0 0,0 0 1 0 0,0 1 0 0 0,0-1 0 0 0,0 1-1 0 0,0-1 1 0 0,0 1 0 0 0,0-1 0 0 0,-1 0-1 0 0,1 1 1 0 0,0-1 0 0 0,0 1 0 0 0,-7 21 520 0 0,-3-7-36 0 0,0 1 0 0 0,-22 23 1 0 0,-6 9-58 0 0,35-44-480 0 0,-97 136-188 0 0,98-138 31 0 0,1 0-124 0 0,1-1-1 0 0,-1 0 1 0 0,0 1 0 0 0,-1-1 0 0 0,1 0 0 0 0,0 0 0 0 0,0 0-1 0 0,-3 2 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130 217 2303 0 0,'-1'2'102'0'0,"-2"6"199"0"0,0 0 1 0 0,-1-1 0 0 0,0 1-1 0 0,-1-1 1 0 0,0 0 0 0 0,0 0-1 0 0,0-1 1 0 0,-11 11 0 0 0,3-5 716 0 0,-1-1 0 0 0,0 0 0 0 0,-18 10 1 0 0,30-20 242 0 0,2-2-689 0 0,-1-2-420 0 0,0-1 0 0 0,0 1 0 0 0,1 0 1 0 0,0-1-1 0 0,0 1 0 0 0,0 0 0 0 0,0 0 0 0 0,0-1 0 0 0,1 1 0 0 0,-1 0 1 0 0,1 0-1 0 0,0-1 0 0 0,0 1 0 0 0,0 0 0 0 0,0 0 0 0 0,1 0 1 0 0,-1 0-1 0 0,1 0 0 0 0,0 1 0 0 0,3-5 0 0 0,6-8 40 0 0,1 1 1 0 0,20-19-1 0 0,-22 23-63 0 0,119-102 71 0 0,-112 100-146 0 0,1 0-1 0 0,0 1 0 0 0,0 0 1 0 0,1 2-1 0 0,1 0 0 0 0,-1 1 1 0 0,1 1-1 0 0,27-5 0 0 0,-45 11-9 0 0,-1 0 0 0 0,1 1 0 0 0,0 0 0 0 0,-1-1 0 0 0,1 1-1 0 0,0 0 1 0 0,0 0 0 0 0,-1 0 0 0 0,1 0 0 0 0,0 0 0 0 0,-1 0 0 0 0,1 1 0 0 0,0-1-1 0 0,-1 0 1 0 0,1 1 0 0 0,0-1 0 0 0,-1 1 0 0 0,1 0 0 0 0,-1 0 0 0 0,1-1-1 0 0,-1 1 1 0 0,1 0 0 0 0,-1 0 0 0 0,0 0 0 0 0,1 1 0 0 0,-1-1 0 0 0,0 0 0 0 0,0 0-1 0 0,0 1 1 0 0,0-1 0 0 0,0 1 0 0 0,0-1 0 0 0,0 1 0 0 0,-1-1 0 0 0,1 1 0 0 0,0-1-1 0 0,0 4 1 0 0,0 1 70 0 0,0 1 0 0 0,0-1 0 0 0,-1 0 0 0 0,0 1 0 0 0,0-1 0 0 0,0 1-1 0 0,-1-1 1 0 0,-2 11 0 0 0,0-5 47 0 0,-1 0-1 0 0,0 1 1 0 0,-1-2-1 0 0,-1 1 1 0 0,-12 20-1 0 0,-40 47 333 0 0,34-50-395 0 0,14-15-197 0 0,9-13-478 0 0,-2 6-2147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256 434 8287 0 0,'0'0'639'0'0,"-1"2"-152"0"0,-6 4 656 0 0,0 0 0 0 0,0 0 0 0 0,0 0 0 0 0,-1-1 0 0 0,0 0 0 0 0,-10 4 0 0 0,15-7-1061 0 0,-1-1-1 0 0,0 1 0 0 0,0-1 0 0 0,0 0 1 0 0,0 0-1 0 0,0 0 0 0 0,0 0 0 0 0,0-1 0 0 0,0 0 1 0 0,0 0-1 0 0,0 0 0 0 0,-1 0 0 0 0,1-1 1 0 0,0 1-1 0 0,0-1 0 0 0,-7-3 0 0 0,8 3-51 0 0,0-1 0 0 0,0 0-1 0 0,0 0 1 0 0,0 0 0 0 0,1-1-1 0 0,-1 1 1 0 0,1-1 0 0 0,0 1-1 0 0,-1-1 1 0 0,1 0 0 0 0,0 0-1 0 0,1 0 1 0 0,-1 0 0 0 0,0 0-1 0 0,1 0 1 0 0,0 0 0 0 0,0-1-1 0 0,0 1 1 0 0,0 0 0 0 0,-1-7-1 0 0,0-4 108 0 0,1 0 1 0 0,0 0-1 0 0,2-26 0 0 0,1 23-299 0 0,1-1-1 0 0,0 1 0 0 0,1-1 1 0 0,1 1-1 0 0,0 0 0 0 0,2 1 1 0 0,0 0-1 0 0,10-18 1 0 0,-4 12-103 0 0,0 1 1 0 0,2 1 0 0 0,1 0-1 0 0,0 1 1 0 0,22-19 0 0 0,-34 35 246 0 0,-1 0 0 0 0,1 0 0 0 0,-1 1 1 0 0,1 0-1 0 0,0-1 0 0 0,0 1 0 0 0,0 1 0 0 0,0-1 0 0 0,0 1 1 0 0,1-1-1 0 0,-1 1 0 0 0,0 0 0 0 0,1 1 0 0 0,-1-1 0 0 0,1 1 1 0 0,-1 0-1 0 0,0 0 0 0 0,1 0 0 0 0,-1 1 0 0 0,1-1 0 0 0,7 3 1 0 0,-1 1 204 0 0,-1 0 1 0 0,1 0 0 0 0,-1 1-1 0 0,0 0 1 0 0,0 0 0 0 0,-1 1 0 0 0,14 11-1 0 0,-18-13-99 0 0,0 0-1 0 0,-1 0 1 0 0,1 1-1 0 0,-1-1 1 0 0,0 1-1 0 0,0 0 1 0 0,-1 0 0 0 0,0 0-1 0 0,1 0 1 0 0,-2 1-1 0 0,1-1 1 0 0,-1 1-1 0 0,0 0 1 0 0,0 0-1 0 0,0 0 1 0 0,-1 0-1 0 0,0 0 1 0 0,0 0-1 0 0,0 0 1 0 0,-1 0 0 0 0,0 0-1 0 0,0 0 1 0 0,-1 0-1 0 0,0 0 1 0 0,0 1-1 0 0,0-1 1 0 0,-1-1-1 0 0,-4 13 1 0 0,-1-2-46 0 0,-1-1 0 0 0,0 0 0 0 0,-1 0-1 0 0,0-1 1 0 0,-2 0 0 0 0,1 0 0 0 0,-2-1 0 0 0,0-1 0 0 0,-23 19 0 0 0,-6 1-57 0 0,-87 49 0 0 0,113-72-105 0 0,-1 0-1 0 0,-33 11 1 0 0,43-18-16 0 0,0 0-1 0 0,0-1 1 0 0,-1 0 0 0 0,1 0 0 0 0,0 0-1 0 0,-1 0 1 0 0,1-1 0 0 0,-1-1 0 0 0,1 1 0 0 0,-1-1-1 0 0,-9-2 1 0 0,5-2-1450 0 0,6-3-2510 0 0,3-3-1630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8 2759 0 0,'-1'0'207'0'0,"-1"-1"82"0"0,0 0 0 0 0,1 0-1 0 0,-1 0 1 0 0,0 1 0 0 0,1-1-1 0 0,-1 0 1 0 0,0 1 0 0 0,0 0 0 0 0,1-1-1 0 0,-1 1 1 0 0,0 0 0 0 0,0 0-1 0 0,0 0 1 0 0,0 0 0 0 0,1 0 0 0 0,-1 1-1 0 0,0-1 1 0 0,0 0 0 0 0,0 1 0 0 0,1-1-1 0 0,-1 1 1 0 0,0 0 0 0 0,1 0-1 0 0,-3 1 1 0 0,0 1-62 0 0,0 1 0 0 0,0-1 0 0 0,1 1 0 0 0,0 0 0 0 0,0 0 1 0 0,-5 8-1 0 0,-2 3-204 0 0,-99 162 2010 0 0,32-46-432 0 0,21-44-543 0 0,-97 112 0 0 0,125-167-1176 0 0,-1-2 0 0 0,-2-1-1 0 0,-1-1 1 0 0,-1-2 0 0 0,-1-1 0 0 0,-52 28-1 0 0,64-39-1446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164 103 9671 0 0,'0'0'6671'0'0,"2"-1"-6334"0"0,25-5 419 0 0,31-4 1 0 0,17-2-291 0 0,-64 9-484 0 0,-1 0 1 0 0,1 0 0 0 0,-1-1 0 0 0,17-9-1 0 0,-24 11-54 0 0,-1 1-1 0 0,0 0 1 0 0,0 0-1 0 0,-1 0 0 0 0,1-1 1 0 0,0 1-1 0 0,0-1 1 0 0,-1 0-1 0 0,1 1 1 0 0,-1-1-1 0 0,1 0 0 0 0,-1 0 1 0 0,0 0-1 0 0,1 0 1 0 0,-1 0-1 0 0,0 0 1 0 0,-1 0-1 0 0,1-1 0 0 0,0 1 1 0 0,0-4-1 0 0,-1 6 65 0 0,0-1 0 0 0,0 1-1 0 0,0 0 1 0 0,0-1-1 0 0,0 1 1 0 0,-1 0 0 0 0,1 0-1 0 0,0-1 1 0 0,0 1 0 0 0,0 0-1 0 0,0-1 1 0 0,-1 1-1 0 0,1 0 1 0 0,0 0 0 0 0,0-1-1 0 0,-1 1 1 0 0,1 0 0 0 0,0 0-1 0 0,0 0 1 0 0,-1-1-1 0 0,1 1 1 0 0,0 0 0 0 0,-1 0-1 0 0,1 0 1 0 0,0 0 0 0 0,-1 0-1 0 0,1 0 1 0 0,0 0-1 0 0,-1 0 1 0 0,1 0 0 0 0,-1 0-1 0 0,-9-1-65 0 0,10 1 74 0 0,-14 2-35 0 0,0 0 1 0 0,0 1-1 0 0,1 1 1 0 0,0 0-1 0 0,-14 6 1 0 0,-64 33 88 0 0,81-38-40 0 0,-13 7 119 0 0,0 1 1 0 0,0 2 0 0 0,-35 29-1 0 0,50-37-93 0 0,0 0-1 0 0,0 1 1 0 0,1 1 0 0 0,0-1-1 0 0,0 1 1 0 0,1 0-1 0 0,0 1 1 0 0,1-1-1 0 0,0 1 1 0 0,0 0 0 0 0,-5 19-1 0 0,9-26-88 0 0,1 1 0 0 0,-1 0 1 0 0,1 0-1 0 0,-1 0 0 0 0,1 0 0 0 0,0 0 0 0 0,0 0 0 0 0,1-1 0 0 0,-1 1 0 0 0,1 0 0 0 0,0 0 1 0 0,0 0-1 0 0,0-1 0 0 0,1 1 0 0 0,-1 0 0 0 0,1-1 0 0 0,0 1 0 0 0,0-1 0 0 0,0 0 0 0 0,0 0 1 0 0,1 0-1 0 0,-1 0 0 0 0,5 4 0 0 0,10 7-5834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530 319 10135 0 0,'-1'2'778'0'0,"-17"29"311"0"0,-39 51 0 0 0,5-8 559 0 0,-140 229 1694 0 0,27-50-2781 0 0,161-246-536 0 0,-1-1 0 0 0,0 1 0 0 0,0-1 0 0 0,-1 0 0 0 0,-9 8 1 0 0,14-14-122 0 0,0-2-412 0 0,0-3 371 0 0,1 0 0 0 0,-1-1 0 0 0,1 1 0 0 0,0-1 1 0 0,0 1-1 0 0,0-1 0 0 0,1 1 0 0 0,0 0 0 0 0,0-1 0 0 0,1 1 1 0 0,3-10-1 0 0,3-6-613 0 0,18-29 0 0 0,87-193-3357 0 0,1-2 2182 0 0,-91 203 1948 0 0,2 2 1 0 0,2 1-1 0 0,40-46 0 0 0,-46 62 98 0 0,1 1 0 0 0,1 1 0 0 0,1 1 0 0 0,1 1 0 0 0,0 2 0 0 0,31-17 0 0 0,-2 6 557 0 0,2 2 0 0 0,88-27 0 0 0,-140 51-533 0 0,0 1 1 0 0,0 0 0 0 0,0 1-1 0 0,0-1 1 0 0,1 1-1 0 0,-1-1 1 0 0,0 1 0 0 0,8 1-1 0 0,-10 0-67 0 0,-1-1-1 0 0,1 1 1 0 0,-1-1 0 0 0,0 1-1 0 0,1-1 1 0 0,-1 1-1 0 0,0 0 1 0 0,1-1-1 0 0,-1 1 1 0 0,0 0 0 0 0,0 0-1 0 0,0 0 1 0 0,0 0-1 0 0,0 0 1 0 0,0 0-1 0 0,0 0 1 0 0,0 1 0 0 0,0-1-1 0 0,0 0 1 0 0,0 0-1 0 0,-1 1 1 0 0,1-1-1 0 0,-1 1 1 0 0,1-1 0 0 0,-1 0-1 0 0,1 1 1 0 0,-1 2-1 0 0,1 6 261 0 0,0 0-1 0 0,0 0 0 0 0,-2 0 1 0 0,1 0-1 0 0,-4 19 0 0 0,-16 49 612 0 0,11-44-716 0 0,0-4 18 0 0,0-1 0 0 0,-2 0 1 0 0,-26 49-1 0 0,27-60-36 0 0,-1-1 0 0 0,-1 0 0 0 0,-1 0 0 0 0,0-1 0 0 0,-1-1 0 0 0,-26 22 0 0 0,22-23-58 0 0,0-1-1 0 0,-1-1 1 0 0,-36 18-1 0 0,44-25-242 0 0,0-1 0 0 0,0 0 0 0 0,0 0-1 0 0,0-1 1 0 0,-1-1 0 0 0,1 0 0 0 0,-1 0 0 0 0,1-1-1 0 0,-13-1 1 0 0,23 0 40 0 0,-1 0-1 0 0,1 0 0 0 0,0 0 1 0 0,0 0-1 0 0,0 0 0 0 0,0 0 1 0 0,0-1-1 0 0,0 1 0 0 0,0 0 1 0 0,-1-1-1 0 0,1 1 0 0 0,0-1 1 0 0,0 0-1 0 0,1 1 0 0 0,-1-1 1 0 0,0 0-1 0 0,0 1 0 0 0,0-1 1 0 0,0 0-1 0 0,0 0 0 0 0,1 0 1 0 0,-1 1-1 0 0,0-1 1 0 0,1 0-1 0 0,-1 0 0 0 0,1 0 1 0 0,-1 0-1 0 0,1-1 0 0 0,-1 1 1 0 0,1-1-1 0 0,-1-1-498 0 0,1 0 1 0 0,0 0-1 0 0,0 0 1 0 0,0 1-1 0 0,0-1 1 0 0,1 0-1 0 0,-1 0 1 0 0,1 0-1 0 0,-1 0 1 0 0,3-4-1 0 0,7-17-5283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79 6447 0 0,'0'0'499'0'0,"-1"2"-328"0"0,0 0 226 0 0,-1 0 0 0 0,2 0 0 0 0,-1 1 0 0 0,0-1 0 0 0,0 0 0 0 0,1 1 0 0 0,0-1 0 0 0,-1 1 0 0 0,1-1 0 0 0,0 1 0 0 0,0-1 0 0 0,0 1 0 0 0,0-1 0 0 0,1 0 0 0 0,-1 1 0 0 0,2 4 0 0 0,-1-6-249 0 0,0 1-1 0 0,0-1 1 0 0,-1 1-1 0 0,1-1 1 0 0,0 1-1 0 0,1-1 0 0 0,-1 0 1 0 0,0 0-1 0 0,0 1 1 0 0,1-1-1 0 0,-1 0 1 0 0,0 0-1 0 0,1 0 1 0 0,-1 0-1 0 0,1-1 0 0 0,-1 1 1 0 0,1 0-1 0 0,0-1 1 0 0,-1 1-1 0 0,1-1 1 0 0,0 1-1 0 0,-1-1 0 0 0,1 0 1 0 0,0 0-1 0 0,-1 0 1 0 0,4 0-1 0 0,29 0 1167 0 0,51-8-1 0 0,-68 5-1223 0 0,0 0 0 0 0,0-2 0 0 0,-1 1 0 0 0,32-15 1 0 0,-40 14-202 0 0,1 0 0 0 0,-1 0 1 0 0,-1 0-1 0 0,1-1 0 0 0,-1-1 1 0 0,0 1-1 0 0,0-1 0 0 0,0 0 1 0 0,-1 0-1 0 0,0-1 0 0 0,-1 0 1 0 0,8-16-1 0 0,-12 23-176 0 0,-1 1 262 0 0,0 0 0 0 0,-1-1 0 0 0,1 1 0 0 0,0-1 0 0 0,-1 1 0 0 0,1 0 0 0 0,0 0 0 0 0,-1-1 0 0 0,1 1 0 0 0,0 0 0 0 0,-1-1 0 0 0,1 1 0 0 0,0 0 0 0 0,-1 0 0 0 0,1 0 0 0 0,-1 0 0 0 0,1-1 0 0 0,0 1-1 0 0,-1 0 1 0 0,1 0 0 0 0,-1 0 0 0 0,1 0 0 0 0,-1 0 0 0 0,0 0 0 0 0,-11-1-113 0 0,5 2 64 0 0,-1 0 0 0 0,1 1 0 0 0,-1 0-1 0 0,1 0 1 0 0,-13 6 0 0 0,-36 20-32 0 0,43-21 89 0 0,-23 14 25 0 0,1 2 0 0 0,0 1 1 0 0,-33 31-1 0 0,17-8 301 0 0,-48 57 1 0 0,88-91-192 0 0,0 0-1 0 0,-9 16 1 0 0,17-24-76 0 0,0 0-1 0 0,0 0 1 0 0,1 0 0 0 0,0 0 0 0 0,0 1 0 0 0,0-1 0 0 0,1 0 0 0 0,0 1 0 0 0,0-1 0 0 0,-1 8 0 0 0,3-11-28 0 0,-1 0 1 0 0,0 0 0 0 0,0 0 0 0 0,1 0 0 0 0,-1 0 0 0 0,1 0 0 0 0,0 0 0 0 0,0 0 0 0 0,0 0 0 0 0,0 0 0 0 0,0-1 0 0 0,0 1-1 0 0,0 0 1 0 0,0 0 0 0 0,1-1 0 0 0,-1 1 0 0 0,1-1 0 0 0,-1 0 0 0 0,4 3 0 0 0,-2-2-119 0 0,1 1 0 0 0,0-1 0 0 0,-1 0-1 0 0,1-1 1 0 0,0 1 0 0 0,0-1 0 0 0,0 1 0 0 0,8 0 0 0 0,12 0-1023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66 226 5063 0 0,'-1'1'390'0'0,"-36"26"1168"0"0,10-9 9334 0 0,27-20-10711 0 0,1 0 0 0 0,0 0 0 0 0,0 0 0 0 0,0 0 0 0 0,0 0 0 0 0,0 1 0 0 0,1-1 0 0 0,-1 0 0 0 0,0 1 1 0 0,1-1-1 0 0,1 0 0 0 0,0-2 49 0 0,16-13 96 0 0,1 1 0 0 0,0 0 0 0 0,1 2 1 0 0,45-24-1 0 0,-13 7-256 0 0,79-42-140 0 0,-116 65 44 0 0,1 1 1 0 0,0 1-1 0 0,0 1 1 0 0,0 1-1 0 0,1 0 0 0 0,24-2 1 0 0,-41 6 19 0 0,-1 0 0 0 0,1 0-1 0 0,-1 0 1 0 0,1 0 0 0 0,-1 0 0 0 0,0 0 0 0 0,1 0 0 0 0,-1 0-1 0 0,1 0 1 0 0,-1 0 0 0 0,1 0 0 0 0,-1 0 0 0 0,0 0 0 0 0,1 0 0 0 0,-1 1-1 0 0,1-1 1 0 0,-1 0 0 0 0,0 0 0 0 0,1 0 0 0 0,-1 1 0 0 0,1-1-1 0 0,-1 0 1 0 0,0 0 0 0 0,0 1 0 0 0,1-1 0 0 0,-1 0 0 0 0,0 1 0 0 0,1-1-1 0 0,-1 1 1 0 0,0-1 0 0 0,0 0 0 0 0,0 1 0 0 0,1 0 0 0 0,-1 0 0 0 0,0 0 1 0 0,0 1-1 0 0,0-1 1 0 0,0 0 0 0 0,0 1-1 0 0,-1-1 1 0 0,1 0-1 0 0,0 1 1 0 0,-1-1-1 0 0,1 0 1 0 0,-1 2 0 0 0,-3 5 0 0 0,0-1 0 0 0,-8 12 1 0 0,-53 69 292 0 0,-8 9-140 0 0,68-88-104 0 0,-1 0 0 0 0,1 1-1 0 0,0-1 1 0 0,-4 15 0 0 0,7-19-421 0 0,1 0-1 0 0,-1 0 1 0 0,1 0 0 0 0,1 0-1 0 0,-1 0 1 0 0,1 0 0 0 0,-1 0-1 0 0,2 1 1 0 0,-1-1-1 0 0,0 0 1 0 0,2 6 0 0 0,3 0-6141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15 454 2303 0 0,'-12'3'9367'0'0,"10"-10"-4068"0"0,2-1-7205 0 0,1 3 2030 0 0,0 1 0 0 0,0 0 0 0 0,0-1 0 0 0,1 1 0 0 0,-1 0 0 0 0,1 0 0 0 0,0 0 0 0 0,0 0 0 0 0,1 1 0 0 0,-1-1 0 0 0,5-4 0 0 0,2-3 101 0 0,2 0 0 0 0,12-10 0 0 0,9-5-22 0 0,2 1 1 0 0,50-28 0 0 0,79-32-225 0 0,-75 41 44 0 0,-41 19-20 0 0,1 3-1 0 0,76-25 1 0 0,-105 42 23 0 0,1 0 0 0 0,0 2 0 0 0,38-3 0 0 0,-45 6 7 0 0,0 1 1 0 0,0 0 0 0 0,0 0 0 0 0,0 1-1 0 0,0 1 1 0 0,-1 0 0 0 0,13 6 0 0 0,-16-5-30 0 0,0 0 1 0 0,0 1 0 0 0,0 0 0 0 0,-1 0 0 0 0,0 1-1 0 0,0 0 1 0 0,-1 0 0 0 0,0 1 0 0 0,0 0 0 0 0,0 1-1 0 0,-1-1 1 0 0,0 1 0 0 0,0 0 0 0 0,-1 1 0 0 0,0-1-1 0 0,-1 1 1 0 0,0 0 0 0 0,5 14 0 0 0,-6-13-1 0 0,-1 1-1 0 0,1-1 1 0 0,-2 1 0 0 0,1 0 0 0 0,-2-1-1 0 0,1 1 1 0 0,-1 0 0 0 0,-1 0-1 0 0,0-1 1 0 0,0 1 0 0 0,-1 0 0 0 0,-1-1-1 0 0,0 1 1 0 0,0-1 0 0 0,-1 0 0 0 0,-9 17-1 0 0,2-9-3 0 0,0-2 0 0 0,-1 0 0 0 0,-1 0 0 0 0,-19 18 0 0 0,6-10 0 0 0,-46 33 0 0 0,33-32 0 0 0,0-3 0 0 0,-2-1 0 0 0,0-2 0 0 0,-72 23 0 0 0,46-23-22 0 0,-85 13-1 0 0,13-4-17 0 0,71-8-523 0 0,66-19 226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7 419 1839 0 0,'21'2'18192'0'0,"-26"-9"-17410"0"0,2 3-734 0 0,0 1-1 0 0,1-1 1 0 0,0 0 0 0 0,0 0 0 0 0,0 0 0 0 0,0 0 0 0 0,1 0 0 0 0,-1-1 0 0 0,1 1 0 0 0,0 0 0 0 0,1-1 0 0 0,-1 1 0 0 0,1-1 0 0 0,0 1 0 0 0,0-1 0 0 0,0 1 0 0 0,0-1 0 0 0,1 1 0 0 0,0 0 0 0 0,1-5 0 0 0,3-6 18 0 0,1 1-1 0 0,0 1 0 0 0,1-1 0 0 0,13-19 0 0 0,-5 9-92 0 0,-5 6-40 0 0,1 1-1 0 0,1 0 1 0 0,1 1 0 0 0,0 0 0 0 0,1 1-1 0 0,1 1 1 0 0,0 0 0 0 0,1 1-1 0 0,1 0 1 0 0,0 2 0 0 0,25-14-1 0 0,-33 21 35 0 0,0 1 0 0 0,0 0 0 0 0,0 1 0 0 0,1-1 0 0 0,-1 2 0 0 0,1 0 0 0 0,-1 0 0 0 0,1 0 1 0 0,0 1-1 0 0,-1 1 0 0 0,1 0 0 0 0,-1 0 0 0 0,1 0 0 0 0,-1 2 0 0 0,1-1 0 0 0,-1 1 0 0 0,0 0 0 0 0,0 1 0 0 0,0 0 0 0 0,-1 1 0 0 0,1-1 0 0 0,-1 2 0 0 0,0-1 0 0 0,14 14 0 0 0,-20-18 33 0 0,2 2 0 0 0,2 11 0 0 0,-5-11 32 0 0,-1 1 0 0 0,1 0 0 0 0,-1-1 0 0 0,1 1 0 0 0,-1 0 0 0 0,0 0 0 0 0,-1 0 0 0 0,1-1 0 0 0,-1 1 0 0 0,0 0 0 0 0,1 0 0 0 0,-2-1 0 0 0,1 1 0 0 0,0-1 0 0 0,-1 1 0 0 0,1-1 0 0 0,-4 5 0 0 0,-2 2 112 0 0,0 1 0 0 0,0-2 0 0 0,-1 1 0 0 0,-10 8 0 0 0,-10 7 98 0 0,0-2 0 0 0,-2-1 0 0 0,-55 30 0 0 0,16-10-146 0 0,37-22-168 0 0,30-20-52 0 0,15-13-3524 0 0,-8 8 2911 0 0,6-9-1611 0 0,1-1-3627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9 7831 0 0,'0'0'706'0'0,"0"-1"-578"0"0,2-6 5862 0 0,-4 9-5358 0 0,-172 199 2731 0 0,62-64-2060 0 0,-291 300 637 0 0,331-364-1815 0 0,-45 49 120 0 0,113-118-231 0 0,-8 14 84 0 0,13-18-121 0 0,-1 0 0 0 0,1 1 0 0 0,-1-1 0 0 0,1 0 0 0 0,-1 1 0 0 0,1-1 0 0 0,0 0 0 0 0,-1 0 0 0 0,1 0 0 0 0,0 0 0 0 0,-1 0 0 0 0,1 0 0 0 0,0 0 0 0 0,-1 0 0 0 0,2 0 0 0 0,5-1-762 0 0,1-1 0 0 0,0 1 0 0 0,-1-2-1 0 0,0 1 1 0 0,11-6 0 0 0,-8 4-1425 0 0,21-9-4285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 14135 0 0,'0'0'1571'0'0,"2"0"-1238"0"0,8 3-107 0 0,1-1 0 0 0,-1 0 0 0 0,1-1 0 0 0,0 0 0 0 0,-1 0-1 0 0,1-1 1 0 0,0-1 0 0 0,-1 0 0 0 0,20-4 0 0 0,0-2 30 0 0,0-2 1 0 0,33-14-1 0 0,-10-1-380 0 0,-51 23-73 0 0,-4 1-353 0 0,-1 0 451 0 0,1-1 0 0 0,0 1 0 0 0,-1 0 0 0 0,1 0 0 0 0,0 1 0 0 0,-4 0 0 0 0,-17 4-64 0 0,2 1 0 0 0,-1 1 0 0 0,0 0 0 0 0,1 2 0 0 0,-26 15 0 0 0,-96 66 437 0 0,120-74-194 0 0,-59 43 478 0 0,70-49-354 0 0,0 0-1 0 0,1 1 1 0 0,0 0 0 0 0,-13 19-1 0 0,22-27-131 0 0,0 0-1 0 0,0 0 0 0 0,1 0 0 0 0,-1 0 1 0 0,0 0-1 0 0,1 1 0 0 0,0-1 1 0 0,0 1-1 0 0,0-1 0 0 0,0 6 0 0 0,1-7-41 0 0,0 0-1 0 0,0-1 0 0 0,0 1 1 0 0,0 0-1 0 0,0 0 0 0 0,1-1 1 0 0,-1 1-1 0 0,1 0 0 0 0,0-1 1 0 0,-1 1-1 0 0,1-1 0 0 0,0 1 1 0 0,0-1-1 0 0,0 1 0 0 0,0-1 1 0 0,0 1-1 0 0,0-1 0 0 0,0 0 1 0 0,0 0-1 0 0,1 0 0 0 0,-1 1 1 0 0,1-1-1 0 0,1 1 0 0 0,4 1-103 0 0,-1 1-1 0 0,1-1 0 0 0,0-1 1 0 0,0 1-1 0 0,0-1 0 0 0,14 2 1 0 0,5 0-348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15199 0 0,'0'0'3324'0'0,"1"-2"-2989"0"0,0-1-243 0 0,1 0 0 0 0,0 0 0 0 0,0 0 1 0 0,1 0-1 0 0,-1 0 0 0 0,0 1 0 0 0,1-1 0 0 0,0 1 0 0 0,0 0 1 0 0,0-1-1 0 0,5-2 0 0 0,42-20 562 0 0,-39 19-481 0 0,111-46 594 0 0,16-9-563 0 0,-117 51-174 0 0,-5 1-3 0 0,0 2 1 0 0,1 0-1 0 0,-1 0 1 0 0,2 2-1 0 0,29-6 1 0 0,-47 11-21 0 0,0 1 1 0 0,1 0 0 0 0,-1-1 0 0 0,0 1 0 0 0,0 0 0 0 0,0 0 0 0 0,0-1 0 0 0,0 1 0 0 0,0 0 0 0 0,0-1 0 0 0,0 1-1 0 0,0 0 1 0 0,0 0 0 0 0,0-1 0 0 0,0 2 0 0 0,-2 4 6 0 0,0 0 1 0 0,0 0-1 0 0,0 0 0 0 0,-1 0 1 0 0,0-1-1 0 0,0 1 0 0 0,-4 5 1 0 0,-29 35 276 0 0,31-40-222 0 0,-32 35 270 0 0,20-23-223 0 0,1 1-1 0 0,1 0 0 0 0,0 1 1 0 0,-19 37-1 0 0,33-56-114 0 0,0 0 1 0 0,0 0 0 0 0,1 1-1 0 0,-1-1 1 0 0,1 1 0 0 0,-1-1-1 0 0,1 0 1 0 0,0 1-1 0 0,0-1 1 0 0,-1 1 0 0 0,1-1-1 0 0,0 1 1 0 0,0-1 0 0 0,0 0-1 0 0,1 1 1 0 0,-1-1-1 0 0,0 1 1 0 0,0-1 0 0 0,1 1-1 0 0,-1-1 1 0 0,2 3 0 0 0,-1-3-32 0 0,0 0 1 0 0,0 0-1 0 0,1 0 1 0 0,-1 0-1 0 0,0 0 1 0 0,0 0-1 0 0,1-1 1 0 0,-1 1 0 0 0,0 0-1 0 0,1-1 1 0 0,-1 1-1 0 0,1-1 1 0 0,-1 1-1 0 0,1-1 1 0 0,-1 0-1 0 0,1 0 1 0 0,-1 0 0 0 0,1 0-1 0 0,-1 0 1 0 0,1 0-1 0 0,1 0 1 0 0,14-2-1503 0 0,0 0 0 0 0,-1-1 0 0 0,28-10 0 0 0,-11 3-4787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25 12895 0 0,'-2'-24'5588'0'0,"-7"33"-5013"0"0,4-2-377 0 0,-1 1-1 0 0,1 1 1 0 0,0-1 0 0 0,1 1-1 0 0,-6 15 1 0 0,1-2 237 0 0,2-6-175 0 0,-162 320 2795 0 0,-49 4-2269 0 0,215-337-795 0 0,-55 91 204 0 0,51-82-306 0 0,1 1 0 0 0,1 0 0 0 0,0 0-1 0 0,0 1 1 0 0,-4 22 0 0 0,9-35 11 0 0,0 0 0 0 0,-1 0-1 0 0,1-1 1 0 0,0 1 0 0 0,0 0-1 0 0,0 0 1 0 0,0 0 0 0 0,0 0-1 0 0,0 0 1 0 0,0 0 0 0 0,0 0-1 0 0,0 0 1 0 0,1-1 0 0 0,-1 1-1 0 0,0 0 1 0 0,0 0 0 0 0,1 0-1 0 0,-1 0 1 0 0,1-1 0 0 0,-1 1 0 0 0,1 0-1 0 0,-1 0 1 0 0,1-1 0 0 0,-1 1-1 0 0,1 0 1 0 0,-1-1 0 0 0,1 1-1 0 0,0-1 1 0 0,0 1 0 0 0,-1 0-1 0 0,1-1 1 0 0,0 0 0 0 0,1 1-1 0 0,0 0-550 0 0,0-1 0 0 0,1 1 0 0 0,-1-1 1 0 0,1 0-1 0 0,-1 0 0 0 0,0 0 0 0 0,1-1 0 0 0,-1 1 0 0 0,0 0 0 0 0,1-1 0 0 0,3-1 0 0 0,8-4-5019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6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16 209 11055 0 0,'-8'-3'1144'0'0,"0"1"3803"0"0,11 1-3954 0 0,142-30 2403 0 0,-76 19-2812 0 0,230-38 1187 0 0,62-14-367 0 0,-306 52-1279 0 0,55-13-29 0 0,-87 22-273 0 0,0 0-1 0 0,42 1 1 0 0,-62 2 85 0 0,0 0-1 0 0,0 0 1 0 0,0 0 0 0 0,0 1 0 0 0,0-1-1 0 0,0 1 1 0 0,0 0 0 0 0,0 0-1 0 0,0 0 1 0 0,0 0 0 0 0,0 0-1 0 0,3 3 1 0 0,-6-4 50 0 0,0 1 1 0 0,0-1-1 0 0,1 1 0 0 0,-1-1 0 0 0,0 1 1 0 0,0-1-1 0 0,0 1 0 0 0,0-1 0 0 0,1 1 1 0 0,-1-1-1 0 0,0 1 0 0 0,0-1 0 0 0,0 1 1 0 0,0-1-1 0 0,0 1 0 0 0,0 0 0 0 0,0-1 1 0 0,-1 1-1 0 0,1-1 0 0 0,0 1 0 0 0,0-1 1 0 0,-1 1-1 0 0,1 1-95 0 0,-1 2-94 0 0,-1 0 0 0 0,1 0 1 0 0,-1 0-1 0 0,0 0 1 0 0,-1 0-1 0 0,1 0 0 0 0,0 0 1 0 0,-1-1-1 0 0,0 0 0 0 0,0 1 1 0 0,-4 3-1 0 0,-12 11-1504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30 9215 0 0,'0'0'422'0'0,"5"-7"132"0"0,7-16 4698 0 0,-17 34-4256 0 0,-17 35-171 0 0,-22 65-1 0 0,11-22-611 0 0,5-21-167 0 0,-48 85 1 0 0,-56 85 70 0 0,99-179-93 0 0,1-3 63 0 0,-47 65 0 0 0,78-120-1 0 0,29-45-5148 0 0,-7 10-832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82 386 8663 0 0,'-6'7'787'0'0,"-10"4"-630"0"0,5 2 221 0 0,10-12 39 0 0,-12 11 1564 0 0,8-10-1820 0 0,1 1-1 0 0,0-1 1 0 0,-1 0-1 0 0,-5 2 1 0 0,9-4 382 0 0,0-1-289 0 0,0-4-134 0 0,0 0 0 0 0,0 0 0 0 0,0 0-1 0 0,1 0 1 0 0,0 1 0 0 0,0-1 0 0 0,0 0-1 0 0,1 0 1 0 0,-1 0 0 0 0,1 0 0 0 0,0 0 0 0 0,0 1-1 0 0,1-1 1 0 0,0 1 0 0 0,2-6 0 0 0,4-7 199 0 0,0 0 0 0 0,19-25 0 0 0,-7 15-213 0 0,1 1 0 0 0,2 1 1 0 0,0 1-1 0 0,2 2 0 0 0,0 0 1 0 0,2 1-1 0 0,42-24 0 0 0,-48 32-32 0 0,0 2 0 0 0,1 0 0 0 0,37-12 0 0 0,-48 20-32 0 0,0 0 0 0 0,0 1 0 0 0,0 0 0 0 0,1 0 0 0 0,-1 1 0 0 0,0 1 0 0 0,0 0 0 0 0,1 0 0 0 0,20 5 0 0 0,-28-4-35 0 0,0 0-1 0 0,0 0 1 0 0,-1 0-1 0 0,1 1 1 0 0,0 0-1 0 0,-1-1 1 0 0,1 1-1 0 0,-1 1 1 0 0,1-1-1 0 0,-1 0 1 0 0,0 1-1 0 0,0 0 1 0 0,0 0-1 0 0,0 0 1 0 0,-1 0 0 0 0,1 0-1 0 0,-1 0 1 0 0,0 1-1 0 0,0-1 1 0 0,0 1-1 0 0,0-1 1 0 0,-1 1-1 0 0,1 0 1 0 0,-1 0-1 0 0,0 0 1 0 0,0 0-1 0 0,-1 0 1 0 0,1 0-1 0 0,-1 4 1 0 0,1 0 37 0 0,-1 0 1 0 0,-1 0-1 0 0,1-1 1 0 0,-1 1 0 0 0,-1 0-1 0 0,0-1 1 0 0,0 1-1 0 0,0-1 1 0 0,-1 1-1 0 0,0-1 1 0 0,0 0 0 0 0,-1 0-1 0 0,0 0 1 0 0,-7 9-1 0 0,-39 41 224 0 0,-65 56-1 0 0,88-88-242 0 0,-1-1 10 0 0,-1-1 0 0 0,-1-1 0 0 0,-34 17 0 0 0,49-30-17 0 0,0-1 0 0 0,-1 0-1 0 0,0-1 1 0 0,0-1 0 0 0,-1-1-1 0 0,-25 5 1 0 0,20-8-28 0 0,20-2-78 0 0,11-10-2860 0 0,0 1 1002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3223 0 0,'-4'8'288'0'0,"-25"23"13999"0"0,30-31-14214 0 0,1 0 0 0 0,-1 0 1 0 0,1 0-1 0 0,-1 0 0 0 0,1 1 0 0 0,-1-1 1 0 0,0 1-1 0 0,1-1 0 0 0,-1 1 1 0 0,1 0-1 0 0,-1-1 0 0 0,0 1 0 0 0,0 0 1 0 0,1 0-1 0 0,-1 0 0 0 0,0 0 0 0 0,2 1 1 0 0,-1 1 16 0 0,0 0-1 0 0,0 0 1 0 0,0 0 0 0 0,0 0 0 0 0,0 1 0 0 0,-1-1 0 0 0,2 4 0 0 0,0 5 151 0 0,0 0 0 0 0,0 0-1 0 0,1 18 1 0 0,-3-15-144 0 0,1 1-1 0 0,1 0 1 0 0,1-1 0 0 0,0 1-1 0 0,1-1 1 0 0,1 0 0 0 0,0 0-1 0 0,11 16 1 0 0,-14-25-86 0 0,1 0 0 0 0,0 0 1 0 0,0-1-1 0 0,1 1 0 0 0,0-1 0 0 0,0 0 1 0 0,0 0-1 0 0,0-1 0 0 0,1 0 1 0 0,0 0-1 0 0,0 0 0 0 0,0 0 1 0 0,0-1-1 0 0,0 0 0 0 0,1-1 0 0 0,-1 1 1 0 0,1-1-1 0 0,0 0 0 0 0,0-1 1 0 0,14 2-1 0 0,-6-3 5 0 0,1-2 0 0 0,-1 1 1 0 0,1-2-1 0 0,-1 0 0 0 0,17-6 0 0 0,-27 8-101 0 0,0-1-1 0 0,0 0 1 0 0,0-1 0 0 0,7-3-1 0 0,-1-3-2675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 7167 0 0,'0'0'331'0'0,"-9"-2"102"0"0,2 1 215 0 0,-1 0-1 0 0,1 1 1 0 0,-13 1-1 0 0,-2 0 2863 0 0,11 13-2260 0 0,-27 42 818 0 0,25-35-1609 0 0,-26 31-1 0 0,1-13-259 0 0,-2-2 0 0 0,-75 53 0 0 0,-10-11 27 0 0,82-54-254 0 0,41-24-186 0 0,15-8-380 0 0,-1-1-1 0 0,14-11 1 0 0,-7 5-105 0 0,7-5-227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10567 0 0,'0'0'956'0'0,"-2"1"-709"0"0,0 0-137 0 0,0 1-1 0 0,0 0 1 0 0,0-1-1 0 0,1 1 1 0 0,-1 0 0 0 0,0 0-1 0 0,1 0 1 0 0,-1 0-1 0 0,1 0 1 0 0,0 0 0 0 0,-1 0-1 0 0,1 0 1 0 0,0 1-1 0 0,0-1 1 0 0,1 0 0 0 0,-1 1-1 0 0,0-1 1 0 0,1 0-1 0 0,-1 1 1 0 0,1-1-1 0 0,0 5 1 0 0,-1 3 89 0 0,1-1 0 0 0,0 0 0 0 0,1 0 1 0 0,3 18-1 0 0,0-14-18 0 0,0-1 1 0 0,1 1-1 0 0,0-1 1 0 0,1-1 0 0 0,0 1-1 0 0,1-1 1 0 0,11 14 0 0 0,5 4 148 0 0,35 33 1 0 0,54 37-81 0 0,-1-1-88 0 0,-96-84-163 0 0,-11-13-4 0 0,0 0-7 0 0,-2 1-75 0 0,0-2-204 0 0,0 1 239 0 0,-1-1 0 0 0,0 0-1 0 0,1 0 1 0 0,-1 0 0 0 0,1 0-1 0 0,-1 0 1 0 0,0 0-1 0 0,1-1 1 0 0,-1 1 0 0 0,0 0-1 0 0,1-1 1 0 0,-1 1 0 0 0,0-1-1 0 0,0 1 1 0 0,1-1 0 0 0,-1 0-1 0 0,0 1 1 0 0,0-1 0 0 0,0 0-1 0 0,0 0 1 0 0,0 0 0 0 0,0 0-1 0 0,0 0 1 0 0,0 0 0 0 0,0 0-1 0 0,0-2 1 0 0,5-6-481 0 0,-1 0 1 0 0,0 0-1 0 0,0-1 1 0 0,-1 0-1 0 0,-1 0 1 0 0,5-18-1 0 0,-3 2-3970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9071 0 0,'0'0'6371'0'0,"1"2"-6055"0"0,0 3-143 0 0,0 0-1 0 0,0 0 1 0 0,1 0-1 0 0,0 0 1 0 0,0 0 0 0 0,0-1-1 0 0,1 1 1 0 0,-1-1-1 0 0,1 1 1 0 0,0-1 0 0 0,1 0-1 0 0,5 5 1 0 0,-1 0 320 0 0,0 1 0 0 0,11 16 0 0 0,-16-23-389 0 0,-1 1 0 0 0,0 0-1 0 0,-1 0 1 0 0,1 0 0 0 0,-1 1-1 0 0,1-1 1 0 0,-1 0 0 0 0,0 0-1 0 0,-1 1 1 0 0,1 7 0 0 0,-1-1 72 0 0,0 1 1 0 0,-5 20 0 0 0,4-27-154 0 0,0-1 0 0 0,0 1 0 0 0,-1-1 0 0 0,1 0 0 0 0,-1 1 0 0 0,0-1 0 0 0,-1 0 0 0 0,1 0 0 0 0,-1-1 0 0 0,-3 5 0 0 0,-1 0-38 0 0,3-3-31 0 0,-1 1 1 0 0,0-1-1 0 0,0 0 1 0 0,0-1-1 0 0,-1 1 1 0 0,-9 5-1 0 0,13-9-150 0 0,-5-5-2478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10047 0 0,'-9'1'912'0'0,"3"-2"-775"0"0,-14 1-8 0 0,19 0-37 0 0,-1 0 0 0 0,1 0 0 0 0,0 0 0 0 0,0 0 0 0 0,0 0 0 0 0,0 0 0 0 0,0 1 0 0 0,0-1 0 0 0,0 0 0 0 0,0 1 0 0 0,0-1 0 0 0,0 0 0 0 0,1 1 0 0 0,-1-1 0 0 0,0 1 0 0 0,0 0 0 0 0,0-1 0 0 0,0 1 0 0 0,1 0 0 0 0,-1-1 0 0 0,0 1 0 0 0,1 0 0 0 0,-1 0 0 0 0,0 0 0 0 0,1 0 0 0 0,-1-1 0 0 0,1 1 0 0 0,0 0 0 0 0,-1 0 1 0 0,1 0-1 0 0,0 0 0 0 0,-1 0 0 0 0,1 0 0 0 0,0 0 0 0 0,0 0 0 0 0,0 0 0 0 0,0 0 0 0 0,0 1 0 0 0,0-1 0 0 0,0 0 0 0 0,0 0 0 0 0,0 0 0 0 0,0 0 0 0 0,1 0 0 0 0,-1 0 0 0 0,0 0 0 0 0,1 0 0 0 0,0 0 0 0 0,1 4 74 0 0,0-1-1 0 0,0 1 1 0 0,0-1 0 0 0,1 0-1 0 0,0 0 1 0 0,0 0-1 0 0,0 0 1 0 0,7 6 0 0 0,1-1 208 0 0,1-2 1 0 0,1 1 0 0 0,-1-2 0 0 0,1 0 0 0 0,0 0 0 0 0,24 6 0 0 0,23 11-137 0 0,-41-9-2198 0 0,-10-3-3812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5063 0 0,'0'0'12822'0'0,"-1"1"-12524"0"0,-4 8-245 0 0,0 0 1 0 0,-1-1-1 0 0,-1 0 0 0 0,1 0 1 0 0,-1 0-1 0 0,-1-1 0 0 0,-12 10 0 0 0,5-3-31 0 0,-33 28-325 0 0,-1-2-1 0 0,-2-2 0 0 0,-87 48 1 0 0,133-83 258 0 0,0-1 0 0 0,0 1 0 0 0,0-1 0 0 0,0 0 0 0 0,-1 0 0 0 0,1-1 0 0 0,-1 0 0 0 0,-8 1 1 0 0,13-2-66 0 0,-4-7-114 0 0,4 0 131 0 0,2 3 84 0 0,1 1 0 0 0,0 0 1 0 0,0 0-1 0 0,0 0 0 0 0,0 0 0 0 0,0 0 0 0 0,0 0 1 0 0,1 1-1 0 0,-1-1 0 0 0,1 1 0 0 0,3-3 0 0 0,1 0-7 0 0,-1 1 0 0 0,1-1 0 0 0,15-6-1 0 0,1 3 29 0 0,-28 29 102 0 0,-1-12-88 0 0,0 0 0 0 0,0 0 0 0 0,-10 11 0 0 0,9-12-1 0 0,0 0-1 0 0,1 1 1 0 0,-9 17-1 0 0,7-11 39 0 0,2 1 0 0 0,0 0 0 0 0,-4 19 0 0 0,8-26-10 0 0,0 1-1 0 0,1-1 1 0 0,0 0-1 0 0,1 0 1 0 0,0 0-1 0 0,1 1 1 0 0,2 14-1 0 0,4 6 60 0 0,-4-20-76 0 0,-1-1 0 0 0,0 1 0 0 0,0 0 0 0 0,-1 0 0 0 0,0 0 0 0 0,-1 18 0 0 0,-2-22-18 0 0,0-1 0 0 0,0 1 0 0 0,0 0 0 0 0,-1-1 0 0 0,0 1 0 0 0,0-1-1 0 0,0 0 1 0 0,-1 0 0 0 0,1 0 0 0 0,-1 0 0 0 0,-5 4 0 0 0,8-8 115 0 0,9-9-97 0 0,79-66-1649 0 0,-32 26 990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8287 0 0,'0'0'639'0'0,"-1"0"-415"0"0,-8 0-161 0 0,5 0 563 0 0,-1 0 0 0 0,1 0 1 0 0,-1 0-1 0 0,0 1 0 0 0,1 0 0 0 0,-1 0 0 0 0,-5 2 0 0 0,10-3-600 0 0,-27 10 696 0 0,-26 13 0 0 0,45-19-665 0 0,1 0 0 0 0,0 0 0 0 0,0 1 0 0 0,1 0 0 0 0,-1 0 1 0 0,1 0-1 0 0,0 1 0 0 0,-7 9 0 0 0,-65 101 349 0 0,66-94-341 0 0,0 0 0 0 0,2 1 0 0 0,-12 37-1 0 0,20-53-51 0 0,-5 16 120 0 0,1 0 1 0 0,-4 32-1 0 0,9-48-94 0 0,1-1 0 0 0,-1 0 1 0 0,1 1-1 0 0,0-1 0 0 0,1 0 0 0 0,0 0 1 0 0,0 1-1 0 0,0-1 0 0 0,1 0 0 0 0,0 0 1 0 0,0 0-1 0 0,0 0 0 0 0,1-1 0 0 0,4 8 1 0 0,-4-10-4 0 0,0 0 0 0 0,0 0 0 0 0,0 0 1 0 0,0 0-1 0 0,0-1 0 0 0,1 1 0 0 0,0-1 1 0 0,-1 0-1 0 0,1 0 0 0 0,0 0 0 0 0,0-1 1 0 0,0 0-1 0 0,0 1 0 0 0,8 0 0 0 0,7 1 166 0 0,36 2 1 0 0,-44-4-153 0 0,59 6-2763 0 0,-60-5-3190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42 4607 0 0,'19'-28'839'0'0,"-10"15"8133"0"0,-18 20-8855 0 0,-9 9-25 0 0,0 1-1 0 0,1 1 0 0 0,-29 39 1 0 0,-32 69-15 0 0,72-115-42 0 0,1 0 1 0 0,0 1 0 0 0,0 0-1 0 0,2 0 1 0 0,-1 0-1 0 0,1 1 1 0 0,1-1-1 0 0,-2 22 1 0 0,4-33 2 0 0,0 0 1 0 0,1 0 0 0 0,-1 0-1 0 0,0 0 1 0 0,1 0-1 0 0,-1 0 1 0 0,0 0-1 0 0,1 0 1 0 0,-1 0-1 0 0,1 0 1 0 0,0 0-1 0 0,-1 0 1 0 0,1 0-1 0 0,0-1 1 0 0,-1 1-1 0 0,1 0 1 0 0,0 0-1 0 0,0-1 1 0 0,-1 1 0 0 0,1 0-1 0 0,0-1 1 0 0,0 1-1 0 0,0-1 1 0 0,0 1-1 0 0,0-1 1 0 0,0 0-1 0 0,1 1 1 0 0,2 0 113 0 0,0 0 0 0 0,0 0 0 0 0,-1 0 0 0 0,1-1 0 0 0,6 1 0 0 0,-2-2 25 0 0,-1 1 1 0 0,1-2 0 0 0,-1 1-1 0 0,1-1 1 0 0,-1 0 0 0 0,0 0 0 0 0,0-1-1 0 0,0 0 1 0 0,8-5 0 0 0,9-6 112 0 0,26-20 1 0 0,-24 15-156 0 0,-8 6-55 0 0,-1-1 0 0 0,0 0 0 0 0,29-34 0 0 0,-36 35-81 0 0,0 0 0 0 0,0-1 0 0 0,-2 0 0 0 0,1 0 0 0 0,-2-1 0 0 0,7-16 0 0 0,-13 26-36 0 0,1 1 1 0 0,-1-1-1 0 0,0 0 0 0 0,0 0 0 0 0,0 0 0 0 0,-1 0 0 0 0,1-7 1 0 0,-2 10-4 0 0,1 1 1 0 0,0 0-1 0 0,0 0 1 0 0,0-1 0 0 0,-1 1-1 0 0,1 0 1 0 0,0 0-1 0 0,-1 0 1 0 0,1 0-1 0 0,-1-1 1 0 0,0 1 0 0 0,1 0-1 0 0,-1 0 1 0 0,0 0-1 0 0,0 0 1 0 0,1 0 0 0 0,-1 1-1 0 0,0-1 1 0 0,0 0-1 0 0,0 0 1 0 0,0 0 0 0 0,0 1-1 0 0,0-1 1 0 0,-1 0-1 0 0,1 1 1 0 0,0-1-1 0 0,0 1 1 0 0,0 0 0 0 0,0-1-1 0 0,-1 1 1 0 0,1 0-1 0 0,0 0 1 0 0,-2 0 0 0 0,-4-1-80 0 0,0 1 1 0 0,1 1-1 0 0,-1-1 1 0 0,1 1 0 0 0,-1 0-1 0 0,1 1 1 0 0,-12 4 0 0 0,-19 9-2357 0 0,14-4-3822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1839 0 0,'-2'0'4508'0'0,"1"-1"-4181"0"0,0 1 0 0 0,1 0 0 0 0,-1 0 0 0 0,0 0 0 0 0,0 0 0 0 0,1 0 0 0 0,-1 0 0 0 0,0 0 0 0 0,1 1 0 0 0,-1-1 0 0 0,0 0 0 0 0,0 0 0 0 0,1 1 0 0 0,-1-1 0 0 0,1 0 0 0 0,-1 1 0 0 0,0-1 0 0 0,1 0 0 0 0,-1 1 0 0 0,1-1 0 0 0,-1 1 0 0 0,1-1 0 0 0,-1 1 0 0 0,1-1 0 0 0,-2 2 0 0 0,3 9 3409 0 0,4-1-4883 0 0,3 1 1386 0 0,0-1 0 0 0,1 1 0 0 0,0-1 0 0 0,15 12 0 0 0,-11-10 65 0 0,20 23 1 0 0,-29-29-233 0 0,1-1 0 0 0,-1 1 0 0 0,-1 0 0 0 0,1 0 0 0 0,-1 0 0 0 0,0 0 0 0 0,-1 0-1 0 0,1 1 1 0 0,-1 0 0 0 0,-1-1 0 0 0,1 1 0 0 0,-1 0 0 0 0,0 0 0 0 0,-1-1 0 0 0,1 1 0 0 0,-2 0 0 0 0,1 0 0 0 0,-1 0 0 0 0,1 0 0 0 0,-2-1 0 0 0,1 1 0 0 0,-1 0 0 0 0,0-1 0 0 0,-1 1 0 0 0,1-1 0 0 0,-1 0 0 0 0,-5 8 0 0 0,-8 8 4 0 0,0-1 1 0 0,-2 0-1 0 0,0-1 1 0 0,-28 22 0 0 0,45-41-78 0 0,-5 5-120 0 0,-1-1-1 0 0,0 1 0 0 0,-1-1 1 0 0,-7 3-1 0 0,14-7-182 0 0,-11-15-1400 0 0,11 12 1427 0 0,0 0-1 0 0,1 0 0 0 0,-1 0 1 0 0,0 0-1 0 0,1-1 0 0 0,0 1 1 0 0,0 0-1 0 0,0 0 1 0 0,0 0-1 0 0,0 0 0 0 0,0 0 1 0 0,0-1-1 0 0,1 1 0 0 0,0-2 1 0 0,0-1-301 0 0,1-1 0 0 0,0 1 0 0 0,0 0 1 0 0,4-6-1 0 0,4-5-889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40 11631 0 0,'1'-7'313'0'0,"-1"4"-191"0"0,1 0 0 0 0,-1 0 0 0 0,1 0 0 0 0,0 0 0 0 0,0 0 0 0 0,0 0 0 0 0,0 0 0 0 0,3-5 3796 0 0,-4 12-3765 0 0,-1 0 0 0 0,0 0 1 0 0,0 0-1 0 0,0 0 0 0 0,-1-1 0 0 0,1 1 1 0 0,-3 4-1 0 0,-1 4 69 0 0,-22 53 828 0 0,-35 96 577 0 0,49-120-1455 0 0,1 2 0 0 0,-6 51 0 0 0,17-83-207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6447 0 0,'0'0'586'0'0,"-1"1"-486"0"0,-1 5 351 0 0,-1-1 0 0 0,1 1 1 0 0,0-1-1 0 0,1 1 0 0 0,-1 0 1 0 0,1 0-1 0 0,0-1 0 0 0,0 10 1 0 0,2 51 2334 0 0,-1-62-2749 0 0,2 17 300 0 0,1 0 0 0 0,1 0 0 0 0,0-1 0 0 0,2 1 0 0 0,1-1 0 0 0,12 27 1 0 0,66 111 1012 0 0,-63-121-1111 0 0,-13-21-136 0 0,5 7 92 0 0,-1 1 1 0 0,-1 0-1 0 0,9 28 0 0 0,-18-44-116 0 0,-1 0 1 0 0,0 1 0 0 0,0-1-1 0 0,-1 0 1 0 0,0 1-1 0 0,-1-1 1 0 0,0 1-1 0 0,0-1 1 0 0,-1 0 0 0 0,0 1-1 0 0,0-1 1 0 0,-1 0-1 0 0,0 1 1 0 0,-4 9 0 0 0,-5 4 81 0 0,0-1 0 0 0,-1 0 0 0 0,0 0 0 0 0,-2-1 1 0 0,-1-1-1 0 0,0 0 0 0 0,-2-2 0 0 0,0 1 0 0 0,0-2 1 0 0,-33 23-1 0 0,-20 21-1396 0 0,59-49-229 0 0,1-4-5480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3679 0 0,'0'0'11062'0'0,"1"0"-10361"0"0,102-26 2596 0 0,-30 6-2213 0 0,51-13-312 0 0,-67 16-707 0 0,0 3 1 0 0,71-9-1 0 0,-91 22-936 0 0,-12 6-4786 0 0,-14 0-487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9671 0 0,'0'0'748'0'0,"1"-1"-492"0"0,2-3 138 0 0,0 1 1 0 0,1 0-1 0 0,-1 0 0 0 0,1 1 0 0 0,0-1 0 0 0,0 1 0 0 0,0 0 0 0 0,0 0 0 0 0,0 0 0 0 0,0 0 1 0 0,5-1-1 0 0,11-2 1718 0 0,21-4 1 0 0,151-23 611 0 0,-28 5-6496 0 0,-139 22-3035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21 3223 0 0,'0'0'400'0'0,"-2"0"470"0"0,-2-2-264 0 0,-1 0 1 0 0,0 1 0 0 0,1-1 0 0 0,-1 1-1 0 0,0 0 1 0 0,-8 0 0 0 0,-2-1 552 0 0,13 2-499 0 0,-3 0 49 0 0,1 0 0 0 0,-1 0 0 0 0,1-1 0 0 0,0 1 0 0 0,-1-1 0 0 0,-4-2 0 0 0,-9 0-442 0 0,13 2-188 0 0,1 2 1 0 0,-1-1 0 0 0,0 0 0 0 0,1 1 0 0 0,0 0 0 0 0,-1 0 0 0 0,1 1 0 0 0,-1-1 0 0 0,-6 4 0 0 0,-4 3 79 0 0,-18 13 0 0 0,16-10-60 0 0,-26 16 42 0 0,-69 57 0 0 0,-1 10-60 0 0,25-21-23 0 0,80-66-5 0 0,6-5-22 0 0,5-2-510 0 0,5 0-150 0 0,1 0-1 0 0,0 0 0 0 0,10-2 1 0 0,-1-2-653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11519 0 0,'-8'6'288'0'0,"0"0"0"0"0,0 0 0 0 0,0 1 0 0 0,1 0 0 0 0,0 0 0 0 0,1 1 0 0 0,0 0 0 0 0,-10 15 0 0 0,-1 8 1292 0 0,-15 36 0 0 0,27-57-1301 0 0,-86 206 1245 0 0,-21 45-1380 0 0,75-188-75 0 0,-20 47-657 0 0,56-117 333 0 0,-1 4-65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11975 0 0,'7'-14'380'0'0,"1"0"0"0"0,0 0 0 0 0,1 1-1 0 0,0 0 1 0 0,1 1 0 0 0,1 0 0 0 0,0 0 0 0 0,1 1-1 0 0,0 1 1 0 0,19-14 0 0 0,-3 5 61 0 0,2 2 0 0 0,0 0 0 0 0,59-21 0 0 0,-61 27-316 0 0,0 2 0 0 0,1 1 0 0 0,34-5 0 0 0,-52 11-79 0 0,0 1 1 0 0,0 0 0 0 0,0 1 0 0 0,0 0 0 0 0,0 1 0 0 0,0 0 0 0 0,0 0 0 0 0,0 2 0 0 0,0-1-1 0 0,-1 1 1 0 0,19 8 0 0 0,-25-9-7 0 0,1 0 0 0 0,-1 1 0 0 0,0 0 0 0 0,0 0 0 0 0,0 0 0 0 0,0 0 0 0 0,0 1 0 0 0,-1-1-1 0 0,0 1 1 0 0,1 0 0 0 0,-1 0 0 0 0,-1 0 0 0 0,1 0 0 0 0,-1 1 0 0 0,1-1 0 0 0,-1 1 0 0 0,0-1 0 0 0,-1 1 0 0 0,1 0-1 0 0,-1 0 1 0 0,0 0 0 0 0,1 8 0 0 0,-2-5 37 0 0,0 0 0 0 0,-1 0 0 0 0,0 0 0 0 0,0-1 0 0 0,0 1 0 0 0,-1 0 0 0 0,-1 0-1 0 0,1-1 1 0 0,-1 1 0 0 0,0-1 0 0 0,-1 1 0 0 0,0-1 0 0 0,-7 10 0 0 0,-8 8 77 0 0,-1-1 0 0 0,-1-1 1 0 0,-1-1-1 0 0,-46 37 0 0 0,-113 63 92 0 0,129-89-222 0 0,5-4-404 0 0,0-2 0 0 0,-64 26 0 0 0,107-51-189 0 0,0-1-1 0 0,0 0 0 0 0,-1 1 1 0 0,-7 0-1 0 0,3-2-6042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9 16039 0 0,'0'0'1452'0'0,"-6"-5"-1168"0"0,4 4-256 0 0,0 1-1 0 0,0-1 0 0 0,0 1 0 0 0,0-1 1 0 0,0 1-1 0 0,0 0 0 0 0,0 0 1 0 0,0 0-1 0 0,-1 0 0 0 0,1 0 1 0 0,0 0-1 0 0,0 1 0 0 0,0-1 1 0 0,0 1-1 0 0,0-1 0 0 0,0 1 1 0 0,-2 1-1 0 0,-6 2 265 0 0,1 1 1 0 0,-11 7-1 0 0,8-5-121 0 0,-13 8-30 0 0,0 1 1 0 0,1 1-1 0 0,1 1 0 0 0,1 1 0 0 0,0 1 0 0 0,1 1 0 0 0,2 1 1 0 0,-31 44-1 0 0,7 0 32 0 0,-36 75-1 0 0,66-113-115 0 0,1-1 0 0 0,1 2-1 0 0,2-1 1 0 0,1 1 0 0 0,-9 58-1 0 0,17-79-38 0 0,-1 1-1 0 0,1-1 1 0 0,1 1-1 0 0,-1-1 1 0 0,2 1-1 0 0,-1-1 1 0 0,5 14-1 0 0,1-3 59 0 0,0-1 0 0 0,13 19 0 0 0,-19-33-195 0 0,11 20 390 0 0,-12-22-424 0 0,1-1 1 0 0,0 1-1 0 0,-1 0 0 0 0,0 0 0 0 0,1 0 0 0 0,-1 0 0 0 0,0-1 0 0 0,0 1 0 0 0,0 0 0 0 0,0 0 0 0 0,0 0 0 0 0,-1 3 0 0 0,-2 4-851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12095 0 0,'0'0'3076'0'0,"2"0"-2102"0"0,2 1-876 0 0,-1 0 0 0 0,0-1 0 0 0,0 1 0 0 0,1 1 0 0 0,-1-1 0 0 0,0 0 0 0 0,0 1 0 0 0,0-1 0 0 0,0 1 0 0 0,-1 0 0 0 0,1 0 0 0 0,0 0 0 0 0,-1 0 0 0 0,1 1 0 0 0,-1-1 0 0 0,0 1 0 0 0,0-1 0 0 0,0 1 0 0 0,0 0 0 0 0,0 0 0 0 0,-1 0 0 0 0,3 6 0 0 0,53 133 1032 0 0,-4-8-10 0 0,-43-113-1001 0 0,2 1 0 0 0,0-2 0 0 0,1 0 0 0 0,16 20 1 0 0,-13-21-56 0 0,0-1 1 0 0,1-1 0 0 0,1 0 0 0 0,39 28-1 0 0,-51-41-41 0 0,1 0-1 0 0,-1 0 1 0 0,1-1-1 0 0,0 0 0 0 0,0 0 1 0 0,0 0-1 0 0,1-1 1 0 0,-1 0-1 0 0,0-1 1 0 0,1 1-1 0 0,0-2 0 0 0,-1 1 1 0 0,1-1-1 0 0,-1 0 1 0 0,1 0-1 0 0,0-1 1 0 0,-1 0-1 0 0,1-1 0 0 0,-1 1 1 0 0,8-4-1 0 0,-5 1-266 0 0,0 0-1 0 0,0-1 0 0 0,11-7 1 0 0,-16 9-302 0 0,-1-1 0 0 0,1 1 0 0 0,-1-1-1 0 0,0 0 1 0 0,0 0 0 0 0,0 0 0 0 0,-1-1 0 0 0,4-4 0 0 0,-3 0-1010 0 0,-2 0-19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 7831 0 0,'0'0'7231'0'0,"-9"-1"-6308"0"0,7 1-858 0 0,-1 0 0 0 0,1 0 0 0 0,0 0 0 0 0,0 0-1 0 0,-1 1 1 0 0,1-1 0 0 0,0 1 0 0 0,0 0 0 0 0,0 0 0 0 0,0 0 0 0 0,0 0 0 0 0,0 0 0 0 0,0 0 0 0 0,-2 2 0 0 0,-26 20 230 0 0,-52 62 166 0 0,33-32-265 0 0,-86 100 874 0 0,15-16-333 0 0,84-99-651 0 0,-2-2-1 0 0,-42 32 1 0 0,44-42 0 0 0,35-26-22 0 0,2-1 8 0 0,12-11-320 0 0,1 1 0 0 0,22-16 1 0 0,11-2-3788 0 0,-39 24 2643 0 0,32-19-4652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1839 0 0,'-60'11'879'0'0,"43"-6"2089"0"0,0 0-1 0 0,1 1 1 0 0,-19 13 4247 0 0,35-19-7132 0 0,16 0 1067 0 0,21-3-882 0 0,24-6 123 0 0,99-2 0 0 0,-158 11-411 0 0,1 0-1 0 0,0 0 1 0 0,-1 1-1 0 0,1-1 1 0 0,-1 0-1 0 0,1 1 1 0 0,-1 0 0 0 0,1 0-1 0 0,-1-1 1 0 0,1 1-1 0 0,-1 1 1 0 0,3 0-1 0 0,-4-1-121 0 0,0 0 0 0 0,0 0-1 0 0,0 0 1 0 0,0 0 0 0 0,0 0-1 0 0,-1 1 1 0 0,1-1 0 0 0,0 0-1 0 0,0 0 1 0 0,-1 1 0 0 0,1-1-1 0 0,-1 0 1 0 0,1 1 0 0 0,-1-1-1 0 0,0 0 1 0 0,1 1 0 0 0,-1-1-1 0 0,0 0 1 0 0,0 1 0 0 0,0-1-1 0 0,0 1 1 0 0,0-1 0 0 0,0 1 0 0 0,-1 1-1 0 0,-2 9-2281 0 0,-2-1-3208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3223 0 0,'-5'12'20583'0'0,"14"-13"-20090"0"0,-4 0-3122 0 0,147-35 4368 0 0,-68 14-1605 0 0,-75 20-133 0 0,-3 0-118 0 0,1 0 0 0 0,0 1 0 0 0,-1 0 0 0 0,1 0-1 0 0,0 0 1 0 0,-1 1 0 0 0,11 1 0 0 0,-15 0-272 0 0,0-1 0 0 0,0 1 0 0 0,1 0 0 0 0,-1 0 0 0 0,0 1 0 0 0,0-1 1 0 0,0 0-1 0 0,-1 1 0 0 0,1-1 0 0 0,2 3 0 0 0,4 2-4125 0 0,0 0-1462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11575 0 0,'0'0'1047'0'0,"-1"-1"-724"0"0,-3 1-46 0 0,1-1 1 0 0,-1 0-1 0 0,1 1 1 0 0,-1 0-1 0 0,1 0 1 0 0,-1 0-1 0 0,1 0 1 0 0,-1 1-1 0 0,0-1 0 0 0,1 1 1 0 0,-1 0-1 0 0,1 0 1 0 0,0 0-1 0 0,-1 0 1 0 0,1 1-1 0 0,0 0 1 0 0,0-1-1 0 0,-3 3 1 0 0,-5 3-133 0 0,0 1 1 0 0,0 0 0 0 0,-16 16-1 0 0,11-5 62 0 0,0 1-1 0 0,1 0 1 0 0,-19 36 0 0 0,16-26 25 0 0,6-10 21 0 0,1 0 1 0 0,-15 37-1 0 0,23-50-208 0 0,1 0 0 0 0,0-1 0 0 0,0 1 0 0 0,0 0 0 0 0,1 0 0 0 0,0 1 0 0 0,1-1 0 0 0,0 0-1 0 0,0 0 1 0 0,0 0 0 0 0,1 0 0 0 0,0 0 0 0 0,2 8 0 0 0,-2-13-6 0 0,0 1-1 0 0,0-1 0 0 0,0 0 1 0 0,1 0-1 0 0,-1 0 1 0 0,0 0-1 0 0,1 0 1 0 0,-1 0-1 0 0,1 0 0 0 0,0-1 1 0 0,0 1-1 0 0,-1 0 1 0 0,1-1-1 0 0,0 0 0 0 0,0 1 1 0 0,1-1-1 0 0,-1 0 1 0 0,0 0-1 0 0,0 0 1 0 0,0 0-1 0 0,1 0 0 0 0,-1-1 1 0 0,0 1-1 0 0,1-1 1 0 0,-1 0-1 0 0,6 1 0 0 0,3-1 166 0 0,1-1-1 0 0,0 0 1 0 0,0 0-1 0 0,13-5 0 0 0,-20 6-169 0 0,17-6 149 0 0,0 0 0 0 0,0-1 0 0 0,0-1 0 0 0,-1-1 0 0 0,24-14 0 0 0,-31 15-156 0 0,0-1 1 0 0,-1 0 0 0 0,0-1-1 0 0,-1 0 1 0 0,0-1 0 0 0,0-1-1 0 0,-1 0 1 0 0,11-16 0 0 0,-17 21-36 0 0,-1 0 0 0 0,0 0 1 0 0,-1 0-1 0 0,0 0 0 0 0,0-1 1 0 0,0 0-1 0 0,-1 1 0 0 0,0-1 1 0 0,-1 0-1 0 0,0 0 0 0 0,0 0 1 0 0,0 0-1 0 0,-1 0 0 0 0,0 0 1 0 0,-1 0-1 0 0,0 0 0 0 0,0 1 1 0 0,0-1-1 0 0,-1 0 0 0 0,-1 0 1 0 0,1 1-1 0 0,-1-1 0 0 0,-7-11 1 0 0,8 14-92 0 0,-1-1 0 0 0,0 2 1 0 0,0-1-1 0 0,0 0 0 0 0,-1 1 1 0 0,1-1-1 0 0,-1 1 0 0 0,0 0 1 0 0,-1 0-1 0 0,1 1 0 0 0,-1-1 1 0 0,1 1-1 0 0,-1 0 0 0 0,0 0 1 0 0,0 0-1 0 0,-1 1 0 0 0,1 0 1 0 0,0 0-1 0 0,-8-1 0 0 0,12 2-732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7367 0 0,'0'0'11711'0'0,"0"2"-11530"0"0,3 6-12 0 0,0 1 1 0 0,1-1-1 0 0,-1 0 0 0 0,2 0 1 0 0,-1-1-1 0 0,1 1 0 0 0,11 12 0 0 0,3 1 286 0 0,26 20 0 0 0,-29-27-345 0 0,-1 0 0 0 0,-1 1-1 0 0,24 30 1 0 0,-36-43-110 0 0,-1-1-1 0 0,0 1 1 0 0,0 0 0 0 0,0 0 0 0 0,0 0 0 0 0,0-1-1 0 0,-1 1 1 0 0,1 0 0 0 0,0 0 0 0 0,-1 0-1 0 0,0 0 1 0 0,1 0 0 0 0,-1 0 0 0 0,0 1 0 0 0,0-1-1 0 0,0 0 1 0 0,0 0 0 0 0,0 0 0 0 0,-1 0 0 0 0,1 0-1 0 0,-1 0 1 0 0,1 0 0 0 0,-1 0 0 0 0,-1 2 0 0 0,0 0-2 0 0,-1-1 0 0 0,1 1 0 0 0,-1-1 0 0 0,0 0 0 0 0,0 0 0 0 0,-1 0 0 0 0,1 0 0 0 0,0-1 0 0 0,-1 1 0 0 0,-5 2 0 0 0,-9 4-154 0 0,0 0 0 0 0,-1-1 0 0 0,0-1 0 0 0,-1-1 0 0 0,1-1 0 0 0,-1-1 0 0 0,-29 3 0 0 0,46-7 95 0 0,2 1-62 0 0,0-1 0 0 0,0 0 1 0 0,0 1-1 0 0,-1-1 0 0 0,1 0 0 0 0,0 0 0 0 0,0 0 0 0 0,0 0 0 0 0,0 0 0 0 0,0 0 0 0 0,-1 0 1 0 0,1-1-1 0 0,0 1 0 0 0,0 0 0 0 0,0-1 0 0 0,0 1 0 0 0,0 0 0 0 0,0-1 0 0 0,0 0 0 0 0,0 1 0 0 0,0-1 1 0 0,0 1-1 0 0,0-1 0 0 0,-1-1 0 0 0,-1-8-1376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 9671 0 0,'-6'-7'875'0'0,"5"6"-788"0"0,0 0 1 0 0,0 0-1 0 0,0 0 0 0 0,0 0 1 0 0,0 0-1 0 0,-1 1 1 0 0,1-1-1 0 0,0 0 0 0 0,0 0 1 0 0,-1 1-1 0 0,1-1 0 0 0,0 1 1 0 0,-1-1-1 0 0,1 1 1 0 0,-1-1-1 0 0,1 1 0 0 0,-1 0 1 0 0,1 0-1 0 0,-1 0 0 0 0,1 0 1 0 0,0 0-1 0 0,-1 0 1 0 0,1 0-1 0 0,-1 0 0 0 0,1 1 1 0 0,-1-1-1 0 0,1 1 0 0 0,0-1 1 0 0,-1 1-1 0 0,1-1 0 0 0,0 1 1 0 0,-1 0-1 0 0,1-1 1 0 0,0 1-1 0 0,0 0 0 0 0,0 0 1 0 0,-1 0-1 0 0,1 0 0 0 0,0 0 1 0 0,0 0-1 0 0,-1 2 1 0 0,-2 3 291 0 0,0-1 1 0 0,1 1-1 0 0,-1 0 1 0 0,1 0 0 0 0,0 0-1 0 0,0 0 1 0 0,-3 10 0 0 0,5-12-338 0 0,1 0 1 0 0,-1 1 0 0 0,0-1-1 0 0,1 0 1 0 0,0 0 0 0 0,0 0-1 0 0,0 0 1 0 0,1 0 0 0 0,-1 0-1 0 0,1 1 1 0 0,0-1 0 0 0,0 0-1 0 0,1 0 1 0 0,-1-1 0 0 0,1 1-1 0 0,-1 0 1 0 0,1 0 0 0 0,1-1-1 0 0,-1 1 1 0 0,4 3 0 0 0,5 6 157 0 0,1-1 0 0 0,0 0 0 0 0,26 18 0 0 0,9 9 278 0 0,-40-31-449 0 0,0 0 1 0 0,-1 0-1 0 0,0 0 0 0 0,-1 1 0 0 0,1 0 0 0 0,-2 0 1 0 0,1 0-1 0 0,-1 0 0 0 0,-1 1 0 0 0,0 0 0 0 0,3 15 1 0 0,0 8-55 0 0,-3 1-1 0 0,0 39 1 0 0,1 16-366 0 0,-4-87 328 0 0,0 0 1 0 0,1 1-1 0 0,-1-1 0 0 0,1 0 0 0 0,-1 0 1 0 0,1 0-1 0 0,0 1 0 0 0,2 3 0 0 0,-2-6-15 0 0,-1 1 0 0 0,1 0 1 0 0,-1-1-1 0 0,1 1 0 0 0,-1 0 0 0 0,1-1 0 0 0,0 1 0 0 0,0-1 0 0 0,-1 1 0 0 0,1-1 0 0 0,0 0 0 0 0,0 1 0 0 0,-1-1 0 0 0,1 0 0 0 0,0 0 0 0 0,0 1 0 0 0,0-1 0 0 0,0 0 0 0 0,0 0 1 0 0,-1 0-1 0 0,1 0 0 0 0,0 0 0 0 0,0 0 0 0 0,0 0 0 0 0,0 0 0 0 0,1-1 0 0 0,13-3-1141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0,'0'0'462'0'0,"0"2"900"0"0,2 23 7803 0 0,0-15-8738 0 0,-1-8 229 0 0,1 0-65 0 0,3 9 136 0 0,1 0 0 0 0,-2 1 0 0 0,7 19 0 0 0,-7-15-164 0 0,12 24-1 0 0,-4-19-432 0 0,-8-18-136 0 0,0 0 10 0 0,-2-2-181 0 0,0 1-1 0 0,1 0 1 0 0,-1-1-1 0 0,1 0 1 0 0,-1 1-1 0 0,1-1 1 0 0,0 0 0 0 0,0-1-1 0 0,-1 1 1 0 0,1 0-1 0 0,0-1 1 0 0,0 1-1 0 0,0-1 1 0 0,0 0-1 0 0,0 0 1 0 0,0 0 0 0 0,0 0-1 0 0,-1-1 1 0 0,1 1-1 0 0,0-1 1 0 0,3-1-1 0 0,12-3-1198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12751 0 0,'0'0'1158'0'0,"2"1"-954"0"0,4 7 805 0 0,1-1 1 0 0,0 0 0 0 0,9 6-1 0 0,-15-13-949 0 0,-1 1 0 0 0,1 0 0 0 0,-1 0 0 0 0,1 0-1 0 0,-1 0 1 0 0,1 0 0 0 0,-1-1 0 0 0,1 1 0 0 0,-1 0 0 0 0,0 0 0 0 0,0 0-1 0 0,1 0 1 0 0,-1 0 0 0 0,0 0 0 0 0,0 0 0 0 0,0 0 0 0 0,0 0-1 0 0,0 0 1 0 0,-1 2 0 0 0,-4 17 229 0 0,2-13-217 0 0,-1 0 1 0 0,0-1-1 0 0,-1 1 1 0 0,1-1 0 0 0,-1 0-1 0 0,-10 9 1 0 0,-39 30 72 0 0,50-41-124 0 0,-62 42 78 0 0,-111 59 1 0 0,144-87-91 0 0,-33 18-65 0 0,-1-3-1 0 0,-2-2 0 0 0,-84 24 1 0 0,147-54 58 0 0,-3 3-13 0 0,-1-1 0 0 0,0-1 0 0 0,0 0 0 0 0,0 0 0 0 0,-1-1 0 0 0,1-1 0 0 0,-16 0 0 0 0,17-4 11 0 0,8 3 1 0 0,1 1 0 0 0,0-1 0 0 0,0 0 0 0 0,-1 1 0 0 0,1-1 0 0 0,0 0 0 0 0,0 0 0 0 0,0 1 0 0 0,0-1 0 0 0,0 0 0 0 0,0 1 0 0 0,0-1 0 0 0,0 0 0 0 0,0 0 0 0 0,0 1 0 0 0,0-1 0 0 0,1 0 0 0 0,-1 1 0 0 0,0-1 0 0 0,0 0 0 0 0,1 1 0 0 0,-1-1 0 0 0,0 0 0 0 0,1 1 0 0 0,-1-1 0 0 0,1 0 0 0 0,-1 1 0 0 0,1-1 0 0 0,-1 1 0 0 0,1-1 0 0 0,-1 1 0 0 0,1-1 0 0 0,-1 1 0 0 0,2-1 0 0 0,2-2-32 0 0,-1 1 0 0 0,1 0 1 0 0,-1-1-1 0 0,8-2 1 0 0,-2 2-17 0 0,-1 0 0 0 0,19-5 1 0 0,-23 8 37 0 0,-1-1 1 0 0,0 1-1 0 0,1 0 1 0 0,-1 0 0 0 0,0 0-1 0 0,1 1 1 0 0,-1-1-1 0 0,0 1 1 0 0,1-1-1 0 0,-1 1 1 0 0,6 3-1 0 0,4 3 9 0 0,-11-3 0 0 0,-1-1 0 0 0,1 1 18 0 0,0 0-1 0 0,0 0 1 0 0,-1 1 0 0 0,1-1-1 0 0,-1 1 1 0 0,0-1 0 0 0,0 1-1 0 0,-1-1 1 0 0,1 1-1 0 0,-1 0 1 0 0,0 5 0 0 0,-2 10 163 0 0,-4 25 0 0 0,2-24-92 0 0,-23 126 980 0 0,-5 42-486 0 0,30-150-466 0 0,2-37 27 0 0,7-12-7465 0 0,-2-1 810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25 131 7367 0 0,'-9'1'763'0'0,"8"-1"-164"0"0,0 0 1 0 0,0 1-1 0 0,0-1 0 0 0,1 0 0 0 0,-1 0 1 0 0,0 0-1 0 0,0-1 0 0 0,0 1 0 0 0,0 0 0 0 0,0 0 1 0 0,0 0-1 0 0,0-1 0 0 0,-1 1 0 0 0,2-1-528 0 0,0 1 1 0 0,-1 0-1 0 0,1 0 0 0 0,0 0 0 0 0,0-1 0 0 0,0 1 0 0 0,0 0 0 0 0,0 0 0 0 0,0 0 0 0 0,0-1 0 0 0,0 1 0 0 0,0 0 0 0 0,0 0 0 0 0,0 0 0 0 0,0-1 0 0 0,0 1 0 0 0,0 0 0 0 0,0 0 0 0 0,0 0 0 0 0,0-1 0 0 0,0 1 0 0 0,0 0 0 0 0,0 0 0 0 0,0-1 0 0 0,0 1 0 0 0,0 0 0 0 0,0 0 0 0 0,0 0 0 0 0,0-1 0 0 0,1 1 0 0 0,-1 0 0 0 0,0 0 0 0 0,15-15-516 0 0,-13 14 1213 0 0,9-9-447 0 0,2 1 1 0 0,-1 1-1 0 0,1 0 0 0 0,0 1 0 0 0,1 1 1 0 0,17-6-1 0 0,7-1 64 0 0,42-8 0 0 0,-59 16-466 0 0,0 1 0 0 0,26-1 1 0 0,-40 5-1644 0 0,0 0 1 0 0,0 1-1 0 0,8 1 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16351 0 0,'0'0'3075'0'0,"2"0"-2372"0"0,68-14 1143 0 0,54-11-421 0 0,-1-7-4432 0 0,-98 23 1477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11055 0 0,'0'0'1002'0'0,"-2"2"-824"0"0,-16 12 1066 0 0,2 2-1 0 0,0 0 0 0 0,0 1 0 0 0,-17 27 0 0 0,-4 3-477 0 0,12-18-270 0 0,2 2 0 0 0,-30 52 0 0 0,42-64-403 0 0,2 1 0 0 0,0 1 0 0 0,1-1 0 0 0,1 1 0 0 0,-8 40 0 0 0,15-56-480 0 0,-1 1 0 0 0,1 0-1 0 0,0 0 1 0 0,1-1 0 0 0,1 9-1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10999 0 0,'2'1'499'0'0,"31"36"1384"0"0,30 43 0 0 0,4 5 1524 0 0,-36-51-2384 0 0,37 46 757 0 0,-54-63-1358 0 0,-2 1 0 0 0,19 35 0 0 0,-27-45-355 0 0,0 0-1 0 0,0 0 1 0 0,-1 1 0 0 0,-1 0-1 0 0,1-1 1 0 0,-1 1 0 0 0,-1 0-1 0 0,1 0 1 0 0,-1 0-1 0 0,-1 0 1 0 0,0 0 0 0 0,0 1-1 0 0,-1-1 1 0 0,0 0-1 0 0,-1 0 1 0 0,0 0 0 0 0,0-1-1 0 0,-1 1 1 0 0,0 0 0 0 0,-7 12-1 0 0,0-3 38 0 0,-1 0-1 0 0,-1 0 1 0 0,-1-1 0 0 0,-1-1-1 0 0,0 0 1 0 0,-1-1-1 0 0,-32 24 1 0 0,-8 1-19 0 0,-66 35-1 0 0,75-48-222 0 0,8-6-2019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1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 15807 0 0,'-2'1'727'0'0,"-1"0"-344"0"0,1-1-329 0 0,0 1 1 0 0,0 0 0 0 0,0 0 0 0 0,1 0 0 0 0,-1 0-1 0 0,0 0 1 0 0,1 1 0 0 0,-1-1 0 0 0,1 1-1 0 0,-2 1 1 0 0,3-3 43 0 0,0 0 0 0 0,-1 0 0 0 0,1 0 0 0 0,0 0 1 0 0,0 0-1 0 0,0 0 0 0 0,0 1 0 0 0,-1-1 0 0 0,1 0 0 0 0,0 0 0 0 0,0 0 0 0 0,0 1 0 0 0,0-1 0 0 0,-1 0 0 0 0,1 0 0 0 0,0 0 0 0 0,0 1 0 0 0,0-1 0 0 0,0 0 0 0 0,0 0 1 0 0,0 1-1 0 0,0-1 0 0 0,0 0 0 0 0,0 0 0 0 0,0 0 0 0 0,0 1 0 0 0,0-1 0 0 0,0 0 0 0 0,0 0 0 0 0,0 1 0 0 0,0-1 0 0 0,0 0 0 0 0,0 0 0 0 0,0 1 0 0 0,9 3 1047 0 0,18-1-701 0 0,-25-3-224 0 0,46-1 799 0 0,0-2-1 0 0,75-15 1 0 0,-20 3-684 0 0,-51 9-288 0 0,87-13-1878 0 0</inkml:trace>
  <inkml:trace contextRef="#ctx0" brushRef="#br0" timeOffset="1">17 443 9671 0 0,'0'0'1270'0'0,"-13"-12"8032"0"0,14 10-9165 0 0,0 1 0 0 0,-1-1 0 0 0,1 1 0 0 0,0-1 0 0 0,0 1-1 0 0,0-1 1 0 0,0 1 0 0 0,0 0 0 0 0,0-1 0 0 0,0 1 0 0 0,0 0 0 0 0,0 0 0 0 0,1 0-1 0 0,-1 0 1 0 0,1 0 0 0 0,-1 0 0 0 0,0 0 0 0 0,1 1 0 0 0,0-1 0 0 0,-1 0 0 0 0,1 1-1 0 0,-1-1 1 0 0,1 1 0 0 0,0 0 0 0 0,1-1 0 0 0,8-1 190 0 0,-1 1 0 0 0,20 0 0 0 0,-26 1-231 0 0,74 1 470 0 0,263-10-435 0 0,-333 8-584 0 0,1-1-1 0 0,-1 1 0 0 0,11-4 1 0 0,-9 1-502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2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59 919 0 0,'-7'0'17704'0'0,"4"5"-17287"0"0,0 0 1 0 0,0 1-1 0 0,0-1 0 0 0,-1 0 0 0 0,-7 8 1 0 0,-8 11-258 0 0,-10 19-21 0 0,28-41-86 0 0,12-8 65 0 0,7-6-75 0 0,-1-1 1 0 0,0-1 0 0 0,26-27 0 0 0,-17 15-49 0 0,-11 10 7 0 0,-10 11-30 0 0,1-1 0 0 0,-1 1-1 0 0,1 0 1 0 0,0 0 0 0 0,12-7-1 0 0,-22 31-92 0 0,-10 4 266 0 0,-1 0 1 0 0,-1-1-1 0 0,-1 0 0 0 0,-25 23 1 0 0,21-22-108 0 0,15-16-37 0 0,4-6-54 0 0,5-1-212 0 0,-1-1 63 0 0,0 0 1 0 0,0 0 0 0 0,0 0-1 0 0,0 0 1 0 0,0 0-1 0 0,0 0 1 0 0,0 0 0 0 0,-1-1-1 0 0,4-1 1 0 0,1-2-366 0 0,17-11-939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2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278 109 8287 0 0,'-48'20'1025'0'0,"36"-13"42"0"0,-1-2 0 0 0,-20 7 0 0 0,10-7 5099 0 0,23-6-5487 0 0,2-1-583 0 0,-1 0-1 0 0,0 0 1 0 0,0 0 0 0 0,1 0-1 0 0,0 0 1 0 0,-1 0 0 0 0,1 1 0 0 0,0-1-1 0 0,-1 1 1 0 0,1-1 0 0 0,3-1 0 0 0,26-14 401 0 0,-28 16-439 0 0,43-22 72 0 0,0 2 0 0 0,2 3-1 0 0,0 1 1 0 0,84-17 0 0 0,-123 33-78 0 0,0 0-1 0 0,0 0 0 0 0,1 1 1 0 0,-1 0-1 0 0,0 1 0 0 0,0 0 1 0 0,0 0-1 0 0,17 6 0 0 0,-23-7-36 0 0,0 1-1 0 0,0 1 1 0 0,0-1-1 0 0,-1 0 1 0 0,1 1-1 0 0,0-1 1 0 0,-1 1-1 0 0,1 0 0 0 0,-1 0 1 0 0,0 0-1 0 0,1 0 1 0 0,-1 0-1 0 0,0 0 1 0 0,0 1-1 0 0,-1-1 1 0 0,1 1-1 0 0,0 0 1 0 0,-1-1-1 0 0,1 1 1 0 0,-1 0-1 0 0,0 0 0 0 0,0 0 1 0 0,0 0-1 0 0,-1 0 1 0 0,1 0-1 0 0,0 0 1 0 0,-1 0-1 0 0,0 0 1 0 0,0 5-1 0 0,-1 0 27 0 0,0 1-1 0 0,-1-1 1 0 0,0 0-1 0 0,0 1 1 0 0,-1-1-1 0 0,0 0 1 0 0,0 0-1 0 0,-1-1 1 0 0,-5 8-1 0 0,-3 5 60 0 0,-1-2 0 0 0,-19 21-1 0 0,15-20-70 0 0,-2-1 0 0 0,0-1 0 0 0,-1-1 0 0 0,-32 21 0 0 0,-95 45 147 0 0,41-24-121 0 0,55-27-55 0 0,-66 51 0 0 0,105-73 0 0 0,-13 12 0 0 0,25-21 0 0 0,0 1 0 0 0,-1-1 0 0 0,1 0 0 0 0,0 0 0 0 0,0 1 0 0 0,-1-1 0 0 0,1 0 0 0 0,0 0 0 0 0,0 1 0 0 0,0-1 0 0 0,-1 0 0 0 0,1 0 0 0 0,0 1 0 0 0,0-1 0 0 0,0 0 0 0 0,0 1 0 0 0,0-1 0 0 0,0 0 0 0 0,0 1 0 0 0,0-1 0 0 0,0 0 0 0 0,0 1 0 0 0,0-1 0 0 0,0 0 0 0 0,0 1 0 0 0,0-1 0 0 0,0 0 0 0 0,0 1 0 0 0,0-1 0 0 0,0 0 0 0 0,0 1 0 0 0,0-1 0 0 0,0 0 0 0 0,1 0 0 0 0,-1 1 0 0 0,0-1 0 0 0,0 0 0 0 0,0 1 0 0 0,0-1 0 0 0,1 0 0 0 0,-1 0 0 0 0,0 1 0 0 0,0-1 0 0 0,1 0 0 0 0,-1 0 0 0 0,0 0 0 0 0,1 1 0 0 0,-1-1 0 0 0,0 0 0 0 0,0 0 0 0 0,1 0 0 0 0,-1 0 0 0 0,0 0 0 0 0,1 0 0 0 0,-1 0 0 0 0,1 0 0 0 0,3 2 9 0 0,0 0 0 0 0,0 0-1 0 0,1-1 1 0 0,-1 0 0 0 0,0 0-1 0 0,1 0 1 0 0,-1 0 0 0 0,7-1-1 0 0,38-2 134 0 0,-24 0-90 0 0,185-20 315 0 0,-60 4 107 0 0,90 8 512 0 0,-130 7-720 0 0,-98 3-843 0 0,49-4 1618 0 0,-42 1-3231 0 0,-1-2-3411 0 0,-8 2-2445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2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1 919 0 0,'-1'2'8931'0'0,"-15"31"-4301"0"0,2-6-3771 0 0,-9 18 235 0 0,-48 69-1 0 0,28-47-854 0 0,-153 218-49 0 0,178-259-186 0 0,-2 5-4 0 0,-10 13 0 0 0,23-36-14 0 0,5-6-109 0 0,4-5-54 0 0,0 0 0 0 0,1 0-1 0 0,-1 0 1 0 0,0 0 0 0 0,1 0 0 0 0,4-3 0 0 0,6-6-458 0 0,1-4-841 0 0,2-1-356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141 523 8143 0 0,'0'0'374'0'0,"-1"1"-6"0"0,-22 11 596 0 0,-1 0 1 0 0,-25 8-1 0 0,47-19-786 0 0,1 0 1 0 0,-1-1-1 0 0,0 1 0 0 0,0 0 1 0 0,0-1-1 0 0,0 0 0 0 0,0 1 1 0 0,1-1-1 0 0,-1 0 0 0 0,0 0 1 0 0,0 0-1 0 0,0 0 0 0 0,0-1 1 0 0,0 1-1 0 0,-3-1 0 0 0,4 0 270 0 0,-7-15 1072 0 0,7 12-1396 0 0,1 1-1 0 0,-1-1 0 0 0,1 0 1 0 0,0 0-1 0 0,0 0 1 0 0,1 0-1 0 0,-1 0 0 0 0,1 1 1 0 0,0-1-1 0 0,0 0 0 0 0,0 0 1 0 0,1 1-1 0 0,1-5 1 0 0,5-8 237 0 0,15-22 1 0 0,-20 33-266 0 0,18-26-42 0 0,1 2 1 0 0,1 0-1 0 0,2 2 1 0 0,0 1-1 0 0,2 0 1 0 0,1 2-1 0 0,0 2 0 0 0,2 0 1 0 0,1 2-1 0 0,0 1 1 0 0,48-20-1 0 0,-29 16 120 0 0,1 3-1 0 0,103-27 0 0 0,-103 35-105 0 0,61-9 24 0 0,-98 20-92 0 0,-4 4 0 0 0,-8-2 0 0 0,-1 0 0 0 0,0 0 0 0 0,0 0 0 0 0,0 0 0 0 0,-1 0 0 0 0,1 0 0 0 0,0 1 0 0 0,0-1 0 0 0,-1 0 0 0 0,1 1 0 0 0,0-1 0 0 0,-1 0 0 0 0,0 1 0 0 0,1-1 0 0 0,-1 0 0 0 0,0 1 0 0 0,1-1 0 0 0,-1 1 0 0 0,0-1 0 0 0,0 1 0 0 0,0-1 0 0 0,0 1 0 0 0,-1-1 0 0 0,0 3 0 0 0,0 3 0 0 0,0-1 0 0 0,-1 1 0 0 0,-5 12 0 0 0,-6 6 3 0 0,-1-1-1 0 0,-1-1 1 0 0,-1 0-1 0 0,-28 31 1 0 0,16-20 38 0 0,-22 28-5 0 0,-3-3 1 0 0,-3-2 0 0 0,-92 73-1 0 0,112-104-20 0 0,-2-2 0 0 0,-1-1 0 0 0,-63 27 0 0 0,89-45-70 0 0,-22 5 0 0 0,33-9-36 0 0,11-5-3208 0 0,5-3-1067 0 0,2-2-1198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11255 0 0,'0'0'1023'0'0,"-2"0"-842"0"0,-4 0-67 0 0,1 1 1 0 0,-1 0-1 0 0,1 0 0 0 0,0 0 0 0 0,-1 1 0 0 0,1 0 0 0 0,0 0 1 0 0,0 0-1 0 0,0 0 0 0 0,0 1 0 0 0,0 0 0 0 0,-6 5 0 0 0,-7 7 534 0 0,-29 30-1 0 0,14-12-494 0 0,4-9-60 0 0,0-1-1 0 0,-2-1 0 0 0,-47 25 0 0 0,21-18-36 0 0,-72 25-1 0 0,123-51-55 0 0,0-1 0 0 0,0 0 0 0 0,0-1 0 0 0,0 1 0 0 0,0-1 0 0 0,-1 0 0 0 0,1-1 0 0 0,-13 0 0 0 0,7-3-30 0 0,11 2 4 0 0,0 0 1 0 0,0 0-1 0 0,0 1 1 0 0,0-1-1 0 0,0 0 1 0 0,0 0 0 0 0,0 0-1 0 0,0 0 1 0 0,0-1-1 0 0,1 1 1 0 0,-1 0-1 0 0,0 0 1 0 0,1 0 0 0 0,-1-1-1 0 0,1 1 1 0 0,0 0-1 0 0,-1 0 1 0 0,1-1 0 0 0,0 1-1 0 0,0 0 1 0 0,-1-1-1 0 0,1 1 1 0 0,0-1-1 0 0,1 1 1 0 0,-1 0 0 0 0,0-1-1 0 0,0 1 1 0 0,0 0-1 0 0,1-1 1 0 0,0 0-1 0 0,0-3-50 0 0,0 1-1 0 0,1 0 1 0 0,0-1 0 0 0,0 1-1 0 0,0 0 1 0 0,0 0-1 0 0,3-4 1 0 0,-4 6-12 0 0,-3 2-610 0 0,0 0 676 0 0,0 0 1 0 0,0 0-1 0 0,0 1 0 0 0,0-1 1 0 0,0 0-1 0 0,0 1 0 0 0,0-1 0 0 0,0 1 1 0 0,0 0-1 0 0,0 0 0 0 0,1 0 1 0 0,-1 0-1 0 0,0 0 0 0 0,0 0 1 0 0,-1 1-1 0 0,-4 3-68 0 0,1 0 1 0 0,-10 11-1 0 0,11-10 171 0 0,0 1-1 0 0,0 0 1 0 0,1 0-1 0 0,-1 0 1 0 0,2 1-1 0 0,-1-1 0 0 0,1 1 1 0 0,-4 16-1 0 0,4-10 89 0 0,0 0 0 0 0,1 0 0 0 0,1 0-1 0 0,0 21 1 0 0,2-23-71 0 0,0 0 0 0 0,2 0 0 0 0,-1 0 0 0 0,1 0 0 0 0,1-1 0 0 0,0 0 0 0 0,1 1 0 0 0,0-1 0 0 0,1-1-1 0 0,0 1 1 0 0,0-1 0 0 0,1 0 0 0 0,1-1 0 0 0,-1 0 0 0 0,11 10 0 0 0,0-1 59 0 0,-16-17 55 0 0,-1 2-100 0 0,2 7-4 0 0,-3 2-17 0 0,-2-8-151 0 0,0 0 0 0 0,0-1 1 0 0,0 1-1 0 0,-1-1 0 0 0,1 1 1 0 0,-1-1-1 0 0,0 0 0 0 0,-5 4 0 0 0,4-2-114 0 0,3-5 108 0 0,1 0 1 0 0,0 1-1 0 0,-1-1 1 0 0,1 0-1 0 0,-1 1 0 0 0,1-1 1 0 0,-1 0-1 0 0,1 1 1 0 0,-1-1-1 0 0,1 0 0 0 0,-1 0 1 0 0,1 0-1 0 0,-1 1 1 0 0,1-1-1 0 0,-1 0 1 0 0,1 0-1 0 0,-1 0 0 0 0,-1 0 1 0 0,1 0-254 0 0,-1 1-1075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8031 0 0,'0'0'4139'0'0,"-3"-4"-1011"0"0,17 15-2654 0 0,7 7 512 0 0,0 0 0 0 0,36 42 0 0 0,-10 5-308 0 0,39 74 0 0 0,-38-59-447 0 0,-45-75-227 0 0,0 0 0 0 0,1-1 0 0 0,7 7 0 0 0,-9-9 1 0 0,5 4 38 0 0,2-3-126 0 0,-8-3-43 0 0,0 0 0 0 0,0 0 0 0 0,0-1 0 0 0,0 1 0 0 0,0 0 0 0 0,1 0 0 0 0,-1-1 0 0 0,0 1 0 0 0,0-1 0 0 0,0 1 0 0 0,0-1 0 0 0,0 1 0 0 0,0-1 0 0 0,-1 0 0 0 0,1 1 0 0 0,0-1 0 0 0,0 0 0 0 0,1-1 0 0 0,-1 1-516 0 0,8-7-5669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13791 0 0,'0'0'1247'0'0,"-7"5"-571"0"0,-3 3-380 0 0,2 0 0 0 0,-1 0 1 0 0,1 0-1 0 0,0 1 0 0 0,-10 16 1 0 0,-12 12-88 0 0,-60 58 386 0 0,73-80-546 0 0,-1 0 0 0 0,0 0 0 0 0,-33 18 1 0 0,45-29-162 0 0,-8 6-3100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10 11887 0 0,'0'0'3440'0'0,"-7"-9"-661"0"0,5 9-2731 0 0,-1-1 1 0 0,1 1-1 0 0,-1 0 0 0 0,1 1 1 0 0,-1-1-1 0 0,1 0 1 0 0,-1 1-1 0 0,1-1 0 0 0,0 1 1 0 0,-1 0-1 0 0,1-1 1 0 0,0 1-1 0 0,-1 1 0 0 0,1-1 1 0 0,0 0-1 0 0,0 0 1 0 0,0 1-1 0 0,0-1 0 0 0,0 1 1 0 0,-2 2-1 0 0,-6 6-76 0 0,1 0-1 0 0,-12 17 1 0 0,16-20 70 0 0,-20 28-42 0 0,2 2 0 0 0,1 0 0 0 0,2 2 0 0 0,-29 79 0 0 0,47-111 0 0 0,0 0 0 0 0,0 0 0 0 0,1 1 0 0 0,0-1 0 0 0,0 14 0 0 0,1-21 1 0 0,0 0-1 0 0,0 1 1 0 0,0-1-1 0 0,0 1 1 0 0,0-1-1 0 0,0 0 1 0 0,0 1-1 0 0,0-1 1 0 0,0 1 0 0 0,0-1-1 0 0,0 0 1 0 0,0 1-1 0 0,0-1 1 0 0,1 1-1 0 0,-1-1 1 0 0,0 0-1 0 0,0 1 1 0 0,0-1-1 0 0,1 1 1 0 0,1 0 9 0 0,0 0-1 0 0,0-1 1 0 0,0 1 0 0 0,0-1-1 0 0,0 1 1 0 0,0-1 0 0 0,1 0-1 0 0,-1 1 1 0 0,0-1 0 0 0,0 0-1 0 0,0-1 1 0 0,3 1 0 0 0,31-6 117 0 0,-32 5-101 0 0,23-5-380 0 0,-1 0 0 0 0,34-15 0 0 0,-41 12-426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 6447 0 0,'0'0'499'0'0,"-8"-3"1066"0"0,6 2-1154 0 0,0 1-1 0 0,0-1 0 0 0,-1 1 1 0 0,1 0-1 0 0,0 0 0 0 0,0-1 1 0 0,0 2-1 0 0,-1-1 0 0 0,1 0 0 0 0,0 0 1 0 0,0 1-1 0 0,-3 0 0 0 0,0 1-5 0 0,1 0-1 0 0,-1 0 1 0 0,0 0-1 0 0,-7 6 0 0 0,-1 1-11 0 0,0 2 0 0 0,-13 14 0 0 0,25-24-342 0 0,-23 24 118 0 0,1 2 0 0 0,1 1 1 0 0,1 0-1 0 0,-30 58 0 0 0,49-84-164 0 0,1 1-1 0 0,0 0 1 0 0,0-1-1 0 0,-1 1 0 0 0,2 0 1 0 0,-1-1-1 0 0,0 1 1 0 0,0 0-1 0 0,1 0 1 0 0,0 0-1 0 0,-1 4 1 0 0,1-6 1 0 0,0 1 1 0 0,0-1-1 0 0,0 0 1 0 0,0 0-1 0 0,1 1 0 0 0,-1-1 1 0 0,0 0-1 0 0,0 0 1 0 0,1 0-1 0 0,-1 1 1 0 0,1-1-1 0 0,-1 0 1 0 0,1 0-1 0 0,0 0 1 0 0,-1 0-1 0 0,1 0 1 0 0,0 0-1 0 0,1 2 1 0 0,1-1 104 0 0,-2 0-27 0 0,1 0 1 0 0,1 0-1 0 0,-1 0 0 0 0,0-1 0 0 0,0 1 0 0 0,1-1 1 0 0,-1 1-1 0 0,1-1 0 0 0,-1 0 0 0 0,1 0 0 0 0,0 0 1 0 0,-1 0-1 0 0,1 0 0 0 0,3 0 0 0 0,0 0 60 0 0,-1 0 0 0 0,1-1 0 0 0,0 1-1 0 0,-1-1 1 0 0,1-1 0 0 0,5 0 0 0 0,3-1 8 0 0,1-2 0 0 0,-1 1 0 0 0,0-2 0 0 0,0 0 0 0 0,0 0 0 0 0,19-12 0 0 0,-27 14-159 0 0,-1-1 1 0 0,0 0 0 0 0,0 0-1 0 0,0 0 1 0 0,-1 0 0 0 0,1-1-1 0 0,-1 1 1 0 0,0-1 0 0 0,0 0 0 0 0,-1-1-1 0 0,1 1 1 0 0,-1-1 0 0 0,0 1-1 0 0,-1-1 1 0 0,1 0 0 0 0,-1 0-1 0 0,2-11 1 0 0,-3 11-78 0 0,-1 0-1 0 0,0-1 1 0 0,0 1 0 0 0,0 0-1 0 0,-1-1 1 0 0,0 1-1 0 0,0 0 1 0 0,0 0-1 0 0,-4-8 1 0 0,1 3-181 0 0,0 0 1 0 0,-1 0-1 0 0,0 1 0 0 0,-8-11 0 0 0,2 8-483 0 0,3 6-2874 0 0,6 5 2028 0 0,-5-5-4142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6447 0 0,'0'0'499'0'0,"-2"0"-328"0"0,1 0-22 0 0,0 0 0 0 0,0 1 0 0 0,-1-1 0 0 0,1 0 0 0 0,0 1 0 0 0,0-1 0 0 0,0 1 1 0 0,0-1-1 0 0,0 1 0 0 0,0-1 0 0 0,0 1 0 0 0,-1 0 0 0 0,2 0 0 0 0,-1-1 0 0 0,0 1 0 0 0,0 0 1 0 0,0 0-1 0 0,0 0 0 0 0,0 0 0 0 0,1 0 0 0 0,-1 0 0 0 0,1 0 0 0 0,-1 0 0 0 0,1 0 0 0 0,-1 1 1 0 0,1-1-1 0 0,-1 0 0 0 0,1 0 0 0 0,0 0 0 0 0,-1 2 0 0 0,1-2 98 0 0,-1 5 6 0 0,0-1 1 0 0,1 0-1 0 0,0 0 0 0 0,0 0 1 0 0,0 1-1 0 0,0-1 1 0 0,1 0-1 0 0,0 0 0 0 0,0 0 1 0 0,3 10-1 0 0,1-1-118 0 0,1 0-1 0 0,12 20 1 0 0,-7-15 55 0 0,1-1 1 0 0,1 0 0 0 0,1-1 0 0 0,19 19-1 0 0,69 55 1036 0 0,-68-63-780 0 0,-24-20-262 0 0,0 1 0 0 0,0 1 0 0 0,-1 0 0 0 0,-1 0 0 0 0,1 1-1 0 0,-2 0 1 0 0,1 1 0 0 0,5 13 0 0 0,-10-18-93 0 0,0 0 0 0 0,0 1 0 0 0,-1-1 0 0 0,0 1 0 0 0,-1 0 0 0 0,1-1-1 0 0,-2 1 1 0 0,1 0 0 0 0,-1 0 0 0 0,0 0 0 0 0,-1 0 0 0 0,0-1 0 0 0,0 1-1 0 0,0 0 1 0 0,-4 10 0 0 0,-2 0 144 0 0,-1 0 0 0 0,0 0 0 0 0,-1-1 0 0 0,-1 0 0 0 0,-1-1 0 0 0,-17 21 0 0 0,-38 37-658 0 0,20-28-3170 0 0,28-28 1051 0 0,9-10-4337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6911 0 0,'0'0'8416'0'0,"-1"2"-7937"0"0,-18 31 354 0 0,2 1 0 0 0,-22 64 0 0 0,-13 78 155 0 0,31-99-831 0 0,-43 105 0 0 0,46-139-172 0 0,-3-1 0 0 0,-1 0 0 0 0,-48 65 0 0 0,65-101-9 0 0,14-27-1343 0 0,-4 5 589 0 0,7-9-369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82 490 1839 0 0,'-6'-7'531'0'0,"-8"-18"9394"0"0,6-3-6792 0 0,8 25-3078 0 0,-1-1 0 0 0,1 1 0 0 0,0 0 0 0 0,0 0 0 0 0,0-1 0 0 0,1 1 0 0 0,-1 0 0 0 0,1-1 0 0 0,0 1 0 0 0,0 0 0 0 0,0 0-1 0 0,0 0 1 0 0,0 0 0 0 0,1 0 0 0 0,2-5 0 0 0,15-18 59 0 0,-8 8-16 0 0,2 1 1 0 0,0 1 0 0 0,20-20-1 0 0,4 3-7 0 0,1 2 0 0 0,1 2 0 0 0,2 1-1 0 0,47-23 1 0 0,-58 36-5 0 0,1 1 0 0 0,0 1 0 0 0,1 2 0 0 0,1 1 0 0 0,-1 2 0 0 0,62-8 0 0 0,-87 15 2 0 0,0 1 0 0 0,-1-1 1 0 0,1 2-1 0 0,0-1 0 0 0,-1 1 0 0 0,1 0 0 0 0,0 0 0 0 0,-1 1 0 0 0,1 0 1 0 0,11 5-1 0 0,-15-5-52 0 0,1 0 1 0 0,-1 0-1 0 0,0 0 0 0 0,0 1 1 0 0,0-1-1 0 0,0 1 1 0 0,-1 0-1 0 0,1 0 1 0 0,-1 0-1 0 0,0 0 1 0 0,1 0-1 0 0,-1 0 0 0 0,-1 1 1 0 0,1-1-1 0 0,0 1 1 0 0,-1-1-1 0 0,0 1 1 0 0,0 0-1 0 0,0-1 0 0 0,0 6 1 0 0,1 2 20 0 0,-2 1 1 0 0,1-1 0 0 0,-2 1-1 0 0,1-1 1 0 0,-2 1-1 0 0,1-1 1 0 0,-2 1-1 0 0,1-1 1 0 0,-2 0-1 0 0,1 0 1 0 0,-11 20 0 0 0,3-10 28 0 0,-2 0 0 0 0,0 0 0 0 0,-1-2 0 0 0,-28 32 0 0 0,1-10-50 0 0,-2-2 0 0 0,-1-2 0 0 0,-56 36 0 0 0,63-49-320 0 0,-2-2 0 0 0,0-1 0 0 0,-2-2 0 0 0,0-2 0 0 0,-1-2 0 0 0,0-2 0 0 0,-1-1 0 0 0,-56 7 0 0 0,77-16-1554 0 0,3-3-4208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0,'0'0'11230'0'0,"1"2"-10349"0"0,5 12 223 0 0,-1 0 0 0 0,0 1 0 0 0,4 25 0 0 0,-6-24-664 0 0,1-1 0 0 0,0 1 0 0 0,12 25 0 0 0,6 16-235 0 0,-20-55-318 0 0,-1 0-1 0 0,0 0 1 0 0,1 0-1 0 0,0 0 1 0 0,-1-1-1 0 0,1 1 1 0 0,0-1-1 0 0,0 1 1 0 0,0-1-1 0 0,0 1 1 0 0,0-1 0 0 0,0 0-1 0 0,0 0 1 0 0,0 0-1 0 0,0 0 1 0 0,0-1-1 0 0,1 1 1 0 0,2 0-1 0 0,9 0-1710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10135 0 0,'0'0'778'0'0,"-1"1"-330"0"0,-33 38 4088 0 0,-23 17-2645 0 0,24-26-1418 0 0,1 0-472 0 0,-2 0 1 0 0,-1-3-1 0 0,-1-1 1 0 0,-48 25 0 0 0,75-46-169 0 0,0-1 0 0 0,-1 0 0 0 0,1-1 0 0 0,-1 0 0 0 0,0 0 1 0 0,0-1-1 0 0,0-1 0 0 0,0 1 0 0 0,0-2 0 0 0,-14 0 1 0 0,16 0-46 0 0,0-1 0 0 0,0 0 0 0 0,0-1 0 0 0,0 0 0 0 0,0 0 0 0 0,1 0 0 0 0,-1-1 0 0 0,1 0 0 0 0,-1-1 0 0 0,1 0 0 0 0,1 0 0 0 0,-1 0 0 0 0,-11-10 0 0 0,16 11 277 0 0,-1 0 0 0 0,0-1 1 0 0,1 1-1 0 0,-1-1 0 0 0,1 1 0 0 0,0-1 0 0 0,0 0 0 0 0,-2-7 2771 0 0,3 13-2650 0 0,-5 14 42 0 0,1-1 0 0 0,1 1 1 0 0,0 0-1 0 0,1 0 0 0 0,-1 31 1 0 0,4 83 391 0 0,1-126-610 0 0,0 9 134 0 0,1 1 1 0 0,0-1 0 0 0,7 19 0 0 0,-5-17 75 0 0,0-1-1 0 0,1 20 1 0 0,-5-31-197 0 0,0 1-1 0 0,-1-1 0 0 0,1 1 1 0 0,-1-1-1 0 0,0 1 0 0 0,0-1 1 0 0,0 0-1 0 0,0 1 0 0 0,-1-1 1 0 0,0 0-1 0 0,-2 4 0 0 0,-3 1-221 0 0,0-2 0 0 0,0 1-1 0 0,0-1 1 0 0,-1 0-1 0 0,-13 7 1 0 0,-21 8-3633 0 0,40-20 2727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6447 0 0,'-1'1'2247'0'0,"-34"40"4280"0"0,-21 19-4933 0 0,42-46-1428 0 0,1 1 0 0 0,0 0 0 0 0,-15 23 0 0 0,-2 6-98 0 0,20-30-69 0 0,1-1 1 0 0,0 1-1 0 0,1 1 0 0 0,-7 16 0 0 0,8-11 98 0 0,0 0 0 0 0,1 1 1 0 0,-4 27-1 0 0,9-41-16 0 0,1 0-1 0 0,-1 0 1 0 0,1 0 0 0 0,0 0 0 0 0,1 0 0 0 0,-1 0-1 0 0,1 0 1 0 0,1 0 0 0 0,0 0 0 0 0,0 0 0 0 0,0-1 0 0 0,0 1-1 0 0,8 12 1 0 0,-9-17-62 0 0,1 0 1 0 0,-1 0-1 0 0,1-1 0 0 0,0 1 1 0 0,0 0-1 0 0,0 0 0 0 0,0-1 1 0 0,0 1-1 0 0,0-1 0 0 0,0 0 0 0 0,0 0 1 0 0,0 1-1 0 0,1-1 0 0 0,-1-1 1 0 0,1 1-1 0 0,-1 0 0 0 0,5 0 0 0 0,-3 0-7 0 0,1-1-1 0 0,-1 0 0 0 0,0 0 1 0 0,0 0-1 0 0,1 0 0 0 0,-1-1 0 0 0,0 0 1 0 0,0 0-1 0 0,7-2 0 0 0,25-6-1027 0 0,-28 8 114 0 0,0-1-1 0 0,-1 0 0 0 0,13-4 1 0 0,-11 1-724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7831 0 0,'0'0'14927'0'0,"-2"1"-14847"0"0,-7 6-67 0 0,1 1 1 0 0,0 0 0 0 0,-12 16-1 0 0,-12 13-2 0 0,-47 41-31 0 0,-73 68-32 0 0,35-43-39 0 0,104-91 59 0 0,-1-1-1 0 0,0 0 0 0 0,-1-1 0 0 0,0 0 0 0 0,-19 9 0 0 0,24-14 22 0 0,8-5-51 0 0,4 0-1344 0 0,0 0 1399 0 0,0-1 0 0 0,1 1 0 0 0,-1 0 1 0 0,0 0-1 0 0,0 0 0 0 0,1 0 0 0 0,2 1 0 0 0,4-1 5 0 0,16-1 2 0 0,29-5 0 0 0,-29 2 0 0 0,3-1 98 0 0,-1-2 0 0 0,0 0 1 0 0,33-15-1 0 0,16-5 134 0 0,-13 8-158 0 0,0 3 0 0 0,97-13 0 0 0,-157 29-603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11887 0 0,'0'0'3264'0'0,"-1"2"-2629"0"0,-42 95 639 0 0,7-14-540 0 0,17-44-531 0 0,1-2-59 0 0,1 1 0 0 0,-19 64 0 0 0,32-75-122 0 0,4-27-36 0 0,0 1 0 0 0,0-1 0 0 0,1 0-1 0 0,-1 1 1 0 0,0-1 0 0 0,0 1 0 0 0,0-1-1 0 0,1 0 1 0 0,-1 1 0 0 0,0-1 0 0 0,1 0-1 0 0,-1 1 1 0 0,0-1 0 0 0,1 0 0 0 0,-1 0-1 0 0,0 1 1 0 0,1-1 0 0 0,-1 0 0 0 0,0 0-1 0 0,1 0 1 0 0,-1 1 0 0 0,1-1 0 0 0,-1 0 0 0 0,0 0-1 0 0,1 0 1 0 0,-1 0 0 0 0,1 0 0 0 0,0 0-1 0 0,11 1-474 0 0,3-4-69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0,'0'0'10270'0'0,"2"2"-9905"0"0,13 10-36 0 0,-1 1-1 0 0,0 1 1 0 0,-1 0-1 0 0,22 32 1 0 0,11 13 555 0 0,25 16 293 0 0,-37-40-487 0 0,-2 1 0 0 0,50 69-1 0 0,-77-95-618 0 0,1 0 0 0 0,-1 1 0 0 0,-1 0-1 0 0,0 0 1 0 0,0 0 0 0 0,-1 0 0 0 0,-1 0-1 0 0,0 0 1 0 0,0 1 0 0 0,-1-1 0 0 0,0 1-1 0 0,-1 0 1 0 0,-1-1 0 0 0,0 1 0 0 0,0-1 0 0 0,-1 1-1 0 0,-1-1 1 0 0,0 0 0 0 0,0 0 0 0 0,-1 0-1 0 0,0 0 1 0 0,-1-1 0 0 0,-1 1 0 0 0,1-1-1 0 0,-10 12 1 0 0,-149 176 689 0 0,136-163-873 0 0,27-34-474 0 0,3-2-195 0 0,11-4-1240 0 0,7-4-4834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9671 0 0,'0'0'748'0'0,"-1"1"-492"0"0,0-1 127 0 0,-1 1-1 0 0,1 0 0 0 0,0-1 1 0 0,0 1-1 0 0,0 0 1 0 0,0 0-1 0 0,-1 0 0 0 0,1 0 1 0 0,1 0-1 0 0,-7 6 4206 0 0,8-6-4483 0 0,0 0-1 0 0,0 0 1 0 0,0 0 0 0 0,1 0-1 0 0,-1 0 1 0 0,0 0 0 0 0,1 0-1 0 0,-1-1 1 0 0,1 1-1 0 0,-1-1 1 0 0,1 1 0 0 0,2 0-1 0 0,17 3 303 0 0,1-1-1 0 0,-1-1 0 0 0,1-1 1 0 0,22-2-1 0 0,-14 1-378 0 0,-6-1 13 0 0,27-5 1 0 0,-28 3-158 0 0,28-1 1 0 0,-32 6-962 0 0,-4 1-358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9215 0 0,'0'0'831'0'0,"2"-1"-686"0"0,8-5-263 0 0,-3 1 1798 0 0,0 1 1 0 0,-1 0-1 0 0,1 1 0 0 0,15-5 0 0 0,69-20 3735 0 0,-16 6-4777 0 0,-73 21-617 0 0,8-2 0 0 0,1 0-1 0 0,0 0 1 0 0,-1 1 0 0 0,1 1 0 0 0,0-1 0 0 0,0 2 0 0 0,18 0 0 0 0,-18 2-148 0 0,0-1 7 0 0,0 1 1 0 0,14 3-1 0 0,-22-4-42 0 0,0 0-1 0 0,0 1 0 0 0,0-1 1 0 0,0 0-1 0 0,0 1 1 0 0,0 0-1 0 0,-1-1 0 0 0,1 1 1 0 0,0 0-1 0 0,-1 1 0 0 0,0-1 1 0 0,4 4-1 0 0,0 5-873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 1839 0 0,'10'-1'13705'0'0,"-28"17"-10020"0"0,12-11-3587 0 0,0 1-86 0 0,5-5 207 0 0,4-11-92 0 0,0 5-106 0 0,0 2-10 0 0,0-1 134 0 0,-20 14-45 0 0,12-8-87 0 0,-13 11 38 0 0,16-9 55 0 0,9-6-83 0 0,9-5-13 0 0,23-15 131 0 0,-36 20-98 0 0,3-4 1254 0 0,-11 13-1197 0 0,-23 27 17 0 0,27-32-85 0 0,31 3-3222 0 0,-19-7 1764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18 12095 0 0,'1'-1'554'0'0,"2"2"-358"0"0,8-11 218 0 0,-3 2-214 0 0,-8 9-141 0 0,0-1 0 0 0,0 0 1 0 0,0 0-1 0 0,0 1 0 0 0,0-1 0 0 0,0 0 0 0 0,0 0 0 0 0,0 1 0 0 0,0-1 0 0 0,0 0 0 0 0,0 0 0 0 0,0 1 0 0 0,0-1 0 0 0,0 0 0 0 0,0 0 1 0 0,0 1-1 0 0,0-1 0 0 0,1 0 0 0 0,-1 0 0 0 0,0 0 0 0 0,0 1 0 0 0,0-1 0 0 0,0 0 0 0 0,1 0 0 0 0,-1 0 0 0 0,0 1 0 0 0,0-1 0 0 0,0 0 0 0 0,1 0 1 0 0,-1 0-1 0 0,0 0 0 0 0,0 0 0 0 0,0 0 0 0 0,1 0 0 0 0,-1 0 0 0 0,0 1 0 0 0,0-1 0 0 0,1 0 0 0 0,-1 0 0 0 0,0 0 0 0 0,1 0 0 0 0,-1 0 1 0 0,0 0-1 0 0,0 0 0 0 0,1 0 0 0 0,-1 0 0 0 0,0-1 0 0 0,0 1 0 0 0,1 0 0 0 0,-1 0 0 0 0,0 0 0 0 0,0 0 0 0 0,0 0 0 0 0,1 0 0 0 0,-1 0 1 0 0,0-1-1 0 0,0 1 0 0 0,0 0 0 0 0,1 0 0 0 0,-1 0 0 0 0,0-1 0 0 0,0 1 0 0 0,1 0 0 0 0,-2 2-45 0 0,1 1 0 0 0,0-1 0 0 0,-1 0 1 0 0,1 1-1 0 0,-1-1 0 0 0,1 0 0 0 0,-1 1 0 0 0,-2 2 0 0 0,-4 6 83 0 0,-1-1 1 0 0,0 1-1 0 0,-1-1 0 0 0,0-1 0 0 0,-14 11 0 0 0,-56 39 30 0 0,49-39-74 0 0,-47 33 53 0 0,-49 36-247 0 0,116-80 137 0 0,1 0 0 0 0,0 0 0 0 0,1 1 0 0 0,0 0 0 0 0,0 1 0 0 0,1 0 0 0 0,1 0-1 0 0,0 1 1 0 0,0-1 0 0 0,1 1 0 0 0,0 0 0 0 0,-4 20 0 0 0,8-28 3 0 0,0 0-1 0 0,0 0 1 0 0,1 0 0 0 0,-1 0 0 0 0,1 0-1 0 0,0 0 1 0 0,0 0 0 0 0,0 0 0 0 0,1 0-1 0 0,-1 0 1 0 0,1 0 0 0 0,0 0 0 0 0,2 5-1 0 0,-1-6 7 0 0,-1 0 0 0 0,1 0-1 0 0,0-1 1 0 0,0 1 0 0 0,0-1-1 0 0,0 0 1 0 0,0 1 0 0 0,0-1-1 0 0,1 0 1 0 0,-1 0 0 0 0,1 0 0 0 0,-1-1-1 0 0,1 1 1 0 0,0-1 0 0 0,0 1-1 0 0,0-1 1 0 0,4 2 0 0 0,17 2 223 0 0,-1 0 1 0 0,1-1 0 0 0,0-2-1 0 0,29 0 1 0 0,-38-1-98 0 0,67 8 481 0 0,-22-2-472 0 0,-45-6-101 0 0,1-1 0 0 0,0-1 0 0 0,-1-1 0 0 0,1 0 0 0 0,-1-1 0 0 0,23-7 0 0 0,-8 1 148 0 0,-1-3 1 0 0,35-18 0 0 0,-12 3-125 0 0,-2-2 0 0 0,72-56-1 0 0,-119 82-72 0 0,8-5-31 0 0,0-1 0 0 0,-1-1 0 0 0,12-14 0 0 0,-21 24 35 0 0,-1 0 0 0 0,0 0 0 0 0,0-1 0 0 0,0 1 0 0 0,0 0 0 0 0,1 0 0 0 0,-1-1 0 0 0,0 1 0 0 0,0 0 0 0 0,0-1 0 0 0,0 1 0 0 0,0 0 0 0 0,0 0 0 0 0,0-1 0 0 0,0 1 0 0 0,0 0 0 0 0,0-1 0 0 0,0 1 0 0 0,0 0 0 0 0,0-1 0 0 0,0 1 0 0 0,0 0 0 0 0,0 0 0 0 0,0-1 0 0 0,0 1 0 0 0,-1 0 0 0 0,1-1 0 0 0,0 1 0 0 0,0 0 0 0 0,0 0 0 0 0,0-1 0 0 0,-1 1 0 0 0,1 0 0 0 0,0 0 0 0 0,0 0 0 0 0,0-1 0 0 0,-1 1 0 0 0,1 0 0 0 0,0 0 0 0 0,0 0 0 0 0,-1 0 0 0 0,1-1 0 0 0,0 1 0 0 0,0 0 0 0 0,-1 0 1 0 0,-13-4-122 0 0,-15 4-58 0 0,-1 1-1 0 0,-30 4 1 0 0,-14 2-51 0 0,-3-2 172 0 0,68-2 64 0 0,7-2 3 0 0,0 1 0 0 0,0 0 1 0 0,0 1-1 0 0,1-1 0 0 0,-1 0 0 0 0,0 0 0 0 0,1 1 0 0 0,0-1 0 0 0,0 1 0 0 0,-1-1 0 0 0,2 1 0 0 0,-2 3 1 0 0,-8 36 115 0 0,10-39-112 0 0,-13 54 432 0 0,8-35-338 0 0,0 2 1 0 0,1-1-1 0 0,-1 30 0 0 0,5-51-101 0 0,0-1 1 0 0,0 1-1 0 0,0-1 1 0 0,0 1-1 0 0,1-1 1 0 0,-1 0-1 0 0,0 1 1 0 0,1-1-1 0 0,-1 1 1 0 0,1-1-1 0 0,-1 1 1 0 0,1-1-1 0 0,-1 0 1 0 0,1 0 0 0 0,0 1-1 0 0,0-1 1 0 0,0 0-1 0 0,0 0 1 0 0,0 0-1 0 0,0 0 1 0 0,0 0-1 0 0,0 0 1 0 0,0 0-1 0 0,3 1 1 0 0,-2-1-23 0 0,0 0 1 0 0,0 0 0 0 0,1-1-1 0 0,-1 1 1 0 0,1-1-1 0 0,-1 0 1 0 0,0 1 0 0 0,1-1-1 0 0,-1 0 1 0 0,1-1-1 0 0,-1 1 1 0 0,0 0 0 0 0,1-1-1 0 0,3 0 1 0 0,16-7-146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25 6447 0 0,'3'-2'98'0'0,"-1"0"-1"0"0,1 0 0 0 0,0 0 0 0 0,-1 1 0 0 0,1-1 0 0 0,5-1 1 0 0,8-7 4979 0 0,-21 10-3362 0 0,-14 5-548 0 0,9-2-985 0 0,1 1 0 0 0,-16 7 0 0 0,8 1-43 0 0,1 0 0 0 0,0 1 1 0 0,0 1-1 0 0,2 1 1 0 0,0 0-1 0 0,0 1 0 0 0,2 0 1 0 0,0 1-1 0 0,1 0 1 0 0,-10 20-1 0 0,-3 14-95 0 0,2 1 0 0 0,-22 79 0 0 0,29-82 420 0 0,-10 58 1 0 0,23-92-269 0 0,0 0 0 0 0,1 0 0 0 0,0 0 0 0 0,1 1 0 0 0,1-1 0 0 0,0 0 0 0 0,1 0 0 0 0,6 23 0 0 0,-7-35-170 0 0,0-1 1 0 0,0 1-1 0 0,0 0 0 0 0,0 0 1 0 0,1-1-1 0 0,-1 1 0 0 0,1-1 0 0 0,0 1 1 0 0,-1-1-1 0 0,1 0 0 0 0,0 0 1 0 0,0 0-1 0 0,1 0 0 0 0,-1 0 0 0 0,0 0 1 0 0,1 0-1 0 0,-1-1 0 0 0,1 1 1 0 0,-1-1-1 0 0,1 0 0 0 0,0 0 0 0 0,-1 0 1 0 0,1 0-1 0 0,0 0 0 0 0,0 0 1 0 0,4 0-1 0 0,5-1-152 0 0,0 0 0 0 0,-1 0 1 0 0,1-1-1 0 0,0-1 0 0 0,14-3 1 0 0,-24 4 45 0 0,16-2-460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13103 0 0,'0'0'3874'0'0,"-2"1"-3048"0"0,-1 0-707 0 0,-9 4 1205 0 0,-21 12 0 0 0,30-15-1213 0 0,0 0 1 0 0,0 0-1 0 0,0 1 0 0 0,1-1 0 0 0,-1 1 0 0 0,1-1 0 0 0,-1 1 0 0 0,1 0 1 0 0,0 0-1 0 0,0 0 0 0 0,0 0 0 0 0,-1 4 0 0 0,-6 10-115 0 0,7-14-435 0 0,0 1 0 0 0,0-1 0 0 0,0 1-1 0 0,1-1 1 0 0,-1 1 0 0 0,1 0 0 0 0,0 0 0 0 0,0 5 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136 120 12151 0 0,'-2'1'274'0'0,"-6"4"50"0"0,7-4-279 0 0,-1 0 0 0 0,1 0 0 0 0,-1 0 0 0 0,0 0 0 0 0,0 0 0 0 0,0-1 0 0 0,1 1 0 0 0,-1 0 0 0 0,0-1 0 0 0,0 0 0 0 0,0 1 0 0 0,0-1 0 0 0,0 0 0 0 0,0 0 0 0 0,-4 0 0 0 0,-5 0 2180 0 0,13-2-2080 0 0,0 0-1 0 0,0 0 1 0 0,0 0 0 0 0,0 1-1 0 0,1-1 1 0 0,-1 1-1 0 0,4-2 1 0 0,-4 2-29 0 0,25-14 521 0 0,40-14 0 0 0,-15 7-232 0 0,-42 18-356 0 0,16-8 305 0 0,49-16 0 0 0,-68 26-267 0 0,1 0-1 0 0,0 1 0 0 0,-1-1 1 0 0,1 1-1 0 0,0 1 0 0 0,0 0 1 0 0,0 0-1 0 0,0 0 0 0 0,0 1 1 0 0,0 0-1 0 0,11 3 0 0 0,-18-3-75 0 0,1-1-1 0 0,-1 1 1 0 0,1-1 0 0 0,-1 1-1 0 0,1 0 1 0 0,-1-1-1 0 0,0 1 1 0 0,1 0 0 0 0,-1 0-1 0 0,0 0 1 0 0,0 0-1 0 0,1 0 1 0 0,-1 0 0 0 0,0 1-1 0 0,0-1 1 0 0,0 0-1 0 0,0 0 1 0 0,0 1 0 0 0,-1-1-1 0 0,1 1 1 0 0,1 2-1 0 0,-2-2-5 0 0,0 1 0 0 0,1-1-1 0 0,-1 1 1 0 0,0-1 0 0 0,-1 0-1 0 0,1 1 1 0 0,0-1 0 0 0,-1 0-1 0 0,1 1 1 0 0,-1-1 0 0 0,0 0-1 0 0,0 1 1 0 0,-1 1 0 0 0,-3 6 0 0 0,-1 0 0 0 0,0-1 1 0 0,-1 0-1 0 0,0 0 0 0 0,-8 8 1 0 0,-4 1 9 0 0,-1 0-1 0 0,-1-1 1 0 0,0-2 0 0 0,-1 0-1 0 0,-1-1 1 0 0,0-1 0 0 0,-32 12-1 0 0,30-14-5 0 0,-13 7-196 0 0,-1-2 0 0 0,-76 21 0 0 0,108-36 215 0 0,-3 2-514 0 0,10-4 252 0 0,5-3 161 0 0,1 1 63 0 0,1-1 0 0 0,0 1 0 0 0,0 1 0 0 0,0-1 0 0 0,0 1 0 0 0,1 0 1 0 0,8 0-1 0 0,53-2-85 0 0,-41 3 82 0 0,-9 1 13 0 0,-1 0-1 0 0,1 1 1 0 0,0 2-1 0 0,20 4 1 0 0,-28-5 1 0 0,0 2 1 0 0,0-1 0 0 0,0 1-1 0 0,0 1 1 0 0,-1 0 0 0 0,0 0-1 0 0,18 14 1 0 0,-25-17 13 0 0,-1 0 1 0 0,1 0-1 0 0,-1 0 1 0 0,0 1-1 0 0,1-1 0 0 0,-1 0 1 0 0,-1 1-1 0 0,1 0 1 0 0,0-1-1 0 0,0 1 1 0 0,-1 0-1 0 0,0 0 1 0 0,0 0-1 0 0,1 0 0 0 0,-2 0 1 0 0,1 0-1 0 0,0 0 1 0 0,-1 0-1 0 0,1 0 1 0 0,-1 1-1 0 0,0-1 0 0 0,0 0 1 0 0,-1 6-1 0 0,0-4-1 0 0,0-1-1 0 0,-1 1 0 0 0,0 0 1 0 0,0-1-1 0 0,0 1 0 0 0,0-1 1 0 0,-1 0-1 0 0,0 0 0 0 0,0 0 1 0 0,0 0-1 0 0,0 0 0 0 0,-1 0 1 0 0,1-1-1 0 0,-6 4 1 0 0,-8 6 16 0 0,-1-2 0 0 0,0 0 0 0 0,-1-1 0 0 0,0-1 0 0 0,-1 0 1 0 0,-21 5-1 0 0,-126 29 87 0 0,164-43-115 0 0,-8 3-347 0 0,0-2 0 0 0,-20 1-1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1839 0 0,'0'2'7298'0'0,"5"11"-6483"0"0,0 0 0 0 0,0 0 0 0 0,2-1 0 0 0,-1 0 0 0 0,1 0 1 0 0,1 0-1 0 0,14 15 0 0 0,74 71 1101 0 0,-29-32-635 0 0,-50-48-998 0 0,0 1-1 0 0,-2 1 1 0 0,0 0-1 0 0,22 43 1 0 0,-31-52-218 0 0,-1 1 0 0 0,-1 0-1 0 0,0 0 1 0 0,0 0 0 0 0,-1 0 0 0 0,-1 1 0 0 0,0 0 0 0 0,-1-1-1 0 0,0 1 1 0 0,-1 0 0 0 0,-2 20 0 0 0,-2-11-3 0 0,-1 1 1 0 0,0-1 0 0 0,-2 0-1 0 0,-1 0 1 0 0,0-1-1 0 0,-2 0 1 0 0,0 0-1 0 0,-1-1 1 0 0,-1-1-1 0 0,-1 0 1 0 0,-28 32 0 0 0,24-33-45 0 0,5-3 12 0 0,-1-1-1 0 0,-1 0 0 0 0,0-1 1 0 0,-1 0-1 0 0,-22 13 0 0 0,22-17-42 0 0,-19 11-325 0 0,-52 24 1 0 0,84-44-356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6911 0 0,'0'0'528'0'0,"-9"10"8032"0"0,12-10-8248 0 0,1-1 1 0 0,0 0-1 0 0,-1 0 0 0 0,1 0 0 0 0,0 0 0 0 0,-1-1 0 0 0,4-2 0 0 0,6-1 295 0 0,147-53 2160 0 0,-119 46-2289 0 0,0 2 0 0 0,43-5 0 0 0,-48 13-280 0 0,-21 4-124 0 0,-1 4-83 0 0,14 7-9195 0 0,-14-11 2992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5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4143 0 0,'0'0'13480'0'0,"1"-1"-13212"0"0,6-3-149 0 0,0 1 0 0 0,0 1-1 0 0,0-1 1 0 0,0 1 0 0 0,1 0 0 0 0,-1 1-1 0 0,13-2 1 0 0,6-1 23 0 0,26-7-90 0 0,57-4 0 0 0,-39 12-5621 0 0,-47 3-246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9215 0 0,'0'0'1147'0'0,"2"0"-102"0"0,15-2 397 0 0,0 0 0 0 0,0 0 0 0 0,25-9-1 0 0,23-2-280 0 0,-26 7-446 0 0,46 1-1 0 0,-68 5-908 0 0,-1 0 1 0 0,1 2-1 0 0,-1 0 0 0 0,1 1 1 0 0,22 7-1 0 0,-37-9-601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5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71 5295 0 0,'0'0'242'0'0,"3"0"-12"0"0,27-2 2972 0 0,-30 1-3037 0 0,0 1 0 0 0,-1 0 0 0 0,1-1 0 0 0,0 1 0 0 0,-1 0 0 0 0,1 0 0 0 0,-1-1 0 0 0,1 1 0 0 0,0 0 0 0 0,-1 0 0 0 0,1 0 0 0 0,-1-1 0 0 0,1 1 0 0 0,-1 0 0 0 0,1 0 0 0 0,-1 0 0 0 0,1 0 0 0 0,-1 0 0 0 0,1 0 0 0 0,-1 0 0 0 0,1 0 0 0 0,0 0 0 0 0,-1 0 0 0 0,1 0 0 0 0,-2 0 0 0 0,-12 2 1133 0 0,-3 1-546 0 0,6-1-417 0 0,0 0 1 0 0,-16 6-1 0 0,20-7 830 0 0,6-2-405 0 0,6-2-417 0 0,4 0-321 0 0,-8 3 80 0 0,13-4 966 0 0,-10 3-91 0 0,-11 2-890 0 0,-8 2-87 0 0,5-1 0 0 0,0 0 0 0 0,0-1 0 0 0,-18 0 0 0 0,28-1 0 0 0,0 0 0 0 0,0 0 0 0 0,-1 0 0 0 0,1 0 0 0 0,0 0 0 0 0,0 0 0 0 0,0 0 0 0 0,-1 0 0 0 0,1 0 0 0 0,0 0 0 0 0,0 0 0 0 0,0 0 0 0 0,-1 0 0 0 0,1 0 0 0 0,0 0 0 0 0,0 0 0 0 0,0-1 0 0 0,-1 1 0 0 0,1 0 0 0 0,0 0 0 0 0,0 0 0 0 0,0 0 0 0 0,0 0 0 0 0,0-1 0 0 0,-1 1 0 0 0,1 0 0 0 0,0 0 0 0 0,0 0 0 0 0,0-1 0 0 0,0 1 0 0 0,0 0 0 0 0,0 0 0 0 0,0 0 0 0 0,0-1 0 0 0,0 1 0 0 0,0 0 0 0 0,0 0 0 0 0,0 0 0 0 0,0-1 0 0 0,0 1 0 0 0,0 0 0 0 0,0 0 0 0 0,0 0 0 0 0,0-1 0 0 0,0 1 0 0 0,0 0 0 0 0,0 0 0 0 0,0 0 0 0 0,0-1 0 0 0,0 1 0 0 0,0 0 0 0 0,0 0 0 0 0,1 0 0 0 0,-1-1 0 0 0,0 1 0 0 0,0 0 0 0 0,0 0 0 0 0,1 0 0 0 0,6-11 0 0 0,-7 11 0 0 0,7-8 2 0 0,1 1 0 0 0,0-1-1 0 0,0 2 1 0 0,1-1 0 0 0,0 1-1 0 0,0 0 1 0 0,18-8 0 0 0,-31 35 236 0 0,-22 27 106 0 0,26-46-18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 6911 0 0,'0'0'623'0'0,"-1"-1"-514"0"0,-6-9 6899 0 0,7 10-6817 0 0,0 0 1 0 0,0 0-1 0 0,0 0 1 0 0,-1 0 0 0 0,1 0-1 0 0,0 0 1 0 0,0 0-1 0 0,-1 0 1 0 0,1 0-1 0 0,0 0 1 0 0,0 0-1 0 0,0 0 1 0 0,-1 0-1 0 0,-7 9 1386 0 0,-1 16-1591 0 0,1 14 642 0 0,-6 74 0 0 0,1 4-14 0 0,10-101-546 0 0,-1 1 1 0 0,-1-1-1 0 0,0 0 1 0 0,-14 29-1 0 0,4-15-10 0 0,7-14-43 0 0,0 0 0 0 0,-16 22 0 0 0,21-35-301 0 0,-4 7 488 0 0,4-4-3689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7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53 7831 0 0,'51'-39'5091'0'0,"-51"38"-4887"0"0,0 1-1 0 0,0-1 1 0 0,-1 1 0 0 0,1-1-1 0 0,0 1 1 0 0,0-1 0 0 0,-1 1-1 0 0,1-1 1 0 0,0 1 0 0 0,-1 0-1 0 0,1-1 1 0 0,0 1 0 0 0,-1-1-1 0 0,1 1 1 0 0,-1 0 0 0 0,1-1 0 0 0,-1 1-1 0 0,1 0 1 0 0,-1 0 0 0 0,1-1-1 0 0,-1 1 1 0 0,1 0 0 0 0,-1 0-1 0 0,1 0 1 0 0,-1 0 0 0 0,0-1-1 0 0,-17-1 79 0 0,16 1 21 0 0,-15 1-117 0 0,-1 0 1 0 0,1 2-1 0 0,-1-1 1 0 0,1 2-1 0 0,-25 7 1 0 0,-2-1-113 0 0,-105 23-10 0 0,-48 7 0 0 0,189-37-63 0 0,1 0-1 0 0,-1 0 1 0 0,1 0 0 0 0,0 1-1 0 0,0 0 1 0 0,0 1-1 0 0,0-1 1 0 0,-7 6 0 0 0,11-6-5 0 0,0-1 0 0 0,0 1 0 0 0,0 0 0 0 0,0 0 0 0 0,1 0 0 0 0,-1 0 1 0 0,1 1-1 0 0,0-1 0 0 0,0 1 0 0 0,0-1 0 0 0,0 1 0 0 0,1-1 0 0 0,-1 1 1 0 0,1 0-1 0 0,0 0 0 0 0,0 0 0 0 0,0 5 0 0 0,0-1 9 0 0,1 1 1 0 0,0-1-1 0 0,0 0 0 0 0,1 1 0 0 0,0-1 0 0 0,1 0 0 0 0,0 0 1 0 0,0 0-1 0 0,0 0 0 0 0,1 0 0 0 0,0 0 0 0 0,1-1 0 0 0,0 1 1 0 0,0-1-1 0 0,0 0 0 0 0,9 9 0 0 0,0-1 8 0 0,0-2-1 0 0,1 0 1 0 0,1 0-1 0 0,0-1 1 0 0,0-1 0 0 0,19 10-1 0 0,42 19-12 0 0,17 10 0 0 0,-82-43 0 0 0,-1 1 0 0 0,0-1 0 0 0,0 2 0 0 0,-1-1 0 0 0,0 1 0 0 0,9 12 0 0 0,-16-18 10 0 0,0 0 0 0 0,1 0 1 0 0,-1 1-1 0 0,-1-1 0 0 0,1 1 0 0 0,0-1 0 0 0,-1 1 0 0 0,0-1 0 0 0,0 1 1 0 0,0 0-1 0 0,0 0 0 0 0,0 0 0 0 0,-1-1 0 0 0,0 1 0 0 0,0 0 0 0 0,0 6 1 0 0,-1-5 20 0 0,0 0 1 0 0,-1-1 0 0 0,1 1 0 0 0,-1 0-1 0 0,0-1 1 0 0,-1 1 0 0 0,1-1 0 0 0,-1 0-1 0 0,1 1 1 0 0,-1-1 0 0 0,-5 4 0 0 0,-6 6 62 0 0,0-1 1 0 0,-2-1 0 0 0,1 0 0 0 0,-1-1 0 0 0,-23 11 0 0 0,20-11-93 0 0,1-1 0 0 0,-1-1 1 0 0,-1-1-1 0 0,0-1 0 0 0,-35 9 1 0 0,49-15-19 0 0,-1 0 1 0 0,1-1-1 0 0,0 0 1 0 0,-1 0-1 0 0,1 0 1 0 0,0-1-1 0 0,-1 0 1 0 0,1 0 0 0 0,0 0-1 0 0,-7-3 1 0 0,8 2-6 0 0,1 0 1 0 0,-1-1-1 0 0,1 1 1 0 0,0-1 0 0 0,0 0-1 0 0,0 0 1 0 0,0 0-1 0 0,0-1 1 0 0,1 0-1 0 0,-1 1 1 0 0,1-1-1 0 0,0 0 1 0 0,0-1 0 0 0,-3-5-1 0 0,3 5-13 0 0,1-1 1 0 0,-1 1-1 0 0,1-1 0 0 0,0 0 0 0 0,1 0 0 0 0,0 0 1 0 0,-1 0-1 0 0,2 0 0 0 0,-1 0 0 0 0,1 0 0 0 0,0-10 1 0 0,1 7-1 0 0,1 0 1 0 0,0 0-1 0 0,0 0 0 0 0,1 0 1 0 0,0 0-1 0 0,0 0 1 0 0,6-8-1 0 0,-1 2 13 0 0,2 0-1 0 0,0 0 0 0 0,1 1 0 0 0,0 1 0 0 0,1 0 1 0 0,0 0-1 0 0,24-17 0 0 0,165-104 10 0 0,-97 67 12 0 0,-65 42-16 0 0,49-33 35 0 0,-75 48-102 0 0,-1-1-1 0 0,0 0 1 0 0,-1 0-1 0 0,14-18 1 0 0,-24 28-71 0 0,-10 7-3998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66 119 8143 0 0,'-2'0'374'0'0,"-14"6"266"0"0,-23 5 1 0 0,30-6 6484 0 0,14-4-6887 0 0,0 0 0 0 0,1 0-1 0 0,-1 0 1 0 0,0-1 0 0 0,1 0 0 0 0,-1 0-1 0 0,10-2 1 0 0,43-9 617 0 0,-28 5-593 0 0,70-13 387 0 0,155-33 710 0 0,-65 12-471 0 0,-146 33-719 0 0,1 2 0 0 0,59 2-1 0 0,-59 6-160 0 0,19-1-3738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17 157 2759 0 0,'-16'3'8852'0'0,"26"-7"-4919"0"0,5-6-2532 0 0,1-1-628 0 0,10-1-34 0 0,1 1-1 0 0,0 2 1 0 0,1 0-1 0 0,46-8 1 0 0,-32 11-167 0 0,0 2-1 0 0,65 2 1 0 0,-80 4-416 0 0,42 9 0 0 0,-49-7-152 0 0,1-1 1 0 0,0 0-1 0 0,38-1 0 0 0,-55-3-56 0 0,1 1 0 0 0,-1-1 1 0 0,0-1-1 0 0,1 1 0 0 0,-1-1 0 0 0,0 1 0 0 0,8-5 1 0 0,27-21-636 0 0,-24 17 315 0 0,11-9-1328 0 0,2 0-479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0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11055 0 0,'0'0'1234'0'0,"-1"1"-745"0"0,-4 3-145 0 0,0 1-1 0 0,0 0 1 0 0,1 0-1 0 0,0 0 1 0 0,0 1-1 0 0,-6 10 1 0 0,-19 42 489 0 0,27-53-672 0 0,-85 220 1592 0 0,50-124-1436 0 0,0 11 9 0 0,-7 17 64 0 0,35-105-288 0 0,-2 0-1 0 0,-1-1 1 0 0,-17 26 0 0 0,4-14-126 0 0,-2-2 0 0 0,-1 0 1 0 0,-2-2-1 0 0,0-2 0 0 0,-42 31 0 0 0,41-32-864 0 0,30-27-129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 5063 0 0,'-5'-3'13014'0'0,"1"4"-12756"0"0,0 0 0 0 0,0 0 1 0 0,1 0-1 0 0,-1 0 0 0 0,0 1 1 0 0,1 0-1 0 0,-8 4 1 0 0,1 0 27 0 0,9-6 699 0 0,6-7-721 0 0,11-9 213 0 0,-13 13-106 0 0,-8 11-243 0 0,-18 17 130 0 0,17-20-219 0 0,1 1 0 0 0,0-1 0 0 0,0 1 0 0 0,1-1 0 0 0,-1 1 0 0 0,-5 11 0 0 0,24-21-102 0 0,27-17-1370 0 0,-15 3 558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531 134 14711 0 0,'0'0'1335'0'0,"0"-1"-1096"0"0,0-4-150 0 0,-1 4-34 0 0,1 0 0 0 0,0 0-1 0 0,0 1 1 0 0,0-1 0 0 0,0 0 0 0 0,0 0 0 0 0,-1 0-1 0 0,1 1 1 0 0,0-1 0 0 0,-1 0 0 0 0,1 1 0 0 0,-1-1 0 0 0,1 0-1 0 0,0 1 1 0 0,-1-1 0 0 0,0 0 0 0 0,1 1 0 0 0,-1-1-1 0 0,1 1 1 0 0,-1-1 0 0 0,0 1 0 0 0,1-1 0 0 0,-1 1 0 0 0,0 0-1 0 0,-1-1 1 0 0,-22-6 472 0 0,4 1-150 0 0,20 6-349 0 0,-1 0 0 0 0,1 0 0 0 0,0-1-1 0 0,0 1 1 0 0,-1 0 0 0 0,1 0 0 0 0,0 0-1 0 0,0 0 1 0 0,0-1 0 0 0,0 1 0 0 0,-1 0-1 0 0,1 0 1 0 0,0 0 0 0 0,0-1 0 0 0,0 1 0 0 0,0 0-1 0 0,0 0 1 0 0,0-1 0 0 0,0 1 0 0 0,-1 0-1 0 0,1 0 1 0 0,0-1 0 0 0,0 1 0 0 0,0 0 0 0 0,0-1-1 0 0,0 1 1 0 0,0 0 0 0 0,0 0 0 0 0,0-1-1 0 0,0 1 1 0 0,1 0 0 0 0,-1 0 0 0 0,0-1-1 0 0,0 1 1 0 0,0 0 0 0 0,0 0 0 0 0,0-1 0 0 0,1 1-1 0 0,10-11 287 0 0,18-6-141 0 0,-7 6-61 0 0,1 1 0 0 0,1 1 0 0 0,-1 0 0 0 0,1 2 0 0 0,47-7 0 0 0,-69 14-85 0 0,1-1 0 0 0,0 1 0 0 0,0 0 1 0 0,0 0-1 0 0,-1 1 0 0 0,1-1 1 0 0,0 0-1 0 0,0 1 0 0 0,-1 0 1 0 0,1 0-1 0 0,0 0 0 0 0,-1 0 1 0 0,1 0-1 0 0,-1 0 0 0 0,1 1 1 0 0,-1-1-1 0 0,0 1 0 0 0,4 3 0 0 0,-5-4-5 0 0,1 1 0 0 0,-1-1 0 0 0,0 1-1 0 0,0 0 1 0 0,0-1 0 0 0,0 1-1 0 0,-1 0 1 0 0,1 0 0 0 0,0 0 0 0 0,-1 0-1 0 0,1 0 1 0 0,-1 0 0 0 0,0 0-1 0 0,0-1 1 0 0,0 1 0 0 0,0 0-1 0 0,0 0 1 0 0,0 0 0 0 0,0 0 0 0 0,0 0-1 0 0,-1 0 1 0 0,1 0 0 0 0,-1 0-1 0 0,0 0 1 0 0,1 0 0 0 0,-1-1-1 0 0,-2 4 1 0 0,-6 12 121 0 0,-2 0 0 0 0,0 0 0 0 0,-1-1 0 0 0,0-1 0 0 0,-1 0 0 0 0,-28 25 0 0 0,-102 66 95 0 0,139-103-242 0 0,-151 93 37 0 0,-19 13-264 0 0,136-83 212 0 0,-32 25-41 0 0,60-43 57 0 0,1 0-1 0 0,0 1 1 0 0,1 0 0 0 0,-14 18-1 0 0,22-27 1 0 0,-1 1 0 0 0,1-1 0 0 0,0 1 0 0 0,-1-1 0 0 0,1 0-1 0 0,0 1 1 0 0,-1-1 0 0 0,1 1 0 0 0,0-1 0 0 0,0 1 0 0 0,0-1-1 0 0,-1 1 1 0 0,1-1 0 0 0,0 1 0 0 0,0-1 0 0 0,0 1 0 0 0,0-1-1 0 0,0 1 1 0 0,0-1 0 0 0,0 1 0 0 0,0-1 0 0 0,0 1 0 0 0,0-1-1 0 0,0 1 1 0 0,0-1 0 0 0,0 1 0 0 0,1 0 0 0 0,4 1-15 0 0,-2-1 26 0 0,-1 1 0 0 0,1-1 1 0 0,0 0-1 0 0,0-1 0 0 0,1 1 1 0 0,-1 0-1 0 0,0-1 0 0 0,0 0 1 0 0,0 1-1 0 0,0-1 0 0 0,6-1 1 0 0,35-7 146 0 0,-41 8-137 0 0,76-19 274 0 0,225-45 52 0 0,-272 58-310 0 0,249-41 376 0 0,-279 46-565 0 0,-1 27-2092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 18023 0 0,'0'0'1632'0'0,"1"-2"-1344"0"0,4-7 1490 0 0,-9 22-1082 0 0,2-9-633 0 0,-17 47 147 0 0,-3-1-1 0 0,-1 0 0 0 0,-42 63 1 0 0,-83 156 196 0 0,124-223-387 0 0,-67 157-19 0 0,88-195-15 0 0,1 0 0 0 0,0 0 0 0 0,-1 15 0 0 0,2-10-24 0 0,1-11-233 0 0,0 1 0 0 0,0-1 0 0 0,0 1 0 0 0,1-1 0 0 0,-1 0 0 0 0,1 1-1 0 0,-1-1 1 0 0,1 0 0 0 0,1 3 0 0 0,-1-3-416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133 909 4431 0 0,'-31'14'763'0'0,"1"1"0"0"0,-28 19 0 0 0,44-26 4412 0 0,21-12-4073 0 0,57-31 4616 0 0,-62 34-5564 0 0,0 0 0 0 0,0 0 0 0 0,1 0 0 0 0,-1-1 0 0 0,0 1 0 0 0,-1 0 0 0 0,4-4 0 0 0,1 0-14 0 0,44-35 239 0 0,-1-3 0 0 0,69-79-1 0 0,74-114-285 0 0,-72 82-60 0 0,47-78-471 0 0,-157 217 428 0 0,-9 14-44 0 0,7 30-423 0 0,-6-13 519 0 0,-1 0 0 0 0,-1 1 0 0 0,0-1 1 0 0,-1 0-1 0 0,-5 25 0 0 0,-24 81 515 0 0,22-92-458 0 0,-31 104 211 0 0,-35 155-108 0 0,72-280-200 0 0,1 1 0 0 0,0 0 0 0 0,1-1-1 0 0,0 1 1 0 0,2 9 0 0 0,1-3 54 0 0,-2-15-47 0 0,0 1 55 0 0,1-2 30 0 0,0 2-32 0 0,0-1 1 0 0,1 1 0 0 0,-1-1 0 0 0,1 0 0 0 0,0 0-1 0 0,0 0 1 0 0,-1 0 0 0 0,1 0 0 0 0,0-1 0 0 0,0 0-1 0 0,0 1 1 0 0,-1-1 0 0 0,1 0 0 0 0,4 0 0 0 0,-2-2 28 0 0,0 1 0 0 0,0-1 0 0 0,0 0 0 0 0,0 0 0 0 0,0 0 0 0 0,-1-1 1 0 0,1 0-1 0 0,-1 0 0 0 0,1 0 0 0 0,-1 0 0 0 0,4-5 0 0 0,0 0-75 0 0,0-1-1 0 0,-1 0 0 0 0,0-1 0 0 0,11-18 0 0 0,4-7-5 0 0,73-86 69 0 0,-24 33-41 0 0,99-150-616 0 0,-116 161 443 0 0,-19 28-57 0 0,44-47 1 0 0,-51 64 72 0 0,-16 17-100 0 0,1 1 0 0 0,0 0 0 0 0,16-12 1 0 0,-28 25-505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59 4143 0 0,'15'-16'359'0'0,"13"-11"6809"0"0,-45 45-6215 0 0,-56 70 968 0 0,64-75-1568 0 0,0 1 0 0 0,0 0 0 0 0,1 1 1 0 0,-11 28-1 0 0,19-41-290 0 0,-1 0 1 0 0,0-1-1 0 0,1 1 0 0 0,-1 0 1 0 0,1 0-1 0 0,0-1 0 0 0,-1 1 1 0 0,1 0-1 0 0,0 0 1 0 0,0-1-1 0 0,0 1 0 0 0,0 0 1 0 0,1 0-1 0 0,-1 0 0 0 0,0-1 1 0 0,1 1-1 0 0,-1 0 0 0 0,1 0 1 0 0,0-1-1 0 0,0 1 1 0 0,-1-1-1 0 0,1 1 0 0 0,0-1 1 0 0,2 3-1 0 0,0-1 67 0 0,0-1 0 0 0,0 0 0 0 0,0 0-1 0 0,0-1 1 0 0,0 1 0 0 0,0-1 0 0 0,1 1 0 0 0,-1-1 0 0 0,1 0 0 0 0,-1 0 0 0 0,6 0 0 0 0,-1 0-20 0 0,-1 0 0 0 0,1 0 0 0 0,0-1 0 0 0,0 0 0 0 0,0-1 0 0 0,0 0 0 0 0,0 0 0 0 0,0 0 0 0 0,12-5 0 0 0,-14 4-89 0 0,0 0-1 0 0,-1-1 0 0 0,1 1 1 0 0,-1-1-1 0 0,0-1 1 0 0,0 1-1 0 0,0-1 1 0 0,0 1-1 0 0,-1-1 0 0 0,1-1 1 0 0,-1 1-1 0 0,0-1 1 0 0,4-6-1 0 0,-6 7-11 0 0,1 0-1 0 0,-2-1 1 0 0,1 1 0 0 0,0-1-1 0 0,-1 1 1 0 0,0-1-1 0 0,0 0 1 0 0,-1 0 0 0 0,1 1-1 0 0,-1-1 1 0 0,0 0-1 0 0,0-6 1 0 0,-1 3-78 0 0,0-1 1 0 0,-1 1-1 0 0,0 0 0 0 0,0-1 0 0 0,-1 1 1 0 0,-3-8-1 0 0,-1 3-450 0 0,-1 0 0 0 0,-17-22 0 0 0,18 26 23 0 0,6 8 5 0 0,-2-8-4865 0 0,1-2-63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23 12895 0 0,'3'-7'1339'0'0,"-2"-5"-666"0"0,-5 8 226 0 0,-7 6 287 0 0,11-1-1203 0 0,-11 3 237 0 0,0 0 0 0 0,0 1 1 0 0,1 1-1 0 0,0 0 0 0 0,0 0 0 0 0,-15 14 0 0 0,-52 53-280 0 0,68-63 119 0 0,-18 20 9 0 0,1 1 0 0 0,1 2 0 0 0,2 0 0 0 0,-20 40 0 0 0,-66 153 221 0 0,23-43-198 0 0,36-88-153 0 0,-109 156-1 0 0,158-250-305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16 300 4143 0 0,'-16'1'9291'0'0,"25"-3"-5630"0"0,3-5-2718 0 0,-1 1-507 0 0,140-53 1727 0 0,2 7-1 0 0,159-32 1 0 0,-219 64-1881 0 0,65-17-866 0 0,-51 9-2858 0 0,-91 22 2095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9095 0 0,'0'0'823'0'0,"1"1"-678"0"0,0-1-116 0 0,0 1 1 0 0,0 0-1 0 0,0-1 0 0 0,0 1 0 0 0,0 0 0 0 0,0 0 0 0 0,0 0 0 0 0,0 0 0 0 0,0 0 0 0 0,0 0 1 0 0,0 0-1 0 0,-1 0 0 0 0,1 0 0 0 0,0 0 0 0 0,-1 0 0 0 0,1 0 0 0 0,-1 1 0 0 0,1-1 0 0 0,-1 0 1 0 0,0 0-1 0 0,1 3 0 0 0,-1-1 310 0 0,2 6 324 0 0,-2-1 0 0 0,1 0 0 0 0,-1 1 0 0 0,0-1 0 0 0,-1 0 0 0 0,0 1 0 0 0,-3 12 0 0 0,2-12-236 0 0,1-1-28 0 0,-2 0-1 0 0,1 0 1 0 0,-1 1 0 0 0,0-2 0 0 0,-1 1 0 0 0,0 0-1 0 0,-5 8 1 0 0,-6 5 375 0 0,-18 20 0 0 0,-6 7-311 0 0,36-44-451 0 0,0 1 0 0 0,-1-2-1 0 0,1 1 1 0 0,-8 6 0 0 0,10-9-120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70 229 7831 0 0,'-1'1'603'0'0,"-23"22"181"0"0,18-18 544 0 0,0-1 1 0 0,-1 0 0 0 0,0 0 0 0 0,-11 4 4849 0 0,19-9-6069 0 0,0-1-1 0 0,-1 1 1 0 0,2-1 0 0 0,-1 1-1 0 0,0-1 1 0 0,0 1-1 0 0,0 0 1 0 0,1-1 0 0 0,2-1-1 0 0,0-1 37 0 0,201-172 291 0 0,-172 151-571 0 0,52-29 0 0 0,-84 53 135 0 0,-1 1-1 0 0,0 0 0 0 0,0 0 0 0 0,0 0 0 0 0,0 0 0 0 0,1 0 0 0 0,-1 0 0 0 0,0-1 0 0 0,0 1 0 0 0,0 0 0 0 0,1 0 0 0 0,-1 0 0 0 0,0 0 0 0 0,0 0 0 0 0,0 0 0 0 0,1 0 0 0 0,-1 0 0 0 0,0 0 0 0 0,0 0 0 0 0,0 0 0 0 0,1 0 0 0 0,-1 0 0 0 0,0 0 0 0 0,0 0 0 0 0,0 0 0 0 0,1 0 0 0 0,-1 0 0 0 0,0 0 0 0 0,0 0 0 0 0,0 1 0 0 0,1-1 0 0 0,-1 0 0 0 0,0 0 0 0 0,0 0 0 0 0,0 0 0 0 0,1 0 0 0 0,-1 0 0 0 0,0 1 0 0 0,0-1 0 0 0,0 0 0 0 0,0 0 0 0 0,0 0 0 0 0,1 1 0 0 0,-1 12-68 0 0,-9 16-24 0 0,-20 44 140 0 0,16-44-2 0 0,-15 54-1 0 0,24-48-1786 0 0,4-33 748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85 394 11055 0 0,'0'0'5851'0'0,"-24"-6"-2111"0"0,18-2-3684 0 0,-1 1 1 0 0,1 0-1 0 0,1-1 0 0 0,0 0 1 0 0,0-1-1 0 0,0 1 0 0 0,1-1 1 0 0,0 0-1 0 0,-4-14 1 0 0,7 18-32 0 0,-1-1 1 0 0,1 1 0 0 0,0-1 0 0 0,1 1 0 0 0,-1-1 0 0 0,1 1 0 0 0,0-1 0 0 0,1 1 0 0 0,-1-1 0 0 0,1 1 0 0 0,0-1 0 0 0,0 1 0 0 0,1 0 0 0 0,0-1 0 0 0,-1 1 0 0 0,2 0 0 0 0,-1 0 0 0 0,4-5 0 0 0,7-6-205 0 0,0 0-1 0 0,1 1 1 0 0,0 1-1 0 0,2 0 1 0 0,-1 1 0 0 0,26-16-1 0 0,-22 19-44 0 0,0 0 0 0 0,1 1 0 0 0,0 1 0 0 0,0 1 0 0 0,1 1 0 0 0,0 1 0 0 0,37-5 0 0 0,-49 9 198 0 0,-1 0 1 0 0,1 1-1 0 0,-1 0 0 0 0,16 2 0 0 0,-22-1 28 0 0,1-1 1 0 0,0 1-1 0 0,-1-1 0 0 0,1 1 0 0 0,0 0 0 0 0,-1 0 0 0 0,1 0 0 0 0,-1 0 0 0 0,0 0 0 0 0,1 1 0 0 0,-1-1 0 0 0,0 1 0 0 0,0-1 0 0 0,0 1 0 0 0,0 0 0 0 0,0 0 0 0 0,0 0 0 0 0,0 0 0 0 0,1 3 0 0 0,-2-3 30 0 0,-1 0 0 0 0,1-1 0 0 0,-1 1 0 0 0,0 0 0 0 0,0-1 0 0 0,0 1 0 0 0,0 0 0 0 0,0 0 0 0 0,0-1 0 0 0,0 1 0 0 0,0 0 0 0 0,-1 0 0 0 0,1-1 0 0 0,-1 1 0 0 0,1 0 0 0 0,-1-1 0 0 0,0 1 0 0 0,1-1 0 0 0,-3 3 0 0 0,-19 28 830 0 0,18-27-708 0 0,-11 15 291 0 0,-67 89 612 0 0,68-90-1029 0 0,0 0 1 0 0,-1-1 0 0 0,-1 0 0 0 0,0-2 0 0 0,-2 0 0 0 0,-24 18 0 0 0,39-32-159 0 0,0 0-1 0 0,0 0 1 0 0,-1 0 0 0 0,1-1-1 0 0,0 1 1 0 0,-1-1 0 0 0,1 0-1 0 0,-1 0 1 0 0,0 0-1 0 0,1 0 1 0 0,-1-1 0 0 0,0 0-1 0 0,-6 0 1 0 0,8-1-1473 0 0,-3-7-401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11975 0 0,'0'0'1083'0'0,"-9"-1"-163"0"0,6 2-732 0 0,0 0-1 0 0,0 0 1 0 0,0 0 0 0 0,0 0 0 0 0,0 1-1 0 0,1-1 1 0 0,-1 1 0 0 0,0 0-1 0 0,1 0 1 0 0,0 0 0 0 0,-1 0-1 0 0,1 0 1 0 0,0 0 0 0 0,-3 4 0 0 0,-3 3-81 0 0,-39 36 240 0 0,2 1 1 0 0,-58 79-1 0 0,48-45 69 0 0,2 2 0 0 0,5 3 0 0 0,3 1 0 0 0,-49 137 0 0 0,91-208-553 0 0,3-15 38 0 0,0 1 0 0 0,0-1 1 0 0,0 1-1 0 0,0-1 0 0 0,0 1 0 0 0,1-1 0 0 0,-1 1 0 0 0,0-1 0 0 0,0 1 0 0 0,1-1 0 0 0,-1 0 0 0 0,0 1 0 0 0,1-1 1 0 0,-1 1-1 0 0,0-1 0 0 0,1 0 0 0 0,-1 1 0 0 0,1-1 0 0 0,-1 0 0 0 0,1 1 0 0 0,-1-1 0 0 0,1 0 0 0 0,0 1 1 0 0,9 2-6256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98 14223 0 0,'0'0'2176'0'0,"2"0"-1476"0"0,13-1-144 0 0,1-1 0 0 0,-1-1 0 0 0,0 0 0 0 0,20-8 0 0 0,-7 2-236 0 0,169-59 171 0 0,-196 68-608 0 0,-3 0-655 0 0,-8 0 705 0 0,0 2 1 0 0,0-1-1 0 0,0 2 1 0 0,1-1 0 0 0,-1 1-1 0 0,0 0 1 0 0,1 1 0 0 0,0 0-1 0 0,-13 8 1 0 0,-11 9 96 0 0,-32 25 1 0 0,48-34 102 0 0,0 2 1 0 0,1 0-1 0 0,0 0 0 0 0,1 2 1 0 0,-22 29-1 0 0,36-44-121 0 0,0 1 1 0 0,0-1 0 0 0,0 1-1 0 0,0 0 1 0 0,0 0-1 0 0,1 0 1 0 0,-1 0 0 0 0,0 0-1 0 0,1-1 1 0 0,-1 1-1 0 0,1 0 1 0 0,0 0 0 0 0,0 0-1 0 0,0 0 1 0 0,0 0-1 0 0,0 0 1 0 0,0 0 0 0 0,0 0-1 0 0,1 0 1 0 0,-1 0-1 0 0,1 0 1 0 0,0 3 0 0 0,1-3-8 0 0,-1 1 1 0 0,1-1 0 0 0,-1 0 0 0 0,1-1 0 0 0,0 1 0 0 0,0 0 0 0 0,0 0 0 0 0,0-1 0 0 0,0 1 0 0 0,0-1 0 0 0,0 0-1 0 0,0 1 1 0 0,1-1 0 0 0,-1 0 0 0 0,0 0 0 0 0,1-1 0 0 0,2 2 0 0 0,8 1-320 0 0,0-1 1 0 0,0-1-1 0 0,0 0 1 0 0,0 0-1 0 0,0-1 1 0 0,16-3-1 0 0,-5 0-1518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372 260 8287 0 0,'7'-7'289'0'0,"1"1"-1"0"0,0 0 1 0 0,1 0-1 0 0,13-7 1 0 0,-19 12-104 0 0,0-1 1 0 0,0 1 0 0 0,0 0 0 0 0,0 0-1 0 0,1 0 1 0 0,-1 0 0 0 0,0 1 0 0 0,0-1-1 0 0,1 1 1 0 0,-1 0 0 0 0,0 0 0 0 0,1 0-1 0 0,-1 0 1 0 0,0 1 0 0 0,1-1 0 0 0,5 3-1 0 0,-8-2-113 0 0,0-1-1 0 0,0 1 1 0 0,0 0-1 0 0,0 0 1 0 0,-1 0-1 0 0,1 0 1 0 0,0 1 0 0 0,-1-1-1 0 0,1 0 1 0 0,-1 0-1 0 0,1 0 1 0 0,-1 0-1 0 0,0 1 1 0 0,1-1-1 0 0,-1 0 1 0 0,0 0-1 0 0,0 3 1 0 0,0-4-40 0 0,0 5 93 0 0,0-1 0 0 0,0 1 0 0 0,0 0 0 0 0,-1-1 0 0 0,1 1-1 0 0,-1-1 1 0 0,-1 1 0 0 0,1-1 0 0 0,-1 1 0 0 0,1-1 0 0 0,-5 7-1 0 0,-4 6 547 0 0,-17 23 0 0 0,14-23-237 0 0,-104 140 2525 0 0,-80 122-409 0 0,175-240-2512 0 0,11-18-40 0 0,-2 0-1 0 0,0 0 0 0 0,-17 19 1 0 0,30-39-167 0 0,-1-1 1 0 0,1 1-1 0 0,0 0 1 0 0,-1-1-1 0 0,1 1 1 0 0,-1-1-1 0 0,1 1 1 0 0,-1-1-1 0 0,1 1 1 0 0,-1-1-1 0 0,0 0 1 0 0,1 1-1 0 0,-1-1 1 0 0,0 0-1 0 0,1 1 1 0 0,-1-1-1 0 0,1 0 1 0 0,-1 0-1 0 0,0 1 1 0 0,0-1-1 0 0,1 0 0 0 0,-1 0 1 0 0,0 0-1 0 0,1 0 1 0 0,-1 0-1 0 0,0 0 1 0 0,0 0-1 0 0,1 0 1 0 0,-1 0-1 0 0,0-1 1 0 0,1 1-1 0 0,-2 0 1 0 0,2-1-96 0 0,-1 0 1 0 0,0 1-1 0 0,1-1 0 0 0,-1 1 1 0 0,1-1-1 0 0,-1 0 1 0 0,1 1-1 0 0,-1-1 0 0 0,1 0 1 0 0,-1 0-1 0 0,1 1 1 0 0,0-1-1 0 0,0 0 0 0 0,-1-1 1 0 0,0-10 921 0 0,1 1-1089 0 0,1 0 0 0 0,1 0 0 0 0,0 0 0 0 0,0 1 0 0 0,1-1 0 0 0,5-12 0 0 0,31-61-1124 0 0,-29 65 1399 0 0,27-51-887 0 0,3 1-1 0 0,62-79 1 0 0,44-23 2061 0 0,-123 147-353 0 0,100-100 3472 0 0,-97 101-3192 0 0,1 2-1 0 0,0 0 0 0 0,32-18 1 0 0,-50 34-803 0 0,-1 1 1 0 0,1-1-1 0 0,0 2 1 0 0,0-1-1 0 0,1 1 1 0 0,-1 0 0 0 0,0 1-1 0 0,1 0 1 0 0,0 1-1 0 0,-1 0 1 0 0,1 0 0 0 0,0 1-1 0 0,0 0 1 0 0,0 1-1 0 0,11 2 1 0 0,-20-3-115 0 0,1 1 0 0 0,0-1 0 0 0,0 1-1 0 0,-1 0 1 0 0,1 0 0 0 0,0 0 0 0 0,-1 0 0 0 0,1 0 0 0 0,-1 0 0 0 0,1 0 0 0 0,-1 1 0 0 0,0-1-1 0 0,0 0 1 0 0,1 1 0 0 0,-1-1 0 0 0,1 3 0 0 0,0-1 46 0 0,0 1 0 0 0,-1 0 1 0 0,1 0-1 0 0,-1 0 0 0 0,0 0 0 0 0,2 8 0 0 0,-2 2 264 0 0,0 0 0 0 0,-1 0 0 0 0,-1 18 0 0 0,-2 6 383 0 0,-1 1-1 0 0,-2-1 0 0 0,-17 61 0 0 0,19-87-598 0 0,-1 0-1 0 0,0 0 0 0 0,0 0 0 0 0,-1-1 0 0 0,-1 0 0 0 0,0 0 0 0 0,0-1 0 0 0,-1 0 0 0 0,0 0 0 0 0,-1-1 0 0 0,0 0 0 0 0,-1 0 0 0 0,0-1 0 0 0,-19 13 0 0 0,13-12-72 0 0,0-1 0 0 0,-1 0 0 0 0,0-1 0 0 0,0-1 0 0 0,-1 0-1 0 0,-19 3 1 0 0,26-7-374 0 0,-1-1 1 0 0,1 0-1 0 0,-1-1 0 0 0,-15-1 1 0 0,18 0-511 0 0,0 0 1 0 0,0-1 0 0 0,0 0 0 0 0,0-1 0 0 0,1 0-1 0 0,-9-4 1 0 0,-3-3-5974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6:5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13015 0 0,'0'0'596'0'0,"2"-1"-13"0"0,1 0-478 0 0,13-13 142 0 0,-11 9-479 0 0,2-8 5957 0 0,-6 12-5037 0 0,0 3-2276 0 0,5 11-342 0 0,-1 2-4384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13735 0 0,'0'0'1246'0'0,"-1"2"-1028"0"0,-1 2 321 0 0,-1 0-1 0 0,0 0 0 0 0,0 0 1 0 0,0-1-1 0 0,0 0 0 0 0,-4 4 1 0 0,0 0 502 0 0,5-6-220 0 0,1 1-601 0 0,0 0 0 0 0,0 0 1 0 0,0-1-1 0 0,0 1 0 0 0,0-1 1 0 0,-1 1-1 0 0,1-1 0 0 0,-1 1 1 0 0,-2 1-1 0 0,-2 2 274 0 0,-5 8 450 0 0,6-9-642 0 0,1 2 0 0 0,-1-1 1 0 0,1 0-1 0 0,-3 7 0 0 0,6-10-205 0 0,1 5-996 0 0,0-6-234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209 396 3223 0 0,'0'0'8376'0'0,"0"2"-7926"0"0,0 1-350 0 0,-1-1 0 0 0,1 0 0 0 0,-1 0 0 0 0,1 0 0 0 0,-1 1 0 0 0,0-1 0 0 0,0 0 0 0 0,0 0 1 0 0,0 0-1 0 0,0 0 0 0 0,0 0 0 0 0,-1 0 0 0 0,1-1 0 0 0,0 1 0 0 0,-1 0 0 0 0,0-1 0 0 0,1 1 0 0 0,-1-1 1 0 0,0 0-1 0 0,0 1 0 0 0,0-1 0 0 0,0 0 0 0 0,-4 2 0 0 0,-5 2 478 0 0,0-1-1 0 0,-1 0 1 0 0,-14 3 0 0 0,24-7-573 0 0,-1 1 6 0 0,-1 0 0 0 0,0 0 0 0 0,1-1 0 0 0,-1 1 0 0 0,0-1-1 0 0,0 0 1 0 0,1 0 0 0 0,-1 0 0 0 0,0-1 0 0 0,1 1 0 0 0,-1-1 0 0 0,0 0 0 0 0,1 0-1 0 0,-1 0 1 0 0,1-1 0 0 0,0 1 0 0 0,-1-1 0 0 0,1 0 0 0 0,0 0 0 0 0,0 0 0 0 0,0 0-1 0 0,0 0 1 0 0,0-1 0 0 0,1 1 0 0 0,-1-1 0 0 0,1 0 0 0 0,-1 0 0 0 0,1 0 0 0 0,0 0-1 0 0,0 0 1 0 0,0 0 0 0 0,1-1 0 0 0,-1 1 0 0 0,1-1 0 0 0,0 1 0 0 0,0-1 0 0 0,0 1-1 0 0,0-7 1 0 0,-1-2 25 0 0,1-1 0 0 0,1 1 0 0 0,0-1 0 0 0,1 1 0 0 0,0-1 0 0 0,1 1 0 0 0,0-1 0 0 0,1 1 0 0 0,9-23 0 0 0,-3 12-149 0 0,1 2 1 0 0,2 0 0 0 0,0 0 0 0 0,18-25 0 0 0,-21 35 18 0 0,0 1-1 0 0,1-1 1 0 0,0 1-1 0 0,1 1 1 0 0,11-9 0 0 0,-14 12 46 0 0,0 1 0 0 0,1 0-1 0 0,-1 0 1 0 0,1 1 0 0 0,0 1 0 0 0,0-1 0 0 0,0 1 0 0 0,13-2 0 0 0,-14 4 82 0 0,1 0 0 0 0,-1 1 0 0 0,1 0 0 0 0,-1 1 0 0 0,1 0 0 0 0,-1 0 0 0 0,0 1 0 0 0,1 0 0 0 0,-1 0-1 0 0,0 1 1 0 0,12 5 0 0 0,3 4 131 0 0,0 1-1 0 0,29 21 0 0 0,-41-26-43 0 0,0 0 0 0 0,-1 1 0 0 0,18 19 0 0 0,-25-25-103 0 0,0 1-1 0 0,0 0 1 0 0,0 0-1 0 0,-1 0 0 0 0,1 0 1 0 0,-1 0-1 0 0,0 0 1 0 0,-1 1-1 0 0,1-1 0 0 0,-1 1 1 0 0,0-1-1 0 0,0 1 1 0 0,0 0-1 0 0,0 5 1 0 0,-2-7-6 0 0,0 0 1 0 0,0 0 0 0 0,0 0 0 0 0,0 0 0 0 0,0-1 0 0 0,-1 1 0 0 0,1-1 0 0 0,-1 1 0 0 0,0-1 0 0 0,0 1-1 0 0,0-1 1 0 0,0 0 0 0 0,-4 3 0 0 0,1 1 20 0 0,-14 12-99 0 0,0 0 1 0 0,-1-1-1 0 0,-33 22 1 0 0,-72 34-877 0 0,93-55 679 0 0,-48 23-270 0 0,64-34 374 0 0,-1 0 1 0 0,0-1-1 0 0,-23 5 0 0 0,37-11 168 0 0,-1 1 0 0 0,1-1 0 0 0,-1 0 1 0 0,1 0-1 0 0,-1 0 0 0 0,-3 0 0 0 0,7 0-141 0 0,-1-1 1 0 0,0 1-1 0 0,1 0 1 0 0,-1 0-1 0 0,0 0 1 0 0,0 0-1 0 0,1-1 1 0 0,-1 1-1 0 0,1 0 1 0 0,-1-1-1 0 0,0 1 1 0 0,1 0-1 0 0,-1-1 1 0 0,1 1-1 0 0,-1-1 1 0 0,1 1-1 0 0,-1-1 0 0 0,1 1 1 0 0,-1-1-1 0 0,1 1 1 0 0,-1-1-1 0 0,1 0 1 0 0,0 1-1 0 0,-1-1 1 0 0,1 0-1 0 0,0 1 1 0 0,-1-1-1 0 0,1 0 1 0 0,0 1-1 0 0,0-1 1 0 0,0 0-1 0 0,0 1 1 0 0,0-1-1 0 0,0 0 1 0 0,0 0-1 0 0,0 0 1 0 0,3-9-4355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50 10591 0 0,'1'-2'488'0'0,"6"-17"169"0"0,-7 17-639 0 0,0-1 0 0 0,1 1 0 0 0,0 0 0 0 0,0-1 0 0 0,-1 1 0 0 0,1 0 0 0 0,1 0 0 0 0,-1 0 0 0 0,0 0 0 0 0,4-5 5383 0 0,-4 10-5382 0 0,0-1 1 0 0,0 1 0 0 0,0-1-1 0 0,-1 1 1 0 0,1-1 0 0 0,-1 1-1 0 0,1 0 1 0 0,-1-1 0 0 0,0 1-1 0 0,0 0 1 0 0,0-1 0 0 0,0 1-1 0 0,-1-1 1 0 0,1 1 0 0 0,-2 4 0 0 0,-2 2-35 0 0,1 1 0 0 0,-11 16 0 0 0,2-3 35 0 0,-134 268-20 0 0,27-56 0 0 0,88-171 432 0 0,2 1-1 0 0,-32 112 1 0 0,56-157-223 0 0,5-19-171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1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5527 0 0,'-1'3'250'0'0,"-7"16"64"0"0,4-11-305 0 0,0 0 0 0 0,1 0 0 0 0,-3 14 0 0 0,3-1 557 0 0,1 0 0 0 0,1-1 1 0 0,0 1-1 0 0,2 0 0 0 0,1-1 0 0 0,0 1 0 0 0,1 0 0 0 0,2-1 0 0 0,11 34 0 0 0,-5-23-226 0 0,2-1 1 0 0,2 0 0 0 0,0 0-1 0 0,2-2 1 0 0,28 36-1 0 0,-18-28 33 0 0,5 5 317 0 0,-1 1 0 0 0,28 54 0 0 0,-53-85-532 0 0,-1 0 0 0 0,-1 1 1 0 0,0-1-1 0 0,0 1 0 0 0,-1 0 0 0 0,-1 0 0 0 0,0 1 1 0 0,-1-1-1 0 0,0 0 0 0 0,-1 0 0 0 0,0 1 1 0 0,-1-1-1 0 0,0 0 0 0 0,-1 1 0 0 0,0-1 0 0 0,-1 0 1 0 0,-1 0-1 0 0,0-1 0 0 0,0 1 0 0 0,-10 16 1 0 0,-4 4 135 0 0,-1 0 1 0 0,-1-1 0 0 0,-2-1 0 0 0,-48 50 0 0 0,-119 93 10 0 0,121-114-674 0 0,50-39-1136 0 0,18-18 722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20 2303 0 0,'0'0'5195'0'0,"-10"-17"3988"0"0,8 17-9102 0 0,0-1 1 0 0,0 1 0 0 0,0-1-1 0 0,0 1 1 0 0,0 0 0 0 0,0-1-1 0 0,0 1 1 0 0,0 0 0 0 0,0 1-1 0 0,0-1 1 0 0,0 0 0 0 0,0 0-1 0 0,-3 2 1 0 0,-28 9 123 0 0,21-7-73 0 0,-333 138 41 0 0,139-54-644 0 0,150-66 226 0 0,0-3 0 0 0,-2-2 0 0 0,0-3 0 0 0,-1-2 0 0 0,-90 6 0 0 0,126-17 168 0 0,0 0 0 0 0,-45-7 1 0 0,60 5 76 0 0,0-1 0 0 0,0 0 0 0 0,0 0 0 0 0,0 0 1 0 0,0-1-1 0 0,0-1 0 0 0,1 1 0 0 0,0-1 0 0 0,-1-1 0 0 0,1 1 0 0 0,-8-8 1 0 0,13 10 7 0 0,1 1 0 0 0,0 0 1 0 0,-1 0-1 0 0,1-1 0 0 0,0 1 1 0 0,0-1-1 0 0,0 1 0 0 0,0-1 1 0 0,0 0-1 0 0,1 1 0 0 0,-1-1 1 0 0,0 0-1 0 0,1 1 0 0 0,-1-1 1 0 0,1 0-1 0 0,0 0 0 0 0,-1 1 1 0 0,1-1-1 0 0,0-2 0 0 0,1 1 0 0 0,-1 1 1 0 0,1-1-1 0 0,-1 1 0 0 0,1-1 0 0 0,0 1 1 0 0,0-1-1 0 0,0 1 0 0 0,1-1 1 0 0,-1 1-1 0 0,0 0 0 0 0,4-4 0 0 0,3-2 4 0 0,0-1-1 0 0,1 1 0 0 0,0 1 1 0 0,17-11-1 0 0,2-1-24 0 0,-1 0 42 0 0,1 2-1 0 0,46-22 0 0 0,-66 36-41 0 0,-7 15-67 0 0,-5 10 79 0 0,-1 0 0 0 0,-1 0-1 0 0,-11 26 1 0 0,5-16 30 0 0,-218 574 1147 0 0,71-286-979 0 0,154-313-215 0 0,-7 13-362 0 0,1-1 1 0 0,1 2 0 0 0,-9 24-1 0 0,19-42-156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13903 0 0,'0'0'638'0'0,"-1"-1"-14"0"0,-2 0-417 0 0,0 0 1 0 0,0 0 0 0 0,0 0 0 0 0,0 1 0 0 0,-1-1-1 0 0,1 1 1 0 0,-4-1 0 0 0,5 1 886 0 0,6 0-181 0 0,-2-1-693 0 0,51-9 32 0 0,52-19-1 0 0,28-5-738 0 0,-127 32 259 0 0,1 1-1 0 0,-1 1 1 0 0,0-1 0 0 0,1 1-1 0 0,-1 0 1 0 0,1 0 0 0 0,-1 1-1 0 0,0 0 1 0 0,0 0 0 0 0,1 0 0 0 0,-1 1-1 0 0,11 4 1 0 0,-5 1-5627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14335 0 0,'0'0'1306'0'0,"0"2"-1077"0"0,0 8 27 0 0,-1 1-1 0 0,-1-1 1 0 0,0 0-1 0 0,0 0 1 0 0,-7 19 0 0 0,-26 50 1377 0 0,24-56-1415 0 0,-8 15 183 0 0,-1-1 0 0 0,-2 0-1 0 0,-38 46 1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75 272 4607 0 0,'0'0'208'0'0,"-7"-5"2371"0"0,-3-2 1252 0 0,-9-8 820 0 0,14 12-4353 0 0,1-1-1 0 0,0-1 1 0 0,-7-7-1 0 0,9 10-323 0 0,0-1 0 0 0,1 1 1 0 0,-1-1-1 0 0,1 1 0 0 0,0-1 0 0 0,0 0 0 0 0,0 1 0 0 0,0-1 1 0 0,0 0-1 0 0,1 0 0 0 0,-1 0 0 0 0,1 0 0 0 0,0 1 0 0 0,0-1 1 0 0,0 0-1 0 0,0 0 0 0 0,0 0 0 0 0,1-3 0 0 0,1-1-10 0 0,0 1 0 0 0,0-1 1 0 0,0 1-1 0 0,1 0 0 0 0,0 0 0 0 0,0 0 0 0 0,1 0 0 0 0,0 0 0 0 0,0 1 0 0 0,0 0 1 0 0,0 0-1 0 0,1 0 0 0 0,0 0 0 0 0,0 0 0 0 0,10-6 0 0 0,1 1-178 0 0,-1 1 0 0 0,2 0 0 0 0,-1 1 0 0 0,28-8 0 0 0,-30 11 272 0 0,-1 2 0 0 0,1 0 0 0 0,0 1 0 0 0,0 0 0 0 0,0 1 0 0 0,0 0-1 0 0,19 3 1 0 0,-22-1 240 0 0,0 0-1 0 0,-1 1 1 0 0,1 0-1 0 0,-1 1 0 0 0,0 0 1 0 0,0 0-1 0 0,0 2 1 0 0,0-1-1 0 0,-1 1 0 0 0,12 8 1 0 0,-16-10-183 0 0,-1 1 0 0 0,1 0-1 0 0,-1 0 1 0 0,0 0 0 0 0,-1 1 0 0 0,1-1 0 0 0,-1 1 0 0 0,0 0 0 0 0,0 0-1 0 0,0 0 1 0 0,2 7 0 0 0,-4-9-101 0 0,0 0 1 0 0,0 1-1 0 0,0-1 0 0 0,0 1 0 0 0,-1-1 0 0 0,1 1 0 0 0,-1-1 0 0 0,0 1 1 0 0,0-1-1 0 0,-1 1 0 0 0,1-1 0 0 0,-1 1 0 0 0,1-1 0 0 0,-1 0 0 0 0,0 1 1 0 0,-1-1-1 0 0,1 0 0 0 0,0 1 0 0 0,-4 3 0 0 0,0 2-771 0 0,-1-1 0 0 0,-11 12 1 0 0,5-9-518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189 483 2303 0 0,'-2'1'10734'0'0,"-2"1"-10071"0"0,0 0 0 0 0,-1 0 0 0 0,1 0 1 0 0,-1-1-1 0 0,1 1 0 0 0,-1-1 0 0 0,-8 1 1 0 0,6-2-419 0 0,-1 0 1 0 0,0 0-1 0 0,1 0 1 0 0,-15-3-1 0 0,17 2-243 0 0,0 0 0 0 0,0 0 0 0 0,0-1-1 0 0,0 0 1 0 0,0 0 0 0 0,0 0 0 0 0,1 0 0 0 0,-1-1 0 0 0,1 1 0 0 0,-1-1-1 0 0,1 0 1 0 0,0-1 0 0 0,0 1 0 0 0,1-1 0 0 0,-1 0 0 0 0,1 0-1 0 0,-5-6 1 0 0,7 7 2 0 0,0 0-1 0 0,-1 0 0 0 0,2-1 0 0 0,-1 1 1 0 0,0-1-1 0 0,1 1 0 0 0,-1-1 1 0 0,1 1-1 0 0,0-1 0 0 0,0 1 0 0 0,0-1 1 0 0,1 1-1 0 0,-1 0 0 0 0,1-1 1 0 0,0 1-1 0 0,0-1 0 0 0,0 1 1 0 0,2-3-1 0 0,3-8-72 0 0,1 0 1 0 0,15-22-1 0 0,-17 28 10 0 0,11-15-73 0 0,1 0 1 0 0,1 2 0 0 0,25-24-1 0 0,68-50-216 0 0,-95 82 364 0 0,1 2 0 0 0,0 0-1 0 0,0 0 1 0 0,1 2 0 0 0,1 0-1 0 0,0 1 1 0 0,0 1 0 0 0,34-8 0 0 0,-51 15 25 0 0,1-1 1 0 0,0 1-1 0 0,-1 0 1 0 0,1 0-1 0 0,0 0 1 0 0,-1 0-1 0 0,1 0 1 0 0,0 1-1 0 0,-1-1 1 0 0,1 1-1 0 0,0 0 1 0 0,-1-1-1 0 0,1 1 1 0 0,-1 0-1 0 0,0 1 1 0 0,1-1-1 0 0,-1 0 1 0 0,0 1-1 0 0,0-1 1 0 0,1 1-1 0 0,-1 0 1 0 0,0 0-1 0 0,2 3 1 0 0,-2-2-1 0 0,1 0 1 0 0,-1 1 0 0 0,0 0 0 0 0,-1-1 0 0 0,1 1 0 0 0,-1 0-1 0 0,1 0 1 0 0,-1-1 0 0 0,0 1 0 0 0,-1 0 0 0 0,1 0 0 0 0,-1 0-1 0 0,1 1 1 0 0,-1-1 0 0 0,-1 4 0 0 0,-1 8 53 0 0,-1-1 0 0 0,0 1 1 0 0,-1 0-1 0 0,-1-1 0 0 0,0 0 0 0 0,-14 26 0 0 0,5-15-17 0 0,-1 0 0 0 0,-33 40 0 0 0,39-55-49 0 0,0 0-1 0 0,-1-1 1 0 0,0-1 0 0 0,-1 1-1 0 0,0-2 1 0 0,-1 1 0 0 0,-23 12 0 0 0,28-18-352 0 0,0 0 1 0 0,0 0 0 0 0,0 0 0 0 0,-1-1 0 0 0,1 0 0 0 0,-1-1 0 0 0,1 1-1 0 0,-1-2 1 0 0,0 1 0 0 0,1-1 0 0 0,-1 0 0 0 0,0 0 0 0 0,1-1 0 0 0,-1 0 0 0 0,0-1-1 0 0,-7-2 1 0 0,2-1-1162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9703 0 0,'0'0'875'0'0,"-2"1"-719"0"0,-6 8 56 0 0,1 0 1 0 0,0 0-1 0 0,0 1 0 0 0,0 0 1 0 0,-5 14-1 0 0,-24 59 788 0 0,24-53-713 0 0,-52 134 791 0 0,14-32-605 0 0,-73 134 0 0 0,101-228-424 0 0,-1-1 0 0 0,-2-1 0 0 0,-59 65 0 0 0,70-86-141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108 147 9671 0 0,'0'0'748'0'0,"2"2"-285"0"0,12 14 2176 0 0,-11-12-2243 0 0,0-1 0 0 0,-1 0 0 0 0,1 0 0 0 0,0 0 0 0 0,0 0 0 0 0,0 0 0 0 0,1-1 0 0 0,-1 1 0 0 0,1-1 0 0 0,-1 0 0 0 0,1 0 0 0 0,6 2 0 0 0,0-2-115 0 0,0 0 0 0 0,-1 0 0 0 0,1-1 0 0 0,0 0 0 0 0,0-1 0 0 0,-1 0 0 0 0,17-3 1 0 0,-2-1 294 0 0,44-13 1 0 0,-49 10-519 0 0,0 0 0 0 0,-1-1 0 0 0,1-1 0 0 0,17-12 1 0 0,-24 14-106 0 0,-1-1 1 0 0,-1 0-1 0 0,1-1 1 0 0,-1-1-1 0 0,-1 1 1 0 0,17-22 0 0 0,-25 29-25 0 0,0 1 0 0 0,1-1 0 0 0,-1 0 0 0 0,0 0 0 0 0,-1 1 0 0 0,1-1 0 0 0,0 0 0 0 0,0 0 0 0 0,-1 0 1 0 0,1 0-1 0 0,-1 0 0 0 0,0 0 0 0 0,0 0 0 0 0,1 0 0 0 0,-1 0 0 0 0,0 0 0 0 0,-1-3 0 0 0,1 4 21 0 0,0 1 1 0 0,-1-1-1 0 0,1 0 0 0 0,-1 0 0 0 0,1 1 0 0 0,0-1 0 0 0,-1 0 0 0 0,1 1 0 0 0,-1-1 0 0 0,1 0 0 0 0,-1 1 0 0 0,0-1 0 0 0,1 1 0 0 0,-1-1 0 0 0,0 1 0 0 0,1-1 0 0 0,-2 0 0 0 0,0 1 0 0 0,1-1 0 0 0,-1 1 1 0 0,0-1-1 0 0,0 1 0 0 0,0 0 0 0 0,1-1 1 0 0,-1 1-1 0 0,0 0 0 0 0,0 0 1 0 0,-2 1-1 0 0,-14 1-177 0 0,0 1 0 0 0,1 1 0 0 0,-1 1 0 0 0,1 1 1 0 0,-18 8-1 0 0,-80 45-7 0 0,79-38 348 0 0,2 1-1 0 0,0 2 0 0 0,1 1 1 0 0,1 2-1 0 0,-43 47 0 0 0,69-66-32 0 0,0 0 0 0 0,0 0-1 0 0,0 1 1 0 0,1-1 0 0 0,1 2-1 0 0,-1-1 1 0 0,1 0-1 0 0,-4 19 1 0 0,7-25-60 0 0,0 0 0 0 0,0 0 1 0 0,1 0-1 0 0,0 0 0 0 0,-1 0 0 0 0,1 0 0 0 0,0 0 0 0 0,1 1 1 0 0,-1-1-1 0 0,0 0 0 0 0,1 0 0 0 0,0 0 0 0 0,0 0 0 0 0,0 0 0 0 0,0 0 1 0 0,0 0-1 0 0,0 0 0 0 0,1-1 0 0 0,-1 1 0 0 0,1 0 0 0 0,0-1 1 0 0,0 1-1 0 0,0-1 0 0 0,0 0 0 0 0,1 0 0 0 0,-1 1 0 0 0,0-1 0 0 0,1-1 1 0 0,-1 1-1 0 0,1 0 0 0 0,0-1 0 0 0,3 2 0 0 0,1 0-12 0 0,1-1-1 0 0,-1 1 1 0 0,1-2-1 0 0,0 1 0 0 0,14 0 1 0 0,42-2-946 0 0,-55 0 510 0 0,29-1-1100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0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6591 0 0,'0'0'6287'0'0,"1"-3"-5782"0"0,3-7-128 0 0,1 0 0 0 0,1 0 0 0 0,-1 0 0 0 0,12-12-1 0 0,32-36 628 0 0,-44 51-900 0 0,35-33 484 0 0,1 2-1 0 0,68-48 0 0 0,-16 12-341 0 0,86-91 205 0 0,-141 128-358 0 0,75-82 173 0 0,-31 32-140 0 0,251-246 26 0 0,-306 304-151 0 0,27-40 0 0 0,-4 3-24 0 0,-49 65-78 0 0,-1 3-97 0 0,-1 18 117 0 0,-2 0-1 0 0,-1 0 1 0 0,0 0-1 0 0,-2 0 0 0 0,-11 29 1 0 0,-6 19 46 0 0,-65 233-104 0 0,-22-9 146 0 0,93-256-5 0 0,-141 332 72 0 0,147-341-48 0 0,2-1-1 0 0,-9 39 0 0 0,18-63 55 0 0,2-3-84 0 0,0 1 1 0 0,0 0-1 0 0,0-1 0 0 0,0 1 0 0 0,0-1 0 0 0,-1 0 0 0 0,1 1 1 0 0,0-1-1 0 0,0 0 0 0 0,-1 0 0 0 0,1 0 0 0 0,0 0 1 0 0,-1-1-1 0 0,1 1 0 0 0,1-2 0 0 0,19-24-1476 0 0,-21 26 1321 0 0,15-22-1717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8783 0 0,'0'0'794'0'0,"-2"0"-652"0"0,-34 9 84 0 0,17-4 5251 0 0,32 14-3932 0 0,5 1-1156 0 0,-10-12-315 0 0,0 0 0 0 0,0 1 1 0 0,0 0-1 0 0,-1 0 0 0 0,-1 1 1 0 0,0 0-1 0 0,0 0 0 0 0,8 22 1 0 0,-9-16-55 0 0,-2 1 0 0 0,0-1 0 0 0,-1 1-1 0 0,-1-1 1 0 0,0 1 0 0 0,-2 0 0 0 0,0 0 0 0 0,-4 24 0 0 0,-4 7 130 0 0,-25 75 1 0 0,24-96-93 0 0,-1 1 1 0 0,-1-1 0 0 0,-1-1 0 0 0,-1 0 0 0 0,-2-1 0 0 0,-28 37 0 0 0,34-51-20 0 0,-1-1 1 0 0,0 1 0 0 0,0-2 0 0 0,-1 0-1 0 0,0 0 1 0 0,-1-1 0 0 0,1 0 0 0 0,-2-1-1 0 0,1-1 1 0 0,-29 10 0 0 0,-4-4-21 0 0,-1-1 0 0 0,-51 4 0 0 0,31-4 19 0 0,59-10-145 0 0,1 0 1 0 0,0 0 0 0 0,0-1 0 0 0,0 0-1 0 0,-13-1 1 0 0,18 0-380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263 312 7111 0 0,'-2'0'324'0'0,"-94"27"1329"0"0,6-3 754 0 0,17-5-1049 0 0,72-18-1032 0 0,1-4 33 0 0,2-3-131 0 0,1-1 1 0 0,0 1 0 0 0,0-1-1 0 0,1 1 1 0 0,-1 0-1 0 0,1 0 1 0 0,0 0-1 0 0,1 1 1 0 0,8-9-1 0 0,16-16 127 0 0,2 1 0 0 0,1 1-1 0 0,0 2 1 0 0,2 2 0 0 0,46-26-1 0 0,-31 23-268 0 0,2 2-1 0 0,103-36 0 0 0,-145 59-86 0 0,1-1 0 0 0,-1 1 0 0 0,1 1 0 0 0,0 0 0 0 0,0 0 0 0 0,0 1 0 0 0,-1 0 0 0 0,1 0 0 0 0,0 1 0 0 0,12 3 0 0 0,-17-2-6 0 0,1 0 0 0 0,-1 0 0 0 0,1 0-1 0 0,-1 1 1 0 0,0-1 0 0 0,1 1 0 0 0,-2 1-1 0 0,1-1 1 0 0,0 1 0 0 0,-1-1 0 0 0,1 2 0 0 0,-1-1-1 0 0,0 0 1 0 0,0 1 0 0 0,-1-1 0 0 0,0 1 0 0 0,1 0-1 0 0,2 7 1 0 0,-2-2 29 0 0,1 1 0 0 0,-1 0 0 0 0,-1 0-1 0 0,0 0 1 0 0,0 1 0 0 0,-1-1 0 0 0,-1 0-1 0 0,0 1 1 0 0,-1 0 0 0 0,0-1 0 0 0,-2 18 0 0 0,-3-11 25 0 0,0 0 0 0 0,-2-1 0 0 0,0 1 0 0 0,-1-1 0 0 0,0-1 0 0 0,-2 1 0 0 0,0-2 0 0 0,-1 1 0 0 0,0-1 0 0 0,-1-1 1 0 0,-1 0-1 0 0,0-1 0 0 0,-1 0 0 0 0,0-1 0 0 0,-1-1 0 0 0,0 0 0 0 0,-1-1 0 0 0,0 0 0 0 0,-1-2 0 0 0,0 0 0 0 0,-33 11 1 0 0,12-8 101 0 0,0-1 1 0 0,-1-2 0 0 0,0-2 0 0 0,-79 3 0 0 0,84-10-189 0 0,32 1-447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6447 0 0,'0'0'586'0'0,"-2"1"-348"0"0,-4 7 522 0 0,4-6-572 0 0,0 0 0 0 0,1 0-1 0 0,-1-1 1 0 0,0 2 0 0 0,1-1 0 0 0,-1 0-1 0 0,1 0 1 0 0,0 0 0 0 0,0 1 0 0 0,0-1 0 0 0,0 0-1 0 0,0 1 1 0 0,1-1 0 0 0,-1 1 0 0 0,1-1-1 0 0,-1 1 1 0 0,1 0 0 0 0,0-1 0 0 0,0 1 0 0 0,0-1-1 0 0,0 1 1 0 0,1 3 0 0 0,1 4 148 0 0,1 0-1 0 0,0 0 1 0 0,1 0 0 0 0,0-1-1 0 0,0 0 1 0 0,1 1 0 0 0,0-1-1 0 0,7 9 1 0 0,7 6 680 0 0,31 30 1 0 0,7 9 126 0 0,-42-45-844 0 0,1 1-104 0 0,-1 1 1 0 0,-1 0-1 0 0,-1 0 1 0 0,0 1 0 0 0,10 26-1 0 0,-8-18-84 0 0,-15-27-176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11519 0 0,'0'0'887'0'0,"-1"1"-466"0"0,-5 0-95 0 0,0 1-1 0 0,0 0 1 0 0,0 0-1 0 0,1 0 1 0 0,-1 1-1 0 0,1 0 1 0 0,0 0-1 0 0,-8 6 1 0 0,-38 36 703 0 0,39-34-889 0 0,-27 25 302 0 0,-89 80 433 0 0,91-86-801 0 0,-65 41 0 0 0,89-64-46 0 0,-98 56-247 0 0,92-53 53 0 0,0-2-1 0 0,0 0 0 0 0,-1-2 1 0 0,-21 5-1 0 0,40-11 91 0 0,14-8-476 0 0,1-1-322 0 0,1 0-272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2759 0 0,'-13'6'11424'0'0,"12"-5"-10933"0"0,1-1 0 0 0,0 1 0 0 0,0 1 1 0 0,-1 2-925 0 0,1-2 723 0 0,6 11 175 0 0,16 34 340 0 0,-12-27-276 0 0,10 27 0 0 0,-17-40-328 0 0,0 2 132 0 0,0 1-1 0 0,2 13 1 0 0,-5-19-281 0 0,1 0 0 0 0,-1 0-1 0 0,0 0 1 0 0,-1 0 0 0 0,1 1 0 0 0,-1-1-1 0 0,0 0 1 0 0,-1 5 0 0 0,-1 0 53 0 0,0 1-1 0 0,-1-1 1 0 0,0 0 0 0 0,-9 15-1 0 0,11-20-78 0 0,-1 0 0 0 0,0-1 0 0 0,-1 1 0 0 0,1-1 0 0 0,0 0 0 0 0,-1 0 0 0 0,0 0-1 0 0,0 0 1 0 0,0-1 0 0 0,0 1 0 0 0,0-1 0 0 0,-6 2 0 0 0,3-1-200 0 0,0-1 0 0 0,0 0 0 0 0,-1-1-1 0 0,1 0 1 0 0,0 0 0 0 0,-9 0 0 0 0,13-2-1015 0 0,-2-3-54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6447 0 0,'0'0'586'0'0,"-14"-5"8730"0"0,21 16-8746 0 0,44 46 1505 0 0,-37-43-1558 0 0,0 1 1 0 0,21 31 0 0 0,24 40 342 0 0,-37-55-654 0 0,-18-25-184 0 0,1 0 1 0 0,0 0 0 0 0,0-1 0 0 0,9 9 0 0 0,-11-12-315 0 0,0 0 0 0 0,0 0 0 0 0,0 0 0 0 0,0-1 0 0 0,0 1 1 0 0,0-1-1 0 0,1 1 0 0 0,-1-1 0 0 0,0 0 0 0 0,1-1 0 0 0,6 2 1 0 0,4-2-6383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2303 0 0,'0'0'16967'0'0,"-1"2"-16522"0"0,-3 8-384 0 0,0 1 0 0 0,-1-2-1 0 0,-1 1 1 0 0,0-1 0 0 0,0 0 0 0 0,-10 11-1 0 0,-50 50 116 0 0,51-54-113 0 0,-12 9-49 0 0,-31 25-1 0 0,44-40-1 0 0,0 0 0 0 0,0-1 0 0 0,-1-1 0 0 0,-25 11 0 0 0,32-16-1 0 0,1-1 1 0 0,0 0-1 0 0,-1 0 1 0 0,-12 1-1 0 0,17-3-11 0 0,0 0 0 0 0,-1 0 0 0 0,1 0-1 0 0,0 0 1 0 0,0-1 0 0 0,0 0-1 0 0,0 1 1 0 0,0-1 0 0 0,0 0 0 0 0,0 0-1 0 0,1-1 1 0 0,-1 1 0 0 0,0 0-1 0 0,-3-4 1 0 0,5 5-3 0 0,-1-1 0 0 0,1 0 0 0 0,0 1 1 0 0,0-1-1 0 0,0 0 0 0 0,0 0 0 0 0,0 0 0 0 0,0 0 0 0 0,1 0 0 0 0,-1 0 0 0 0,0 0 0 0 0,0-1 0 0 0,1 1 0 0 0,-1 0 1 0 0,1 0-1 0 0,-1-1 0 0 0,1 1 0 0 0,-1 0 0 0 0,1 0 0 0 0,0-1 0 0 0,-1-1 0 0 0,2 2-42 0 0,-1-1 0 0 0,0 1 0 0 0,1 0 0 0 0,-1-1 0 0 0,1 1 0 0 0,0-1 0 0 0,-1 1 0 0 0,1 0 0 0 0,0 0 0 0 0,0-1 0 0 0,1-1-1 0 0,0 2-61 0 0,-2-1-62 0 0,1 2 150 0 0,0 0 0 0 0,0 0 0 0 0,0 0 0 0 0,0 1 0 0 0,0-1 0 0 0,0 0 0 0 0,0 0 0 0 0,0 1 0 0 0,0-1 0 0 0,0 0 0 0 0,0 1 0 0 0,0-1 0 0 0,0 1 1 0 0,0-1-1 0 0,1 2 0 0 0,-1-2 18 0 0,0 2 17 0 0,0 0 1 0 0,1 0 0 0 0,-1 0-1 0 0,0 0 1 0 0,0 0 0 0 0,0 0-1 0 0,0 0 1 0 0,-1 0-1 0 0,1 1 1 0 0,0-1 0 0 0,-1 0-1 0 0,0 0 1 0 0,1 1-1 0 0,-1-1 1 0 0,0 4 0 0 0,-5 37 272 0 0,4-34-219 0 0,-10 44 546 0 0,-32 91-1 0 0,8-29 76 0 0,32-105-666 0 0,3-9-50 0 0,0-1 0 0 0,-1 1 0 0 0,1-1 0 0 0,0 0 0 0 0,0 1 1 0 0,0-1-1 0 0,0 1 0 0 0,0-1 0 0 0,0 1 0 0 0,0-1 0 0 0,0 1 0 0 0,0-1 0 0 0,0 1 0 0 0,0-1 1 0 0,0 1-1 0 0,0-1 0 0 0,0 1 0 0 0,0-1 0 0 0,0 1 0 0 0,0-1 0 0 0,1 1 0 0 0,-1-1 0 0 0,0 1 1 0 0,0-1-1 0 0,1 1 0 0 0,-1-1 0 0 0,11 3-946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10103 0 0,'0'0'4172'0'0,"2"0"-3690"0"0,4 0-258 0 0,-1 0 1 0 0,1-1-1 0 0,0 0 1 0 0,-1 0-1 0 0,1 0 1 0 0,-1-1-1 0 0,0 0 0 0 0,11-4 1 0 0,3-2 76 0 0,-16 7-264 0 0,150-45 1000 0 0,-136 43-1144 0 0,0 0 1 0 0,1 1-1 0 0,-1 1 0 0 0,1 0 1 0 0,-1 2-1 0 0,1 0 1 0 0,18 3-1 0 0,-19-1-754 0 0,14 3-4550 0 0,-20-2 639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3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6447 0 0,'0'0'5983'0'0,"3"0"-4940"0"0,13-1-99 0 0,1 0 1 0 0,-1-2 0 0 0,29-7 0 0 0,49-19 758 0 0,-91 28-1640 0 0,36-13 476 0 0,90-27 923 0 0,-104 34-1227 0 0,0 2-1 0 0,0 1 1 0 0,32-2 0 0 0,-52 6-221 0 0,0 0 1 0 0,0 0-1 0 0,1 0 0 0 0,-1 1 1 0 0,0 0-1 0 0,0 0 0 0 0,8 3 1 0 0,-10-3-151 0 0,-1 0 0 0 0,0 0 0 0 0,0 0 0 0 0,0 0 0 0 0,0 1 0 0 0,0-1 0 0 0,0 1 0 0 0,0 0 0 0 0,-1-1 0 0 0,1 1 0 0 0,-1 0 0 0 0,1 0 0 0 0,-1 0 1 0 0,0 0-1 0 0,1 0 0 0 0,-1 0 0 0 0,0 1 0 0 0,1 2 0 0 0,2 9-1171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38 6447 0 0,'10'-8'80'0'0,"-7"5"-36"0"0,0 0 1 0 0,1 0 0 0 0,-1 1 0 0 0,1-1-1 0 0,-1 1 1 0 0,1 0 0 0 0,0 0 0 0 0,0 0-1 0 0,0 1 1 0 0,0-1 0 0 0,0 1 0 0 0,1 0 0 0 0,-1 0-1 0 0,5 0 1 0 0,-7 1 998 0 0,-14 19-359 0 0,6-13-498 0 0,1-1 1 0 0,-1 0 0 0 0,0 0 0 0 0,-1-1 0 0 0,1 0-1 0 0,-11 5 1 0 0,-46 17 1459 0 0,40-17-1285 0 0,-44 17 522 0 0,-172 76 168 0 0,-194 142-917 0 0,378-211-130 0 0,24-15 23 0 0,-71 45 313 0 0,86-51-253 0 0,0 0 0 0 0,1 1 0 0 0,-26 29 0 0 0,39-40-47 0 0,0 0 1 0 0,1 0-1 0 0,-1 1 1 0 0,1-1-1 0 0,-1 0 1 0 0,1 1-1 0 0,0-1 0 0 0,0 1 1 0 0,0 0-1 0 0,0-1 1 0 0,0 1-1 0 0,1 0 1 0 0,-1 3-1 0 0,1-4-20 0 0,0 0 0 0 0,0-1-1 0 0,0 1 1 0 0,1 0 0 0 0,-1-1 0 0 0,1 1 0 0 0,-1 0-1 0 0,1-1 1 0 0,0 1 0 0 0,-1-1 0 0 0,1 1 0 0 0,0-1-1 0 0,0 1 1 0 0,0-1 0 0 0,0 0 0 0 0,0 1 0 0 0,1-1-1 0 0,-1 0 1 0 0,0 0 0 0 0,1 0 0 0 0,-1 0-1 0 0,3 1 1 0 0,4 3 60 0 0,1 0 0 0 0,1-1 0 0 0,-1 0 0 0 0,0-1 0 0 0,1 0 0 0 0,17 3 1 0 0,61 3 446 0 0,-37-6-392 0 0,286 11-1080 0 0,-281-19-1697 0 0,-41 3 2069 0 0,19 0-1090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0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66 116 5527 0 0,'-65'14'6516'0'0,"68"-13"-6121"0"0,4 0-303 0 0,0 0 0 0 0,0 0 0 0 0,0 0 1 0 0,0-1-1 0 0,1 0 0 0 0,-1-1 0 0 0,0 1 0 0 0,0-1 0 0 0,13-4 0 0 0,72-29 529 0 0,30-10 526 0 0,-82 32-761 0 0,-16 4-165 0 0,1 1-1 0 0,47-8 1 0 0,-45 12-234 0 0,-1-1-54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 1839 0 0,'0'0'11682'0'0,"-9"0"-11117"0"0,6 1-489 0 0,-1-1 1 0 0,1 0-1 0 0,-1 1 0 0 0,1 0 1 0 0,0-1-1 0 0,-1 1 1 0 0,1 1-1 0 0,0-1 0 0 0,0 0 1 0 0,-6 4-1 0 0,0 2 132 0 0,0-1-1 0 0,-9 10 1 0 0,-7 5 106 0 0,16-15-218 0 0,0 2-1 0 0,1-1 1 0 0,0 1 0 0 0,0 0-1 0 0,0 1 1 0 0,1-1-1 0 0,1 2 1 0 0,0-1-1 0 0,0 1 1 0 0,-5 10 0 0 0,8-12-18 0 0,0 0 0 0 0,0 1 0 0 0,1-1 1 0 0,0 0-1 0 0,1 1 0 0 0,0 0 0 0 0,0-1 0 0 0,0 1 1 0 0,1 0-1 0 0,1-1 0 0 0,0 1 0 0 0,0-1 1 0 0,4 16-1 0 0,-5-21-67 0 0,0-2-7 0 0,1 0 1 0 0,-1 0-1 0 0,0 0 0 0 0,0 0 1 0 0,1-1-1 0 0,-1 1 1 0 0,1 0-1 0 0,-1 0 1 0 0,0 0-1 0 0,1-1 0 0 0,0 1 1 0 0,-1 0-1 0 0,1 0 1 0 0,1 0-1 0 0,-1 0 0 0 0,0-1 0 0 0,0 1 0 0 0,0-1-1 0 0,0 1 1 0 0,1-1 0 0 0,-1 0 0 0 0,0 0-1 0 0,0 0 1 0 0,0 0 0 0 0,1 0 0 0 0,-1 0-1 0 0,0 0 1 0 0,0 0 0 0 0,1 0 0 0 0,-1 0-1 0 0,0-1 1 0 0,0 1 0 0 0,2-1 0 0 0,-3 1-1 0 0,7-2 11 0 0,0-1-1 0 0,-1 0 1 0 0,1 0 0 0 0,-1 0 0 0 0,1-1-1 0 0,-1 0 1 0 0,0 0 0 0 0,5-6 0 0 0,43-45 148 0 0,-33 33-139 0 0,-14 15-24 0 0,49-55-77 0 0,-50 54 65 0 0,0 0 1 0 0,-1-1-1 0 0,0 0 0 0 0,0 0 1 0 0,-1 0-1 0 0,4-11 0 0 0,-7 17-7 0 0,-1 1-1 0 0,1 0 1 0 0,-1-1 0 0 0,1 1-1 0 0,-1-1 1 0 0,0 1 0 0 0,0-1-1 0 0,0 1 1 0 0,0-1-1 0 0,-1 1 1 0 0,1 0 0 0 0,-1-1-1 0 0,1 1 1 0 0,-1-1 0 0 0,0 1-1 0 0,0 0 1 0 0,0 0-1 0 0,0-1 1 0 0,0 1 0 0 0,-1 0-1 0 0,1 0 1 0 0,0 0-1 0 0,-1 0 1 0 0,0 0 0 0 0,1 1-1 0 0,-1-1 1 0 0,0 1 0 0 0,0-1-1 0 0,0 1 1 0 0,0-1-1 0 0,0 1 1 0 0,-1 0 0 0 0,1 0-1 0 0,0 0 1 0 0,0 0 0 0 0,-1 0-1 0 0,1 1 1 0 0,-1-1-1 0 0,1 1 1 0 0,0-1 0 0 0,-3 1-1 0 0,-3 0-2355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24 114 9815 0 0,'0'0'1883'0'0,"-1"2"-1438"0"0,-2 4-267 0 0,0 0 0 0 0,0 0-1 0 0,0 1 1 0 0,1-1 0 0 0,0 1-1 0 0,0-1 1 0 0,1 1-1 0 0,-1 0 1 0 0,2 0 0 0 0,-1 0-1 0 0,1-1 1 0 0,1 13 0 0 0,2 9 583 0 0,12 50 1 0 0,-9-49-388 0 0,-2-11-34 0 0,1-1 1 0 0,0 1-1 0 0,12 25 0 0 0,-16-42-180 0 0,-1 0-131 0 0,0-1 1 0 0,0 0-1 0 0,0 1 0 0 0,0-1 0 0 0,0 0 0 0 0,0 1 0 0 0,0-1 0 0 0,0 0 0 0 0,0 1 1 0 0,0-1-1 0 0,1 0 0 0 0,-1 1 0 0 0,0-1 0 0 0,0 0 0 0 0,0 1 0 0 0,0-1 1 0 0,1 0-1 0 0,-1 0 0 0 0,0 1 0 0 0,0-1 0 0 0,1 0 0 0 0,-1 0 0 0 0,0 1 0 0 0,0-1 1 0 0,1 0-1 0 0,-1 0 0 0 0,0 0 0 0 0,1 0 0 0 0,-1 1 0 0 0,0-1 0 0 0,1 0 1 0 0,-1 0-1 0 0,0 0 0 0 0,1 0 0 0 0,-1 0 0 0 0,0 0 0 0 0,1 0 0 0 0,-1 0 1 0 0,0 0-1 0 0,1 0 0 0 0,-1 0 0 0 0,0 0 0 0 0,1 0 0 0 0,-1 0 0 0 0,1-1 0 0 0,14-5 769 0 0,-3-4-569 0 0,0-1 1 0 0,-1 0-1 0 0,0-1 1 0 0,-1-1 0 0 0,12-18-1 0 0,3-3-168 0 0,149-169 3 0 0,-159 189-339 0 0,0 1-1 0 0,0 0 0 0 0,1 1 1 0 0,1 1-1 0 0,0 0 0 0 0,1 2 1 0 0,19-9-1 0 0,-27 14-608 0 0,0 1-1 0 0,0 1 1 0 0,11-3 0 0 0,-4 2-727 0 0,0 0 44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33 7831 0 0,'18'-21'963'0'0,"-11"10"4362"0"0,-17 17-4232 0 0,-17 19-1270 0 0,26-25 319 0 0,-85 84 571 0 0,-121 150 0 0 0,179-196-453 0 0,-28 50 0 0 0,46-72-84 0 0,2 1 1 0 0,0 1-1 0 0,0 0 1 0 0,2 0-1 0 0,-8 34 1 0 0,13-44-109 0 0,0 0 1 0 0,0 0-1 0 0,1 0 1 0 0,0 0-1 0 0,0 0 1 0 0,1 0 0 0 0,2 8-1 0 0,-3-13-107 0 0,1 0 1 0 0,0 0-1 0 0,0 0 1 0 0,1 0-1 0 0,-1 0 1 0 0,0 0-1 0 0,1 0 1 0 0,0 0-1 0 0,0-1 1 0 0,0 1-1 0 0,0-1 1 0 0,0 1-1 0 0,1-1 0 0 0,-1 0 1 0 0,0 0-1 0 0,1 0 1 0 0,0 0-1 0 0,0 0 1 0 0,4 2-1 0 0,6 1-4291 0 0,2 1-1516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4607 0 0,'-1'1'208'0'0,"-4"3"174"0"0,1 1 0 0 0,-1 0 0 0 0,1 0 0 0 0,1 0 0 0 0,-1 0 0 0 0,1 1 0 0 0,0-1 0 0 0,0 1 0 0 0,0 0 0 0 0,1 0 0 0 0,0 0 0 0 0,0 0-1 0 0,0 0 1 0 0,1 1 0 0 0,0-1 0 0 0,0 0 0 0 0,1 1 0 0 0,0-1 0 0 0,0 1 0 0 0,0-1 0 0 0,3 10 0 0 0,-1-6-82 0 0,1 0 1 0 0,1 0-1 0 0,0 0 1 0 0,0-1-1 0 0,1 1 0 0 0,0-1 1 0 0,1 0-1 0 0,-1-1 1 0 0,2 1-1 0 0,-1-1 1 0 0,14 12-1 0 0,10 7 399 0 0,2-2 0 0 0,67 42 1 0 0,-94-64-622 0 0,23 14 384 0 0,-1 1 1 0 0,0 1-1 0 0,29 28 1 0 0,-55-46-471 0 0,0-1 1 0 0,-1 0 0 0 0,1 1 0 0 0,0-1-1 0 0,-1 0 1 0 0,1 0 0 0 0,0 1 0 0 0,-1-1-1 0 0,1 0 1 0 0,0 0 0 0 0,-1 0 0 0 0,1 0 0 0 0,0 0-1 0 0,0 0 1 0 0,-1 0 0 0 0,1 0 0 0 0,0 0-1 0 0,-1 0 1 0 0,1-1 0 0 0,0 1 0 0 0,0 0 0 0 0,-1 0-1 0 0,1-1 1 0 0,-1 1 0 0 0,1 0 0 0 0,0-1-1 0 0,-1 1 1 0 0,1 0 0 0 0,0-1 0 0 0,18-15-538 0 0,-18 15 437 0 0,14-14-1561 0 0,0-3-514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9671 0 0,'-2'1'748'0'0,"-5"1"-433"0"0,0 1 0 0 0,0 0 0 0 0,0 0 0 0 0,0 0 0 0 0,1 1 0 0 0,-1 0 0 0 0,1 0 0 0 0,0 1 0 0 0,-8 8 0 0 0,-18 18 1165 0 0,-106 104 924 0 0,-6 5-1642 0 0,-31 28-391 0 0,148-145-372 0 0,-29 20 1 0 0,54-41-72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9215 0 0,'0'0'831'0'0,"0"3"-686"0"0,-2 10 612 0 0,1 1 0 0 0,1 0 0 0 0,0-1 0 0 0,1 1 0 0 0,2 15 0 0 0,0-16-518 0 0,0 0 1 0 0,1 0 0 0 0,0 0 0 0 0,0-1-1 0 0,2 1 1 0 0,0-1 0 0 0,0 0-1 0 0,1-1 1 0 0,9 13 0 0 0,47 47 1949 0 0,-62-69-1139 0 0,-1-1-965 0 0,1 0 1 0 0,-1 0 0 0 0,0 0 0 0 0,0 0 0 0 0,0 0 0 0 0,0 1 0 0 0,0-1 0 0 0,0 0 0 0 0,0 0 0 0 0,0 0 0 0 0,0 0 0 0 0,-1 0 0 0 0,1 0 0 0 0,-1 2 0 0 0,-1-1-54 0 0,1 1 1 0 0,-1-1 0 0 0,0 0-1 0 0,0 0 1 0 0,0 0-1 0 0,0 0 1 0 0,-1 0 0 0 0,1 0-1 0 0,0-1 1 0 0,-1 1-1 0 0,1-1 1 0 0,-4 2 0 0 0,-35 14 33 0 0,39-17-68 0 0,-140 47-1210 0 0,137-46 612 0 0,-6 2 752 0 0,3-2-6251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14511 0 0,'0'0'1314'0'0,"-2"0"-1078"0"0,1 1-224 0 0,0-1 0 0 0,0 0 0 0 0,0 0 0 0 0,0 1 0 0 0,0-1 0 0 0,0 1 0 0 0,-1-1 0 0 0,1 1 0 0 0,1-1 0 0 0,-1 1 0 0 0,0 0 0 0 0,0-1 0 0 0,0 1 0 0 0,0 0 0 0 0,0 0 0 0 0,0 0 0 0 0,1-1 0 0 0,-1 1 0 0 0,0 0 0 0 0,1 0 0 0 0,-1 0 0 0 0,1 0 0 0 0,-1 2 0 0 0,-1 1 54 0 0,-1 1 48 0 0,0 0 0 0 0,1 0 0 0 0,0 0 0 0 0,0 1 0 0 0,0-1 0 0 0,0 1-1 0 0,1 0 1 0 0,0-1 0 0 0,0 1 0 0 0,1 7 0 0 0,0-3 127 0 0,0 0 0 0 0,1-1 1 0 0,1 1-1 0 0,0-1 0 0 0,4 15 0 0 0,4 2 175 0 0,1 0-1 0 0,1-1 1 0 0,20 29 0 0 0,22 42-659 0 0,-52-91-991 0 0,3 2-832 0 0,-3-5 1177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17 8895 0 0,'1'-3'136'0'0,"-1"2"-99"0"0,1 0 1 0 0,-1 1-1 0 0,0-1 1 0 0,1 0-1 0 0,-1 1 0 0 0,0-1 1 0 0,1 0-1 0 0,-1 1 0 0 0,1-1 1 0 0,-1 1-1 0 0,1-1 0 0 0,0 1 1 0 0,-1-1-1 0 0,1 1 0 0 0,0-1 1 0 0,-1 1-1 0 0,1 0 0 0 0,0-1 1 0 0,-1 1-1 0 0,1 0 0 0 0,0-1 1 0 0,0 1-1 0 0,1 0 0 0 0,-2 0 69 0 0,1-1 0 0 0,-1 1 0 0 0,1 0 0 0 0,-1 0 0 0 0,1 0 0 0 0,-1 0 0 0 0,1-1 0 0 0,-1 1 0 0 0,1 0 0 0 0,-1 0 0 0 0,1 0 0 0 0,-1 0-1 0 0,1 0 1 0 0,-1 0 0 0 0,1 1 0 0 0,-1-1 0 0 0,1 0 0 0 0,-1 0 0 0 0,1 0 0 0 0,-1 0 0 0 0,1 0 0 0 0,-1 1 0 0 0,0-1 0 0 0,1 0 0 0 0,-1 0 0 0 0,1 1 0 0 0,-1-1-1 0 0,1 0 1 0 0,-1 1 0 0 0,0-1 0 0 0,1 1 0 0 0,-1-1 0 0 0,0 0 0 0 0,0 1 0 0 0,1-1 0 0 0,-1 1 0 0 0,0-1 0 0 0,0 1 0 0 0,1-1 0 0 0,-1 1 0 0 0,0-1 0 0 0,0 1-1 0 0,0-1 1 0 0,0 1 0 0 0,0-1 0 0 0,0 1 0 0 0,1 2 3 0 0,-1-1-1 0 0,0 1 1 0 0,0-1 0 0 0,0 1-1 0 0,0-1 1 0 0,0 1 0 0 0,-1 2-1 0 0,-2 3 127 0 0,0 0 0 0 0,0-1 0 0 0,0 1 0 0 0,-1-1 0 0 0,0 0-1 0 0,-1 0 1 0 0,-5 7 0 0 0,-42 43 769 0 0,21-24-551 0 0,21-22-322 0 0,-9 11 67 0 0,-2 0-1 0 0,0-1 0 0 0,-38 28 0 0 0,33-33-160 0 0,0 0 0 0 0,-2-2-1 0 0,1-1 1 0 0,-39 12-1 0 0,-120 22 77 0 0,130-39-68 0 0,50-7-43 0 0,0-1 1 0 0,1 0-1 0 0,-1 0 0 0 0,0-1 1 0 0,0 0-1 0 0,0 0 1 0 0,-8-3-1 0 0,13 4-5 0 0,0 0 0 0 0,0-1 0 0 0,0 1 0 0 0,1-1 0 0 0,-1 1 0 0 0,0 0 0 0 0,0-1 0 0 0,0 0 0 0 0,1 1 0 0 0,-1-1 0 0 0,0 1 0 0 0,1-1 0 0 0,-1 0 0 0 0,1 1 0 0 0,-1-1 0 0 0,1 0 0 0 0,-1 0 0 0 0,1 0 0 0 0,-1 1 0 0 0,1-1 0 0 0,0 0 0 0 0,-1 0 0 0 0,1-2 0 0 0,0 2-9 0 0,0-1 0 0 0,0 0-1 0 0,0 1 1 0 0,0-1 0 0 0,0 0-1 0 0,1 1 1 0 0,-1-1-1 0 0,1 0 1 0 0,-1 1 0 0 0,1-1-1 0 0,0 1 1 0 0,1-3-1 0 0,0 0-69 0 0,2-1 1 0 0,-1 1-1 0 0,0-1 0 0 0,1 1 0 0 0,0 0 0 0 0,0 0 0 0 0,5-3 0 0 0,-5 4 24 0 0,-1 1 1 0 0,1 0-1 0 0,0 0 0 0 0,0 0 0 0 0,0 1 0 0 0,6-2 1 0 0,-8 2 49 0 0,0 1 0 0 0,0 0 0 0 0,0-1 0 0 0,0 1 0 0 0,-1 0 0 0 0,1 0 0 0 0,0 0 1 0 0,0 0-1 0 0,0 1 0 0 0,0-1 0 0 0,0 0 0 0 0,0 1 0 0 0,-1-1 0 0 0,1 1 0 0 0,3 1 1 0 0,-4-1 17 0 0,0 0 1 0 0,0 0 0 0 0,-1 0 0 0 0,1 0-1 0 0,0 0 1 0 0,0 0 0 0 0,0 0 0 0 0,-1 0 0 0 0,1 0-1 0 0,-1 1 1 0 0,1-1 0 0 0,-1 0 0 0 0,1 0 0 0 0,-1 1-1 0 0,0-1 1 0 0,1 2 0 0 0,1 20 240 0 0,-3-9-101 0 0,0-1-1 0 0,-1 1 1 0 0,0-1-1 0 0,-1 1 1 0 0,-1-1-1 0 0,-5 13 1 0 0,-37 77 593 0 0,31-72-634 0 0,-1 0 4 0 0,9-19-86 0 0,1 0-1 0 0,0 0 1 0 0,0 0 0 0 0,2 1 0 0 0,0 0 0 0 0,-5 23 0 0 0,11-27-16 0 0,-1-8-7 0 0,0 1 0 0 0,1-1 0 0 0,-1 1 0 0 0,1-1 0 0 0,-1 1-1 0 0,1-1 1 0 0,-1 0 0 0 0,1 0 0 0 0,0 0 0 0 0,0 0 0 0 0,0 0 0 0 0,0-1 0 0 0,0 1 0 0 0,0 0 0 0 0,-1-1 0 0 0,1 1 0 0 0,0-1 0 0 0,1 0 0 0 0,2 0 0 0 0,2 0-419 0 0,1 0 0 0 0,-1 0 1 0 0,0-1-1 0 0,11-2 0 0 0,1-2-1641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8751 0 0,'-2'1'674'0'0,"-1"1"-534"0"0,-1 0 0 0 0,1 0 0 0 0,-1 1 0 0 0,1-1 0 0 0,0 1 0 0 0,0 0 0 0 0,0 0 0 0 0,0 0 0 0 0,0 0 0 0 0,1 1 0 0 0,-1-1 0 0 0,1 1 0 0 0,0 0 0 0 0,-2 4 0 0 0,-1 3 760 0 0,1 1-1 0 0,0-1 0 0 0,-5 23 0 0 0,6-16-673 0 0,1 1 1 0 0,1-1-1 0 0,1 1 0 0 0,1 0 1 0 0,0-1-1 0 0,1 1 1 0 0,1-1-1 0 0,9 30 0 0 0,7 11 43 0 0,34 71-1 0 0,-23-59 227 0 0,-21-48-339 0 0,44 114 839 0 0,-42-105-653 0 0,-2 2 1 0 0,7 44-1 0 0,-13-62-231 0 0,-2 1 0 0 0,0 0-1 0 0,-1 0 1 0 0,-1 0-1 0 0,0 0 1 0 0,-6 23 0 0 0,4-28-88 0 0,0 0 1 0 0,-1 0-1 0 0,-1-1 0 0 0,0 0 1 0 0,0 0-1 0 0,-1 0 1 0 0,-1-1-1 0 0,0 0 0 0 0,-16 18 1 0 0,9-13 100 0 0,-1-1-1 0 0,0-1 1 0 0,-31 20 0 0 0,-56 26 391 0 0,87-51-459 0 0,-23 11-138 0 0,21-11-9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204 280 9871 0 0,'-29'-1'358'0'0,"1"-2"-1"0"0,-32-5 0 0 0,27 3 60 0 0,22 4 649 0 0,-1-1 1 0 0,-19-5 2559 0 0,34-1-2252 0 0,-1 6-1269 0 0,-1 0 0 0 0,1 0 0 0 0,-1 0 0 0 0,1 0 0 0 0,0 1 0 0 0,0-1 0 0 0,0 1 0 0 0,0-1 0 0 0,0 1 1 0 0,0 0-1 0 0,4-2 0 0 0,29-10 333 0 0,-24 9-369 0 0,18-5 75 0 0,-1 2 0 0 0,1 0 0 0 0,1 2 0 0 0,-1 1 1 0 0,38 0-1 0 0,151 13 310 0 0,-134-3-359 0 0,-71-5-94 0 0,504 25 82 0 0,11-40-144 0 0,-412 8 31 0 0,367-34-21 0 0,-113 7-4 0 0,-59 8-160 0 0,-6-22-927 0 0,-287 43 901 0 0,3 0-265 0 0,-1 0 1 0 0,0-1-1 0 0,-1-2 0 0 0,1 0 1 0 0,18-9-1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84 8287 0 0,'2'-19'594'0'0,"-1"12"-340"0"0,0-1 0 0 0,0 0 0 0 0,-2-9-1 0 0,1 15 151 0 0,0 0 0 0 0,0 0 0 0 0,-1-1-1 0 0,1 1 1 0 0,-1 0 0 0 0,0 0 0 0 0,0 0-1 0 0,0 0 1 0 0,-2-3 2241 0 0,-4 13-1797 0 0,-11 17-595 0 0,-27 48-1 0 0,19-28-53 0 0,-221 358 905 0 0,93-118-680 0 0,-2 2-184 0 0,151-278-239 0 0,-26 42-3 0 0,-58 76 1 0 0,88-126-435 0 0,4-15-7886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13 7831 0 0,'12'-4'499'0'0,"1"2"-1"0"0,-1-1 1 0 0,1 1-1 0 0,0 1 1 0 0,0 1-1 0 0,22 1 1 0 0,-33-1 667 0 0,5 1 2822 0 0,-16 2-2354 0 0,-28-2-1548 0 0,1 2 0 0 0,-49 10 1 0 0,-72 24 133 0 0,83-19-185 0 0,-61 14-35 0 0,-164 18 0 0 0,100-42 0 0 0,157-10 0 0 0,1-2 0 0 0,-72-16 0 0 0,77 11 32 0 0,-54-21 0 0 0,90 30-32 0 0,0 0-1 0 0,0 0 0 0 0,-1 0 1 0 0,1 0-1 0 0,0 0 1 0 0,0-1-1 0 0,0 1 0 0 0,-1 0 1 0 0,1 0-1 0 0,0 0 1 0 0,0 0-1 0 0,-1 0 0 0 0,1 0 1 0 0,0 0-1 0 0,0 0 1 0 0,-1 0-1 0 0,1 0 0 0 0,0 0 1 0 0,0 0-1 0 0,-1 0 1 0 0,1 0-1 0 0,0 0 0 0 0,0 0 1 0 0,-1 0-1 0 0,1 0 1 0 0,0 0-1 0 0,0 1 0 0 0,-1-1 1 0 0,1 0-1 0 0,0 0 1 0 0,0 0-1 0 0,0 0 0 0 0,-1 0 1 0 0,1 1-1 0 0,0-1 1 0 0,0 0-1 0 0,0 0 0 0 0,0 0 1 0 0,-1 1-1 0 0,1-1 1 0 0,0 0-1 0 0,0 0 0 0 0,0 0 1 0 0,0 1-1 0 0,0-1 1 0 0,0 0-1 0 0,0 0 0 0 0,0 1 1 0 0,0-1-1 0 0,0 0 1 0 0,0 0-1 0 0,0 1 0 0 0,0-1 1 0 0,0 0-1 0 0,0 0 1 0 0,0 1-1 0 0,2 11-37 0 0,-2-12 38 0 0,2 9-4 0 0,1-1 1 0 0,0 1-1 0 0,1-1 0 0 0,0 0 0 0 0,0 1 1 0 0,1-2-1 0 0,7 11 0 0 0,44 48-30 0 0,-52-61 34 0 0,50 56-12 0 0,-27-29-3 0 0,1 0 0 0 0,2-2 0 0 0,51 40 0 0 0,14-8 29 0 0,-79-54 26 0 0,0 0 1 0 0,0-2-1 0 0,0 0 1 0 0,26 7-1 0 0,-32-11 117 0 0,18 3 1826 0 0,-39-20-1643 0 0,8 11-318 0 0,0-1-1 0 0,1 0 0 0 0,-1 0 1 0 0,1 0-1 0 0,0 0 0 0 0,0 0 1 0 0,1-1-1 0 0,0 1 1 0 0,0 0-1 0 0,0-1 0 0 0,0 1 1 0 0,1-1-1 0 0,0 1 1 0 0,0-1-1 0 0,2-8 0 0 0,0-4 22 0 0,2 1-1 0 0,0 0 1 0 0,10-26-1 0 0,-3 18-27 0 0,2 0 0 0 0,0 1-1 0 0,1 0 1 0 0,19-21 0 0 0,-12 15-9 0 0,9-9-542 0 0,-29 38 375 0 0,-2 4-606 0 0,0 0 666 0 0,0 1 1 0 0,0-1-1 0 0,0 0 0 0 0,-1-1 1 0 0,1 1-1 0 0,-4 5 1 0 0,0-1-205 0 0,3-2 71 0 0,-9 14-1177 0 0,5-7-3049 0 0,2-1-1218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8751 0 0,'-3'-6'6696'0'0,"0"9"-6617"0"0,1 0 0 0 0,0 1-1 0 0,0-1 1 0 0,0 1 0 0 0,0 0-1 0 0,0-1 1 0 0,1 1-1 0 0,0 0 1 0 0,0 0 0 0 0,0 0-1 0 0,0 0 1 0 0,1 0 0 0 0,-1 0-1 0 0,1 1 1 0 0,0-1 0 0 0,0 0-1 0 0,1 0 1 0 0,1 7 0 0 0,0-1 90 0 0,0 1 0 0 0,1-1 1 0 0,0 0-1 0 0,0 0 0 0 0,1 0 1 0 0,7 12-1 0 0,-2-8-32 0 0,1-1 0 0 0,0 0 0 0 0,0 0 0 0 0,2-1 0 0 0,-1-1-1 0 0,25 19 1 0 0,88 51 238 0 0,-71-48-274 0 0,-16-11-213 0 0,24 16 310 0 0,-25-8-3787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1 919 0 0,'-22'4'128'0'0,"-32"11"-1"0"0,28-6 2885 0 0,1 1 0 0 0,-30 17 1 0 0,-43 35 5413 0 0,36-14-9258 0 0,-72 62 1490 0 0,134-110-664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1 0 0 0,0-1 0 0 0,0 0 0 0 0,0 0 0 0 0,0 0 0 0 0,0 0 0 0 0,0 0 0 0 0,0 0 0 0 0,0 0 0 0 0,0 0 0 0 0,0 0 0 0 0,-1 0 0 0 0,1 0 0 0 0,0 0 0 0 0,0 0 0 0 0,0 0 0 0 0,0 0 0 0 0,9-1-335 0 0,12-5-327 0 0,6-4-127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1312 36 6911 0 0,'2'0'315'0'0,"8"-5"-131"0"0,1-1-1 0 0,10-6 1 0 0,-3 0 10901 0 0,-31 20-10762 0 0,6-4-295 0 0,-34 15 38 0 0,0-2 1 0 0,-65 16 0 0 0,63-20-29 0 0,-75 21-30 0 0,-130 20 0 0 0,176-43 20 0 0,-1-4 1 0 0,0-2-1 0 0,-85-7 1 0 0,-85-19 45 0 0,214 18-74 0 0,-1 0 0 0 0,-44 2 0 0 0,70 4 0 0 0,8 1 0 0 0,6 1 0 0 0,22 5 0 0 0,-19-5 0 0 0,-11-2 0 0 0,-1-1 0 0 0,0 0 0 0 0,1 0 0 0 0,-1 0 0 0 0,1 0 0 0 0,-1-1 0 0 0,0 1 0 0 0,0 1 0 0 0,0-1-1 0 0,0 0 1 0 0,0 0 0 0 0,0 0 0 0 0,0 5 0 0 0,1 2-11 0 0,10 25-43 0 0,15 41 85 0 0,-23-66-12 0 0,1-1 0 0 0,0 1-1 0 0,0-1 1 0 0,1 0 0 0 0,0 0 0 0 0,8 7-1 0 0,-4-5 15 0 0,1 0-1 0 0,1-1 0 0 0,0-1 0 0 0,18 11 1 0 0,54 20 173 0 0,9 7 268 0 0,-86-43-448 0 0,0 1 0 0 0,-1 1 1 0 0,1-1-1 0 0,-1 1 0 0 0,0 0 1 0 0,0 1-1 0 0,-1-1 0 0 0,0 1 1 0 0,0 0-1 0 0,0 1 0 0 0,-1-1 1 0 0,5 9-1 0 0,-3-4-26 0 0,-3-2 14 0 0,-2-7 260 0 0,-12-1 21 0 0,10-1-278 0 0,0 0-1 0 0,0 1 1 0 0,1-1 0 0 0,-1 0 0 0 0,0 0 0 0 0,0 0-1 0 0,0 0 1 0 0,0 0 0 0 0,0 0 0 0 0,0 0 0 0 0,0 0-1 0 0,0 0 1 0 0,0 0 0 0 0,1-1 0 0 0,-1 1-1 0 0,0 0 1 0 0,0-1 0 0 0,0 1 0 0 0,0 0 0 0 0,0-1-1 0 0,1 1 1 0 0,-1-1 0 0 0,0 1 0 0 0,0-1 0 0 0,1 0-1 0 0,-1 1 1 0 0,1-1 0 0 0,-1 0 0 0 0,0 1 0 0 0,1-1-1 0 0,-1-1 1 0 0,-2-4-1 0 0,1 1-1 0 0,0 0 0 0 0,0-1 1 0 0,1 0-1 0 0,-1 1 0 0 0,1-1 1 0 0,0 0-1 0 0,1 1 0 0 0,0-1 1 0 0,0 0-1 0 0,0 0 0 0 0,0 0 1 0 0,1 1-1 0 0,0-1 1 0 0,0 0-1 0 0,1 1 0 0 0,-1-1 1 0 0,5-7-1 0 0,4-10 55 0 0,1 2 1 0 0,1 0-1 0 0,15-22 0 0 0,-15 25-59 0 0,19-26-15 0 0,1 1-1 0 0,2 2 1 0 0,40-37 0 0 0,-73 77-76 0 0,-1 3-44 0 0,-8 37-1293 0 0,2-11-4217 0 0,1-5-974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1375 0 0,'0'0'335'0'0,"-2"1"868"0"0,-2 2-395 0 0,1-1 0 0 0,-1 0 0 0 0,0 0-1 0 0,-1 0 1 0 0,-3 1 0 0 0,5-2-439 0 0,0 0 0 0 0,0 0-1 0 0,0 1 1 0 0,0-1 0 0 0,0 1-1 0 0,0-1 1 0 0,1 1 0 0 0,-1 0-1 0 0,0 0 1 0 0,1 0 0 0 0,0 0 0 0 0,-1 0-1 0 0,1 1 1 0 0,0-1 0 0 0,-2 5-1 0 0,2-3-155 0 0,0-1-1 0 0,0 1 1 0 0,1 0-1 0 0,-1 0 1 0 0,1 0-1 0 0,0 0 1 0 0,0 0 0 0 0,1 0-1 0 0,-1 0 1 0 0,1 0-1 0 0,0 0 1 0 0,0 0-1 0 0,0 1 1 0 0,1-1-1 0 0,-1 0 1 0 0,1 0-1 0 0,0 0 1 0 0,3 7-1 0 0,-2-6-75 0 0,1-1 1 0 0,-1 1-1 0 0,1-1 0 0 0,0 1 0 0 0,0-1 0 0 0,1 0 0 0 0,-1 0 0 0 0,1-1 0 0 0,0 1 0 0 0,0-1 0 0 0,0 1 1 0 0,1-1-1 0 0,-1-1 0 0 0,7 4 0 0 0,3 0-7 0 0,0 0 1 0 0,0-1 0 0 0,0-1-1 0 0,1 0 1 0 0,25 3-1 0 0,-9-5-823 0 0,55-1-1 0 0,-65-2-703 0 0,1-3-61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4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32 1375 0 0,'11'-6'67'0'0,"-4"2"22"0"0,1 0-1 0 0,0 0 1 0 0,0 1 0 0 0,1 0-1 0 0,-1 0 1 0 0,11-1-1 0 0,-19 4 180 0 0,1 0-1 0 0,-1 0 1 0 0,1 0-1 0 0,-1 0 0 0 0,1 0 1 0 0,-1 1-1 0 0,0-1 1 0 0,1 0-1 0 0,-1 0 1 0 0,0 1-1 0 0,1-1 1 0 0,-1 0-1 0 0,0 0 1 0 0,1 1-1 0 0,-1-1 1 0 0,0 0-1 0 0,0 1 1 0 0,1-1-1 0 0,-1 1 1 0 0,0-1-1 0 0,0 0 0 0 0,0 1 1 0 0,1-1-1 0 0,-1 1 1 0 0,0 0-1 0 0,4 10 3568 0 0,-4-8-3238 0 0,0 0 1 0 0,0 0-1 0 0,0 0 0 0 0,0 0 0 0 0,-1 0 0 0 0,1 0 0 0 0,-2 3 0 0 0,-9 22 747 0 0,4-15-1168 0 0,-1-1 1 0 0,-9 12 0 0 0,2-5 30 0 0,-1-1 0 0 0,-1 0 1 0 0,0-2-1 0 0,-1 0 0 0 0,-1-1 1 0 0,-1 0-1 0 0,-38 21 0 0 0,43-29-198 0 0,1 0 1 0 0,-1-1-1 0 0,0-1 0 0 0,0 0 0 0 0,-1-1 0 0 0,1-1 0 0 0,-1 0 0 0 0,0-1 1 0 0,0 0-1 0 0,0-2 0 0 0,0 0 0 0 0,-28-4 0 0 0,32 3-67 0 0,0-2 1 0 0,0 1-1 0 0,0-2 0 0 0,0 1 0 0 0,1-2 1 0 0,-1 1-1 0 0,1-2 0 0 0,-18-11 0 0 0,28 16-70 0 0,-1 13-360 0 0,2-3 534 0 0,0-1 0 0 0,1 0 0 0 0,-1 1-1 0 0,1-1 1 0 0,1 0 0 0 0,0 0 0 0 0,5 16 0 0 0,4 1 129 0 0,14 26 0 0 0,-12-26-29 0 0,9 17 149 0 0,-11-22 130 0 0,0 1-1 0 0,12 34 1 0 0,-20-46-280 0 0,-1 1 0 0 0,0 0 1 0 0,0-1-1 0 0,-1 1 1 0 0,-1 0-1 0 0,1-1 0 0 0,-2 1 1 0 0,1 0-1 0 0,-4 17 0 0 0,4-25-58 0 0,-1-1-23 0 0,-1 3-1121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1384 1 919 0 0,'-2'1'67'0'0,"-18"13"698"0"0,-1-1 0 0 0,0 0 0 0 0,-1-2 0 0 0,-44 16 0 0 0,9-3 189 0 0,-245 141 1179 0 0,169-86-2045 0 0,-162 99 596 0 0,14 25 1541 0 0,254-180-1885 0 0,-36 39 0 0 0,53-52-251 0 0,2 1 0 0 0,-1 0 0 0 0,1 1 1 0 0,1-1-1 0 0,0 1 0 0 0,-10 25 0 0 0,16-32-49 0 0,-1 0 1 0 0,1 0-1 0 0,0-1 0 0 0,0 1 0 0 0,0 0 0 0 0,1 0 0 0 0,0 0 0 0 0,0 0 1 0 0,0 0-1 0 0,0 0 0 0 0,1 0 0 0 0,0 0 0 0 0,2 9 0 0 0,-1-10-11 0 0,0-1-1 0 0,-1 0 0 0 0,1 1 1 0 0,0-1-1 0 0,1 0 0 0 0,-1 0 0 0 0,0 0 1 0 0,1-1-1 0 0,0 1 0 0 0,-1-1 1 0 0,1 1-1 0 0,0-1 0 0 0,1 0 1 0 0,-1 0-1 0 0,0 0 0 0 0,0 0 0 0 0,1-1 1 0 0,-1 1-1 0 0,5 0 0 0 0,11 3 51 0 0,-1-1-1 0 0,1 0 1 0 0,0-2-1 0 0,1 0 0 0 0,23-1 1 0 0,99-11 59 0 0,-114 8-161 0 0,36-5-76 0 0,-2 0-12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10135 0 0,'-45'19'1231'0'0,"28"-12"-741"0"0,-22 11-1 0 0,-98 66 1197 0 0,109-64-1625 0 0,0 2-1 0 0,-39 39 1 0 0,66-60-51 0 0,-42 48 87 0 0,39-44-21 0 0,0 0 0 0 0,1 0 1 0 0,0 1-1 0 0,0-1 1 0 0,0 1-1 0 0,1 0 0 0 0,-1 0 1 0 0,0 6-1 0 0,3-11-51 0 0,0-1 1 0 0,1 1-1 0 0,-1-1 0 0 0,0 1 0 0 0,1-1 0 0 0,-1 1 1 0 0,1-1-1 0 0,-1 1 0 0 0,1-1 0 0 0,-1 0 0 0 0,1 1 1 0 0,-1-1-1 0 0,1 0 0 0 0,-1 1 0 0 0,1-1 0 0 0,0 0 1 0 0,-1 0-1 0 0,1 1 0 0 0,0-1 0 0 0,0 0 27 0 0,2 1 46 0 0,1 0-1 0 0,0 0 1 0 0,0 0 0 0 0,0 0-1 0 0,0-1 1 0 0,0 0-1 0 0,0 0 1 0 0,0 0 0 0 0,0 0-1 0 0,5-1 1 0 0,40-11 464 0 0,-41 10-475 0 0,27-9 129 0 0,0-1 1 0 0,-1-1-1 0 0,55-31 0 0 0,-82 40-172 0 0,1-1-1 0 0,-1 1 1 0 0,0-2-1 0 0,0 1 0 0 0,0-1 1 0 0,6-7-1 0 0,-11 10-170 0 0,-1 1-1 0 0,1-1 1 0 0,0 0-1 0 0,-1 1 1 0 0,1-1-1 0 0,-1 0 0 0 0,0 0 1 0 0,1-4-1 0 0,-1 4-326 0 0,-1 0-1 0 0,0 0 0 0 0,1 0 0 0 0,-1 0 0 0 0,-1 1 1 0 0,1-1-1 0 0,0 0 0 0 0,-1 0 0 0 0,1 0 0 0 0,-2-4 1 0 0,-2-3-4260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9271 0 0,'0'0'423'0'0,"1"2"-8"0"0,1 21 64 0 0,0 32 1 0 0,2 15 1065 0 0,0-30-1231 0 0,14 80 948 0 0,-15-106-956 0 0,1 0 1 0 0,0 0 0 0 0,1-1-1 0 0,1 1 1 0 0,0-1 0 0 0,11 17-1 0 0,-15-27-210 0 0,6 9 364 0 0,0-1 0 0 0,13 14 1142 0 0,-10-30-794 0 0,-8 2-681 0 0,1 1 1 0 0,-1-1 0 0 0,0 1 0 0 0,0-1 0 0 0,0 0 0 0 0,0 0 0 0 0,0-1 0 0 0,2-4 0 0 0,18-33 471 0 0,-7 10-367 0 0,13-20 96 0 0,-17 29-232 0 0,0 1 0 0 0,2 0 0 0 0,17-21 0 0 0,20-11-768 0 0,1 3 0 0 0,85-61 0 0 0,-10 24-3974 0 0,-87 62-1260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41 1839 0 0,'17'-11'242'0'0,"21"-19"13482"0"0,-41 31-13592 0 0,-1-1 1 0 0,1 1 0 0 0,0-1 0 0 0,-1 1-1 0 0,1 0 1 0 0,0 1 0 0 0,0-1 0 0 0,0 0-1 0 0,0 1 1 0 0,-3 2 0 0 0,-29 22-265 0 0,28-21 206 0 0,-15 15-74 0 0,0 0 0 0 0,-29 35 0 0 0,-32 53 0 0 0,74-95 0 0 0,-23 32 50 0 0,-43 79 0 0 0,62-98 100 0 0,1 0 0 0 0,1 1 0 0 0,1 0 0 0 0,-11 55 0 0 0,20-75-75 0 0,0 0 0 0 0,0 0 0 0 0,1 0 0 0 0,-1-1 0 0 0,2 1 0 0 0,-1 0 0 0 0,1 0 0 0 0,0 0 0 0 0,0 0 0 0 0,1-1 0 0 0,0 1 0 0 0,0 0 0 0 0,0-1 0 0 0,1 0 0 0 0,0 1 0 0 0,0-1 0 0 0,1 0 0 0 0,0-1 0 0 0,0 1 0 0 0,0-1 0 0 0,0 0 0 0 0,1 0 0 0 0,0 0 0 0 0,10 8 1 0 0,29 16 377 0 0,-12-8-1672 0 0,-12-7-3790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30 132 14799 0 0,'-16'-2'679'0'0,"12"3"-15"0"0,3-1-618 0 0,1 0 1 0 0,-1 0 0 0 0,1 1-1 0 0,-1-1 1 0 0,1 0-1 0 0,-1 1 1 0 0,1-1-1 0 0,-1 0 1 0 0,1 1 0 0 0,-1-1-1 0 0,1 1 1 0 0,0-1-1 0 0,-1 1 1 0 0,1-1-1 0 0,0 1 1 0 0,-1-1-1 0 0,1 1 1 0 0,0-1 0 0 0,0 1-1 0 0,-1-1 1 0 0,1 1-1 0 0,0 0 1 0 0,0-1-1 0 0,0 1 1 0 0,0-1 0 0 0,0 1-1 0 0,0-1 1 0 0,0 1-1 0 0,0 0 1 0 0,0-1-1 0 0,0 1 1 0 0,0-1-1 0 0,0 1 1 0 0,1-1 0 0 0,-1 1-1 0 0,0 0 1 0 0,0-1-1 0 0,0 1 1 0 0,1-1-1 0 0,-1 1 1 0 0,0-1-1 0 0,1 1 1 0 0,-1-1 0 0 0,0 1-1 0 0,1-1 1 0 0,-1 0-1 0 0,1 1 1 0 0,-1-1-1 0 0,1 1 1 0 0,1 0-28 0 0,1 2 115 0 0,0 0 0 0 0,0-1-1 0 0,0 1 1 0 0,1-1 0 0 0,-1 0 0 0 0,1 0 0 0 0,0 0 0 0 0,0-1 0 0 0,0 1 0 0 0,-1-1 0 0 0,1 0 0 0 0,0 0 0 0 0,6 0 0 0 0,7 1 361 0 0,32-1-1 0 0,-42-2-392 0 0,42-1 477 0 0,70-14 1 0 0,48-18-53 0 0,-94 18-397 0 0,-9 2-127 0 0,282-62-779 0 0,-243 56-2869 0 0,-60 15-3345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7975 0 0,'0'0'364'0'0,"-4"-5"122"0"0,2 2-64 0 0,-11-15-1075 0 0,3 12 5977 0 0,9 8-5129 0 0,0 0 0 0 0,0-1-1 0 0,0 1 1 0 0,0 0 0 0 0,1 0 0 0 0,-1 0-1 0 0,0-1 1 0 0,1 1 0 0 0,-1 0 0 0 0,1 2 0 0 0,-1 5 4 0 0,0 0 0 0 0,1-1-1 0 0,0 1 1 0 0,1 0 0 0 0,-1-1 0 0 0,2 1 0 0 0,2 9 0 0 0,19 58 828 0 0,-13-52-903 0 0,0 0-1 0 0,1-2 0 0 0,2 1 1 0 0,0-1-1 0 0,1-1 1 0 0,1 0-1 0 0,1-1 1 0 0,1-1-1 0 0,1-1 0 0 0,0 0 1 0 0,2-1-1 0 0,0-1 1 0 0,31 19-1 0 0,96 55 181 0 0,-142-87-306 0 0,20 18-17 0 0,-24-20-365 0 0,10 8 847 0 0,-7-2-5319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 7831 0 0,'0'0'603'0'0,"-2"0"-220"0"0,-1-1-98 0 0,0 0 0 0 0,1 1 0 0 0,-1-1 0 0 0,0 1-1 0 0,0 0 1 0 0,0 0 0 0 0,0 0 0 0 0,0 0 0 0 0,0 1 0 0 0,0-1 0 0 0,0 1 0 0 0,0 0 0 0 0,0 0 0 0 0,0 0 0 0 0,1 0 0 0 0,-1 0 0 0 0,0 1 0 0 0,-2 1 0 0 0,-8 5 127 0 0,0 1-1 0 0,-14 12 1 0 0,23-18-340 0 0,-27 25 218 0 0,1 0 1 0 0,-28 35-1 0 0,-47 71 448 0 0,51-64-478 0 0,-111 118 63 0 0,124-149-346 0 0,-1-2 0 0 0,-69 47 0 0 0,107-80 12 0 0,3-4 7 0 0,0 1-1 0 0,1 0 0 0 0,-1 0 1 0 0,0 0-1 0 0,0-1 0 0 0,0 1 0 0 0,0 0 1 0 0,0-1-1 0 0,0 1 0 0 0,0-1 1 0 0,-2 1-1 0 0,44-20-4838 0 0,-8 3-629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2303 0 0,'0'0'11914'0'0,"2"0"-11564"0"0,6 3 100 0 0,0 0 0 0 0,0 0 0 0 0,12 7 0 0 0,-17-7-389 0 0,1-1 0 0 0,-1 1 0 0 0,0 0-1 0 0,0 0 1 0 0,0 0 0 0 0,0 0 0 0 0,-1 0 0 0 0,1 1-1 0 0,2 5 1 0 0,5 8-18 0 0,-2 0-1 0 0,0 1 1 0 0,-1 1-1 0 0,0-1 0 0 0,6 36 1 0 0,-9-40-57 0 0,-3-10 14 0 0,0 0 0 0 0,0-1 0 0 0,0 1 0 0 0,-1 0 0 0 0,1 0 0 0 0,-1 0 0 0 0,0-1 0 0 0,0 1 0 0 0,0 0-1 0 0,-1 0 1 0 0,0 0 0 0 0,0 4 0 0 0,-1-5-10 0 0,1 0 0 0 0,-1 0 0 0 0,1 0 0 0 0,-1 0 0 0 0,0 0 0 0 0,0 0 0 0 0,0 0 0 0 0,-1 0 0 0 0,1-1 0 0 0,-1 1 0 0 0,1-1 0 0 0,-1 0 0 0 0,0 0 0 0 0,0 0 0 0 0,-4 2-1 0 0,-4 2-111 0 0,-1 0-1 0 0,-21 8 0 0 0,12-7-190 0 0,-33 6-1 0 0,45-11-31 0 0,0-1 0 0 0,0 0 0 0 0,0 0 0 0 0,0-1 0 0 0,0-1-1 0 0,-13-1 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0,'0'0'2784'0'0,"0"3"-2222"0"0,3 22-348 0 0,1 0 1 0 0,2 0-1 0 0,0-1 1 0 0,2 1-1 0 0,0-2 1 0 0,2 1-1 0 0,12 22 1 0 0,-11-27-151 0 0,-2-1 78 0 0,1-1 0 0 0,1 0 0 0 0,18 21 0 0 0,-26-34-195 0 0,1 0 0 0 0,0-1-1 0 0,0 1 1 0 0,0-1-1 0 0,0 0 1 0 0,0 0-1 0 0,1 0 1 0 0,0 0-1 0 0,-1-1 1 0 0,1 1-1 0 0,0-1 1 0 0,0-1 0 0 0,0 1-1 0 0,0-1 1 0 0,1 0-1 0 0,-1 0 1 0 0,9 0-1 0 0,7-2-4926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57 11311 0 0,'81'-57'4398'0'0,"-94"63"-3972"0"0,-133 79-239 0 0,87-48-190 0 0,-76 47-25 0 0,-172 95-1357 0 0,290-170 1252 0 0,-2-1 1 0 0,1-1-1 0 0,-31 8 0 0 0,38-14 149 0 0,9-1 59 0 0,4-2 1 0 0,-1-1-46 0 0,1 1-1 0 0,0-1 1 0 0,0 1 0 0 0,0 0-1 0 0,0 0 1 0 0,0 0 0 0 0,0 0 0 0 0,0 0-1 0 0,1 0 1 0 0,-1 1 0 0 0,5-3-1 0 0,-5 4-18 0 0,-1-1-1 0 0,0 0 0 0 0,1 1 0 0 0,-1 0 0 0 0,1-1 0 0 0,-1 1 1 0 0,0 0-1 0 0,1 0 0 0 0,-1-1 0 0 0,1 1 0 0 0,-1 0 0 0 0,1 1 1 0 0,-1-1-1 0 0,1 0 0 0 0,-1 0 0 0 0,1 1 0 0 0,-1-1 1 0 0,0 0-1 0 0,1 1 0 0 0,-1 0 0 0 0,0-1 0 0 0,1 1 0 0 0,-1 0 1 0 0,0-1-1 0 0,0 1 0 0 0,1 0 0 0 0,0 1 0 0 0,2 4 25 0 0,1-1 0 0 0,-1 1 0 0 0,0 0 0 0 0,-1 0 0 0 0,0 0 0 0 0,0 1 0 0 0,0-1 0 0 0,-1 1 0 0 0,1 0 0 0 0,-2 0 0 0 0,1-1 0 0 0,-1 1 0 0 0,0 0 0 0 0,0 10 0 0 0,-1 11 206 0 0,0 0-1 0 0,-6 33 1 0 0,-27 119 156 0 0,25-136-190 0 0,8-41-130 0 0,2-4-530 0 0,9-4-166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7367 0 0,'-1'0'568'0'0,"-6"1"-634"0"0,2 0 353 0 0,1 0 0 0 0,-1 0 0 0 0,0 0 1 0 0,-7 4-1 0 0,11-4-127 0 0,-1 0 0 0 0,0 0 0 0 0,0 1-1 0 0,1-1 1 0 0,-1 1 0 0 0,0-1 0 0 0,1 1 0 0 0,0-1 0 0 0,-1 1 0 0 0,1 0 0 0 0,0-1 0 0 0,0 1 0 0 0,0 0-1 0 0,-1 3 1 0 0,-1 2-75 0 0,1 1-1 0 0,0-1 0 0 0,0 1 0 0 0,1-1 1 0 0,0 1-1 0 0,1 0 0 0 0,-1 0 0 0 0,2 0 1 0 0,0 10-1 0 0,3 9 119 0 0,9 34-1 0 0,-4-32-25 0 0,0 1 1 0 0,2-1-1 0 0,2-1 0 0 0,24 43 0 0 0,76 97 852 0 0,-53-84-250 0 0,-48-68-570 0 0,-2 0 1 0 0,0 1 0 0 0,-1 0-1 0 0,-1 1 1 0 0,0 0 0 0 0,-2 0-1 0 0,0 1 1 0 0,-1 0 0 0 0,0 0-1 0 0,-2 0 1 0 0,-1 1 0 0 0,0-1-1 0 0,-1 0 1 0 0,-1 1 0 0 0,-4 30-1 0 0,-1-22-77 0 0,-1-1 1 0 0,-1 1-1 0 0,-1-2 0 0 0,-2 1 0 0 0,-1-1 0 0 0,-27 48 0 0 0,11-30-3 0 0,-3-1 0 0 0,-64 73 0 0 0,81-102-55 0 0,-21 18 0 0 0,12-16-5776 0 0,13-10-648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13039 0 0,'0'0'1439'0'0,"1"-1"-1186"0"0,75-18 1271 0 0,-4-2-1050 0 0,2 4 0 0 0,1 3 0 0 0,93-6 0 0 0,-124 18-955 0 0,-27 4-4122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16439 0 0,'0'0'1491'0'0,"2"-1"-1123"0"0,104-41 3211 0 0,-60 25-2914 0 0,79-18 0 0 0,-104 31-648 0 0,-1 1 0 0 0,0 1 1 0 0,22 0-1 0 0,0 5-6583 0 0,-25 0-617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126 4143 0 0,'129'-66'2697'0'0,"-49"27"1588"0"0,-70 34-3523 0 0,0 0 0 0 0,18-5 2622 0 0,-29 11-3316 0 0,0 1 0 0 0,-1 0 1 0 0,1-1-1 0 0,0 1 1 0 0,-1 0-1 0 0,1-1 0 0 0,-1 0 1 0 0,0 1-1 0 0,1-1 1 0 0,-1 0-1 0 0,0 0 0 0 0,-3 1 1 0 0,2 0 23 0 0,-221 112 822 0 0,134-72-731 0 0,35-16-390 0 0,-2-3 0 0 0,-66 19 1 0 0,98-35 110 0 0,0-1 1 0 0,-1-1 0 0 0,0-2 0 0 0,1 0 0 0 0,-1-2 0 0 0,0-1 0 0 0,-43-5 0 0 0,58 3-28 0 0,1 0 1 0 0,-1-1-1 0 0,1 0 1 0 0,0-1-1 0 0,0 0 1 0 0,1 0-1 0 0,-11-7 1 0 0,16 9-7 0 0,1-1 0 0 0,-1 1 0 0 0,1-1 0 0 0,-1 0 1 0 0,1 0-1 0 0,0 0 0 0 0,0 0 0 0 0,0 0 1 0 0,0-1-1 0 0,1 1 0 0 0,0-1 0 0 0,-1 0 0 0 0,1 0 1 0 0,0 0-1 0 0,1 0 0 0 0,-1 0 0 0 0,1 0 1 0 0,0 0-1 0 0,-1-8 0 0 0,1 10-26 0 0,1 0 1 0 0,0 1-1 0 0,0-1 1 0 0,0 0-1 0 0,0 0 0 0 0,0 1 1 0 0,1-1-1 0 0,-1 0 0 0 0,1 1 1 0 0,-1-1-1 0 0,1 1 1 0 0,-1-1-1 0 0,1 0 0 0 0,0 1 1 0 0,-1 0-1 0 0,1-1 1 0 0,0 1-1 0 0,0-1 0 0 0,0 1 1 0 0,0 0-1 0 0,1 0 1 0 0,-1-1-1 0 0,0 1 0 0 0,1 0 1 0 0,-1 0-1 0 0,0 0 1 0 0,1 0-1 0 0,-1 1 0 0 0,1-1 1 0 0,-1 0-1 0 0,1 1 1 0 0,-1-1-1 0 0,1 1 0 0 0,0-1 1 0 0,-1 1-1 0 0,1 0 0 0 0,0 0 1 0 0,-1-1-1 0 0,1 1 1 0 0,2 1-1 0 0,2-1 163 0 0,-1 0-1 0 0,1 1 0 0 0,0-1 1 0 0,-1 2-1 0 0,0-1 1 0 0,1 0-1 0 0,-1 1 1 0 0,0 0-1 0 0,0 0 1 0 0,0 1-1 0 0,7 3 1 0 0,-7-2 374 0 0,0 0 0 0 0,-1 0 0 0 0,1 1 1 0 0,-1-1-1 0 0,0 1 0 0 0,0 0 0 0 0,0 0 1 0 0,-1 0-1 0 0,0 0 0 0 0,5 11 0 0 0,-5-8-13 0 0,0 1 0 0 0,-1 0-1 0 0,1-1 1 0 0,-2 1-1 0 0,1 1 1 0 0,-1 14 0 0 0,-1-5-5 0 0,-1 0 0 0 0,-1 0 0 0 0,-1-1 1 0 0,-1 1-1 0 0,-1-1 0 0 0,-9 27 0 0 0,-13 21-231 0 0,-2-1-1 0 0,-2-1 1 0 0,-4-2-1 0 0,-2-2 0 0 0,-82 102 1 0 0,91-131-534 0 0,-1-1 1 0 0,-1-2-1 0 0,-1-1 1 0 0,-47 31-1 0 0,77-57 400 0 0,-1 0 0 0 0,1 0 0 0 0,0-1-1 0 0,0 1 1 0 0,0 0 0 0 0,0 0 0 0 0,0 0-1 0 0,1 0 1 0 0,-1 1 0 0 0,0-1 0 0 0,0 0-1 0 0,1 0 1 0 0,-1 0 0 0 0,0 2 0 0 0,1-3 3 0 0,0 0 1 0 0,0 1-1 0 0,0-1 1 0 0,0 0-1 0 0,0 0 1 0 0,0 0-1 0 0,0 1 1 0 0,0-1-1 0 0,0 0 1 0 0,-1 0-1 0 0,1 0 1 0 0,0 1-1 0 0,0-1 1 0 0,0 0-1 0 0,0 0 0 0 0,0 0 1 0 0,-1 0-1 0 0,1 0 1 0 0,0 1-1 0 0,0-1 1 0 0,0 0-1 0 0,0 0 1 0 0,-1 0-1 0 0,1 0 1 0 0,0 0-1 0 0,0 0 1 0 0,0 0-1 0 0,-1 0 1 0 0,1 0-1 0 0,0 1 1 0 0,0-1 9 0 0,-1 0 0 0 0,1 1 1 0 0,0-1-1 0 0,0 0 0 0 0,0 0 1 0 0,0 1-1 0 0,0-1 0 0 0,0 0 0 0 0,0 1 1 0 0,0-1-1 0 0,0 1 0 0 0,0-1 1 0 0,0 0-1 0 0,0 1 0 0 0,0-1 0 0 0,0 0 1 0 0,0 0-1 0 0,0 1 0 0 0,1-1 0 0 0,-1 0 1 0 0,0 1-1 0 0,0-1 0 0 0,0 0 1 0 0,0 1-1 0 0,1-1 0 0 0,-1 0 0 0 0,5 9 260 0 0,-4-7-207 0 0,1 0 0 0 0,0-1 0 0 0,-1 1 0 0 0,1-1-1 0 0,0 0 1 0 0,0 0 0 0 0,0 0 0 0 0,0 0 0 0 0,1 0 0 0 0,-1 0 0 0 0,0 0 0 0 0,0 0 0 0 0,0-1 0 0 0,1 1 0 0 0,-1-1 0 0 0,0 0 0 0 0,5 0 0 0 0,4 0 289 0 0,0-1 1 0 0,17-3-1 0 0,-18 3-208 0 0,297-72 1803 0 0,-77 15-1654 0 0,-41 24-1253 0 0,-185 34 641 0 0,-1-1 0 0 0,0 0 1 0 0,1 1-1 0 0,-1-1 0 0 0,0 0 1 0 0,0-1-1 0 0,0 1 1 0 0,0 0-1 0 0,0-1 0 0 0,0 0 1 0 0,0 0-1 0 0,3-2 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3223 0 0,'0'0'143'0'0,"2"0"-3"0"0,11-1 692 0 0,-1 0 0 0 0,23 2 0 0 0,-4 0 2944 0 0,10-2-991 0 0,-1-2 0 0 0,40-8 0 0 0,78-23-1387 0 0,51-9-1791 0 0,-184 39-4219 0 0,-3-1-1627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1839 0 0,'1'2'2470'0'0,"0"1"-1759"0"0,-1 0 0 0 0,1 0 1 0 0,-1 1-1 0 0,0-1 1 0 0,0 0-1 0 0,0 1 0 0 0,0-1 1 0 0,0 1-1 0 0,-1-1 0 0 0,0 4 1 0 0,-1-1-245 0 0,0-1 1 0 0,0 1 0 0 0,0-1-1 0 0,-1 0 1 0 0,-4 7-1 0 0,-4 4-263 0 0,-1-1-1 0 0,-23 22 1 0 0,25-26 396 0 0,-213 231 2097 0 0,217-235-2585 0 0,1 0 0 0 0,-1 0 0 0 0,1 0 0 0 0,0 1 0 0 0,1 0 0 0 0,0 0 0 0 0,-5 14 0 0 0,9-22-100 0 0,-1 1 0 0 0,1 0-1 0 0,0-1 1 0 0,0 1 0 0 0,-1 0-1 0 0,1 0 1 0 0,0-1 0 0 0,0 1-1 0 0,0 0 1 0 0,0 0 0 0 0,0-1-1 0 0,0 1 1 0 0,0 0 0 0 0,0 0-1 0 0,0-1 1 0 0,1 1 0 0 0,-1 0-1 0 0,0 0 1 0 0,0-1 0 0 0,0 1 0 0 0,1 0-1 0 0,-1-1 1 0 0,1 1 0 0 0,-1 0-1 0 0,0-1 1 0 0,1 1 0 0 0,-1 0-1 0 0,1-1 1 0 0,-1 1 0 0 0,1-1-1 0 0,0 1 1 0 0,-1-1 0 0 0,1 1-1 0 0,-1-1 1 0 0,1 0 0 0 0,0 1-1 0 0,-1-1 1 0 0,1 0 0 0 0,0 1-1 0 0,0-1 1 0 0,-1 0 0 0 0,1 0-1 0 0,0 0 1 0 0,0 0 0 0 0,1 0 0 0 0,2 1 27 0 0,0-1 0 0 0,1-1 0 0 0,-1 1 0 0 0,0 0 0 0 0,1-1 0 0 0,7-2 0 0 0,38-15 212 0 0,-1-1 0 0 0,56-32 0 0 0,88-60 401 0 0,-179 102-727 0 0,0 0-1 0 0,-1 0 0 0 0,0-1 1 0 0,21-21-1 0 0,-31 28 49 0 0,-1 0 0 0 0,1-1 0 0 0,-1 1-1 0 0,0 0 1 0 0,0-1 0 0 0,0 0 0 0 0,0 1 0 0 0,-1-1-1 0 0,0 0 1 0 0,2-7 0 0 0,-2 8 15 0 0,-1 0 0 0 0,0 0-1 0 0,0 0 1 0 0,0 0 0 0 0,-1 1 0 0 0,1-1 0 0 0,-1 0 0 0 0,1 0 0 0 0,-1 0-1 0 0,0 1 1 0 0,0-1 0 0 0,0 0 0 0 0,-1 1 0 0 0,1-1 0 0 0,-1 1-1 0 0,1 0 1 0 0,-3-4 0 0 0,1 3-59 0 0,0 0 0 0 0,-1-1 0 0 0,1 1 0 0 0,-1 0 0 0 0,1 0 0 0 0,-1 1 0 0 0,0-1 0 0 0,0 1 0 0 0,0 0 0 0 0,-1 0 0 0 0,1 0 0 0 0,-7-1-1 0 0,5 1-417 0 0,-1 0-1 0 0,0 1 1 0 0,-12 0-1 0 0,-8 2-4052 0 0,11 1-1322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11887 0 0,'-23'7'342'0'0,"1"2"0"0"0,1 0 0 0 0,-1 2 0 0 0,-31 20 0 0 0,33-18 302 0 0,-9 4-342 0 0,0 2 0 0 0,2 1 0 0 0,1 1 0 0 0,0 1 1 0 0,2 2-1 0 0,0 0 0 0 0,2 2 0 0 0,0 0 0 0 0,2 1 0 0 0,-27 49 1 0 0,36-55-300 0 0,1 0 0 0 0,0 0 0 0 0,2 1 0 0 0,0 0-1 0 0,-4 28 1 0 0,10-40 33 0 0,0-1 0 0 0,1 1-1 0 0,1 0 1 0 0,0 0 0 0 0,0 0-1 0 0,1 0 1 0 0,0-1-1 0 0,0 1 1 0 0,1 0 0 0 0,1-1-1 0 0,0 1 1 0 0,0-1-1 0 0,0 0 1 0 0,10 17 0 0 0,-8-18-181 0 0,0 0 1 0 0,0-1 0 0 0,1 1 0 0 0,0-1 0 0 0,0 0 0 0 0,0 0-1 0 0,14 9 1 0 0,-6-8-580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8751 0 0,'-7'9'330'0'0,"1"0"0"0"0,0 1 0 0 0,1-1-1 0 0,0 1 1 0 0,1 0 0 0 0,0 0-1 0 0,0 0 1 0 0,1 0 0 0 0,1 1-1 0 0,0 0 1 0 0,0-1 0 0 0,1 1 0 0 0,0 0-1 0 0,1 0 1 0 0,0 0 0 0 0,2 12-1 0 0,0-10-144 0 0,0-1-1 0 0,1 0 0 0 0,0 1 0 0 0,1-1 0 0 0,0 0 0 0 0,1 0 0 0 0,1-1 0 0 0,-1 0 0 0 0,2 0 1 0 0,0 0-1 0 0,0-1 0 0 0,1 0 0 0 0,13 14 0 0 0,-3-7-19 0 0,1-2-1 0 0,1 0 1 0 0,1 0 0 0 0,0-2-1 0 0,0-1 1 0 0,38 15 0 0 0,143 40 1240 0 0,-78-30-658 0 0,-111-33-729 0 0,-1 0-1 0 0,0 1 1 0 0,0 0-1 0 0,-1 1 1 0 0,0 0 0 0 0,0 1-1 0 0,0 0 1 0 0,-1 1-1 0 0,0 0 1 0 0,0 1-1 0 0,9 10 1 0 0,-6-5-42 0 0,-11-13-8 0 0,0 1-65 0 0,-1-3-5 0 0,1 0 60 0 0,0 0 1 0 0,-1 0-1 0 0,1 0 0 0 0,0 0 0 0 0,-1-1 0 0 0,1 1 1 0 0,-1 0-1 0 0,1-1 0 0 0,-1 1 0 0 0,0-1 0 0 0,0 0 1 0 0,1 1-1 0 0,-1-1 0 0 0,0 0 0 0 0,0 0 0 0 0,0-3 1 0 0,1 1-284 0 0,-1-1 0 0 0,1 1 0 0 0,-1-1 0 0 0,-1 0 0 0 0,1 1 0 0 0,0-8 0 0 0,-3-7-950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0 919 0 0,'-13'3'12135'0'0,"2"7"-10494"0"0,7-7-1033 0 0,-93 100 1365 0 0,89-94-1850 0 0,-115 153 1253 0 0,69-85-896 0 0,-41 45-100 0 0,75-98-193 0 0,-1-2-1 0 0,-1-1 0 0 0,-26 19 1 0 0,47-39-263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4607 0 0,'-2'0'354'0'0,"-27"5"1135"0"0,26 17 3100 0 0,2-13-4338 0 0,0 0 0 0 0,1 0 0 0 0,1 0 0 0 0,-1 1-1 0 0,1-1 1 0 0,1 0 0 0 0,0 0 0 0 0,0-1 0 0 0,0 1-1 0 0,1 0 1 0 0,1-1 0 0 0,-1 1 0 0 0,2-1 0 0 0,8 14-1 0 0,-6-13-88 0 0,0 0-1 0 0,0-1 0 0 0,1 1 0 0 0,0-2 0 0 0,0 1 0 0 0,1-1 0 0 0,-1-1 0 0 0,2 0 0 0 0,-1 0 0 0 0,1 0 0 0 0,20 7 0 0 0,-2-4 94 0 0,0 0 0 0 0,1-3 0 0 0,0 0-1 0 0,31 2 1 0 0,29-4-855 0 0,0-6-4019 0 0,-58 0-883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5983 0 0,'0'0'1414'0'0,"-2"0"-552"0"0,0 0-702 0 0,0 0 0 0 0,0 0 0 0 0,-1 0 0 0 0,1 1 0 0 0,0-1 0 0 0,-1 1 0 0 0,1-1 0 0 0,0 1 0 0 0,0 0-1 0 0,0 0 1 0 0,0 0 0 0 0,0 0 0 0 0,0 0 0 0 0,0 1 0 0 0,-3 2 0 0 0,-32 28 354 0 0,26-21-201 0 0,-106 108 1123 0 0,-5 4-823 0 0,106-109-579 0 0,0-1-1 0 0,0-1 1 0 0,-1 0-1 0 0,-1-2 1 0 0,-21 10-1 0 0,30-15-8 0 0,0-2 0 0 0,0 1 1 0 0,0-1-1 0 0,-1-1 0 0 0,1 0 0 0 0,-1 0 0 0 0,0-1 0 0 0,1 0 0 0 0,-1 0 0 0 0,0-1 0 0 0,0-1 0 0 0,-18-2 0 0 0,25 2-19 0 0,0 0 1 0 0,1 0 0 0 0,-1 0-1 0 0,0 0 1 0 0,0 0 0 0 0,1-1-1 0 0,-1 1 1 0 0,0-1 0 0 0,1 0 0 0 0,0 0-1 0 0,-1 0 1 0 0,1 0 0 0 0,0 0-1 0 0,0 0 1 0 0,-3-5 0 0 0,3 3 15 0 0,-1-1 0 0 0,1 1 0 0 0,0-1 0 0 0,0 0 0 0 0,1 1 0 0 0,-1-1 0 0 0,1 0 0 0 0,-1-10 0 0 0,2 5-30 0 0,-1 0 0 0 0,2-1 0 0 0,-1 1 0 0 0,1 0 1 0 0,1-1-1 0 0,0 1 0 0 0,0 0 0 0 0,7-16 0 0 0,0 11-184 0 0,-8 13 96 0 0,1 3-66 0 0,1 1 195 0 0,0-1-1 0 0,0 1 1 0 0,0 0 0 0 0,0 0 0 0 0,0 1 0 0 0,-1-1 0 0 0,1 1 0 0 0,-1-1 0 0 0,1 1 0 0 0,-1 0 0 0 0,0 0 0 0 0,0 0 0 0 0,-1 0-1 0 0,1 0 1 0 0,0 0 0 0 0,-1 0 0 0 0,1 4 0 0 0,4 10 404 0 0,8 34 0 0 0,-1 30 423 0 0,-3 1 1 0 0,-1 85-1 0 0,-9-159-809 0 0,0-4-36 0 0,1 25 257 0 0,8 45-1 0 0,-8-66-272 0 0,1-1 1 0 0,0 0-1 0 0,0 1 1 0 0,0-1-1 0 0,1 0 1 0 0,0 0-1 0 0,1-1 1 0 0,-1 1 0 0 0,1-1-1 0 0,0 0 1 0 0,8 9-1 0 0,-11-14-863 0 0,20 0-5830 0 0,-10-2 1892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0,'0'0'568'0'0,"0"3"-272"0"0,5 32 454 0 0,1-1 0 0 0,2 1 0 0 0,1-1 0 0 0,2-1 0 0 0,1 0 0 0 0,2 0 0 0 0,1-2 0 0 0,2 1 0 0 0,1-2 0 0 0,1 0 0 0 0,26 30 0 0 0,77 70 401 0 0,-76-84-669 0 0,-2 3 0 0 0,47 65 1 0 0,-84-105-447 0 0,-1 0 1 0 0,-1 1 0 0 0,1 0-1 0 0,-2 0 1 0 0,0 0 0 0 0,0 0 0 0 0,0 1-1 0 0,-1 0 1 0 0,-1-1 0 0 0,0 1-1 0 0,-1 0 1 0 0,0 0 0 0 0,0 0 0 0 0,-1 1-1 0 0,-1-1 1 0 0,0 0 0 0 0,0 0-1 0 0,-1 0 1 0 0,0-1 0 0 0,-1 1 0 0 0,0 0-1 0 0,-1-1 1 0 0,0 0 0 0 0,-1 0-1 0 0,-8 13 1 0 0,0-3 8 0 0,-1 0 0 0 0,-1-1 0 0 0,-1-1 0 0 0,0-1 0 0 0,-32 26 0 0 0,0-6-109 0 0,-55 31 1 0 0,60-38-1417 0 0,41-29 179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8:5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99 2303 0 0,'-3'2'33'0'0,"0"-1"0"0"0,0 1 0 0 0,0-1 0 0 0,-1 1-1 0 0,-15 9 16118 0 0,58-18-14172 0 0,64-19 0 0 0,-5 1-932 0 0,-75 20-965 0 0,259-46-401 0 0,-244 47-5347 0 0,-7 5-1951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31 3679 0 0,'5'-5'53'0'0,"-4"3"7"0"0,1 1 1 0 0,-1-1-1 0 0,0 0 1 0 0,0 0-1 0 0,1 0 1 0 0,-1 1-1 0 0,3-12 10614 0 0,-14 13-9529 0 0,-22 7-240 0 0,-57 21-1 0 0,-16 4-812 0 0,70-25-59 0 0,-368 85-1022 0 0,1-17-3515 0 0,397-75 3396 0 0,5-3 429 0 0,12-6 231 0 0,21-9 515 0 0,-4 6-101 0 0,-5 1 677 0 0,0 1-1 0 0,1 1 1 0 0,44-9-1 0 0,-67 17-595 0 0,0 1-1 0 0,0 0 1 0 0,0 0-1 0 0,0 0 1 0 0,-1 0-1 0 0,1 0 0 0 0,0 0 1 0 0,0 0-1 0 0,0 1 1 0 0,0-1-1 0 0,0 1 1 0 0,-1-1-1 0 0,1 1 1 0 0,0 0-1 0 0,0-1 0 0 0,-1 1 1 0 0,1 0-1 0 0,0 0 1 0 0,-1 0-1 0 0,1 1 1 0 0,-1-1-1 0 0,1 0 1 0 0,0 2-1 0 0,0 0-23 0 0,-1-1 0 0 0,1 1 0 0 0,-1-1 0 0 0,0 1 0 0 0,0 0 0 0 0,0-1 0 0 0,0 1-1 0 0,0 0 1 0 0,-1 0 0 0 0,1 0 0 0 0,-1 0 0 0 0,0 0 0 0 0,0 0 0 0 0,0 5 0 0 0,-3 15-2 0 0,-1 1-1 0 0,0-1 1 0 0,-2 0 0 0 0,-1 0 0 0 0,-18 40 0 0 0,-1-10 63 0 0,-38 58 0 0 0,30-63-267 0 0,-2-1-1 0 0,-56 55 1 0 0,20-22-623 0 0,50-54 198 0 0,-2-1-1 0 0,-1-1 0 0 0,-38 28 1 0 0,62-51 902 0 0,12-7 282 0 0,23-10 790 0 0,1 0-1 0 0,66-19 1 0 0,76-8 536 0 0,-156 39-1758 0 0,37-7 173 0 0,69-4-1 0 0,-109 14-538 0 0,0 2 0 0 0,-1 1 0 0 0,22 4 0 0 0,-38-6-110 0 0,7-3-1986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13303 0 0,'0'0'606'0'0,"3"0"-10"0"0,32-1-113 0 0,1-2 0 0 0,-1-1 0 0 0,0-2 0 0 0,42-13 1 0 0,135-53 1936 0 0,-169 56-2122 0 0,12-3-162 0 0,-10 3-1885 0 0,-15 4-3118 0 0,-10 5-813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 13735 0 0,'0'0'630'0'0,"-2"0"-14"0"0,-7-1-465 0 0,0 0 1 0 0,-1 1 0 0 0,1 0 0 0 0,0 0 0 0 0,-1 1 0 0 0,1 1 0 0 0,0 0-1 0 0,0 0 1 0 0,0 0 0 0 0,0 1 0 0 0,0 1 0 0 0,0-1 0 0 0,1 2-1 0 0,-11 6 1 0 0,-1 1 15 0 0,1 1 1 0 0,1 1-1 0 0,0 0 0 0 0,-28 32 0 0 0,17-15-165 0 0,3 2 0 0 0,0 1 0 0 0,2 1 0 0 0,2 1 0 0 0,1 1-1 0 0,2 1 1 0 0,1 1 0 0 0,-22 72 0 0 0,38-103 28 0 0,0 1-1 0 0,0 0 1 0 0,1 1-1 0 0,0-1 1 0 0,1 0-1 0 0,0 0 1 0 0,0 0-1 0 0,1 0 1 0 0,2 11-1 0 0,-1-14-12 0 0,0 0-1 0 0,0 0 0 0 0,0 0 1 0 0,1 0-1 0 0,0 0 0 0 0,0 0 1 0 0,0-1-1 0 0,1 1 0 0 0,0-1 1 0 0,0 0-1 0 0,0 0 1 0 0,1-1-1 0 0,7 7 0 0 0,17 10-808 0 0,-14-13 284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7799 0 0,'-2'0'356'0'0,"-31"3"-163"0"0,26-3 161 0 0,-1 1 0 0 0,0 0 0 0 0,1 0 0 0 0,-13 4 0 0 0,17-4-245 0 0,0 0 1 0 0,1 0 0 0 0,-1 0-1 0 0,1 1 1 0 0,-1-1 0 0 0,1 1-1 0 0,0 0 1 0 0,0-1-1 0 0,0 1 1 0 0,0 0 0 0 0,0 1-1 0 0,0-1 1 0 0,0 0 0 0 0,1 0-1 0 0,-1 1 1 0 0,1-1 0 0 0,-2 3-1 0 0,-63 165 2601 0 0,-8 19-936 0 0,18-88-1202 0 0,-116 162 0 0 0,51-98-417 0 0,58-76 78 0 0,62-88-377 0 0,16-3-1573 0 0,1-1 1142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3223 0 0,'-1'2'240'0'0,"-3"8"432"0"0,1 0-1 0 0,1 0 0 0 0,0 0 0 0 0,0 1 0 0 0,1-1 0 0 0,0 0 0 0 0,1 1 0 0 0,0-1 0 0 0,0 0 0 0 0,1 1 0 0 0,1-1 0 0 0,3 13 1 0 0,-1-6 646 0 0,1 0 1 0 0,1 0-1 0 0,9 19 1 0 0,-7-21-1086 0 0,13 20-1 0 0,-9-18 85 0 0,1-1 0 0 0,1 0 0 0 0,0-1 1 0 0,1 0-1 0 0,0-1 0 0 0,1-1 0 0 0,21 13 0 0 0,-11-10-40 0 0,0-2-1 0 0,1-1 1 0 0,0-1 0 0 0,41 12-1 0 0,-42-16-246 0 0,70 19 425 0 0,-85-25-749 0 0,0 0-1 0 0,1-1 0 0 0,-1 0 1 0 0,0 0-1 0 0,1-1 0 0 0,14-3 1 0 0,-25 3 173 0 0,-1 0 1 0 0,0 0 0 0 0,1 0-1 0 0,-1 0 1 0 0,0 0-1 0 0,1-1 1 0 0,-1 1 0 0 0,0 0-1 0 0,1 0 1 0 0,-1 0 0 0 0,0-1-1 0 0,0 1 1 0 0,1 0-1 0 0,-1-1 1 0 0,0 1 0 0 0,0 0-1 0 0,0 0 1 0 0,1-1-1 0 0,-1 1 1 0 0,0 0 0 0 0,0-1-1 0 0,0 1 1 0 0,0 0-1 0 0,0-1 1 0 0,1 0-598 0 0,1-8-5473 0 0</inkml:trace>
  <inkml:trace contextRef="#ctx0" brushRef="#br0" timeOffset="1">458 18 10135 0 0,'0'0'778'0'0,"-1"1"-506"0"0,-29 14 2632 0 0,-42 30 0 0 0,51-30-2420 0 0,-21 21 0 0 0,-23 26-130 0 0,4 2 0 0 0,-71 96 0 0 0,130-158-346 0 0,-2 4 2 0 0,-1 0 0 0 0,1 0 1 0 0,1 0-1 0 0,-1 0 1 0 0,1 1-1 0 0,-4 12 0 0 0,7-18-18 0 0,-1 0-1 0 0,1-1 0 0 0,0 1 1 0 0,0-1-1 0 0,0 1 1 0 0,0 0-1 0 0,0-1 0 0 0,0 1 1 0 0,0 0-1 0 0,0-1 1 0 0,0 1-1 0 0,0-1 1 0 0,0 1-1 0 0,0 0 0 0 0,0-1 1 0 0,1 1-1 0 0,-1 0 1 0 0,1 0-38 0 0,-1-1 1 0 0,1 1-1 0 0,-1-1 1 0 0,1 1-1 0 0,0-1 1 0 0,-1 1-1 0 0,1-1 1 0 0,0 0-1 0 0,-1 1 1 0 0,1-1-1 0 0,0 0 1 0 0,0 0-1 0 0,-1 1 1 0 0,1-1-1 0 0,0 0 1 0 0,0 0-1 0 0,-1 0 1 0 0,1 0-1 0 0,0 0 1 0 0,1 0-1 0 0,23-3-882 0 0,29-11-211 0 0,1-4-12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0,'0'0'1308'0'0,"2"1"-625"0"0,70 63 2570 0 0,85 102-1425 0 0,-136-141-1530 0 0,-1 2-1 0 0,-2 0 0 0 0,0 0 1 0 0,-2 2-1 0 0,13 31 0 0 0,-23-46-200 0 0,-1 1 0 0 0,0 0 0 0 0,-1-1 0 0 0,-1 1 0 0 0,-1 1 0 0 0,0-1 0 0 0,0 0 0 0 0,-2 0 0 0 0,0 1-1 0 0,-1-1 1 0 0,0 0 0 0 0,-7 30 0 0 0,0-18 29 0 0,-2-1 0 0 0,0-1 0 0 0,-1 0 0 0 0,-2-1 0 0 0,-23 34 0 0 0,-89 106-824 0 0,77-106-1321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20 11631 0 0,'10'-4'262'0'0,"0"0"-1"0"0,1 1 0 0 0,18-3 1 0 0,-23 5-137 0 0,0 0 1 0 0,0 1 0 0 0,0-1 0 0 0,0 1 0 0 0,0 1 0 0 0,-1-1 0 0 0,1 1 0 0 0,11 3 1935 0 0,-27 5-1333 0 0,-7 2-266 0 0,-1-1 1 0 0,0 0 0 0 0,-36 13 0 0 0,5-2-248 0 0,-246 88-404 0 0,225-86 9 0 0,-273 75-2404 0 0,320-95 2007 0 0,33-19-705 0 0,1 4 521 0 0,1 0-1 0 0,15-12 1 0 0,7-7-360 0 0,6-9 22 0 0,-39 39 1733 0 0,-1 3-78 0 0,1 15-76 0 0,0-1 1 0 0,-2 1-1 0 0,0-1 0 0 0,-1 1 1 0 0,-8 30-1 0 0,-31 82 560 0 0,34-106-936 0 0,-23 60 133 0 0,-39 120-23 0 0,55-158-119 0 0,-29 60 1 0 0,32-83-215 0 0,0 0 0 0 0,-2-1 1 0 0,-1-1-1 0 0,-23 28 0 0 0,32-41 62 0 0,4-6 384 0 0,9-10 565 0 0,3-3-541 0 0,1 1 0 0 0,1 1 0 0 0,-1 0 0 0 0,2 1 1 0 0,-1 0-1 0 0,2 1 0 0 0,-1 1 0 0 0,1 0 1 0 0,23-7-1 0 0,6 1 213 0 0,1 2 0 0 0,47-6 0 0 0,-69 13-562 0 0,0 2 0 0 0,1 0 0 0 0,-1 1 0 0 0,0 2 0 0 0,0 0 1 0 0,0 1-1 0 0,30 7 0 0 0,-51-8-433 0 0,7 1-2399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10591 0 0,'0'0'964'0'0,"2"0"-794"0"0,71-5 2877 0 0,13-1 411 0 0,138-43-1005 0 0,-4-14-1663 0 0,-193 55-816 0 0,55-21-1527 0 0,-45 14-198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26 9215 0 0,'7'-6'831'0'0,"-2"-1"1162"0"0,-5 7-1720 0 0,0-1-1 0 0,0 0 1 0 0,0 1 0 0 0,-1-1-1 0 0,1 1 1 0 0,0-1-1 0 0,0 1 1 0 0,-1-1-1 0 0,1 0 1 0 0,0 1-1 0 0,-1-1 1 0 0,1 1 0 0 0,-1-1-1 0 0,1 1 1 0 0,-1 0-1 0 0,1-1 1 0 0,-1 1-1 0 0,1-1 1 0 0,-1 1 0 0 0,1 0-1 0 0,-1 0 1 0 0,1-1-1 0 0,-1 1 1 0 0,0 0-1 0 0,0-1 1 0 0,-2 1-179 0 0,-1 0 1 0 0,1 0-1 0 0,0 0 1 0 0,-1 0-1 0 0,1 1 1 0 0,-1-1-1 0 0,1 1 1 0 0,0 0-1 0 0,0 0 0 0 0,0 0 1 0 0,-1 0-1 0 0,1 1 1 0 0,-5 3-1 0 0,-2 1 4 0 0,0 1 0 0 0,-14 12 0 0 0,-2 7-39 0 0,0 1 0 0 0,-39 57 0 0 0,37-46-51 0 0,0 0-8 0 0,-45 77 0 0 0,64-98 0 0 0,1 1 0 0 0,1 0 0 0 0,0 0 0 0 0,1 0 0 0 0,1 1 0 0 0,1 0 0 0 0,-3 28 0 0 0,7-38 32 0 0,0 0 0 0 0,1 0 0 0 0,0 1 0 0 0,1-1 0 0 0,0 0 0 0 0,0 0 0 0 0,1-1 0 0 0,0 1 0 0 0,0-1 1 0 0,7 11-1 0 0,-3-5 2 0 0,1-2 0 0 0,0 1 1 0 0,1-1-1 0 0,1 0 0 0 0,16 15 1 0 0,2-4-1784 0 0,-15-13 675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0,'0'0'143'0'0,"0"2"-3"0"0,-1 1 340 0 0,2 1 0 0 0,-1-1-1 0 0,0 1 1 0 0,1-1 0 0 0,-1 0 0 0 0,1 1-1 0 0,0-1 1 0 0,0 0 0 0 0,0 0 0 0 0,1 1-1 0 0,-1-1 1 0 0,1 0 0 0 0,0 0-1 0 0,0-1 1 0 0,0 1 0 0 0,0 0 0 0 0,0-1-1 0 0,1 1 1 0 0,2 2 0 0 0,8 7 960 0 0,1-1 0 0 0,21 14 0 0 0,-26-19-1383 0 0,26 19 957 0 0,-1 1-1 0 0,-2 1 1 0 0,48 51 0 0 0,-54-47-704 0 0,-13-15-282 0 0,1 0 0 0 0,1-1 0 0 0,30 25 0 0 0,-40-37-292 0 0,-1 0-1 0 0,1 0 0 0 0,0-1 1 0 0,0 1-1 0 0,1-1 0 0 0,8 2 1 0 0,-9-3-956 0 0,1 0 0 0 0,-1 0 1 0 0,0-1-1 0 0,7 0 1 0 0,9-3-4827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10135 0 0,'0'0'1302'0'0,"-1"0"-132"0"0,-12 5-73 0 0,0 1 0 0 0,1 0 0 0 0,-1 1 0 0 0,2 0 1 0 0,-22 16-1 0 0,-51 53-715 0 0,41-34 164 0 0,-11 5-387 0 0,-79 55-1 0 0,104-83-221 0 0,0-1 0 0 0,-1-2 0 0 0,-1-1 0 0 0,0-2 0 0 0,-34 11 0 0 0,36-18-84 0 0,-42 6 0 0 0,31-7-1 0 0,5-3-66 0 0,33-2-77 0 0,3-1-162 0 0,0 0 369 0 0,0-1-1 0 0,0 1 1 0 0,1 0-1 0 0,-1 0 1 0 0,0 0-1 0 0,0 0 0 0 0,1 0 1 0 0,-1 0-1 0 0,3-1 1 0 0,-2 1-6 0 0,5-3 80 0 0,0 0 1 0 0,0 0-1 0 0,1 1 1 0 0,-1 0-1 0 0,1 0 0 0 0,0 1 1 0 0,0 0-1 0 0,0 0 1 0 0,0 1-1 0 0,9-1 1 0 0,-15 2 1215 0 0,-3 10-829 0 0,0 0-1 0 0,-1 1 1 0 0,0-2 0 0 0,-1 1-1 0 0,0 0 1 0 0,-8 17-1 0 0,5-12-50 0 0,-7 23 0 0 0,8-14-286 0 0,1 0 0 0 0,1 1 0 0 0,1 0 0 0 0,1 0 0 0 0,1-1 0 0 0,2 1 0 0 0,0 0 0 0 0,7 29 0 0 0,-6-41-160 0 0,1-1-1 0 0,0 0 1 0 0,0 0-1 0 0,1 0 1 0 0,8 13 0 0 0,-12-24-810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2759 0 0,'-8'1'7730'0'0,"20"68"-4500"0"0,1-22-3069 0 0,28 69 0 0 0,-13-52 649 0 0,55 90 0 0 0,49 52 1077 0 0,3 3-116 0 0,-125-191-1369 0 0,0 0 0 0 0,-1 1-1 0 0,0 0 1 0 0,10 40 0 0 0,-16-45-109 0 0,-1-1 1 0 0,0 1-1 0 0,-1 0 0 0 0,0-1 1 0 0,-1 1-1 0 0,-1 0 1 0 0,0 0-1 0 0,-5 20 0 0 0,0-8-113 0 0,-2 0 0 0 0,-1-1-1 0 0,-1 0 1 0 0,-2 0 0 0 0,-26 43-1 0 0,14-33-219 0 0,-1-1-1 0 0,-1-1 1 0 0,-33 31-1 0 0,50-55-129 0 0,0 0-1 0 0,-1 0 0 0 0,1-2 1 0 0,-2 1-1 0 0,1-1 0 0 0,-1 0 1 0 0,-18 7-1 0 0,27-13-1037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0 4607 0 0,'0'0'354'0'0,"-19"0"2374"0"0,18 0-2567 0 0,-41 2 5015 0 0,36-1-4998 0 0,1 0 0 0 0,0 1-1 0 0,0-1 1 0 0,-1 1 0 0 0,1 0 0 0 0,-5 3 0 0 0,-34 20-112 0 0,19-10-19 0 0,-50 21 0 0 0,-297 114-480 0 0,331-131 327 0 0,-119 51-906 0 0,116-53 616 0 0,-77 19-1 0 0,96-34 101 0 0,28-13-272 0 0,1 5 411 0 0,0 0 0 0 0,1 0 0 0 0,0 0 0 0 0,0 1 0 0 0,0-1 0 0 0,1 1 0 0 0,11-8 0 0 0,-5 4-60 0 0,0-1-45 0 0,117-87-221 0 0,-98 83 1071 0 0,-30 14-564 0 0,-1 0 1 0 0,1 0 0 0 0,-1 0 0 0 0,1 0-1 0 0,-1 0 1 0 0,1 0 0 0 0,-1 0 0 0 0,1 0-1 0 0,0 1 1 0 0,-1-1 0 0 0,1 0 0 0 0,-1 0-1 0 0,1 0 1 0 0,-1 1 0 0 0,0-1 0 0 0,1 0-1 0 0,-1 0 1 0 0,1 1 0 0 0,-1-1 0 0 0,1 0-1 0 0,-1 1 1 0 0,0-1 0 0 0,1 1 0 0 0,-1-1-1 0 0,0 0 1 0 0,1 1 0 0 0,-1 0 0 0 0,7 12 114 0 0,-6-8-115 0 0,0-1 0 0 0,0 1 1 0 0,-1 0-1 0 0,1-1 1 0 0,-1 1-1 0 0,0 0 0 0 0,0-1 1 0 0,-1 1-1 0 0,1 0 1 0 0,-1-1-1 0 0,-2 6 0 0 0,-2 8 118 0 0,-13 26 0 0 0,9-22-14 0 0,-175 347 665 0 0,123-243-696 0 0,22-41-187 0 0,36-81-25 0 0,0 1 1 0 0,0-1-1 0 0,0 1 1 0 0,0-1 0 0 0,-1 0-1 0 0,1 0 1 0 0,-1-1-1 0 0,0 1 1 0 0,-1-1 0 0 0,-4 3-1 0 0,-4 2-14 0 0,0 0-1 0 0,-18 6 1 0 0,20-11 169 0 0,3 0 4951 0 0,16-5-2629 0 0,28-4-2077 0 0,1 2 0 0 0,39 0-1 0 0,25-2-116 0 0,-58 0 46 0 0,68-19 0 0 0,39-22 180 0 0,-131 41-379 0 0,-14 4-5 0 0,29-9 74 0 0,37-18 1 0 0,-69 28-213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11 165 6447 0 0,'-11'-7'12104'0'0,"14"6"-11792"0"0,50-26 207 0 0,1 3 0 0 0,1 3-1 0 0,1 2 1 0 0,0 2 0 0 0,112-17-1 0 0,-23 22-2279 0 0,-104 9-230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 1375 0 0,'0'0'11304'0'0,"3"-9"-10329"0"0,-2 7-788 0 0,0 0 1 0 0,0 0-1 0 0,0 0 1 0 0,1 0-1 0 0,-1 0 0 0 0,0 1 1 0 0,1-1-1 0 0,3-3 2347 0 0,-6 10-2461 0 0,1 0 0 0 0,-1 0 0 0 0,0 0 0 0 0,0 0 0 0 0,0 0 0 0 0,-1-1 0 0 0,0 1 0 0 0,-4 8 0 0 0,-25 35 207 0 0,23-37-177 0 0,-138 169 345 0 0,139-171-448 0 0,2-3-16 0 0,4-5-202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0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10591 0 0,'0'0'964'0'0,"-2"1"-794"0"0,-61 29 2988 0 0,-60 33-305 0 0,104-52-2730 0 0,0 2 0 0 0,1 0 0 0 0,1 1 0 0 0,-20 19 0 0 0,7 0-28 0 0,1 0 0 0 0,2 3 0 0 0,1 0 0 0 0,2 1 0 0 0,2 2 1 0 0,-19 44-1 0 0,36-72-77 0 0,0 1 0 0 0,1-1 1 0 0,1 1-1 0 0,0 0 0 0 0,1 0 1 0 0,0 1-1 0 0,1-1 0 0 0,0 0 1 0 0,1 15-1 0 0,1-22-51 0 0,-1 1 1 0 0,1-1-1 0 0,0 1 0 0 0,1-1 1 0 0,-1 0-1 0 0,1 1 1 0 0,0-1-1 0 0,0 0 0 0 0,1 0 1 0 0,-1 0-1 0 0,1-1 1 0 0,0 1-1 0 0,1 0 0 0 0,-1-1 1 0 0,1 0-1 0 0,0 0 1 0 0,0 0-1 0 0,0 0 0 0 0,0-1 1 0 0,1 0-1 0 0,-1 0 1 0 0,8 4-1 0 0,11 2-816 0 0,0-3-57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13735 0 0,'0'0'1246'0'0,"-1"1"-1028"0"0,-3 6-72 0 0,-1 0 0 0 0,2-1-1 0 0,-1 1 1 0 0,1 1 0 0 0,0-1 0 0 0,0 0-1 0 0,1 1 1 0 0,0-1 0 0 0,1 1-1 0 0,-1 0 1 0 0,1 15 0 0 0,0-2 340 0 0,2 1 0 0 0,0 0 0 0 0,6 24 1 0 0,-5-31-321 0 0,1 0 1 0 0,1 0-1 0 0,0 0 1 0 0,1-1-1 0 0,1 0 1 0 0,0 0 0 0 0,1 0-1 0 0,1 0 1 0 0,0-1-1 0 0,1-1 1 0 0,0 1-1 0 0,0-1 1 0 0,2-1 0 0 0,22 21-1 0 0,-16-19-85 0 0,1-1-1 0 0,0-1 0 0 0,0 0 1 0 0,1-2-1 0 0,1 0 0 0 0,34 11 1 0 0,129 23-617 0 0,-134-34-155 0 0,-26-6 278 0 0,-18-3 251 0 0,1 0-1 0 0,0 1 1 0 0,-1 0-1 0 0,1 0 1 0 0,0 0-1 0 0,9 5 1 0 0,-14-6 39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5983 0 0,'0'0'794'0'0,"9"-6"3706"0"0,-52 53 2074 0 0,-41 36-4740 0 0,-42 45-2157 0 0,65-62 451 0 0,-30 34 99 0 0,71-75-136 0 0,1 0 1 0 0,-20 35-1 0 0,38-58-138 0 0,0-1 0 0 0,0 1 0 0 0,0 0 0 0 0,1 0 0 0 0,-1 0 0 0 0,0 0 0 0 0,1 0 0 0 0,-1 1 0 0 0,0 2 0 0 0,3-5-663 0 0,7-1-38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34 8607 0 0,'0'0'780'0'0,"-11"-12"-624"0"0,8 9 60 0 0,-1 0 1 0 0,0 1-1 0 0,0 0 0 0 0,0 0 0 0 0,0 0 0 0 0,0 0 0 0 0,0 1 0 0 0,-1 0 0 0 0,1 0 0 0 0,-1 0 0 0 0,1 0 1 0 0,-9 0-1 0 0,12 1 260 0 0,-3 3 739 0 0,3-3-1155 0 0,1 1 0 0 0,-1-1 0 0 0,1 0 0 0 0,-1 0 0 0 0,1 0 0 0 0,-1 1 1 0 0,1-1-1 0 0,0 0 0 0 0,-1 1 0 0 0,1-1 0 0 0,-1 0 0 0 0,1 1 0 0 0,0-1 1 0 0,-1 0-1 0 0,1 1 0 0 0,0-1 0 0 0,0 1 0 0 0,-1-1 0 0 0,1 0 0 0 0,0 1 1 0 0,0-1-1 0 0,0 1 0 0 0,0-1 0 0 0,-1 1 0 0 0,1 0 0 0 0,0 4 61 0 0,1 1 1 0 0,-1-1-1 0 0,1 1 0 0 0,0-1 0 0 0,1 0 0 0 0,-1 0 1 0 0,1 1-1 0 0,0-1 0 0 0,0-1 0 0 0,4 8 0 0 0,0-4 0 0 0,0 0 0 0 0,0 0 0 0 0,0 0 0 0 0,1-1 0 0 0,8 7 0 0 0,10 6 75 0 0,1-1 0 0 0,43 23-1 0 0,-60-37-151 0 0,41 27-22 0 0,27 14 215 0 0,-67-41-457 0 0,1 0 1 0 0,-1-1 0 0 0,1 0 0 0 0,0 0 0 0 0,18 2 0 0 0,-11-4-1151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4 1375 0 0,'0'0'66'0'0,"-8"-2"411"0"0,6 2 491 0 0,-1-1-1 0 0,0 1 0 0 0,0 0 1 0 0,0 0-1 0 0,1 0 0 0 0,-1 0 1 0 0,0 0-1 0 0,-5 2 1 0 0,4-1-234 0 0,-1 1 0 0 0,1 0 0 0 0,0-1 0 0 0,-8 6 0 0 0,-1 2-620 0 0,1 0-1 0 0,-16 15 0 0 0,7-5 457 0 0,-24 19-517 0 0,-113 88 120 0 0,129-106-173 0 0,-1-2 0 0 0,-1-1 0 0 0,0-1 0 0 0,-2-2 0 0 0,1-1 0 0 0,-37 9 0 0 0,54-18 19 0 0,-1-1 0 0 0,0-1-1 0 0,-22 0 1 0 0,36-2 105 0 0,3-1-88 0 0,1-1-1 0 0,-1 1 1 0 0,0-1 0 0 0,1 1-1 0 0,-1 0 1 0 0,1 0 0 0 0,0-1 0 0 0,3 0-1 0 0,1-1 53 0 0,0 0-1 0 0,1 1 1 0 0,0-1-1 0 0,-1 2 1 0 0,1-1-1 0 0,0 1 1 0 0,0 0-1 0 0,0 0 1 0 0,0 1 0 0 0,0 0-1 0 0,0 1 1 0 0,0-1-1 0 0,-1 1 1 0 0,1 0-1 0 0,0 1 1 0 0,10 3-1 0 0,-15-4-43 0 0,0 0-1 0 0,1 1 1 0 0,-1-1-1 0 0,0 1 1 0 0,1-1-1 0 0,-1 1 1 0 0,0 0-1 0 0,0 0 1 0 0,-1 0-1 0 0,1 0 1 0 0,0 0-1 0 0,-1 1 1 0 0,1-1-1 0 0,-1 0 1 0 0,0 1-1 0 0,1-1 1 0 0,-1 1-1 0 0,0-1 1 0 0,-1 1-1 0 0,1 0 1 0 0,0-1-1 0 0,-1 1 1 0 0,0 0-1 0 0,1 4 1 0 0,-1 3-8 0 0,0 0 0 0 0,-1 0 1 0 0,0 1-1 0 0,0-2 0 0 0,-5 15 1 0 0,-1 6 65 0 0,1 1 1 0 0,1-1 0 0 0,2 1-1 0 0,0 0 1 0 0,3 0 0 0 0,5 54-1 0 0,-1-61-42 0 0,1 14-808 0 0,-4-37 547 0 0,0 0 0 0 0,0 0 0 0 0,1-1 0 0 0,-1 1 0 0 0,0-1 0 0 0,1 1 0 0 0,-1-1 0 0 0,1 1 0 0 0,-1-1 0 0 0,1 0 0 0 0,-1 0 0 0 0,1 0 0 0 0,2 0 0 0 0,13-4-5633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0,'0'0'883'0'0,"-1"2"240"0"0,1 4-783 0 0,0-1 0 0 0,0 0 0 0 0,1 0 0 0 0,0 1 0 0 0,0-1 0 0 0,0 0 0 0 0,0 0 0 0 0,1 0 0 0 0,0 0 0 0 0,0 0 0 0 0,0 0 0 0 0,0-1 0 0 0,1 1 0 0 0,0-1 0 0 0,0 0 0 0 0,6 8 0 0 0,8 5-273 0 0,0 0 1 0 0,27 22-1 0 0,-29-27 492 0 0,113 79 892 0 0,-33-26-433 0 0,-66-43-664 0 0,-1 0 0 0 0,-1 2 0 0 0,28 31 0 0 0,-47-46-297 0 0,-1 0 0 0 0,-1 0 1 0 0,1 1-1 0 0,-1 0 1 0 0,-1 0-1 0 0,0 0 0 0 0,0 1 1 0 0,-1 0-1 0 0,0 0 0 0 0,-1 0 1 0 0,-1 0-1 0 0,1 0 1 0 0,0 24-1 0 0,-4-10 35 0 0,0 0 0 0 0,-2 1 1 0 0,-1-1-1 0 0,-1 0 0 0 0,-1-1 0 0 0,-2 1 1 0 0,0-1-1 0 0,-21 42 0 0 0,1-14 108 0 0,-2-2-1 0 0,-62 81 1 0 0,5-34-54 0 0,22-28-84 0 0,57-59-92 0 0,7-9-132 0 0,11 0-1650 0 0,4-3-5136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61 919 0 0,'-4'-8'15743'0'0,"18"5"-15613"0"0,-11 2 315 0 0,82-16 1753 0 0,145-13 0 0 0,-209 29-1981 0 0,37 1 0 0 0,-51 1-270 0 0,1-1-1 0 0,0 2 1 0 0,-1-1-1 0 0,1 1 1 0 0,-1 0-1 0 0,0 1 1 0 0,14 5-1 0 0,-19-6-1234 0 0,-18 14-4056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5063 0 0,'-1'1'390'0'0,"-3"1"-553"0"0,-13 9 1749 0 0,5 4 9523 0 0,13-14-11013 0 0,0 0 1 0 0,0 0-1 0 0,0 0 1 0 0,0 1 0 0 0,0-1-1 0 0,0 0 1 0 0,0 0-1 0 0,0 0 1 0 0,0 0-1 0 0,0-1 1 0 0,0 1 0 0 0,3 1-1 0 0,-2 0 74 0 0,3 1-35 0 0,0-1-1 0 0,0 1 1 0 0,0-1-1 0 0,0 0 1 0 0,1 0 0 0 0,-1-1-1 0 0,0 1 1 0 0,10 0 0 0 0,47 1 553 0 0,-41-3-504 0 0,27 0-301 0 0,1-3 0 0 0,0-2 0 0 0,52-11 0 0 0,-70 9-606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1839 0 0,'0'0'6279'0'0,"-15"6"-3440"0"0,-6 4-2444 0 0,1 1 0 0 0,0 1 1 0 0,1 0-1 0 0,1 2 0 0 0,-19 17 1 0 0,12-8-109 0 0,2 1-1 0 0,2 2 1 0 0,0 0 0 0 0,-19 30 0 0 0,31-42-170 0 0,0 0 1 0 0,1 0-1 0 0,1 1 0 0 0,0 0 0 0 0,0 0 0 0 0,-3 18 0 0 0,9-29-58 0 0,0 0-1 0 0,1-1 1 0 0,0 1 0 0 0,-1 0-1 0 0,1 0 1 0 0,1-1-1 0 0,-1 1 1 0 0,1 0 0 0 0,-1-1-1 0 0,1 1 1 0 0,0 0-1 0 0,0-1 1 0 0,1 1 0 0 0,-1-1-1 0 0,1 0 1 0 0,-1 1-1 0 0,1-1 1 0 0,0 0-1 0 0,0 0 1 0 0,1 0 0 0 0,-1 0-1 0 0,1 0 1 0 0,4 3-1 0 0,-3-2 47 0 0,1 0-1 0 0,0-1 0 0 0,1 0 0 0 0,-1 1 0 0 0,0-2 0 0 0,1 1 0 0 0,0-1 0 0 0,0 1 1 0 0,0-2-1 0 0,-1 1 0 0 0,2-1 0 0 0,-1 0 0 0 0,7 1 0 0 0,1-2-4 0 0,0-1 0 0 0,-1 0 0 0 0,1-1 0 0 0,-1-1 0 0 0,0 0 0 0 0,1 0 0 0 0,17-9 0 0 0,0-1 25 0 0,53-32 1 0 0,-74 39-92 0 0,-7 5-26 0 0,0-1-1 0 0,1 0 0 0 0,-1 0 0 0 0,0 0 1 0 0,0-1-1 0 0,0 1 0 0 0,0-1 1 0 0,0 1-1 0 0,-1-1 0 0 0,1 0 1 0 0,-1 0-1 0 0,2-4 0 0 0,-3 5 7 0 0,0 0 0 0 0,0 0-1 0 0,0 0 1 0 0,-1 0 0 0 0,1 0 0 0 0,-1 0-1 0 0,0 0 1 0 0,0 0 0 0 0,1 0 0 0 0,-1-1-1 0 0,0 1 1 0 0,-1 0 0 0 0,1 0 0 0 0,0 0-1 0 0,-2-3 1 0 0,-11-35 110 0 0,7 26-56 0 0,-6-27-112 0 0,-12-69 0 0 0,23 107 44 0 0,-1-7-60 0 0,0 0 0 0 0,-1 1 0 0 0,-7-14 0 0 0,10 21-28 0 0,-2 1 37 0 0,1 0 0 0 0,-1 0-1 0 0,0 0 1 0 0,1 0 0 0 0,-1 0-1 0 0,0 0 1 0 0,0 0 0 0 0,0 0-1 0 0,-2 0 1 0 0,-1 1-111 0 0,0-1 0 0 0,-1 1 1 0 0,1 0-1 0 0,0 1 0 0 0,-1-1 0 0 0,1 1 1 0 0,0 0-1 0 0,0 1 0 0 0,0-1 0 0 0,0 1 1 0 0,0 0-1 0 0,-8 4 0 0 0,12-5-106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24 11887 0 0,'16'-23'3152'0'0,"-26"35"-2254"0"0,-75 86-139 0 0,-31 41-278 0 0,88-100-462 0 0,-47 72 63 0 0,66-96-74 0 0,1 2 0 0 0,0-1 1 0 0,1 1-1 0 0,1 0 0 0 0,-5 24 0 0 0,8-26 74 0 0,0 1-1 0 0,1-1 1 0 0,1 1 0 0 0,1-1-1 0 0,0 1 1 0 0,1 0-1 0 0,1-1 1 0 0,0 0 0 0 0,5 16-1 0 0,0 1 37 0 0,-3-13-75 0 0,1 0-1 0 0,10 27 1 0 0,-14-45-134 0 0,3 5-342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55 919 0 0,'6'-6'85'0'0,"0"0"-1"0"0,0 1 1 0 0,0 0-1 0 0,7-5 0 0 0,14-13 7393 0 0,-32 36-7565 0 0,-50 89-1224 0 0,43-80-1355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5063 0 0,'0'0'8118'0'0,"-9"3"-7564"0"0,-2 1-464 0 0,1 0 0 0 0,-1 1-1 0 0,0 1 1 0 0,1 0-1 0 0,0 0 1 0 0,1 1 0 0 0,-1 0-1 0 0,1 1 1 0 0,-8 8 0 0 0,-2 5-53 0 0,0 1 0 0 0,-24 37 0 0 0,27-36 493 0 0,-23 49 0 0 0,36-65-431 0 0,0 0 0 0 0,0 0 0 0 0,0 1 0 0 0,1-1 1 0 0,0 1-1 0 0,1-1 0 0 0,0 1 0 0 0,0 0 0 0 0,1-1 0 0 0,-1 1 0 0 0,3 14 1 0 0,-1-19 27 0 0,0 0 1 0 0,0 0 0 0 0,0 0 0 0 0,1 0 0 0 0,-1 0 0 0 0,1-1 0 0 0,0 1 0 0 0,0 0 0 0 0,0-1-1 0 0,0 1 1 0 0,3 2 0 0 0,-3-3-74 0 0,1-1-1 0 0,0 1 1 0 0,-1 0 0 0 0,1-1-1 0 0,0 1 1 0 0,0-1-1 0 0,0 0 1 0 0,0 0 0 0 0,0 0-1 0 0,0 0 1 0 0,0 0-1 0 0,5 0 1 0 0,-1 0 56 0 0,-5-1-96 0 0,0 0 1 0 0,-1 0 0 0 0,1 0-1 0 0,0 0 1 0 0,0 0-1 0 0,-1-1 1 0 0,1 1 0 0 0,-1-1-1 0 0,1 1 1 0 0,0-1-1 0 0,-1 1 1 0 0,1-1 0 0 0,1-1-1 0 0,19-13 102 0 0,-19 13-91 0 0,16-12 50 0 0,-1 0 0 0 0,-1-2-1 0 0,0 0 1 0 0,-1-1 0 0 0,19-25-1 0 0,-29 33-60 0 0,-1 1 0 0 0,0-1 0 0 0,0 0-1 0 0,-1-1 1 0 0,0 1 0 0 0,3-13 0 0 0,-5 15-25 0 0,-1 0 1 0 0,0 0 0 0 0,0 0 0 0 0,-1 0 0 0 0,0 1-1 0 0,0-1 1 0 0,0 0 0 0 0,-1 0 0 0 0,0 0-1 0 0,-3-8 1 0 0,3 12-38 0 0,0 0 0 0 0,0 1 0 0 0,0-1 0 0 0,0 0 0 0 0,-1 1 0 0 0,1-1-1 0 0,-1 1 1 0 0,0-1 0 0 0,0 1 0 0 0,0 0 0 0 0,0-1 0 0 0,0 1 0 0 0,0 0 0 0 0,-1 1-1 0 0,1-1 1 0 0,-1 0 0 0 0,1 1 0 0 0,-1-1 0 0 0,0 1 0 0 0,0 0 0 0 0,1 0 0 0 0,-5-1 0 0 0,-12 3-527 0 0,12-1 287 0 0,5 0 41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8143 0 0,'0'0'742'0'0,"-1"2"-610"0"0,-3 2-1 0 0,0 2 0 0 0,1-1 0 0 0,0 0 1 0 0,0 1-1 0 0,0-1 0 0 0,1 1 0 0 0,0 0 1 0 0,0-1-1 0 0,0 1 0 0 0,1 0 0 0 0,-1 11 0 0 0,1-8 18 0 0,1 0 0 0 0,1 1 0 0 0,0-1 0 0 0,0 0 0 0 0,0 0 0 0 0,1-1 0 0 0,5 15 0 0 0,1-2 107 0 0,1-1-1 0 0,1 0 0 0 0,0 0 0 0 0,2-1 0 0 0,0 0 1 0 0,1-1-1 0 0,1-1 0 0 0,1 0 0 0 0,0-1 1 0 0,1 0-1 0 0,20 15 0 0 0,-7-9-21 0 0,-10-8-80 0 0,-1 1 0 0 0,-1 0-1 0 0,25 29 1 0 0,-38-38-141 0 0,1 0 1 0 0,-1 1-1 0 0,-1-1 0 0 0,1 1 0 0 0,-1 0 1 0 0,0 0-1 0 0,0 0 0 0 0,-1 0 0 0 0,0 0 1 0 0,0 1-1 0 0,-1-1 0 0 0,0 1 0 0 0,0-1 1 0 0,-1 1-1 0 0,0 9 0 0 0,-1-5 102 0 0,-1 0 0 0 0,-1 1 1 0 0,0-1-1 0 0,0-1 0 0 0,-1 1 0 0 0,0 0 0 0 0,-1-1 0 0 0,-9 15 0 0 0,-6 5 513 0 0,-34 43 0 0 0,-45 32 234 0 0,81-88-725 0 0,-12 9 163 0 0,22-21-187 0 0,1 0 0 0 0,-1 1-1 0 0,1 0 1 0 0,1 0 0 0 0,0 1-1 0 0,-10 13 1 0 0,16-19-46 0 0,2-2-631 0 0,22-2-1376 0 0,-8-1 793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3223 0 0,'0'0'8494'0'0,"-2"1"-7978"0"0,-35 35 1022 0 0,-34 35-535 0 0,69-69-994 0 0,-48 57 145 0 0,-53 83 0 0 0,89-120-88 0 0,1 0 1 0 0,2 1-1 0 0,0 1 1 0 0,2-1 0 0 0,0 2-1 0 0,2-1 1 0 0,-8 48-1 0 0,12-49 160 0 0,1 1 0 0 0,2-1 0 0 0,0 1 0 0 0,2 0 0 0 0,0-1 0 0 0,2 0 0 0 0,0 1 0 0 0,2-1 0 0 0,1-1 0 0 0,0 1 0 0 0,20 39 0 0 0,-23-56 12 0 0,0 0 0 0 0,1 0-1 0 0,-1 0 1 0 0,1 0 0 0 0,1-1-1 0 0,-1 0 1 0 0,1 0 0 0 0,-1-1-1 0 0,2 1 1 0 0,8 4 0 0 0,-13-8 123 0 0,-1 0-202 0 0,5 1-66 0 0,-5-1 31 0 0,0 0-704 0 0,-1 1 382 0 0,0 0-1 0 0,0 0 1 0 0,0-1-1 0 0,0 1 0 0 0,-1 0 1 0 0,1 0-1 0 0,-1 2 1 0 0,-2 6-5072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4143 0 0,'0'0'191'0'0,"-1"1"-11"0"0,0 2 73 0 0,0 0-1 0 0,0 0 1 0 0,0 0-1 0 0,-1 0 1 0 0,1-1-1 0 0,-1 1 1 0 0,0 0 0 0 0,0-1-1 0 0,0 0 1 0 0,0 1-1 0 0,0-1 1 0 0,-1 0-1 0 0,-15 13 11751 0 0,13-10-8801 0 0,1-2-5061 0 0,-2 3 1859 0 0,0 1 0 0 0,3 0 12 0 0,2-5 248 0 0,4-3-242 0 0,-1 1-1 0 0,0 0 0 0 0,0-1 1 0 0,1 1-1 0 0,-1-1 0 0 0,0 1 1 0 0,4-3-1 0 0,2-2 10 0 0,0 2 34 0 0,-8 3-60 0 0,0 0 0 0 0,0 0-1 0 0,0 0 1 0 0,1 0 0 0 0,-1 1 0 0 0,0-1-1 0 0,0 0 1 0 0,0 0 0 0 0,0 0 0 0 0,0 0-1 0 0,0 1 1 0 0,0-1 0 0 0,0 0 0 0 0,0 0-1 0 0,0 0 1 0 0,0 1 0 0 0,0-1 0 0 0,0 0-1 0 0,0 0 1 0 0,0 0 0 0 0,0 1 0 0 0,0-1-1 0 0,0 0 1 0 0,0 0 0 0 0,0 0 0 0 0,0 1-1 0 0,0-1 1 0 0,0 0 0 0 0,0 0 0 0 0,0 0-1 0 0,0 1 1 0 0,0-1 0 0 0,0 0-1 0 0,-1 0 1 0 0,1 0 0 0 0,0 0 0 0 0,0 1-1 0 0,0-1 1 0 0,-28 60 70 0 0,28-60-68 0 0,0 1-1 0 0,1-1 1 0 0,-1 1 0 0 0,0-1-1 0 0,0 0 1 0 0,1 1 0 0 0,-1-1 0 0 0,0 0-1 0 0,1 0 1 0 0,-1 1 0 0 0,0-1 0 0 0,1 0-1 0 0,-1 0 1 0 0,0 1 0 0 0,1-1-1 0 0,-1 0 1 0 0,1 0 0 0 0,-1 0 0 0 0,0 0-1 0 0,1 0 1 0 0,-1 1 0 0 0,1-1-1 0 0,0 0 1 0 0,1 0-55 0 0,0 0 0 0 0,0 0 1 0 0,0-1-1 0 0,0 1 0 0 0,-1 0 0 0 0,1-1 0 0 0,0 1 0 0 0,0-1 0 0 0,0 1 1 0 0,0-1-1 0 0,0 0 0 0 0,2-2 0 0 0,23-15-1697 0 0,-19 13 580 0 0,11-9-5511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13103 0 0,'0'0'2875'0'0,"0"2"-2076"0"0,-4 14-218 0 0,0 1 1 0 0,-10 21 0 0 0,2-3-289 0 0,-50 220 849 0 0,46-181-1094 0 0,-6 34 108 0 0,21-106-238 0 0,-1 3-73 0 0,8-22-5770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13559 0 0,'-4'2'84'0'0,"0"1"-1"0"0,0-1 0 0 0,1 1 0 0 0,-1-1 1 0 0,1 1-1 0 0,-1 0 0 0 0,1 0 1 0 0,0 1-1 0 0,0-1 0 0 0,0 1 1 0 0,1-1-1 0 0,-1 1 0 0 0,1 0 0 0 0,0 0 1 0 0,0 0-1 0 0,0 0 0 0 0,1 0 1 0 0,-1 1-1 0 0,1-1 0 0 0,0 0 0 0 0,-1 7 1 0 0,1 0 56 0 0,0-1 1 0 0,0 1-1 0 0,1 0 0 0 0,0 0 1 0 0,1-1-1 0 0,0 1 0 0 0,1 0 1 0 0,3 10-1 0 0,-2-10-69 0 0,1 0-1 0 0,1-1 1 0 0,0 0 0 0 0,0 0-1 0 0,1 0 1 0 0,0 0-1 0 0,1-1 1 0 0,0 0-1 0 0,0 0 1 0 0,1-1 0 0 0,0 0-1 0 0,11 8 1 0 0,12 7 107 0 0,1-2 0 0 0,44 23-1 0 0,12 6 188 0 0,-81-45-299 0 0,0 0 0 0 0,-1 0 0 0 0,1 0 0 0 0,-1 0 0 0 0,0 1 0 0 0,-1 0 0 0 0,1 1 0 0 0,-1-1 0 0 0,-1 1 0 0 0,1 0 0 0 0,-1 0 0 0 0,0 0 0 0 0,-1 1 1 0 0,1-1-1 0 0,-2 1 0 0 0,1 0 0 0 0,-1 0 0 0 0,0 0 0 0 0,-1 0 0 0 0,1 0 0 0 0,-2 0 0 0 0,1 1 0 0 0,-1-1 0 0 0,-1 0 0 0 0,1 0 0 0 0,-1 1 0 0 0,-1-1 0 0 0,1 0 0 0 0,-1 0 0 0 0,-7 15 0 0 0,4-11 73 0 0,-1 0 0 0 0,-1 0 0 0 0,0-1 1 0 0,-1 1-1 0 0,-13 14 0 0 0,-50 46 562 0 0,59-60-612 0 0,-62 49 404 0 0,51-43-2345 0 0,-41 39-1 0 0,55-47-5087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8751 0 0,'0'0'6300'0'0,"2"1"-5738"0"0,4 1-387 0 0,0 0 0 0 0,0-1 0 0 0,1 1 1 0 0,-1-1-1 0 0,0-1 0 0 0,1 1 1 0 0,-1-1-1 0 0,1 0 0 0 0,-1-1 1 0 0,7 0-1 0 0,13-4 216 0 0,29-8 0 0 0,-33 7-167 0 0,152-33 875 0 0,-136 32-789 0 0,0 3 0 0 0,63-1 1 0 0,-89 6-293 0 0,-1-1 0 0 0,1 2 1 0 0,16 3-1 0 0,-25-4-80 0 0,0 0 0 0 0,1 0 0 0 0,-1 0 0 0 0,0 0 0 0 0,0 1 0 0 0,0 0 1 0 0,0-1-1 0 0,0 1 0 0 0,0 0 0 0 0,-1 0 0 0 0,1 1 0 0 0,-1-1 0 0 0,1 0 0 0 0,-1 1 0 0 0,4 4 0 0 0,-4 3-501 0 0,-1-3-1442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10679 0 0,'0'0'490'0'0,"-2"1"-9"0"0,-4 2-447 0 0,1 1-1 0 0,-1 0 1 0 0,1 1 0 0 0,0-1-1 0 0,0 1 1 0 0,0 0-1 0 0,1 0 1 0 0,-7 11 0 0 0,1-1 118 0 0,1 0 0 0 0,-10 22 0 0 0,4-2 487 0 0,1 1 0 0 0,2 1 0 0 0,1 0 1 0 0,2 0-1 0 0,2 1 0 0 0,-4 64 0 0 0,10-90-597 0 0,1 0 0 0 0,1 0 0 0 0,3 16 0 0 0,-4-24-26 0 0,1 0 0 0 0,0 0 0 0 0,0-1 1 0 0,0 1-1 0 0,1 0 0 0 0,-1-1 0 0 0,1 1 0 0 0,0-1 0 0 0,0 1 0 0 0,0-1 0 0 0,1 0 0 0 0,-1 0 0 0 0,5 5 1 0 0,-6-8-52 0 0,-1 0 0 0 0,1 1 1 0 0,-1-1-1 0 0,1 0 1 0 0,0 0-1 0 0,-1 1 1 0 0,1-1-1 0 0,-1 0 1 0 0,1 0-1 0 0,-1 0 1 0 0,1 0-1 0 0,0 0 1 0 0,-1 0-1 0 0,1 1 0 0 0,-1-1 1 0 0,1-1-1 0 0,-1 1 1 0 0,2 0-1 0 0,0 0-92 0 0,11-1-359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4143 0 0,'0'0'556'0'0,"-4"7"672"0"0,2-3 1674 0 0,1-3-2810 0 0,0 4 713 0 0,0-1-1 0 0,-1 0 1 0 0,1 0 0 0 0,-1 0 0 0 0,0-1-1 0 0,-1 1 1 0 0,-2 4 0 0 0,-11 6-849 0 0,-38 22 1003 0 0,28-20-742 0 0,0 2 1 0 0,1 0-1 0 0,-43 43 0 0 0,44-35-149 0 0,1 2 0 0 0,1 0 0 0 0,-30 53 0 0 0,50-77-64 0 0,0 0 0 0 0,1 0 0 0 0,-1 1 0 0 0,1-1 0 0 0,-1 1 0 0 0,2 0 0 0 0,-1-1 0 0 0,0 9 0 0 0,1-12 176 0 0,5 4-26 0 0,0-1 1 0 0,1 0-1 0 0,-1 0 0 0 0,1-1 0 0 0,0 1 1 0 0,0-1-1 0 0,1-1 0 0 0,-1 1 0 0 0,0-1 0 0 0,1 0 1 0 0,0 0-1 0 0,12 0 0 0 0,6 1 287 0 0,53-3 0 0 0,-67 0-393 0 0,23-1 86 0 0,0-2 1 0 0,0 0-1 0 0,34-10 0 0 0,-63 12-127 0 0,0 0 1 0 0,-1-1-1 0 0,1 0 0 0 0,-1 0 0 0 0,1 0 0 0 0,-1-1 0 0 0,0 1 1 0 0,0-1-1 0 0,0 0 0 0 0,0 0 0 0 0,0-1 0 0 0,-1 1 0 0 0,7-8 1 0 0,-7 6 7 0 0,0 0 1 0 0,0 0-1 0 0,-1 0 1 0 0,1-1 0 0 0,-1 1-1 0 0,0-1 1 0 0,-1 1 0 0 0,1-1-1 0 0,-1 0 1 0 0,0 0 0 0 0,0-9-1 0 0,-2 2-69 0 0,1 0-1 0 0,-2 0 1 0 0,1 0 0 0 0,-2 1-1 0 0,0-1 1 0 0,0 0 0 0 0,-1 1-1 0 0,-1 0 1 0 0,0 0 0 0 0,-1 0-1 0 0,0 0 1 0 0,0 1 0 0 0,-1 0-1 0 0,-1 1 1 0 0,0-1 0 0 0,-11-9-1 0 0,16 17-95 0 0,1 0-1 0 0,-1 0 1 0 0,0 0 0 0 0,0 1-1 0 0,-1 0 1 0 0,1 0-1 0 0,0 0 1 0 0,-1 0-1 0 0,0 0 1 0 0,1 1 0 0 0,-1-1-1 0 0,0 1 1 0 0,0 0-1 0 0,1 0 1 0 0,-1 0 0 0 0,0 1-1 0 0,0-1 1 0 0,0 1-1 0 0,0 0 1 0 0,0 0-1 0 0,0 1 1 0 0,0-1 0 0 0,0 1-1 0 0,0 0 1 0 0,0 0-1 0 0,-7 3 1 0 0,10-4-78 0 0,14 13-4601 0 0,-10-10 3247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68 1839 0 0,'15'-10'145'0'0,"0"0"-1"0"0,17-15 1 0 0,-4 2 14616 0 0,-38 30-14182 0 0,7-4-482 0 0,-94 84 728 0 0,-55 48-745 0 0,135-116-72 0 0,0 0 0 0 0,1 1 0 0 0,1 0 0 0 0,0 1 0 0 0,-21 45 0 0 0,33-60 40 0 0,0 0 1 0 0,0 1-1 0 0,1-1 0 0 0,0 1 1 0 0,1 0-1 0 0,-1-1 0 0 0,1 1 0 0 0,1 0 1 0 0,-1 0-1 0 0,1 0 0 0 0,0 0 0 0 0,1-1 1 0 0,-1 1-1 0 0,1 0 0 0 0,1 0 0 0 0,-1-1 1 0 0,1 1-1 0 0,1-1 0 0 0,-1 1 1 0 0,1-1-1 0 0,0 0 0 0 0,0 0 0 0 0,1 0 1 0 0,0 0-1 0 0,0-1 0 0 0,0 1 0 0 0,1-1 1 0 0,-1 0-1 0 0,11 8 0 0 0,-4-4 22 0 0,0-1 0 0 0,0 0 0 0 0,17 9 0 0 0,-25-15-56 0 0,1 0-1 0 0,0 0 0 0 0,1-1 1 0 0,-1 1-1 0 0,0-1 0 0 0,0 0 1 0 0,1-1-1 0 0,-1 1 0 0 0,0-1 1 0 0,1 0-1 0 0,-1 0 0 0 0,1 0 1 0 0,-1 0-1 0 0,7-2 0 0 0,0-1-142 0 0,-3 1-886 0 0,1 0-1 0 0,-1 0 0 0 0,0-1 0 0 0,0-1 0 0 0,9-4 0 0 0,-6 1-5160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3679 0 0,'2'2'3448'0'0,"9"11"403"0"0,-10-11-3672 0 0,0 0 0 0 0,-1 0 1 0 0,1 0-1 0 0,-1 1 1 0 0,1-1-1 0 0,-1 0 1 0 0,0 0-1 0 0,0 0 0 0 0,0 0 1 0 0,0 0-1 0 0,0 1 1 0 0,0-1-1 0 0,0 0 1 0 0,-1 0-1 0 0,1 0 0 0 0,-1 0 1 0 0,-1 4 2774 0 0,6-17-2185 0 0,8-13-636 0 0,0 0 0 0 0,2 1 0 0 0,29-38 0 0 0,60-58 207 0 0,-82 96-340 0 0,44-35 0 0 0,-51 47 0 0 0,1 0 0 0 0,1 2 0 0 0,0-1 0 0 0,24-9 0 0 0,-33 16 8 0 0,0 0 0 0 0,0 1 0 0 0,0 0 0 0 0,0 1 0 0 0,0-1 0 0 0,0 1 0 0 0,11 0 0 0 0,-7 3-8 0 0,-2 4 0 0 0,-2 3 0 0 0,-4-4 3 0 0,-1-2 3 0 0,0 1 0 0 0,0-1 0 0 0,0 1 0 0 0,-1-1 0 0 0,0 1 1 0 0,1 0-1 0 0,-2 0 0 0 0,1 0 0 0 0,0-1 0 0 0,-1 1 0 0 0,1 5 0 0 0,-1-8 2 0 0,0 0-1 0 0,0 1 0 0 0,1-1 0 0 0,-1 1 1 0 0,0-1-1 0 0,0 1 0 0 0,-1-1 1 0 0,1 1-1 0 0,0-1 0 0 0,0 0 1 0 0,-1 1-1 0 0,1-1 0 0 0,-1 0 1 0 0,1 1-1 0 0,-1-1 0 0 0,-1 2 1 0 0,0 2 19 0 0,-8 15 385 0 0,-15 25 0 0 0,14-26-167 0 0,-12 26 0 0 0,-46 105-47 0 0,64-135-239 0 0,5-13 10 0 0,-1 0-103 0 0,19 6-8194 0 0,-7-8 3178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1839 0 0,'0'1'10304'0'0,"0"8"-7040"0"0,-46 156 1120 0 0,19-69-3735 0 0,16-61-951 0 0,-7 41 1 0 0,18-65-2397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3679 0 0,'0'0'284'0'0,"0"2"186"0"0,-1 3 851 0 0,1 1 0 0 0,0 0 0 0 0,0 0 0 0 0,1 0 0 0 0,0 7 0 0 0,1-4-357 0 0,0-1-1 0 0,1 1 1 0 0,4 8 0 0 0,-3-7-601 0 0,1 0 0 0 0,0-1 0 0 0,1 0 1 0 0,0 0-1 0 0,0-1 0 0 0,12 13 1 0 0,12 8 288 0 0,-11-11-124 0 0,23 27 0 0 0,-25-25-376 0 0,-2 1 1 0 0,0 0 0 0 0,-2 1-1 0 0,18 39 1 0 0,-26-49-137 0 0,-1 0 1 0 0,0 1-1 0 0,-1 0 1 0 0,-1-1-1 0 0,0 1 1 0 0,0 0-1 0 0,-1 0 1 0 0,-1 0-1 0 0,0 0 1 0 0,-1 0-1 0 0,-2 15 1 0 0,-1-10 81 0 0,-1-1 0 0 0,0 0 0 0 0,-1-1 0 0 0,-1 1 0 0 0,0-1 0 0 0,-14 22 0 0 0,-67 84 519 0 0,63-89-555 0 0,-7 4 10 0 0,21-24-94 0 0,0 0 0 0 0,-10 17-1 0 0,20-29-77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 2303 0 0,'9'-5'8948'0'0,"-16"14"-7682"0"0,4-5-1116 0 0,-15 17 42 0 0,-2-1 0 0 0,0 0 0 0 0,-2-1-1 0 0,-41 27 1 0 0,9-5-93 0 0,33-25-74 0 0,-1 1 127 0 0,1 0-1 0 0,-37 39 1 0 0,53-49-77 0 0,-1 0 1 0 0,1 0-1 0 0,0 0 1 0 0,1 1 0 0 0,0-1-1 0 0,0 1 1 0 0,1 0 0 0 0,0 0-1 0 0,0 1 1 0 0,1-1-1 0 0,0 0 1 0 0,0 1 0 0 0,0 13-1 0 0,2-1 169 0 0,1-1-1 0 0,1 1 0 0 0,1-1 1 0 0,1 0-1 0 0,1 0 0 0 0,0 0 1 0 0,2 0-1 0 0,0-1 0 0 0,1 0 1 0 0,1-1-1 0 0,14 22 0 0 0,-8-9 69 0 0,-13-25-335 0 0,0-1 0 0 0,1 0 0 0 0,-1-1 1 0 0,1 1-1 0 0,0 0 0 0 0,0-1 0 0 0,0 1 0 0 0,0-1 0 0 0,1 0 0 0 0,0 0 0 0 0,8 6 1 0 0,0-4-536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15463 0 0,'0'0'4030'0'0,"-2"9"-3652"0"0,-15 69-1431 0 0,13-69-1932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138 158 3223 0 0,'0'0'143'0'0,"4"-8"26"0"0,-3 3 949 0 0,1 1 0 0 0,0 0 0 0 0,0 0 0 0 0,0 0 0 0 0,0 0 0 0 0,1 0 0 0 0,-1 1 0 0 0,1-1 0 0 0,0 1 0 0 0,6-6 0 0 0,-4 5-305 0 0,5-6-426 0 0,0 2 0 0 0,1-1 1 0 0,0 1-1 0 0,1 1 0 0 0,0 0 0 0 0,15-6 0 0 0,-7 5-215 0 0,0 1 0 0 0,1 0 1 0 0,26-4-1 0 0,-20 9-151 0 0,-13 5 34 0 0,-11 1-61 0 0,-3-2 10 0 0,1 0-1 0 0,0 0-1 0 0,0 0 1 0 0,0 1 0 0 0,0-1-1 0 0,-1 1 1 0 0,1-1-1 0 0,-1 0 1 0 0,1 1-1 0 0,-1-1 1 0 0,0 1 0 0 0,0-1-1 0 0,0 1 1 0 0,0-1-1 0 0,-1 1 1 0 0,1-1 0 0 0,-1 1-1 0 0,1-1 1 0 0,-1 0-1 0 0,0 1 1 0 0,0-1-1 0 0,0 0 1 0 0,0 1 0 0 0,-3 2-1 0 0,-1 4 74 0 0,-1 0-1 0 0,0-1 1 0 0,-1 0 0 0 0,-9 9-1 0 0,-14 10 97 0 0,-51 36 0 0 0,20-17-148 0 0,22-16-24 0 0,-27 23 0 0 0,57-45 0 0 0,0 1 0 0 0,1 0 0 0 0,0 0 0 0 0,-12 20 0 0 0,10-13 0 0 0,5-8 0 0 0,0 0 0 0 0,0 0 0 0 0,1 0 0 0 0,0 1 0 0 0,0-1 0 0 0,1 1 0 0 0,1 0 0 0 0,-4 13 0 0 0,6-15 16 0 0,0-6-9 0 0,1 0 1 0 0,-1-1-1 0 0,0 1 0 0 0,0-1 1 0 0,1 1-1 0 0,-1-1 0 0 0,0 1 0 0 0,1-1 1 0 0,-1 1-1 0 0,0-1 0 0 0,1 1 1 0 0,-1-1-1 0 0,1 1 0 0 0,-1-1 0 0 0,1 0 1 0 0,-1 1-1 0 0,1-1 0 0 0,-1 0 1 0 0,1 1-1 0 0,-1-1 0 0 0,1 0 0 0 0,0 0 1 0 0,-1 1-1 0 0,1-1 0 0 0,-1 0 0 0 0,2 0 1 0 0,16 3 95 0 0,1-4 115 0 0,1 0-1 0 0,0-1 1 0 0,-1-1-1 0 0,0-1 1 0 0,35-12 0 0 0,-6 3 71 0 0,60-6 144 0 0,-10 2-656 0 0,-92 15-696 0 0,0 1 0 0 0,0-1-1 0 0,-1 0 1 0 0,7-4-1 0 0,-1 0-5932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0,'0'0'748'0'0,"3"0"-492"0"0,7-1 316 0 0,0 1 0 0 0,1 1 0 0 0,-1-1 0 0 0,0 2 0 0 0,1-1 0 0 0,-1 2 0 0 0,0-1 0 0 0,0 1 0 0 0,0 1 0 0 0,-1 0-1 0 0,15 7 1 0 0,-6 0-23 0 0,0 0 0 0 0,-1 0-1 0 0,0 2 1 0 0,28 27 0 0 0,-29-23-276 0 0,-1 0 0 0 0,0 2 0 0 0,-2-1 0 0 0,0 2 0 0 0,-2 0 0 0 0,0 0 1 0 0,-1 1-1 0 0,0 1 0 0 0,7 28 0 0 0,-9-21-182 0 0,-2 0 0 0 0,0 0 0 0 0,-2 1 0 0 0,-2 0 0 0 0,0 0 0 0 0,-5 52 0 0 0,0-51 32 0 0,-14 56 0 0 0,13-71-88 0 0,-1-1-1 0 0,0 0 1 0 0,-2 0-1 0 0,1 0 1 0 0,-14 19-1 0 0,18-30-77 0 0,-1-1 1 0 0,0 0-1 0 0,0 0 0 0 0,0 0 1 0 0,0 0-1 0 0,-1-1 0 0 0,1 1 1 0 0,-1-1-1 0 0,1 0 0 0 0,-1 0 1 0 0,-4 2-1 0 0,7-4-277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4607 0 0,'0'0'6807'0'0,"8"8"-4647"0"0,-4-6-1970 0 0,0 0 0 0 0,0 0 0 0 0,0-1 0 0 0,0 1 0 0 0,0-1 0 0 0,1 0 0 0 0,-1 0 0 0 0,0 0 0 0 0,1-1 0 0 0,-1 0 0 0 0,0 0 0 0 0,1 0-1 0 0,-1 0 1 0 0,0 0 0 0 0,1-1 0 0 0,-1 0 0 0 0,0 0 0 0 0,8-3 0 0 0,81-25 1460 0 0,-17 6-943 0 0,84-17 0 0 0,-144 38-864 0 0,0 1 1 0 0,1 0-1 0 0,-1 1 0 0 0,1 1 0 0 0,-1 0 0 0 0,1 1 1 0 0,-1 1-1 0 0,0 1 0 0 0,25 8 0 0 0,-5-3-1729 0 0,-33-8 750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7367 0 0,'0'0'568'0'0,"0"2"-237"0"0,-20 101 4113 0 0,11-61-3619 0 0,-4 47-1 0 0,4 36 314 0 0,10 164 0 0 0,0-275-1108 0 0,1 0-1 0 0,3 15 0 0 0,-4-25-39 0 0,1 0-1 0 0,-1 1 0 0 0,1-1 0 0 0,-1 0 0 0 0,1 0 0 0 0,0 0 0 0 0,1 0 0 0 0,-1 0 0 0 0,7 7 0 0 0,-5-8-1178 0 0,9 3-4349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86 2759 0 0,'0'0'126'0'0,"-2"1"227"0"0,-10 4 1308 0 0,0 2-1 0 0,1 0 1 0 0,-13 9 0 0 0,-9 17 355 0 0,33-32-1850 0 0,-1-1 0 0 0,1 1 0 0 0,0-1 1 0 0,0 1-1 0 0,0-1 0 0 0,0 1 0 0 0,0-1 0 0 0,0 1 1 0 0,0-1-1 0 0,0 1 0 0 0,1-1 0 0 0,-1 0 1 0 0,0 1-1 0 0,0-1 0 0 0,0 1 0 0 0,0-1 0 0 0,1 1 1 0 0,1 0-38 0 0,0 0 0 0 0,1-1 0 0 0,-1 0 0 0 0,0 1 0 0 0,0-1 0 0 0,1 0 0 0 0,-1 0 0 0 0,0-1 0 0 0,0 1 0 0 0,1 0 1 0 0,-1-1-1 0 0,0 1 0 0 0,0-1 0 0 0,0 0 0 0 0,0 1 0 0 0,0-1 0 0 0,3-2 0 0 0,0 0 98 0 0,1 0-1 0 0,-1 0 1 0 0,0-1-1 0 0,0 0 1 0 0,4-5-1 0 0,-8 8 336 0 0,0 0-431 0 0,1-2-323 0 0,10-3 1703 0 0,-11 5-1447 0 0,-3 2-58 0 0,-1 0 0 0 0,1 0 0 0 0,-1 0 0 0 0,1 1 0 0 0,0-1 0 0 0,-5 4 0 0 0,0-1-44 0 0,-3 3 22 0 0,0-1 1 0 0,0 1-1 0 0,1 1 0 0 0,-16 15 0 0 0,-29 39-45 0 0,35-34 61 0 0,0 1 0 0 0,-14 31 0 0 0,30-55-3 0 0,1-1 0 0 0,0 1 0 0 0,1-1-1 0 0,-1 1 1 0 0,1 0 0 0 0,0 0 0 0 0,0 0 0 0 0,0 0-1 0 0,0 7 1 0 0,1-9 2 0 0,0-1-1 0 0,1 1 0 0 0,-1 0 1 0 0,1-1-1 0 0,-1 1 1 0 0,1-1-1 0 0,0 1 0 0 0,0-1 1 0 0,0 0-1 0 0,0 1 1 0 0,0-1-1 0 0,1 0 0 0 0,-1 0 1 0 0,1 0-1 0 0,0 0 1 0 0,-1 0-1 0 0,1 0 0 0 0,0 0 1 0 0,3 2-1 0 0,4 2 13 0 0,1 0 1 0 0,-1-1-1 0 0,1 0 0 0 0,0-1 0 0 0,0 0 0 0 0,0-1 1 0 0,0 0-1 0 0,18 3 0 0 0,8-2 145 0 0,45 1-1 0 0,-57-5-95 0 0,2 1 13 0 0,0-2 0 0 0,27-4 0 0 0,-39 3-50 0 0,-1 0 0 0 0,1-2 0 0 0,-1 0 0 0 0,1 0 0 0 0,19-10 1 0 0,-25 9-9 0 0,-1 0 0 0 0,0 0 0 0 0,0-1 0 0 0,-1 1 0 0 0,0-1 0 0 0,0-1 0 0 0,0 1 1 0 0,-1-1-1 0 0,0 0 0 0 0,0-1 0 0 0,0 1 0 0 0,-1-1 0 0 0,0 0 0 0 0,-1 0 1 0 0,0 0-1 0 0,3-14 0 0 0,-2 9-4 0 0,-1 0 0 0 0,-1 0 1 0 0,-1 0-1 0 0,0-1 0 0 0,0 1 1 0 0,-1 0-1 0 0,-1-1 0 0 0,0 1 0 0 0,-1 0 1 0 0,-5-17-1 0 0,2 17-165 0 0,0 0 0 0 0,-1 0 1 0 0,-1 0-1 0 0,0 1 0 0 0,-1 0 0 0 0,0 1 0 0 0,-1 0 1 0 0,0 0-1 0 0,-1 1 0 0 0,0 0 0 0 0,-1 0 1 0 0,1 1-1 0 0,-2 1 0 0 0,-13-9 0 0 0,16 13 0 0 0,1 1 1 0 0,-1-1-1 0 0,0 1 0 0 0,0 1 1 0 0,-1 0-1 0 0,1 0 0 0 0,0 1 0 0 0,-1 0 1 0 0,1 0-1 0 0,-17 2 0 0 0,25-1 141 0 0,-1 0-67 0 0,4 2-288 0 0,24 17-4498 0 0,-6-6-436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10479 0 0,'0'0'950'0'0,"-2"1"-782"0"0,-75 33 440 0 0,-134 85 1 0 0,189-105-374 0 0,1 1 0 0 0,0 1-1 0 0,2 0 1 0 0,-34 38 0 0 0,46-46-98 0 0,1 1-1 0 0,0 0 1 0 0,1 0-1 0 0,0 0 1 0 0,0 0 0 0 0,-4 14-1 0 0,7-15-37 0 0,0-1 0 0 0,0 0 0 0 0,1 1 1 0 0,0-1-1 0 0,0 1 0 0 0,1-1 0 0 0,0 1 0 0 0,0-1 0 0 0,3 15 0 0 0,2-5 117 0 0,0-1 0 0 0,0 1 0 0 0,2-1 0 0 0,0 0 0 0 0,1-1 0 0 0,0 0 0 0 0,1 0 0 0 0,1-1 0 0 0,0 0 0 0 0,15 15 0 0 0,-8-7 87 0 0,-10-13-229 0 0,-1-1-1 0 0,1 0 0 0 0,0-1 0 0 0,15 12 1 0 0,-20-17-182 0 0,0 0 1 0 0,0 0-1 0 0,0-1 1 0 0,1 1-1 0 0,-1-1 1 0 0,1 0-1 0 0,-1 0 1 0 0,1 0-1 0 0,-1 0 1 0 0,1 0-1 0 0,0 0 1 0 0,-1-1-1 0 0,1 1 1 0 0,3-1 0 0 0,5 0-1359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151 467 8751 0 0,'0'0'2131'0'0,"0"12"2641"0"0,-1-5-4256 0 0,0-5-48 0 0,1 0-60 0 0,-6 11 31 0 0,5-12-416 0 0,1-1-1 0 0,-1 1 0 0 0,1 0 0 0 0,0 0 1 0 0,-1-1-1 0 0,1 1 0 0 0,-1 0 0 0 0,0 0 0 0 0,1-1 1 0 0,-1 1-1 0 0,1-1 0 0 0,-1 1 0 0 0,0-1 1 0 0,0 1-1 0 0,1-1 0 0 0,-2 2 0 0 0,-1-2 5 0 0,0 0 1 0 0,0-1-1 0 0,0 1 0 0 0,0 0 1 0 0,0-1-1 0 0,0 0 0 0 0,0 1 0 0 0,0-1 1 0 0,0 0-1 0 0,0-1 0 0 0,1 1 0 0 0,-1 0 1 0 0,1-1-1 0 0,-1 0 0 0 0,1 1 1 0 0,-1-1-1 0 0,1 0 0 0 0,0 0 0 0 0,0 0 1 0 0,0-1-1 0 0,-3-2 0 0 0,2 1-24 0 0,0 0 1 0 0,1 0-1 0 0,-1-1 0 0 0,1 1 0 0 0,0 0 0 0 0,0-1 1 0 0,0 0-1 0 0,1 1 0 0 0,-1-1 0 0 0,1 0 0 0 0,0 0 0 0 0,1 0 1 0 0,-1 1-1 0 0,1-1 0 0 0,0 0 0 0 0,0 0 0 0 0,0 0 1 0 0,1 0-1 0 0,0 0 0 0 0,0 0 0 0 0,0 0 0 0 0,0 1 0 0 0,3-6 1 0 0,5-10-75 0 0,0 0 1 0 0,1 0 0 0 0,24-33-1 0 0,-23 36 16 0 0,2-1-9 0 0,0 0-1 0 0,0 0 1 0 0,2 2-1 0 0,0 0 0 0 0,1 0 1 0 0,1 1-1 0 0,0 1 1 0 0,1 1-1 0 0,1 1 1 0 0,0 0-1 0 0,0 1 0 0 0,1 1 1 0 0,0 1-1 0 0,1 1 1 0 0,0 1-1 0 0,0 1 1 0 0,1 0-1 0 0,0 2 0 0 0,0 0 1 0 0,26 0-1 0 0,-15 3-48 0 0,53 6 0 0 0,-77-4 121 0 0,0 0-1 0 0,0 1 1 0 0,0 0-1 0 0,-1 1 1 0 0,1 0-1 0 0,-1 0 1 0 0,0 1-1 0 0,0 0 1 0 0,0 0-1 0 0,0 1 1 0 0,8 6-1 0 0,-14-9 23 0 0,0-1-1 0 0,-1 1 1 0 0,1 0-1 0 0,0 0 1 0 0,0 0-1 0 0,-1 0 1 0 0,1 0-1 0 0,-1 0 1 0 0,0 0-1 0 0,0 0 1 0 0,0 1-1 0 0,0-1 1 0 0,0 0-1 0 0,0 1 1 0 0,0-1-1 0 0,-1 1 1 0 0,1-1-1 0 0,-1 1 1 0 0,0-1-1 0 0,0 1 1 0 0,0-1-1 0 0,0 1 1 0 0,0-1-1 0 0,0 1 1 0 0,-1-1-1 0 0,1 1 1 0 0,-1-1-1 0 0,0 1 1 0 0,1-1-1 0 0,-1 0 1 0 0,-1 1-1 0 0,1-1 1 0 0,0 0-1 0 0,0 0 1 0 0,-2 2-1 0 0,-4 6 115 0 0,-1-2-1 0 0,1 1 0 0 0,-1-1 1 0 0,-1 0-1 0 0,0-1 0 0 0,-13 9 1 0 0,-7 2 184 0 0,0-1 1 0 0,-45 17 0 0 0,30-14-222 0 0,-23 10 38 0 0,-83 42-97 0 0,-28 8-878 0 0,137-67 415 0 0,25-8 3 0 0,0 1-1 0 0,-26 12 1 0 0,22-10-442 0 0,18-8 373 0 0,14-4-2594 0 0,1-1-1785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94 5063 0 0,'2'-1'6314'0'0,"7"-6"-5967"0"0,0 0 0 0 0,1 1 1 0 0,0 0-1 0 0,1 0 1 0 0,-1 1-1 0 0,14-5 0 0 0,-4 2-108 0 0,1-1 320 0 0,44-11-1 0 0,-56 17-306 0 0,1 1 1 0 0,0 1-1 0 0,0-1 0 0 0,0 2 0 0 0,0-1 1 0 0,18 3-1 0 0,-26-2-111 0 0,-2 6-133 0 0,0-1-1 0 0,-1 1 1 0 0,0-1-1 0 0,0 0 1 0 0,0 1 0 0 0,-1-1-1 0 0,0 0 1 0 0,0 0-1 0 0,0 0 1 0 0,-1 0-1 0 0,1 0 1 0 0,-1-1-1 0 0,0 1 1 0 0,-1-1 0 0 0,1 0-1 0 0,-1 0 1 0 0,-6 6-1 0 0,-74 62 18 0 0,59-52-12 0 0,1 0 0 0 0,-38 41 0 0 0,30-26 0 0 0,-8 10 20 0 0,36-40-31 0 0,0 0 1 0 0,1 0 0 0 0,0 1-1 0 0,0-1 1 0 0,0 1 0 0 0,-4 12-1 0 0,5-11 20 0 0,2-5 84 0 0,1 0 22 0 0,1 1-26 0 0,1 0 1 0 0,-1 1-1 0 0,1-1 0 0 0,-1 0 0 0 0,1 0 0 0 0,0-1 0 0 0,0 1 1 0 0,1-1-1 0 0,-1 1 0 0 0,0-1 0 0 0,1 0 0 0 0,0 0 1 0 0,-1-1-1 0 0,1 1 0 0 0,0-1 0 0 0,0 1 0 0 0,8 0 0 0 0,3 1 138 0 0,1-1 0 0 0,0 0 0 0 0,21-1 0 0 0,-10-1-116 0 0,-1-2 1 0 0,35-6-1 0 0,-41 4-1377 0 0,34-12 0 0 0,-37 9-397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3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9559 0 0,'0'0'860'0'0,"2"1"-705"0"0,22 28 754 0 0,0 0-1 0 0,20 34 1 0 0,-5-8 149 0 0,105 157 1831 0 0,-129-187-2531 0 0,-2 0 1 0 0,0 1-1 0 0,-2 1 0 0 0,13 46 0 0 0,-19-55-227 0 0,-2 0 0 0 0,0 0-1 0 0,-1 0 1 0 0,-1 0 0 0 0,-1 1 0 0 0,0-1 0 0 0,-1 0-1 0 0,-6 26 1 0 0,2-21-7 0 0,-2-1 0 0 0,0 0 0 0 0,-1 0 0 0 0,-1-1 0 0 0,-1 0 0 0 0,-1-1 0 0 0,-22 31 0 0 0,-39 47 175 0 0,44-61-214 0 0,23-28-370 0 0,-1-1 0 0 0,-1 1 0 0 0,0-1-1 0 0,0 0 1 0 0,0-1 0 0 0,-1 1 0 0 0,-17 11 0 0 0,7-8-2544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4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36 2303 0 0,'1'-1'16'0'0,"14"-22"187"0"0,-5 13 7314 0 0,-2 8-4425 0 0,-10 6-2557 0 0,-1 0-895 0 0,-4 7 534 0 0,-1-1 0 0 0,-1 1 0 0 0,0-1 0 0 0,0-1 0 0 0,-1 0 1 0 0,-11 9-1 0 0,15-13-125 0 0,0 1 1 0 0,1 0 0 0 0,0 0 0 0 0,1 0 0 0 0,-5 8 0 0 0,-2 3-39 0 0,-110 164 113 0 0,17-11 604 0 0,101-165-518 0 0,0 1 0 0 0,0 0 0 0 0,1 0 0 0 0,0 0-1 0 0,0 0 1 0 0,0 1 0 0 0,-1 9 0 0 0,4-10-63 0 0,0 0-1 0 0,1-1 1 0 0,-1 1-1 0 0,1-1 1 0 0,0 1 0 0 0,1-1-1 0 0,-1 0 1 0 0,1 0-1 0 0,0 0 1 0 0,5 5 0 0 0,-8-9-128 0 0,16 21 270 0 0,35 36 0 0 0,-5-8-71 0 0,-45-48-165 0 0,0-1 1 0 0,4 5-32 0 0,-5-5-86 0 0,1 0 1 0 0,0 0-1 0 0,0-1 0 0 0,-1 1 1 0 0,1 0-1 0 0,0-1 0 0 0,0 1 0 0 0,0 0 1 0 0,0-1-1 0 0,0 1 0 0 0,0-1 0 0 0,0 1 1 0 0,0-1-1 0 0,0 0 0 0 0,0 1 0 0 0,0-1 1 0 0,0 0-1 0 0,1 0 0 0 0,0 0 1 0 0,9 0-811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16095 0 0,'0'0'4015'0'0,"-1"1"-3839"0"0,-6 4-121 0 0,0 0 1 0 0,1 1-1 0 0,0 0 1 0 0,0 0-1 0 0,0 0 1 0 0,1 1 0 0 0,0 0-1 0 0,0 0 1 0 0,1 0-1 0 0,0 0 1 0 0,0 1-1 0 0,1 0 1 0 0,-5 15-1 0 0,5-10-181 0 0,4-10-272 0 0,1 1-382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4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 8951 0 0,'-2'1'407'0'0,"-30"14"6339"0"0,43-16-4268 0 0,26-4-2856 0 0,-12 1 909 0 0,2 0-344 0 0,-1 2 0 0 0,1 1 0 0 0,34 3 0 0 0,-57-2-159 0 0,1 1-1 0 0,-1 0 1 0 0,1-1 0 0 0,-1 2-1 0 0,0-1 1 0 0,0 1 0 0 0,6 2-1 0 0,-10-4-22 0 0,1 1-1 0 0,0-1 0 0 0,0 1 1 0 0,0 0-1 0 0,0-1 1 0 0,-1 1-1 0 0,1 0 0 0 0,0 0 1 0 0,-1-1-1 0 0,1 1 1 0 0,-1 0-1 0 0,1 0 0 0 0,-1 0 1 0 0,1 0-1 0 0,-1 0 1 0 0,1 0-1 0 0,-1 0 0 0 0,0 0 1 0 0,0 0-1 0 0,1 0 0 0 0,-1 0 1 0 0,0 0-1 0 0,0 0 1 0 0,0 0-1 0 0,0 0 0 0 0,0 0 1 0 0,0 0-1 0 0,0 0 1 0 0,-1 0-1 0 0,1 0 0 0 0,0 0 1 0 0,-1 0-1 0 0,1 0 1 0 0,0 0-1 0 0,-1 0 0 0 0,1 0 1 0 0,-2 0-1 0 0,-2 7-4 0 0,0-1 0 0 0,-1 0 0 0 0,0 0 0 0 0,-1-1 0 0 0,1 0 0 0 0,-1 0 0 0 0,-8 6 0 0 0,-50 35 0 0 0,48-36 0 0 0,-6 2 61 0 0,-1-1 0 0 0,-43 18 0 0 0,52-25-48 0 0,-38 11 12 0 0,5-2-166 0 0,45-13 69 0 0,13 4-928 0 0,3-2 1000 0 0,-1 0 0 0 0,1-1 0 0 0,0 0 0 0 0,-1-1 0 0 0,1 0 0 0 0,27-3 0 0 0,-27 1 0 0 0,-13 1-2 0 0,29-1 104 0 0,32 3 0 0 0,-53-2-10 0 0,0 1-1 0 0,-1 1 0 0 0,1 0 1 0 0,-1 0-1 0 0,0 0 0 0 0,0 1 1 0 0,0 0-1 0 0,13 8 0 0 0,-19-10-71 0 0,-1 0 0 0 0,0 0 0 0 0,1 0 0 0 0,-1 0 1 0 0,0 0-1 0 0,0 0 0 0 0,0 0 0 0 0,0 1 0 0 0,0-1 0 0 0,0 0 0 0 0,0 1 0 0 0,0-1 0 0 0,0 1 0 0 0,-1-1 0 0 0,1 1 0 0 0,-1-1 0 0 0,1 1 1 0 0,-1-1-1 0 0,0 1 0 0 0,1 0 0 0 0,-1-1 0 0 0,0 1 0 0 0,0 0 0 0 0,0-1 0 0 0,0 1 0 0 0,0-1 0 0 0,-1 1 0 0 0,1 0 0 0 0,0-1 0 0 0,-1 1 0 0 0,0-1 1 0 0,1 1-1 0 0,-1-1 0 0 0,-1 3 0 0 0,0 0 52 0 0,0 0 0 0 0,-1 1 0 0 0,0-1 1 0 0,0 0-1 0 0,0-1 0 0 0,0 1 1 0 0,-1-1-1 0 0,1 1 0 0 0,-1-1 0 0 0,-5 4 1 0 0,-80 38 829 0 0,33-18-730 0 0,19-10-156 0 0,-1-2 1 0 0,-50 14-1 0 0,55-19-261 0 0,11-5-395 0 0,20-4 102 0 0,6-10-2780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4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11519 0 0,'0'0'1040'0'0,"2"1"-853"0"0,15 8-170 0 0,20 7 0 0 0,-23-11 20 0 0,0 1-1 0 0,0 0 0 0 0,22 15 0 0 0,-12-2 316 0 0,-1 1 1 0 0,-1 1-1 0 0,27 31 1 0 0,50 78 2290 0 0,-75-98-2042 0 0,0 0-20 0 0,-1-3-14 0 0,-1 1 0 0 0,-2 2 0 0 0,28 55 0 0 0,-44-78-487 0 0,-1 0 1 0 0,1 1-1 0 0,-1-1 0 0 0,-1 1 0 0 0,0 0 0 0 0,0 0 0 0 0,-1 0 0 0 0,0 0 0 0 0,-1 0 0 0 0,0 0 0 0 0,-1 0 0 0 0,0 0 0 0 0,0 0 0 0 0,-1 0 1 0 0,0-1-1 0 0,-1 1 0 0 0,0 0 0 0 0,-7 14 0 0 0,-5 3 136 0 0,-1-1-1 0 0,-31 41 1 0 0,-48 42 145 0 0,44-51-274 0 0,-64 69 219 0 0,37-56-130 0 0,33-28-133 0 0,-8 7 65 0 0,52-48-615 0 0,-4 2 1131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77 244 4143 0 0,'0'0'319'0'0,"-2"0"-210"0"0,-21-4 2943 0 0,9 4-1205 0 0,0 4-407 0 0,-9 4 6520 0 0,26-7-7637 0 0,8-1-128 0 0,0 0 0 0 0,0 0 0 0 0,0-1 0 0 0,1 0 0 0 0,-1-1 0 0 0,12-3 0 0 0,69-25 482 0 0,-55 16-431 0 0,150-53 147 0 0,102-33-108 0 0,-256 90-281 0 0,-20 5-30 0 0,1 0 0 0 0,0 2 0 0 0,1 0 0 0 0,-1 0 0 0 0,17 0 0 0 0,-29 3-176 0 0,-3 4-874 0 0,1 0 565 0 0,-2 0 0 0 0,1 0 1 0 0,0 0-1 0 0,-1 0 1 0 0,0-1-1 0 0,0 1 1 0 0,0-1-1 0 0,0 1 0 0 0,-1-1 1 0 0,1 1-1 0 0,-1-1 1 0 0,0 0-1 0 0,0 0 1 0 0,-4 3-1 0 0,-17 12-5144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85 13703 0 0,'1'-4'119'0'0,"0"-1"0"0"0,1 1 0 0 0,0 0 0 0 0,-1 0 1 0 0,2 0-1 0 0,-1 0 0 0 0,0 0 0 0 0,1 0 0 0 0,0 1 0 0 0,-1-1 0 0 0,7-5 0 0 0,-2 4-25 0 0,-1 0 1 0 0,1 1 0 0 0,0-1-1 0 0,0 1 1 0 0,10-4-1 0 0,-14 7 1565 0 0,-1 2-1374 0 0,-2 0-259 0 0,1 0 0 0 0,0-1 0 0 0,0 1-1 0 0,0 0 1 0 0,-1 0 0 0 0,1 0 0 0 0,0-1-1 0 0,-1 1 1 0 0,1 0 0 0 0,-1 0 0 0 0,1 0-1 0 0,-1 0 1 0 0,1 0 0 0 0,-1 0 0 0 0,0 0-1 0 0,1 1 1 0 0,-1 1 0 0 0,0 0 28 0 0,0 0 1 0 0,0 1-1 0 0,0-1 0 0 0,0 1 0 0 0,0-1 1 0 0,-2 3-1 0 0,-2 8 136 0 0,0 0 0 0 0,-7 14-1 0 0,7-20-88 0 0,-21 56 477 0 0,-28 108 0 0 0,45-135-512 0 0,1 1 1 0 0,2 1-1 0 0,1-1 0 0 0,2 55 1 0 0,5-69-219 0 0,0 0 1 0 0,1 0-1 0 0,2-1 1 0 0,0 0-1 0 0,2 0 1 0 0,11 24 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364 196 3223 0 0,'-4'1'32'0'0,"1"-1"0"0"0,-1 1 0 0 0,0 0 0 0 0,1-1 0 0 0,-1 1 0 0 0,0-1 1 0 0,1 0-1 0 0,-5-1 0 0 0,-8 0 10157 0 0,27-6-7670 0 0,25-12-4033 0 0,-30 16 2479 0 0,100-62 40 0 0,-76 45-665 0 0,2 1 0 0 0,54-25 1 0 0,-76 39-128 0 0,1 1 1 0 0,0 1 0 0 0,22-5-1 0 0,-30 8 82 0 0,-2 1-281 0 0,0 0 1 0 0,-1 0-1 0 0,1 0 1 0 0,-1 0-1 0 0,1 0 0 0 0,-1 0 1 0 0,1 0-1 0 0,-1 1 1 0 0,0-1-1 0 0,0 0 0 0 0,1 0 1 0 0,-1 2-1 0 0,0-1 6 0 0,1 5-39 0 0,-1 0 1 0 0,0 0 0 0 0,0 0 0 0 0,-1 0 0 0 0,0 0 0 0 0,0 0-1 0 0,0 0 1 0 0,-1-1 0 0 0,0 1 0 0 0,0-1 0 0 0,-6 12 0 0 0,-4 5-96 0 0,-27 38 0 0 0,-15 13-19 0 0,-98 103 0 0 0,134-159-54 0 0,-1-1 0 0 0,0-1 1 0 0,-37 23-1 0 0,-69 31-682 0 0,41-24 335 0 0,7 5 363 0 0,67-44 173 0 0,9-6 65 0 0,0 0 1 0 0,0 0 0 0 0,0-1-1 0 0,0 1 1 0 0,1 0-1 0 0,-1 0 1 0 0,0 0-1 0 0,1 0 1 0 0,-1 0-1 0 0,1 0 1 0 0,-1 1 0 0 0,2 0-27 0 0,1-1 1 0 0,-1 1 0 0 0,1-1-1 0 0,0 0 1 0 0,0 0 0 0 0,-1 0-1 0 0,1 0 1 0 0,0 0 0 0 0,0 0-1 0 0,0-1 1 0 0,0 1 0 0 0,0-1-1 0 0,0 1 1 0 0,1-1 0 0 0,3 0-1 0 0,14 2 252 0 0,0-1 0 0 0,1-1 1 0 0,28-4-1 0 0,61-14 296 0 0,-90 14-516 0 0,193-42 621 0 0,-76 15-331 0 0,-100 22-268 0 0,-34 9-195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32 10135 0 0,'12'-21'1050'0'0,"-9"11"2025"0"0,-4 10-2992 0 0,1 0 0 0 0,-1 0 0 0 0,1 0 0 0 0,-1 0 0 0 0,1-1 0 0 0,-1 1 0 0 0,1 0 0 0 0,0 0 0 0 0,-1 0 0 0 0,1 0 0 0 0,-1 0 0 0 0,1 0 0 0 0,-1 0 0 0 0,1 0 0 0 0,-1 1 0 0 0,1-1 0 0 0,-1 0 0 0 0,1 0 0 0 0,-1 0 0 0 0,0 1 0 0 0,-6 1 51 0 0,1 1-1 0 0,-1 0 1 0 0,1 0-1 0 0,0 1 1 0 0,-1 0-1 0 0,-8 7 1 0 0,-33 33 855 0 0,25-22-805 0 0,-117 113-152 0 0,104-96-16 0 0,-53 72 0 0 0,72-84 79 0 0,2 1 0 0 0,1 1-1 0 0,1 0 1 0 0,1 0 0 0 0,-8 33-1 0 0,18-55-81 0 0,0 0-1 0 0,1 0 1 0 0,0 0-1 0 0,0 1 1 0 0,0-1 0 0 0,1 0-1 0 0,1 14 1 0 0,0-17-3 0 0,0 1 0 0 0,0-1 1 0 0,0 0-1 0 0,0 0 1 0 0,1 0-1 0 0,0 0 0 0 0,0 0 1 0 0,0-1-1 0 0,0 1 0 0 0,1 0 1 0 0,-1-1-1 0 0,1 0 0 0 0,0 1 1 0 0,5 4-1 0 0,1-2 109 0 0,0 1 0 0 0,0-1 1 0 0,0 0-1 0 0,1-1 0 0 0,11 5 0 0 0,53 17 724 0 0,-12-6-254 0 0,-13-6-663 0 0,-38-13-279 0 0,-8-1-21 0 0,10-8-4178 0 0,-2-2-1354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32 416 8751 0 0,'0'0'794'0'0,"-7"-8"1826"0"0,-9-11 5486 0 0,11 12-6684 0 0,4 6-835 0 0,-2-10 264 0 0,3 7-830 0 0,0 0 1 0 0,0 0-1 0 0,0 0 0 0 0,1 0 0 0 0,-1 0 1 0 0,1 0-1 0 0,0 1 0 0 0,0-1 0 0 0,0 0 0 0 0,1 0 1 0 0,-1 1-1 0 0,1-1 0 0 0,0 1 0 0 0,0-1 1 0 0,0 1-1 0 0,1 0 0 0 0,4-6 0 0 0,5-4-28 0 0,1 1-1 0 0,24-19 0 0 0,-22 19 10 0 0,6-5-89 0 0,78-59-208 0 0,-85 67 256 0 0,0 0 1 0 0,1 1-1 0 0,0 1 1 0 0,1 0 0 0 0,21-6-1 0 0,-32 12 23 0 0,-1 0-1 0 0,1 0 1 0 0,-1 0-1 0 0,1 0 0 0 0,0 1 1 0 0,0 0-1 0 0,-1 0 1 0 0,1 1-1 0 0,0-1 1 0 0,8 3-1 0 0,-11-3 13 0 0,0 1-1 0 0,0 0 1 0 0,1 0 0 0 0,-1 0-1 0 0,0 1 1 0 0,0-1 0 0 0,0 0-1 0 0,0 1 1 0 0,0 0-1 0 0,0-1 1 0 0,-1 1 0 0 0,1 0-1 0 0,-1 0 1 0 0,1 0 0 0 0,-1 0-1 0 0,1 0 1 0 0,-1 0-1 0 0,0 0 1 0 0,0 0 0 0 0,0 1-1 0 0,0-1 1 0 0,0 3-1 0 0,3 14 172 0 0,-2 0-1 0 0,0-1 1 0 0,-1 37-1 0 0,-1-40-98 0 0,3 5-20 0 0,-2-19-152 0 0,1-2-740 0 0,6-3 801 0 0,0 0-1 0 0,0-1 1 0 0,-1 0 0 0 0,0-1-1 0 0,9-7 1 0 0,34-37-192 0 0,-36 35 187 0 0,8-8 10 0 0,48-47-111 0 0,-59 61 92 0 0,0 0 0 0 0,0 1 0 0 0,1 0 0 0 0,24-11 0 0 0,-22 12 9 0 0,-11 5 35 0 0,1 0 0 0 0,0 0 1 0 0,0 0-1 0 0,1 1 1 0 0,-1-1-1 0 0,0 1 0 0 0,0 0 1 0 0,1 0-1 0 0,-1 1 0 0 0,0-1 1 0 0,6 1-1 0 0,0 1-54 0 0,-8-1 75 0 0,-1 0 0 0 0,0 0 0 0 0,1 0 0 0 0,-1 0 0 0 0,1 1 0 0 0,-1-1 0 0 0,0 0 0 0 0,1 1 0 0 0,-1-1 0 0 0,0 1 0 0 0,1 0 0 0 0,-1-1 0 0 0,2 2 1 0 0,0 0 20 0 0,0 1 0 0 0,0-1 0 0 0,0 1 0 0 0,0 0 0 0 0,0-1 1 0 0,0 1-1 0 0,-1 0 0 0 0,0 1 0 0 0,1-1 0 0 0,-1 0 0 0 0,-1 1 1 0 0,1-1-1 0 0,0 1 0 0 0,-1 0 0 0 0,1-1 0 0 0,-1 1 1 0 0,0 0-1 0 0,-1 0 0 0 0,1 0 0 0 0,-1 0 0 0 0,1 0 0 0 0,-1 0 1 0 0,0 0-1 0 0,-1 0 0 0 0,0 4 0 0 0,-5 16 168 0 0,-1 0-1 0 0,-1 0 1 0 0,-1-1 0 0 0,-17 33-1 0 0,10-22-115 0 0,1-4-19 0 0,5-10-26 0 0,-12 36 1 0 0,20-45 5 0 0,4-2-46 0 0,-1-8-122 0 0,0 0-1 0 0,0 0 0 0 0,0 0 1 0 0,0 0-1 0 0,0 0 0 0 0,0-1 0 0 0,0 1 1 0 0,0 0-1 0 0,0-1 0 0 0,0 1 1 0 0,0-1-1 0 0,1 1 0 0 0,-1-1 0 0 0,0 1 1 0 0,0-1-1 0 0,1 0 0 0 0,-1 0 1 0 0,0 0-1 0 0,0 0 0 0 0,1 0 0 0 0,-1 0 1 0 0,0 0-1 0 0,1 0 0 0 0,1-1 1 0 0,11 0-7180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22 5063 0 0,'16'-22'8682'0'0,"-16"24"-7773"0"0,1 3-808 0 0,-1 0 0 0 0,-1 1-1 0 0,1-1 1 0 0,-1 0 0 0 0,1 0 0 0 0,-1 0 0 0 0,-1 0-1 0 0,1 0 1 0 0,-1 0 0 0 0,0 0 0 0 0,-2 4-1 0 0,-7 12-116 0 0,-13 20-1 0 0,22-38 34 0 0,-40 64 130 0 0,-137 209 391 0 0,-23-16-244 0 0,-19-14-78 0 0,153-175-143 0 0,24-26-43 0 0,37-38-474 0 0,1 0 1 0 0,-1 1 0 0 0,1 0 0 0 0,-7 13 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52 8287 0 0,'1'-1'639'0'0,"5"-8"1961"0"0,-6 8-2438 0 0,-1 0 0 0 0,0 0 0 0 0,0 0 1 0 0,1 1-1 0 0,-1-1 0 0 0,0 0 0 0 0,0 1 0 0 0,0-1 0 0 0,0 1 1 0 0,0-1-1 0 0,0 1 0 0 0,0 0 0 0 0,0-1 0 0 0,0 1 0 0 0,0 0 1 0 0,0-1-1 0 0,0 1 0 0 0,-1 0 0 0 0,-21 0 434 0 0,8 3-472 0 0,0 1 0 0 0,0 1 0 0 0,1 1 0 0 0,-1 0 0 0 0,1 0-1 0 0,0 1 1 0 0,1 1 0 0 0,-20 15 0 0 0,12-7-54 0 0,0 2 1 0 0,2 0-1 0 0,0 0 0 0 0,-20 28 1 0 0,31-36 77 0 0,0 1 0 0 0,1 0 0 0 0,0 1 0 0 0,1-1 0 0 0,1 1 0 0 0,0 1 0 0 0,0-1 0 0 0,1 1 0 0 0,0-1 0 0 0,-2 20 0 0 0,6-29-104 0 0,0 0-1 0 0,0 0 1 0 0,0 1 0 0 0,0-1-1 0 0,0 0 1 0 0,1 0-1 0 0,-1 0 1 0 0,1 0 0 0 0,0 0-1 0 0,0 0 1 0 0,0-1 0 0 0,0 1-1 0 0,0 0 1 0 0,1 0 0 0 0,-1-1-1 0 0,3 4 1 0 0,-1-3-9 0 0,0 0-1 0 0,0 0 1 0 0,0 0 0 0 0,1 0-1 0 0,-1-1 1 0 0,1 1-1 0 0,0-1 1 0 0,0 0 0 0 0,0 0-1 0 0,4 2 1 0 0,5 0 170 0 0,-1-1-1 0 0,0 0 1 0 0,0-1 0 0 0,1 0-1 0 0,-1-1 1 0 0,25-1 0 0 0,-26 0-38 0 0,-2 0-87 0 0,-1 0 0 0 0,1-1 0 0 0,0 0 0 0 0,-1 0 0 0 0,1-1 0 0 0,-1 0 0 0 0,15-6 0 0 0,-20 7-72 0 0,-1 0 0 0 0,1-1 0 0 0,-1 1 0 0 0,0-1 0 0 0,1 0 1 0 0,-1 1-1 0 0,2-3 0 0 0,1-8 8 0 0,-3 7-15 0 0,0-2-8 0 0,0 1-1 0 0,0-1 0 0 0,-1 0 1 0 0,0 0-1 0 0,0 1 1 0 0,-1-1-1 0 0,0 0 1 0 0,0 0-1 0 0,-1 0 0 0 0,-2-12 1 0 0,-2-8-138 0 0,-14-36 0 0 0,10 36 53 0 0,-2-5-686 0 0,2-1 0 0 0,2-1 0 0 0,-7-61 0 0 0,14 77-757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5063 0 0,'-2'0'390'0'0,"-2"0"-316"0"0,0 0-43 0 0,-13 5 194 0 0,16-5-97 0 0,-1 0-1 0 0,1 1 0 0 0,-1-1 0 0 0,1 1 0 0 0,0 0 0 0 0,0-1 1 0 0,-1 1-1 0 0,1 0 0 0 0,0 0 0 0 0,0 0 0 0 0,0 0 0 0 0,0 0 1 0 0,0 0-1 0 0,0 0 0 0 0,0 0 0 0 0,0 0 0 0 0,0 0 0 0 0,0 1 1 0 0,1-1-1 0 0,-1 0 0 0 0,1 1 0 0 0,-1-1 0 0 0,1 0 0 0 0,-1 1 1 0 0,1-1-1 0 0,0 1 0 0 0,-1-1 0 0 0,1 0 0 0 0,0 1 0 0 0,0-1 1 0 0,0 1-1 0 0,0-1 0 0 0,0 1 0 0 0,1-1 0 0 0,-1 1 0 0 0,0-1 1 0 0,1 0-1 0 0,-1 1 0 0 0,1-1 0 0 0,0 2 0 0 0,2 4 28 0 0,0 0-1 0 0,1 0 0 0 0,0 0 1 0 0,1-1-1 0 0,-1 1 1 0 0,7 5-1 0 0,6 8 191 0 0,0-1 0 0 0,2-1 0 0 0,1-1 0 0 0,40 28 0 0 0,-2-10-72 0 0,-28-18-46 0 0,0 1 1 0 0,-1 1-1 0 0,31 29 0 0 0,-52-41-186 0 0,-1 0 1 0 0,0 1-1 0 0,0 0 1 0 0,-1 0-1 0 0,0 1 0 0 0,0 0 1 0 0,-1 0-1 0 0,0 0 1 0 0,-1 1-1 0 0,0 0 0 0 0,0-1 1 0 0,-1 1-1 0 0,0 1 0 0 0,-1-1 1 0 0,1 11-1 0 0,-2-7 20 0 0,0 1-1 0 0,-2-1 1 0 0,1 0-1 0 0,-2 0 1 0 0,0 0-1 0 0,0 0 1 0 0,-2-1-1 0 0,1 1 1 0 0,-2-1-1 0 0,-6 15 1 0 0,3-12 177 0 0,0 0 1 0 0,-2-1 0 0 0,0 0 0 0 0,-1 0 0 0 0,0-1 0 0 0,-1 0-1 0 0,-19 17 1 0 0,0-6 331 0 0,-1-1 1 0 0,-42 23-1 0 0,-24 18 37 0 0,87-56-627 0 0,9-7-356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39:5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 13015 0 0,'0'0'596'0'0,"2"-1"-13"0"0,6-4-272 0 0,-6 4 954 0 0,-2 4-530 0 0,-4 4-482 0 0,1-1 0 0 0,-1 1 0 0 0,0 0 1 0 0,0-1-1 0 0,0 0 0 0 0,-7 7 0 0 0,-37 34 409 0 0,22-22-450 0 0,-114 128 166 0 0,125-134-375 0 0,1 2 1 0 0,0 0-1 0 0,1 1 0 0 0,2 0 0 0 0,0 0 0 0 0,-9 32 0 0 0,8-18-3 0 0,3 2 0 0 0,-6 46-1 0 0,13-68 3 0 0,1 0-1 0 0,0 1 1 0 0,1-1-1 0 0,1 0 1 0 0,1 1-1 0 0,0-1 0 0 0,9 30 1 0 0,-6-34 57 0 0,0-1 0 0 0,1-1 0 0 0,0 1 0 0 0,1-1 0 0 0,0 0 0 0 0,0-1 0 0 0,12 13 0 0 0,-14-19 60 0 0,0 0 1 0 0,0 0 0 0 0,0 0-1 0 0,0 0 1 0 0,0-1-1 0 0,1 0 1 0 0,-1 0 0 0 0,1 0-1 0 0,-1-1 1 0 0,8 2 0 0 0,-2-1 113 0 0,5 0 192 0 0,12 0 161 0 0,-26-2-558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72 1375 0 0,'0'0'1744'0'0,"7"-11"5695"0"0,4-6-5406 0 0,15-17-1 0 0,-18 25 2667 0 0,-10 10-4326 0 0,-6 6 166 0 0,0-1 0 0 0,-15 9-1 0 0,21-14-287 0 0,-19 17-336 0 0,16-13 68 0 0,-14 9-21 0 0,-12 6 50 0 0,29-18 75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125 181 3679 0 0,'0'0'11640'0'0,"2"0"-10830"0"0,13-4-385 0 0,0 0 1 0 0,-1 0 0 0 0,0-1-1 0 0,0-1 1 0 0,0-1 0 0 0,15-10-1 0 0,-3 4-166 0 0,44-27 213 0 0,16-8-237 0 0,-70 41-208 0 0,32-8 1 0 0,-31 10-19 0 0,2 0 45 0 0,-15 5-59 0 0,2 1 161 0 0,-6 3-84 0 0,1 3-53 0 0,-1-1 1 0 0,0 1-1 0 0,0 0 0 0 0,-1 0 0 0 0,0-1 1 0 0,0 1-1 0 0,-1 0 0 0 0,1-1 1 0 0,-2 1-1 0 0,1-1 0 0 0,-1 0 0 0 0,-6 12 1 0 0,-6 7 128 0 0,-30 39 0 0 0,38-56-111 0 0,-68 86 90 0 0,62-80-121 0 0,-1 0 1 0 0,-1 0 0 0 0,0-2-1 0 0,-18 12 1 0 0,-17 8-180 0 0,-58 27 0 0 0,1-2-677 0 0,103-55 822 0 0,1 1-58 0 0,-3 4 55 0 0,4-3-22 0 0,3 8 39 0 0,0-11 18 0 0,0 1 0 0 0,0 0 0 0 0,0-1 0 0 0,0 1-1 0 0,0-1 1 0 0,1 1 0 0 0,-1-1 0 0 0,0 1 0 0 0,1-1 0 0 0,-1 0 0 0 0,1 0-1 0 0,0 0 1 0 0,-1 0 0 0 0,1 0 0 0 0,0 0 0 0 0,0 0 0 0 0,0 0-1 0 0,-1-1 1 0 0,1 1 0 0 0,0-1 0 0 0,0 1 0 0 0,0-1 0 0 0,3 0 0 0 0,7 1 103 0 0,0 0 0 0 0,19-1 0 0 0,-22-1-31 0 0,45-3 405 0 0,55-12 1 0 0,-62 8-31 0 0,88-4 0 0 0,-119 12-409 0 0,-2 0-43 0 0,-12 0-68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10135 0 0,'0'0'778'0'0,"-2"1"-506"0"0,-1 0-192 0 0,1 0 1 0 0,0 1 0 0 0,0 0-1 0 0,0-1 1 0 0,1 1 0 0 0,-1 0-1 0 0,0 0 1 0 0,1 0 0 0 0,-1 0-1 0 0,1 0 1 0 0,0 1 0 0 0,-1-1-1 0 0,1 0 1 0 0,0 1-1 0 0,1-1 1 0 0,-1 1 0 0 0,0-1-1 0 0,1 1 1 0 0,-1-1 0 0 0,1 1-1 0 0,0-1 1 0 0,0 4 0 0 0,-1 8 844 0 0,1 0 0 0 0,2 24 0 0 0,1-12-846 0 0,1-1 0 0 0,1 0 0 0 0,2-1 1 0 0,0 1-1 0 0,1-1 0 0 0,2-1 0 0 0,0 1 0 0 0,2-2 0 0 0,0 0 0 0 0,1 0 0 0 0,2-1 0 0 0,27 31 0 0 0,-10-19 56 0 0,1-2 0 0 0,38 27 0 0 0,-41-36 167 0 0,0 2-1 0 0,-2 2 0 0 0,41 46 1 0 0,-65-65-278 0 0,1-1 1 0 0,-1 0-1 0 0,0 1 0 0 0,-1 0 0 0 0,1 0 1 0 0,-1 0-1 0 0,-1 0 0 0 0,1 0 1 0 0,-1 1-1 0 0,0-1 0 0 0,-1 1 1 0 0,0-1-1 0 0,0 1 0 0 0,-1 0 1 0 0,0-1-1 0 0,0 1 0 0 0,-1 0 0 0 0,0-1 1 0 0,0 1-1 0 0,-1-1 0 0 0,0 1 1 0 0,0-1-1 0 0,0 0 0 0 0,-1 1 1 0 0,-7 11-1 0 0,0-3-3 0 0,0-1 0 0 0,-1 1 0 0 0,-1-2 0 0 0,-1 1 0 0 0,0-2 0 0 0,0 0 0 0 0,-22 16-1 0 0,-13 5 137 0 0,-53 29 0 0 0,84-53-176 0 0,-109 69-355 0 0,124-77-405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45 6911 0 0,'-18'2'538'0'0,"2"0"19"0"0,0 0 0 0 0,1 1 0 0 0,-26 9 3784 0 0,41 0-2931 0 0,0-11-1361 0 0,0-1 1 0 0,1 1-1 0 0,-1 0 0 0 0,0-1 0 0 0,1 1 0 0 0,-1 0 0 0 0,0-1 0 0 0,1 1 0 0 0,-1-1 0 0 0,1 1 1 0 0,-1-1-1 0 0,1 1 0 0 0,-1-1 0 0 0,1 1 0 0 0,0-1 0 0 0,-1 1 0 0 0,1-1 0 0 0,-1 0 1 0 0,1 1-1 0 0,0-1 0 0 0,0 0 0 0 0,1 1 101 0 0,4 2 57 0 0,-1 0 1 0 0,1 0-1 0 0,1-1 1 0 0,-1 0-1 0 0,0 0 1 0 0,0-1-1 0 0,11 2 1 0 0,46 0 829 0 0,-22-4-342 0 0,68-11 1 0 0,39-18 129 0 0,-56 11-337 0 0,158-30 587 0 0,-247 48-1046 0 0,-21 6-5350 0 0,0-1-1126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 6447 0 0,'-2'-1'298'0'0,"-6"-4"-10"0"0,-3 0-188 0 0,-1 7 145 0 0,10-1-33 0 0,0 1 0 0 0,1-1 0 0 0,-1 0 0 0 0,1 1 0 0 0,-1-1 0 0 0,1 1 0 0 0,0-1-1 0 0,-1 1 1 0 0,1 0 0 0 0,0 0 0 0 0,0-1 0 0 0,0 1 0 0 0,0 0 0 0 0,1 0 0 0 0,-1 0 0 0 0,0 0 0 0 0,1 0 0 0 0,0 0 0 0 0,-1 0 0 0 0,1 0-1 0 0,0 0 1 0 0,0 4 0 0 0,0 5 684 0 0,1 0 0 0 0,3 21 0 0 0,-3-30-907 0 0,3 14 658 0 0,0 0 1 0 0,2 0 0 0 0,0-1 0 0 0,1 1-1 0 0,16 25 1 0 0,-14-25-482 0 0,0 0-1 0 0,-1 1 0 0 0,-1 0 1 0 0,7 24-1 0 0,-13-33-89 0 0,0 1-1 0 0,0-1 1 0 0,0 1 0 0 0,-1 0-1 0 0,-1-1 1 0 0,0 1 0 0 0,0-1-1 0 0,0 1 1 0 0,-1-1-1 0 0,0 1 1 0 0,-7 14 0 0 0,-4 7 515 0 0,-31 51 1 0 0,19-38-422 0 0,2 0-170 0 0,21-40-1039 0 0,1-1 0 0 0,0 1-1 0 0,0 0 1 0 0,0 0 0 0 0,1 0-1 0 0,-1 0 1 0 0,0 6 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235 232 5983 0 0,'0'0'8430'0'0,"1"-2"-7884"0"0,1-5-323 0 0,1-1 0 0 0,1 1 0 0 0,-1 0 0 0 0,1 0 0 0 0,0 0 0 0 0,1 1 0 0 0,0-1 0 0 0,0 1 0 0 0,0 0 0 0 0,1 1-1 0 0,0-1 1 0 0,0 1 0 0 0,0 0 0 0 0,0 1 0 0 0,12-7 0 0 0,10-3 284 0 0,0 0-1 0 0,48-15 0 0 0,-56 22-320 0 0,29-9 103 0 0,65-14 0 0 0,-83 24-229 0 0,0 1-1 0 0,0 2 1 0 0,43 1-1 0 0,-52 4-43 0 0,-5 3-16 0 0,-17-4 0 0 0,1-1 0 0 0,0 1 0 0 0,-1-1 0 0 0,1 1 0 0 0,-1-1 0 0 0,1 1 0 0 0,0 0 0 0 0,-1-1 0 0 0,0 1 0 0 0,1 0 0 0 0,-1 0 0 0 0,1-1 0 0 0,-1 1 0 0 0,0 0 0 0 0,0 0 0 0 0,1 1 0 0 0,-1 1 0 0 0,0-1 0 0 0,0 1 0 0 0,0-1 0 0 0,-1 1 0 0 0,1-1 0 0 0,-1 1 0 0 0,0-1 0 0 0,1 0 0 0 0,-1 1 0 0 0,0-1 0 0 0,0 0 0 0 0,0 1 0 0 0,-1-1 0 0 0,1 0 0 0 0,-1 0 0 0 0,1 0 0 0 0,-1 0 0 0 0,-2 2 0 0 0,-6 6 0 0 0,0-1 0 0 0,-13 9 0 0 0,16-13 0 0 0,-30 19 1 0 0,0-1-1 0 0,-1-2 0 0 0,-63 24 1 0 0,6-2-17 0 0,10 2-441 0 0,-97 67 0 0 0,110-66 192 0 0,27-18-123 0 0,-42 35 0 0 0,84-59 328 0 0,1 14 21 0 0,5-12 30 0 0,-1-4 6 0 0,1 2 38 0 0,-1 0-1 0 0,1-1 0 0 0,0 1 1 0 0,1-1-1 0 0,-1 0 1 0 0,0 1-1 0 0,1-1 0 0 0,0-1 1 0 0,-1 1-1 0 0,1-1 0 0 0,0 1 1 0 0,1-1-1 0 0,-1 0 1 0 0,0 0-1 0 0,0-1 0 0 0,1 0 1 0 0,5 2-1 0 0,4 0 147 0 0,-1-1 0 0 0,1 0 0 0 0,1-1 0 0 0,17-1 0 0 0,0-3 224 0 0,-1-1 0 0 0,0-1 0 0 0,46-14 0 0 0,36-17 29 0 0,-66 21-348 0 0,-44 14-179 0 0,-2 4-1711 0 0,-1-2 1667 0 0,1 0 0 0 0,0 1 1 0 0,-1-1-1 0 0,1 0 0 0 0,0 1 1 0 0,0-1-1 0 0,0 0 0 0 0,0 0 0 0 0,0 0 1 0 0,0 0-1 0 0,0 0 0 0 0,1 0 1 0 0,-1 0-1 0 0,0 0 0 0 0,2 1 1 0 0,25 13-1428 0 0,-23-14 1235 0 0,0 0-1 0 0,-1 0 1 0 0,1 0-1 0 0,0-1 1 0 0,0 0-1 0 0,0 1 1 0 0,0-2-1 0 0,8 0 1 0 0,8-2-946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24 11055 0 0,'5'-4'172'0'0,"16"-15"2180"0"0,-24 19-1620 0 0,-9 2-426 0 0,0 0 0 0 0,1 1 0 0 0,-1 1-1 0 0,0 0 1 0 0,-16 8 0 0 0,-56 34 513 0 0,-27 33 9 0 0,73-50-618 0 0,9-8-118 0 0,2 2-1 0 0,0 0 1 0 0,2 2-1 0 0,0 1 0 0 0,2 1 1 0 0,-32 49-1 0 0,50-69-67 0 0,1 1 0 0 0,1 0 0 0 0,-1 0 0 0 0,1 0-1 0 0,0 0 1 0 0,1 1 0 0 0,0-1 0 0 0,0 1 0 0 0,1-1-1 0 0,-1 18 1 0 0,3-20 39 0 0,-1 1-1 0 0,1 0 0 0 0,0 0 0 0 0,1 0 1 0 0,0-1-1 0 0,0 1 0 0 0,0-1 0 0 0,1 1 1 0 0,0-1-1 0 0,0 0 0 0 0,0 0 0 0 0,1 0 1 0 0,0-1-1 0 0,6 8 0 0 0,-1-3 43 0 0,1 0 0 0 0,0 0-1 0 0,1-1 1 0 0,-1 0 0 0 0,2 0-1 0 0,-1-2 1 0 0,19 10 0 0 0,-23-12-95 0 0,9 3 67 0 0,20-1-328 0 0,-30-5-153 0 0,-4-2 138 0 0,0 1-1 0 0,0-1 1 0 0,0 1-1 0 0,0-1 1 0 0,0 0-1 0 0,0 0 1 0 0,0 0-1 0 0,0 0 1 0 0,0 0-1 0 0,0 0 1 0 0,-1 0-1 0 0,4-1 1 0 0,8-4-5884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8287 0 0,'-2'2'8480'0'0,"-36"37"-6139"0"0,-171 177 50 0 0,200-207-2392 0 0,5-5-5 0 0,0 1 0 0 0,0 0 0 0 0,0 0 0 0 0,1 1-1 0 0,-1-1 1 0 0,-3 9 0 0 0,7-13-56 0 0,1-1 0 0 0,-1 0 1 0 0,0 1-1 0 0,1-1 0 0 0,-1 0 0 0 0,0 1 0 0 0,1-1 0 0 0,-1 0 0 0 0,1 0 0 0 0,-1 0 0 0 0,0 1 1 0 0,1-1-1 0 0,-1 0 0 0 0,1 0 0 0 0,-1 0 0 0 0,1 0 0 0 0,-1 0 0 0 0,0 0 0 0 0,1 0 0 0 0,-1 0 1 0 0,1 0-1 0 0,-1 0 0 0 0,1 0 0 0 0,13-4-845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4143 0 0,'0'0'11783'0'0,"1"2"-11070"0"0,2 1-560 0 0,-1 0 0 0 0,0 0 1 0 0,0 0-1 0 0,-1 0 0 0 0,1 1 0 0 0,-1-1 0 0 0,1 1 0 0 0,-1-1 0 0 0,0 1 0 0 0,0 0 0 0 0,-1-1 0 0 0,1 1 0 0 0,-1 0 1 0 0,0-1-1 0 0,0 1 0 0 0,-1 5 0 0 0,-1 7 272 0 0,-1-1-1 0 0,-8 27 1 0 0,2-11-144 0 0,0-1-164 0 0,-1-1 0 0 0,-1-1 1 0 0,-2 0-1 0 0,-29 46 0 0 0,19-43-49 0 0,18-26-82 0 0,1 0 0 0 0,0 1 0 0 0,0-1 0 0 0,0 1 1 0 0,1 0-1 0 0,-6 12 0 0 0,9-16-102 0 0,0-1-143 0 0,1 0 127 0 0,0 1 1 0 0,-1-1-1 0 0,1 0 0 0 0,0 1 0 0 0,0-1 0 0 0,0 0 0 0 0,0 0 1 0 0,0 0-1 0 0,0 0 0 0 0,0 0 0 0 0,0 0 0 0 0,1 0 0 0 0,-1 0 0 0 0,0 0 1 0 0,0-1-1 0 0,3 2 0 0 0,11 2-1111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 4143 0 0,'-9'-6'10650'0'0,"9"9"-10329"0"0,1 4-199 0 0,0 0 1 0 0,0 0-1 0 0,1 0 1 0 0,0-1-1 0 0,0 1 1 0 0,0-1-1 0 0,1 1 0 0 0,0-1 1 0 0,0 0-1 0 0,1 0 1 0 0,6 9-1 0 0,15 12 698 0 0,1-1-1 0 0,59 45 1 0 0,-75-63-724 0 0,0 0 5 0 0,-1 0 0 0 0,1 1 0 0 0,-2 0 1 0 0,1 1-1 0 0,-1-1 0 0 0,-1 1 0 0 0,0 1 1 0 0,7 13-1 0 0,-10-16-70 0 0,-1 0 0 0 0,0 0 1 0 0,0 0-1 0 0,-1 0 0 0 0,0 1 0 0 0,-1-1 1 0 0,0 1-1 0 0,0-1 0 0 0,0 1 0 0 0,-1-1 1 0 0,-1 1-1 0 0,-2 16 0 0 0,-1-7 9 0 0,-1-1-1 0 0,-1 0 0 0 0,-1 0 1 0 0,0 0-1 0 0,-1-1 0 0 0,-10 16 1 0 0,-66 87 267 0 0,43-66-347 0 0,-2-2 0 0 0,-3-2 0 0 0,-78 65 0 0 0,123-113-205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0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10591 0 0,'0'0'964'0'0,"-3"2"-794"0"0,-111 104 6310 0 0,41-29-5446 0 0,-1 2-895 0 0,-51 62 168 0 0,105-116-266 0 0,1 1-1 0 0,1 2 1 0 0,-25 51-1 0 0,25-38 88 0 0,-17 61 0 0 0,30-83-80 0 0,0 0 0 0 0,2 0 0 0 0,1 0 0 0 0,0 0 0 0 0,1 35 0 0 0,4-37 42 0 0,0 0-1 0 0,0 0 1 0 0,2-1-1 0 0,0 0 1 0 0,1 1-1 0 0,0-2 1 0 0,11 19-1 0 0,-16-32 135 0 0,0-2-208 0 0,-1 0 0 0 0,0 1 1 0 0,1-1-1 0 0,-1 0 0 0 0,0 0 0 0 0,1 0 0 0 0,-1 0 0 0 0,0 0 0 0 0,1 0 0 0 0,-1 0 0 0 0,0 1 1 0 0,1-1-1 0 0,-1 0 0 0 0,0 0 0 0 0,0 1 0 0 0,1-1 0 0 0,-1 0 0 0 0,0 0 0 0 0,0 1 0 0 0,0-1 1 0 0,1 0-1 0 0,-1 1 0 0 0,8 6 707 0 0,-4-4-612 0 0,0-1 0 0 0,0-1 0 0 0,0 1 0 0 0,0-1 0 0 0,0 0 0 0 0,1 0 0 0 0,-1 0 1 0 0,0 0-1 0 0,1-1 0 0 0,-1 1 0 0 0,0-1 0 0 0,1 0 0 0 0,-1-1 0 0 0,1 1 1 0 0,-1-1-1 0 0,6-1 0 0 0,49-8-85 0 0,-56 9-142 0 0,5-5-2243 0 0,-6 5 1109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1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 4143 0 0,'-8'-11'12994'0'0,"8"5"-8460"0"0,-2 4-4480 0 0,-2-4-33 0 0,2 5 384 0 0,-13 21-346 0 0,13-17-54 0 0,-8 5-5 0 0,6-4 3 0 0,-10 5-6 0 0,6-6 70 0 0,6-3-45 0 0,6-4 20 0 0,15-10 75 0 0,27-22 59 0 0,-40 30-187 0 0,-16 10-31 0 0,0 3 42 0 0,11-7 1 0 0,-1 0 0 0 0,0 0 0 0 0,0 0-1 0 0,0 0 1 0 0,0 0 0 0 0,0 0 0 0 0,0 1 0 0 0,0-1 0 0 0,0 0 0 0 0,0 0 0 0 0,0 0 0 0 0,0 0 0 0 0,0 0-1 0 0,0 0 1 0 0,0 0 0 0 0,0 0 0 0 0,0 0 0 0 0,0 0 0 0 0,0 0 0 0 0,0 0 0 0 0,0 0 0 0 0,1 0 0 0 0,-1 0 0 0 0,0 0-1 0 0,0 0 1 0 0,0 0 0 0 0,0 0 0 0 0,0 0 0 0 0,0 0 0 0 0,0 0 0 0 0,0 0 0 0 0,0 1 0 0 0,0-1 0 0 0,0 0-1 0 0,0 0 1 0 0,0 0 0 0 0,0 0 0 0 0,0 0 0 0 0,0 0 0 0 0,0 0 0 0 0,0 0 0 0 0,0 0 0 0 0,0 0 0 0 0,0 0 0 0 0,0 0-1 0 0,0 0 1 0 0,0 0 0 0 0,0 0 0 0 0,-1 0 0 0 0,1 0 0 0 0,0 0 0 0 0,0 1 0 0 0,0-1 0 0 0,0 0 0 0 0,0 0-1 0 0,0 0 1 0 0,0 0 0 0 0,0 0 0 0 0,9 3 63 0 0,-8-2-63 0 0,-1-1-1 0 0,0 0 1 0 0,1 0 0 0 0,-1 0-1 0 0,0 1 1 0 0,0-1 0 0 0,0 0-1 0 0,1 0 1 0 0,-1 1 0 0 0,0-1-1 0 0,0 0 1 0 0,0 1-1 0 0,0-1 1 0 0,0 0 0 0 0,0 1-1 0 0,1-1 1 0 0,-1 0 0 0 0,0 1-1 0 0,0-1 1 0 0,0 0 0 0 0,0 1-1 0 0,0-1 1 0 0,0 0-1 0 0,0 1 1 0 0,-1 4-49 0 0,1-3-48 0 0,-5 11-2358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9991 0 0,'0'0'1762'0'0,"2"2"-1006"0"0,1 3-395 0 0,-1 0 0 0 0,1-1-1 0 0,-1 1 1 0 0,0 0 0 0 0,0 1 0 0 0,0-1 0 0 0,1 8 0 0 0,4 43 1792 0 0,-4-21-1033 0 0,-2-26-896 0 0,-1 0 0 0 0,-1 0 0 0 0,0 0 0 0 0,0 0 0 0 0,0 0 0 0 0,-1 0 0 0 0,-6 16 0 0 0,-5 3-141 0 0,-1-1 1 0 0,-30 46-1 0 0,16-29-83 0 0,24-37 6 0 0,-7 9 5 0 0,1 1 1 0 0,0 0-1 0 0,2 1 1 0 0,0 0-1 0 0,-8 28 1 0 0,15-32 43 0 0,2-13-52 0 0,-1-1 0 0 0,0 1 0 0 0,0-1 1 0 0,1 1-1 0 0,-1 0 0 0 0,0-1 0 0 0,1 1 1 0 0,-1-1-1 0 0,1 1 0 0 0,-1-1 0 0 0,1 1 1 0 0,-1-1-1 0 0,1 1 0 0 0,-1-1 0 0 0,1 0 1 0 0,-1 1-1 0 0,2 0 0 0 0,1 0-22 0 0,0-1 0 0 0,0 1 0 0 0,0 0 0 0 0,0-1-1 0 0,0 0 1 0 0,0 0 0 0 0,1 0 0 0 0,-1 0 0 0 0,0 0 0 0 0,0-1-1 0 0,0 1 1 0 0,0-1 0 0 0,0 0 0 0 0,0 0 0 0 0,5-2 0 0 0,1-1-596 0 0,-1 0 0 0 0,0 0 0 0 0,0-1 0 0 0,11-8 0 0 0,3-4-1065 0 0,1 0-15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5063 0 0,'-2'-1'390'0'0,"-15"-11"-46"0"0,2 5 3180 0 0,14 7-3445 0 0,1 0 1 0 0,0 0-1 0 0,0 0 0 0 0,0 0 0 0 0,0 0 0 0 0,0 0 1 0 0,0 0-1 0 0,-1 0 0 0 0,1 0 0 0 0,0 0 0 0 0,0 0 0 0 0,0 0 1 0 0,0 0-1 0 0,0 0 0 0 0,0 0 0 0 0,0 0 0 0 0,-1 0 1 0 0,1 0-1 0 0,0 0 0 0 0,0 0 0 0 0,0 1 0 0 0,0-1 317 0 0,-1 0-317 0 0,1 0 1 0 0,0 0-1 0 0,0 0 0 0 0,0 0 0 0 0,0 1 0 0 0,0-1 0 0 0,0 0 1 0 0,0 0-1 0 0,0 0 0 0 0,0 0 0 0 0,0 0 0 0 0,0 0 1 0 0,0 1-1 0 0,0-1 0 0 0,0 0 0 0 0,0 0 0 0 0,0 0 0 0 0,0 0 1 0 0,0 0-1 0 0,0 0 0 0 0,0 0 0 0 0,0 1 0 0 0,0-1 1 0 0,0 0-1 0 0,0 0 0 0 0,5 11 2738 0 0,6 5-3433 0 0,6 6 1244 0 0,2-1-1 0 0,29 26 0 0 0,22 26 210 0 0,25 48-180 0 0,-74-90-582 0 0,0 1 0 0 0,17 37 0 0 0,-30-50-65 0 0,0-1 0 0 0,-1 1 0 0 0,-1 0 0 0 0,-1 0 0 0 0,4 30 0 0 0,-8-33 8 0 0,0-1 0 0 0,-1 0 0 0 0,0 0 0 0 0,-1 1 0 0 0,-1-1 1 0 0,-1 0-1 0 0,0 0 0 0 0,-6 17 0 0 0,4-18-5 0 0,-2 1 0 0 0,1-1 0 0 0,-2-1 0 0 0,0 0 0 0 0,0 0 0 0 0,-1 0-1 0 0,-1-1 1 0 0,0 0 0 0 0,-1-1 0 0 0,0 0 0 0 0,-23 17 0 0 0,-46 32 676 0 0,38-29-367 0 0,33-23-411 0 0,18 3-5700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10591 0 0,'0'0'2702'0'0,"1"2"-1844"0"0,2 2-715 0 0,0-1 0 0 0,0 0 0 0 0,0 0-1 0 0,0-1 1 0 0,1 1 0 0 0,-1-1 0 0 0,1 0-1 0 0,0 1 1 0 0,-1-1 0 0 0,1-1 0 0 0,0 1-1 0 0,5 1 1 0 0,0 0 251 0 0,-7-2-76 0 0,42 3 2049 0 0,61-4-664 0 0,-64 1-1571 0 0,57-6 0 0 0,241-66 112 0 0,-244 48-147 0 0,67-26-502 0 0,-95 25-2426 0 0,-65 23 1715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 5063 0 0,'0'0'390'0'0,"3"-1"-252"0"0,4-1 586 0 0,1 1-1 0 0,-1 0 1 0 0,1 0 0 0 0,-1 1-1 0 0,1 0 1 0 0,-1 0-1 0 0,1 1 1 0 0,-1 0-1 0 0,14 3 1 0 0,-17-3-365 0 0,0 1-1 0 0,-1-1 1 0 0,1 1 0 0 0,-1 0-1 0 0,1 0 1 0 0,-1 0 0 0 0,0 0-1 0 0,0 1 1 0 0,0-1 0 0 0,0 1-1 0 0,3 3 1 0 0,-4-2-380 0 0,1-1-1 0 0,-1 1 1 0 0,1 0-1 0 0,-1-1 1 0 0,0 1-1 0 0,2 8 1 0 0,0 3 199 0 0,-1-1 1 0 0,-1 0 0 0 0,0 1-1 0 0,0-1 1 0 0,-2 1 0 0 0,0-1-1 0 0,-1 1 1 0 0,0 0 0 0 0,-1-1-1 0 0,-7 28 1 0 0,0-14-49 0 0,-1 0 0 0 0,-1 0 0 0 0,-1-1 0 0 0,-22 35 1 0 0,15-33-83 0 0,-1-2 0 0 0,-24 27 0 0 0,19-26 5 0 0,-25 38 0 0 0,38-42-103 0 0,11-22-204 0 0,10 2-424 0 0,-3 0-49 0 0,13-1-3724 0 0,5-2-1437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299 124 4919 0 0,'0'0'224'0'0,"-2"1"-12"0"0,-9 5-168 0 0,-17 8 1333 0 0,11-6 8146 0 0,181-71-6255 0 0,-114 41-2940 0 0,1 2 0 0 0,60-15 0 0 0,-98 31-259 0 0,-1 1 0 0 0,1 1 0 0 0,0 0 0 0 0,0 1 0 0 0,-1 1 0 0 0,1-1 0 0 0,26 5 0 0 0,-38-4-69 0 0,0 0 0 0 0,-1 0 0 0 0,1 0 0 0 0,0 1 0 0 0,0-1 0 0 0,0 0 0 0 0,0 1 0 0 0,0-1 0 0 0,0 1 0 0 0,0-1 0 0 0,-1 1 0 0 0,3 0 0 0 0,-3 1-2 0 0,1-1 0 0 0,0 1 0 0 0,-1-1 0 0 0,1 1-1 0 0,-1 0 1 0 0,1-1 0 0 0,-1 1 0 0 0,0-1 0 0 0,1 1 0 0 0,-1 0-1 0 0,0-1 1 0 0,0 1 0 0 0,-1 0 0 0 0,1-1 0 0 0,0 1 0 0 0,0-1 0 0 0,-1 1-1 0 0,1 0 1 0 0,-1-1 0 0 0,1 1 0 0 0,-1-1 0 0 0,0 1 0 0 0,-1 2-1 0 0,-3 5-5 0 0,-1 0-1 0 0,-8 12 1 0 0,13-21 8 0 0,-17 22-18 0 0,-1-1 0 0 0,-1 0 0 0 0,-42 32-1 0 0,-77 45 30 0 0,56-42-16 0 0,-143 91-139 0 0,192-127 144 0 0,-56 44 0 0 0,86-60 0 0 0,0-1 0 0 0,0 1 0 0 0,0-1 0 0 0,1 1 0 0 0,-1 0 0 0 0,1 0 0 0 0,-3 6 0 0 0,1 3 0 0 0,3 1 12 0 0,2-10 0 0 0,2 3 14 0 0,2 6 12 0 0,-1-9 37 0 0,3-1-46 0 0,1-1 1 0 0,0 1-1 0 0,-1-1 1 0 0,1 0-1 0 0,0-1 0 0 0,0 1 1 0 0,0-2-1 0 0,0 1 1 0 0,0-1-1 0 0,0 0 1 0 0,8-1-1 0 0,14-2 174 0 0,41-11 0 0 0,-35 7-141 0 0,60-19 89 0 0,-8 3-89 0 0,0 8-600 0 0,-50 14-2461 0 0,-35 1 1743 0 0,13 0-6540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14279 0 0,'0'0'3104'0'0,"-1"3"-3028"0"0,-1 3-58 0 0,-1-1 0 0 0,0 0 0 0 0,0 0 0 0 0,-1 0 0 0 0,1 0 0 0 0,-1 0 0 0 0,-5 4 0 0 0,-36 30 117 0 0,15-15 1 0 0,-26 31 275 0 0,-76 95-1 0 0,56-60-82 0 0,58-70-157 0 0,1 2 1 0 0,0 0-1 0 0,2 1 0 0 0,1 0 0 0 0,1 2 1 0 0,0-1-1 0 0,2 2 0 0 0,-8 26 1 0 0,18-48-140 0 0,0 1 0 0 0,0 0 0 0 0,0 0 0 0 0,1 0 1 0 0,0-1-1 0 0,-1 1 0 0 0,2 0 0 0 0,-1 0 1 0 0,0 0-1 0 0,1 0 0 0 0,0-1 0 0 0,0 1 0 0 0,1 0 1 0 0,-1-1-1 0 0,1 1 0 0 0,0-1 0 0 0,0 1 1 0 0,1-1-1 0 0,-1 0 0 0 0,1 0 0 0 0,0 0 0 0 0,0 0 1 0 0,5 5-1 0 0,-7-9-41 0 0,-1 1 1 0 0,1 0-1 0 0,0-1 0 0 0,0 1 1 0 0,0-1-1 0 0,0 1 1 0 0,0-1-1 0 0,-1 0 0 0 0,1 1 1 0 0,0-1-1 0 0,0 0 1 0 0,0 1-1 0 0,0-1 0 0 0,0 0 1 0 0,0 0-1 0 0,2 0 1 0 0,2 0-115 0 0,3 2-686 0 0,1 0 0 0 0,16-1 0 0 0,-2-2-626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 6447 0 0,'2'-1'499'0'0,"0"1"-407"0"0,12-7 6965 0 0,-192 125-1862 0 0,-77 80-4398 0 0,173-122-617 0 0,71-64-155 0 0,1 0 0 0 0,0 1 0 0 0,1 0-1 0 0,-15 27 1 0 0,23-39-19 0 0,1 1-1 0 0,-1-1 1 0 0,0 1 0 0 0,1-1-1 0 0,-1 1 1 0 0,1-1 0 0 0,-1 1-1 0 0,1 0 1 0 0,-1-1 0 0 0,1 1-1 0 0,0-1 1 0 0,0 1-1 0 0,0 0 1 0 0,0-1 0 0 0,0 1-1 0 0,1 0 1 0 0,-1-1 0 0 0,0 1-1 0 0,1 2 1 0 0,1-2 7 0 0,-1-1 0 0 0,0 1-1 0 0,1-1 1 0 0,-1 0 0 0 0,1 1 0 0 0,-1-1 0 0 0,1 0 0 0 0,-1 0 0 0 0,1 0 0 0 0,0 0-1 0 0,0 0 1 0 0,-1 0 0 0 0,1-1 0 0 0,0 1 0 0 0,3 0 0 0 0,19 5 67 0 0,30 4 0 0 0,-38-9-547 0 0,0 2 0 0 0,-1 0 0 0 0,0 1-1 0 0,0 0 1 0 0,0 1 0 0 0,17 9-1 0 0,-11-4-2108 0 0,-11-6 672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91 9439 0 0,'0'0'432'0'0,"-2"1"-5"0"0,-4 1-320 0 0,3 0-75 0 0,-1-1 0 0 0,0 0 0 0 0,0 0 0 0 0,0 0 0 0 0,-10 1 6330 0 0,15-4-5500 0 0,1-3-690 0 0,0 1 1 0 0,0 0 0 0 0,1-1-1 0 0,0 1 1 0 0,-1 0-1 0 0,1 1 1 0 0,1-1 0 0 0,-1 0-1 0 0,0 1 1 0 0,1 0 0 0 0,0 0-1 0 0,0 0 1 0 0,0 0 0 0 0,0 0-1 0 0,0 1 1 0 0,6-3 0 0 0,3-1-60 0 0,-1 1 1 0 0,1 1 0 0 0,-1-1 0 0 0,27-3 0 0 0,-10 4-107 0 0,33-1 1 0 0,-48 5 3 0 0,-1 0 1 0 0,0 1-1 0 0,1 1 0 0 0,23 6 1 0 0,-23-2 10 0 0,-11-4-13 0 0,0 0-1 0 0,0 0 1 0 0,-1 0-1 0 0,1 1 1 0 0,-1-1 0 0 0,4 5-1 0 0,0 5 3 0 0,-6 3 32 0 0,-1-9-39 0 0,0-1 1 0 0,-1 1 0 0 0,0 0-1 0 0,0-1 1 0 0,0 1 0 0 0,0-1-1 0 0,-1 0 1 0 0,0 0 0 0 0,0 0-1 0 0,-1 0 1 0 0,1 0 0 0 0,-1-1-1 0 0,-6 6 1 0 0,3-3 36 0 0,-1-1 0 0 0,0 0 0 0 0,-1-1 1 0 0,0 0-1 0 0,1 0 0 0 0,-2-1 0 0 0,-9 4 0 0 0,-23 9 25 0 0,1 2 0 0 0,1 2 0 0 0,-42 28 0 0 0,71-42-66 0 0,0 1 0 0 0,0 0 0 0 0,0 0 0 0 0,1 1 0 0 0,1 1 0 0 0,-1-1 0 0 0,1 2 0 0 0,-8 11 0 0 0,14-9 15 0 0,3-11-6 0 0,0-1 0 0 0,1 1-1 0 0,-1 0 1 0 0,0-1 0 0 0,1 1 0 0 0,0-1 0 0 0,-1 1 0 0 0,1-1 0 0 0,0 1 0 0 0,0-1 0 0 0,0 1-1 0 0,0-1 1 0 0,0 0 0 0 0,0 1 0 0 0,1-1 0 0 0,-1 0 0 0 0,0 0 0 0 0,0 0 0 0 0,1 0-1 0 0,-1 0 1 0 0,1 0 0 0 0,-1 0 0 0 0,1-1 0 0 0,-1 1 0 0 0,1 0 0 0 0,0-1 0 0 0,-1 1-1 0 0,3-1 1 0 0,7 2 76 0 0,-1 0 0 0 0,0-1 0 0 0,17 0 0 0 0,-14-1 23 0 0,50-1-118 0 0,111-15 0 0 0,-163 14-398 0 0,0 0 0 0 0,1-1 0 0 0,-2 0 1 0 0,22-8-1 0 0,-22 6-2148 0 0,-1-1 0 0 0,17-10 1 0 0,-9 3-3135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8287 0 0,'0'0'756'0'0,"-1"2"-622"0"0,-1-1-16 0 0,0 1 0 0 0,1 0 0 0 0,-1 1 0 0 0,1-1 0 0 0,0 0 0 0 0,-1 0 0 0 0,1 1 0 0 0,0-1 1 0 0,0 0-1 0 0,0 1 0 0 0,1-1 0 0 0,-1 1 0 0 0,1-1 0 0 0,-1 1 0 0 0,1 0 0 0 0,0-1 0 0 0,0 1 0 0 0,0-1 1 0 0,0 1-1 0 0,1 0 0 0 0,-1-1 0 0 0,0 1 0 0 0,2 3 0 0 0,1 4 510 0 0,0 0-1 0 0,0 0 1 0 0,1-1-1 0 0,10 17 1 0 0,-3-8-349 0 0,1 0 1 0 0,1-2 0 0 0,1 1 0 0 0,0-2-1 0 0,27 24 1 0 0,91 59 763 0 0,-92-70-639 0 0,-25-18-201 0 0,-1 2 0 0 0,0 0 0 0 0,0 0 0 0 0,-1 2 1 0 0,-1-1-1 0 0,18 26 0 0 0,-26-32-157 0 0,1 0 0 0 0,-2 0 1 0 0,1 1-1 0 0,-1-1 0 0 0,0 1 1 0 0,0 0-1 0 0,-1-1 0 0 0,0 1 1 0 0,0 1-1 0 0,-1-1 1 0 0,0 0-1 0 0,0 0 0 0 0,-1 0 1 0 0,0 1-1 0 0,-1-1 0 0 0,0 0 1 0 0,-2 10-1 0 0,0-6-37 0 0,-1 0 1 0 0,-1 0 0 0 0,0-1-1 0 0,0 0 1 0 0,-1 0 0 0 0,-14 19-1 0 0,8-14 27 0 0,-1-2 0 0 0,0 0-1 0 0,-28 23 1 0 0,-4-4 115 0 0,-2-3-1 0 0,-55 28 1 0 0,67-39-49 0 0,15-8-105 0 0,1 0 0 0 0,1 1 0 0 0,0 1 0 0 0,0 1 0 0 0,2 0 0 0 0,-16 18 0 0 0,30-30-1232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2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5063 0 0,'-2'1'5719'0'0,"-4"2"-4307"0"0,1 0 1 0 0,-1 0-1 0 0,-8 7 0 0 0,-29 29-457 0 0,17-16-690 0 0,-39 34 50 0 0,-88 80 170 0 0,108-92-415 0 0,-49 61 0 0 0,74-80-55 0 0,0 1 0 0 0,2 1 0 0 0,-24 47 0 0 0,40-69 15 0 0,0 0-1 0 0,0 0 0 0 0,0 0 1 0 0,1 1-1 0 0,-1-1 0 0 0,2 1 1 0 0,-1-1-1 0 0,1 0 0 0 0,0 1 1 0 0,0-1-1 0 0,0 1 0 0 0,1-1 1 0 0,0 1-1 0 0,1-1 0 0 0,2 7 1 0 0,3 8 303 0 0,2-2 0 0 0,0 1 0 0 0,15 22 1 0 0,-12-22 190 0 0,16 38 1 0 0,-25-50-411 0 0,1 0-1 0 0,-1-1 0 0 0,1 0 1 0 0,1 0-1 0 0,6 8 0 0 0,-10-13-98 0 0,1 0-1 0 0,0-1 0 0 0,0 1 1 0 0,0-1-1 0 0,0 1 0 0 0,0-1 1 0 0,0 0-1 0 0,0 0 1 0 0,0 0-1 0 0,0 0 0 0 0,0 0 1 0 0,1-1-1 0 0,4 2 1 0 0,29 0 60 0 0,-29-2-45 0 0,35 1 513 0 0,-17-1-1871 0 0,-7 1-3131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3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7167 0 0,'0'0'652'0'0,"2"-1"-540"0"0,9-7 97 0 0,9-6 9570 0 0,-25 14-9447 0 0,5 0-317 0 0,-1-1 0 0 0,1 1 0 0 0,0 0 0 0 0,-1 0 0 0 0,1 0 0 0 0,0 0 0 0 0,-1 0 0 0 0,1 0 0 0 0,0 0 0 0 0,-1 0 0 0 0,1 0 0 0 0,0 0 0 0 0,-1 0 0 0 0,1 0 0 0 0,0 0 0 0 0,-1 0 0 0 0,1 0 0 0 0,0 0-1 0 0,-1 0 1 0 0,1 0 0 0 0,0 1 0 0 0,-1-1 0 0 0,1 0 0 0 0,0 0 0 0 0,0 0 0 0 0,-1 1 0 0 0,-1 0 33 0 0,1 0-1 0 0,-1 0 1 0 0,1 0 0 0 0,-1 0-1 0 0,1 0 1 0 0,0 1-1 0 0,0-1 1 0 0,-1 1-1 0 0,1-1 1 0 0,0 0 0 0 0,0 1-1 0 0,0 0 1 0 0,1-1-1 0 0,-1 1 1 0 0,0 0-1 0 0,0-1 1 0 0,1 1 0 0 0,-1 2-1 0 0,4-4 105 0 0,0 1-117 0 0,0 0 0 0 0,0-1 0 0 0,0 0 1 0 0,0 1-1 0 0,1-1 0 0 0,-1 0 0 0 0,0-1 0 0 0,0 1 0 0 0,0 0 0 0 0,0-1 0 0 0,4-1 0 0 0,-1-1-6 0 0,-1 0 0 0 0,1 0-1 0 0,-1 0 1 0 0,0-1 0 0 0,0 0-1 0 0,0 0 1 0 0,8-9 0 0 0,-39 20-72 0 0,21-6 26 0 0,-4 4-24 0 0,-1 2 19 0 0,0 0 22 0 0,2-1 14 0 0,7-5 50 0 0,7 0 3 0 0,-4 0-60 0 0,-1 1-1 0 0,1-1 1 0 0,-1 0-1 0 0,1 0 1 0 0,-1 0-1 0 0,1-1 1 0 0,0 1-1 0 0,0 0 1 0 0,-1 0-1 0 0,1-1 1 0 0,0 1-1 0 0,0-1 1 0 0,2 0-1 0 0,10 3-65 0 0,7 1 101 0 0,-8 1-5837 0 0,-3 1-509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3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4143 0 0,'0'0'7259'0'0,"1"2"-6388"0"0,0 4-679 0 0,0-1 0 0 0,-1 1 0 0 0,1-1 0 0 0,-1 1 0 0 0,0-1 0 0 0,-1 1 0 0 0,0-1 1 0 0,1 1-1 0 0,-4 6 0 0 0,-2 9 563 0 0,-10 22-1 0 0,3-11-106 0 0,-19 51 722 0 0,9-26-428 0 0,-24 92 1 0 0,45-140-851 0 0,1-7-84 0 0,1 0-1 0 0,-1 0 1 0 0,1 0 0 0 0,0 1-1 0 0,0-1 1 0 0,0 0 0 0 0,0 0-1 0 0,0 1 1 0 0,0-1-1 0 0,1 0 1 0 0,-1 0 0 0 0,1 0-1 0 0,0 1 1 0 0,1 2 0 0 0,-2-3-291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8287 0 0,'0'0'5554'0'0,"2"2"-5008"0"0,27 30 345 0 0,2-2 0 0 0,39 30 1 0 0,34 33 30 0 0,-8 11-228 0 0,-78-82-534 0 0,-1 2 1 0 0,26 47-1 0 0,-29-45-92 0 0,-2 1 1 0 0,-1 0-1 0 0,12 47 1 0 0,-19-54-52 0 0,0-1 1 0 0,-1 1 0 0 0,-2 0-1 0 0,0 0 1 0 0,-1 0 0 0 0,-3 25-1 0 0,0-25 9 0 0,-1 0 0 0 0,0-1 0 0 0,-2 1 0 0 0,0-1 0 0 0,-1 0-1 0 0,-1-1 1 0 0,0 0 0 0 0,-2 0 0 0 0,0-1 0 0 0,-1 0 0 0 0,-1 0 0 0 0,0-2-1 0 0,-1 1 1 0 0,-16 13 0 0 0,-4 0 110 0 0,-1-1 0 0 0,-1-2 0 0 0,-65 36 0 0 0,-88 49 206 0 0,154-91-332 0 0,24-14-59 0 0,10-6 44 0 0,0 0 1 0 0,0 0-1 0 0,0 0 0 0 0,0 0 1 0 0,0 0-1 0 0,0 0 0 0 0,0 0 1 0 0,0 0-1 0 0,0 1 0 0 0,1-1 1 0 0,-1 0-1 0 0,0 0 1 0 0,0 0-1 0 0,0 0 0 0 0,0 0 1 0 0,0 0-1 0 0,0 0 0 0 0,0 0 1 0 0,0 0-1 0 0,0 0 0 0 0,0 0 1 0 0,0 0-1 0 0,0 0 0 0 0,0 0 1 0 0,0 0-1 0 0,0 0 1 0 0,0 0-1 0 0,0 0 0 0 0,0 0 1 0 0,0 0-1 0 0,0 0 0 0 0,0 0 1 0 0,0 1-1 0 0,0-1 0 0 0,0 0 1 0 0,0 0-1 0 0,0 0 0 0 0,0 0 1 0 0,0 0-1 0 0,0 0 1 0 0,0 0-1 0 0,0 0 0 0 0,0 0 1 0 0,0 0-1 0 0,0 0 0 0 0,0 0 1 0 0,0 0-1 0 0,0 0 0 0 0,0 0 1 0 0,0 1-1 0 0,0-1 0 0 0,0 0 1 0 0,0 0-1 0 0,0 0 1 0 0,0 0-1 0 0,15 5-359 0 0,6-1-19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3679 0 0,'0'0'284'0'0,"-2"1"84"0"0,-2 1 745 0 0,1 0-1 0 0,0 0 1 0 0,0 0-1 0 0,0 1 1 0 0,0 0-1 0 0,0-1 0 0 0,0 1 1 0 0,-3 5-1 0 0,0 3 2048 0 0,8-10-2638 0 0,11 2-201 0 0,-1 1 0 0 0,1-1 0 0 0,-1-1 0 0 0,1 0 0 0 0,0-1 0 0 0,15 0 0 0 0,82-9 292 0 0,-46 2-427 0 0,120-12-103 0 0,-124 11-92 0 0,28-5-785 0 0,-85 12 166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3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5983 0 0,'0'0'464'0'0,"3"0"-305"0"0,9 2 988 0 0,0 0 1 0 0,1-1-1 0 0,0-1 0 0 0,-1 0 0 0 0,17-2 1 0 0,66-14 2837 0 0,-85 14-3903 0 0,21-4 684 0 0,25-6 587 0 0,0 3 1 0 0,72-3-1 0 0,-123 13-1258 0 0,5 1-43 0 0,-10-2-43 0 0,0 0 1 0 0,1 1-1 0 0,-1-1 1 0 0,1 0 0 0 0,-1 0-1 0 0,0 0 1 0 0,1 0-1 0 0,-1 0 1 0 0,1 1-1 0 0,-1-1 1 0 0,0 0-1 0 0,1 0 1 0 0,-1 1-1 0 0,0-1 1 0 0,1 0-1 0 0,-1 0 1 0 0,0 1-1 0 0,0-1 1 0 0,1 0 0 0 0,-1 1-1 0 0,0-1 1 0 0,0 0-1 0 0,1 1 1 0 0,-1-1-169 0 0,0 1 0 0 0,0-1 0 0 0,0 0 0 0 0,0 0 0 0 0,0 0 0 0 0,0 1 0 0 0,4 1-2862 0 0,-4-2 2862 0 0,1 0 0 0 0,-3 4-2767 0 0,-3 15-3000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6911 0 0,'0'0'3714'0'0,"1"3"-3040"0"0,0 0-449 0 0,0-1 0 0 0,0 1 0 0 0,0 0 0 0 0,1-1 0 0 0,-1 0 0 0 0,1 1 0 0 0,0-1 0 0 0,0 0 0 0 0,-1 1 0 0 0,2-1 0 0 0,-1 0 0 0 0,0-1 0 0 0,0 1 0 0 0,0 0 0 0 0,1-1 0 0 0,-1 1 0 0 0,1-1 0 0 0,-1 1 0 0 0,1-1 0 0 0,0 0 0 0 0,0 0-1 0 0,-1-1 1 0 0,1 1 0 0 0,0 0 0 0 0,0-1 0 0 0,0 0 0 0 0,0 0 0 0 0,5 0 0 0 0,1 0 75 0 0,-6 0 715 0 0,-6-1-956 0 0,-2-2-48 0 0,-25-7 48 0 0,18 7-47 0 0,2 1-1 0 0,7 2 45 0 0,6-2 20 0 0,4-3-49 0 0,0 0 1 0 0,1 1-1 0 0,0 0 1 0 0,16-6-1 0 0,-10 6-27 0 0,1-1 0 0 0,-4 2-13 0 0,-11 3 12 0 0,0 0 0 0 0,0 0 0 0 0,0 0 0 0 0,0 0 0 0 0,0 0 1 0 0,0 0-1 0 0,0 0 0 0 0,0 0 0 0 0,0 0 0 0 0,0 0 0 0 0,0 0 0 0 0,0 0 0 0 0,0 0 0 0 0,0 1 1 0 0,0-1-1 0 0,0 0 0 0 0,0 0 0 0 0,0 0 0 0 0,0 0 0 0 0,0 0 0 0 0,0 0 0 0 0,0 0 0 0 0,0 0 1 0 0,0 0-1 0 0,0 0 0 0 0,0 0 0 0 0,0 0 0 0 0,0 0 0 0 0,0 0 0 0 0,1 0 0 0 0,-1 0 0 0 0,0 0 1 0 0,0 0-1 0 0,0 0 0 0 0,0 0 0 0 0,0 0 0 0 0,0 1 0 0 0,0-1 0 0 0,0 0 0 0 0,0 0 0 0 0,0 0 1 0 0,0 0-1 0 0,0 0 0 0 0,0 0 0 0 0,0 0 0 0 0,0 0 0 0 0,0 0 0 0 0,0 0 0 0 0,0 0 0 0 0,1 0 1 0 0,-1 0-1 0 0,0 0 0 0 0,0 0 0 0 0,0 0 0 0 0,0 0 0 0 0,0 0 0 0 0,0 0 0 0 0,0 0 0 0 0,0-1 1 0 0,-3 13-24 0 0,0 2-19 0 0,0-3 46 0 0,2-9 319 0 0,1 0-242 0 0,-1 6 0 0 0,0-6 0 0 0,0-1-13 0 0,-3 1-49 0 0,-4 0 93 0 0,-15-5-35 0 0,12-1-76 0 0,11 3 0 0 0,-1 1 0 0 0,1 0 0 0 0,-1-1 0 0 0,1 1 0 0 0,0 0 0 0 0,-1-1 0 0 0,1 1 0 0 0,0-1 0 0 0,-1 1 0 0 0,1-1 0 0 0,0 1 0 0 0,-1 0 0 0 0,1-1 0 0 0,0 1 0 0 0,0-1 0 0 0,0 1 0 0 0,-1-2 0 0 0,5-8 0 0 0,3 1-12 0 0,-3 6-36 0 0,6-2 36 0 0,2 0 23 0 0,-12 5-10 0 0,0 0-1 0 0,0 0 1 0 0,0 0 0 0 0,0 0-1 0 0,0 0 1 0 0,0-1 0 0 0,0 1-1 0 0,0 0 1 0 0,0 0 0 0 0,0 0-1 0 0,0 0 1 0 0,1 0 0 0 0,-1 0-1 0 0,0 0 1 0 0,0 0 0 0 0,0 0-1 0 0,0 0 1 0 0,0 0 0 0 0,0 0-1 0 0,0 0 1 0 0,0 0 0 0 0,0 0-1 0 0,0 0 1 0 0,0 0 0 0 0,0 0-1 0 0,1 0 1 0 0,-1 0 0 0 0,0 0 0 0 0,0 0-1 0 0,0 0 1 0 0,0 0 0 0 0,0 0-1 0 0,0 0 1 0 0,0 0 0 0 0,0 0-1 0 0,0 1 1 0 0,0-1 0 0 0,0 0-1 0 0,0 0 1 0 0,0 0 0 0 0,0 0-1 0 0,0 0 1 0 0,1 0 0 0 0,-1 0-1 0 0,0 0 1 0 0,0 0 0 0 0,0 0-1 0 0,0 0 1 0 0,0 0 0 0 0,0 0-1 0 0,0 0 1 0 0,0 1 0 0 0,0-1-1 0 0,0 0 1 0 0,0 0 0 0 0,0 0-1 0 0,0 0 1 0 0,0 0 0 0 0,0 0 0 0 0,0 0-1 0 0,0 0 1 0 0,0 0 0 0 0,2 10 20 0 0,-1-8 380 0 0,-1 1-325 0 0,0 6-46 0 0,2-5 34 0 0,6 2 2 0 0,-6-5-2 0 0,0-2-10 0 0,6-4-33 0 0,-4 3 22 0 0,2-4-47 0 0,-5 4-71 0 0,-2 2 104 0 0,-6 0-32 0 0,8 0 10 0 0,-1-1-1 0 0,0 0 1 0 0,0 1 0 0 0,0-1 0 0 0,1 0 0 0 0,-1 1-1 0 0,0-1 1 0 0,1 1 0 0 0,-1-1 0 0 0,1 1-1 0 0,-1-1 1 0 0,0 1 0 0 0,1-1 0 0 0,-1 1-1 0 0,1-1 1 0 0,-1 1 0 0 0,1 0 0 0 0,-1-1-1 0 0,2 1 1 0 0,35-27-7 0 0,-26 18 0 0 0,-3 2-10 0 0,-6 5-49 0 0,-4 2-16 0 0,2-1 67 0 0,-1 1-1 0 0,1 0 1 0 0,-1 0 0 0 0,1-1-1 0 0,0 1 1 0 0,-1 0 0 0 0,1 0-1 0 0,-1 0 1 0 0,1 0 0 0 0,-1-1-1 0 0,1 1 1 0 0,-1 0-1 0 0,1 0 1 0 0,-1 0 0 0 0,1 0-1 0 0,0 0 1 0 0,-1 0 0 0 0,1 0-1 0 0,-1 0 1 0 0,1 0 0 0 0,-1 1-1 0 0,-6 4-44 0 0,2 3 30 0 0,4-4-25 0 0,4 9 36 0 0,5-3 23 0 0,-8-10-10 0 0,-1-1-1 0 0,1 1 1 0 0,0 0 0 0 0,0 1-1 0 0,0-1 1 0 0,0 0 0 0 0,0 0-1 0 0,0 0 1 0 0,0 0 0 0 0,0 0-1 0 0,0 0 1 0 0,0 0 0 0 0,0 0-1 0 0,0 0 1 0 0,0 0 0 0 0,0 0 0 0 0,0 0-1 0 0,0 0 1 0 0,-1 0 0 0 0,1 0-1 0 0,0 0 1 0 0,0 0 0 0 0,0 0-1 0 0,0 0 1 0 0,0 0 0 0 0,0 0-1 0 0,0 0 1 0 0,0 0 0 0 0,0 0-1 0 0,0 0 1 0 0,0 0 0 0 0,0 1 0 0 0,0-1-1 0 0,0 0 1 0 0,0 0 0 0 0,0 0-1 0 0,0 0 1 0 0,0 0 0 0 0,0 0-1 0 0,0 0 1 0 0,0 0 0 0 0,0 0-1 0 0,0 0 1 0 0,0 0 0 0 0,0 0-1 0 0,0 0 1 0 0,0 0 0 0 0,0 1 0 0 0,0-1-1 0 0,0 0 1 0 0,0 0 0 0 0,0 0-1 0 0,0 0 1 0 0,0 0 0 0 0,0 0-1 0 0,0 0 1 0 0,0 0 0 0 0,1 0-1 0 0,-1 0 1 0 0,0 0 0 0 0,0 0 0 0 0,-7 2 16 0 0,1 0 1 0 0,-1 0 0 0 0,0-1 0 0 0,0 0 0 0 0,0-1 0 0 0,0 1-1 0 0,-12-2 1 0 0,9-1-6 0 0,-2-1-12 0 0,11 2 0 0 0,1 1 0 0 0,0 0 0 0 0,-1 0 0 0 0,1 0 0 0 0,-1 0 0 0 0,1-1 0 0 0,0 1 0 0 0,-1 0 0 0 0,1 0 0 0 0,0-1 0 0 0,-1 1 0 0 0,1 0 0 0 0,0-1 0 0 0,-1 1 0 0 0,1 0 0 0 0,0-1 0 0 0,0 1 0 0 0,0 0 0 0 0,-1-1 0 0 0,1 1 0 0 0,0-1 0 0 0,3-11 0 0 0,-1 8 0 0 0,0 1 0 0 0,0 0 0 0 0,0 0 0 0 0,0 0 0 0 0,1 1 0 0 0,-1-1 0 0 0,1 1 0 0 0,0-1 0 0 0,-1 1 0 0 0,1 0 0 0 0,5-3 0 0 0,7-6 0 0 0,-4 3 0 0 0,-4 1-10 0 0,-6 6-12 0 0,-2 2 1 0 0,-8 6 10 0 0,1 1 11 0 0,-2 7 0 0 0,-4-1 0 0 0,11-10 1 0 0,-16 8 52 0 0,-42 18 32 0 0,59-30 46 0 0,20-1-31 0 0,-7 1-38 0 0,9-3 56 0 0,41-3 124 0 0,-49 6-271 0 0,-10 0-118 0 0,3 12-862 0 0,-5-12 965 0 0,0 1 1 0 0,0 0-1 0 0,0 0 1 0 0,0-1 0 0 0,0 1-1 0 0,0 0 1 0 0,0 0-1 0 0,0-1 1 0 0,0 1-1 0 0,0 0 1 0 0,0 0-1 0 0,-1-1 1 0 0,1 1-1 0 0,0 0 1 0 0,0 0 0 0 0,-1-1-1 0 0,1 1 1 0 0,-1 0-1 0 0,1-1 1 0 0,-1 1-1 0 0,0 2-106 0 0,-1 0-110 0 0,0 0 0 0 0,0 0 0 0 0,0 0 0 0 0,0 0-1 0 0,0-1 1 0 0,-1 1 0 0 0,-3 3 0 0 0,-8 5-1411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14 5063 0 0,'0'0'390'0'0,"2"0"-38"0"0,31-14 11090 0 0,-35 16-11284 0 0,-86 51 33 0 0,-121 53 0 0 0,136-76-161 0 0,50-22-21 0 0,0 1 1 0 0,1 1-1 0 0,0 1 0 0 0,-35 25 0 0 0,52-32-9 0 0,0 0 0 0 0,1 1 0 0 0,-1-1 0 0 0,1 1 0 0 0,0 0 0 0 0,-6 10 0 0 0,10-14 0 0 0,-1 0 0 0 0,0 0 0 0 0,0 0 0 0 0,0 0 0 0 0,1 0 0 0 0,-1 0 0 0 0,0 1 0 0 0,1-1 0 0 0,-1 0 0 0 0,1 1 0 0 0,0-1 0 0 0,-1 0 0 0 0,1 1 0 0 0,0 1 0 0 0,0 1 0 0 0,-1-1 29 0 0,0 0-1 0 0,1 0 0 0 0,-1 0 1 0 0,1 0-1 0 0,0 0 1 0 0,0 0-1 0 0,0 0 1 0 0,0 0-1 0 0,1 0 0 0 0,-1-1 1 0 0,1 1-1 0 0,0 0 1 0 0,-1 0-1 0 0,3 3 0 0 0,1 7 98 0 0,-1 14 136 0 0,-5-14-252 0 0,-1 2-10 0 0,-2 11-1 0 0,6-22 17 0 0,-1-2-7 0 0,1-1 0 0 0,-1 1 0 0 0,0 0 0 0 0,1 0 0 0 0,-1 0 0 0 0,1 0 0 0 0,0-1 0 0 0,0 1 0 0 0,-1 0 0 0 0,1-1 0 0 0,0 1 0 0 0,1 0 0 0 0,-1-1 0 0 0,0 0 0 0 0,0 1 0 0 0,1-1 0 0 0,-1 1 0 0 0,0-1 0 0 0,1 0 0 0 0,1 1 0 0 0,3 2 94 0 0,0-1 0 0 0,0 0 0 0 0,12 5 0 0 0,4-1 73 0 0,0-1 0 0 0,1 0 0 0 0,0-2 1 0 0,27 2-1 0 0,93-4 247 0 0,-132-3-373 0 0,1 1 0 0 0,-1 1-1 0 0,1 0 1 0 0,14 4 0 0 0,-1 2-7 0 0,34 15 1 0 0,-34-14-44 0 0,-20-7 0 0 0,-1 0 0 0 0,-1 0 0 0 0,1 0 0 0 0,0 0 0 0 0,0-1 0 0 0,0 0 0 0 0,0 1 0 0 0,0-1 0 0 0,0 0 0 0 0,0-1 0 0 0,-1 1 0 0 0,8-2 0 0 0,0-1 0 0 0,16-3 0 0 0,1-2 0 0 0,-2 0 0 0 0,1-2 0 0 0,-1-1 0 0 0,33-20 0 0 0,16-19 6 0 0,-42 26 52 0 0,-23 16-68 0 0,-3 0-44 0 0,-6 6-31 0 0,0 0 0 0 0,0 0 0 0 0,-1 0 0 0 0,1 0 0 0 0,-1 0 0 0 0,1 0 0 0 0,-1 0 0 0 0,1 0-1 0 0,-1 0 1 0 0,0 0 0 0 0,0-1 0 0 0,0 1 0 0 0,0 0 0 0 0,-1-3 0 0 0,1 4 105 0 0,-1-1-232 0 0,1 0 16 0 0,-4-14-61 0 0,1 1 0 0 0,1 0-1 0 0,-1-31 1 0 0,1 30 190 0 0,-3-6 42 0 0,-2 14-14 0 0,3 4 31 0 0,2 2 7 0 0,0 1-1 0 0,-1-1 1 0 0,1 0 0 0 0,0 1-1 0 0,-1-1 1 0 0,1 1 0 0 0,-1 0-1 0 0,0 0 1 0 0,1 0 0 0 0,-1 0-1 0 0,0 0 1 0 0,0 0-1 0 0,1 1 1 0 0,-7-1 0 0 0,-1 1-11 0 0,0 0 1 0 0,-20 4 0 0 0,0-1 1 0 0,15-2 44 0 0,0 1 0 0 0,1 0-1 0 0,-1 1 1 0 0,0 0 0 0 0,1 1 0 0 0,-21 9-1 0 0,33-12 155 0 0,-7 25 540 0 0,8 2-353 0 0,1-14-180 0 0,-1 1-1 0 0,0-1 0 0 0,-1 0 0 0 0,0 0 0 0 0,-6 15 0 0 0,4-13-126 0 0,0-3 2 0 0,1-1 17 0 0,-3 24 23 0 0,6-31-67 0 0,1 6-22 0 0,0-6 22 0 0,2 6-47 0 0,-3-8-104 0 0,0-1-1367 0 0,2 10-1262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14 7367 0 0,'0'0'2556'0'0,"-11"-8"3450"0"0,5 6-5664 0 0,0 1 0 0 0,0 0 1 0 0,0 0-1 0 0,-1 1 1 0 0,1 0-1 0 0,0 0 0 0 0,0 0 1 0 0,-1 1-1 0 0,1 0 1 0 0,-10 3-1 0 0,-4 2-199 0 0,-36 15 1 0 0,15-3-50 0 0,1 2 0 0 0,1 2 0 0 0,1 1-1 0 0,2 2 1 0 0,0 1 0 0 0,-61 59 0 0 0,91-78-65 0 0,0 0-1 0 0,0 1 1 0 0,0-1-1 0 0,1 1 1 0 0,0 0 0 0 0,-7 17-1 0 0,12-24 36 0 0,0 0 3 0 0,0 0-55 0 0,0 0 0 0 0,1 0 0 0 0,-1-1 0 0 0,0 1 0 0 0,1 0 0 0 0,-1 0 0 0 0,1 0 0 0 0,-1-1 0 0 0,1 1 0 0 0,-1 0 0 0 0,1-1 0 0 0,0 1 1 0 0,-1 0-1 0 0,1-1 0 0 0,0 1 0 0 0,-1-1 0 0 0,1 1 0 0 0,0-1 0 0 0,0 1 0 0 0,1 0 0 0 0,14-5 53 0 0,0 0 1 0 0,0-1-1 0 0,0 0 0 0 0,-1-2 0 0 0,0 0 0 0 0,15-9 1 0 0,-7 4 41 0 0,38-14 1 0 0,-53 24-128 0 0,-7 2-73 0 0,-5 10-126 0 0,-3 0 196 0 0,0 0 1 0 0,-1-1-1 0 0,-9 10 0 0 0,10-12 5 0 0,0 1 0 0 0,0 0 1 0 0,1 1-1 0 0,-9 13 0 0 0,15-21 18 0 0,0-1 0 0 0,0 0 0 0 0,0 0 0 0 0,-1 0-1 0 0,1 1 1 0 0,0-1 0 0 0,0 0 0 0 0,0 0 0 0 0,0 1 0 0 0,0-1-1 0 0,0 0 1 0 0,0 0 0 0 0,0 1 0 0 0,0-1 0 0 0,0 0 0 0 0,0 0-1 0 0,0 1 1 0 0,0-1 0 0 0,0 0 0 0 0,0 0 0 0 0,0 1 0 0 0,0-1-1 0 0,0 0 1 0 0,0 0 0 0 0,0 1 0 0 0,0-1 0 0 0,0 0 0 0 0,0 0-1 0 0,1 0 1 0 0,-1 1 0 0 0,0-1 0 0 0,0 0 0 0 0,0 0 0 0 0,0 0-1 0 0,0 1 1 0 0,1-1 0 0 0,-1 0 0 0 0,0 0 0 0 0,0 0 0 0 0,0 0-1 0 0,1 1 1 0 0,-1-1 0 0 0,0 0 0 0 0,0 0 0 0 0,1 0 0 0 0,-1 0-1 0 0,0 0 1 0 0,0 0 0 0 0,1 0 0 0 0,-1 0 0 0 0,0 0 0 0 0,0 0-1 0 0,1 0 1 0 0,-1 0 0 0 0,0 0 0 0 0,0 0 0 0 0,1 0 0 0 0,-1 0 0 0 0,0 0-1 0 0,0 0 1 0 0,1 0 0 0 0,-1 0 0 0 0,0 0 0 0 0,1-1-1 0 0,-1 1-9 0 0,11 0-179 0 0,0-1 0 0 0,0-1 0 0 0,0 0 0 0 0,0 0 0 0 0,17-7 0 0 0,26-13-4814 0 0,3-3-1535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1137 1 8495 0 0,'0'0'2227'0'0,"-3"0"-1508"0"0,-5 4-512 0 0,0 0 0 0 0,0 1-1 0 0,0-1 1 0 0,1 2 0 0 0,-14 11 0 0 0,12-10-106 0 0,-45 38 57 0 0,14-12-213 0 0,-52 35-1 0 0,-269 167-1215 0 0,145-78 856 0 0,155-107 424 0 0,-74 78 1 0 0,118-110 60 0 0,2 1-1 0 0,-23 34 1 0 0,33-45-28 0 0,0 0 1 0 0,1 0 0 0 0,0 1-1 0 0,0-1 1 0 0,1 1-1 0 0,0 0 1 0 0,1-1 0 0 0,0 1-1 0 0,1 1 1 0 0,-2 11 0 0 0,4-17-9 0 0,-1 0-1 0 0,0 1 1 0 0,1-1 0 0 0,0 0 0 0 0,0 0 0 0 0,1 0 0 0 0,-1 0 0 0 0,1 0 0 0 0,-1 0 0 0 0,1 0-1 0 0,1 0 1 0 0,-1 0 0 0 0,0-1 0 0 0,1 1 0 0 0,0-1 0 0 0,5 5 0 0 0,-4-4 27 0 0,0 0 1 0 0,1-1-1 0 0,0 0 1 0 0,-1 0-1 0 0,1 0 1 0 0,0 0-1 0 0,0-1 1 0 0,0 0 0 0 0,1 0-1 0 0,-1 0 1 0 0,1-1-1 0 0,6 2 1 0 0,5-2 118 0 0,0 0 1 0 0,-1-1-1 0 0,1-1 0 0 0,18-2 1 0 0,66-17 364 0 0,-10 1-338 0 0,-70 16-221 0 0,21-3-763 0 0,-14 3-2616 0 0,-6 3-1199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4143 0 0,'0'0'6068'0'0,"-2"2"-5468"0"0,-20 14 478 0 0,-40 23-1 0 0,39-25-253 0 0,-44 32 0 0 0,50-31-588 0 0,0 0 1 0 0,-15 19-1 0 0,26-26-164 0 0,0-1-1 0 0,1 1 1 0 0,0 0-1 0 0,1 0 1 0 0,-1 1-1 0 0,1-1 1 0 0,-4 15-1 0 0,8-21-52 0 0,0-1-1 0 0,0 1 1 0 0,-1-1-1 0 0,1 1 1 0 0,1-1-1 0 0,-1 1 1 0 0,0-1-1 0 0,0 1 0 0 0,0-1 1 0 0,1 0-1 0 0,-1 1 1 0 0,1-1-1 0 0,-1 1 1 0 0,1-1-1 0 0,-1 0 1 0 0,1 1-1 0 0,0-1 1 0 0,0 0-1 0 0,1 2 1 0 0,0 0 23 0 0,1 0 0 0 0,0 0 0 0 0,0-1 0 0 0,-1 1 1 0 0,7 3-1 0 0,-5-4 15 0 0,1 1 0 0 0,-1-1 0 0 0,1-1 1 0 0,0 1-1 0 0,0-1 0 0 0,0 1 0 0 0,0-2 0 0 0,0 1 0 0 0,0 0 0 0 0,0-1 1 0 0,0 0-1 0 0,0 0 0 0 0,0 0 0 0 0,0-1 0 0 0,0 0 0 0 0,0 0 1 0 0,0 0-1 0 0,6-2 0 0 0,4-3 86 0 0,-1 0 0 0 0,1 0 0 0 0,-1-2 0 0 0,20-13 0 0 0,-15 9-156 0 0,-1-1-1 0 0,-1-1 1 0 0,0-1-1 0 0,-1-1 0 0 0,25-30 1 0 0,-40 44-38 0 0,0 1 0 0 0,0 0 0 0 0,0 0 0 0 0,-1-1 0 0 0,1 1 0 0 0,0 0 0 0 0,-1-1 0 0 0,1 1 0 0 0,-1-1 0 0 0,1 1 0 0 0,-1-1 0 0 0,0 1 0 0 0,0-1 0 0 0,0 1 0 0 0,0-1 0 0 0,0 1 0 0 0,0-1 0 0 0,0 1 0 0 0,0-1 0 0 0,-1-1 0 0 0,1 1-46 0 0,-1 0 1 0 0,0 1-1 0 0,0-1 0 0 0,0 0 1 0 0,0 1-1 0 0,-1-1 0 0 0,1 1 0 0 0,0-1 1 0 0,-1 1-1 0 0,1-1 0 0 0,-1 1 1 0 0,1 0-1 0 0,-3-2 0 0 0,-5-1-345 0 0,1-1-1 0 0,-1 1 1 0 0,0 1 0 0 0,-16-5-1 0 0,21 7 337 0 0,2 1-30 0 0,0-1 10 0 0,-8-2 10 0 0,0 0 24 0 0,9 2-34 0 0,2 0-974 0 0,19-17-568 0 0,-8 11 296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9439 0 0,'0'0'3990'0'0,"1"3"-3934"0"0,9 18 214 0 0,-1 1 0 0 0,8 31 1 0 0,8 53 837 0 0,-17-67-798 0 0,-5-26-234 0 0,3 13 162 0 0,13 37 0 0 0,-16-57-134 0 0,0 0-1 0 0,0 0 1 0 0,7 10 0 0 0,-8-14 102 0 0,-2-1-179 0 0,1 0-1 0 0,0 0 1 0 0,0 0-1 0 0,0 0 0 0 0,0-1 1 0 0,0 1-1 0 0,0 0 1 0 0,0-1-1 0 0,0 1 0 0 0,0-1 1 0 0,0 1-1 0 0,1-1 1 0 0,-1 1-1 0 0,0-1 1 0 0,0 0-1 0 0,0 0 0 0 0,1 0 1 0 0,1 1-1 0 0,-3-1-40 0 0,2 0 112 0 0,9-7 358 0 0,-4 1-314 0 0,-1 0 0 0 0,0-1 1 0 0,0 1-1 0 0,0-1 1 0 0,-1 0-1 0 0,0-1 1 0 0,6-11-1 0 0,5-6 120 0 0,118-155 695 0 0,-116 158-907 0 0,6-5-39 0 0,39-36 0 0 0,-52 55-80 0 0,-9 7-509 0 0,4-2 1290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15 9151 0 0,'0'0'422'0'0,"2"-2"-13"0"0,12-11 2568 0 0,-25 22-740 0 0,9-8-2854 0 0,-44 38 1070 0 0,-45 46 0 0 0,12-9-189 0 0,-50 46-87 0 0,99-90-154 0 0,2 1 1 0 0,-27 40 0 0 0,48-63-17 0 0,1 1 1 0 0,-1 0 0 0 0,2 0 0 0 0,0 1-1 0 0,0-1 1 0 0,-4 19 0 0 0,8-26 10 0 0,0 1 0 0 0,0-1 0 0 0,1 1 0 0 0,0-1 0 0 0,-1 1 0 0 0,2 0 0 0 0,-1-1 0 0 0,0 1 0 0 0,1-1 0 0 0,0 1 0 0 0,0-1 0 0 0,0 1 0 0 0,1-1 1 0 0,0 0-1 0 0,-1 1 0 0 0,1-1 0 0 0,1 0 0 0 0,-1 0 0 0 0,1 0 0 0 0,4 5 0 0 0,1-1 35 0 0,0-1 0 0 0,0 0 1 0 0,1-1-1 0 0,0 0 0 0 0,0 0 0 0 0,0 0 1 0 0,1-1-1 0 0,0-1 0 0 0,0 0 0 0 0,14 4 1 0 0,4-1-271 0 0,0-1 0 0 0,49 4 0 0 0,-46-8-621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6911 0 0,'0'0'528'0'0,"-2"0"-341"0"0,-4 2 67 0 0,1-1 0 0 0,-1 1 0 0 0,1-1-1 0 0,0 2 1 0 0,0-1 0 0 0,0 0 0 0 0,0 1 0 0 0,0 0 0 0 0,0 0-1 0 0,1 1 1 0 0,-1-1 0 0 0,1 1 0 0 0,0 0 0 0 0,0 0-1 0 0,0 0 1 0 0,1 1 0 0 0,-1-1 0 0 0,1 1 0 0 0,0 0 0 0 0,1 0-1 0 0,-1 0 1 0 0,1 0 0 0 0,-2 7 0 0 0,3-8-158 0 0,0 0 0 0 0,0 0 0 0 0,0 0 1 0 0,1 0-1 0 0,0 0 0 0 0,-1 0 0 0 0,2 0 0 0 0,-1 0 0 0 0,0 0 0 0 0,1 0 1 0 0,0 0-1 0 0,0 0 0 0 0,0 0 0 0 0,0 0 0 0 0,1-1 0 0 0,-1 1 0 0 0,1 0 1 0 0,3 5-1 0 0,0-2 55 0 0,0-1 0 0 0,0 0 0 0 0,0 0 0 0 0,1 0 0 0 0,0 0 0 0 0,0-1 0 0 0,0 0 0 0 0,7 4 1 0 0,20 9 438 0 0,0-2 1 0 0,69 24 0 0 0,-19-8-295 0 0,-54-21-286 0 0,-24-9-196 0 0,8 3 162 0 0,-3-3-3707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5527 0 0,'0'0'5124'0'0,"-2"2"-4612"0"0,-174 149 2478 0 0,-119 96-410 0 0,276-232-2541 0 0,0-2 0 0 0,-1 0 0 0 0,-1-1 0 0 0,-43 18 1 0 0,62-29 254 0 0,12-9-203 0 0,-9 8-90 0 0,2-2-135 0 0,0 1 1 0 0,0-1-1 0 0,0 1 0 0 0,1 0 0 0 0,-1 0 1 0 0,0 1-1 0 0,1-1 0 0 0,-1 1 0 0 0,0-1 0 0 0,1 1 1 0 0,6 1-1 0 0,7 2-5521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11231 0 0,'0'0'2830'0'0,"2"2"-2577"0"0,5 4-111 0 0,1 0 0 0 0,0 0 0 0 0,1-1 1 0 0,-1 0-1 0 0,1 0 0 0 0,12 4 0 0 0,-11-6 39 0 0,-1 1 1 0 0,0 1-1 0 0,0 0 0 0 0,0 0 0 0 0,0 1 1 0 0,-1 0-1 0 0,9 8 0 0 0,-13-10-77 0 0,-1 1 0 0 0,1-1 1 0 0,-1 1-1 0 0,0 0 0 0 0,0 0 0 0 0,-1 0 0 0 0,1 0 0 0 0,-1 0 0 0 0,0 0 0 0 0,0 1 0 0 0,1 10 0 0 0,-2-7-17 0 0,0 0 0 0 0,-1 0-1 0 0,0 0 1 0 0,0 0 0 0 0,-1 0-1 0 0,-4 16 1 0 0,-4 3-7 0 0,0 0 0 0 0,-2-1 0 0 0,-22 40 0 0 0,31-64-74 0 0,-9 18 22 0 0,-2 1 0 0 0,0-1 1 0 0,-1-1-1 0 0,-1-1 1 0 0,-1 0-1 0 0,-1-1 1 0 0,0 0-1 0 0,-29 21 1 0 0,39-34-33 0 0,3-2-26 0 0,0-1 1 0 0,0 1-1 0 0,0-1 0 0 0,0 0 1 0 0,-7 2-1 0 0,9-3-963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58 5527 0 0,'-55'-49'2456'0'0,"53"48"-1569"0"0,0 0 0 0 0,0 0 0 0 0,0 1-1 0 0,0-1 1 0 0,0 0 0 0 0,0 1 0 0 0,-4-1-1 0 0,2 0-166 0 0,1 0 21 0 0,3 3-550 0 0,-1 5-86 0 0,0 0 0 0 0,1-1 1 0 0,-1 1-1 0 0,2 0 0 0 0,-1 0 1 0 0,1-1-1 0 0,0 1 0 0 0,0 0 1 0 0,1-1-1 0 0,0 1 0 0 0,4 9 1 0 0,-1-2 41 0 0,2-1 0 0 0,-1 0-1 0 0,2-1 1 0 0,12 18 0 0 0,-15-24-116 0 0,8 13 9 0 0,2-1 1 0 0,0 0 0 0 0,1-2 0 0 0,28 24 0 0 0,-42-39-505 0 0,1 1-1 0 0,-1-1 1 0 0,1 0-1 0 0,-1 0 1 0 0,1 0 0 0 0,-1 0-1 0 0,1 0 1 0 0,0 0 0 0 0,0-1-1 0 0,5 1 1 0 0,-7-1-255 0 0,16 1-4929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8 8287 0 0,'0'0'639'0'0,"2"-2"-415"0"0,5-2-75 0 0,-5 3 491 0 0,10 5 1100 0 0,-10-3-928 0 0,0 0-690 0 0,0 0 0 0 0,0 0 0 0 0,0 0 1 0 0,0 1-1 0 0,0-1 0 0 0,0 1 0 0 0,-1-1 0 0 0,1 1 0 0 0,0 0 0 0 0,1 2 0 0 0,-3-3-61 0 0,1 0 0 0 0,-1 0-1 0 0,0 0 1 0 0,1 0 0 0 0,-1 0 0 0 0,0 1 0 0 0,0-1 0 0 0,0 0-1 0 0,0 0 1 0 0,0 0 0 0 0,0 1 0 0 0,0-1 0 0 0,0 0 0 0 0,0 0 0 0 0,-1 0-1 0 0,1 0 1 0 0,0 1 0 0 0,-1-1 0 0 0,1 0 0 0 0,-1 0 0 0 0,1 0-1 0 0,-2 1 1 0 0,-13 24 530 0 0,14-26-585 0 0,-15 21 323 0 0,0-1 0 0 0,-2-1 0 0 0,0-1 0 0 0,-37 29 0 0 0,18-21-191 0 0,-75 41 0 0 0,32-21-139 0 0,-13 7-18 0 0,76-45-79 0 0,-1 0 0 0 0,0-1 0 0 0,-29 7 0 0 0,33-11 15 0 0,9-1 44 0 0,0-1-1 0 0,0 1 1 0 0,0-1 0 0 0,0-1 0 0 0,0 1 0 0 0,0-1 0 0 0,0 0 0 0 0,0 0 0 0 0,0 0 0 0 0,0-1 0 0 0,0 0 0 0 0,0 0 0 0 0,-6-2 0 0 0,11 2 15 0 0,0 0 1 0 0,0 0 0 0 0,0 0 0 0 0,1 0 0 0 0,-1 0 0 0 0,1 0-1 0 0,-1 0 1 0 0,0 0 0 0 0,1 1 0 0 0,0-1 0 0 0,-1 0-1 0 0,2-1 1 0 0,2-3-113 0 0,1-1 0 0 0,0 2 0 0 0,0-1 0 0 0,0 0-1 0 0,1 1 1 0 0,-1 0 0 0 0,1 0 0 0 0,0 1 0 0 0,0 0-1 0 0,0 0 1 0 0,1 0 0 0 0,-1 1 0 0 0,1 0 0 0 0,12-3 0 0 0,-4 5 72 0 0,-12 1 147 0 0,1 0 0 0 0,0 0 0 0 0,0 0 0 0 0,-1 1 1 0 0,1-1-1 0 0,-1 1 0 0 0,1 0 0 0 0,-1 0 0 0 0,1 0 0 0 0,-1 0 1 0 0,0 0-1 0 0,0 1 0 0 0,0 0 0 0 0,-1-1 0 0 0,1 1 0 0 0,-1 0 1 0 0,1 0-1 0 0,-1 1 0 0 0,0-1 0 0 0,0 0 0 0 0,2 7 1 0 0,1 1 60 0 0,0 1 1 0 0,-1 1-1 0 0,-1-1 1 0 0,0 0-1 0 0,2 19 1 0 0,-3-8-61 0 0,-1 1 1 0 0,-1-1 0 0 0,-1 1-1 0 0,-7 35 1 0 0,-26 92 146 0 0,25-116-169 0 0,7-27-21 0 0,1-2-24 0 0,2 12-98 0 0,-1-15-321 0 0,1-3 211 0 0,0 0 0 0 0,1 0 1 0 0,-1 1-1 0 0,1-1 1 0 0,-1 0-1 0 0,0 0 0 0 0,1 0 1 0 0,-1 0-1 0 0,3-1 1 0 0,-4 1-71 0 0,17-4-5262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11519 0 0,'0'0'1040'0'0,"0"3"-853"0"0,-3 14 205 0 0,2-1-1 0 0,0 1 1 0 0,1-1-1 0 0,0 1 1 0 0,6 31 0 0 0,23 84 1993 0 0,-27-123-2504 0 0,18 55 282 0 0,32 73-1 0 0,10 27-53 0 0,-54-138-101 0 0,-2 0 1 0 0,0 1 0 0 0,-2 0 0 0 0,2 37-1 0 0,-6-43 6 0 0,-2 0 0 0 0,0 0-1 0 0,-1 0 1 0 0,-1-1-1 0 0,-1 1 1 0 0,-1-1 0 0 0,-9 22-1 0 0,2-13 15 0 0,0-1-1 0 0,-2-1 0 0 0,-1 0 0 0 0,-22 29 1 0 0,8-22 17 0 0,-1-1 1 0 0,-47 40 0 0 0,0-1 91 0 0,70-62-958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34 14279 0 0,'1'-1'655'0'0,"-1"-3"-364"0"0,1 1-194 0 0,-1 0 0 0 0,0 0 0 0 0,0 0 0 0 0,-1 0 0 0 0,1 0 1 0 0,0 1-1 0 0,-2-6 0 0 0,-4 20 5688 0 0,-4 23-5997 0 0,-2 4 148 0 0,-3-1 97 0 0,-1 1 0 0 0,-2-2 0 0 0,-29 46-1 0 0,-79 100 285 0 0,97-143-278 0 0,-61 77 177 0 0,-115 115 1 0 0,116-141-133 0 0,23-25 49 0 0,-96 124-1 0 0,152-176-521 0 0,1 0 0 0 0,0 0 0 0 0,1 1 0 0 0,-9 23 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 6447 0 0,'0'0'499'0'0,"-2"0"-328"0"0,-17-1 786 0 0,15 2 2538 0 0,2-1-2035 0 0,-7 2 1917 0 0,12-3-2606 0 0,46-15-28 0 0,1 3 1 0 0,0 2-1 0 0,0 2 1 0 0,1 2-1 0 0,55 0 1 0 0,-98 7-674 0 0,1 0 0 0 0,-1 1 0 0 0,15 2 0 0 0,-6 4-45 0 0,-16-6-84 0 0,1 0 0 0 0,-1 1 0 0 0,0-1 0 0 0,0 1 0 0 0,0 0 0 0 0,0-1 0 0 0,0 1 0 0 0,0 0 0 0 0,-1-1 0 0 0,1 1 0 0 0,0 0 0 0 0,-1 0 0 0 0,1 0 0 0 0,-1 0 0 0 0,0 0 0 0 0,0 0-1 0 0,0 0 1 0 0,0 0 0 0 0,0-1 0 0 0,0 1 0 0 0,0 0 0 0 0,-1 0 0 0 0,1 0 0 0 0,-1 2 0 0 0,-7 14-1625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 11055 0 0,'0'0'852'0'0,"-1"2"-560"0"0,-5 10 659 0 0,2-3 4046 0 0,7-9-4482 0 0,7 1-180 0 0,0 0 1 0 0,0-1-1 0 0,0-1 1 0 0,0 0-1 0 0,0 0 1 0 0,0-1-1 0 0,18-6 1 0 0,3 1 3 0 0,53-14 29 0 0,-50 12-698 0 0,0 1-1 0 0,1 1 1 0 0,61-3-1 0 0,-93 10-1681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5527 0 0,'1'-2'4083'0'0,"0"-7"1170"0"0,1 8-5149 0 0,17-11 2982 0 0,-29 18-3030 0 0,-1 0-58 0 0,9-5-78 0 0,3-3-260 0 0,1-2 275 0 0,0 0 0 0 0,0 1 0 0 0,0-1 0 0 0,1 0-1 0 0,0 1 1 0 0,-1-1 0 0 0,5-3 0 0 0,17-20-442 0 0,-22 25 1593 0 0,-9 16-968 0 0,3-1-43 0 0,-3 1-16 0 0,0 0-49 0 0,3-2 1 0 0,2-7 32 0 0,0 3-19 0 0,0-5 40 0 0,-4 3 8 0 0,4-4 340 0 0,-2-15-342 0 0,3 11-70 0 0,1-1 0 0 0,-1 1 0 0 0,1-1 0 0 0,0 1 0 0 0,0-1 0 0 0,0 0 0 0 0,0 1 0 0 0,1-1 0 0 0,-1 1 0 0 0,1-1 0 0 0,-1 1 0 0 0,3-5 0 0 0,4-9 10 0 0,-2 12 13 0 0,-2 1-2 0 0,33-36 75 0 0,-34 37 233 0 0,0 28 543 0 0,-3-23-696 0 0,-4 11 360 0 0,4-12-465 0 0,-3 10 3 0 0,-3 9-56 0 0,1 1-20 0 0,3-15-12 0 0,-3 5-554 0 0,5-5-3383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50 2759 0 0,'14'-10'95'0'0,"29"-16"-1"0"0,-17 15 9832 0 0,-18 10-8586 0 0,-1 0 957 0 0,-7 3-1955 0 0,0 0-288 0 0,1 0 0 0 0,-1 0 0 0 0,0 0 0 0 0,0 0 0 0 0,-1 0 0 0 0,1 0 1 0 0,0 0-1 0 0,-1 0 0 0 0,1 0 0 0 0,-1 0 0 0 0,0 0 0 0 0,1 0 0 0 0,-1 0 0 0 0,0-1 1 0 0,0 1-1 0 0,0 0 0 0 0,0-1 0 0 0,-1 1 0 0 0,-1 2 0 0 0,-8 6 124 0 0,0-1 0 0 0,-1 0 0 0 0,0-1 0 0 0,0 0 0 0 0,-20 9 1 0 0,-2 2-54 0 0,-8 6-112 0 0,-95 51-12 0 0,116-65-9 0 0,1 1 0 0 0,0 1 0 0 0,1 1 0 0 0,1 0 0 0 0,0 2 0 0 0,1 0 0 0 0,0 1 0 0 0,-26 35 0 0 0,36-43 8 0 0,0 1 0 0 0,1 0 0 0 0,0 0 0 0 0,1 0 0 0 0,0 1 0 0 0,0 0 0 0 0,1 0 0 0 0,1 0 0 0 0,0 1 0 0 0,-2 15 0 0 0,4-12 0 0 0,1-8 0 0 0,5 13 0 0 0,-2-7 36 0 0,1 0 0 0 0,5 13 0 0 0,2 6 100 0 0,-10-29-100 0 0,0 0 0 0 0,1-1 0 0 0,-1 1 0 0 0,1-1 0 0 0,0 1-1 0 0,-1-1 1 0 0,1 0 0 0 0,0 1 0 0 0,1-1 0 0 0,-1 0 0 0 0,0 0 0 0 0,1-1 0 0 0,-1 1-1 0 0,1 0 1 0 0,-1-1 0 0 0,1 0 0 0 0,0 1 0 0 0,-1-1 0 0 0,1 0 0 0 0,0-1-1 0 0,0 1 1 0 0,0 0 0 0 0,5 0 0 0 0,7 0 187 0 0,0 0 1 0 0,-1-1-1 0 0,22-2 0 0 0,-29 2-158 0 0,167-19 762 0 0,-159 17-805 0 0,104-11 131 0 0,37-4-32 0 0,-119 11-90 0 0,0-2 1 0 0,41-14-1 0 0,-68 18-24 0 0,0 0-1 0 0,0-1 1 0 0,-1 0-1 0 0,1-1 0 0 0,-1 0 1 0 0,0 0-1 0 0,15-15 1 0 0,-3-1 28 0 0,28-36 0 0 0,-29 32-29 0 0,-14 15-6 0 0,4-9 0 0 0,-8 16-43 0 0,0-1 0 0 0,0 1 0 0 0,0-1-1 0 0,-1 0 1 0 0,0 0 0 0 0,0 0 0 0 0,0 0 0 0 0,0 0-1 0 0,-1 0 1 0 0,0 0 0 0 0,0 0 0 0 0,0 0 0 0 0,-1 0-1 0 0,-2-9 1 0 0,2 10 8 0 0,0 0 0 0 0,-1 0 0 0 0,1 1-1 0 0,-1-1 1 0 0,0 1 0 0 0,0 0 0 0 0,-1-1 0 0 0,1 1-1 0 0,0 0 1 0 0,-1 0 0 0 0,0 0 0 0 0,0 1 0 0 0,0-1-1 0 0,0 1 1 0 0,0-1 0 0 0,-1 1 0 0 0,1 0 0 0 0,-1 0-1 0 0,-5-2 1 0 0,-9-3-63 0 0,-1 1-1 0 0,0 0 0 0 0,-29-4 1 0 0,41 9 94 0 0,0 0 0 0 0,0 0 0 0 0,0 1 1 0 0,0 0-1 0 0,0 0 0 0 0,0 1 0 0 0,0 0 0 0 0,1 0 0 0 0,-1 1 1 0 0,0-1-1 0 0,1 2 0 0 0,-1-1 0 0 0,-10 6 0 0 0,13-5-3 0 0,0 0 0 0 0,1 1 0 0 0,-1-1-1 0 0,1 1 1 0 0,-1 0 0 0 0,1 0 0 0 0,0 0 0 0 0,1 0-1 0 0,-1 0 1 0 0,1 1 0 0 0,0-1 0 0 0,0 1 0 0 0,0 0-1 0 0,-1 7 1 0 0,-2 7-2 0 0,1 0 0 0 0,-2 27-1 0 0,4-25 19 0 0,0-7 59 0 0,1 1 0 0 0,0-1 0 0 0,1 0 0 0 0,0 1 0 0 0,2-1 0 0 0,-1 0 0 0 0,2 1 0 0 0,4 15 1 0 0,-6-28-57 0 0,-1-1 0 0 0,1 1 1 0 0,0-1-1 0 0,0 1 1 0 0,0-1-1 0 0,0 1 0 0 0,0-1 1 0 0,1 0-1 0 0,-1 1 1 0 0,0-1-1 0 0,3 2 0 0 0,1 1-6 0 0,-3-1-57 0 0,1 0 0 0 0,0 0 0 0 0,0 0-1 0 0,1-1 1 0 0,-1 1 0 0 0,4 1 0 0 0,2 1-656 0 0,1 3-492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0:5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1375 0 0,'-4'6'19130'0'0,"20"-4"-16182"0"0,13-2-5273 0 0,-15-1 3949 0 0,192-36-280 0 0,-57 7-1125 0 0,-18 11-246 0 0,-128 19-69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0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48 105 7599 0 0,'0'0'5468'0'0,"-1"1"-4976"0"0,-17 21 816 0 0,12-15-1214 0 0,5-5 464 0 0,-1-1-484 0 0,-4 5 4 0 0,3-5-11 0 0,-5-1-43 0 0,7 1-23 0 0,1-1-1 0 0,0 0 1 0 0,0 0 0 0 0,0 0 0 0 0,0 0-1 0 0,0 0 1 0 0,0 0 0 0 0,0 0 0 0 0,0 0-1 0 0,0 0 1 0 0,0 0 0 0 0,0 0 0 0 0,0 0-1 0 0,0 0 1 0 0,0 0 0 0 0,-1 0 0 0 0,1 0-1 0 0,0 0 1 0 0,0 0 0 0 0,0 0 0 0 0,0 0-1 0 0,0-1 1 0 0,0 1 0 0 0,0 0 0 0 0,0 0-1 0 0,0 0 1 0 0,0 0 0 0 0,0 0 0 0 0,0 0-1 0 0,0 0 1 0 0,0 0 0 0 0,0 0 0 0 0,0 0-1 0 0,-1 0 1 0 0,1 0 0 0 0,0 0 0 0 0,0 0-1 0 0,0 0 1 0 0,0 0 0 0 0,0 0 0 0 0,0-1-1 0 0,0 1 1 0 0,0 0 0 0 0,0 0 0 0 0,0 0-1 0 0,0 0 1 0 0,0 0 0 0 0,0 0 0 0 0,0 0-1 0 0,0 0 1 0 0,0 0 0 0 0,0 0 0 0 0,0 0-1 0 0,0 0 1 0 0,0 0 0 0 0,0-1 0 0 0,0-2-18 0 0,1 0 0 0 0,-1 0 0 0 0,0-1 1 0 0,1 1-1 0 0,-1 0 0 0 0,1 0 0 0 0,0 0 1 0 0,0-1-1 0 0,1 1 0 0 0,-1 0 0 0 0,0 0 1 0 0,1 1-1 0 0,0-1 0 0 0,0 0 0 0 0,0 0 1 0 0,0 1-1 0 0,0-1 0 0 0,0 1 0 0 0,4-2 1 0 0,4-8-223 0 0,-1 5 1298 0 0,-9 7-1048 0 0,1 0 1 0 0,-1 1-1 0 0,0-1 0 0 0,0 0 0 0 0,0 0 0 0 0,0 0 1 0 0,1 0-1 0 0,-1 0 0 0 0,0 0 0 0 0,0 0 1 0 0,0 1-1 0 0,0-1 0 0 0,0 0 0 0 0,1 0 0 0 0,-1 0 1 0 0,0 0-1 0 0,0 0 0 0 0,0 1 0 0 0,0-1 1 0 0,0 0-1 0 0,0 0 0 0 0,0 0 0 0 0,0 1 0 0 0,0-1 1 0 0,1 0-1 0 0,-1 0 0 0 0,0 0 0 0 0,0 1 1 0 0,0-1-1 0 0,0 0 0 0 0,0 1 0 0 0,-3 26 321 0 0,2-19 529 0 0,0-9-802 0 0,-8-4-38 0 0,0 0 22 0 0,1 1-43 0 0,7 3-55 0 0,5-13 162 0 0,0 6 164 0 0,0 1 0 0 0,0 0 0 0 0,1-1 0 0 0,0 2 0 0 0,1-1 0 0 0,6-6 0 0 0,3-4 181 0 0,-14 15 499 0 0,-8 13-766 0 0,-38 78 227 0 0,43-86-397 0 0,-7 20-17 0 0,5-9 2 0 0,4-1-48 0 0,0-10-202 0 0,2-3-468 0 0,25-8-1264 0 0,-12-2 220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97 4143 0 0,'2'-1'5592'0'0,"2"-3"-4487"0"0,0-1 0 0 0,-1 1 0 0 0,1-1 0 0 0,-1 0 0 0 0,5-9 0 0 0,-7 11-543 0 0,2-8 342 0 0,-3 9-829 0 0,0 0 0 0 0,0 1 0 0 0,0-1 0 0 0,0 0 0 0 0,0 1 1 0 0,0-1-1 0 0,-1 0 0 0 0,1 1 0 0 0,0-1 0 0 0,-1 0 0 0 0,0 1 0 0 0,1-1 0 0 0,-2-1 0 0 0,1 1 9 0 0,0 0-47 0 0,0 1 0 0 0,0 0 0 0 0,-1 0 1 0 0,1 0-1 0 0,0 0 0 0 0,-1 0 0 0 0,1 0 1 0 0,-1 0-1 0 0,1 1 0 0 0,-1-1 0 0 0,0 0 0 0 0,1 1 1 0 0,-1-1-1 0 0,0 1 0 0 0,-2-1 0 0 0,2 1 7 0 0,-6-2-21 0 0,0 1 1 0 0,0 1-1 0 0,0-1 0 0 0,-1 1 1 0 0,1 1-1 0 0,0 0 1 0 0,-11 2-1 0 0,-59 17 143 0 0,52-12-149 0 0,-61 24-126 0 0,57-20 21 0 0,-41 11 0 0 0,-103 7-271 0 0,50-11 339 0 0,97-16 10 0 0,26-3 9 0 0,1 0 0 0 0,0 0 0 0 0,0 0 0 0 0,0 0 0 0 0,0 0 0 0 0,0 0 0 0 0,0 0 0 0 0,0 0 0 0 0,-1 0 0 0 0,1 0 0 0 0,0 0 0 0 0,0 0 0 0 0,0 0 0 0 0,0 0 0 0 0,0 0 0 0 0,0 0 0 0 0,0 0 0 0 0,0 1 0 0 0,-1-1 0 0 0,1 0 0 0 0,0 0 0 0 0,0 0 0 0 0,0 0 0 0 0,0 0 0 0 0,0 0 0 0 0,0 0 0 0 0,0 0 0 0 0,0 0 0 0 0,0 0 0 0 0,0 0 0 0 0,0 1 0 0 0,0-1 1 0 0,0 0-1 0 0,0 0 0 0 0,0 0 0 0 0,0 0 0 0 0,0 0 0 0 0,0 0 0 0 0,0 0 0 0 0,0 1 0 0 0,0-1 0 0 0,0 0 0 0 0,0 0 0 0 0,-1 4 0 0 0,0 0 0 0 0,0 0 1 0 0,0 0-1 0 0,1 0 0 0 0,0 0 0 0 0,0 0 1 0 0,0 0-1 0 0,1 1 0 0 0,-1-1 0 0 0,1 0 1 0 0,0 0-1 0 0,2 5 0 0 0,-1-2 1 0 0,2 0-1 0 0,-1 1 1 0 0,1-2 0 0 0,0 1-1 0 0,10 12 1 0 0,-1-4 13 0 0,0-1 0 0 0,1-1 0 0 0,1 0 0 0 0,25 17 0 0 0,49 20 25 0 0,-59-35 2 0 0,35 25 0 0 0,-40-23-25 0 0,-2 1 0 0 0,24 23 0 0 0,-40-34-12 0 0,-1 1-1 0 0,1-1 1 0 0,-1 1 0 0 0,0 1-1 0 0,-1-1 1 0 0,0 1 0 0 0,0 0-1 0 0,-1 0 1 0 0,0 0 0 0 0,2 11-1 0 0,-1 3-2 0 0,-6-18 0 0 0,2-2 20 0 0,-1 0 0 0 0,0 0 0 0 0,0 0 0 0 0,0 0 0 0 0,0 0 0 0 0,0 0 0 0 0,-1 0-1 0 0,1 0 1 0 0,-1 0 0 0 0,0 0 0 0 0,1 0 0 0 0,-2 0 0 0 0,1-1 0 0 0,-2 5 0 0 0,-3 4 55 0 0,3-5-43 0 0,1 0 0 0 0,-2-1 0 0 0,1 1 0 0 0,-1-1 0 0 0,1 0 1 0 0,-2 0-1 0 0,1-1 0 0 0,0 1 0 0 0,-1-1 0 0 0,0 0 0 0 0,0 0 1 0 0,-10 6-1 0 0,6-6-24 0 0,0 0 0 0 0,0 0 0 0 0,0-1 0 0 0,-1 0 0 0 0,1 0 0 0 0,-1-1 0 0 0,-16 1 0 0 0,6-2-85 0 0,0-1 0 0 0,-1-1 0 0 0,1-1 0 0 0,1 0 0 0 0,-1-2 0 0 0,0 0 0 0 0,-33-12 0 0 0,48 14 64 0 0,1 0 1 0 0,-1-1-1 0 0,1 1 0 0 0,-1-1 0 0 0,1 0 0 0 0,0 0 0 0 0,0 0 0 0 0,0 0 1 0 0,1-1-1 0 0,-5-4 0 0 0,7 6 13 0 0,-1 0 0 0 0,1 0 0 0 0,0 0 0 0 0,0 0-1 0 0,0 0 1 0 0,0 0 0 0 0,0 0 0 0 0,0 0 0 0 0,0-1 0 0 0,1 1 0 0 0,-1 0 0 0 0,1 0 0 0 0,0-1-1 0 0,-1 1 1 0 0,1 0 0 0 0,0-1 0 0 0,0 1 0 0 0,1 0 0 0 0,-1-1 0 0 0,0 1 0 0 0,1 0 0 0 0,0-1-1 0 0,-1 1 1 0 0,3-3 0 0 0,3-6 1 0 0,1 1-1 0 0,0 0 1 0 0,1 0 0 0 0,0 1-1 0 0,1 0 1 0 0,16-13 0 0 0,-10 8 9 0 0,303-241 566 0 0,-314 251-566 0 0,299-207 781 0 0,-287 202-730 0 0,-1-2 0 0 0,0 0-1 0 0,14-13 1 0 0,-27 22-8 0 0,-5 1-21 0 0,-2 0-75 0 0,-1 0 0 0 0,0 0 1 0 0,0 0-1 0 0,0 1 0 0 0,0 0 0 0 0,0 0 0 0 0,0 0 0 0 0,0 1 0 0 0,0 0 0 0 0,0 0 0 0 0,0 1 0 0 0,-10 3 1 0 0,8-2-530 0 0,-1 1 0 0 0,0 0 0 0 0,1 1 0 0 0,0 0 0 0 0,0 0 0 0 0,0 0 0 0 0,-12 12 0 0 0,11-6-5407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9 7831 0 0,'0'0'356'0'0,"1"-1"-6"0"0,5-7 1352 0 0,-9 10 60 0 0,-67 37 2789 0 0,13-7-4189 0 0,25-14-208 0 0,1 1 0 0 0,0 1 0 0 0,2 2 0 0 0,0 1 0 0 0,1 2 0 0 0,2 0-1 0 0,0 2 1 0 0,2 1 0 0 0,1 0 0 0 0,-19 33 0 0 0,20-22-154 0 0,1 0 0 0 0,2 2 0 0 0,-24 77 0 0 0,40-106 30 0 0,0 1 1 0 0,1-1-1 0 0,0 1 0 0 0,1-1 0 0 0,0 1 0 0 0,1 0 1 0 0,0-1-1 0 0,1 1 0 0 0,4 16 0 0 0,-4-24-16 0 0,0 0 0 0 0,0 0 0 0 0,1 0 0 0 0,0 0 0 0 0,0-1 0 0 0,0 1 0 0 0,0-1 0 0 0,1 1 0 0 0,0-1-1 0 0,0 0 1 0 0,0 0 0 0 0,0 0 0 0 0,1 0 0 0 0,-1 0 0 0 0,1-1 0 0 0,0 0 0 0 0,0 0 0 0 0,0 0 0 0 0,1 0 0 0 0,-1-1 0 0 0,1 1 0 0 0,-1-1-1 0 0,1 0 1 0 0,0-1 0 0 0,7 3 0 0 0,-3-3-121 0 0,0 1 0 0 0,-1-1-1 0 0,1 0 1 0 0,0-1 0 0 0,0 0 0 0 0,0-1 0 0 0,0 0-1 0 0,0 0 1 0 0,-1-1 0 0 0,1 0 0 0 0,0 0-1 0 0,-1-1 1 0 0,11-5 0 0 0,-2 0-912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208 114 1375 0 0,'25'-38'-55'0'0,"8"-10"3963"0"0,-6 20 8754 0 0,-27 31-12193 0 0,1 3-352 0 0,-1 0-1 0 0,-1 1 0 0 0,1-1 0 0 0,-1 0 1 0 0,0 0-1 0 0,-1 0 0 0 0,1 0 0 0 0,-5 9 1 0 0,-24 50 511 0 0,16-37-351 0 0,-19 40 191 0 0,-86 195 382 0 0,102-221-781 0 0,-18 69 0 0 0,2 10-681 0 0,33-119-777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10591 0 0,'0'0'10712'0'0,"-2"1"-10298"0"0,-2 1-256 0 0,-3 3 57 0 0,-8 14 68 0 0,0 7-273 0 0,-5 13 33 0 0,19-37-91 0 0,1-2 31 0 0,0 1 0 0 0,-1-1 0 0 0,1 1 0 0 0,0 0-1 0 0,-1-1 1 0 0,1 1 0 0 0,0 0 0 0 0,0-1 0 0 0,-1 1 0 0 0,1 0 0 0 0,0-1 0 0 0,0 1 0 0 0,0 0 0 0 0,0-1 0 0 0,0 1 0 0 0,0 0 0 0 0,0 1 0 0 0,0 13-286 0 0,0-14 253 0 0,1 0-46 0 0,-1 0 1 0 0,0 0-1 0 0,0 0 1 0 0,0-1-1 0 0,0 1 1 0 0,1 0-1 0 0,-1 0 1 0 0,0 0-1 0 0,1 0 0 0 0,-1-1 1 0 0,1 1-1 0 0,-1 0 1 0 0,1 0-1 0 0,-1-1 1 0 0,1 1-1 0 0,0 0 1 0 0,-1-1-1 0 0,1 1 1 0 0,0-1-1 0 0,-1 1 1 0 0,1-1-1 0 0,0 1 0 0 0,0-1 1 0 0,0 1-1 0 0,-1-1 1 0 0,1 0-1 0 0,0 1 1 0 0,0-1-1 0 0,0 0 1 0 0,0 0-1 0 0,1 1 1 0 0,17 1-1839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14799 0 0,'0'0'1722'0'0,"2"-1"-972"0"0,8-6-192 0 0,0 0-1 0 0,1 0 1 0 0,0 2-1 0 0,0-1 1 0 0,1 1 0 0 0,17-5-1 0 0,79-15-115 0 0,-76 19-134 0 0,273-56 566 0 0,-191 39-1674 0 0,208-13 0 0 0,-277 36-1239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84 919 0 0,'-2'-1'67'0'0,"-44"-4"963"0"0,-15-2 6263 0 0,59 7-6563 0 0,0 0-464 0 0,1 0 0 0 0,-1-1 0 0 0,1 1 0 0 0,-1-1-1 0 0,-14-9 12590 0 0,18 8-12802 0 0,4-7-42 0 0,1 0-11 0 0,11-10 87 0 0,-17 17 74 0 0,0 2-144 0 0,0-1-1 0 0,-1 1 1 0 0,1 0-1 0 0,0-1 1 0 0,-1 1-1 0 0,1-1 1 0 0,0 1 0 0 0,-1-1-1 0 0,1 1 1 0 0,-1-1-1 0 0,1 0 1 0 0,-1 1-1 0 0,1-1 1 0 0,-1 0 0 0 0,1 1-1 0 0,-1-2 1 0 0,8-6 213 0 0,-7 11-169 0 0,1 7-73 0 0,1 0 0 0 0,-2 1-1 0 0,1-1 1 0 0,-2 1-1 0 0,1-1 1 0 0,-1 1-1 0 0,-1-1 1 0 0,0 1 0 0 0,-3 11-1 0 0,-27 98-49 0 0,20-84 38 0 0,-41 124 51 0 0,14-46-1 0 0,36-107-26 0 0,0-1 0 0 0,1 1 0 0 0,0 0 0 0 0,0 0 0 0 0,0 0 0 0 0,1 0 0 0 0,0 0 0 0 0,2 12 0 0 0,3 4 0 0 0,14 41 0 0 0,-16-54-12 0 0,-2-9-60 0 0,-2-3-832 0 0,0-1 747 0 0,1 0 0 0 0,0 0 1 0 0,0 1-1 0 0,-1-1 1 0 0,2 0-1 0 0,-1 0 1 0 0,0 0-1 0 0,0 1 0 0 0,1-1 1 0 0,0 0-1 0 0,0 1 1 0 0,1-6-1 0 0,5-9-7715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 4607 0 0,'-5'-2'48'0'0,"-1"0"-1"0"0,1 0 0 0 0,0-1 0 0 0,-9-5 0 0 0,-25-14 11507 0 0,42 22-11451 0 0,1 1 0 0 0,-1-1-1 0 0,1 1 1 0 0,-1 0 0 0 0,0 0 0 0 0,1 0 0 0 0,-1 1 0 0 0,0-1 0 0 0,0 1 0 0 0,4 2 0 0 0,30 23 356 0 0,-25-18-288 0 0,5 5-23 0 0,-1 0-1 0 0,-1 1 0 0 0,0 1 1 0 0,-1 0-1 0 0,-1 1 1 0 0,0 1-1 0 0,-1-1 0 0 0,15 33 1 0 0,-5-2-86 0 0,-2 2 0 0 0,-3-1 0 0 0,-1 2 0 0 0,-3 0 0 0 0,11 91 0 0 0,-20-106-103 0 0,-1 1 1 0 0,-2 0-1 0 0,-2-1 1 0 0,-7 49-1 0 0,6-69 30 0 0,-2 1 1 0 0,0 0-1 0 0,0-1 0 0 0,-2 1 1 0 0,0-2-1 0 0,-1 1 0 0 0,-1-1 1 0 0,0 0-1 0 0,-1 0 1 0 0,0-1-1 0 0,-17 19 0 0 0,17-24 18 0 0,-1 0-1 0 0,0 0 0 0 0,0-2 1 0 0,-1 1-1 0 0,0-1 0 0 0,0-1 1 0 0,0 0-1 0 0,-1 0 0 0 0,0-1 1 0 0,0-1-1 0 0,-22 6 0 0 0,23-9-30 0 0,9 0-344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97 7367 0 0,'-2'0'334'0'0,"-1"0"-214"0"0,2-1-77 0 0,0 1-1 0 0,0 0 0 0 0,0 0 1 0 0,0-1-1 0 0,0 1 0 0 0,0-1 1 0 0,0 1-1 0 0,0-1 1 0 0,0 1-1 0 0,-7-6 6090 0 0,10 4-4126 0 0,7-5-1701 0 0,-1 1 0 0 0,1 1 0 0 0,0 0 0 0 0,0 0 0 0 0,1 1 0 0 0,-1 0 0 0 0,1 0 0 0 0,11-1-1 0 0,86-16 362 0 0,-99 20-596 0 0,7-2 6 0 0,22-3 239 0 0,0 1-1 0 0,0 2 0 0 0,70 2 1 0 0,-98 2-555 0 0,1 1 0 0 0,-1 0 0 0 0,0 1 0 0 0,0 0 0 0 0,16 8 0 0 0,-23-10-1424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1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5063 0 0,'2'0'5774'0'0,"17"2"-3646"0"0,-1-1 0 0 0,1-1 0 0 0,26-4 0 0 0,57-13-881 0 0,-6 2 200 0 0,102 0-319 0 0,-175 13-2749 0 0,-3 0-6106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2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 2303 0 0,'-2'1'102'0'0,"-18"10"20"0"0,3 2 12533 0 0,219-31-9214 0 0,-58-10-2177 0 0,-98 17-844 0 0,2 1-1 0 0,63-3 1 0 0,-101 13-407 0 0,1 0 1 0 0,0 1 0 0 0,12 2-1 0 0,14 2 40 0 0,-23-3-43 0 0,-2 1-20 0 0,-10-3-56 0 0,0-1-210 0 0,16-9-553 0 0,-16 9 248 0 0,-1-1-815 0 0,4-7-163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3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54 109 10423 0 0,'0'0'942'0'0,"1"-1"-774"0"0,0-1-57 0 0,0 1 0 0 0,-1-1 0 0 0,1 1 0 0 0,0-1 0 0 0,-1 0 0 0 0,1 1 0 0 0,-1-1 0 0 0,1 1 0 0 0,-1-1 0 0 0,0 0 0 0 0,1 0 0 0 0,-1 1 0 0 0,0-1 0 0 0,-1-3 0 0 0,1 1 316 0 0,0 2 274 0 0,-3-22 1130 0 0,2 21-1205 0 0,3-9-60 0 0,-2 10 92 0 0,1-1-468 0 0,11-20 3 0 0,-11 21-46 0 0,2 1-68 0 0,3-3-86 0 0,-5 5 14 0 0,-1-1-1 0 0,0 0 1 0 0,1 0 0 0 0,-1 1 0 0 0,1-1-1 0 0,-1 1 1 0 0,0-1 0 0 0,1 0 0 0 0,-1 1-1 0 0,0-1 1 0 0,1 1 0 0 0,-1-1 0 0 0,0 0 0 0 0,0 1-1 0 0,1-1 1 0 0,-1 1 0 0 0,0-1 0 0 0,0 1-1 0 0,0-1 1 0 0,0 1 0 0 0,1-1 0 0 0,-1 1-1 0 0,0 0 1 0 0,0 2 84 0 0,0-1-3 0 0,-9 33 289 0 0,8-33-301 0 0,-1-2-53 0 0,0 1 0 0 0,0 0 0 0 0,0 0 0 0 0,0 1 0 0 0,0-1 1 0 0,1 0-1 0 0,-1 1 0 0 0,1-1 0 0 0,-3 3 0 0 0,-1 0 30 0 0,1-1 34 0 0,-1 0-1 0 0,0-1 0 0 0,0 0 1 0 0,-10 3-1 0 0,13-5 186 0 0,2-7-194 0 0,0 3-56 0 0,1 1 0 0 0,-1-1 0 0 0,0 0 0 0 0,1 0 0 0 0,0 1 0 0 0,0-1 0 0 0,0 0 0 0 0,0 1 0 0 0,1-1 0 0 0,3-5 0 0 0,1-3-22 0 0,0 3 11 0 0,-4 7 106 0 0,-2 4-63 0 0,1 6-33 0 0,0-6 32 0 0,-1 0-47 0 0,0 0 0 0 0,0-1 0 0 0,0 1-1 0 0,0 0 1 0 0,0-1 0 0 0,-1 1 0 0 0,1 0 0 0 0,0-1 0 0 0,-1 1-1 0 0,0 2 1 0 0,-7 21-6 0 0,4-11 11 0 0,3-13 0 0 0,0 0 0 0 0,-1 1 0 0 0,1-1 0 0 0,0 0 0 0 0,0 1 1 0 0,-1-1-1 0 0,1 0 0 0 0,0 0 0 0 0,-1 0 0 0 0,0 0 0 0 0,-2 1 0 0 0,2 0 69 0 0,1-1 11 0 0,-7 4-16 0 0,7-4 143 0 0,1-15-90 0 0,4 3-64 0 0,11-16 53 0 0,-9 19-106 0 0,4 2 4 0 0,-10 5-11 0 0,1 1-1 0 0,-1 0 1 0 0,1-1 0 0 0,0 1-1 0 0,-1 0 1 0 0,1 0 0 0 0,-1 0 0 0 0,1 0-1 0 0,-1-1 1 0 0,1 1 0 0 0,0 0 0 0 0,-1 0-1 0 0,1 0 1 0 0,-1 0 0 0 0,1 0 0 0 0,0 0-1 0 0,-1 1 1 0 0,1-1 0 0 0,0 0-1 0 0,1 0 8 0 0,0 0 197 0 0,10-4-124 0 0,-10 3 67 0 0,-3 4-97 0 0,0 1-53 0 0,-1 0 0 0 0,0 0 0 0 0,0 0 0 0 0,0 0-1 0 0,-1 0 1 0 0,1-1 0 0 0,-4 5 0 0 0,-26 37 56 0 0,24-32-43 0 0,5-6-8 0 0,3-4 49 0 0,4-3-2 0 0,10-4-343 0 0,0 0-1 0 0,0 0 0 0 0,-1-2 0 0 0,1 0 0 0 0,-1 0 0 0 0,-1-1 0 0 0,1-1 0 0 0,-1 0 0 0 0,18-15 0 0 0,-7 2-1253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3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266 148 2303 0 0,'-2'1'167'0'0,"-32"8"485"0"0,-52 6 14639 0 0,128-28-14520 0 0,0-2 1 0 0,43-22 0 0 0,-39 16-625 0 0,-45 21-149 0 0,39-19 139 0 0,1 3-1 0 0,0 1 1 0 0,69-15-1 0 0,-96 27-8 0 0,0 2-1 0 0,16-1 0 0 0,-24 2-64 0 0,-1 0-1 0 0,0 1 1 0 0,1-1-1 0 0,-1 1 0 0 0,0 0 1 0 0,1 1-1 0 0,-1-1 1 0 0,7 4-1 0 0,-12-4-54 0 0,1-1-1 0 0,-1 1 0 0 0,1-1 1 0 0,-1 1-1 0 0,1-1 1 0 0,-1 1-1 0 0,0-1 1 0 0,1 1-1 0 0,-1-1 1 0 0,0 1-1 0 0,0-1 0 0 0,1 1 1 0 0,-1 0-1 0 0,0-1 1 0 0,0 1-1 0 0,0-1 1 0 0,0 1-1 0 0,0 0 1 0 0,0-1-1 0 0,0 1 0 0 0,0 0 1 0 0,0 0-1 0 0,0 1 18 0 0,0 3-15 0 0,0 0 0 0 0,0 0-1 0 0,-1 0 1 0 0,0-1 0 0 0,0 1 0 0 0,0 0-1 0 0,0-1 1 0 0,-1 1 0 0 0,0 0 0 0 0,0-1 0 0 0,0 0-1 0 0,-1 1 1 0 0,1-1 0 0 0,-5 5 0 0 0,-4 6-2 0 0,-2-1 0 0 0,-17 17 0 0 0,-17 11-11 0 0,-1-2 1 0 0,-72 45-1 0 0,-114 54-31 0 0,103-64 25 0 0,83-48-6 0 0,45-25-61 0 0,4-1 65 0 0,-1 0 0 0 0,1 0 0 0 0,-1-1 0 0 0,1 1 0 0 0,-1 0-1 0 0,1 0 1 0 0,0 0 0 0 0,-1 0 0 0 0,1-1 0 0 0,0 1 0 0 0,0 0-1 0 0,1 1 1 0 0,0-1-5 0 0,0 1 11 0 0,0 0 1 0 0,0 0-1 0 0,0-1 0 0 0,0 1 1 0 0,1-1-1 0 0,-1 0 0 0 0,1 0 1 0 0,-1 0-1 0 0,1 0 0 0 0,-1 0 1 0 0,6 1-1 0 0,31 1-19 0 0,-17-2 28 0 0,39 0 55 0 0,110-10 0 0 0,-24-1 231 0 0,-131 10-260 0 0,4-1 45 0 0,0 1 0 0 0,0 1 0 0 0,0 1 0 0 0,0 1 0 0 0,24 6 0 0 0,-32-6-108 0 0,-10-3-143 0 0,0 2-74 0 0,5 3 122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617 198 12495 0 0,'21'-14'468'0'0,"-1"2"-98"0"0,24-20-1 0 0,-40 28-299 0 0,0 1 0 0 0,0-1-1 0 0,0 0 1 0 0,0 0 0 0 0,-1 0-1 0 0,0-1 1 0 0,0 1-1 0 0,0-1 1 0 0,0 0 0 0 0,-1 1-1 0 0,3-9 1 0 0,-4 11 43 0 0,-1 1 0 0 0,0-1 1 0 0,1 1-1 0 0,-1-1 0 0 0,0 0 1 0 0,0 1-1 0 0,0-1 0 0 0,0 1 0 0 0,-1-1 1 0 0,1 0-1 0 0,0 1 0 0 0,-1-1 0 0 0,1 1 1 0 0,-1-1-1 0 0,1 1 0 0 0,-1-1 0 0 0,-1-2 1 0 0,0 2 22 0 0,0-1 1 0 0,0 1 0 0 0,0 0 0 0 0,0 0-1 0 0,-1 0 1 0 0,1 0 0 0 0,0 0 0 0 0,-6-2-1 0 0,0 0 66 0 0,0 0 0 0 0,0 1 0 0 0,0 0 0 0 0,0 1 0 0 0,-17-3 0 0 0,-15 1 173 0 0,-1 1-1 0 0,1 3 0 0 0,-1 1 1 0 0,-76 12-1 0 0,83-8-323 0 0,1 2-1 0 0,0 1 1 0 0,-37 14 0 0 0,59-18-51 0 0,1 0 0 0 0,0 1 0 0 0,0 0 0 0 0,1 1 0 0 0,-1 0 0 0 0,1 1 0 0 0,1-1 1 0 0,-1 2-1 0 0,1-1 0 0 0,0 1 0 0 0,1 0 0 0 0,0 1 0 0 0,-11 17 0 0 0,16-23-5 0 0,1 0-1 0 0,-1 1 0 0 0,1-1 1 0 0,-1 1-1 0 0,1-1 1 0 0,1 1-1 0 0,-1 0 1 0 0,0-1-1 0 0,1 1 1 0 0,0 0-1 0 0,0 0 0 0 0,0-1 1 0 0,0 1-1 0 0,1 6 1 0 0,1-4 6 0 0,0 0 0 0 0,0-1 0 0 0,0 1 0 0 0,0-1 0 0 0,1 1 0 0 0,0-1 0 0 0,0 0 0 0 0,6 7-1 0 0,1-1 23 0 0,0 0-1 0 0,1 0 1 0 0,0-2-1 0 0,1 1 1 0 0,0-2-1 0 0,22 14 1 0 0,-4-6 5 0 0,-1 1 0 0 0,-1 2 0 0 0,28 25 1 0 0,-46-36-22 0 0,-1 0 1 0 0,-1 1 0 0 0,0 0-1 0 0,0 1 1 0 0,-1 0 0 0 0,0 0 0 0 0,0 0-1 0 0,-1 1 1 0 0,-1 0 0 0 0,0 0-1 0 0,7 24 1 0 0,-9-23-5 0 0,-1-1 0 0 0,0 1 0 0 0,-1 1 0 0 0,0-1 0 0 0,-1 0 0 0 0,0 0 0 0 0,-1 0 0 0 0,-1 0 0 0 0,-4 18 0 0 0,4-23-1 0 0,0 0 1 0 0,0-1-1 0 0,-1 1 1 0 0,0-1-1 0 0,0 0 1 0 0,-1 1-1 0 0,0-1 1 0 0,0-1-1 0 0,0 1 1 0 0,-1-1-1 0 0,0 1 1 0 0,0-1-1 0 0,0-1 1 0 0,-1 1-1 0 0,0-1 1 0 0,1 0-1 0 0,-11 5 1 0 0,10-6 22 0 0,1-2 0 0 0,0 1 0 0 0,-1 0 1 0 0,1-1-1 0 0,-1 0 0 0 0,0 0 0 0 0,1-1 1 0 0,-7 0-1 0 0,-47-3 182 0 0,48 2-162 0 0,-23-3 104 0 0,-51-5 63 0 0,71 7-289 0 0,0-1 1 0 0,0-1-1 0 0,-21-8 0 0 0,33 11 60 0 0,1 0-1 0 0,0 0 1 0 0,0 0-1 0 0,0 0 1 0 0,0-1 0 0 0,1 1-1 0 0,-1-1 1 0 0,0 1-1 0 0,1 0 1 0 0,-1-1-1 0 0,0 1 1 0 0,1-1 0 0 0,0 1-1 0 0,-1-1 1 0 0,1-1-1 0 0,-1 1-23 0 0,1 1 31 0 0,0 0-1 0 0,0 0 0 0 0,0 0 1 0 0,0 0-1 0 0,0 0 1 0 0,0 0-1 0 0,0 0 0 0 0,0 0 1 0 0,0 0-1 0 0,1 0 1 0 0,-1 0-1 0 0,0 0 0 0 0,1 0 1 0 0,-1 0-1 0 0,0 0 0 0 0,2-1 1 0 0,0-2-30 0 0,5-14-58 0 0,0 0 0 0 0,2 1 0 0 0,0 0-1 0 0,1 0 1 0 0,0 1 0 0 0,2 0 0 0 0,0 1 0 0 0,0 0 0 0 0,16-13-1 0 0,19-13 82 0 0,76-53 0 0 0,-5 4 181 0 0,28-23 52 0 0,-137 106-293 0 0,-7 5-331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8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2303 0 0,'1'3'167'0'0,"7"34"644"0"0,-2-7 5271 0 0,-5-27-5195 0 0,-10 22 1166 0 0,5-12-1627 0 0,0 0 0 0 0,1 1 0 0 0,0-1 0 0 0,1 1 0 0 0,1 0 0 0 0,0 0 0 0 0,3 27 0 0 0,1-11-192 0 0,2 0 0 0 0,13 46 0 0 0,-15-63-170 0 0,-2-11-58 0 0,0 0 1 0 0,0 0 0 0 0,0 0 0 0 0,0 0 0 0 0,0 0 0 0 0,1-1-1 0 0,-1 1 1 0 0,1 0 0 0 0,-1-1 0 0 0,1 1 0 0 0,0-1-1 0 0,-1 1 1 0 0,5 1 0 0 0,-3-1-6 0 0,-1 0 9 0 0,0-1 1 0 0,0 0 0 0 0,0 0 0 0 0,1 0-1 0 0,-1 0 1 0 0,0 0 0 0 0,1 0 0 0 0,-1 0-1 0 0,1-1 1 0 0,2 1 0 0 0,0 0 1 0 0,16 4-12 0 0,-17-5 0 0 0,2-2 0 0 0,31 6 0 0 0,-16-2 13 0 0,-12-1-2 0 0,0 0-1 0 0,0 0 1 0 0,0 1-1 0 0,-1 0 1 0 0,10 3-1 0 0,128 40 466 0 0,-128-40-392 0 0,1-1 0 0 0,0 0 0 0 0,27 0 0 0 0,-26-4 63 0 0,38-5-1 0 0,-10 0 89 0 0,-23 2-67 0 0,43-10-1 0 0,14-3 74 0 0,36-1-49 0 0,252-21 56 0 0,-326 33-206 0 0,0-2 0 0 0,64-20 0 0 0,82-40 48 0 0,-160 56-90 0 0,0 1 0 0 0,42-8 0 0 0,-55 15 0 0 0,-1 1 0 0 0,1 0 0 0 0,0 2 0 0 0,0-1 0 0 0,0 2 0 0 0,19 3 0 0 0,23 6 75 0 0,1-2 0 0 0,66 0-1 0 0,-45-8-35 0 0,0 4 0 0 0,0 3-1 0 0,134 30 1 0 0,-116-14 94 0 0,-42-10-117 0 0,-16-3-138 0 0,46 4 0 0 0,55-6 268 0 0,19 2 240 0 0,-117-5-386 0 0,-21-2-271 0 0,-1-1-1 0 0,1-1 0 0 0,0 0 1 0 0,22-4-1 0 0,-37 2 191 0 0,-1-1-1 0 0,0 1 0 0 0,0-1 0 0 0,0 0 1 0 0,0-1-1 0 0,0 0 0 0 0,-1 0 1 0 0,1 0-1 0 0,-1-1 0 0 0,0 0 1 0 0,0 0-1 0 0,0-1 0 0 0,-1 0 1 0 0,1 1-1 0 0,-1-2 0 0 0,7-8 1 0 0,-4 3-2488 0 0,9-21 0 0 0,-4 8-2723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 2303 0 0,'0'0'10538'0'0,"2"0"-10114"0"0,-1 0-352 0 0,2-1 177 0 0,-1 1 0 0 0,1-1 1 0 0,0 1-1 0 0,-1 0 1 0 0,1 0-1 0 0,-1 0 1 0 0,6 1-1 0 0,-7 0-201 0 0,0-1 1 0 0,0 1-1 0 0,0 0 1 0 0,0-1-1 0 0,0 1 1 0 0,0 0-1 0 0,0-1 1 0 0,0 1-1 0 0,-1 0 0 0 0,1 0 1 0 0,0 0-1 0 0,0 0 1 0 0,-1 0-1 0 0,1 0 1 0 0,0 0-1 0 0,-1 0 1 0 0,1 0-1 0 0,-1 0 1 0 0,1 0-1 0 0,-1 0 0 0 0,1 3 1 0 0,1 7 70 0 0,-1 0 0 0 0,0 1 1 0 0,0-1-1 0 0,-1 1 0 0 0,0-1 0 0 0,-1 1 1 0 0,-5 19-1 0 0,3-6 8 0 0,-70 395 373 0 0,63-380-545 0 0,-1-1 0 0 0,-2 0 0 0 0,-2-1-1 0 0,-1 0 1 0 0,-36 60 0 0 0,40-80-268 0 0,-1 0-1 0 0,-1 0 0 0 0,0-1 1 0 0,-1-1-1 0 0,-1 0 1 0 0,0-1-1 0 0,-1-1 0 0 0,-1-1 1 0 0,0 0-1 0 0,-1-1 0 0 0,0-1 1 0 0,-23 9-1 0 0,5-6-1680 0 0,22-10-2292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92 9215 0 0,'1'2'6240'0'0,"3"1"-5912"0"0,-1-1 0 0 0,1 1 0 0 0,0-1 0 0 0,0 1 0 0 0,0-1 0 0 0,0 0-1 0 0,0-1 1 0 0,0 1 0 0 0,0-1 0 0 0,1 0 0 0 0,-1 0 0 0 0,1 0 0 0 0,-1 0-1 0 0,1-1 1 0 0,-1 0 0 0 0,0 0 0 0 0,1 0 0 0 0,7-2 0 0 0,9-1 104 0 0,0-1 1 0 0,34-12 0 0 0,-33 9-5 0 0,-16 5-383 0 0,27-7 44 0 0,-1-1-1 0 0,0-2 1 0 0,-1-1 0 0 0,46-27-1 0 0,-75 39-152 0 0,-11 2-73 0 0,0 1 94 0 0,1-1-1 0 0,-1 2 1 0 0,1-1-1 0 0,0 1 1 0 0,-14 6-1 0 0,16-6 30 0 0,-81 37-48 0 0,1 3 0 0 0,3 4 0 0 0,-104 77 0 0 0,176-116 65 0 0,1-1 13 0 0,0 0-1 0 0,1 1 1 0 0,0 0-1 0 0,0 0 1 0 0,1 1 0 0 0,-13 16-1 0 0,21-24-11 0 0,-1 0 0 0 0,1 0 0 0 0,-1 0 0 0 0,0 0 1 0 0,1-1-1 0 0,0 2 0 0 0,-1-1 0 0 0,1 0 0 0 0,0 0 0 0 0,0 0 0 0 0,-1 0 0 0 0,1 0 0 0 0,0 0 0 0 0,0 0 0 0 0,0 0 0 0 0,0 0 0 0 0,0 0 0 0 0,1 2 1 0 0,-1-2-2 0 0,1 0 1 0 0,-1-1-1 0 0,1 1 0 0 0,-1 0 1 0 0,1-1-1 0 0,-1 1 1 0 0,1 0-1 0 0,-1-1 1 0 0,1 1-1 0 0,0-1 1 0 0,0 1-1 0 0,-1-1 1 0 0,1 1-1 0 0,0-1 1 0 0,0 0-1 0 0,-1 1 1 0 0,1-1-1 0 0,1 1 1 0 0,3 0-13 0 0,1 0 0 0 0,-1 0 0 0 0,1-1 0 0 0,-1 1 0 0 0,11-2-1 0 0,24-2-1712 0 0,54-11-1 0 0,-40 3-5561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45 525 3223 0 0,'-7'5'288'0'0,"-14"17"1012"0"0,5-7 7398 0 0,39-68-7820 0 0,-14 31-668 0 0,14-26 0 0 0,-2 15-34 0 0,1 0-1 0 0,2 1 1 0 0,53-56-1 0 0,-36 49 42 0 0,1 3 0 0 0,58-40-1 0 0,-77 61-117 0 0,0 1 0 0 0,1 2 0 0 0,0 0 0 0 0,1 1 0 0 0,0 2-1 0 0,29-8 1 0 0,-33 12 1 0 0,1 1-1 0 0,1 1 1 0 0,-1 0-1 0 0,0 2 1 0 0,1 1-1 0 0,-1 0 1 0 0,37 6-1 0 0,-52-4-56 0 0,0-1-1 0 0,0 1 0 0 0,0 0 1 0 0,0 1-1 0 0,-1-1 0 0 0,1 1 1 0 0,-1 1-1 0 0,0-1 0 0 0,0 1 1 0 0,0 0-1 0 0,-1 0 0 0 0,10 10 1 0 0,-11-10-27 0 0,0 1 0 0 0,-1-1 0 0 0,0 1 0 0 0,0 0 0 0 0,0 0 0 0 0,-1 0 0 0 0,1 0 0 0 0,-1 0 1 0 0,0 1-1 0 0,-1-1 0 0 0,1 1 0 0 0,-1-1 0 0 0,0 1 0 0 0,-1 0 0 0 0,1-1 0 0 0,-1 9 0 0 0,-3 11 17 0 0,-1 0 0 0 0,-1-1-1 0 0,0 1 1 0 0,-2-1 0 0 0,-1 0 0 0 0,-19 38 0 0 0,16-40-26 0 0,0 0 0 0 0,-2 0 0 0 0,0-1 0 0 0,-2-1 0 0 0,0-1 0 0 0,-1 0 0 0 0,-1 0 0 0 0,-1-2 1 0 0,0 0-1 0 0,-1-2 0 0 0,-42 27 0 0 0,-128 62 46 0 0,153-84-67 0 0,0-3-1 0 0,-2-1 1 0 0,0-2 0 0 0,-44 11-1 0 0,75-23 20 0 0,1-1-1 0 0,-1 1 1 0 0,1-2 0 0 0,-1 1-1 0 0,1-1 1 0 0,-1 0-1 0 0,1 0 1 0 0,-12-3 0 0 0,16 3-5 0 0,0-1 0 0 0,1 1 0 0 0,-1-1 1 0 0,0 1-1 0 0,1-1 0 0 0,-1 0 0 0 0,1 0 1 0 0,-1 0-1 0 0,1 0 0 0 0,-1 0 0 0 0,1 0 1 0 0,0 0-1 0 0,-1 0 0 0 0,1-1 0 0 0,0 1 1 0 0,0 0-1 0 0,0-1 0 0 0,0 1 0 0 0,0-1 1 0 0,0 1-1 0 0,0-1 0 0 0,1 0 0 0 0,-1 1 1 0 0,1-1-1 0 0,-1 0 0 0 0,1 1 0 0 0,0-1 1 0 0,-1 0-1 0 0,1 0 0 0 0,0 1 0 0 0,0-1 1 0 0,0 0-1 0 0,0 0 0 0 0,0 1 0 0 0,1-1 1 0 0,0-3-1 0 0,0-1-34 0 0,1 1-1 0 0,0 0 1 0 0,0-1 0 0 0,0 1 0 0 0,0 0-1 0 0,1 0 1 0 0,0 0 0 0 0,4-5 0 0 0,14-12-1429 0 0,-19 20 751 0 0,1 0 1 0 0,0 0 0 0 0,-1 0-1 0 0,1 1 1 0 0,0-1 0 0 0,5-1-1 0 0,6 1-4492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 1375 0 0,'-1'0'107'0'0,"0"-1"1"0"0,0 1-1 0 0,1-1 1 0 0,-1 1-1 0 0,0-1 1 0 0,0 0 0 0 0,0 1-1 0 0,1-1 1 0 0,-1 0-1 0 0,0 1 1 0 0,1-1 0 0 0,-1 0-1 0 0,1 0 1 0 0,-1 0-1 0 0,0 1 1 0 0,1-1-1 0 0,0 0 1 0 0,-1 0 0 0 0,0-2-1 0 0,-1-2 918 0 0,-9-3 6643 0 0,13 23-5326 0 0,0-2-2480 0 0,8 57 1116 0 0,3-1 0 0 0,3 0-1 0 0,26 69 1 0 0,-35-119-924 0 0,0 0 0 0 0,1-1 0 0 0,1-1 0 0 0,0 1-1 0 0,2-1 1 0 0,22 29 0 0 0,-30-44-22 0 0,-1 1-1 0 0,1-1 1 0 0,-1 0-1 0 0,1 0 1 0 0,0 0-1 0 0,0 0 1 0 0,0 0 0 0 0,0-1-1 0 0,0 1 1 0 0,1-1-1 0 0,-1 0 1 0 0,0 0-1 0 0,1 0 1 0 0,-1 0-1 0 0,0-1 1 0 0,1 1-1 0 0,-1-1 1 0 0,1 0-1 0 0,-1 0 1 0 0,1 0 0 0 0,-1 0-1 0 0,1-1 1 0 0,-1 0-1 0 0,4-1 1 0 0,-1 1-166 0 0,-1-1 1 0 0,0 0 0 0 0,1-1 0 0 0,-1 1 0 0 0,9-7-1 0 0,-8 5-896 0 0,-1 0 1 0 0,0-1-1 0 0,-1 1 0 0 0,9-11 0 0 0,-2-2-4794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50 8287 0 0,'1'-2'639'0'0,"12"-30"-58"0"0,-11 18 4307 0 0,-2 12-3901 0 0,-3 3-910 0 0,0-1 0 0 0,1 1 0 0 0,-1-1 0 0 0,0 1 0 0 0,0 0 0 0 0,1 0 0 0 0,-1 0 0 0 0,1 1 0 0 0,-1-1 0 0 0,1 0 0 0 0,-1 1 0 0 0,-2 2 0 0 0,-28 26 29 0 0,23-20-21 0 0,-130 140 38 0 0,-13 12-21 0 0,147-156-102 0 0,-10 8-4 0 0,0 1 0 0 0,2 0 0 0 0,0 1 0 0 0,1 1 0 0 0,-19 31 0 0 0,31-47-113 0 0,17 4-9726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6911 0 0,'0'0'528'0'0,"-3"0"468"0"0,1 1-1 0 0,-1 0 0 0 0,0 0 0 0 0,0 0 1 0 0,1 0-1 0 0,-5 3 0 0 0,7 0-872 0 0,0 0 1 0 0,0 0-1 0 0,0 0 0 0 0,1-1 1 0 0,-1 1-1 0 0,1 0 0 0 0,0 0 1 0 0,0 0-1 0 0,0 0 0 0 0,1-1 1 0 0,-1 1-1 0 0,1 0 0 0 0,0-1 1 0 0,3 4-1 0 0,6 10 219 0 0,22 23 0 0 0,-16-19-104 0 0,22 26 11 0 0,29 38 149 0 0,-66-82-349 0 0,0-1 0 0 0,0 1 1 0 0,-1 0-1 0 0,1-1 1 0 0,-1 1-1 0 0,0 0 1 0 0,0 0-1 0 0,0 0 1 0 0,0 0-1 0 0,0 0 0 0 0,-1 0 1 0 0,1 5-1 0 0,-1-6-15 0 0,-1 0 0 0 0,1 0 0 0 0,0-1 0 0 0,-1 1 0 0 0,0 0 0 0 0,1 0 0 0 0,-1-1 0 0 0,0 1 0 0 0,0 0 0 0 0,0-1 0 0 0,0 1 0 0 0,0-1 0 0 0,0 1 0 0 0,0-1 0 0 0,-1 1 0 0 0,1-1 0 0 0,0 0 0 0 0,-1 0 0 0 0,1 0 0 0 0,-1 0 0 0 0,-2 2 0 0 0,-10 4-115 0 0,0-1 0 0 0,0 0-1 0 0,0 0 1 0 0,0-2 0 0 0,-1 1 0 0 0,0-2 0 0 0,0 0-1 0 0,0-1 1 0 0,0-1 0 0 0,0 0 0 0 0,-1-1-1 0 0,1 0 1 0 0,-18-4 0 0 0,21 1-1035 0 0,2-2-47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0,'0'0'4823'0'0,"2"1"-4506"0"0,0 1-214 0 0,1 0-1 0 0,0 0 0 0 0,-1 1 0 0 0,1-1 1 0 0,-1 1-1 0 0,1 0 0 0 0,-1 0 0 0 0,0 0 1 0 0,-1 0-1 0 0,1 0 0 0 0,0 0 0 0 0,-1 0 1 0 0,1 0-1 0 0,-1 1 0 0 0,1 3 0 0 0,2 10 302 0 0,-1 0 0 0 0,1 18 0 0 0,2 7 143 0 0,-3-25-345 0 0,2-1 1 0 0,8 21-1 0 0,-11-32-215 0 0,0 0 0 0 0,1 1 0 0 0,-1-1 0 0 0,1 0-1 0 0,1-1 1 0 0,-1 1 0 0 0,1 0 0 0 0,0-1 0 0 0,0 0 0 0 0,6 5 0 0 0,2-2-1429 0 0,2-3-5074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11 11975 0 0,'2'-1'923'0'0,"14"-8"2654"0"0,-17 15-3465 0 0,1 1 0 0 0,-2 0 0 0 0,1-1 0 0 0,-1 1 0 0 0,0-1 0 0 0,0 1 0 0 0,0-1 0 0 0,-1 0 0 0 0,0 0 0 0 0,-1 0 0 0 0,1 0 0 0 0,-1-1 0 0 0,-7 9 0 0 0,-6 5 65 0 0,-1 0 0 0 0,-23 18 0 0 0,-3-3-261 0 0,-1-2 1 0 0,-2-1-1 0 0,-66 32 0 0 0,71-42-534 0 0,-48 17 0 0 0,76-33 393 0 0,-1 0 0 0 0,0-1-1 0 0,0-1 1 0 0,0-1 0 0 0,0 0 0 0 0,0-1 0 0 0,-22 0 0 0 0,31-2 155 0 0,-1 0-1 0 0,1 0 1 0 0,-1 0-1 0 0,1-1 1 0 0,-1 0-1 0 0,1 0 1 0 0,-8-5 0 0 0,12 7 71 0 0,1-1 1 0 0,-1 0 0 0 0,0 0-1 0 0,1 0 1 0 0,-1 0 0 0 0,1 0 0 0 0,-1 0-1 0 0,1-1 1 0 0,0 1 0 0 0,-1-1-1 0 0,1 1 1 0 0,0 0 0 0 0,0-1 0 0 0,0 0-1 0 0,0 1 1 0 0,0-1 0 0 0,1 0-1 0 0,-1 1 1 0 0,0-1 0 0 0,1 0 0 0 0,-1 0-1 0 0,1 0 1 0 0,0 1 0 0 0,-1-1-1 0 0,1 0 1 0 0,0 0 0 0 0,0 0 0 0 0,0 0-1 0 0,1-2 1 0 0,-1 3 27 0 0,1 0 1 0 0,-1 0-1 0 0,1 0 1 0 0,0 0-1 0 0,-1 0 1 0 0,1 0-1 0 0,0 0 1 0 0,0 1-1 0 0,0-1 1 0 0,0 0-1 0 0,-1 0 1 0 0,1 1-1 0 0,0-1 1 0 0,2 0-1 0 0,0-2 84 0 0,0 1 18 0 0,1-1 0 0 0,-1 1 0 0 0,0 0 0 0 0,1 0 0 0 0,-1 0 0 0 0,1 0 0 0 0,0 1 0 0 0,-1-1 0 0 0,1 1 0 0 0,0 0 0 0 0,0 0 0 0 0,0 0 0 0 0,7 0 0 0 0,-8 1-58 0 0,-1 0 1 0 0,0 1-1 0 0,1-1 0 0 0,-1 1 1 0 0,1 0-1 0 0,-1-1 0 0 0,0 1 1 0 0,0 0-1 0 0,1 0 0 0 0,-1 0 1 0 0,0 1-1 0 0,0-1 0 0 0,0 0 1 0 0,0 1-1 0 0,-1-1 0 0 0,1 1 1 0 0,0 0-1 0 0,0 0 0 0 0,-1-1 1 0 0,1 1-1 0 0,-1 0 1 0 0,0 1-1 0 0,0-1 0 0 0,2 3 1 0 0,0 3 6 0 0,0 1 1 0 0,0-1 0 0 0,0 1 0 0 0,-1 0 0 0 0,-1 0-1 0 0,0 0 1 0 0,0 0 0 0 0,0 0 0 0 0,-1 0-1 0 0,-1 10 1 0 0,-3 12 114 0 0,-11 46-1 0 0,-17 48 15 0 0,-4 22-1 0 0,34-137-222 0 0,2-10-31 0 0,0 1 1 0 0,0-1-1 0 0,0 1 1 0 0,0-1-1 0 0,0 0 1 0 0,0 1 0 0 0,0-1-1 0 0,1 1 1 0 0,-1-1-1 0 0,0 0 1 0 0,0 1-1 0 0,0-1 1 0 0,1 0-1 0 0,-1 1 1 0 0,0-1 0 0 0,0 0-1 0 0,1 0 1 0 0,-1 1-1 0 0,0-1 1 0 0,1 0-1 0 0,-1 0 1 0 0,0 1 0 0 0,1-1-1 0 0,-1 0 1 0 0,1 0-1 0 0,-1 0 1 0 0,0 0-1 0 0,1 1 1 0 0,9 2-1146 0 0,3-4-117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6911 0 0,'1'-1'1972'0'0,"13"-9"-139"0"0,0 1 1 0 0,29-14-1 0 0,-20 13-864 0 0,32-9 1 0 0,109-16-1620 0 0,-148 32 613 0 0,8-2-1111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15951 0 0,'0'0'2319'0'0,"2"0"-1668"0"0,38-8 188 0 0,-1-1 1 0 0,44-16-1 0 0,27-7-2469 0 0,-67 21 668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6 5527 0 0,'28'-5'498'0'0,"-32"6"133"0"0,0 1 0 0 0,0 0 1 0 0,0 0-1 0 0,1 1 1 0 0,-1-1-1 0 0,1 1 0 0 0,0 0 1 0 0,0 0-1 0 0,-4 4 0 0 0,-15 13 750 0 0,-272 200 1338 0 0,188-143-2357 0 0,-117 90-109 0 0,181-132 0 0 0,2 2 0 0 0,2 2 0 0 0,-36 46 0 0 0,65-74-131 0 0,1 1 1 0 0,0 0 0 0 0,1 0-1 0 0,0 1 1 0 0,1 0 0 0 0,1 0-1 0 0,0 1 1 0 0,-5 19 0 0 0,9-29-110 0 0,0 1 0 0 0,1-1 0 0 0,-1 1 0 0 0,1-1 0 0 0,0 1 0 0 0,0 0 0 0 0,0-1 0 0 0,1 1 0 0 0,0-1 0 0 0,-1 1 0 0 0,2 0 0 0 0,-1-1 0 0 0,0 0 0 0 0,1 1 0 0 0,0-1 0 0 0,0 0 0 0 0,0 0 0 0 0,1 0 0 0 0,-1 0 0 0 0,1 0 0 0 0,0-1 0 0 0,0 1 0 0 0,0-1 0 0 0,1 0 0 0 0,-1 0 0 0 0,1 0 0 0 0,-1 0 0 0 0,1-1 0 0 0,6 4 0 0 0,-1-2 11 0 0,0 0-1 0 0,0 0 0 0 0,1-1 0 0 0,-1-1 1 0 0,1 1-1 0 0,19 1 0 0 0,-12-3-431 0 0,1 0-1 0 0,0-1 0 0 0,17-3 0 0 0,11-4-6079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4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 14335 0 0,'0'0'662'0'0,"-1"-1"-18"0"0,0 0-627 0 0,-1 1 0 0 0,1-1 1 0 0,-1 1-1 0 0,1 0 0 0 0,-1-1 0 0 0,1 1 1 0 0,-1 0-1 0 0,1 0 0 0 0,-1 0 1 0 0,1 0-1 0 0,-1 0 0 0 0,1 0 1 0 0,-1 0-1 0 0,1 1 0 0 0,0-1 1 0 0,-1 1-1 0 0,1-1 0 0 0,-1 1 1 0 0,1-1-1 0 0,0 1 0 0 0,-1 0 1 0 0,1-1-1 0 0,-2 3 0 0 0,-1-1 114 0 0,-12 8 76 0 0,1 1-1 0 0,0 1 0 0 0,0 0 0 0 0,-22 25 1 0 0,22-22-227 0 0,3-2 90 0 0,-1 0 1 0 0,2 2-1 0 0,0-1 0 0 0,1 1 0 0 0,0 1 0 0 0,1 0 0 0 0,1 0 0 0 0,1 1 0 0 0,-8 23 1 0 0,14-37-27 0 0,0 1 0 0 0,0 0 1 0 0,1 0-1 0 0,-1 0 0 0 0,1-1 1 0 0,0 1-1 0 0,0 0 0 0 0,1 0 1 0 0,-1 0-1 0 0,1 0 0 0 0,0-1 1 0 0,-1 1-1 0 0,2 0 0 0 0,-1-1 1 0 0,0 1-1 0 0,1 0 1 0 0,0-1-1 0 0,2 4 0 0 0,-3-6-20 0 0,0 0 0 0 0,0 0 0 0 0,1 0 0 0 0,-1 0 0 0 0,0 0-1 0 0,0 0 1 0 0,1 0 0 0 0,-1-1 0 0 0,1 1 0 0 0,-1 0 0 0 0,1-1 0 0 0,-1 1 0 0 0,1-1-1 0 0,-1 0 1 0 0,1 1 0 0 0,1-1 0 0 0,2 1 34 0 0,2 0-6 0 0,0 0 0 0 0,0 0-1 0 0,0-1 1 0 0,0 0 0 0 0,0 0 0 0 0,0 0-1 0 0,0-1 1 0 0,0 0 0 0 0,0 0 0 0 0,0-1-1 0 0,-1 0 1 0 0,1 0 0 0 0,0-1-1 0 0,9-4 1 0 0,-10 3-17 0 0,1 1-1 0 0,0-1 0 0 0,-1 0 1 0 0,1-1-1 0 0,-1 1 1 0 0,-1-1-1 0 0,1 0 0 0 0,0-1 1 0 0,7-10-1 0 0,-10 12-16 0 0,0-1 0 0 0,-1 1 0 0 0,1-1 0 0 0,-1 0 0 0 0,0 0 0 0 0,-1 0 0 0 0,1 0 0 0 0,-1 0 0 0 0,0 0 0 0 0,0 0 0 0 0,-1 0 0 0 0,1-1 0 0 0,-1 1 0 0 0,0 0 0 0 0,-1-7 0 0 0,-3-5-120 0 0,0 0 0 0 0,0 0 0 0 0,-2 0 0 0 0,-7-16 0 0 0,11 28-194 0 0,0 0 0 0 0,1 0 0 0 0,0-1 0 0 0,1 1 0 0 0,-1 0 1 0 0,1-1-1 0 0,0-5 0 0 0,1 0-1323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24 13791 0 0,'3'-6'223'0'0,"0"1"105"0"0,3-7 2657 0 0,-17 23-2074 0 0,-30 29-657 0 0,-2-2-1 0 0,-53 37 1 0 0,46-41-128 0 0,3 3-1 0 0,-72 69 0 0 0,111-97-104 0 0,1 0 0 0 0,-1 0 0 0 0,-9 17 0 0 0,12-12 42 0 0,7-9-63 0 0,-1-4 9 0 0,0 1 1 0 0,0 1 0 0 0,1 0 0 0 0,0-1 0 0 0,-1 1 0 0 0,1-1 0 0 0,0 0 0 0 0,0 0 0 0 0,0 0 0 0 0,0 0 0 0 0,1 0 0 0 0,-1 0 0 0 0,1 0 0 0 0,3 1 0 0 0,7 4 32 0 0,20 7 1 0 0,-15-6-36 0 0,8 3 78 0 0,0 2-1 0 0,41 28 0 0 0,-58-35 96 0 0,-1 0-1 0 0,0 0 0 0 0,-1 1 0 0 0,1 0 1 0 0,-1 1-1 0 0,-1 0 0 0 0,0 0 0 0 0,0 0 0 0 0,0 1 1 0 0,-1 0-1 0 0,5 11 0 0 0,-9-18-119 0 0,-1-1 0 0 0,1 0 0 0 0,-1 0-1 0 0,0 1 1 0 0,1-1 0 0 0,-1 0 0 0 0,0 0-1 0 0,0 1 1 0 0,0-1 0 0 0,0 0 0 0 0,0 1 0 0 0,0-1-1 0 0,0 0 1 0 0,0 1 0 0 0,0-1 0 0 0,-1 0-1 0 0,0 2 1 0 0,0-1 9 0 0,0 0-1 0 0,-1 0 1 0 0,1-1 0 0 0,0 1-1 0 0,-1-1 1 0 0,0 1-1 0 0,1-1 1 0 0,-1 1 0 0 0,0-1-1 0 0,-2 1 1 0 0,-4 3 71 0 0,-1 0 1 0 0,1-1-1 0 0,-1-1 1 0 0,0 1-1 0 0,-1-1 0 0 0,-13 2 1 0 0,-61 6 284 0 0,51-8-323 0 0,-62 6-74 0 0,-12 1-1545 0 0,37-1-5421 0 0,31-2-424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78 13039 0 0,'-13'19'511'0'0,"2"0"-1"0"0,0 0 0 0 0,1 1 0 0 0,1 1 0 0 0,1 0 1 0 0,1 0-1 0 0,-6 30 0 0 0,11-41-335 0 0,1 0 0 0 0,0 1 0 0 0,0-1 0 0 0,1 0 0 0 0,0 0 0 0 0,1 1 0 0 0,0-1 0 0 0,1 0 0 0 0,0 0 0 0 0,1 0 0 0 0,0 0 0 0 0,0 0 0 0 0,1-1 0 0 0,0 1 0 0 0,1-1 0 0 0,0 0 0 0 0,12 16 0 0 0,15 5 1195 0 0,-31-28-556 0 0,17-12-277 0 0,-14 7-397 0 0,1-1-1 0 0,-1 0 0 0 0,8-9 1 0 0,8-9 92 0 0,151-140 305 0 0,-136 125-945 0 0,1 2 0 0 0,1 2 0 0 0,2 1-1 0 0,1 2 1 0 0,2 2 0 0 0,67-34 0 0 0,-88 51-1135 0 0,-3 2-65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9 5527 0 0,'1'-1'423'0'0,"22"-6"7046"0"0,-29 17-5975 0 0,-12 13-1449 0 0,-60 54 1704 0 0,0 0-634 0 0,47-39-923 0 0,1 1 0 0 0,2 1 0 0 0,1 1 1 0 0,3 2-1 0 0,1 1 0 0 0,2 0 0 0 0,-19 63 0 0 0,38-100-179 0 0,0 0 0 0 0,0 0-1 0 0,1-1 1 0 0,0 1 0 0 0,0 0-1 0 0,1 0 1 0 0,0 0 0 0 0,0 0-1 0 0,1 0 1 0 0,0 0 0 0 0,0 0-1 0 0,0 0 1 0 0,4 10 0 0 0,-2-10 32 0 0,1 0 1 0 0,-1 0 0 0 0,1 0-1 0 0,1 0 1 0 0,-1 0 0 0 0,1-1-1 0 0,0 0 1 0 0,1 0 0 0 0,-1-1-1 0 0,1 1 1 0 0,10 6 0 0 0,5 2 37 0 0,1-1 0 0 0,0-1 0 0 0,0-1 0 0 0,43 15 0 0 0,5-6-4700 0 0,-60-18-1307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5063 0 0,'0'0'390'0'0,"-1"0"-252"0"0,-2 1 167 0 0,1 0-1 0 0,0 0 1 0 0,0 0 0 0 0,0 1-1 0 0,0-1 1 0 0,0 1-1 0 0,0-1 1 0 0,0 1-1 0 0,1 0 1 0 0,-1-1-1 0 0,0 1 1 0 0,1 0-1 0 0,-1 0 1 0 0,1 0-1 0 0,0 0 1 0 0,0 0-1 0 0,0 1 1 0 0,0-1-1 0 0,-1 3 1 0 0,-1 4-36 0 0,1-1-1 0 0,0 1 1 0 0,0 0-1 0 0,1-1 1 0 0,0 1-1 0 0,0 0 1 0 0,1 0 0 0 0,0 0-1 0 0,1 0 1 0 0,0 0-1 0 0,1 0 1 0 0,2 9-1 0 0,-1-6-21 0 0,1 0-1 0 0,0 0 0 0 0,1 0 0 0 0,0-1 1 0 0,1 1-1 0 0,0-1 0 0 0,15 20 0 0 0,-10-19-42 0 0,1 0 0 0 0,0-1-1 0 0,1 0 1 0 0,0-1 0 0 0,25 15-1 0 0,76 34 645 0 0,-103-54-758 0 0,35 18 278 0 0,1-3 0 0 0,92 28 0 0 0,-136-48-510 0 0,3 1 266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5527 0 0,'0'0'423'0'0,"-1"0"89"0"0,-2 1 67 0 0,0-1 0 0 0,0 1 0 0 0,0-1 0 0 0,0 1 0 0 0,0 0 0 0 0,0 0 0 0 0,0 0 0 0 0,0 1 0 0 0,1-1 0 0 0,-1 1 0 0 0,0-1 0 0 0,1 1 0 0 0,-1 0 0 0 0,-2 3 0 0 0,-6 6 776 0 0,-16 20 1 0 0,14-16-1344 0 0,-57 76 1214 0 0,-4 3-300 0 0,-3-8-799 0 0,-4-4 1 0 0,-125 100 0 0 0,171-157-117 0 0,19-14-6 0 0,-19 17 0 0 0,29-21-151 0 0,7-3 15 0 0,8-3-158 0 0,-9-1 227 0 0,23 1-721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 4143 0 0,'-2'0'319'0'0,"-17"-2"-1268"0"0,1 0 14562 0 0,28 15-13166 0 0,61 62-255 0 0,0 0-198 0 0,-51-51 12 0 0,25 33-14 0 0,-41-51 28 0 0,1 2 0 0 0,-1-1 0 0 0,0 0 0 0 0,-1 1 0 0 0,0-1 0 0 0,3 12 0 0 0,-6-16 6 0 0,1-1 1 0 0,-1 0-1 0 0,0 1 1 0 0,0-1 0 0 0,0 0-1 0 0,0 0 1 0 0,0 1-1 0 0,-1-1 1 0 0,1 0 0 0 0,-1 0-1 0 0,1 1 1 0 0,-1-1-1 0 0,0 0 1 0 0,0 0 0 0 0,0 0-1 0 0,0 0 1 0 0,0 0-1 0 0,-1 0 1 0 0,1 0-1 0 0,0-1 1 0 0,-1 1 0 0 0,0 0-1 0 0,1-1 1 0 0,-1 1-1 0 0,0-1 1 0 0,0 0 0 0 0,0 1-1 0 0,0-1 1 0 0,-2 1-1 0 0,-8 4 104 0 0,1-1 0 0 0,-1 0 0 0 0,1-1 0 0 0,-14 2 0 0 0,17-3-139 0 0,-6 0 206 0 0,-27 5-1 0 0,13-8-1225 0 0,24-1 11 0 0,0 1-1 0 0,0-1 1 0 0,0 0 0 0 0,-7-3-1 0 0,0-2-4837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14567 0 0,'0'0'664'0'0,"-1"0"-8"0"0,-3-5 1374 0 0,5 9-1909 0 0,0 0 0 0 0,0 0 0 0 0,0 0 0 0 0,1 0 0 0 0,0 0 0 0 0,-1-1 0 0 0,2 1 0 0 0,2 3 0 0 0,1 5 210 0 0,27 46 883 0 0,-16-29-486 0 0,26 61-1 0 0,-25-40-286 0 0,-12-29-432 0 0,1 0 1 0 0,1-1 0 0 0,1 0-1 0 0,1 0 1 0 0,16 24 0 0 0,-24-42-60 0 0,-1 0 1 0 0,1 0-1 0 0,0 0 1 0 0,0 0-1 0 0,1 0 1 0 0,-1 0-1 0 0,0 0 1 0 0,0-1-1 0 0,1 0 1 0 0,-1 1-1 0 0,1-1 1 0 0,-1 0-1 0 0,1 0 1 0 0,0 0 0 0 0,0 0-1 0 0,-1-1 1 0 0,1 1-1 0 0,0-1 1 0 0,0 0-1 0 0,5 0 1 0 0,-1 0-315 0 0,0-1 0 0 0,0 0 0 0 0,-1-1 1 0 0,1 0-1 0 0,0 0 0 0 0,-1 0 0 0 0,10-5 0 0 0,7-5-1448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1 2303 0 0,'-2'0'2822'0'0,"-2"0"-1599"0"0,1 0 1 0 0,-1 1 0 0 0,0-1-1 0 0,1 1 1 0 0,-1 0 0 0 0,-5 3-1 0 0,-22 13 1853 0 0,13-4-2796 0 0,-20 20 0 0 0,28-25 427 0 0,-132 132 1176 0 0,-4 2-1209 0 0,114-114-612 0 0,-1-1-1 0 0,-67 39 1 0 0,72-51-39 0 0,0-2 0 0 0,-1-1-1 0 0,-36 10 1 0 0,-93 16-170 0 0,132-35-169 0 0,-1 0-1 0 0,-34-2 1 0 0,59-1 0 0 0,4 0-1011 0 0,3 1 1325 0 0,0 0 1 0 0,0 0-1 0 0,0 0 0 0 0,0 0 1 0 0,-1 1-1 0 0,1 0 0 0 0,0 0 0 0 0,-1 0 1 0 0,0 1-1 0 0,1 0 0 0 0,-1 0 0 0 0,0 0 1 0 0,0 0-1 0 0,3 4 0 0 0,11 10 1078 0 0,22 29 0 0 0,-36-41-978 0 0,27 33 334 0 0,-2 1 0 0 0,40 73 0 0 0,-65-105-416 0 0,-1-1 0 0 0,1 0 0 0 0,0 0-1 0 0,1 0 1 0 0,5 5 0 0 0,-9-9-158 0 0,1 0 0 0 0,0-1-1 0 0,0 1 1 0 0,0-1 0 0 0,0 1 0 0 0,0-1 0 0 0,0 0 0 0 0,1 0-1 0 0,-1 0 1 0 0,0 0 0 0 0,1 0 0 0 0,-1 0 0 0 0,1-1-1 0 0,-1 1 1 0 0,1-1 0 0 0,-1 0 0 0 0,1 0 0 0 0,2 0 0 0 0,7-1-1164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0,'0'0'667'0'0,"0"1"-323"0"0,1 7 462 0 0,0 0-1 0 0,0 0 1 0 0,0 0-1 0 0,1 0 1 0 0,1-1-1 0 0,4 13 1 0 0,26 43 191 0 0,-6-19-550 0 0,36 40 0 0 0,9 15 592 0 0,17 51 436 0 0,-77-124-1110 0 0,0 0 0 0 0,-2 1 0 0 0,-1 0 0 0 0,7 32 0 0 0,-14-43-192 0 0,0 1-1 0 0,-1-1 1 0 0,-1 1-1 0 0,0-1 1 0 0,-2 1-1 0 0,0-1 1 0 0,0 1-1 0 0,-2-1 1 0 0,0 0-1 0 0,0 0 1 0 0,-13 26-1 0 0,2-10 19 0 0,-1-1 0 0 0,-2-1 0 0 0,0-1-1 0 0,-37 43 1 0 0,37-52-276 0 0,-2 0 0 0 0,-39 30 0 0 0,28-25-2217 0 0,21-16 899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21 226 11231 0 0,'-20'-14'1403'0'0,"36"8"865"0"0,10-1-1248 0 0,0 2 0 0 0,1 0 0 0 0,48-1 0 0 0,-31 3-572 0 0,1322-90 3440 0 0,-424 33-3579 0 0,-900 57-293 0 0,443-20 37 0 0,-480 23-188 0 0,1 0 0 0 0,0 0 0 0 0,-1 1 0 0 0,1-1 0 0 0,0 1 0 0 0,9 4 0 0 0,-14-5-392 0 0,-3 2-800 0 0,-8 8-355 0 0,-6 1-70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1 1839 0 0,'6'1'32'0'0,"1"0"0"0"0,-1 0 0 0 0,1-1 0 0 0,13 0 0 0 0,-15 1 463 0 0,0-1 0 0 0,1 1 0 0 0,-1 0 0 0 0,0 0 0 0 0,0 0 0 0 0,0 1 0 0 0,0-1 0 0 0,0 1 0 0 0,7 4-1 0 0,4 1 1964 0 0,-16-5-2285 0 0,1-1 0 0 0,-1 1 1 0 0,0-1-1 0 0,0 1 0 0 0,-1 0 0 0 0,1-1 0 0 0,0 1 0 0 0,0-1 1 0 0,-1 1-1 0 0,1 0 0 0 0,-1-1 0 0 0,1 1 0 0 0,-1-1 0 0 0,0 0 1 0 0,1 1-1 0 0,-1-1 0 0 0,0 1 0 0 0,0-1 0 0 0,0 0 0 0 0,0 0 1 0 0,0 0-1 0 0,0 1 0 0 0,-1-1 0 0 0,-1 1 0 0 0,-1 0 61 0 0,1 0 0 0 0,-1 0-1 0 0,0 0 1 0 0,0 0 0 0 0,0-1-1 0 0,0 0 1 0 0,-1 0-1 0 0,1 0 1 0 0,0 0 0 0 0,-1-1-1 0 0,1 1 1 0 0,0-1 0 0 0,-8-1-1 0 0,-10 2 248 0 0,-247 38 288 0 0,7-2-810 0 0,33-18-70 0 0,-87 9 78 0 0,79-2 33 0 0,200-18-2 0 0,19-4-36 0 0,28 3 158 0 0,4 0 60 0 0,1-1-1 0 0,27 8 1 0 0,-32-12-153 0 0,0 1 1 0 0,1 1-1 0 0,-1 0 0 0 0,0 0 0 0 0,-1 1 0 0 0,1 0 1 0 0,-1 0-1 0 0,11 9 0 0 0,-13-7-59 0 0,-1 0 0 0 0,1 0 1 0 0,-1 1-1 0 0,0-1 0 0 0,-1 1 0 0 0,0 1 0 0 0,8 16 0 0 0,-2 4-283 0 0,9 34-1 0 0,-18-57 290 0 0,-1-1 20 0 0,5 16-40 0 0,14 32 0 0 0,-16-46 56 0 0,0 0 0 0 0,0 0 0 0 0,0-1 0 0 0,1 1 0 0 0,0-1 1 0 0,0 0-1 0 0,12 10 0 0 0,-7-8 166 0 0,0-1 0 0 0,1 0 1 0 0,0-1-1 0 0,0-1 0 0 0,23 9 0 0 0,-24-10-40 0 0,-1-2 1022 0 0,-8-8-106 0 0,-1 3-1298 0 0,2-28 482 0 0,-1 12-179 0 0,1-1 0 0 0,0 0 0 0 0,1 1 0 0 0,11-36 0 0 0,5 11 35 0 0,29-51 0 0 0,1-2-70 0 0,-48 97-40 0 0,-1-1 1 0 0,0 0 0 0 0,1 1-1 0 0,-1-1 1 0 0,0 0 0 0 0,1 1-1 0 0,-1-1 1 0 0,0 0-1 0 0,0 0 1 0 0,0 1 0 0 0,0-1-1 0 0,0 0 1 0 0,0 0-1 0 0,0 0 1 0 0,0 1 0 0 0,0-2-1 0 0,0 2-12 0 0,-1-1 0 0 0,1 1-1 0 0,0 0 1 0 0,0 0-1 0 0,0 0 1 0 0,-1 0 0 0 0,1-1-1 0 0,0 1 1 0 0,0 0-1 0 0,0 0 1 0 0,-1 0 0 0 0,1 0-1 0 0,0 0 1 0 0,-1-1 0 0 0,1 1-1 0 0,0 0 1 0 0,0 0-1 0 0,-1 0 1 0 0,1 0 0 0 0,0 0-1 0 0,0 0 1 0 0,-1 0 0 0 0,1 0-1 0 0,0 0 1 0 0,-1 0-1 0 0,1 0 1 0 0,0 0 0 0 0,0 0-1 0 0,-1 1 1 0 0,-1-1-181 0 0,0 1-1 0 0,0 0 1 0 0,0-1 0 0 0,1 1 0 0 0,-1 0-1 0 0,0 0 1 0 0,0 1 0 0 0,1-1 0 0 0,-1 0-1 0 0,-2 3 1 0 0,2-1-8 0 0,0-1-1 0 0,1 0 0 0 0,0 1 0 0 0,0-1 1 0 0,-1 1-1 0 0,1-1 0 0 0,1 1 1 0 0,-1-1-1 0 0,0 1 0 0 0,1 0 1 0 0,-1 5-1 0 0,0-2-329 0 0,1 1-1 0 0,0 0 1 0 0,2 9 0 0 0,4 5-754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47 2303 0 0,'1'-1'318'0'0,"11"-4"1010"0"0,14-5 3421 0 0,37-20 3712 0 0,-67 30-8426 0 0,-1 1 0 0 0,0-1 0 0 0,0 1-1 0 0,0 1 1 0 0,1-1 0 0 0,-1 1 0 0 0,1-1-1 0 0,-1 1 1 0 0,-4 3 0 0 0,-38 27 2 0 0,39-26-22 0 0,-70 45-39 0 0,42-28 0 0 0,1 2 0 0 0,-48 43 0 0 0,60-46 7 0 0,1 1 0 0 0,1 1 0 0 0,1 1 0 0 0,2 1 0 0 0,0 1 0 0 0,2 0 0 0 0,-14 31 0 0 0,27-51 28 0 0,1 0 0 0 0,0-1 0 0 0,0 1 0 0 0,0 0 0 0 0,1 0 0 0 0,0 0 0 0 0,-1 12 0 0 0,2-17-5 0 0,1 0-1 0 0,-1 0 1 0 0,0 0 0 0 0,0 0-1 0 0,1 0 1 0 0,-1 0-1 0 0,1 0 1 0 0,0-1-1 0 0,-1 1 1 0 0,1 0 0 0 0,0 0-1 0 0,0-1 1 0 0,0 1-1 0 0,0 0 1 0 0,0-1-1 0 0,1 1 1 0 0,-1-1 0 0 0,0 0-1 0 0,1 1 1 0 0,-1-1-1 0 0,1 0 1 0 0,0 0-1 0 0,-1 0 1 0 0,1 0 0 0 0,0 0-1 0 0,-1 0 1 0 0,1 0-1 0 0,0-1 1 0 0,0 1 0 0 0,0-1-1 0 0,0 1 1 0 0,3-1-1 0 0,15 3 324 0 0,-1-2 0 0 0,0 0 0 0 0,31-4 0 0 0,57-12 333 0 0,-102 14-637 0 0,171-34-258 0 0,-153 33-779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0,'0'0'3695'0'0,"0"3"-2308"0"0,3 11-957 0 0,0 1 0 0 0,1 0 0 0 0,0-1 0 0 0,1 0 1 0 0,11 21-1 0 0,-3-10-182 0 0,2-1 1 0 0,19 26-1 0 0,-24-38-128 0 0,0-1 0 0 0,0-1 0 0 0,21 17 0 0 0,39 23 84 0 0,-54-39-173 0 0,-1-2-110 0 0,1 0 0 0 0,0-1 0 0 0,0-1 0 0 0,1 0 0 0 0,0-1 0 0 0,0-1 0 0 0,24 4 0 0 0,-40-9-930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6911 0 0,'0'0'2163'0'0,"-2"0"-556"0"0,-1 0-1260 0 0,0 1 0 0 0,-1-1 0 0 0,1 1 0 0 0,0 0 0 0 0,0-1 0 0 0,0 1 1 0 0,0 1-1 0 0,0-1 0 0 0,0 0 0 0 0,1 1 0 0 0,-4 2 0 0 0,-31 25 254 0 0,12-8 33 0 0,3-2-11 0 0,1 0 0 0 0,-31 37 0 0 0,11-10 42 0 0,7-11-603 0 0,-2-1 0 0 0,0-1-1 0 0,-77 50 1 0 0,104-79-339 0 0,10-9-157 0 0,13-12-199 0 0,7-2 66 0 0,8-5-9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63 6447 0 0,'1'-1'499'0'0,"78"-45"4469"0"0,-53 31 3317 0 0,-54 15-7646 0 0,1 2 0 0 0,-49 9 1 0 0,-168 45-539 0 0,126-28-169 0 0,38-10 19 0 0,-1-4 0 0 0,-1-3 0 0 0,0-4 0 0 0,-1-4 0 0 0,1-3 0 0 0,-134-17 0 0 0,182 13 49 0 0,-41-8-10 0 0,74 12-46 0 0,-8 23-259 0 0,8-11 295 0 0,1 0-1 0 0,0-1 1 0 0,0 1 0 0 0,1 0-1 0 0,1-1 1 0 0,0 1 0 0 0,6 19-1 0 0,-6-25 26 0 0,1-1 1 0 0,-1 1-1 0 0,1 0 0 0 0,0-1 0 0 0,0 0 0 0 0,0 0 1 0 0,1 0-1 0 0,-1 0 0 0 0,1 0 0 0 0,1-1 0 0 0,-1 0 1 0 0,1 0-1 0 0,-1 0 0 0 0,1 0 0 0 0,6 3 0 0 0,8 3 27 0 0,1 0 0 0 0,0-1-1 0 0,20 5 1 0 0,7 4-10 0 0,-23-9-22 0 0,-1 1 0 0 0,-1 1 0 0 0,0 2 0 0 0,32 22 0 0 0,-48-30 0 0 0,0 1 0 0 0,0-1 0 0 0,0 1 0 0 0,0 0 0 0 0,-1 0 0 0 0,0 1 0 0 0,-1 0 0 0 0,1-1 0 0 0,-1 2 0 0 0,0-1 0 0 0,-1 0 0 0 0,0 1 0 0 0,0-1 0 0 0,-1 1 0 0 0,0 0 0 0 0,0 0 0 0 0,0 0 0 0 0,-1 9 0 0 0,-1-7 2 0 0,0 0 0 0 0,-1 0 0 0 0,0 0-1 0 0,-1 0 1 0 0,-5 19 0 0 0,6-27 1235 0 0,2-3-1200 0 0,0 1 0 0 0,-1-1 0 0 0,1 1 0 0 0,0-1-1 0 0,0 1 1 0 0,-1-1 0 0 0,1 1 0 0 0,-1-1 0 0 0,1 1 0 0 0,0-1-1 0 0,-1 0 1 0 0,1 1 0 0 0,-1-1 0 0 0,0 0 0 0 0,1 1 0 0 0,-1-1-1 0 0,1-1 1 0 0,6-14 351 0 0,-4 5-355 0 0,0 0 0 0 0,-1 0 0 0 0,0-1 0 0 0,-1 0 0 0 0,0 1 1 0 0,-2-13-1 0 0,2-9-4 0 0,-3-33 9 0 0,-1 13-12 0 0,3 50-26 0 0,3-84 0 0 0,-1 76 0 0 0,-1 1 0 0 0,1 0 0 0 0,1 0 0 0 0,-1 0 0 0 0,2 1 0 0 0,6-16 0 0 0,-6 19-2 0 0,1 0 0 0 0,-1 0-1 0 0,1 0 1 0 0,7-6 0 0 0,-12 12 1 0 0,1-1-6 0 0,0 1-1 0 0,0-1 1 0 0,0 1 0 0 0,0 0-1 0 0,0-1 1 0 0,0 1-1 0 0,0 0 1 0 0,0-1-1 0 0,0 1 1 0 0,0 0 0 0 0,0 0-1 0 0,0 0 1 0 0,0 0-1 0 0,0 0 1 0 0,0 0 0 0 0,0 0-1 0 0,0 0 1 0 0,0 1-1 0 0,0-1 1 0 0,0 0 0 0 0,0 0-1 0 0,1 2 1 0 0,20 9-312 0 0,-1 10-1929 0 0,-10-7 909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0,'0'0'9534'0'0,"2"1"-8588"0"0,7 2-645 0 0,1 1 1 0 0,-2 1-1 0 0,1-1 0 0 0,0 1 0 0 0,-1 1 1 0 0,0 0-1 0 0,-1 0 0 0 0,14 14 0 0 0,3 6 410 0 0,24 36-1 0 0,-29-35-440 0 0,32 32 0 0 0,-45-52-262 0 0,1-1 0 0 0,0 0 0 0 0,1 0-1 0 0,0 0 1 0 0,-1-1 0 0 0,2 0 0 0 0,11 5 0 0 0,-14-8-185 0 0,0 0 1 0 0,0-1 0 0 0,0 1 0 0 0,0-1 0 0 0,0 0-1 0 0,0-1 1 0 0,1 0 0 0 0,-1 0 0 0 0,0 0 0 0 0,0 0 0 0 0,1-1-1 0 0,6-2 1 0 0,6-2-1329 0 0,-1-2-58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9215 0 0,'0'0'5712'0'0,"10"4"-2397"0"0,-9-2-3180 0 0,1-1 0 0 0,-1 0 1 0 0,0 1-1 0 0,1-1 0 0 0,-1 1 1 0 0,0-1-1 0 0,0 1 0 0 0,0 0 1 0 0,0-1-1 0 0,0 1 0 0 0,-1 0 0 0 0,1 0 1 0 0,0-1-1 0 0,-1 1 0 0 0,1 0 1 0 0,-1 3-1 0 0,0-1 26 0 0,1 1 1 0 0,-2-1 0 0 0,1 0-1 0 0,0 0 1 0 0,-1 0 0 0 0,0 0-1 0 0,-2 6 1 0 0,-1 0-2 0 0,0 0 1 0 0,0-1-1 0 0,-1 0 1 0 0,0 0-1 0 0,-12 15 1 0 0,6-12-129 0 0,0 0 1 0 0,-1-1-1 0 0,0-1 1 0 0,-1 0-1 0 0,0 0 1 0 0,0-1-1 0 0,-1-1 0 0 0,0-1 1 0 0,0 1-1 0 0,-25 7 1 0 0,-10 0-196 0 0,-99 16 1 0 0,143-30 152 0 0,-27 6-31 0 0,17-3 24 0 0,1-2-1 0 0,-1 0 1 0 0,1 0 0 0 0,-17-1-1 0 0,45-13-88 0 0,-7 10 131 0 0,-1 0 0 0 0,1 1 1 0 0,-1 0-1 0 0,1 0 0 0 0,-1 0 1 0 0,1 1-1 0 0,-1 0 0 0 0,1 0 1 0 0,0 1-1 0 0,-1 0 0 0 0,1 0 1 0 0,-1 0-1 0 0,1 1 0 0 0,-1 0 1 0 0,8 4-1 0 0,-12-5-15 0 0,1 1-1 0 0,-1-1 1 0 0,0 1 0 0 0,0 0-1 0 0,0 0 1 0 0,0 0 0 0 0,0 0-1 0 0,0 1 1 0 0,0-1-1 0 0,0 0 1 0 0,-1 1 0 0 0,0-1-1 0 0,1 1 1 0 0,-1 0 0 0 0,0-1-1 0 0,0 1 1 0 0,0 0 0 0 0,-1 0-1 0 0,1 0 1 0 0,-1-1-1 0 0,1 1 1 0 0,-1 0 0 0 0,0 0-1 0 0,0 0 1 0 0,-1 3 0 0 0,0 8 1 0 0,-2-1-1 0 0,0 1 1 0 0,0-1 0 0 0,-6 15 0 0 0,1-5 28 0 0,-7 26 40 0 0,2 0 0 0 0,3 1 0 0 0,1 0 0 0 0,-2 83 0 0 0,10-129-66 0 0,3 13 38 0 0,-2-16-48 0 0,0 0 0 0 0,0-1 0 0 0,1 1 0 0 0,-1 0 0 0 0,0-1 0 0 0,0 1 0 0 0,0-1 0 0 0,1 1 0 0 0,-1-1 0 0 0,0 1 0 0 0,1 0 0 0 0,-1-1 0 0 0,1 1 0 0 0,-1-1 0 0 0,1 1 0 0 0,1 1 2 0 0,7 4-1064 0 0,4-7-4448 0 0,4-5-1919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6911 0 0,'0'0'315'0'0,"0"-1"-7"0"0,0 1-305 0 0,-1 0-1 0 0,1-1 1 0 0,0 1-1 0 0,0 0 1 0 0,0 0-1 0 0,0-1 1 0 0,0 1 0 0 0,0 0-1 0 0,0-1 1 0 0,0 1-1 0 0,0 0 1 0 0,0-1-1 0 0,0 1 1 0 0,0 0-1 0 0,0-1 1 0 0,0 1 0 0 0,0 0-1 0 0,0-1 1 0 0,0 1-1 0 0,0 0 1 0 0,0-1-1 0 0,0 1 1 0 0,1 0-1 0 0,-1 0 1 0 0,0-1 0 0 0,0 1-1 0 0,0 0 1 0 0,0 0-1 0 0,1-1 1 0 0,-1 1-1 0 0,0 0 1 0 0,0 0-1 0 0,1-1 1 0 0,-1 1 0 0 0,0 0-1 0 0,0 0 1 0 0,1 0-1 0 0,-1 0 1 0 0,0 0-1 0 0,1-1 1 0 0,-1 1-1 0 0,0 0 1 0 0,1 0 0 0 0,-1 0-1 0 0,0 0 4 0 0,13-12 5353 0 0,-5 4-206 0 0,-1 3-6163 0 0,6 0 1294 0 0,0-1 0 0 0,0 2 0 0 0,0 0 0 0 0,16-3 0 0 0,57-5 78 0 0,-48 7-108 0 0,55-9 186 0 0,49-5-129 0 0,-112 16-854 0 0,1 2 0 0 0,50 4 0 0 0,-58 0-189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1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 17047 0 0,'-4'-10'1818'0'0,"3"5"-1718"0"0,1 4 705 0 0,12-1 95 0 0,32-13-372 0 0,-29 10-403 0 0,1 0 0 0 0,16-4 1 0 0,68-5-121 0 0,104-3 1 0 0,-184 17-1185 0 0,37 3 0 0 0,-22 2-5801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0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194 112 455 0 0,'0'0'1407'0'0,"-7"-7"3273"0"0,-2 6-4265 0 0,1 0-1 0 0,-1 0 1 0 0,1 1 0 0 0,-1 0-1 0 0,1 1 1 0 0,-1 0 0 0 0,1 1-1 0 0,-11 2 1 0 0,2 1 429 0 0,1 1 1 0 0,1 0-1 0 0,-20 11 0 0 0,25-13-802 0 0,3-1 3453 0 0,15-1-1581 0 0,42-1-996 0 0,-1-2 1 0 0,1-2-1 0 0,97-18 0 0 0,-101 11-681 0 0,54-20 0 0 0,5-2-119 0 0,-25 11-114 0 0,50-12-216 0 0,-101 31-807 0 0,-27 2-15 0 0,-3 2-313 0 0,1 1 1085 0 0,-1 0 0 0 0,0 0-1 0 0,0 0 1 0 0,0 0-1 0 0,0-1 1 0 0,-1 1-1 0 0,1-1 1 0 0,-1 1-1 0 0,0-1 1 0 0,-2 4 0 0 0,0 0-824 0 0,-7 9-4686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 10247 0 0,'0'0'927'0'0,"8"-6"1022"0"0,1-7 5775 0 0,-17 13-7428 0 0,6-1-267 0 0,2 1-23 0 0,-1 0 0 0 0,1 0 1 0 0,0 0-1 0 0,-1 0 1 0 0,1 0-1 0 0,-1 0 0 0 0,1 0 1 0 0,-1 0-1 0 0,1 0 0 0 0,-1 0 1 0 0,1 0-1 0 0,-1 0 1 0 0,1 1-1 0 0,-1-1 0 0 0,1 0 1 0 0,-1 0-1 0 0,1 0 1 0 0,-1 1-1 0 0,1-1 0 0 0,-1 0 1 0 0,1 0-1 0 0,0 1 0 0 0,-1-1 1 0 0,1 1-1 0 0,-3 0 42 0 0,-3 4-32 0 0,-23 19 307 0 0,26-19-243 0 0,2-4 148 0 0,45-24-84 0 0,-22 13 282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278 140 9759 0 0,'-8'6'224'0'0,"0"-1"0"0"0,-1 0 0 0 0,0 0-1 0 0,0-1 1 0 0,-15 5 0 0 0,1-2 2661 0 0,-27 5 2319 0 0,51-14-5127 0 0,0 1 0 0 0,-1-1 1 0 0,1 1-1 0 0,0-1 0 0 0,0 1 0 0 0,0-1 0 0 0,0 1 0 0 0,0 0 0 0 0,1-1 0 0 0,-1 1 0 0 0,0 0 1 0 0,0 0-1 0 0,1 0 0 0 0,-1 0 0 0 0,1 0 0 0 0,-1 0 0 0 0,1 0 0 0 0,2 0 0 0 0,0-2 106 0 0,44-25 59 0 0,0 1 0 0 0,2 3 0 0 0,75-26 0 0 0,-102 42-124 0 0,1 0 0 0 0,1 2-1 0 0,-1 1 1 0 0,1 1 0 0 0,0 1-1 0 0,33 0 1 0 0,-55 3-98 0 0,-1 0 0 0 0,0 1 1 0 0,0-1-1 0 0,0 0 0 0 0,0 1 0 0 0,0 0 0 0 0,0-1 0 0 0,0 1 0 0 0,0 0 0 0 0,0 0 1 0 0,0 0-1 0 0,3 3 0 0 0,-4-4-19 0 0,0 1 0 0 0,-1-1 0 0 0,1 1 1 0 0,-1 0-1 0 0,1 0 0 0 0,-1-1 0 0 0,0 1 0 0 0,1 0 0 0 0,-1 0 1 0 0,0 0-1 0 0,1-1 0 0 0,-1 1 0 0 0,0 0 0 0 0,0 0 0 0 0,0 0 1 0 0,0 0-1 0 0,1-1 0 0 0,-1 1 0 0 0,-1 0 0 0 0,1 0 1 0 0,0 0-1 0 0,0 0 0 0 0,0 0 0 0 0,0-1 0 0 0,-1 1 0 0 0,1 0 1 0 0,0 0-1 0 0,-1 0 0 0 0,1-1 0 0 0,0 1 0 0 0,-1 0 0 0 0,1 0 1 0 0,-1-1-1 0 0,1 1 0 0 0,-2 1 0 0 0,-22 27 23 0 0,-1-1-1 0 0,-2-1 1 0 0,-1-1-1 0 0,-36 26 0 0 0,-25 11-9 0 0,9-6-17 0 0,65-45 0 0 0,-237 186-354 0 0,231-183 256 0 0,16-11 61 0 0,-1 0-1 0 0,0 0 1 0 0,1 0-1 0 0,0 1 1 0 0,0 0 0 0 0,-7 9-1 0 0,11-11-39 0 0,0-3 80 0 0,1 1-1 0 0,0-1 1 0 0,0 1-1 0 0,0-1 1 0 0,0 1 0 0 0,0-1-1 0 0,0 1 1 0 0,0-1-1 0 0,0 1 1 0 0,0-1-1 0 0,0 1 1 0 0,0-1 0 0 0,0 1-1 0 0,0-1 1 0 0,0 1-1 0 0,0-1 1 0 0,1 1-1 0 0,-1-1 1 0 0,0 1 0 0 0,0-1-1 0 0,1 1 1 0 0,-1-1-1 0 0,0 0 1 0 0,1 1-1 0 0,-1-1 1 0 0,0 1 0 0 0,1-1-1 0 0,-1 0 1 0 0,0 1-1 0 0,1-1 1 0 0,-1 0-1 0 0,1 0 1 0 0,0 1 0 0 0,0 0-2 0 0,5 4 24 0 0,1 0-1 0 0,-1 0 1 0 0,1-1-1 0 0,0 0 1 0 0,0 0-1 0 0,1-1 1 0 0,-1 0-1 0 0,1 0 0 0 0,-1-1 1 0 0,1 0-1 0 0,0 0 1 0 0,0-1-1 0 0,0 0 1 0 0,0 0-1 0 0,12-1 1 0 0,10-1 37 0 0,-1-3 0 0 0,57-12 1 0 0,16-3 162 0 0,-67 14-142 0 0,-26 3-112 0 0,0 1 0 0 0,0 0 0 0 0,1 0 1 0 0,-1 1-1 0 0,17 1 0 0 0,14 10-3834 0 0,-36-10 2134 0 0,3 1-55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606 103 10103 0 0,'24'-22'610'0'0,"47"-32"0"0"0,-26 28 3922 0 0,-44 39-3541 0 0,-2-7-878 0 0,0 0 1 0 0,0 0 0 0 0,0 0-1 0 0,-1 0 1 0 0,0 0-1 0 0,0-1 1 0 0,-3 7-1 0 0,-25 38 294 0 0,22-38-297 0 0,-270 385 1713 0 0,-13 35-1630 0 0,259-384-381 0 0,-29 52 362 0 0,52-83-1793 0 0,-13 35-1 0 0,23-39-8183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0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479 318 8287 0 0,'14'-15'-112'0'0,"6"-8"1428"0"0,28-43 0 0 0,-44 59-678 0 0,1-1 0 0 0,-1 1 0 0 0,-1-1 0 0 0,1 0 0 0 0,-1 0 0 0 0,-1-1 0 0 0,0 1 0 0 0,0 0 0 0 0,0-1 0 0 0,0-14 0 0 0,-2 19-529 0 0,-1 0 1 0 0,1-1-1 0 0,-1 1 1 0 0,0 0-1 0 0,0 0 1 0 0,0-1-1 0 0,-1 1 1 0 0,1 0-1 0 0,-1 0 1 0 0,0 0-1 0 0,0 1 1 0 0,-1-1-1 0 0,1 0 1 0 0,-1 1 0 0 0,1 0-1 0 0,-1-1 1 0 0,0 1-1 0 0,-1 0 1 0 0,1 1-1 0 0,0-1 1 0 0,-1 0-1 0 0,1 1 1 0 0,-1 0-1 0 0,0 0 1 0 0,0 0-1 0 0,-4-1 1 0 0,-3-1-46 0 0,1 0 0 0 0,-1 1 0 0 0,0 1 0 0 0,1 0 1 0 0,-1 0-1 0 0,0 1 0 0 0,0 0 0 0 0,0 1 0 0 0,-14 2 0 0 0,4 0-49 0 0,0 2-1 0 0,1 0 1 0 0,0 1-1 0 0,0 1 1 0 0,-37 17-1 0 0,44-16-15 0 0,-1 0 1 0 0,1 2-1 0 0,0-1 0 0 0,1 1 0 0 0,0 1 1 0 0,0 0-1 0 0,1 1 0 0 0,-17 21 0 0 0,23-25-3 0 0,1 0-1 0 0,-1 0 0 0 0,1 1 1 0 0,0-1-1 0 0,1 1 0 0 0,0 0 1 0 0,0 0-1 0 0,1 0 0 0 0,0 1 1 0 0,0-1-1 0 0,1 1 1 0 0,0-1-1 0 0,0 13 0 0 0,2-14 2 0 0,-1 0 0 0 0,1 0 0 0 0,0 1 0 0 0,1-1 0 0 0,0 0 0 0 0,0 0 0 0 0,0 0 0 0 0,1-1 0 0 0,0 1-1 0 0,0-1 1 0 0,1 1 0 0 0,0-1 0 0 0,0 0 0 0 0,0 0 0 0 0,1-1 0 0 0,5 6 0 0 0,6 3-11 0 0,0-1 0 0 0,1 0 1 0 0,0-2-1 0 0,1 0 0 0 0,0 0 0 0 0,29 10 1 0 0,122 34-46 0 0,-148-49 59 0 0,25 11 0 0 0,-39-14 0 0 0,0 0 0 0 0,0 1 0 0 0,-1 0 0 0 0,1 0 0 0 0,-1 0 0 0 0,0 1 0 0 0,7 7 0 0 0,-12-11 0 0 0,0 1 1 0 0,0-1-1 0 0,0 0 0 0 0,0 1 1 0 0,0-1-1 0 0,0 0 0 0 0,0 1 1 0 0,0 0-1 0 0,0-1 0 0 0,-1 1 1 0 0,1-1-1 0 0,-1 1 0 0 0,1 0 1 0 0,-1-1-1 0 0,0 1 0 0 0,0 0 0 0 0,0-1 1 0 0,0 1-1 0 0,0 0 0 0 0,0 0 1 0 0,0-1-1 0 0,0 1 0 0 0,-1 0 1 0 0,1-1-1 0 0,-1 1 0 0 0,1-1 1 0 0,-1 1-1 0 0,1 0 0 0 0,-1-1 0 0 0,0 1 1 0 0,0-1-1 0 0,0 1 0 0 0,0-1 1 0 0,0 0-1 0 0,0 0 0 0 0,0 1 1 0 0,-1-1-1 0 0,0 1 0 0 0,-7 5 55 0 0,1 0 0 0 0,-1 0 0 0 0,0-1-1 0 0,-17 8 1 0 0,26-14-50 0 0,-334 150 624 0 0,326-146-635 0 0,-14 4-49 0 0,-24 7-1 0 0,40-13 21 0 0,0-1 1 0 0,-1 0 0 0 0,1 0 0 0 0,0 0 0 0 0,0-1 0 0 0,-1 0 0 0 0,1 0 0 0 0,0-1 0 0 0,-7-1 0 0 0,11 2 11 0 0,1-1 0 0 0,-1 0 1 0 0,0 1-1 0 0,1-1 1 0 0,-1 0-1 0 0,1 0 0 0 0,-1 0 1 0 0,1 0-1 0 0,-1 0 1 0 0,1-1-1 0 0,0 1 1 0 0,0 0-1 0 0,-1 0 0 0 0,1-1 1 0 0,0 1-1 0 0,0-1 1 0 0,0 1-1 0 0,1-1 1 0 0,-1 0-1 0 0,0 1 0 0 0,1-1 1 0 0,-1 0-1 0 0,1 1 1 0 0,-1-1-1 0 0,1 0 1 0 0,0 0-1 0 0,0 1 0 0 0,-1-1 1 0 0,1 0-1 0 0,1 0 1 0 0,-1-2-1 0 0,1-4-70 0 0,-1 0 0 0 0,2 1 0 0 0,-1-1 0 0 0,1 0 0 0 0,5-12 1 0 0,5-10-17 0 0,0 1 0 0 0,3 0 0 0 0,19-30 0 0 0,-24 44 123 0 0,1 1-1 0 0,1 0 1 0 0,0 1-1 0 0,0 0 0 0 0,2 0 1 0 0,-1 2-1 0 0,17-12 1 0 0,-1 4 69 0 0,1 1 0 0 0,1 1 1 0 0,0 2-1 0 0,1 1 0 0 0,0 2 1 0 0,1 0-1 0 0,39-6 0 0 0,-70 17-79 0 0,46-9 97 0 0,-42 8-132 0 0,-1 1-1 0 0,1-1 1 0 0,0-1 0 0 0,-1 1 0 0 0,10-7 0 0 0,-13 8-187 0 0,-8-4-1844 0 0,-3 0 320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231 130 4607 0 0,'-161'-12'1043'0'0,"92"11"11216"0"0,71 2-11378 0 0,11 5-416 0 0,1 0-1 0 0,0-1 1 0 0,0-1 0 0 0,22 3 0 0 0,-24-4-284 0 0,44 7 352 0 0,97 6-1 0 0,61-12-78 0 0,671-47 682 0 0,-20-43-802 0 0,-714 68-321 0 0,127-12-15 0 0,-215 28-227 0 0,-61 2-58 0 0,-11 2-2625 0 0,0-1 554 0 0,-1-2-4496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0,'0'0'5248'0'0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51 788 4143 0 0,'0'0'319'0'0,"-9"-11"3053"0"0,8 10-3180 0 0,1 1-1 0 0,0 0 1 0 0,0-1 0 0 0,-1 1-1 0 0,1 0 1 0 0,-1 0-1 0 0,1-1 1 0 0,0 1 0 0 0,-1 0-1 0 0,1 0 1 0 0,0-1 0 0 0,-1 1-1 0 0,1 0 1 0 0,-1 0-1 0 0,1 0 1 0 0,-1 0 0 0 0,1 0-1 0 0,0 0 1 0 0,-1 0 0 0 0,1 0-1 0 0,-1 0 1 0 0,1 0-1 0 0,-1 0 1 0 0,1 0 0 0 0,-1 0-1 0 0,1 0 1 0 0,0 0 0 0 0,-1 0-1 0 0,1 0 1 0 0,-1 1-1 0 0,1-1 1 0 0,0 0 0 0 0,-2 1-1 0 0,1 0-70 0 0,0 0-1 0 0,-1 0 1 0 0,1 1 0 0 0,0-1-1 0 0,0 1 1 0 0,0-1-1 0 0,0 1 1 0 0,0 0-1 0 0,-1 1 1 0 0,-1 4-180 0 0,0 1 0 0 0,1 0 0 0 0,-3 11 0 0 0,4-11 121 0 0,0 1 1 0 0,1-1-1 0 0,0 1 0 0 0,1-1 0 0 0,-1 1 0 0 0,2-1 0 0 0,-1 1 0 0 0,1-1 0 0 0,3 10 1 0 0,6 10 138 0 0,17 34 0 0 0,-9-23-30 0 0,-4-7-35 0 0,43 109 413 0 0,-44-89-241 0 0,-2 1-1 0 0,10 102 1 0 0,-21-143-181 0 0,0 0 1 0 0,7 21 0 0 0,-8-31-24 0 0,0-1-81 0 0,1-1 0 0 0,-1 1 1 0 0,0-1-1 0 0,0 1 1 0 0,1-1-1 0 0,-1 1 0 0 0,0-1 1 0 0,0 1-1 0 0,1-1 1 0 0,-1 1-1 0 0,1-1 0 0 0,-1 1 1 0 0,0-1-1 0 0,1 0 1 0 0,-1 1-1 0 0,1-1 0 0 0,-1 0 1 0 0,1 1-1 0 0,0-1 1 0 0,1 0-8 0 0,-1 0 0 0 0,1 0 0 0 0,-1-1 1 0 0,1 1-1 0 0,-1-1 0 0 0,1 1 0 0 0,-1-1 1 0 0,1 1-1 0 0,-1-1 0 0 0,1 0 1 0 0,-1 0-1 0 0,0 0 0 0 0,1 0 0 0 0,-1 0 1 0 0,2-1-1 0 0,0-2 6 0 0,0 0 0 0 0,1 0 0 0 0,-1 0 0 0 0,4-8 0 0 0,-1 1 0 0 0,-1 0 0 0 0,-1 0 0 0 0,6-20 0 0 0,-5 4-46 0 0,-1-1-1 0 0,0-44 0 0 0,-3 47 9 0 0,5-245-38 0 0,14 3-359 0 0,-16 223 378 0 0,2-49 23 0 0,1-21-66 0 0,-5 107 22 0 0,1 1-22 0 0,-2 3 12 0 0,4-3 40 0 0,3-4-32 0 0,-4 7 59 0 0,7-3-4 0 0,-3 2 3 0 0,3-1 0 0 0,-6 2 0 0 0,2-7 0 0 0,-2 2 0 0 0,-4 6-4 0 0,0 1-1 0 0,0-1 1 0 0,0 1-1 0 0,0-1 1 0 0,0 1 0 0 0,0-1-1 0 0,1 1 1 0 0,-1 0-1 0 0,0-1 1 0 0,1 1-1 0 0,1-2 1 0 0,5-3-15 0 0,-2-1 19 0 0,18-11 0 0 0,-19 15 1 0 0,-3 1 0 0 0,0 1 0 0 0,0-1-1 0 0,0 1 1 0 0,0-1 0 0 0,-1 0 0 0 0,1 1 0 0 0,-1-1 0 0 0,1 0-1 0 0,-1 0 1 0 0,0 0 0 0 0,2-3 0 0 0,-3 4 1088 0 0,21-15-701 0 0,-15 10-275 0 0,0 1 0 0 0,0 0 0 0 0,0 1 0 0 0,1-1 0 0 0,9-4 0 0 0,-15 8-105 0 0,0 0 1 0 0,1 0 0 0 0,-1 0 0 0 0,1 1 0 0 0,-1-1 0 0 0,1 0 0 0 0,-1 1 0 0 0,1-1 0 0 0,0 1 0 0 0,-1-1 0 0 0,1 1 0 0 0,-1 0 0 0 0,1-1 0 0 0,0 1 0 0 0,3 0 0 0 0,1 1 5 0 0,111-3 112 0 0,36-3-81 0 0,151-19 22 0 0,18-2 2 0 0,-199 12-47 0 0,286-34 266 0 0,-386 45-286 0 0,1-1-1 0 0,-2-1 1 0 0,1-1-1 0 0,-1-1 1 0 0,0-1-1 0 0,0 0 1 0 0,34-20-1 0 0,-19 4 26 0 0,41-35 0 0 0,-71 53-26 0 0,0 1 1 0 0,1 1 0 0 0,0-1 0 0 0,0 1-1 0 0,14-5 1 0 0,-21 9-2 0 0,-1-1 0 0 0,1 1 0 0 0,0 0 0 0 0,0 0 0 0 0,-1-1 0 0 0,1 1 0 0 0,0 0 0 0 0,0 0 0 0 0,0 0 0 0 0,-1 0 0 0 0,1 0 0 0 0,0 0 0 0 0,0 0 0 0 0,0 0 0 0 0,-1 0 0 0 0,2 0 0 0 0,1 5 0 0 0,-3-4 0 0 0,4 10 0 0 0,-5-5 0 0 0,1 1 0 0 0,-1-1 0 0 0,1 0 0 0 0,-2 0 0 0 0,1 0 0 0 0,-1 0 0 0 0,0 0 0 0 0,-3 6 0 0 0,-23 45 0 0 0,9-26-105 0 0,18-30 28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83 159 1839 0 0,'0'0'13068'0'0,"-8"0"-11644"0"0,4-1-1205 0 0,4 0 548 0 0,8-17-463 0 0,-4 2 258 0 0,-5 18-508 0 0,-11 10-35 0 0,-25 23 111 0 0,36-34 243 0 0,1-10-255 0 0,4-11-28 0 0,-3 16-74 0 0,0 0 1 0 0,0-1 0 0 0,0 1 0 0 0,-1-1 0 0 0,0 1-1 0 0,0-1 1 0 0,0 1 0 0 0,0 0 0 0 0,-1-1-1 0 0,-1-5 1 0 0,-1 4-27 0 0,3 5 140 0 0,2-1 9 0 0,0 0 1 0 0,0 0-1 0 0,0 0 0 0 0,0 0 0 0 0,0 1 1 0 0,0-1-1 0 0,4-1 0 0 0,-5 2-61 0 0,1 0 170 0 0,6-1 388 0 0,-10 7-628 0 0,0-1 1 0 0,0 0-1 0 0,0 0 0 0 0,-1 0 0 0 0,1 0 0 0 0,-1 0 1 0 0,0-1-1 0 0,-5 5 0 0 0,-30 25-14 0 0,62-54 49 0 0,-1-1 0 0 0,26-33-1 0 0,-37 43-41 0 0,10-13-12 0 0,-37 59-43 0 0,-1-15 54 0 0,10-12 2 0 0,0-1 0 0 0,1 1 0 0 0,-1 0 1 0 0,-7 14-1 0 0,12-19 133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488 283 8951 0 0,'0'0'7964'0'0,"0"-2"-7561"0"0,2-2-342 0 0,-1-1-1 0 0,0 0 1 0 0,0 0-1 0 0,0 0 1 0 0,-1 1 0 0 0,1-1-1 0 0,-1 0 1 0 0,-1-9 0 0 0,-9-42 570 0 0,3 22-471 0 0,3 19-160 0 0,0 0 0 0 0,-1 0 0 0 0,-12-26 0 0 0,15 37-32 0 0,0 1 1 0 0,1 0-1 0 0,-1 0 0 0 0,0 0 0 0 0,-1 0 0 0 0,1 0 0 0 0,-1 0 1 0 0,1 1-1 0 0,-1-1 0 0 0,0 1 0 0 0,0 0 0 0 0,0 0 0 0 0,0 0 1 0 0,0 0-1 0 0,-4-2 0 0 0,2 3-80 0 0,0-1-1 0 0,0 0 1 0 0,-1 1 0 0 0,1 0 0 0 0,-1 0-1 0 0,1 1 1 0 0,-1-1 0 0 0,1 1 0 0 0,-7 1-1 0 0,-2 1-94 0 0,0 1 0 0 0,0 0 0 0 0,0 0 0 0 0,1 2 0 0 0,0 0 0 0 0,0 0 0 0 0,-13 8 0 0 0,9-3 197 0 0,0 1 0 0 0,0 1 0 0 0,1 0 0 0 0,1 1 0 0 0,0 1 0 0 0,1 0-1 0 0,0 1 1 0 0,-13 20 0 0 0,18-23 71 0 0,1 1 0 0 0,0 0 0 0 0,1 1 0 0 0,0 0 0 0 0,1 0 0 0 0,1 1 0 0 0,0-1 0 0 0,1 1 0 0 0,0 0-1 0 0,2 0 1 0 0,-2 20 0 0 0,4-29-15 0 0,0 0-1 0 0,0 0 0 0 0,0 0 0 0 0,1 0 1 0 0,0-1-1 0 0,0 1 0 0 0,1 0 0 0 0,0-1 1 0 0,0 1-1 0 0,3 5 0 0 0,-4-9-9 0 0,0 0 0 0 0,0 0 0 0 0,1 0 1 0 0,-1 0-1 0 0,1-1 0 0 0,-1 1 0 0 0,1 0 0 0 0,0-1 0 0 0,0 1 0 0 0,0-1 0 0 0,0 1 0 0 0,0-1 0 0 0,0 0 0 0 0,0 0 0 0 0,0 0 0 0 0,0 0 0 0 0,1 0 1 0 0,-1 0-1 0 0,0-1 0 0 0,1 1 0 0 0,-1-1 0 0 0,1 0 0 0 0,-1 0 0 0 0,0 1 0 0 0,1-2 0 0 0,3 1 0 0 0,9-2 35 0 0,0 0 0 0 0,0-1 0 0 0,0-1-1 0 0,0 0 1 0 0,-1-1 0 0 0,1 0 0 0 0,-1-1 0 0 0,0-1-1 0 0,-1-1 1 0 0,0 1 0 0 0,0-2 0 0 0,0 0 0 0 0,-1-1-1 0 0,-1 0 1 0 0,0 0 0 0 0,0-1 0 0 0,-1-1 0 0 0,0 0-1 0 0,11-19 1 0 0,-16 24-118 0 0,-3 4 23 0 0,1 0 1 0 0,-2 0-1 0 0,1-1 1 0 0,0 1-1 0 0,-1-1 0 0 0,1 1 1 0 0,0-5-1 0 0,1 1-36 0 0,-1 4 0 0 0,2 0 36 0 0,-2 2-36 0 0,0 15-18 0 0,0 4 84 0 0,-3-6 27 0 0,-1 0 0 0 0,-1 0 0 0 0,0 0 0 0 0,-8 18 1 0 0,-25 46 201 0 0,18-42-132 0 0,-59 100 46 0 0,-5 11-66 0 0,81-143-93 0 0,0 0-1 0 0,1 0 1 0 0,-1 0-1 0 0,0 0 1 0 0,1 0-1 0 0,-1 0 1 0 0,1 0 0 0 0,0 3-1 0 0,0-5-15 0 0,0 1 0 0 0,0 0-1 0 0,0-1 1 0 0,0 1 0 0 0,0 0 0 0 0,0-1 0 0 0,1 1-1 0 0,-1 0 1 0 0,0-1 0 0 0,0 1 0 0 0,1-1 0 0 0,-1 1-1 0 0,0 0 1 0 0,1-1 0 0 0,-1 1 0 0 0,1-1 0 0 0,-1 1-1 0 0,1-1 1 0 0,-1 0 0 0 0,1 1 0 0 0,-1-1 0 0 0,1 1-1 0 0,-1-1 1 0 0,1 0 0 0 0,0 1 0 0 0,-1-1-1 0 0,2 0 1 0 0,2 0-1079 0 0,9-4-330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43 9215 0 0,'11'-11'217'0'0,"-4"4"116"0"0,0 0 0 0 0,14-10 5839 0 0,-31 25-5027 0 0,-32 24-165 0 0,1-3-681 0 0,2 3 0 0 0,1 1 0 0 0,-44 49 0 0 0,46-38-299 0 0,-53 61 0 0 0,77-91-1 0 0,0 0 0 0 0,1 1 0 0 0,-15 28 1 0 0,-20 53-56 0 0,25-52 51 0 0,20-42 5 0 0,-3 5 0 0 0,1 0 0 0 0,0 0 0 0 0,0 0 0 0 0,1 0 0 0 0,0 0 0 0 0,0 0 0 0 0,0 1 0 0 0,1-1 0 0 0,-1 12 0 0 0,2-17 2 0 0,0-1 0 0 0,0 0 0 0 0,0 0 0 0 0,0 0 0 0 0,0 1 0 0 0,1-1-1 0 0,-1 0 1 0 0,0 0 0 0 0,0 0 0 0 0,1 0 0 0 0,-1 1 0 0 0,1-1 0 0 0,-1 0 0 0 0,1 0 0 0 0,-1 0 0 0 0,1 0-1 0 0,0 0 1 0 0,0 0 0 0 0,-1 0 0 0 0,1 0 0 0 0,0-1 0 0 0,1 2 0 0 0,2 1 21 0 0,0 1 42 0 0,1 0 0 0 0,-1 0 0 0 0,1-1 0 0 0,0 0 0 0 0,0 0 0 0 0,1 0 0 0 0,-1 0 0 0 0,1-1 0 0 0,-1 0 0 0 0,1 0 0 0 0,11 2-1 0 0,4-1 261 0 0,-1 0-1 0 0,23 0 0 0 0,-17-2-207 0 0,0-1 1 0 0,0-1 0 0 0,-1-1-1 0 0,1-2 1 0 0,47-12-1 0 0,-72 16-116 0 0,107-37 113 0 0,-91 30-110 0 0,0-1-1 0 0,0-1 0 0 0,0-1 1 0 0,15-12-1 0 0,-25 16-15 0 0,0 0 0 0 0,0 0 0 0 0,-1-1-1 0 0,1 0 1 0 0,-2-1 0 0 0,1 1 0 0 0,-1-1 0 0 0,0 0 0 0 0,0 0-1 0 0,-1-1 1 0 0,0 1 0 0 0,-1-1 0 0 0,0 0 0 0 0,3-12-1 0 0,-2 2-106 0 0,4-33 0 0 0,-8 47 90 0 0,1-1-1 0 0,-1 1 1 0 0,-1-1 0 0 0,1 0-1 0 0,-1 1 1 0 0,0-1 0 0 0,-1 1-1 0 0,1-1 1 0 0,-1 1 0 0 0,-3-7-1 0 0,5 12 25 0 0,-1-1-1 0 0,1 1 1 0 0,0-1 0 0 0,-1 1-1 0 0,1-1 1 0 0,-1 1 0 0 0,0 0-1 0 0,1-1 1 0 0,-1 1 0 0 0,1 0-1 0 0,-1-1 1 0 0,1 1-1 0 0,-1 0 1 0 0,0 0 0 0 0,1-1-1 0 0,-1 1 1 0 0,0 0 0 0 0,1 0-1 0 0,-1 0 1 0 0,0 0 0 0 0,1 0-1 0 0,-1 0 1 0 0,0 0-1 0 0,1 0 1 0 0,-1 0 0 0 0,-1 0-1 0 0,-15 5-75 0 0,5 1 43 0 0,1 0 0 0 0,0 1 1 0 0,0 0-1 0 0,1 0 0 0 0,0 1 1 0 0,-15 16-1 0 0,12-12 28 0 0,-12 13-5 0 0,1 1 0 0 0,1 0 0 0 0,-28 45 0 0 0,47-65 13 0 0,0 0 0 0 0,1 0 0 0 0,0 0 0 0 0,-4 14 0 0 0,7-19-1 0 0,0-1 1 0 0,0 1 0 0 0,0-1 0 0 0,0 1 0 0 0,0-1 0 0 0,0 1 0 0 0,0-1 0 0 0,0 1-1 0 0,1-1 1 0 0,-1 1 0 0 0,0-1 0 0 0,0 1 0 0 0,1-1 0 0 0,-1 0 0 0 0,0 1 0 0 0,1-1 0 0 0,-1 1-1 0 0,0-1 1 0 0,1 0 0 0 0,-1 1 0 0 0,0-1 0 0 0,1 0 0 0 0,-1 1 0 0 0,1-1 0 0 0,0 0 0 0 0,11 7-80 0 0,-12-7 67 0 0,5 2-153 0 0,0-1 0 0 0,0 0 0 0 0,0 0 0 0 0,0 0 0 0 0,0 0 0 0 0,0-1 0 0 0,1 0 1 0 0,-1 0-1 0 0,0 0 0 0 0,8-2 0 0 0,16-3-519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4143 0 0,'0'0'319'0'0,"5"-5"4314"0"0,-4 4-4310 0 0,-1 1 0 0 0,0 0 0 0 0,1 0 0 0 0,-1 0 0 0 0,1 0 0 0 0,-1-1 0 0 0,1 1 0 0 0,2 7 2497 0 0,-6 24-3030 0 0,1-16 1320 0 0,4 15-538 0 0,0-1 0 0 0,2 0 0 0 0,1 0 0 0 0,2 0 0 0 0,17 49 0 0 0,92 212 858 0 0,-112-280-1402 0 0,30 63 62 0 0,-28-63-37 0 0,0 0 1 0 0,1 0-1 0 0,0 0 1 0 0,14 14 1248 0 0,-11-270-1006 0 0,23 9-287 0 0,12-142-642 0 0,-19 136 286 0 0,-11 128 342 0 0,-13 79 6 0 0,-2 27-34 0 0,0 0 0 0 0,1 0 1 0 0,0 0-1 0 0,0 0 0 0 0,1 0 0 0 0,5-14 0 0 0,-1 11 21 0 0,-5 10 13 0 0,2-2-54 0 0,-2 3 49 0 0,1-1 0 0 0,0 1 1 0 0,-1-1-1 0 0,1 1 0 0 0,0 0 1 0 0,0-1-1 0 0,0 1 0 0 0,0 0 1 0 0,0 0-1 0 0,0 1 0 0 0,0-1 1 0 0,0 0-1 0 0,0 1 0 0 0,0-1 1 0 0,0 1-1 0 0,1 0 0 0 0,-1-1 0 0 0,0 1 1 0 0,3 1-1 0 0,-4-1 3 0 0,13 1-30 0 0,-1 0-1 0 0,0 2 1 0 0,0-1-1 0 0,0 2 1 0 0,21 8-1 0 0,15 4-35 0 0,-21-10 82 0 0,0-2 1 0 0,0 0-1 0 0,0-2 0 0 0,33-1 0 0 0,114-13 122 0 0,-83 3-86 0 0,516-11 1124 0 0,-347 12-1079 0 0,-204 2-51 0 0,0-3 0 0 0,84-24 1 0 0,-48 4 91 0 0,158-41 358 0 0,-232 65-482 0 0,-12 3-13 0 0,1 1-1 0 0,-1-1 0 0 0,1 1 0 0 0,0 0 1 0 0,-1 1-1 0 0,1 0 0 0 0,0 0 0 0 0,10 2 0 0 0,-17-1-2 0 0,-1-1 0 0 0,0 1-1 0 0,0 0 1 0 0,0-1-1 0 0,0 1 1 0 0,0-1-1 0 0,0 1 1 0 0,0-1 0 0 0,1 1-1 0 0,-2-1 1 0 0,1 1-1 0 0,0-1 1 0 0,0 1-1 0 0,0-1 1 0 0,0 1 0 0 0,0-1-1 0 0,0 1 1 0 0,0-1-1 0 0,-1 1 1 0 0,1-1-1 0 0,0 1 1 0 0,0-1 0 0 0,-1 1-1 0 0,1-1-3 0 0,-6 10-195 0 0,-1-1 0 0 0,1 0 0 0 0,-1-1-1 0 0,-1 0 1 0 0,1 0 0 0 0,-2-1 0 0 0,-12 10 0 0 0,6-5-903 0 0,4-3-3833 0 0,2-3-1582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3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1 919 0 0,'0'0'12360'0'0,"-5"10"-10216"0"0,4-9-1810 0 0,0 1-1 0 0,0-1 1 0 0,0 1-1 0 0,0 0 0 0 0,0-1 1 0 0,0 1-1 0 0,0 0 1 0 0,1 0-1 0 0,-1-1 1 0 0,0 1-1 0 0,0 4 1 0 0,0-4-312 0 0,0 0 0 0 0,0 0 0 0 0,-1 0 0 0 0,1 0 1 0 0,-1 0-1 0 0,1-1 0 0 0,-1 1 0 0 0,0 0 0 0 0,0-1 0 0 0,0 1 1 0 0,1-1-1 0 0,-4 2 0 0 0,-11 10 16 0 0,2 3-38 0 0,3-3-13 0 0,10-12-58 0 0,19-15-274 0 0,-4 2 416 0 0,0 0-1 0 0,-1-1 1 0 0,14-16 0 0 0,-26 27 325 0 0,-9 20-24 0 0,-6 7-287 0 0,13-23 952 0 0,0-1-958 0 0,-3 4-7 0 0,3-4 135 0 0,4-2-140 0 0,9-9 12 0 0,-4 5-63 0 0,-2 0-26 0 0,-5 5 92 0 0,-9 10 95 0 0,-5 4 11 0 0,-28 35 58 0 0,40-48-78 0 0,8-16-4944 0 0,-2 5-1923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3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7831 0 0,'0'0'10308'0'0,"0"2"-9973"0"0,0 2-260 0 0,0-1 1 0 0,0 1-1 0 0,0 0 1 0 0,0-1-1 0 0,-1 1 1 0 0,0-1-1 0 0,1 1 0 0 0,-1-1 1 0 0,-1 1-1 0 0,1-1 1 0 0,0 0-1 0 0,-1 0 1 0 0,0 1-1 0 0,1-1 1 0 0,-1 0-1 0 0,-4 4 1 0 0,-4 5-102 0 0,-1-1 0 0 0,-19 17 0 0 0,12-12 5 0 0,-78 70-90 0 0,35-32 9 0 0,-57 63 0 0 0,101-97 102 0 0,1-3 0 0 0,1 1 0 0 0,-19 30 0 0 0,32-45-37 0 0,0 1 0 0 0,0-1 0 0 0,1 0 0 0 0,-1 1 1 0 0,1 0-1 0 0,0-1 0 0 0,0 1 0 0 0,0 0 0 0 0,0 6 0 0 0,1-8 21 0 0,0 0 0 0 0,0-1 0 0 0,1 1 0 0 0,-1 0 0 0 0,0-1 0 0 0,1 1 0 0 0,-1-1-1 0 0,1 1 1 0 0,-1 0 0 0 0,1-1 0 0 0,0 1 0 0 0,0-1 0 0 0,0 0 0 0 0,0 1 0 0 0,0-1 0 0 0,0 0 0 0 0,0 1 0 0 0,0-1 0 0 0,1 0 0 0 0,-1 0 0 0 0,0 0 0 0 0,1 0 0 0 0,-1 0 0 0 0,2 1 0 0 0,10 3 40 0 0,-1 0 1 0 0,1 0 0 0 0,0-2 0 0 0,16 4 0 0 0,-1 0 229 0 0,5 2-49 0 0,0-2 0 0 0,0-1 0 0 0,1-1 0 0 0,0-2 0 0 0,54-1 0 0 0,-68-3 74 0 0,-1-1 0 0 0,1-1 0 0 0,-1-1 0 0 0,0-1 1 0 0,0 0-1 0 0,25-11 0 0 0,11-5-89 0 0,-38 16-132 0 0,-1-1 1 0 0,0-1 0 0 0,21-12-1 0 0,-22 6-71 0 0,-14 12-53 0 0,8-6-151 0 0,-4 2 176 0 0,0 0-1 0 0,-1 0 0 0 0,0 0 1 0 0,0 0-1 0 0,0-1 1 0 0,0 0-1 0 0,-1 0 0 0 0,0 0 1 0 0,0 0-1 0 0,2-11 0 0 0,-2 8-118 0 0,0-1 0 0 0,-1 0 0 0 0,0 0 0 0 0,-1 0 0 0 0,0 0 0 0 0,0-17 0 0 0,-2 23 119 0 0,1-1-1 0 0,-1 1 1 0 0,1 0 0 0 0,-1-1 0 0 0,0 1 0 0 0,-1 0 0 0 0,1 0 0 0 0,-1 0 0 0 0,0 0 0 0 0,0 0 0 0 0,0 0 0 0 0,0 1 0 0 0,-1-1 0 0 0,0 0 0 0 0,1 1 0 0 0,-1 0 0 0 0,0 0 0 0 0,-1 0 0 0 0,1 0 0 0 0,-1 0 0 0 0,1 1 0 0 0,-1-1 0 0 0,0 1 0 0 0,0 0 0 0 0,0 0 0 0 0,0 1 0 0 0,0-1 0 0 0,0 1 0 0 0,0 0 0 0 0,0 0 0 0 0,-1 0 0 0 0,1 1 0 0 0,0-1 0 0 0,-1 1 0 0 0,1 0 0 0 0,-6 1 0 0 0,-13 1 41 0 0,-23 6 0 0 0,37-5 0 0 0,7-3 0 0 0,0 1 0 0 0,0 0 0 0 0,0 0 0 0 0,1 0 0 0 0,-1 0 0 0 0,0 0 0 0 0,0 0 0 0 0,0 0 0 0 0,1 1 0 0 0,-1-1 0 0 0,1 0 0 0 0,-1 1 0 0 0,1 0 0 0 0,-1-1 0 0 0,1 1 0 0 0,-2 3 0 0 0,-1 2 0 0 0,-16 24 56 0 0,2 0 0 0 0,-24 57 0 0 0,18-35-24 0 0,17-39-37 0 0,2 0 0 0 0,0 1 0 0 0,-6 27 0 0 0,11-40 4 0 0,0-2-8 0 0,0 0 1 0 0,1 1-1 0 0,-1-1 1 0 0,1 0-1 0 0,-1 1 0 0 0,1-1 1 0 0,-1 0-1 0 0,1 1 1 0 0,-1-1-1 0 0,1 0 1 0 0,-1 0-1 0 0,1 0 1 0 0,-1 0-1 0 0,1 0 0 0 0,-1 1 1 0 0,1-1-1 0 0,-1 0 1 0 0,1 0-1 0 0,0 0 1 0 0,-1 0-1 0 0,1 0 0 0 0,0-1 1 0 0,-1 1-6 0 0,12 0-145 0 0,-1-2 0 0 0,0 1-1 0 0,0-2 1 0 0,17-4 0 0 0,3-3-3259 0 0,-24 7 1810 0 0,20-6-4122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10135 0 0,'0'0'778'0'0,"-9"7"2348"0"0,6-6-2611 0 0,1 1 0 0 0,-1 0-1 0 0,0 0 1 0 0,0 0 0 0 0,1 1-1 0 0,-1-1 1 0 0,1 1 0 0 0,0-1-1 0 0,-4 6 1 0 0,3 0-287 0 0,-1 0 1 0 0,-4 15-1 0 0,-3 10 272 0 0,-12 56 0 0 0,21-78-618 0 0,-1 7-277 0 0,0 1-1 0 0,1 0 0 0 0,1-1 1 0 0,2 37-1 0 0,0-44-884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12031 0 0,'0'0'1091'0'0,"-2"1"-899"0"0,-4 1 103 0 0,1 1-1 0 0,-1 0 1 0 0,1 0-1 0 0,-1 1 1 0 0,1-1 0 0 0,-8 9-1 0 0,-28 29 893 0 0,25-22-1061 0 0,0 1-1 0 0,1 1 1 0 0,1 1-1 0 0,1 0 1 0 0,0 0-1 0 0,-14 43 1 0 0,25-60-79 0 0,0 0 0 0 0,1 0 0 0 0,0 0 1 0 0,0 0-1 0 0,0 0 0 0 0,1 1 0 0 0,0-1 0 0 0,0 0 1 0 0,0 1-1 0 0,0-1 0 0 0,1 0 0 0 0,2 9 0 0 0,-2-11 15 0 0,0 0 1 0 0,0-1-1 0 0,1 1 0 0 0,-1-1 0 0 0,1 1 0 0 0,-1-1 0 0 0,1 0 0 0 0,0 1 0 0 0,0-1 0 0 0,0 0 0 0 0,0 0 0 0 0,0 0 0 0 0,0 0 0 0 0,1-1 0 0 0,-1 1 1 0 0,0-1-1 0 0,1 1 0 0 0,0-1 0 0 0,-1 0 0 0 0,1 0 0 0 0,0 0 0 0 0,-1 0 0 0 0,1 0 0 0 0,5 0 0 0 0,-3-1-2 0 0,-1 1-1 0 0,1-1 1 0 0,0 0-1 0 0,0 0 1 0 0,0-1-1 0 0,0 1 0 0 0,0-1 1 0 0,-1 0-1 0 0,1 0 1 0 0,0-1-1 0 0,-1 1 1 0 0,7-4-1 0 0,-4 1-12 0 0,0 0 1 0 0,-1-1-1 0 0,1 1 0 0 0,-1-2 0 0 0,0 1 0 0 0,10-12 0 0 0,-4 2-10 0 0,0-1 0 0 0,-1-1 0 0 0,-1 0 0 0 0,0-1-1 0 0,8-22 1 0 0,14-47-18 0 0,-28 74-157 0 0,0 0 0 0 0,-1-1 0 0 0,-1 1 0 0 0,1-24 1 0 0,-4 25-81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3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399 296 6911 0 0,'0'0'7999'0'0,"1"-2"-7590"0"0,3-12 109 0 0,21-89 1824 0 0,-23 92-2304 0 0,-1 0 1 0 0,0 0-1 0 0,-1 0 1 0 0,0 1-1 0 0,0-1 1 0 0,-1 0 0 0 0,-5-19-1 0 0,5 25-53 0 0,-1 1-1 0 0,1 0 1 0 0,-1 0 0 0 0,0-1-1 0 0,0 1 1 0 0,0 1 0 0 0,-1-1-1 0 0,0 0 1 0 0,1 0-1 0 0,-1 1 1 0 0,0 0 0 0 0,-6-5-1 0 0,6 6 5 0 0,0 0 0 0 0,0 0 0 0 0,0 0 0 0 0,0 1 0 0 0,0 0 0 0 0,0 0-1 0 0,0-1 1 0 0,0 2 0 0 0,0-1 0 0 0,-1 0 0 0 0,1 1 0 0 0,0-1 0 0 0,-1 1 0 0 0,1 0 0 0 0,0 0-1 0 0,-1 0 1 0 0,-4 2 0 0 0,-2 0-2 0 0,1 1-1 0 0,0 0 0 0 0,0 0 0 0 0,0 1 1 0 0,-11 6-1 0 0,-40 29-108 0 0,46-29 108 0 0,-78 57-1 0 0,76-53 65 0 0,0 1 1 0 0,1 0-1 0 0,-17 21 0 0 0,30-32-35 0 0,-1-1-1 0 0,1 1 0 0 0,1-1 1 0 0,-1 1-1 0 0,0 0 0 0 0,1 0 1 0 0,0 0-1 0 0,0 0 0 0 0,0 0 1 0 0,0 0-1 0 0,1 0 0 0 0,0 0 1 0 0,0 0-1 0 0,0 0 0 0 0,0 0 1 0 0,0 0-1 0 0,1 0 0 0 0,0 1 1 0 0,0-2-1 0 0,2 9 0 0 0,0-6 27 0 0,-1 0 1 0 0,1 0-1 0 0,0 0 0 0 0,1 0 0 0 0,-1-1 0 0 0,1 1 0 0 0,0-1 0 0 0,0 0 1 0 0,1 0-1 0 0,-1-1 0 0 0,1 1 0 0 0,7 4 0 0 0,-1-3 79 0 0,-1 0 0 0 0,1-1-1 0 0,0 0 1 0 0,0-1 0 0 0,0 0-1 0 0,0 0 1 0 0,1-2 0 0 0,-1 1 0 0 0,1-1-1 0 0,0-1 1 0 0,20 0 0 0 0,-21-2-108 0 0,-1 1 1 0 0,1-1 0 0 0,-1-1 0 0 0,0 0-1 0 0,0 0 1 0 0,1-1 0 0 0,-1-1-1 0 0,-1 0 1 0 0,1 0 0 0 0,-1 0 0 0 0,1-2-1 0 0,-1 1 1 0 0,12-10 0 0 0,-19 13-19 0 0,1 0-1 0 0,-1 0 1 0 0,0 0 0 0 0,0 0 0 0 0,0-1-1 0 0,-1 1 1 0 0,1-1 0 0 0,0 1 0 0 0,-1-1 0 0 0,0 0-1 0 0,0 1 1 0 0,1-1 0 0 0,-2 0 0 0 0,1 0-1 0 0,0 0 1 0 0,0 1 0 0 0,-1-1 0 0 0,1-6-1 0 0,-2 0-31 0 0,0 0 0 0 0,-1 1 0 0 0,1-1 0 0 0,-7-16 0 0 0,-2-13-100 0 0,8 31 126 0 0,2-1 0 0 0,0 7-48 0 0,1 8 73 0 0,0 1 1 0 0,0-1-1 0 0,0 1 0 0 0,-1-1 0 0 0,-1 1 0 0 0,1-1 1 0 0,-1 1-1 0 0,-3 11 0 0 0,-3 7 119 0 0,-11 25 1 0 0,18-51-133 0 0,-103 258 409 0 0,31-81-290 0 0,64-157-109 0 0,2-6 23 0 0,1 1-1 0 0,0 0 1 0 0,-4 26-1 0 0,8-39-1010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3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9559 0 0,'-8'5'860'0'0,"-38"23"178"0"0,45-27-68 0 0,-5 6 1885 0 0,1-3 368 0 0,5-3-3183 0 0,1-1-1 0 0,-1 0 1 0 0,0 1-1 0 0,0-1 1 0 0,0 0 0 0 0,1 1-1 0 0,-1-1 1 0 0,0 0 0 0 0,0 1-1 0 0,1-1 1 0 0,-1 0-1 0 0,0 0 1 0 0,0 0 0 0 0,1 1-1 0 0,-1-1 1 0 0,0 0 0 0 0,1 0-1 0 0,-1 0 1 0 0,0 0-1 0 0,1 1 1 0 0,-1-1 0 0 0,0 0-1 0 0,1 0 1 0 0,-1 0 0 0 0,1 0-1 0 0,3 1 116 0 0,1 0 0 0 0,-1 0 0 0 0,1-1 0 0 0,-1 1 0 0 0,1-1 0 0 0,-1 0 0 0 0,1 0 0 0 0,4-2 0 0 0,39-8 589 0 0,-23 4-484 0 0,143-22 210 0 0,-111 23-2880 0 0,0 3-3317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2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5983 0 0,'0'0'13608'0'0,"2"0"-13097"0"0,98-10 1849 0 0,-55 5-1954 0 0,41-6-186 0 0,-22 3-682 0 0,67-1 1 0 0,-88 9-2347 0 0,-32 2 1018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0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93 114 919 0 0,'0'0'148'0'0,"-17"2"2076"0"0,-19 11 9506 0 0,21-9-10942 0 0,14-4-38 0 0,-22 11 2034 0 0,50-16 768 0 0,55-11-3153 0 0,56-14 60 0 0,-80 19-418 0 0,68-9-7 0 0,4 0-15 0 0,-70 9-19 0 0,50-12 0 0 0,-105 21-73 0 0,1 0-1 0 0,-1 1 1 0 0,1 0 0 0 0,8 0-1 0 0,-12 1-95 0 0,-7 10-2133 0 0,-5 4 547 0 0,-2 3-4033 0 0,5-7-39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0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94 8839 0 0,'0'0'800'0'0,"-2"1"-656"0"0,-3 1 387 0 0,-17 6 8549 0 0,33-22-8131 0 0,21-16-501 0 0,-25 25-357 0 0,-1-1 0 0 0,1 0-1 0 0,-2 0 1 0 0,1 0 0 0 0,7-11-1 0 0,-5 4 52 0 0,-7 11-78 0 0,2 21 43 0 0,-2-17-97 0 0,-1 1 1 0 0,1 0 0 0 0,-1-1-1 0 0,0 1 1 0 0,0 0-1 0 0,1 0 1 0 0,-2-1 0 0 0,1 1-1 0 0,0 0 1 0 0,-1 0 0 0 0,1-1-1 0 0,-1 1 1 0 0,0 0 0 0 0,0-1-1 0 0,-1 5 1 0 0,-1 2 31 0 0,2-6-1 0 0,1-1 1 0 0,-1 0 0 0 0,0 1-1 0 0,0-1 1 0 0,0 1 0 0 0,0-1-1 0 0,0 0 1 0 0,-1 0 0 0 0,-2 4-1 0 0,3-5 218 0 0,1-1-246 0 0,-1 1 0 0 0,1-1 1 0 0,-1 0-1 0 0,0 0 0 0 0,1 0 0 0 0,-1 0 0 0 0,1 0 0 0 0,-1 0 1 0 0,1 0-1 0 0,-1 0 0 0 0,0 0 0 0 0,1 0 0 0 0,-1 0 0 0 0,1 0 1 0 0,-2 0-1 0 0,0-1-2 0 0,2 0-11 0 0,-1 1 0 0 0,0-1 0 0 0,0 0 0 0 0,0 1 1 0 0,0-1-1 0 0,1 0 0 0 0,-1 1 0 0 0,0-1 0 0 0,1 0 0 0 0,-1 0 0 0 0,1 0 0 0 0,-1 0 0 0 0,1 0 0 0 0,-1 0 0 0 0,1 0 1 0 0,-1 1-1 0 0,1-1 0 0 0,0 0 0 0 0,0-1 0 0 0,-1 1 0 0 0,1 0 0 0 0,0-1 0 0 0,0 0 0 0 0,-1 1 0 0 0,1-1 0 0 0,-1 0 0 0 0,1 1 0 0 0,0-1 0 0 0,0 0 0 0 0,0 1 0 0 0,0-1 0 0 0,0 0 0 0 0,0 1 0 0 0,0-1 0 0 0,1 0 0 0 0,-1 1 0 0 0,0-1 0 0 0,1 0 0 0 0,0 1 0 0 0,-1-1 0 0 0,1 1 0 0 0,0-1 0 0 0,1-2 0 0 0,6-10 0 0 0,-3 5 0 0 0,0 3-11 0 0,-4 5 118 0 0,-2 2-16 0 0,-1 4-49 0 0,-11 19 38 0 0,6-14-71 0 0,4-5-11 0 0,0 0 0 0 0,-1 0 1 0 0,0-1-1 0 0,0 1 0 0 0,0-1 0 0 0,-9 8 0 0 0,11-11-218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0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285 109 9935 0 0,'0'0'6472'0'0,"1"-1"-5860"0"0,24-16 155 0 0,0 1 0 0 0,1 1 0 0 0,53-21 0 0 0,-65 31-679 0 0,0 0-1 0 0,-1 1 1 0 0,2 1-1 0 0,18-2 0 0 0,-27 4-48 0 0,1 0-1 0 0,0 1 0 0 0,-1 0 0 0 0,1 1 1 0 0,0 0-1 0 0,-1 0 0 0 0,1 0 0 0 0,-1 1 0 0 0,1 0 1 0 0,-1 0-1 0 0,10 4 0 0 0,-4 3 86 0 0,-10-4-106 0 0,-2-3 0 0 0,0 1-14 0 0,1 0 0 0 0,-1 0-1 0 0,0-1 1 0 0,1 1 0 0 0,-1 0-1 0 0,-1 0 1 0 0,1 0 0 0 0,0-1-1 0 0,-1 1 1 0 0,1 0 0 0 0,-1 0-1 0 0,0-1 1 0 0,0 1 0 0 0,0-1-1 0 0,0 1 1 0 0,0-1 0 0 0,-1 1-1 0 0,1-1 1 0 0,-1 1 0 0 0,1-1-1 0 0,-5 4 1 0 0,-3 4 12 0 0,-1-1-1 0 0,0 0 1 0 0,-13 9 0 0 0,20-16-16 0 0,-39 30 22 0 0,-1-1-1 0 0,-1-3 0 0 0,-2-1 1 0 0,-1-3-1 0 0,-77 29 0 0 0,14-14 54 0 0,133-48-77 0 0,0 2 1 0 0,0 0-1 0 0,0 2 0 0 0,0 0 1 0 0,1 2-1 0 0,0 0 0 0 0,36 2 1 0 0,-54 1-8 0 0,0 1 1 0 0,0 0 0 0 0,0 0-1 0 0,0 0 1 0 0,0 1 0 0 0,0 0 0 0 0,0 0-1 0 0,-1 1 1 0 0,1 0 0 0 0,6 4 0 0 0,-3-1 30 0 0,0 1 0 0 0,0 1 0 0 0,-1 0 1 0 0,0 0-1 0 0,11 15 0 0 0,-15-19 15 0 0,-2-2-26 0 0,-1 0 1 0 0,1 0 0 0 0,-1-1-1 0 0,0 1 1 0 0,0 0 0 0 0,0 1-1 0 0,0-1 1 0 0,0 0 0 0 0,1 4 0 0 0,0-1 25 0 0,0 0 0 0 0,0-1 1 0 0,-1 1-1 0 0,0 0 1 0 0,0 1-1 0 0,0-1 1 0 0,0 0-1 0 0,-1 0 1 0 0,0 0-1 0 0,0 0 1 0 0,0 1-1 0 0,-1-1 1 0 0,-1 6-1 0 0,0-5 27 0 0,-1 1 1 0 0,1-1-1 0 0,-1 0 0 0 0,0 0 0 0 0,-1 0 0 0 0,1 0 1 0 0,-1-1-1 0 0,0 1 0 0 0,-8 6 0 0 0,-6 7-25 0 0,-1-1-1 0 0,-1-1 1 0 0,0-1-1 0 0,-1-1 1 0 0,-1-1 0 0 0,-32 16-1 0 0,35-21-13 0 0,-1-1 0 0 0,1 0 0 0 0,-1-2 1 0 0,-1 0-1 0 0,1-1 0 0 0,-1-2 0 0 0,0 0 0 0 0,-28 1 0 0 0,44-5-42 0 0,-1 1-1 0 0,1-1 1 0 0,-1 0-1 0 0,1 0 1 0 0,-1 0-1 0 0,-8-4 1 0 0,13 5 10 0 0,0-1 0 0 0,1 1 0 0 0,-1 0 0 0 0,0-1 0 0 0,0 1 0 0 0,1-1 0 0 0,-1 1 0 0 0,0-1 0 0 0,1 1 1 0 0,-1-1-1 0 0,0 0 0 0 0,1 1 0 0 0,-1-1 0 0 0,1 0 0 0 0,-1 1 0 0 0,1-1 0 0 0,0 0 0 0 0,-1 0 0 0 0,1 0 0 0 0,-1 0 0 0 0,1-1-1 0 0,1 1-1 0 0,-1 0 0 0 0,0 0 0 0 0,0 0 0 0 0,1 0 0 0 0,-1 0 0 0 0,0 0 1 0 0,1 0-1 0 0,-1 0 0 0 0,1 0 0 0 0,-1 0 0 0 0,1 0 0 0 0,0 1 0 0 0,-1-1 0 0 0,1 0 1 0 0,0 0-1 0 0,0 0 0 0 0,0 1 0 0 0,-1-1 0 0 0,1 0 0 0 0,1 0 0 0 0,7-5-463 0 0,0 1 0 0 0,0-1 0 0 0,9-3-1 0 0,2-1-1409 0 0,10-6-5132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12671 0 0,'0'0'6472'0'0,"0"2"-6208"0"0,0 6-118 0 0,-1-1 0 0 0,0 0 0 0 0,-1 1-1 0 0,1-1 1 0 0,-1 0 0 0 0,-1 0 0 0 0,1 0 0 0 0,-7 10 0 0 0,-33 52 774 0 0,33-55-802 0 0,-52 73 356 0 0,-34 56-371 0 0,88-134-102 0 0,5-7 4 0 0,1 0 0 0 0,-1 0 1 0 0,1-1-1 0 0,0 1 0 0 0,-1 1 0 0 0,1-1 1 0 0,0 0-1 0 0,0 0 0 0 0,0 3 0 0 0,0 2 6 0 0,0 0 0 0 0,2-6-8 0 0,-1 0 0 0 0,0-1 0 0 0,1 1 0 0 0,-1-1 0 0 0,0 1 0 0 0,1-1-1 0 0,-1 1 1 0 0,1-1 0 0 0,-1 0 0 0 0,1 1 0 0 0,-1-1 0 0 0,1 0 0 0 0,-1 1 0 0 0,1-1 0 0 0,-1 0 0 0 0,1 1 0 0 0,0-1 0 0 0,0 0 0 0 0,0 1 5 0 0,4 1 2 0 0,0 0-1 0 0,0-1 1 0 0,-1 1 0 0 0,1-1-1 0 0,0 0 1 0 0,0 0 0 0 0,1 0-1 0 0,-1-1 1 0 0,0 0 0 0 0,9-1-1 0 0,6-1 34 0 0,28-7 1 0 0,-27 4-36 0 0,182-31 63 0 0,-200 35-66 0 0,29 0 33 0 0,-28 1-44 0 0,-2 0-69 0 0,-3 1-246 0 0,-5 12-1106 0 0,-2-2-5320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0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9 9215 0 0,'0'0'119'0'0,"1"-1"0"0"0,-1 1 0 0 0,1-1 0 0 0,-1 0 0 0 0,0 1 0 0 0,1-1-1 0 0,-1 1 1 0 0,1-1 0 0 0,-1 1 0 0 0,1-1 0 0 0,0 1 0 0 0,-1-1 0 0 0,1 1-1 0 0,-1-1 1 0 0,1 1 0 0 0,1-1 0 0 0,-2 11 5293 0 0,-7 10-857 0 0,1-8-6337 0 0,-8 13 2125 0 0,-2-1 0 0 0,-19 23 0 0 0,-9 11 158 0 0,-112 187 972 0 0,113-168-1177 0 0,-44 107 0 0 0,56-112-213 0 0,10-24 27 0 0,2 0 0 0 0,-22 87-1 0 0,40-131-68 0 0,0 12 301 0 0,2-16-744 0 0,0 0-1 0 0,-1 1 1 0 0,1-1 0 0 0,0 0-1 0 0,0 0 1 0 0,-1 0 0 0 0,1 0-1 0 0,0 1 1 0 0,0-1 0 0 0,0 0-1 0 0,-1-1 1 0 0,1 1-1 0 0,0 0 1 0 0,1 0 0 0 0,13-3-7495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1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34 146 3679 0 0,'0'0'4642'0'0,"2"-2"-3209"0"0,12-14 1179 0 0,-12 14-1861 0 0,3-1 129 0 0,-4 3-827 0 0,-1-1 1 0 0,0 1-1 0 0,0 0 1 0 0,0 0-1 0 0,0 0 1 0 0,1-1-1 0 0,-1 1 1 0 0,0 0-1 0 0,0 0 1 0 0,1 0-1 0 0,-1-1 1 0 0,0 1-1 0 0,0 0 1 0 0,1 0-1 0 0,-1 0 0 0 0,0 0 1 0 0,1 0-1 0 0,-1 0 1 0 0,0 0-1 0 0,1-1 1 0 0,-1 1-1 0 0,0 0 1 0 0,0 0-1 0 0,1 0 1 0 0,-1 0-1 0 0,0 0 1 0 0,1 1-1 0 0,-1-1 1 0 0,0 0-1 0 0,1 0 1 0 0,-1 0-1 0 0,0 0 1 0 0,1 0-1 0 0,1 2 29 0 0,1-1 1 0 0,-1 1-1 0 0,0-1 0 0 0,1 1 0 0 0,-1 0 0 0 0,0 0 1 0 0,0 0-1 0 0,-1 0 0 0 0,1 0 0 0 0,0 1 0 0 0,-1-1 1 0 0,1 0-1 0 0,1 4 0 0 0,-1 2 23 0 0,0 0 1 0 0,-1-1-1 0 0,0 1 0 0 0,0 0 1 0 0,0 0-1 0 0,-1 0 1 0 0,0 0-1 0 0,-3 13 0 0 0,-15 63 568 0 0,15-75-646 0 0,-24 86 352 0 0,-13 52-197 0 0,28-92-171 0 0,12-52 106 0 0,2-4-39 0 0,4-3-19 0 0,1 0 0 0 0,-1 0 0 0 0,0 0 1 0 0,-1-1-1 0 0,1 1 0 0 0,-1-1 0 0 0,7-9 1 0 0,2-3 32 0 0,15-23 0 0 0,29-54 36 0 0,72-100-354 0 0,-110 165 119 0 0,-1 0 0 0 0,22-46 1 0 0,-44 114 52 0 0,-16 54 22 0 0,-11 171 0 0 0,30-251 32 0 0,0-1 0 0 0,1 1 0 0 0,1-1 0 0 0,0 1 0 0 0,0-1 0 0 0,1 0 0 0 0,6 13 0 0 0,0-8 79 0 0,-2-14 59 0 0,-4-2-99 0 0,-1 0 64 0 0,19-3 450 0 0,-18 1-505 0 0,0-1 0 0 0,-1 1 1 0 0,1 0-1 0 0,-1-1 0 0 0,1 0 0 0 0,-1 1 0 0 0,0-1 0 0 0,0 0 0 0 0,1 0 0 0 0,-1 0 0 0 0,-1-1 1 0 0,1 1-1 0 0,0 0 0 0 0,2-5 0 0 0,2-4 52 0 0,10-23 0 0 0,-14 29-86 0 0,14-30 9 0 0,2 0 0 0 0,1 2 0 0 0,1 0 0 0 0,2 1-1 0 0,2 1 1 0 0,35-37 0 0 0,3 2-50 0 0,-26 26-96 0 0,1 2-1 0 0,2 1 1 0 0,47-33-1 0 0,-79 65-392 0 0,0 1 0 0 0,0-1 0 0 0,0 2 1 0 0,1-1-1 0 0,0 1 0 0 0,12-3 0 0 0,-8 3-1288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52 107 5527 0 0,'0'0'423'0'0,"-1"1"-278"0"0,-11 18 1045 0 0,5-9 28 0 0,1 0 0 0 0,0 1 0 0 0,0 0 0 0 0,-3 11 0 0 0,8-19-1070 0 0,0 0 0 0 0,0 0 0 0 0,0 0 0 0 0,1 0 0 0 0,-1 0-1 0 0,1 0 1 0 0,0 0 0 0 0,0-1 0 0 0,0 1 0 0 0,0 0-1 0 0,1 0 1 0 0,-1 0 0 0 0,1 0 0 0 0,0 0 0 0 0,0 0 0 0 0,0 0-1 0 0,0-1 1 0 0,0 1 0 0 0,0 0 0 0 0,1-1 0 0 0,-1 1-1 0 0,3 2 1 0 0,-2-3-44 0 0,0 0 0 0 0,0-1 0 0 0,0 1 0 0 0,1 0 0 0 0,-1-1 0 0 0,0 1 0 0 0,1-1 0 0 0,-1 0 0 0 0,1 0 0 0 0,0 0 0 0 0,-1 0 0 0 0,1 0-1 0 0,0 0 1 0 0,-1-1 0 0 0,1 1 0 0 0,0-1 0 0 0,0 0 0 0 0,0 0 0 0 0,-1 0 0 0 0,1 0 0 0 0,4-1 0 0 0,4-1 186 0 0,0 0 0 0 0,0-1 0 0 0,20-8 0 0 0,28-13-33 0 0,-2-3-1 0 0,0-3 1 0 0,74-51 0 0 0,-97 54-601 0 0,-31 24 241 0 0,-1 1 1 0 0,1-1-1 0 0,-1 0 0 0 0,1 0 0 0 0,-1 0 1 0 0,0 0-1 0 0,0 0 0 0 0,-1-1 1 0 0,3-4-1 0 0,-4 7 62 0 0,1 0 0 0 0,-1 0 0 0 0,0 1 0 0 0,0-1 0 0 0,0 0 0 0 0,0 0 0 0 0,0 0 1 0 0,0 1-1 0 0,0-1 0 0 0,0 0 0 0 0,0 0 0 0 0,0 0 0 0 0,0 1 0 0 0,-1-1 0 0 0,1 0 0 0 0,0 0 0 0 0,0 1 0 0 0,-1-1 0 0 0,1 0 0 0 0,-1 0 1 0 0,1 1-1 0 0,0-1 0 0 0,-1 0 0 0 0,0 0 0 0 0,-1 0-32 0 0,1 0 1 0 0,-1-1-1 0 0,0 1 0 0 0,1 0 1 0 0,-1 0-1 0 0,0 1 0 0 0,0-1 1 0 0,1 0-1 0 0,-5 0 0 0 0,-2-1-163 0 0,-1 1 0 0 0,1 0 0 0 0,-14 0-1 0 0,-1 2 147 0 0,0 0-1 0 0,0 2 0 0 0,1 1 1 0 0,-1 0-1 0 0,1 2 0 0 0,0 0 1 0 0,0 2-1 0 0,1 0 0 0 0,0 2 1 0 0,1 0-1 0 0,-33 22 0 0 0,43-24 184 0 0,0 0 0 0 0,0 1 0 0 0,1 0 0 0 0,0 0 0 0 0,1 1 0 0 0,0 0 0 0 0,1 1 0 0 0,0 0-1 0 0,1 0 1 0 0,0 0 0 0 0,0 1 0 0 0,1 0 0 0 0,1 0 0 0 0,-5 22 0 0 0,6-23-10 0 0,2 0 0 0 0,-1 0 0 0 0,2 0 0 0 0,-1 0 0 0 0,1 0 0 0 0,1 0 1 0 0,0 0-1 0 0,1 0 0 0 0,0-1 0 0 0,0 1 0 0 0,1 0 0 0 0,1-1 0 0 0,0 1 0 0 0,0-1 0 0 0,1 0 0 0 0,0-1 0 0 0,10 14 1 0 0,-10-17-110 0 0,0 1 1 0 0,0-1 0 0 0,1 0 0 0 0,0 0 0 0 0,0-1 0 0 0,1 0-1 0 0,-1 0 1 0 0,1 0 0 0 0,0-1 0 0 0,0 0 0 0 0,1-1 0 0 0,-1 1 0 0 0,1-1-1 0 0,0-1 1 0 0,0 0 0 0 0,0 0 0 0 0,0 0 0 0 0,0-1 0 0 0,0 0 0 0 0,0 0-1 0 0,12-2 1 0 0,5-2-1415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48 13247 0 0,'8'-5'643'0'0,"-5"2"-553"0"0,1 1 0 0 0,-1-2 0 0 0,0 1 0 0 0,0 0 1 0 0,0 0-1 0 0,0-1 0 0 0,0 0 0 0 0,-1 1 0 0 0,4-9 1864 0 0,-26 10-636 0 0,14 2-1289 0 0,1 1 1 0 0,-1-1 0 0 0,0 1-1 0 0,0 0 1 0 0,0 0 0 0 0,1 1 0 0 0,-1 0-1 0 0,1 0 1 0 0,-1 0 0 0 0,1 0-1 0 0,0 1 1 0 0,0 0 0 0 0,0 0-1 0 0,0 1 1 0 0,-6 5 0 0 0,-2 2 39 0 0,1 1-1 0 0,1 0 1 0 0,0 1 0 0 0,-11 17-1 0 0,19-26-70 0 0,1 0 1 0 0,0 1-1 0 0,0-1 0 0 0,0 1 0 0 0,0 0 0 0 0,1-1 1 0 0,0 1-1 0 0,0 0 0 0 0,0 0 0 0 0,0 0 1 0 0,1 0-1 0 0,0 0 0 0 0,0 0 0 0 0,0 0 0 0 0,1 0 1 0 0,1 5-1 0 0,2 8-11 0 0,1 0-1 0 0,13 33 1 0 0,-11-33 11 0 0,32 63 32 0 0,-2-3 47 0 0,-36-74-58 0 0,0-1 0 0 0,0 0 1 0 0,0 0-1 0 0,-1 1 0 0 0,1-1 0 0 0,-1 0 1 0 0,0 1-1 0 0,0 3 0 0 0,0-6-9 0 0,0 0 0 0 0,0 0 0 0 0,0 0-1 0 0,0 0 1 0 0,0 1 0 0 0,0-1 0 0 0,0 0 0 0 0,-1 0 0 0 0,1 0-1 0 0,0 0 1 0 0,-1 0 0 0 0,1 0 0 0 0,-1 0 0 0 0,0 0-1 0 0,1 0 1 0 0,-1 0 0 0 0,1 0 0 0 0,-1 0 0 0 0,0-1-1 0 0,0 1 1 0 0,0 0 0 0 0,0 0 0 0 0,1-1 0 0 0,-3 2-1 0 0,0 0 36 0 0,-3 2 25 0 0,0 0 0 0 0,-1 0 0 0 0,0 0 0 0 0,0-1 0 0 0,0 0 0 0 0,0 0 0 0 0,0-1 0 0 0,-1 0 0 0 0,-12 2 0 0 0,-8 0 141 0 0,-34-1-1 0 0,59-3-210 0 0,-23 1-108 0 0,0-2 0 0 0,0 0 0 0 0,0-2 0 0 0,-29-7 0 0 0,54 10-9 0 0,-1 0 1 0 0,0 0-1 0 0,1-1 1 0 0,-1 1-1 0 0,0-1 1 0 0,1 0-1 0 0,-1 1 0 0 0,1-1 1 0 0,-1 0-1 0 0,1 0 1 0 0,-1 0-1 0 0,1 0 1 0 0,0 0-1 0 0,-1 0 1 0 0,1 0-1 0 0,0 0 0 0 0,0 0 1 0 0,0-1-1 0 0,0 1 1 0 0,0-1-1 0 0,0 1 1 0 0,0 0-1 0 0,-1-4 1 0 0,1-8-1294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95 11231 0 0,'69'-69'3250'0'0,"-71"55"-1524"0"0,1 13-1664 0 0,0 0 0 0 0,1 0 0 0 0,-1 1-1 0 0,0-1 1 0 0,0 0 0 0 0,0 0 0 0 0,0 1 0 0 0,1-1-1 0 0,-1 0 1 0 0,0 1 0 0 0,0-1 0 0 0,0 1-1 0 0,0-1 1 0 0,-1 1 0 0 0,1-1 0 0 0,0 1 0 0 0,0 0-1 0 0,0 0 1 0 0,0-1 0 0 0,0 1 0 0 0,0 0 0 0 0,-3 0-1 0 0,0 0-22 0 0,-1 0 0 0 0,0 1-1 0 0,1-1 1 0 0,-7 2 0 0 0,-9 4-34 0 0,0 1-1 0 0,0 1 1 0 0,1 1-1 0 0,0 0 1 0 0,-29 20 0 0 0,-82 70-8 0 0,124-94 3 0 0,-15 12-7 0 0,-20 21 0 0 0,36-32 80 0 0,-1 0-1 0 0,1 1 1 0 0,0-1 0 0 0,1 1 0 0 0,-1 0 0 0 0,2 0-1 0 0,-7 14 1 0 0,10-19 103 0 0,0 0 66 0 0,1-1-199 0 0,-1 0 0 0 0,1 0 0 0 0,-1 0 1 0 0,1 0-1 0 0,-1 0 0 0 0,1 0 1 0 0,0 0-1 0 0,-1 0 0 0 0,1 0 1 0 0,0-1-1 0 0,0 1 0 0 0,-1 0 0 0 0,1 0 1 0 0,0-1-1 0 0,0 1 0 0 0,0 0 1 0 0,0-1-1 0 0,0 1 0 0 0,0-1 1 0 0,2 1-1 0 0,0 0 24 0 0,0-1 0 0 0,-1 1 0 0 0,1-1 1 0 0,0 0-1 0 0,0 0 0 0 0,0 0 0 0 0,0 0 0 0 0,3-1 0 0 0,5-1 81 0 0,0 0 0 0 0,-1-2 0 0 0,16-5 0 0 0,12-8-81 0 0,63-40 1 0 0,16-9-1375 0 0,-115 65 1211 0 0,-9 14-68 0 0,-21 37 195 0 0,-22 44 156 0 0,43-79-162 0 0,1 0-1 0 0,1 1 1 0 0,0 0 0 0 0,-3 21-1 0 0,7-36-42 0 0,1-1 0 0 0,0 0-1 0 0,0 1 1 0 0,0-1 0 0 0,0 1 0 0 0,0-1-1 0 0,0 0 1 0 0,0 1 0 0 0,0-1 0 0 0,0 1-1 0 0,0-1 1 0 0,0 0 0 0 0,0 1 0 0 0,0-1-1 0 0,0 1 1 0 0,0-1 0 0 0,1 0 0 0 0,-1 1-1 0 0,0-1 1 0 0,0 1 0 0 0,0-1 0 0 0,0 0-1 0 0,1 1 1 0 0,-1-1 0 0 0,0 0 0 0 0,1 1-1 0 0,-1-1 1 0 0,0 0 0 0 0,0 0 0 0 0,1 1-1 0 0,-1-1 1 0 0,0 0 0 0 0,1 0 0 0 0,-1 0-1 0 0,1 1 1 0 0,-1-1 0 0 0,0 0 0 0 0,1 0-1 0 0,-1 0 1 0 0,1 0 0 0 0,-1 0 0 0 0,0 0-1 0 0,1 0 1 0 0,-1 0 0 0 0,1 0 0 0 0,-1 0-1 0 0,0 0 1 0 0,1 0 0 0 0,-1 0 0 0 0,1 0-1 0 0,-1 0 1 0 0,0 0 0 0 0,1 0 0 0 0,-1 0-1 0 0,1-1 1 0 0,0 1 0 0 0,23-12-1644 0 0,-6 2 404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1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20 8751 0 0,'3'-4'493'0'0,"8"-12"9028"0"0,-12 27-9277 0 0,-1 0 0 0 0,-1 0 0 0 0,1-1 0 0 0,-2 1 1 0 0,1-1-1 0 0,-2 0 0 0 0,-8 16 0 0 0,0 2-57 0 0,-32 77 41 0 0,-61 129-202 0 0,-67 71-710 0 0,161-286 151 0 0,-44 72 86 0 0,25-27-7261 0 0,27-55 2608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5983 0 0,'0'0'464'0'0,"1"-1"-305"0"0,5-9 638 0 0,-2 3 345 0 0,0 0 0 0 0,0 0 0 0 0,1 1 0 0 0,0-1 0 0 0,0 1 0 0 0,1 0 0 0 0,0 0 0 0 0,7-5 0 0 0,139-84 2707 0 0,-100 64-3225 0 0,104-56 39 0 0,-19 11-585 0 0,-16 3-1839 0 0,-70 42-4502 0 0,-26 15-153 0 0</inkml:trace>
  <inkml:trace contextRef="#ctx0" brushRef="#br0" timeOffset="1">147 399 7831 0 0,'1'2'2795'0'0,"1"2"-2085"0"0,1 0 1 0 0,-1 0-1 0 0,1 0 1 0 0,0 0-1 0 0,0 0 1 0 0,0-1-1 0 0,1 0 0 0 0,-1 1 1 0 0,1-1-1 0 0,7 4 1 0 0,-5-3-246 0 0,1-1 1 0 0,-1 0 0 0 0,1 0-1 0 0,0-1 1 0 0,0 1-1 0 0,10 0 1 0 0,8 0-126 0 0,-1-1 0 0 0,1-1 0 0 0,30-3-1 0 0,-31 1 264 0 0,54 0-1201 0 0,-79 16-693 0 0,-1-7 589 0 0,0 0 0 0 0,-1 1 0 0 0,0-1 0 0 0,-1 0 0 0 0,0 0 0 0 0,-7 11 0 0 0,-3 5-2327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0 919 0 0,'2'1'2391'0'0,"0"1"-1828"0"0,-1 0-1 0 0,1 0 1 0 0,0 1-1 0 0,-1-1 1 0 0,1 0-1 0 0,-1 1 1 0 0,1-1-1 0 0,-1 1 1 0 0,0-1 0 0 0,0 1-1 0 0,-1-1 1 0 0,1 1-1 0 0,0 0 1 0 0,-1-1-1 0 0,0 1 1 0 0,1 0-1 0 0,-1 5 1 0 0,-1 7 283 0 0,0-1-1 0 0,-3 18 1 0 0,1-18-34 0 0,-1 8-200 0 0,0-1 1 0 0,-2 0 0 0 0,-14 34-1 0 0,-34 58 515 0 0,47-99-1036 0 0,-132 238 929 0 0,74-137-883 0 0,-33 52-3 0 0,53-98-3327 0 0,38-57-3575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91 1839 0 0,'-10'33'998'0'0,"7"-26"1044"0"0,0 1-1 0 0,1 0 0 0 0,0 0 0 0 0,0 10 0 0 0,2-15-1396 0 0,0-1 0 0 0,0 1 0 0 0,0 0 0 0 0,1-1 0 0 0,-1 1 0 0 0,1-1 0 0 0,1 4 0 0 0,8 13-161 0 0,-3-7-167 0 0,1-1 0 0 0,1 0-1 0 0,0 0 1 0 0,0-1 0 0 0,1-1-1 0 0,1 1 1 0 0,16 11 0 0 0,-14-12-1559 0 0,1-1 0 0 0,0 0 1 0 0,21 9-1 0 0,-21-12-4813 0 0</inkml:trace>
  <inkml:trace contextRef="#ctx0" brushRef="#br0" timeOffset="1">447 94 10679 0 0,'1'-6'544'0'0,"6"-56"211"0"0,-6 36 5485 0 0,-10 40-5682 0 0,5-10-447 0 0,-9 18 188 0 0,1 1-1 0 0,1 0 1 0 0,-11 30-1 0 0,1 0 60 0 0,-63 152 703 0 0,-15 36-290 0 0,-44 116-546 0 0,119-291-1343 0 0,11-37 419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178 393 9327 0 0,'0'0'846'0'0,"-10"2"844"0"0,2 6-1543 0 0,1-1 0 0 0,0 1-1 0 0,0 1 1 0 0,1-1-1 0 0,0 1 1 0 0,0 0 0 0 0,1 0-1 0 0,-7 17 1 0 0,-12 20 125 0 0,-54 68 255 0 0,77-112 208 0 0,1-4-171 0 0,2-3-390 0 0,0 0 1 0 0,0 0 0 0 0,1 0-1 0 0,-1 0 1 0 0,1 0 0 0 0,0 1-1 0 0,1-1 1 0 0,-1 1 0 0 0,8-7-1 0 0,2-3 69 0 0,77-87 605 0 0,11-14-857 0 0,-63 69-26 0 0,107-123-360 0 0,-122 146 337 0 0,1 0 1 0 0,2 2-1 0 0,0 1 1 0 0,49-29-1 0 0,-73 47 75 0 0,1 1 0 0 0,0-1 0 0 0,-1 1 0 0 0,1 0 0 0 0,0 0 0 0 0,0 0 0 0 0,0 0 0 0 0,0 0 0 0 0,0 1 0 0 0,0-1 0 0 0,0 1 0 0 0,0 0-1 0 0,0 0 1 0 0,0 0 0 0 0,0 0 0 0 0,5 1 0 0 0,-7 0 1 0 0,0 1 0 0 0,0-1 0 0 0,-1 0-1 0 0,1 0 1 0 0,0 0 0 0 0,0 1 0 0 0,-1-1-1 0 0,1 0 1 0 0,0 1 0 0 0,-1-1 0 0 0,0 0-1 0 0,1 1 1 0 0,-1-1 0 0 0,0 1 0 0 0,1-1-1 0 0,-1 1 1 0 0,0 1 0 0 0,0-3-2 0 0,0 12 63 0 0,0 0-1 0 0,0-1 1 0 0,-1 1-1 0 0,0 0 1 0 0,-1-1-1 0 0,-5 17 1 0 0,-26 67 328 0 0,29-87-381 0 0,-69 193 298 0 0,70-195-406 0 0,0-1 1 0 0,-1 0 0 0 0,1 1-1 0 0,-1-1 1 0 0,0-1-1 0 0,0 1 1 0 0,-9 7-1 0 0,5-5-1347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91 233 8287 0 0,'0'0'6798'0'0,"3"0"-5980"0"0,57-10 1142 0 0,79-24-1 0 0,-92 21-1647 0 0,-35 10-273 0 0,0 0 0 0 0,0-1 0 0 0,0-1 0 0 0,-1 0 0 0 0,0-1 0 0 0,18-11 0 0 0,-26 15-78 0 0,-1 0 0 0 0,1 0 0 0 0,-1 0 0 0 0,0 0 0 0 0,0 0 0 0 0,0 0 0 0 0,0-1 1 0 0,0 1-1 0 0,0-1 0 0 0,-1 1 0 0 0,1-1 0 0 0,-1 0 0 0 0,1 0 0 0 0,-1 0 0 0 0,0 0 0 0 0,0 0 1 0 0,-1 0-1 0 0,1 0 0 0 0,0 0 0 0 0,-1 0 0 0 0,0 0 0 0 0,0 0 0 0 0,0 0 0 0 0,0 0 0 0 0,0 0 0 0 0,-1 0 1 0 0,1 0-1 0 0,-1 0 0 0 0,0 0 0 0 0,0 0 0 0 0,0 0 0 0 0,-2-3 0 0 0,2 3-55 0 0,-1 1 0 0 0,1-1 0 0 0,-1 1 0 0 0,0-1 0 0 0,0 1 0 0 0,0 0 0 0 0,0-1 0 0 0,-1 1 0 0 0,1 0 0 0 0,0 0 0 0 0,-1 1 0 0 0,0-1 0 0 0,1 0 0 0 0,-1 1 0 0 0,0 0 1 0 0,0-1-1 0 0,0 1 0 0 0,0 1 0 0 0,0-1 0 0 0,0 0 0 0 0,0 1 0 0 0,0-1 0 0 0,0 1 0 0 0,0 0 0 0 0,-6 0 0 0 0,0 1-49 0 0,0 0 1 0 0,0 0 0 0 0,0 1-1 0 0,1 0 1 0 0,-1 0-1 0 0,0 1 1 0 0,-13 7 0 0 0,8-2 157 0 0,0 0-1 0 0,1 1 1 0 0,0 1 0 0 0,1 0 0 0 0,-21 22 0 0 0,-47 66 473 0 0,39-49-261 0 0,27-32-137 0 0,-1 1-1 0 0,2-1 1 0 0,1 2 0 0 0,-15 27 0 0 0,26-44-50 0 0,0 0 0 0 0,0 1 0 0 0,0-1 0 0 0,0 1 0 0 0,1 0 0 0 0,-1-1 1 0 0,1 1-1 0 0,-1-1 0 0 0,1 1 0 0 0,0 0 0 0 0,0-1 0 0 0,0 1 0 0 0,0 0 0 0 0,1-1 0 0 0,-1 1 0 0 0,1 0 0 0 0,1 4 1 0 0,0-5 21 0 0,-1 1 0 0 0,1-1 1 0 0,-1 0-1 0 0,1 1 0 0 0,0-1 1 0 0,0 0-1 0 0,0 0 0 0 0,0 0 1 0 0,1-1-1 0 0,-1 1 0 0 0,0 0 1 0 0,1-1-1 0 0,-1 0 0 0 0,1 1 1 0 0,-1-1-1 0 0,5 1 0 0 0,3 1 66 0 0,0-1 0 0 0,0 0 0 0 0,0 0 0 0 0,0-1 0 0 0,0 0 0 0 0,1-1 0 0 0,17-2 0 0 0,74-16 200 0 0,-43 6-432 0 0,-29 7-1114 0 0,-1-1-452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713 188 9671 0 0,'0'0'7535'0'0,"-5"-5"-6606"0"0,3 2-802 0 0,1 1 0 0 0,0-1 0 0 0,1 1 0 0 0,-1-1 0 0 0,0 0 0 0 0,1 1 0 0 0,-1-1 0 0 0,1 0 0 0 0,0 1 0 0 0,0-1 0 0 0,0-4 0 0 0,6-35 570 0 0,-2 20-638 0 0,-3 15-11 0 0,0 0-93 0 0,0 1 1 0 0,-1-1-1 0 0,0 0 1 0 0,0 0-1 0 0,-1-10 1 0 0,0 16 20 0 0,1 0-1 0 0,0-1 1 0 0,0 1 0 0 0,-1 0 0 0 0,1 0-1 0 0,-1 0 1 0 0,1 0 0 0 0,-1 0 0 0 0,0 0 0 0 0,1 0-1 0 0,-1 0 1 0 0,0 0 0 0 0,0 0 0 0 0,0 0-1 0 0,1 0 1 0 0,-1 0 0 0 0,0 1 0 0 0,0-1-1 0 0,0 0 1 0 0,0 0 0 0 0,0 1 0 0 0,-1-1 0 0 0,1 1-1 0 0,0-1 1 0 0,0 1 0 0 0,0 0 0 0 0,0-1-1 0 0,-1 1 1 0 0,1 0 0 0 0,0 0 0 0 0,0 0 0 0 0,-1 0-1 0 0,1 0 1 0 0,0 0 0 0 0,0 0 0 0 0,0 0-1 0 0,-2 1 1 0 0,-11 2-38 0 0,0 1 0 0 0,1 0-1 0 0,-1 1 1 0 0,1 1 0 0 0,0 0-1 0 0,1 0 1 0 0,0 2 0 0 0,0-1-1 0 0,0 1 1 0 0,1 1 0 0 0,-19 18-1 0 0,10-5 141 0 0,1 0-1 0 0,-31 48 0 0 0,41-56-25 0 0,-31 51 298 0 0,28-45-272 0 0,11-16-24 0 0,-1 3-32 0 0,1-6 950 0 0,2 0-933 0 0,-1-1-1 0 0,1 0 0 0 0,0 1 1 0 0,0-1-1 0 0,-1 1 0 0 0,1-1 1 0 0,0 1-1 0 0,-1-1 1 0 0,1 1-1 0 0,-1-1 0 0 0,1 1 1 0 0,-1-1-1 0 0,1 2 1 0 0,0 2-31 0 0,0 0 0 0 0,0 0 0 0 0,-1 0 1 0 0,0 0-1 0 0,0 0 0 0 0,0 0 1 0 0,0 0-1 0 0,0 0 0 0 0,-1 0 0 0 0,0 0 1 0 0,0 0-1 0 0,0 0 0 0 0,-3 6 1 0 0,3-9 161 0 0,1 0-109 0 0,-1 0 0 0 0,1 0-1 0 0,0 0 1 0 0,-1 0 0 0 0,1 0 0 0 0,0 0-1 0 0,-1 0 1 0 0,1 0 0 0 0,0 1 0 0 0,0-1-1 0 0,0 0 1 0 0,0 0 0 0 0,0 0 0 0 0,0 0-1 0 0,0 0 1 0 0,0 0 0 0 0,1 2-1 0 0,1-1-40 0 0,1 0 0 0 0,-1 0-1 0 0,0 0 1 0 0,1 0-1 0 0,0-1 1 0 0,-1 1-1 0 0,1-1 1 0 0,0 1-1 0 0,0-1 1 0 0,0 0-1 0 0,0 0 1 0 0,0-1-1 0 0,0 1 1 0 0,0-1-1 0 0,0 1 1 0 0,0-1 0 0 0,0 0-1 0 0,0 0 1 0 0,0 0-1 0 0,6-1 1 0 0,3-2 57 0 0,0 0 0 0 0,0-1-1 0 0,-1-1 1 0 0,12-5 0 0 0,15-6 10 0 0,-12 7-24 0 0,-11 3-66 0 0,0 1 0 0 0,1 0 1 0 0,21-3-1 0 0,-35 8-105 0 0,-1-1-346 0 0,-1 1 410 0 0,1 0 1 0 0,-1-1-1 0 0,1 1 1 0 0,-1 0-1 0 0,1-1 1 0 0,-1 1-1 0 0,1-1 1 0 0,-1 1-1 0 0,1 0 1 0 0,-1-1-1 0 0,0 1 1 0 0,1-1-1 0 0,-1 1 1 0 0,1-2-1 0 0,0-14-22 0 0,1-1 0 0 0,-2-18-1 0 0,0 11 75 0 0,0 23-61 0 0,-1 1 46 0 0,0 1-1 0 0,0 0 1 0 0,0-1-1 0 0,0 1 0 0 0,0 0 1 0 0,0 0-1 0 0,0-1 1 0 0,0 1-1 0 0,0 0 1 0 0,0 0-1 0 0,1 0 1 0 0,-2 2-1 0 0,0-1-11 0 0,-7 9 24 0 0,0 0 1 0 0,0 1-1 0 0,1 0 0 0 0,0 0 1 0 0,1 1-1 0 0,1 0 0 0 0,0 0 1 0 0,0 1-1 0 0,-5 25 0 0 0,-6 45-5 0 0,-3-1 0 0 0,-36 91 0 0 0,-49 64 30 0 0,7-16 4 0 0,56-119 279 0 0,-109 191-1 0 0,89-202 2208 0 0,61-96-2407 0 0,0 0 0 0 0,0 0 0 0 0,1 0 0 0 0,-1 0 0 0 0,1-1 0 0 0,0 1 0 0 0,1 0 0 0 0,-1 0 0 0 0,2-6 0 0 0,-1-2-64 0 0,26-266-1382 0 0,3 83-3930 0 0,-18 142 3087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415 198 7831 0 0,'0'0'603'0'0,"-12"15"1720"0"0,7-5-1091 0 0,1 0 0 0 0,0 1 0 0 0,0-1 0 0 0,1 1 1 0 0,1 0-1 0 0,-3 17 1567 0 0,11-42-2688 0 0,-1 0 0 0 0,0 0 0 0 0,-1 0 1 0 0,0-1-1 0 0,2-23 0 0 0,-1-76-1792 0 0,-4 108 1400 0 0,-1-1-1 0 0,0 0 0 0 0,-1 1 1 0 0,1-1-1 0 0,-1 1 1 0 0,-1-1-1 0 0,1 1 0 0 0,-1 0 1 0 0,-4-10-1 0 0,5 15 242 0 0,1 1 0 0 0,-1-1 0 0 0,0 1 0 0 0,1-1 0 0 0,-1 1 0 0 0,0-1 0 0 0,1 1 0 0 0,-1 0 0 0 0,0-1 0 0 0,0 1 0 0 0,1 0 0 0 0,-1-1 0 0 0,0 1 0 0 0,0 0 0 0 0,0 0 0 0 0,1 0 0 0 0,-1 0 0 0 0,0 0 0 0 0,0 0 0 0 0,0 0 0 0 0,1 0 0 0 0,-1 0 0 0 0,0 0 1 0 0,0 0-1 0 0,1 1 0 0 0,-1-1 0 0 0,0 0 0 0 0,0 0 0 0 0,1 1 0 0 0,-1-1 0 0 0,0 1 0 0 0,0 0 0 0 0,-28 17-207 0 0,24-15 151 0 0,-18 15 112 0 0,1 0 0 0 0,0 1 0 0 0,-20 25 0 0 0,-53 70 668 0 0,64-76-440 0 0,20-24-155 0 0,-43 57 330 0 0,48-62-291 0 0,0 1 1 0 0,0 0-1 0 0,1 0 1 0 0,1 0-1 0 0,-6 19 0 0 0,9-28-88 0 0,1 0 0 0 0,0 0 1 0 0,-1 0-1 0 0,1 0 0 0 0,0 0 0 0 0,0 0 0 0 0,0 0 0 0 0,0 0 0 0 0,0 0 0 0 0,0 0 1 0 0,0 0-1 0 0,0 0 0 0 0,0 0 0 0 0,0 0 0 0 0,1 0 0 0 0,-1 0 0 0 0,0 0 0 0 0,1 0 1 0 0,-1 0-1 0 0,1 0 0 0 0,-1 0 0 0 0,1-1 0 0 0,-1 1 0 0 0,1 0 0 0 0,1 1 0 0 0,-1-1 2 0 0,1 0-1 0 0,-1 0 0 0 0,1-1 0 0 0,0 1 0 0 0,-1-1 0 0 0,1 1 0 0 0,-1-1 1 0 0,1 0-1 0 0,0 1 0 0 0,-1-1 0 0 0,1 0 0 0 0,0 0 0 0 0,0 0 1 0 0,1 0-1 0 0,6-2 87 0 0,-1 1 1 0 0,1-1 0 0 0,-1 0 0 0 0,17-7-1 0 0,-8 1-52 0 0,0 0-1 0 0,0-2 0 0 0,-1 0 1 0 0,0 0-1 0 0,0-2 0 0 0,-2 0 1 0 0,22-21-1 0 0,-35 32 146 0 0,-8 8-71 0 0,-2 2-86 0 0,2-1 0 0 0,-1 2 0 0 0,1-1 1 0 0,0 1-1 0 0,1 0 0 0 0,0 0 0 0 0,1 1 1 0 0,0 0-1 0 0,-4 12 0 0 0,8-11-48 0 0,3-1-16 0 0,0-9-38 0 0,0 0 0 0 0,-1-1 0 0 0,1 1 0 0 0,0-1 1 0 0,0 1-1 0 0,0-1 0 0 0,0 0 0 0 0,0 0 0 0 0,0 0 0 0 0,0 0 0 0 0,0 0 0 0 0,1 0 0 0 0,-1 0 0 0 0,0-1 0 0 0,1 1 0 0 0,-1-1 0 0 0,3 0 1 0 0,16 1-345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20 15631 0 0,'0'-19'1418'0'0,"-1"18"-1168"0"0,-2 1-214 0 0,0 0-1 0 0,0 0 0 0 0,0 0 1 0 0,0 1-1 0 0,0-1 1 0 0,0 1-1 0 0,0 0 0 0 0,0-1 1 0 0,0 1-1 0 0,1 0 1 0 0,-1 1-1 0 0,0-1 0 0 0,1 1 1 0 0,-1-1-1 0 0,-2 3 1 0 0,-8 5 377 0 0,-17 17 0 0 0,28-24-392 0 0,-28 27 355 0 0,2 1 1 0 0,-32 43 0 0 0,-39 76 218 0 0,-18 69 17 0 0,15 9-395 0 0,-4 8-181 0 0,88-198-162 0 0,-3 0-1 0 0,-1-2 1 0 0,-2 0 0 0 0,-55 61-1 0 0,63-78-190 0 0,11-11-24 0 0,-1 0 0 0 0,-1 0 0 0 0,1 0 0 0 0,-1-1 0 0 0,-1 0 0 0 0,-12 8 0 0 0,19-13-928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382 133 2303 0 0,'8'0'110'0'0,"-6"0"-102"0"0,1 0 0 0 0,-1 0 1 0 0,0 0-1 0 0,0 0 0 0 0,1 1 0 0 0,-1-1 0 0 0,0 1 1 0 0,0 0-1 0 0,0-1 0 0 0,3 3 0 0 0,13 10 7179 0 0,-10-1-3027 0 0,9 19 1141 0 0,-6-31-4665 0 0,-8 1-585 0 0,-1-1 1 0 0,0 0 0 0 0,0 0-1 0 0,0 0 1 0 0,1 0 0 0 0,-1-1-1 0 0,0 1 1 0 0,0-1 0 0 0,0 1-1 0 0,0-1 1 0 0,1 0 0 0 0,-1 0-1 0 0,2-1 1 0 0,6-4 20 0 0,-2 0 0 0 0,1 0 0 0 0,-1-1 0 0 0,0 0 0 0 0,11-14 0 0 0,-4 3-172 0 0,18-29 1 0 0,-30 42-38 0 0,0-1 0 0 0,0 0 0 0 0,-1 1 0 0 0,1-1 0 0 0,-1 0 0 0 0,-1 0 0 0 0,1 0 0 0 0,1-12 0 0 0,-4 17 102 0 0,1 0 1 0 0,-1 1-1 0 0,1 0 0 0 0,-1-1 1 0 0,1 1-1 0 0,-1-1 1 0 0,1 1-1 0 0,-1 0 0 0 0,0-1 1 0 0,1 1-1 0 0,-1 0 1 0 0,0-1-1 0 0,1 1 0 0 0,-1 0 1 0 0,1 0-1 0 0,-1 0 1 0 0,0 0-1 0 0,1 0 0 0 0,-1-1 1 0 0,0 1-1 0 0,0 0 0 0 0,0 1 1 0 0,-4-1-81 0 0,0 2 1 0 0,0-1 0 0 0,0 0-1 0 0,0 1 1 0 0,0 0-1 0 0,0 0 1 0 0,0 1-1 0 0,1-1 1 0 0,-8 7-1 0 0,-10 4-73 0 0,-32 15 168 0 0,2 2 1 0 0,1 3 0 0 0,1 2 0 0 0,2 3 0 0 0,2 1 0 0 0,1 2-1 0 0,-58 71 1 0 0,49-39 69 0 0,47-62-24 0 0,1-1 0 0 0,0 1 0 0 0,1 0 0 0 0,1 1 1 0 0,-6 17-1 0 0,10-27-2 0 0,-1 0 0 0 0,1 0 0 0 0,0 0 1 0 0,-1 0-1 0 0,1 0 0 0 0,0 0 0 0 0,1 1 0 0 0,-1-1 1 0 0,0 0-1 0 0,0 0 0 0 0,1 0 0 0 0,0 0 0 0 0,-1 0 1 0 0,1 0-1 0 0,0 0 0 0 0,0 0 0 0 0,0 0 0 0 0,0 0 1 0 0,0 0-1 0 0,0-1 0 0 0,1 1 0 0 0,-1 0 0 0 0,0-1 1 0 0,1 1-1 0 0,0-1 0 0 0,-1 0 0 0 0,1 1 0 0 0,0-1 0 0 0,-1 0 1 0 0,1 0-1 0 0,0 0 0 0 0,0 0 0 0 0,3 1 0 0 0,4 1 69 0 0,0 0-1 0 0,0-1 1 0 0,0 0-1 0 0,1 0 0 0 0,-1-1 1 0 0,13 0-1 0 0,31-1 152 0 0,0-2 0 0 0,0-3 0 0 0,85-18 0 0 0,-107 13-377 0 0,-30 9-66 0 0,1 0-1 0 0,-1 1 1 0 0,0-1 0 0 0,1 0-1 0 0,-1 0 1 0 0,0 0-1 0 0,0 0 1 0 0,1-1-1 0 0,-1 1 1 0 0,0 0-1 0 0,0 0 1 0 0,0-1-1 0 0,0 1 1 0 0,-1 0-1 0 0,1-1 1 0 0,1-2-1 0 0,0-4-5820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143 114 12871 0 0,'-17'3'371'0'0,"1"2"0"0"0,-30 11 0 0 0,40-14-139 0 0,1 0 0 0 0,-1 1 0 0 0,1 0 0 0 0,0 0-1 0 0,0 0 1 0 0,1 1 0 0 0,-1 0 0 0 0,0 0 0 0 0,1 0 0 0 0,0 0 0 0 0,-6 9 0 0 0,10-13-181 0 0,0 0 0 0 0,0 1 0 0 0,0-1-1 0 0,0 0 1 0 0,0 1 0 0 0,0-1 0 0 0,0 0 0 0 0,0 1-1 0 0,0-1 1 0 0,0 0 0 0 0,0 1 0 0 0,0-1 0 0 0,1 1-1 0 0,-1-1 1 0 0,0 0 0 0 0,0 1 0 0 0,0-1 0 0 0,0 0-1 0 0,1 0 1 0 0,-1 1 0 0 0,0-1 0 0 0,0 0 0 0 0,1 1-1 0 0,-1-1 1 0 0,0 0 0 0 0,0 0 0 0 0,1 0 0 0 0,-1 1-1 0 0,0-1 1 0 0,1 0 0 0 0,-1 0 0 0 0,0 0 0 0 0,1 0-1 0 0,-1 1 1 0 0,12 4 506 0 0,-4-3-296 0 0,0-1 0 0 0,0 0-1 0 0,0 0 1 0 0,0 0 0 0 0,0-1 0 0 0,14-2 0 0 0,49-10 390 0 0,-65 11-575 0 0,79-21 456 0 0,112-45 0 0 0,-111 36-1867 0 0,99-24 0 0 0,-143 46-1081 0 0,-4 0-4162 0 0</inkml:trace>
  <inkml:trace contextRef="#ctx0" brushRef="#br0" timeOffset="1">885 144 14079 0 0,'-1'1'646'0'0,"-33"37"274"0"0,18-22 334 0 0,1 1 1 0 0,-14 21 0 0 0,6-5 445 0 0,9-13-1033 0 0,1 1 0 0 0,-19 37 0 0 0,29-47-566 0 0,3 0-270 0 0,7-2-823 0 0,3-2-371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50 179 10591 0 0,'0'0'819'0'0,"0"2"-380"0"0,2 14 609 0 0,-1 1 1 0 0,-1-1 0 0 0,0 0 0 0 0,-4 19 0 0 0,-15 68 583 0 0,5-35-498 0 0,13-57-1000 0 0,-3 10 329 0 0,-6 21 0 0 0,10-40 953 0 0,1-5-944 0 0,18-37 152 0 0,2 1 1 0 0,2 1-1 0 0,32-41 1 0 0,-13 27-754 0 0,71-70 0 0 0,-85 95-426 0 0,47-34-1 0 0,-61 51-209 0 0,1 0-1 0 0,-1 2 0 0 0,2 0 0 0 0,-1 0 1 0 0,31-9-1 0 0,-33 15-954 0 0,0 0 0 0 0,0 1 1 0 0,20 0-1 0 0,-32 1 1623 0 0,3 0-1838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57 3679 0 0,'0'0'284'0'0,"0"2"-186"0"0,9 16 4703 0 0,-7-16-4087 0 0,0 1-1 0 0,0-1 1 0 0,0 1 0 0 0,0-1-1 0 0,0 0 1 0 0,0 0-1 0 0,0 0 1 0 0,1 0 0 0 0,-1 0-1 0 0,1 0 1 0 0,0-1-1 0 0,-1 1 1 0 0,7 1 0 0 0,-5-1-377 0 0,1-1 0 0 0,-1 0 0 0 0,1 0 0 0 0,-1-1 0 0 0,1 1 0 0 0,-1-1 0 0 0,1 0 0 0 0,8-1 0 0 0,-6 0-312 0 0,0-1 0 0 0,0 0-1 0 0,0 0 1 0 0,0 0 0 0 0,0-1-1 0 0,-1 0 1 0 0,1 0 0 0 0,-1 0-1 0 0,0-1 1 0 0,0 0 0 0 0,0-1-1 0 0,6-5 1 0 0,-9 8-110 0 0,-1 0-1 0 0,0 0 1 0 0,0-1-1 0 0,0 1 0 0 0,0-1 1 0 0,-1 1-1 0 0,1-1 1 0 0,0 1-1 0 0,-1-1 1 0 0,0 0-1 0 0,0 0 1 0 0,0 0-1 0 0,0 0 1 0 0,0 0-1 0 0,-1 0 0 0 0,1 0 1 0 0,-1 0-1 0 0,0-4 1 0 0,0 6-3 0 0,-1 0 1 0 0,0 0 0 0 0,1 0-1 0 0,-1 0 1 0 0,0 1-1 0 0,0-1 1 0 0,0 0 0 0 0,0 1-1 0 0,0-1 1 0 0,0 0-1 0 0,0 1 1 0 0,0-1 0 0 0,0 1-1 0 0,0 0 1 0 0,0-1-1 0 0,0 1 1 0 0,-2 0 0 0 0,-1-1-72 0 0,1 1 1 0 0,-1 0 0 0 0,1 0 0 0 0,-1 0 0 0 0,0 0-1 0 0,1 1 1 0 0,-1-1 0 0 0,1 1 0 0 0,-1 0 0 0 0,1 0 0 0 0,-5 2-1 0 0,-37 21-806 0 0,31-16 765 0 0,-20 12 99 0 0,2 1 0 0 0,-44 39 1 0 0,-50 59 1762 0 0,115-108-1433 0 0,1 0 1 0 0,1 1 0 0 0,0-1 0 0 0,1 2 0 0 0,0-1 0 0 0,0 1-1 0 0,-7 20 1 0 0,14-32-188 0 0,1 1 0 0 0,-1-1-1 0 0,1 1 1 0 0,-1-1 0 0 0,1 1-1 0 0,0-1 1 0 0,0 1 0 0 0,0-1 0 0 0,0 1-1 0 0,0-1 1 0 0,0 1 0 0 0,0-1-1 0 0,0 1 1 0 0,0-1 0 0 0,1 1 0 0 0,-1-1-1 0 0,1 1 1 0 0,-1-1 0 0 0,1 1-1 0 0,1 1 1 0 0,-1-1 22 0 0,1 0 0 0 0,0 0-1 0 0,-1-1 1 0 0,1 1 0 0 0,0-1 0 0 0,0 1 0 0 0,0-1-1 0 0,0 0 1 0 0,0 1 0 0 0,0-1 0 0 0,5 1-1 0 0,2 1 43 0 0,0-1 0 0 0,0 0 0 0 0,0 0 0 0 0,1-1 0 0 0,16 0 1 0 0,-2-1-582 0 0,-1-2 0 0 0,1 0 0 0 0,0-2 0 0 0,0 0 0 0 0,31-12 0 0 0,-21 4-6297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16439 0 0,'0'0'2174'0'0,"-1"2"-1761"0"0,-17 44 285 0 0,-2-1 1 0 0,-26 42 0 0 0,17-34-342 0 0,12-21-177 0 0,-147 269 530 0 0,-23-15-515 0 0,71-127-11 0 0,106-145-81 0 0,-11 21 0 0 0,19-31-341 0 0,0-1-1 0 0,0 1 0 0 0,1 0 0 0 0,0 0 0 0 0,-1-1 0 0 0,1 1 1 0 0,1 0-1 0 0,-1 0 0 0 0,0 0 0 0 0,1 0 0 0 0,0 7 1 0 0,0-9-1220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302 127 11055 0 0,'-1'1'852'0'0,"-13"29"771"0"0,-12 33 0 0 0,22-50-937 0 0,0 1 0 0 0,1-1 1 0 0,0 1-1 0 0,1 0 0 0 0,-1 19 0 0 0,3-29-570 0 0,1 1 0 0 0,-1 0 0 0 0,1 0 0 0 0,0-1 0 0 0,0 1 0 0 0,0 0 0 0 0,1-1 0 0 0,-1 1 0 0 0,1-1 0 0 0,0 1 0 0 0,1-1 0 0 0,-1 0 0 0 0,1 0 0 0 0,-1 0 0 0 0,1 0 0 0 0,1-1 0 0 0,-1 1 0 0 0,0-1 0 0 0,1 1 0 0 0,0-1 0 0 0,0-1 0 0 0,-1 1 0 0 0,2 0 0 0 0,-1-1 0 0 0,0 0 0 0 0,0 0 0 0 0,8 2 0 0 0,0 0-160 0 0,0-1 1 0 0,0 0 0 0 0,0 0 0 0 0,0-2 0 0 0,0 0 0 0 0,1 0-1 0 0,-1-1 1 0 0,0 0 0 0 0,21-4 0 0 0,-12 0-1355 0 0,0 0-1 0 0,31-12 1 0 0,-41 11 595 0 0,0 0 0 0 0,0 0 0 0 0,-1-1 0 0 0,0 0 0 0 0,0-1 0 0 0,10-9 0 0 0,4-7-408 0 0,-1-1 0 0 0,-1-1 1 0 0,29-42-1 0 0,44-91 4721 0 0,-56 90 3018 0 0,-45 77-5028 0 0,2-5-1240 0 0,-278 379 4290 0 0,122-174-3693 0 0,-199 311-555 0 0,334-481-409 0 0,-5 6-683 0 0,12-15-5517 0 0,9-11-1320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 12351 0 0,'0'0'1119'0'0,"-14"-7"656"0"0,8 6-1576 0 0,1 1 1 0 0,-1 0 0 0 0,1 0 0 0 0,0 0 0 0 0,-1 1 0 0 0,1 0 0 0 0,0 0 0 0 0,-1 0 0 0 0,1 1 0 0 0,0 0-1 0 0,0 0 1 0 0,0 0 0 0 0,0 0 0 0 0,-7 6 0 0 0,-8 6-185 0 0,-36 30-1 0 0,45-35 111 0 0,-152 136-114 0 0,120-102-11 0 0,-60 76-1 0 0,96-110 1 0 0,0 0 0 0 0,0 1 0 0 0,1 0 0 0 0,0 1 0 0 0,1-1 0 0 0,-7 19 0 0 0,12-28 4 0 0,0 0 1 0 0,0 0-1 0 0,0 0 0 0 0,0 0 0 0 0,0 0 0 0 0,0 0 1 0 0,0 0-1 0 0,0 0 0 0 0,0 0 0 0 0,0 0 0 0 0,0 0 1 0 0,1 0-1 0 0,-1 0 0 0 0,0 0 0 0 0,1 0 0 0 0,-1 0 0 0 0,1-1 1 0 0,-1 1-1 0 0,1 0 0 0 0,-1 0 0 0 0,1 0 0 0 0,0-1 1 0 0,-1 1-1 0 0,1 0 0 0 0,0 0 0 0 0,0-1 0 0 0,-1 1 1 0 0,1-1-1 0 0,0 1 0 0 0,0-1 0 0 0,0 1 0 0 0,0-1 1 0 0,0 1-1 0 0,0-1 0 0 0,0 0 0 0 0,0 1 0 0 0,0-1 0 0 0,1 0 1 0 0,5 2 66 0 0,1-1 1 0 0,0 0-1 0 0,15 0 0 0 0,-15-1-49 0 0,160 0-345 0 0,-129-2-529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22 7831 0 0,'-6'-1'371'0'0,"-1"0"-1"0"0,0 1 0 0 0,0 0 0 0 0,0 0 0 0 0,1 0 0 0 0,-1 1 0 0 0,0 0 0 0 0,0 0 1 0 0,1 1-1 0 0,-1 0 0 0 0,-10 4 0 0 0,-8 5 1689 0 0,-35 21 0 0 0,51-27-2269 0 0,-8 4 333 0 0,1 2 0 0 0,0 0 0 0 0,0 0 0 0 0,2 2 0 0 0,-18 17 0 0 0,25-22-94 0 0,1-1 1 0 0,0 1 0 0 0,0 0-1 0 0,0 0 1 0 0,1 1 0 0 0,1 0-1 0 0,0 0 1 0 0,0 0 0 0 0,0 0 0 0 0,1 1-1 0 0,1-1 1 0 0,-2 12 0 0 0,3-19 51 0 0,1 0 1 0 0,0 0 0 0 0,0 0 0 0 0,0 0 0 0 0,0 1 0 0 0,0-1-1 0 0,0 0 1 0 0,1 0 0 0 0,-1 0 0 0 0,1 0 0 0 0,-1 0-1 0 0,1 0 1 0 0,0 0 0 0 0,0 0 0 0 0,0 0 0 0 0,0 0 0 0 0,0 0-1 0 0,0 0 1 0 0,2 1 0 0 0,-1-1 97 0 0,1 0 1 0 0,0 0-1 0 0,-1 0 1 0 0,1 0-1 0 0,0-1 1 0 0,0 1-1 0 0,0-1 1 0 0,0 0-1 0 0,0 0 1 0 0,0 0-1 0 0,0 0 0 0 0,5 0 1 0 0,0 1-2 0 0,1-2 1 0 0,-1 1 0 0 0,0-1-1 0 0,1 0 1 0 0,-1 0-1 0 0,0-1 1 0 0,0-1-1 0 0,16-3 1 0 0,-21 4-168 0 0,1 0 1 0 0,-1-1-1 0 0,1 1 0 0 0,-1-1 0 0 0,0 0 1 0 0,1 0-1 0 0,-1 0 0 0 0,0 0 1 0 0,0 0-1 0 0,-1 0 0 0 0,1-1 0 0 0,0 0 1 0 0,-1 1-1 0 0,0-1 0 0 0,1 0 1 0 0,-1 0-1 0 0,0 0 0 0 0,-1-1 0 0 0,1 1 1 0 0,0 0-1 0 0,-1-1 0 0 0,1-3 0 0 0,1-10-234 0 0,-1 1-1 0 0,-1-1 0 0 0,-1 0 1 0 0,0 0-1 0 0,-4-24 0 0 0,1 19-427 0 0,2 0 0 0 0,2-30 0 0 0,-1 47 473 0 0,3-23-1095 0 0,1 10-3499 0 0,-1 5-1099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99 556 5527 0 0,'-1'-1'4492'0'0,"-18"-17"181"0"0,8 7-2901 0 0,0 0 1 0 0,1 0-1 0 0,-17-24 0 0 0,24 31-1663 0 0,1-1-1 0 0,-1 0 1 0 0,1 0 0 0 0,0 0-1 0 0,0 0 1 0 0,1-1 0 0 0,-1 1-1 0 0,1 0 1 0 0,1-1 0 0 0,-1 1-1 0 0,1-1 1 0 0,-1 1 0 0 0,2-1-1 0 0,0-10 1 0 0,3 1-15 0 0,0-1-1 0 0,0 1 1 0 0,2 0 0 0 0,0 0-1 0 0,0 1 1 0 0,2 0-1 0 0,-1 0 1 0 0,2 0 0 0 0,0 1-1 0 0,1 0 1 0 0,0 1 0 0 0,12-12-1 0 0,11-7-308 0 0,2 1 0 0 0,73-49 0 0 0,-95 71-128 0 0,1 0 1 0 0,19-9-1 0 0,-27 15 69 0 0,-1 0 1 0 0,1 0-1 0 0,0 0 0 0 0,-1 1 0 0 0,1 0 1 0 0,0 0-1 0 0,0 0 0 0 0,0 1 1 0 0,8 0-1 0 0,-11 1-133 0 0,1-1 1 0 0,-1 1-1 0 0,0 0 0 0 0,1 1 1 0 0,-1-1-1 0 0,0 1 0 0 0,0-1 1 0 0,3 3-1 0 0,10 7-5776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45 626 2759 0 0,'0'0'4838'0'0,"-11"5"1727"0"0,10-4-6352 0 0,0-1 0 0 0,0 0 0 0 0,0 0 0 0 0,0 0 0 0 0,0 0 0 0 0,0 0 0 0 0,0 0 0 0 0,0 0 0 0 0,0 0 0 0 0,0 0 0 0 0,0-1 0 0 0,0 1 0 0 0,0 0 0 0 0,0-1 0 0 0,1 1 0 0 0,-1 0 0 0 0,0-1 0 0 0,0 1 0 0 0,0-1 0 0 0,0 0 0 0 0,-1 0 0 0 0,1-1-1 0 0,0 1-1 0 0,0-1 1 0 0,0 1 0 0 0,0-1-1 0 0,0 1 1 0 0,0-1-1 0 0,1 0 1 0 0,-1 1-1 0 0,0-1 1 0 0,1 0-1 0 0,-1-2 1 0 0,0-2 81 0 0,1-1 0 0 0,-1 1 0 0 0,1 0 0 0 0,0-1 0 0 0,1 1 0 0 0,1-7 0 0 0,0 2-128 0 0,2-1 0 0 0,-1 2 1 0 0,1-1-1 0 0,1 0 0 0 0,0 1 1 0 0,7-10-1 0 0,42-57 188 0 0,-43 62-287 0 0,1-1-43 0 0,144-179 139 0 0,-136 174-325 0 0,1 1-1 0 0,0 0 1 0 0,2 2 0 0 0,0 0-1 0 0,1 2 1 0 0,39-21-1 0 0,-58 35-10 0 0,0-1 0 0 0,0 1 0 0 0,0 0 0 0 0,0 1 0 0 0,1 0 0 0 0,-1-1 0 0 0,6 1 0 0 0,-8 1-605 0 0,0 0 1 0 0,0 0-1 0 0,0 0 1 0 0,-1 1-1 0 0,1-1 1 0 0,0 1-1 0 0,0 0 1 0 0,-1-1-1 0 0,6 4 1 0 0,4 2-5653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267 162 14655 0 0,'0'0'1662'0'0,"2"1"-1142"0"0,2 3-194 0 0,1 0 0 0 0,0 0 1 0 0,1-1-1 0 0,-1 0 0 0 0,0 0 1 0 0,1 0-1 0 0,0-1 1 0 0,0 0-1 0 0,0 0 0 0 0,0 0 1 0 0,0-1-1 0 0,0 0 1 0 0,0 0-1 0 0,11 0 0 0 0,-5-1-110 0 0,0 0-1 0 0,0-1 0 0 0,0 0 0 0 0,0-1 1 0 0,0-1-1 0 0,21-6 0 0 0,-14 1-138 0 0,-1 0 0 0 0,0 0 0 0 0,27-20 0 0 0,-36 22-115 0 0,-1 0 0 0 0,0 0 0 0 0,0-1 0 0 0,0-1 1 0 0,-1 1-1 0 0,-1-1 0 0 0,1-1 0 0 0,9-14 0 0 0,-16 22 8 0 0,1 0-1 0 0,0 0 1 0 0,-1-1 0 0 0,1 1-1 0 0,0 0 1 0 0,-1 0 0 0 0,0 0-1 0 0,1 0 1 0 0,-1-1 0 0 0,0 1-1 0 0,1 0 1 0 0,-1 0 0 0 0,0 0-1 0 0,0-1 1 0 0,0 1 0 0 0,0 0 0 0 0,0-1-1 0 0,0 1 1 0 0,-1 0 0 0 0,1 0-1 0 0,0 0 1 0 0,0-1 0 0 0,-1 1-1 0 0,1 0 1 0 0,-1 0 0 0 0,1 0-1 0 0,-1 0 1 0 0,0 0 0 0 0,-1-2 0 0 0,0 1-37 0 0,0 1 1 0 0,0 0-1 0 0,0-1 1 0 0,-1 1-1 0 0,1 0 1 0 0,-1 0-1 0 0,1 0 1 0 0,0 1-1 0 0,-1-1 1 0 0,0 0-1 0 0,1 1 1 0 0,-1 0-1 0 0,-3-1 1 0 0,-8 1-107 0 0,0 0-1 0 0,0 1 1 0 0,0 1 0 0 0,0 0 0 0 0,1 1 0 0 0,-1 0 0 0 0,-15 6-1 0 0,-90 42 11 0 0,68-26 197 0 0,-71 49 0 0 0,98-58 36 0 0,1 2-1 0 0,0 0 0 0 0,2 2 0 0 0,-35 41 0 0 0,50-54-36 0 0,1 0-1 0 0,0 0 1 0 0,1 0-1 0 0,0 1 0 0 0,0 0 1 0 0,0 0-1 0 0,-2 12 1 0 0,4-15 22 0 0,1 0 1 0 0,1-1-1 0 0,-1 1 1 0 0,1 0 0 0 0,0 0-1 0 0,0 0 1 0 0,0 0-1 0 0,0 0 1 0 0,1-1 0 0 0,0 1-1 0 0,0 0 1 0 0,1 0-1 0 0,-1-1 1 0 0,5 9 0 0 0,-2-5 40 0 0,1-1 0 0 0,0 1 0 0 0,1-1 0 0 0,-1-1 0 0 0,1 1 0 0 0,1-1 0 0 0,-1 0 0 0 0,1 0 0 0 0,0-1 0 0 0,1 1 0 0 0,-1-2 0 0 0,1 1 0 0 0,0-1 0 0 0,11 4 0 0 0,-1-1-143 0 0,0-2 0 0 0,0 0 1 0 0,0 0-1 0 0,1-2 0 0 0,35 2 0 0 0,-38-4-470 0 0,-1-2-1 0 0,28-3 0 0 0,6-8-4995 0 0,-8-1-1130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15343 0 0,'0'0'1394'0'0,"-1"2"-1150"0"0,-8 11 246 0 0,-1 1 1 0 0,-15 14 0 0 0,-8 10 191 0 0,-119 147-170 0 0,106-140-685 0 0,36-36-25 0 0,-1 0 0 0 0,1 1 0 0 0,1 1 0 0 0,0 0-1 0 0,0 0 1 0 0,-7 12 0 0 0,16-21-783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61 9671 0 0,'9'-9'276'0'0,"0"1"0"0"0,11-8 0 0 0,14-11 5566 0 0,-38 42-4192 0 0,-5 0-1298 0 0,1 1-1 0 0,-2-1 0 0 0,0-1 1 0 0,-17 20-1 0 0,-10 13 26 0 0,-327 481 1153 0 0,289-421-1384 0 0,26-40-53 0 0,-41 77 0 0 0,88-141-128 0 0,-1 4 60 0 0,-1 0 0 0 0,1 0 0 0 0,0 0 0 0 0,-2 9 0 0 0,4-15-52 0 0,1 1 0 0 0,-1-1-1 0 0,1 0 1 0 0,0 0 0 0 0,0 1-1 0 0,0-1 1 0 0,0 0 0 0 0,0 1-1 0 0,0-1 1 0 0,0 0 0 0 0,0 0 0 0 0,0 1-1 0 0,0-1 1 0 0,1 0 0 0 0,-1 1-1 0 0,1-1 1 0 0,-1 0 0 0 0,1 0 0 0 0,-1 0-1 0 0,1 0 1 0 0,0 0 0 0 0,-1 1-1 0 0,1-1 1 0 0,0 0 0 0 0,0 0 0 0 0,0-1-1 0 0,0 1 1 0 0,0 0 0 0 0,0 0-1 0 0,0 0 1 0 0,0-1 0 0 0,2 2 0 0 0,15 3-892 0 0,4-3-44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21 15695 0 0,'4'-7'1418'0'0,"3"-7"-73"0"0,-11 14 279 0 0,-2 2-1979 0 0,-18 4 381 0 0,0 1-1 0 0,0 2 1 0 0,-27 13 0 0 0,35-15-17 0 0,-15 7 25 0 0,1 2 0 0 0,0 0 0 0 0,1 2 0 0 0,1 2-1 0 0,1 0 1 0 0,0 2 0 0 0,-40 43 0 0 0,63-61 31 0 0,1 1 0 0 0,-1-1 0 0 0,1 1 1 0 0,0 0-1 0 0,1 0 0 0 0,-1 0 0 0 0,1 0 0 0 0,0 1 1 0 0,-2 7-1 0 0,4-11 166 0 0,29 6 669 0 0,-18-7-637 0 0,0 0 0 0 0,0-1 0 0 0,0 0 0 0 0,18-4 0 0 0,46-11 300 0 0,-47 9-431 0 0,116-36 178 0 0,-37 9-292 0 0,-97 31-34 0 0,-9 1-64 0 0,-1 2 67 0 0,0 0 0 0 0,-1 0 1 0 0,1 0-1 0 0,0 0 0 0 0,-1 0 0 0 0,0 0 0 0 0,1 0 0 0 0,-1 0 1 0 0,1-1-1 0 0,-1 1 0 0 0,0 0 0 0 0,0 0 0 0 0,-1 2-21 0 0,-13 11-93 0 0,1 0 1 0 0,-2-1 0 0 0,0 0-1 0 0,0-1 1 0 0,-34 18 0 0 0,-1 1-27 0 0,51-30 153 0 0,-1-1 0 0 0,0 0 0 0 0,1 1 0 0 0,-1-1 0 0 0,0 1 0 0 0,1-1 0 0 0,-1 1 0 0 0,1 0 0 0 0,-1-1 0 0 0,1 1 0 0 0,-1-1 0 0 0,1 1 0 0 0,-1 1 0 0 0,1-1-4 0 0,0-1-1 0 0,0 0 1 0 0,0 1 0 0 0,0-1-1 0 0,0 1 1 0 0,0-1 0 0 0,1 1-1 0 0,-1-1 1 0 0,0 1 0 0 0,0-1-1 0 0,0 0 1 0 0,1 1-1 0 0,-1-1 1 0 0,0 1 0 0 0,0-1-1 0 0,1 0 1 0 0,-1 1 0 0 0,0-1-1 0 0,1 0 1 0 0,-1 1 0 0 0,0-1-1 0 0,1 0 1 0 0,-1 0 0 0 0,1 1-1 0 0,-1-1 1 0 0,0 0-1 0 0,1 0 1 0 0,-1 0 0 0 0,1 1-1 0 0,-1-1 1 0 0,1 0 0 0 0,-1 0-1 0 0,1 0 1 0 0,-1 0 0 0 0,1 0-1 0 0,-1 0 1 0 0,1 0-1 0 0,0 0 1 0 0,21-1-538 0 0,33-9-2303 0 0,-22 3-4270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11 16759 0 0,'3'-10'1843'0'0,"-10"14"-1139"0"0,-18 22-586 0 0,18-19 157 0 0,-86 109 769 0 0,59-71-664 0 0,-117 179 232 0 0,18 11 277 0 0,-6 8-410 0 0,-29 47-523 0 0,108-184-84 0 0,54-95-174 0 0,4-7 21 0 0,0 0 0 0 0,0 0 1 0 0,0-1-1 0 0,-1 1 0 0 0,1-1 0 0 0,-1 0 0 0 0,0 0 1 0 0,-3 4-1 0 0,-1-3-1574 0 0</inkml:trace>
  <inkml:trace contextRef="#ctx0" brushRef="#br0" timeOffset="1">11 937 14279 0 0,'-1'-1'1103'0'0,"-6"-12"-528"0"0,7 12 193 0 0,-1 0-670 0 0,1 1 1 0 0,0 0 0 0 0,0 0 0 0 0,-1-1 0 0 0,1 1 0 0 0,0 0 0 0 0,0-1-1 0 0,0 1 1 0 0,0 0 0 0 0,0 0 0 0 0,-1-1 0 0 0,1 1 0 0 0,0 0 0 0 0,0-1-1 0 0,0 1 1 0 0,0 0 0 0 0,0-1 0 0 0,0 1 0 0 0,0 0 0 0 0,0-1 0 0 0,0 1-1 0 0,0 0 1 0 0,0-1 0 0 0,0 1 0 0 0,0 0 0 0 0,1-1 0 0 0,-1 1 0 0 0,0 0-1 0 0,0 0 1 0 0,0-1 0 0 0,0 1 0 0 0,0 0 0 0 0,1-1 0 0 0,-1 1 0 0 0,6-13 1346 0 0,2 7-1059 0 0,0 0 1 0 0,-1 0 0 0 0,2 1-1 0 0,-1 0 1 0 0,1 1-1 0 0,-1 0 1 0 0,18-6 0 0 0,-9 3-7 0 0,32-11 436 0 0,78-20 0 0 0,56 1-371 0 0,-126 27-843 0 0,0 3 0 0 0,1 2-1 0 0,107 5 1 0 0,-159 1 161 0 0,5 0-135 0 0,-1 0-1 0 0,13 3 1 0 0,-22-4 216 0 0,1 0 0 0 0,0 0 0 0 0,-1 1 0 0 0,1-1 0 0 0,-1 1 0 0 0,0-1 0 0 0,1 1 0 0 0,-1 0-1 0 0,1 0 1 0 0,-1-1 0 0 0,0 1 0 0 0,0 0 0 0 0,1 0 0 0 0,-1 0 0 0 0,0 0 0 0 0,0 1 0 0 0,0-1 0 0 0,0 0 0 0 0,0 0-1 0 0,0 1 1 0 0,-1-1 0 0 0,2 3 0 0 0,-2 8-1592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2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71 9383 0 0,'0'0'852'0'0,"1"1"-704"0"0,20 23 166 0 0,-17-18 162 0 0,1-1-1 0 0,-1 0 1 0 0,1 0-1 0 0,-1 0 1 0 0,1 0-1 0 0,1-1 1 0 0,-1 0-1 0 0,8 4 1 0 0,-5-5-33 0 0,0 0 0 0 0,0 0 0 0 0,0-1 1 0 0,1 0-1 0 0,-1-1 0 0 0,1 1 1 0 0,-1-2-1 0 0,1 1 0 0 0,0-1 1 0 0,-1-1-1 0 0,1 1 0 0 0,-1-2 0 0 0,17-3 1 0 0,2-3 137 0 0,-1 0 0 0 0,50-25 0 0 0,-66 29-555 0 0,0-1 1 0 0,-1 0-1 0 0,0-1 1 0 0,0 0 0 0 0,0 0-1 0 0,-1-1 1 0 0,0 0-1 0 0,0 0 1 0 0,-1-1-1 0 0,11-13 1 0 0,-13 8-49 0 0,-5 13 18 0 0,0-1 0 0 0,0 1 1 0 0,0 0-1 0 0,0 0 1 0 0,0-1-1 0 0,0 1 0 0 0,0 0 1 0 0,0-1-1 0 0,0 1 1 0 0,-1 0-1 0 0,1 0 0 0 0,0-1 1 0 0,0 1-1 0 0,0 0 1 0 0,0 0-1 0 0,0 0 0 0 0,-1-1 1 0 0,1 1-1 0 0,0 0 1 0 0,0 0-1 0 0,0 0 0 0 0,-1-1 1 0 0,1 1-1 0 0,0 0 1 0 0,-1 0-1 0 0,0-1-17 0 0,-1 1-1 0 0,0 0 1 0 0,1 0-1 0 0,-1-1 1 0 0,0 1-1 0 0,1 0 1 0 0,-1 1 0 0 0,-2-1-1 0 0,0 1 12 0 0,-13-1-73 0 0,-1 2 1 0 0,1 0-1 0 0,0 2 0 0 0,0-1 1 0 0,-19 8-1 0 0,-80 36-12 0 0,76-29 65 0 0,-51 31 0 0 0,76-39 58 0 0,-1 1 0 0 0,2 0 0 0 0,0 1-1 0 0,0 0 1 0 0,-23 28 0 0 0,33-35 1 0 0,0 1 0 0 0,0 0 0 0 0,1 0 0 0 0,-1 0 0 0 0,1 0 0 0 0,1 1 0 0 0,-1 0 0 0 0,-2 12 0 0 0,4-16-69 0 0,1 0-1 0 0,0 0 0 0 0,-1 0 0 0 0,1-1 1 0 0,0 1-1 0 0,1 0 0 0 0,-1 0 0 0 0,0-1 1 0 0,1 1-1 0 0,0 0 0 0 0,-1 0 0 0 0,1-1 1 0 0,0 1-1 0 0,0-1 0 0 0,1 1 0 0 0,-1-1 1 0 0,1 1-1 0 0,-1-1 0 0 0,1 0 1 0 0,-1 0-1 0 0,1 0 0 0 0,0 0 0 0 0,0 0 1 0 0,4 3-1 0 0,14 7-5190 0 0,4-1-1821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3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53 386 11975 0 0,'0'0'10048'0'0,"-14"-7"-8915"0"0,12 5-1092 0 0,-1 1-1 0 0,0-1 1 0 0,1 0-1 0 0,-1 0 1 0 0,1 0-1 0 0,0-1 1 0 0,-1 1-1 0 0,1 0 1 0 0,0-1-1 0 0,1 1 1 0 0,-1-1-1 0 0,0 0 1 0 0,1 0-1 0 0,-1 0 1 0 0,0-4-1 0 0,0 2-18 0 0,1 1-1 0 0,1-1 1 0 0,-1 0 0 0 0,1 1-1 0 0,-1-1 1 0 0,1 0-1 0 0,1 0 1 0 0,-1 1 0 0 0,2-8-1 0 0,1 1-6 0 0,0 1 0 0 0,0 0 1 0 0,1 1-1 0 0,0-1 0 0 0,1 0 0 0 0,0 1 0 0 0,0 0 0 0 0,12-14 0 0 0,-5 10-7 0 0,0 1-1 0 0,1 1 1 0 0,1 0-1 0 0,0 0 1 0 0,0 1-1 0 0,1 1 0 0 0,0 0 1 0 0,23-9-1 0 0,10-1-242 0 0,76-19-1 0 0,-99 31 108 0 0,47-5-1 0 0,-62 11 108 0 0,0 0 0 0 0,1 1 0 0 0,-1 1 0 0 0,1-1 0 0 0,-1 2 0 0 0,0 0 0 0 0,13 3 0 0 0,-18-3 30 0 0,0-1 0 0 0,0 1 0 0 0,0 0-1 0 0,-1 1 1 0 0,1-1 0 0 0,-1 1 0 0 0,1 0 0 0 0,-1 0 0 0 0,0 0-1 0 0,5 5 1 0 0,-7-5-2 0 0,0-1 0 0 0,-1 0 0 0 0,1 1 0 0 0,-1-1 0 0 0,1 1 0 0 0,-1 0 0 0 0,0 0 0 0 0,0-1 0 0 0,0 1 0 0 0,-1 0 0 0 0,1 0 0 0 0,0 0 0 0 0,-1 0-1 0 0,0 0 1 0 0,0 0 0 0 0,0 0 0 0 0,0 0 0 0 0,0-1 0 0 0,-2 6 0 0 0,-2 6 73 0 0,0 0-1 0 0,-1-1 1 0 0,-1 1-1 0 0,0-1 1 0 0,-1-1-1 0 0,-12 18 1 0 0,-15 31 31 0 0,-14 30-79 0 0,39-76-24 0 0,-1 0 0 0 0,0-2 0 0 0,-24 26 0 0 0,28-34-68 0 0,-1 1-1 0 0,1-2 0 0 0,-1 1 1 0 0,0-1-1 0 0,0 0 0 0 0,-9 3 1 0 0,14-6 31 0 0,-1 1-1 0 0,0-1 1 0 0,0 0 0 0 0,1-1 0 0 0,-1 1-1 0 0,0 0 1 0 0,0-1 0 0 0,0 1 0 0 0,0-1-1 0 0,0 0 1 0 0,0 0 0 0 0,1 0-1 0 0,-1-1 1 0 0,0 1 0 0 0,0-1 0 0 0,0 1-1 0 0,0-1 1 0 0,0 0 0 0 0,1 0 0 0 0,-4-2-1 0 0,4 2-70 0 0,0-1-1 0 0,1 0 0 0 0,-1 1 1 0 0,1-1-1 0 0,0 0 0 0 0,-1 0 1 0 0,1 0-1 0 0,0 0 0 0 0,0 0 1 0 0,0 0-1 0 0,1-1 0 0 0,-1 1 1 0 0,0 0-1 0 0,0-4 0 0 0,-3-35-1137 0 0,4 39 1131 0 0,3-78-2437 0 0,-1 54 1438 0 0,0 0-222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8263 0 0,'0'0'748'0'0,"-1"0"-614"0"0,-5 3 297 0 0,0 0 0 0 0,0 1 0 0 0,0 0 0 0 0,0 0 0 0 0,0 0 0 0 0,-6 7-1 0 0,-30 34 1988 0 0,11-11-1166 0 0,-167 136 2132 0 0,113-102-2720 0 0,52-40-319 0 0,2 0 0 0 0,1 2-1 0 0,-32 41 1 0 0,51-58-265 0 0,2 1 1 0 0,0 0-1 0 0,0 0 1 0 0,2 1-1 0 0,0 0 1 0 0,0 0-1 0 0,1 1 0 0 0,1 0 1 0 0,1 0-1 0 0,0 0 1 0 0,-1 21-1 0 0,2 41-103 0 0,7-46-2472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14279 0 0,'0'0'10472'0'0,"-7"5"-10472"0"0,2 4-168 0 0,1 2 56 0 0,4 1-1360 0 0,0-1-280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3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75 214 7975 0 0,'0'0'720'0'0,"-2"1"-590"0"0,-8 2 5003 0 0,19 12-3918 0 0,-3-10-826 0 0,0 0 0 0 0,0-1 0 0 0,0 0 0 0 0,0 0 0 0 0,1 0 1 0 0,0-1-1 0 0,0 0 0 0 0,0 0 0 0 0,12 3 0 0 0,-2-2 18 0 0,1-1 1 0 0,33 3-1 0 0,-34-6-359 0 0,0-1 0 0 0,0-1 1 0 0,0-1-1 0 0,0 0 0 0 0,24-8 0 0 0,-24 6-148 0 0,1-1 0 0 0,0-1 0 0 0,-1-1 0 0 0,28-17 1 0 0,-40 22 68 0 0,-1 0 0 0 0,1 0 0 0 0,-1-1 1 0 0,1 0-1 0 0,-1 0 0 0 0,0 0 1 0 0,0-1-1 0 0,-1 1 0 0 0,1-1 1 0 0,-1 0-1 0 0,0 0 0 0 0,0 0 1 0 0,-1 0-1 0 0,1 0 0 0 0,-1-1 1 0 0,-1 1-1 0 0,1-1 0 0 0,-1 1 1 0 0,2-10-1 0 0,-3 10-72 0 0,0 1-1 0 0,-1-1 1 0 0,1 0 0 0 0,-1 0 0 0 0,0 0-1 0 0,0 1 1 0 0,-1-1 0 0 0,1 0 0 0 0,-1 1-1 0 0,0-1 1 0 0,0 1 0 0 0,-1 0 0 0 0,1 0-1 0 0,-1 0 1 0 0,0 0 0 0 0,0 0-1 0 0,0 1 1 0 0,-1-1 0 0 0,1 1 0 0 0,-1 0-1 0 0,0 0 1 0 0,0 0 0 0 0,0 0 0 0 0,0 1-1 0 0,0-1 1 0 0,-1 1 0 0 0,1 0 0 0 0,-1 1-1 0 0,1-1 1 0 0,-1 1 0 0 0,0 0 0 0 0,1 0-1 0 0,-1 0 1 0 0,0 1 0 0 0,-5-1 0 0 0,-4 3-73 0 0,0 0 0 0 0,0 0 1 0 0,0 1-1 0 0,0 1 0 0 0,-16 6 1 0 0,-63 35 67 0 0,75-36 129 0 0,0 1-1 0 0,1 2 1 0 0,0-1-1 0 0,1 2 1 0 0,1 0-1 0 0,0 1 1 0 0,0 0-1 0 0,2 1 1 0 0,0 1-1 0 0,-22 33 1 0 0,29-37 28 0 0,0 0 1 0 0,0 0 0 0 0,1 0-1 0 0,0 1 1 0 0,1 0 0 0 0,1 0-1 0 0,-3 17 1 0 0,5-23 63 0 0,1 0 0 0 0,0 0 0 0 0,0 0-1 0 0,0-1 1 0 0,1 1 0 0 0,0 0 0 0 0,1 0 0 0 0,-1-1 0 0 0,1 1 0 0 0,1-1-1 0 0,-1 1 1 0 0,1-1 0 0 0,0 0 0 0 0,1 0 0 0 0,-1 0 0 0 0,6 6 0 0 0,-5-7 58 0 0,0 0 1 0 0,0-1 0 0 0,1 1 0 0 0,0-1-1 0 0,0 0 1 0 0,0 0 0 0 0,0 0-1 0 0,1-1 1 0 0,-1 0 0 0 0,1 0 0 0 0,11 4-1 0 0,-9-5 23 0 0,1 0-1 0 0,-1 0 1 0 0,1-1 0 0 0,0 0-1 0 0,0 0 1 0 0,0-1-1 0 0,14-2 1 0 0,6-3 80 0 0,1-1-1 0 0,-2-2 1 0 0,1-1 0 0 0,26-12 0 0 0,-34 13-282 0 0,83-27 69 0 0,-48 17-2979 0 0,-53 17 1399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9671 0 0,'0'0'440'0'0,"-2"0"-5"0"0,-1 1-371 0 0,1 1 0 0 0,-1-1 0 0 0,0 0 0 0 0,0 1 0 0 0,1 0 0 0 0,-1-1 0 0 0,1 1 0 0 0,0 0 0 0 0,-1 0 0 0 0,1 1 0 0 0,0-1 0 0 0,0 0 0 0 0,0 1 0 0 0,1-1 0 0 0,-3 5 0 0 0,2-2 301 0 0,1-1-1 0 0,-1 1 1 0 0,1-1 0 0 0,0 1 0 0 0,0-1 0 0 0,1 1-1 0 0,-1 0 1 0 0,1 0 0 0 0,1 8 0 0 0,0-1-123 0 0,1 0 1 0 0,1-1-1 0 0,0 1 1 0 0,1-1-1 0 0,0 0 1 0 0,0 0-1 0 0,2 0 1 0 0,-1 0-1 0 0,1-1 0 0 0,0 0 1 0 0,1 0-1 0 0,1-1 1 0 0,10 12-1 0 0,13 10 68 0 0,2-1-1 0 0,42 30 1 0 0,-72-57-266 0 0,68 48 279 0 0,42 35 136 0 0,-97-73-387 0 0,-2 1 0 0 0,1 1 0 0 0,-2 0 0 0 0,22 31 0 0 0,-31-40-58 0 0,-1 1 1 0 0,1-1-1 0 0,-1 1 0 0 0,0 0 0 0 0,-1 0 0 0 0,0 0 1 0 0,0 0-1 0 0,0 0 0 0 0,-1 0 0 0 0,0 0 1 0 0,0 14-1 0 0,-2-13 6 0 0,0 0 0 0 0,0 0 0 0 0,-1 0 1 0 0,0 0-1 0 0,0 0 0 0 0,-1 0 1 0 0,0 0-1 0 0,0-1 0 0 0,-1 1 0 0 0,-6 8 1 0 0,-1 1 48 0 0,-1-1 0 0 0,-1-1 1 0 0,-1 0-1 0 0,-15 14 1 0 0,-67 49 285 0 0,56-46-187 0 0,-175 143 312 0 0,197-161-575 0 0,2 0 1 0 0,0 0-1 0 0,0 1 0 0 0,-23 32 1 0 0,30-31-1447 0 0,4-5-3222 0 0,3-1-1996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4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516 179 7831 0 0,'72'-97'3152'0'0,"-22"27"2566"0"0,-39 59-3558 0 0,-16 26-979 0 0,1-6-1520 0 0,-103 232 475 0 0,32-77 16 0 0,53-112-106 0 0,-9 21 7 0 0,-70 121 0 0 0,61-129-14 0 0,-31 47-12 0 0,52-86-116 0 0,-1-1 1 0 0,-25 26-1 0 0,-26 24-743 0 0,64-69 680 0 0,1 0 0 0 0,-1-1 0 0 0,-9 6 0 0 0,15-10-8 0 0,4-3-141 0 0,32-13 380 0 0,2 1 0 0 0,40-9 1 0 0,-12 4 175 0 0,209-77 1118 0 0,-260 91-1314 0 0,5-2 38 0 0,57-19 198 0 0,-64 23-246 0 0,1 0 0 0 0,-1 0 0 0 0,1 2-1 0 0,15-1 1 0 0,-27 2-57 0 0,0-1 0 0 0,0 1 0 0 0,0 0 0 0 0,1 0 0 0 0,-1 0 0 0 0,0 1 0 0 0,0-1 0 0 0,0 0 0 0 0,1 0 0 0 0,-1 1 0 0 0,0-1 0 0 0,0 1 0 0 0,0-1-1 0 0,0 1 1 0 0,0-1 0 0 0,0 1 0 0 0,0-1 0 0 0,0 1 0 0 0,0 0 0 0 0,0 0 0 0 0,0 0 0 0 0,0-1 0 0 0,0 1 0 0 0,-1 0 0 0 0,1 0 0 0 0,0 0 0 0 0,-1 0 0 0 0,1 0 0 0 0,0 0 0 0 0,-1 1 0 0 0,0-1 0 0 0,1 0-1 0 0,-1 0 1 0 0,0 0 0 0 0,1 0 0 0 0,-1 1 0 0 0,0-1 0 0 0,0 0 0 0 0,0 0 0 0 0,0 0 0 0 0,0 1 0 0 0,0-1 0 0 0,0 0 0 0 0,-1 0 0 0 0,1 0 0 0 0,0 1 0 0 0,-1-1 0 0 0,1 0 0 0 0,-1 0 0 0 0,0 2 0 0 0,-4 5-445 0 0,0 1 0 0 0,-1-1 0 0 0,0-1 1 0 0,0 1-1 0 0,0-1 0 0 0,-1 0 1 0 0,-14 11-1 0 0,15-13-385 0 0,-9 8-5008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 7367 0 0,'-2'0'568'0'0,"-5"-1"-66"0"0,0 1-1 0 0,-1 0 0 0 0,1 0 0 0 0,0 0 0 0 0,0 1 0 0 0,-1 0 1 0 0,1 0-1 0 0,0 1 0 0 0,0 0 0 0 0,1 0 0 0 0,-9 4 0 0 0,-7 5 2088 0 0,-41 26-1 0 0,44-25-2875 0 0,-2 2 496 0 0,0 1 0 0 0,1 0 1 0 0,1 2-1 0 0,0 1 0 0 0,1 0 0 0 0,-28 38 0 0 0,43-51-260 0 0,-1 1 0 0 0,1-1-1 0 0,0 1 1 0 0,1 0 0 0 0,-1 0-1 0 0,1 0 1 0 0,0 0 0 0 0,1 0 0 0 0,0 1-1 0 0,0-1 1 0 0,0 0 0 0 0,0 1-1 0 0,1-1 1 0 0,0 1 0 0 0,1-1-1 0 0,0 1 1 0 0,-1-1 0 0 0,3 6 0 0 0,1 3-1255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113 161 9703 0 0,'0'0'1343'0'0,"2"0"-1020"0"0,28 0 1165 0 0,0-1 0 0 0,1-1 1 0 0,45-9-1 0 0,-41 0-804 0 0,0-1 1 0 0,41-20-1 0 0,-74 32-733 0 0,-1-1-1 0 0,0 0 0 0 0,1 1 1 0 0,-1-1-1 0 0,0 0 0 0 0,0 0 1 0 0,0 0-1 0 0,1 1 0 0 0,-1-1 1 0 0,0 0-1 0 0,0-1 0 0 0,0 1 1 0 0,0 0-1 0 0,-1 0 0 0 0,1 0 1 0 0,0-1-1 0 0,0 1 0 0 0,-1 0 1 0 0,1-1-1 0 0,-1 1 0 0 0,1 0 1 0 0,-1-1-1 0 0,0 1 0 0 0,1-1 1 0 0,-1 1-1 0 0,0-1 1 0 0,0 1-1 0 0,0-2 0 0 0,-1 0-127 0 0,1 0-1 0 0,-1 0 0 0 0,1 1 1 0 0,-1-1-1 0 0,0 0 1 0 0,0 0-1 0 0,0 1 0 0 0,-1-1 1 0 0,-2-4-1 0 0,2 5-8 0 0,0 0 0 0 0,0 0 1 0 0,0 0-1 0 0,-1 0 0 0 0,1 0 0 0 0,-1 0 0 0 0,1 0 0 0 0,-1 1 0 0 0,0 0 0 0 0,1-1 0 0 0,-1 1 1 0 0,0 0-1 0 0,0 0 0 0 0,0 0 0 0 0,0 1 0 0 0,0-1 0 0 0,0 1 0 0 0,-3-1 0 0 0,-2 1-165 0 0,-1 0 0 0 0,1 0-1 0 0,0 1 1 0 0,0 0 0 0 0,-13 4-1 0 0,6 0 238 0 0,0 0 0 0 0,1 1-1 0 0,0 1 1 0 0,0 0-1 0 0,0 1 1 0 0,-20 16 0 0 0,4 0 1169 0 0,-41 44 0 0 0,55-52-501 0 0,2 0 1 0 0,0 1 0 0 0,-15 26 0 0 0,24-36-407 0 0,2 0 0 0 0,-1 0-1 0 0,1 1 1 0 0,0-1 0 0 0,0 1 0 0 0,1 0 0 0 0,0 0 0 0 0,0 0 0 0 0,1 0-1 0 0,0 0 1 0 0,0 0 0 0 0,1 11 0 0 0,1-16-106 0 0,-1 0 0 0 0,1 0 0 0 0,-1-1-1 0 0,1 1 1 0 0,0 0 0 0 0,0-1 0 0 0,0 1 0 0 0,0 0 0 0 0,0-1 0 0 0,1 1-1 0 0,-1-1 1 0 0,1 0 0 0 0,0 1 0 0 0,0-1 0 0 0,4 4 0 0 0,-3-3 25 0 0,1-1 0 0 0,0 1 1 0 0,0-1-1 0 0,0 1 0 0 0,0-1 1 0 0,1-1-1 0 0,-1 1 0 0 0,9 2 1 0 0,2-2 42 0 0,-1 0 1 0 0,1 0 0 0 0,-1-2-1 0 0,1 0 1 0 0,17-2 0 0 0,9-2-1252 0 0,-1-2-1 0 0,52-14 1 0 0,-50 4-162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11 6911 0 0,'3'-11'10732'0'0,"-1"19"-10661"0"0,-1 0 1 0 0,0 0-1 0 0,-1 0 0 0 0,0 0 0 0 0,0-1 1 0 0,0 1-1 0 0,-1 0 0 0 0,0 0 0 0 0,-3 8 0 0 0,-3 10 116 0 0,-15 33 1 0 0,15-42-111 0 0,-165 351 1056 0 0,123-272-782 0 0,-37 60-35 0 0,36-69-209 0 0,-39 62-62 0 0,83-140-1090 0 0,-1 0 0 0 0,-11 12-1 0 0,7-12-5402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7 228 10591 0 0,'-6'0'8088'0'0,"11"1"-7846"0"0,1 0-1 0 0,0 0 0 0 0,0-1 0 0 0,0 0 1 0 0,0 0-1 0 0,0 0 0 0 0,0-1 1 0 0,0 0-1 0 0,0 0 0 0 0,6-3 1 0 0,60-23 548 0 0,-62 23-660 0 0,337-129 1498 0 0,-289 112-1566 0 0,58-16-696 0 0,-95 36-2397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4 366 2759 0 0,'0'0'126'0'0,"-1"-8"20"0"0,-1-7 5686 0 0,3 24 0 0 0,3 9-5632 0 0,-1 0 0 0 0,-1 0 0 0 0,0 0 0 0 0,-2 1-1 0 0,-1 26 1 0 0,0-1 139 0 0,1-15 48 0 0,-4 167 1208 0 0,8-155-899 0 0,-3-41-669 0 0,0 1-1 0 0,0-1 0 0 0,1 1 1 0 0,-1-1-1 0 0,0 0 1 0 0,1 0-1 0 0,-1 0 0 0 0,0 0 1 0 0,1 0-1 0 0,-1 0 1 0 0,0 0-1 0 0,1 0 0 0 0,-1 0 1 0 0,2-1-1 0 0,4-2 77 0 0,0 0 0 0 0,0 0-1 0 0,0-1 1 0 0,0 0 0 0 0,-1 0 0 0 0,0 0 0 0 0,10-10-1 0 0,-2 0 63 0 0,22-27 0 0 0,59-98-61 0 0,13-17-76 0 0,-104 169-174 0 0,1 33 131 0 0,-1 87 0 0 0,2 22 218 0 0,-5-143-184 0 0,10 55 40 0 0,-10-60-42 0 0,1-1 1 0 0,0 0-1 0 0,0 1 1 0 0,0-1 0 0 0,1 0-1 0 0,0-1 1 0 0,8 12 0 0 0,-11-16 3 0 0,1-1 0 0 0,0 1 1 0 0,0 0-1 0 0,0 0 0 0 0,0 0 1 0 0,0-1-1 0 0,1 1 0 0 0,-1-1 1 0 0,0 1-1 0 0,0-1 0 0 0,0 1 1 0 0,1-1-1 0 0,-1 0 1 0 0,0 1-1 0 0,0-1 0 0 0,1 0 1 0 0,-1 0-1 0 0,0 0 0 0 0,0 0 1 0 0,1 0-1 0 0,-1 0 0 0 0,0 0 1 0 0,0-1-1 0 0,1 1 0 0 0,-1 0 1 0 0,0-1-1 0 0,0 1 1 0 0,3-2-1 0 0,1 0 87 0 0,-1-1 0 0 0,1 1 0 0 0,-1-1-1 0 0,1 0 1 0 0,4-5 0 0 0,6-7 89 0 0,0-1 0 0 0,-2-1 0 0 0,0 0 1 0 0,11-19-1 0 0,6-8 46 0 0,70-110 319 0 0,18-24-222 0 0,-98 151-335 0 0,96-120 27 0 0,-86 113-27 0 0,1 2 1 0 0,41-34-1 0 0,-62 57-9 0 0,18-13-138 0 0,57-37 0 0 0,-84 58 116 0 0,0 0-1 0 0,0 0 0 0 0,0 1 1 0 0,1-1-1 0 0,-1 1 0 0 0,0-1 1 0 0,0 1-1 0 0,0-1 1 0 0,0 1-1 0 0,0 0 0 0 0,1 0 1 0 0,-1-1-1 0 0,0 1 1 0 0,0 0-1 0 0,0 0 0 0 0,1 0 1 0 0,-1 0-1 0 0,0 0 0 0 0,0 1 1 0 0,0-1-1 0 0,1 0 1 0 0,-1 0-1 0 0,0 1 0 0 0,0-1 1 0 0,2 2-1 0 0,-2-1-327 0 0,0 0 0 0 0,0 0 0 0 0,-1 1 0 0 0,1-1 0 0 0,0 0 0 0 0,-1 1 0 0 0,1-1 0 0 0,0 1 0 0 0,-1-1 0 0 0,0 0 0 0 0,1 1 0 0 0,-1 0 0 0 0,0-1 0 0 0,0 1 0 0 0,0-1 0 0 0,0 1 0 0 0,0-1 0 0 0,0 1 0 0 0,-1 2 0 0 0,-1 15-6634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7367 0 0,'0'0'568'0'0,"2"-1"-373"0"0,11-7 905 0 0,1 0-1 0 0,0 1 1 0 0,0 0-1 0 0,1 1 1 0 0,25-7-1 0 0,3-2-84 0 0,-21 7-507 0 0,128-44 1961 0 0,-129 46-2301 0 0,1 1 0 0 0,-1 1 0 0 0,1 1 0 0 0,0 1 0 0 0,25 1 0 0 0,-43 1-414 0 0,0 0 0 0 0,0 0 0 0 0,1 1 0 0 0,-1 0 0 0 0,0 0 0 0 0,0 0-1 0 0,0 0 1 0 0,0 0 0 0 0,0 1 0 0 0,0 0 0 0 0,6 4 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9671 0 0,'-40'1'1356'0'0,"23"2"7371"0"0,25-4-8318 0 0,-1-1 1 0 0,1 0-1 0 0,-1 0 1 0 0,14-5-1 0 0,1-1-38 0 0,10-3 43 0 0,22-7-24 0 0,-1 3 0 0 0,87-14 0 0 0,-12 19 51 0 0,-63 14-2111 0 0,-49-2-2028 0 0,30 8-1 0 0,-30-5-2832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1 919 0 0,'-15'11'11037'0'0,"12"-8"-9939"0"0,3-1-973 0 0,0 0 1 0 0,0 0-1 0 0,0 0 1 0 0,0 0-1 0 0,1 0 0 0 0,-1 0 1 0 0,0 0-1 0 0,1 0 0 0 0,-1 0 1 0 0,1 0-1 0 0,0 0 1 0 0,0 0-1 0 0,0-1 0 0 0,0 1 1 0 0,0 0-1 0 0,0 0 0 0 0,0-1 1 0 0,2 3-1 0 0,4 3 271 0 0,0 0 0 0 0,14 10-1 0 0,1 1 13 0 0,-11-7-215 0 0,-1 1-1 0 0,0 0 1 0 0,0 1 0 0 0,-1-1-1 0 0,-1 2 1 0 0,8 15-1 0 0,32 91 1028 0 0,-33-79-568 0 0,27 53 0 0 0,-26-64-419 0 0,0-1-1 0 0,2-1 1 0 0,38 45-1 0 0,-49-66-191 0 0,0 1 0 0 0,0-1 0 0 0,1 0-1 0 0,0-1 1 0 0,1 0 0 0 0,0 0 0 0 0,0-1 0 0 0,0 0 0 0 0,0-1-1 0 0,1 0 1 0 0,-1 0 0 0 0,1-1 0 0 0,0 0 0 0 0,0-1 0 0 0,1 0-1 0 0,13 1 1 0 0,-11-2 19 0 0,8-1 61 0 0,22-13 62 0 0,-42 13-270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38 11775 0 0,'2'-7'66'0'0,"-1"4"79"0"0,0 0 1 0 0,0 0 0 0 0,0 1 0 0 0,0-1 0 0 0,0 0 0 0 0,1 0 0 0 0,0 1 0 0 0,4-6 1887 0 0,0 38-716 0 0,-6-23-1223 0 0,-1-1-1 0 0,0 1 1 0 0,0-1 0 0 0,-1 1-1 0 0,0-1 1 0 0,0 0 0 0 0,0 0-1 0 0,-1 0 1 0 0,0 0 0 0 0,0 0-1 0 0,-4 5 1 0 0,-8 10 286 0 0,-26 28-1 0 0,30-37-314 0 0,-19 20 132 0 0,-56 46 1 0 0,-42 21-96 0 0,7-6-18 0 0,54-30-78 0 0,61-57-1 0 0,-1 1 33 0 0,-1 2-25 0 0,-1 7 43 0 0,-1 2-46 0 0,-3 7-355 0 0,12-24 201 0 0,2-1-1136 0 0,22-5 1426 0 0,0 0-1 0 0,25-11 1 0 0,-46 16-111 0 0,-3 1-156 0 0,-62 40 649 0 0,55-35-246 0 0,-1 0 0 0 0,-15 7 0 0 0,-7 5 346 0 0,20-11-401 0 0,-1-1 0 0 0,-15 7 1934 0 0,27-10-2170 0 0,-1-1 0 0 0,1 0-1 0 0,-1 0 1 0 0,0 0 0 0 0,1 1 0 0 0,-1-1 0 0 0,0 0 0 0 0,0 0-1 0 0,-1 0 1 0 0,1 0 0 0 0,-2 2 0 0 0,-19 21-128 0 0,19-21 98 0 0,-7 8-37 0 0,-13 11-78 0 0,22-23 87 0 0,3-1 1 0 0,147-86-2017 0 0,-116 67-4920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95 1375 0 0,'0'0'66'0'0,"-2"0"-8"0"0,-27 4 16272 0 0,38-8-15232 0 0,236-80 932 0 0,-234 80-2258 0 0,1 2 0 0 0,20-3 0 0 0,5 6-6518 0 0,-24 1 906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222 148 6911 0 0,'-8'3'575'0'0,"-1"-1"0"0"0,1 0 1 0 0,-1 0-1 0 0,1 0 0 0 0,-1-1 0 0 0,-14-1 6592 0 0,23-1-7099 0 0,0 0 1 0 0,0 0 0 0 0,1 0-1 0 0,-1 0 1 0 0,1-1 0 0 0,-1 1-1 0 0,1 0 1 0 0,-1 0 0 0 0,1 0-1 0 0,0 0 1 0 0,-1 0 0 0 0,1 0-1 0 0,0 0 1 0 0,0 1 0 0 0,1-2 0 0 0,16-13 223 0 0,-14 12-183 0 0,13-8 193 0 0,31-16 0 0 0,-10 7-104 0 0,-18 9-42 0 0,0 0-1 0 0,1 2 1 0 0,0 1-1 0 0,23-7 1 0 0,-30 11-34 0 0,0 1 0 0 0,1 1 0 0 0,-1 0 0 0 0,0 1 0 0 0,1 0 1 0 0,-1 1-1 0 0,23 3 0 0 0,-31-2-114 0 0,0 1 0 0 0,0-1-1 0 0,0 1 1 0 0,0 0 0 0 0,-1 1 0 0 0,1-1 0 0 0,-1 1 0 0 0,1 1-1 0 0,-1-1 1 0 0,0 0 0 0 0,9 9 0 0 0,-13-10-6 0 0,1 0-1 0 0,0 0 1 0 0,0 0 0 0 0,-1 0-1 0 0,1 0 1 0 0,-1 0 0 0 0,0 0 0 0 0,0 0-1 0 0,0 1 1 0 0,0-1 0 0 0,0 1-1 0 0,0-1 1 0 0,0 1 0 0 0,-1-1-1 0 0,0 1 1 0 0,1-1 0 0 0,-1 1-1 0 0,0-1 1 0 0,0 1 0 0 0,0-1 0 0 0,0 1-1 0 0,-1 0 1 0 0,1-1 0 0 0,-1 1-1 0 0,0-1 1 0 0,1 0 0 0 0,-1 1-1 0 0,0-1 1 0 0,0 1 0 0 0,-3 3 0 0 0,0 0 18 0 0,-1 0 0 0 0,1 0 0 0 0,-1 0 1 0 0,0-1-1 0 0,-1 0 0 0 0,0 0 0 0 0,1 0 1 0 0,-2 0-1 0 0,-11 6 0 0 0,-5 1 42 0 0,-38 13 1 0 0,19-9-57 0 0,-59 25 53 0 0,36-16-316 0 0,-123 67 0 0 0,154-74 127 0 0,32-17 31 0 0,14-1-773 0 0,9-1 463 0 0,42-8 1 0 0,3 0 314 0 0,-52 8 82 0 0,0 0 0 0 0,0 1 0 0 0,0 1 0 0 0,0 0 0 0 0,16 4 0 0 0,-25-4 9 0 0,-1 0-1 0 0,0 1 1 0 0,0-1-1 0 0,1 1 1 0 0,-1 0 0 0 0,0 0-1 0 0,-1 0 1 0 0,1 1-1 0 0,0-1 1 0 0,0 1-1 0 0,-1 0 1 0 0,0 0 0 0 0,0 0-1 0 0,0 0 1 0 0,0 1-1 0 0,0-1 1 0 0,0 1-1 0 0,-1 0 1 0 0,0 0 0 0 0,3 4-1 0 0,0 4 142 0 0,-1 0 1 0 0,0 0-1 0 0,0 0 0 0 0,-1 0 1 0 0,0 1-1 0 0,0 20 0 0 0,-2-28-94 0 0,-2-1 1 0 0,1 1-1 0 0,0-1 0 0 0,-1 0 0 0 0,0 1 0 0 0,0-1 0 0 0,0 0 1 0 0,-1 1-1 0 0,1-1 0 0 0,-1 0 0 0 0,0 0 0 0 0,0 0 0 0 0,-1 0 1 0 0,1-1-1 0 0,-1 1 0 0 0,0-1 0 0 0,0 1 0 0 0,0-1 0 0 0,0 0 1 0 0,0 0-1 0 0,-1 0 0 0 0,-4 2 0 0 0,-5 3 6 0 0,-1 0 0 0 0,-1-1-1 0 0,1-1 1 0 0,-1 0 0 0 0,0-1 0 0 0,-17 4-1 0 0,3-3-27 0 0,0-2 0 0 0,-40 2 0 0 0,58-5-55 0 0,0-1 0 0 0,0-1 0 0 0,0 1 0 0 0,0-2 1 0 0,0 0-1 0 0,1 0 0 0 0,-1-1 0 0 0,1 0 0 0 0,-11-5 1 0 0,20 7-222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0,'1'1'2399'0'0,"10"20"997"0"0,8 21 1 0 0,10 20-2742 0 0,-21-48-582 0 0,-2 1 0 0 0,6 17 0 0 0,-9-22-339 0 0,1 0 1 0 0,-1 0 0 0 0,2-1-1 0 0,0 1 1 0 0,0-1 0 0 0,0 0-1 0 0,9 9 1 0 0,-6-8-534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39 1839 0 0,'-10'-4'3547'0'0,"-16"-14"3597"0"0,19 12-5885 0 0,6 5-466 0 0,0 0-488 0 0,0 0-1 0 0,0 0 1 0 0,0 0 0 0 0,0 0-1 0 0,-1 0 1 0 0,1 1 0 0 0,0-1-1 0 0,0 0 1 0 0,-3 0 0 0 0,2 2-305 0 0,1 1 1 0 0,-1 0 0 0 0,1 1-1 0 0,-1-1 1 0 0,1 0 0 0 0,0 0 0 0 0,-1 1-1 0 0,1-1 1 0 0,0 0 0 0 0,1 1 0 0 0,-1-1-1 0 0,0 1 1 0 0,1-1 0 0 0,-1 1 0 0 0,1 4-1 0 0,-1 43-1 0 0,1-46 1 0 0,1 15 76 0 0,1 0-1 0 0,0 0 1 0 0,2 0 0 0 0,0 0-1 0 0,1-1 1 0 0,1 1 0 0 0,1-1-1 0 0,0-1 1 0 0,1 1 0 0 0,12 18-1 0 0,-15-30 24 0 0,0 1 0 0 0,0-1 1 0 0,1 0-1 0 0,0 0 0 0 0,0 0 0 0 0,0-1 0 0 0,0 0 0 0 0,14 8 0 0 0,-16-11-203 0 0,-1 0 0 0 0,1 0 0 0 0,0-1-1 0 0,0 1 1 0 0,0-1 0 0 0,0 0 0 0 0,0 0 0 0 0,0 0-1 0 0,0-1 1 0 0,0 1 0 0 0,0-1 0 0 0,1 0 0 0 0,-1 0-1 0 0,0-1 1 0 0,0 1 0 0 0,0-1 0 0 0,0 0 0 0 0,0 0-1 0 0,5-2 1 0 0,5-4-1136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3:5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14 10591 0 0,'1'-1'144'0'0,"6"-1"316"0"0,-1 0 1 0 0,0 0-1 0 0,1 0 0 0 0,-1 0 0 0 0,1 1 0 0 0,-1 0 0 0 0,1 1 0 0 0,-1 0 0 0 0,13 0 1 0 0,-18 1-370 0 0,0-1 1 0 0,-1 0 0 0 0,1 0-1 0 0,0 1 1 0 0,0-1 0 0 0,0 1-1 0 0,-1-1 1 0 0,1 1 0 0 0,0-1 0 0 0,-1 1-1 0 0,1-1 1 0 0,0 1 0 0 0,-1-1-1 0 0,1 1 1 0 0,-1 0 0 0 0,1 0-1 0 0,-1-1 1 0 0,1 1 0 0 0,-1 0 0 0 0,1 0-1 0 0,-1-1 1 0 0,0 1 0 0 0,1 0-1 0 0,-1 0 1 0 0,0 0 0 0 0,0 0-1 0 0,0-1 1 0 0,0 1 0 0 0,0 0 0 0 0,0 0-1 0 0,0 0 1 0 0,0 0 0 0 0,0 1-1 0 0,0 1-44 0 0,-1 1 0 0 0,1-1 0 0 0,-1 1 0 0 0,0-1-1 0 0,0 0 1 0 0,-2 5 0 0 0,-2 2 58 0 0,-1 0 1 0 0,0-1-1 0 0,-1 0 1 0 0,0 0-1 0 0,0 0 1 0 0,-14 12-1 0 0,-56 40 186 0 0,48-41-253 0 0,-1-2 1 0 0,-1 0-1 0 0,-1-2 0 0 0,-57 20 1 0 0,-137 28-366 0 0,53-18-216 0 0,157-42 526 0 0,10-2-5 0 0,-1 0-1 0 0,1 0 0 0 0,-1 1 0 0 0,1 0 0 0 0,0 0 1 0 0,0 1-1 0 0,0-1 0 0 0,1 1 0 0 0,-7 6 1 0 0,11-9-130 0 0,2-1-288 0 0,67-3 1158 0 0,-66 2-695 0 0,0 1 1 0 0,0 0-1 0 0,0 0 0 0 0,0-1 1 0 0,0 2-1 0 0,0-1 0 0 0,0 0 0 0 0,0 0 1 0 0,0 1-1 0 0,0-1 0 0 0,0 1 0 0 0,0-1 1 0 0,0 1-1 0 0,0 0 0 0 0,0 0 0 0 0,0 0 1 0 0,0 0-1 0 0,-1 0 0 0 0,1 1 0 0 0,0-1 1 0 0,-1 0-1 0 0,1 1 0 0 0,-1-1 1 0 0,1 1-1 0 0,-1-1 0 0 0,0 1 0 0 0,0 0 1 0 0,2 2-1 0 0,-2 1-12 0 0,1 0-1 0 0,-1 0 1 0 0,0 0 0 0 0,0 0 0 0 0,-1 0 0 0 0,1 0-1 0 0,-1 1 1 0 0,0-1 0 0 0,0 0 0 0 0,-2 7 0 0 0,-36 181 1922 0 0,21-115-1267 0 0,12-57-507 0 0,2-11 55 0 0,1-1 0 0 0,0 1-1 0 0,0 9 1 0 0,2-17-37 0 0,5 3 18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 10191 0 0,'0'0'464'0'0,"1"-1"-8"0"0,1-4-230 0 0,-1 4 508 0 0,11 5 106 0 0,-2 1-457 0 0,0 1 0 0 0,-1-1-1 0 0,1 2 1 0 0,-1-1 0 0 0,-1 1-1 0 0,1 0 1 0 0,12 16 0 0 0,-7-7 155 0 0,-2 0 0 0 0,0 1 1 0 0,13 24-1 0 0,-21-33-433 0 0,0 1-1 0 0,0-1 1 0 0,-1 1 0 0 0,0 0 0 0 0,0 0 0 0 0,-1 0-1 0 0,-1 1 1 0 0,1-1 0 0 0,-1 1 0 0 0,-1-1-1 0 0,0 10 1 0 0,-1-11-60 0 0,0-1 0 0 0,0 1 0 0 0,-1-1-1 0 0,0 0 1 0 0,0 0 0 0 0,-1 0 0 0 0,0 0 0 0 0,0 0-1 0 0,0-1 1 0 0,-1 1 0 0 0,0-1 0 0 0,0 0 0 0 0,-1 0-1 0 0,-8 8 1 0 0,-14 12 11 0 0,-1-2 0 0 0,-1-1-1 0 0,-1-1 1 0 0,-45 25 0 0 0,35-29-629 0 0,36-16 388 0 0,0-1 0 0 0,1 0 0 0 0,-1 0 0 0 0,0 0-1 0 0,0-1 1 0 0,0 0 0 0 0,1 1 0 0 0,-1-1 0 0 0,-6-1 0 0 0,10 1 107 0 0,-1 0 0 0 0,1 0 0 0 0,-1 0 0 0 0,1 0 0 0 0,-1-1 0 0 0,1 1 0 0 0,-1 0 0 0 0,1 0 0 0 0,-1 0 1 0 0,1-1-1 0 0,-1 1 0 0 0,1 0 0 0 0,0-1 0 0 0,-1 1 0 0 0,1 0 0 0 0,-1-1 0 0 0,1 1 0 0 0,0-1 0 0 0,-1 1 0 0 0,1-1 0 0 0,0 1 0 0 0,0 0 0 0 0,-1-1 0 0 0,1 1 1 0 0,0-1-1 0 0,0 1 0 0 0,0-1 0 0 0,0 1 0 0 0,-1-1 0 0 0,1 0 0 0 0,0-12-1161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1027 5983 0 0,'0'0'542'0'0,"0"2"-160"0"0,0 3 806 0 0,-5 8 7842 0 0,1-8-8317 0 0,-1-15 360 0 0,5 7-966 0 0,-1 0 0 0 0,1 0 0 0 0,0 0 0 0 0,-1 0 0 0 0,1 0 0 0 0,0 1 0 0 0,1-1 0 0 0,-1 0 0 0 0,2-5 0 0 0,9-30 380 0 0,-5 20-236 0 0,141-360 529 0 0,-117 310-736 0 0,-8 17 12 0 0,55-139-1406 0 0,-66 158 850 0 0,-2-1-1 0 0,-1 0 1 0 0,-1 0 0 0 0,2-36-1 0 0,-9 64 476 0 0,0-1 0 0 0,0 1 0 0 0,0-1 0 0 0,0 1 0 0 0,-1-1 0 0 0,-2-7 0 0 0,3 12 23 0 0,0 0-1 0 0,-1 0 0 0 0,1 0 1 0 0,-1 0-1 0 0,1 0 1 0 0,-1 0-1 0 0,1 0 1 0 0,-1 0-1 0 0,0 0 0 0 0,1 1 1 0 0,-1-1-1 0 0,0 0 1 0 0,0 0-1 0 0,0 1 0 0 0,0-1 1 0 0,1 0-1 0 0,-1 1 1 0 0,0-1-1 0 0,0 1 0 0 0,0-1 1 0 0,0 1-1 0 0,0 0 1 0 0,0-1-1 0 0,-1 1 0 0 0,1 0 1 0 0,0 0-1 0 0,0 0 1 0 0,0 0-1 0 0,0 0 1 0 0,0 0-1 0 0,0 0 0 0 0,0 0 1 0 0,0 0-1 0 0,0 0 1 0 0,-1 1-1 0 0,1-1 0 0 0,0 0 1 0 0,-1 1-1 0 0,-7 3 3 0 0,1-1 0 0 0,0 1 0 0 0,0 0 0 0 0,0 1 0 0 0,0 0 0 0 0,1 0 0 0 0,0 1 0 0 0,0 0 0 0 0,0 0 0 0 0,-5 7 0 0 0,-9 12 0 0 0,-25 38 0 0 0,18-18 50 0 0,2 1-1 0 0,1 2 0 0 0,3 0 1 0 0,2 1-1 0 0,-14 54 0 0 0,-50 263 464 0 0,26-95-324 0 0,-25 10-56 0 0,67-237-96 0 0,-2 0 0 0 0,-2-2 1 0 0,-2-1-1 0 0,-34 49 1 0 0,27-50-2 0 0,-53 56 1 0 0,63-78-39 0 0,0 0 0 0 0,-1-1 0 0 0,0-1 0 0 0,-40 22 1 0 0,53-34-20 0 0,0 0 0 0 0,0-1 1 0 0,0 0-1 0 0,-15 3 1 0 0,20-5-89 0 0,0-1 0 0 0,-1 1 1 0 0,1-1-1 0 0,0 0 0 0 0,-1 0 1 0 0,1 0-1 0 0,0 0 0 0 0,-1 0 1 0 0,1-1-1 0 0,0 1 0 0 0,0-1 0 0 0,-1 1 1 0 0,1-1-1 0 0,0 0 0 0 0,0 0 1 0 0,0 0-1 0 0,0 0 0 0 0,0 0 1 0 0,0 0-1 0 0,0-1 0 0 0,0 1 1 0 0,-1-2-1 0 0,-17-25-1232 0 0,4-6-17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10135 0 0,'0'0'1254'0'0,"1"2"-168"0"0,-1 2-769 0 0,1-1-1 0 0,-1 0 1 0 0,1 0-1 0 0,0 1 1 0 0,0-1-1 0 0,0 0 0 0 0,1 0 1 0 0,-1 0-1 0 0,1-1 1 0 0,0 1-1 0 0,-1 0 1 0 0,1 0-1 0 0,1-1 1 0 0,-1 1-1 0 0,0-1 0 0 0,0 0 1 0 0,5 4-1 0 0,-2-4-135 0 0,0 1 0 0 0,-1-1 0 0 0,1 0-1 0 0,0 0 1 0 0,0-1 0 0 0,0 1 0 0 0,0-1-1 0 0,0 0 1 0 0,0 0 0 0 0,1-1 0 0 0,4 1 0 0 0,24-2 262 0 0,-1-1 1 0 0,0-1 0 0 0,1-2 0 0 0,33-9-1 0 0,129-44 242 0 0,-158 45-590 0 0,185-52-488 0 0,-74 28-4294 0 0,-107 28-2125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5983 0 0,'0'0'542'0'0,"-1"2"-446"0"0,-7 16 5046 0 0,-7 22 0 0 0,8-20-3442 0 0,-11 24 0 0 0,-13 13-957 0 0,-51 67 0 0 0,67-102-724 0 0,12-18-335 0 0,1-2 21 0 0,1-1 0 0 0,0 0 1 0 0,0 1-1 0 0,0-1 0 0 0,1 1 0 0 0,-1-1 0 0 0,0 1 1 0 0,0-1-1 0 0,0 4 0 0 0</inkml:trace>
  <inkml:trace contextRef="#ctx0" brushRef="#br0" timeOffset="1">612 194 14511 0 0,'0'0'1314'0'0,"-5"7"-1052"0"0,1-4-23 0 0,1 0-1 0 0,0 0 1 0 0,-1-1 0 0 0,1 1-1 0 0,-1-1 1 0 0,0 0-1 0 0,1 0 1 0 0,-1 0 0 0 0,0-1-1 0 0,-7 3 1 0 0,9-4-165 0 0,1 1 0 0 0,0-1-1 0 0,-1 1 1 0 0,1-1 0 0 0,0 0 0 0 0,-1 0 0 0 0,1 0 0 0 0,-1 0 0 0 0,1 0-1 0 0,0 0 1 0 0,-1 0 0 0 0,1 0 0 0 0,0 0 0 0 0,-1-1 0 0 0,1 1 0 0 0,0-1-1 0 0,-1 1 1 0 0,1-1 0 0 0,0 1 0 0 0,-1-1 0 0 0,1 0 0 0 0,0 1 0 0 0,0-1-1 0 0,0 0 1 0 0,0 0 0 0 0,0 0 0 0 0,0 0 0 0 0,0 0 0 0 0,0 0 0 0 0,0 0-1 0 0,1 0 1 0 0,-1-1 0 0 0,0 1 0 0 0,0 0 0 0 0,1 0 0 0 0,-1-3 0 0 0,0 2-45 0 0,1-1 0 0 0,0 1 0 0 0,0-1 1 0 0,0 1-1 0 0,0-1 0 0 0,0 0 0 0 0,0 1 1 0 0,1-1-1 0 0,-1 1 0 0 0,1-1 0 0 0,0 1 1 0 0,0-1-1 0 0,0 1 0 0 0,0 0 0 0 0,0-1 1 0 0,0 1-1 0 0,1 0 0 0 0,-1 0 0 0 0,3-3 1 0 0,4-5-95 0 0,0 1 0 0 0,16-13 0 0 0,-20 18 12 0 0,11-8-248 0 0,0 0 0 0 0,0 1 1 0 0,1 0-1 0 0,0 2 0 0 0,27-13 0 0 0,-33 18 217 0 0,0 0 0 0 0,0 1 0 0 0,1 0 0 0 0,-1 0 0 0 0,1 1 0 0 0,-1 0 0 0 0,1 1 0 0 0,0 1 0 0 0,0-1 0 0 0,0 2 0 0 0,11 1 0 0 0,-20-2 112 0 0,1 0 1 0 0,-1 1 0 0 0,1-1 0 0 0,-1 1 0 0 0,0 0 0 0 0,0 0 0 0 0,1 0 0 0 0,-1 0-1 0 0,0 0 1 0 0,0 0 0 0 0,0 1 0 0 0,0-1 0 0 0,0 0 0 0 0,0 1 0 0 0,-1 0 0 0 0,1-1-1 0 0,0 1 1 0 0,-1 0 0 0 0,1 0 0 0 0,-1 0 0 0 0,0 0 0 0 0,0 0 0 0 0,1 0 0 0 0,-2 1 0 0 0,1-1-1 0 0,0 0 1 0 0,0 1 0 0 0,-1-1 0 0 0,1 0 0 0 0,-1 1 0 0 0,1-1 0 0 0,-1 0 0 0 0,0 1-1 0 0,0-1 1 0 0,0 1 0 0 0,-1-1 0 0 0,1 0 0 0 0,-1 1 0 0 0,1-1 0 0 0,-1 1 0 0 0,0-1-1 0 0,1 0 1 0 0,-3 3 0 0 0,-3 8 264 0 0,-2 0 0 0 0,-16 24 0 0 0,16-27-245 0 0,1 0-1 0 0,0 1 1 0 0,1 0 0 0 0,-8 18 0 0 0,14-28-116 0 0,0-1 0 0 0,0 0 0 0 0,0 1 0 0 0,0-1 0 0 0,0 1 0 0 0,0-1 0 0 0,0 0 0 0 0,0 1 0 0 0,0-1 0 0 0,0 0 0 0 0,0 1 0 0 0,0-1 0 0 0,0 1 0 0 0,0-1 0 0 0,0 0 0 0 0,0 1 0 0 0,1-1 0 0 0,-1 0 0 0 0,0 1 0 0 0,0-1 0 0 0,0 0 0 0 0,1 1 0 0 0,-1-1-140 0 0,1 2-882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126 349 5063 0 0,'0'0'390'0'0,"-2"1"-252"0"0,-2 4 1191 0 0,0 0 0 0 0,0 0 0 0 0,-1-1 0 0 0,0 0-1 0 0,-6 4 1 0 0,-18 18 4106 0 0,18-14-4481 0 0,0 0 1 0 0,-24 19 1120 0 0,34-32-2037 0 0,1 0 0 0 0,-1 0-1 0 0,1 0 1 0 0,-1 0 0 0 0,1 0-1 0 0,-1 0 1 0 0,1 0 0 0 0,0 0 0 0 0,0 0-1 0 0,-1 0 1 0 0,1-1 0 0 0,0 1-1 0 0,0 0 1 0 0,0 0 0 0 0,0 0 0 0 0,0 0-1 0 0,1 0 1 0 0,-1-1 0 0 0,1-1-1 0 0,7-22 129 0 0,-7 24-145 0 0,7-17-62 0 0,0 1-1 0 0,2 1 0 0 0,17-24 0 0 0,40-44-267 0 0,-48 61 225 0 0,0 2-144 0 0,1 0 0 0 0,0 0-1 0 0,40-28 1 0 0,-43 37 14 0 0,1 1-1 0 0,0 0 1 0 0,1 1-1 0 0,0 2 1 0 0,35-12 0 0 0,-35 14 144 0 0,52-13-209 0 0,-63 17 293 0 0,-1 1 0 0 0,1 0-1 0 0,0 1 1 0 0,0 0 0 0 0,-1 0 0 0 0,1 0 0 0 0,9 3 0 0 0,-16-3 2 0 0,1 0 0 0 0,-1 1 0 0 0,1-1 0 0 0,-1 0 0 0 0,1 1 0 0 0,-1-1 0 0 0,0 1 0 0 0,1 0 0 0 0,-1-1 0 0 0,0 1 0 0 0,1 0 0 0 0,-1 0 0 0 0,0 0 1 0 0,0 0-1 0 0,0 0 0 0 0,0 0 0 0 0,0 0 0 0 0,0 0 0 0 0,0 1 0 0 0,0-1 0 0 0,0 0 0 0 0,0 2 0 0 0,0-1 20 0 0,-1 0 0 0 0,0 0 1 0 0,0 0-1 0 0,1 0 0 0 0,-1 0 0 0 0,0 0 1 0 0,-1 0-1 0 0,1 0 0 0 0,0 0 0 0 0,-1 0 1 0 0,1 0-1 0 0,-1 0 0 0 0,1 0 1 0 0,-2 3-1 0 0,-3 5 160 0 0,-1 0 1 0 0,0-1-1 0 0,0 1 0 0 0,-12 12 1 0 0,-96 96 873 0 0,16-18-867 0 0,29-11-332 0 0,37-47-698 0 0,17-25-1846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45 12263 0 0,'5'-7'132'0'0,"-3"2"23"0"0,1 1 0 0 0,0 0 0 0 0,0 0 1 0 0,1 1-1 0 0,-1-1 0 0 0,1 1 0 0 0,6-6 1 0 0,-8 8 368 0 0,-2 6-397 0 0,-1 1 0 0 0,0-1 0 0 0,0 1 0 0 0,0-1 0 0 0,0 0 1 0 0,-1 0-1 0 0,-3 8 0 0 0,-20 33 216 0 0,10-19-89 0 0,-87 185 1760 0 0,-18 34-622 0 0,90-193-1234 0 0,-1-2 1 0 0,-58 71 0 0 0,-13-3-1671 0 0,72-87-314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76 789 4143 0 0,'0'0'319'0'0,"0"-2"-210"0"0,-3-18 352 0 0,-1-13 10240 0 0,-1 34-10521 0 0,1-1 1 0 0,0 1 0 0 0,-1 1 0 0 0,1-1 0 0 0,0 1 0 0 0,0 0 0 0 0,0 0 0 0 0,0 0-1 0 0,0 0 1 0 0,0 1 0 0 0,0-1 0 0 0,-4 5 0 0 0,3-3 264 0 0,4-3-151 0 0,-4 8 876 0 0,5-8-1093 0 0,1 0 1 0 0,-1 0-1 0 0,0 0 1 0 0,1 1-1 0 0,-1-1 1 0 0,1 0-1 0 0,-1 0 1 0 0,1 0 0 0 0,-1 0-1 0 0,1 0 1 0 0,0 0-1 0 0,0 0 1 0 0,-1 0-1 0 0,1 0 1 0 0,0 0-1 0 0,0 0 1 0 0,0-1 0 0 0,0 1-1 0 0,2 1 1 0 0,-1-1 5 0 0,0 0 0 0 0,1 0 1 0 0,-1 0-1 0 0,1-1 1 0 0,-1 1-1 0 0,1-1 0 0 0,-1 1 1 0 0,1-1-1 0 0,3 0 1 0 0,1 0 35 0 0,0-1 0 0 0,1 0 1 0 0,-1 0-1 0 0,0-1 1 0 0,0 0-1 0 0,8-3 1 0 0,7-5 111 0 0,0-1 0 0 0,-1-1-1 0 0,0-1 1 0 0,30-24 0 0 0,69-71 176 0 0,-2-13-135 0 0,4-4-696 0 0,-62 62-253 0 0,-42 43 441 0 0,0 0 0 0 0,2 1 1 0 0,0 1-1 0 0,35-24 0 0 0,-55 43 229 0 0,0-1 0 0 0,1 1 0 0 0,-1-1 0 0 0,0 1 0 0 0,1-1-1 0 0,-1 1 1 0 0,0-1 0 0 0,1 1 0 0 0,-1-1 0 0 0,0 1 0 0 0,0 0 0 0 0,0-1 0 0 0,0 1 0 0 0,1-1-1 0 0,-1 1 1 0 0,0-1 0 0 0,0 2 0 0 0,0 3-15 0 0,-1 1 1 0 0,1-1-1 0 0,-1 1 1 0 0,0-1-1 0 0,0 0 0 0 0,-3 9 1 0 0,-15 31-67 0 0,17-41 82 0 0,-70 135 66 0 0,-8 17 202 0 0,71-135-255 0 0,-10 35-1 0 0,18-50-7 0 0,-1-1 0 0 0,1 0 0 0 0,0 1 0 0 0,1-1 0 0 0,-1 0 0 0 0,1 1 0 0 0,0-1 0 0 0,1 1 0 0 0,-1-1 0 0 0,1 0 0 0 0,0 1 0 0 0,3 8 0 0 0,-3-12 2 0 0,0 0 0 0 0,0 0 0 0 0,0-1-1 0 0,0 1 1 0 0,0 0 0 0 0,1 0-1 0 0,-1-1 1 0 0,1 1 0 0 0,-1-1-1 0 0,1 1 1 0 0,-1-1 0 0 0,1 0 0 0 0,0 0-1 0 0,0 0 1 0 0,-1 0 0 0 0,5 2-1 0 0,-3-2 18 0 0,1 0 0 0 0,-1 0-1 0 0,1-1 1 0 0,0 1 0 0 0,-1-1-1 0 0,1 0 1 0 0,0 0 0 0 0,-1 0-1 0 0,5-1 1 0 0,7-2 82 0 0,0 0-1 0 0,-1-2 0 0 0,26-9 1 0 0,-29 9-76 0 0,29-12 165 0 0,63-38-1 0 0,33-32-210 0 0,54-54-157 0 0,-165 119 144 0 0,0-2 0 0 0,-2 0 0 0 0,0-2-1 0 0,36-54 1 0 0,-42 49-99 0 0,-2 0-1 0 0,-1-2 1 0 0,-1 1 0 0 0,12-49-1 0 0,-24 74 75 0 0,1 1 0 0 0,-1 0-1 0 0,0-1 1 0 0,-1-11 0 0 0,-7 44-135 0 0,-7 30 123 0 0,-2 0 0 0 0,-3-1 0 0 0,-44 89 0 0 0,38-99-10 0 0,-2-1-1 0 0,-49 60 0 0 0,49-69 47 0 0,-38 64 0 0 0,63-94 59 0 0,-1-1 0 0 0,1 1-1 0 0,1 0 1 0 0,-1 0 0 0 0,0 0-1 0 0,1 0 1 0 0,0 0 0 0 0,0 0-1 0 0,1 0 1 0 0,-1 0 0 0 0,1 0-1 0 0,1 6 1 0 0,-1-9 11 0 0,1 0 0 0 0,0 0-1 0 0,0 0 1 0 0,-1 0 0 0 0,1 0 0 0 0,0 0 0 0 0,1-1 0 0 0,-1 1-1 0 0,0 0 1 0 0,1 0 0 0 0,-1-1 0 0 0,1 1 0 0 0,-1-1 0 0 0,1 1-1 0 0,-1-1 1 0 0,1 0 0 0 0,0 0 0 0 0,0 0 0 0 0,0 0 0 0 0,2 2 0 0 0,5 0 92 0 0,-1 0 1 0 0,0 0 0 0 0,12 2-1 0 0,-8-3-401 0 0,-1 0 0 0 0,1-1 1 0 0,0 0-1 0 0,0-1 0 0 0,0-1 0 0 0,0 0 0 0 0,23-5 1 0 0,-24 3-1768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14999 0 0,'0'0'4166'0'0,"2"1"-3934"0"0,5 7 56 0 0,0 1 1 0 0,-1 0-1 0 0,8 14 1 0 0,-8-14 455 0 0,0 1-1 0 0,1-1 1 0 0,11 14 0 0 0,-17-22-431 0 0,1 1-224 0 0,0-1 1 0 0,-1 1-1 0 0,0-1 0 0 0,1 1 0 0 0,-1-1 1 0 0,0 1-1 0 0,0 0 0 0 0,0 0 0 0 0,0 0 0 0 0,0 0 1 0 0,0 0-1 0 0,0 2 0 0 0,1 2-49 0 0,-1-1 0 0 0,0 1-1 0 0,0-1 1 0 0,0 1 0 0 0,-1-1-1 0 0,0 1 1 0 0,0-1 0 0 0,-1 1 0 0 0,1-1-1 0 0,-3 8 1 0 0,-2 9 156 0 0,-11 26 0 0 0,7-21-26 0 0,-37 94 292 0 0,46-120-456 0 0,0 0 0 0 0,-1 0 0 0 0,1-1 0 0 0,0 1 0 0 0,-1 0 0 0 0,1 0 0 0 0,0-1 0 0 0,0 1 0 0 0,0 0 0 0 0,0 0 0 0 0,0-1 0 0 0,0 1 0 0 0,0 0 0 0 0,0 0 0 0 0,0 0 0 0 0,0-1 0 0 0,0 1 0 0 0,1 0 0 0 0,-1 0 0 0 0,0-1 0 0 0,0 1 0 0 0,1 0 0 0 0,-1 0 0 0 0,1-1 0 0 0,-1 1 0 0 0,1 0 0 0 0,0 0 5 0 0,-1-1-1 0 0,1 1 0 0 0,0-1 0 0 0,-1 0 0 0 0,1 0 0 0 0,0 1 0 0 0,-1-1 0 0 0,1 0 0 0 0,0 0 0 0 0,0 0 0 0 0,-1 1 1 0 0,1-1-1 0 0,0 0 0 0 0,0 0 0 0 0,1 0 0 0 0,20-6 177 0 0,-11 0-164 0 0,-9 5-12 0 0,1 0 1 0 0,-1-1-1 0 0,0 0 1 0 0,0 1-1 0 0,1-1 1 0 0,-1 0-1 0 0,0 0 1 0 0,0 0-1 0 0,-1-1 1 0 0,1 1-1 0 0,0 0 1 0 0,-1-1-1 0 0,1 1 1 0 0,1-5-1 0 0,-2 5-2 0 0,11-22-20 0 0,-6 12-8 0 0,0 1 0 0 0,1-1-1 0 0,10-12 1 0 0,0 3-94 0 0,76-88-381 0 0,-68 82 220 0 0,54-43-1 0 0,-73 65 216 0 0,-5 4 23 0 0,2 12 206 0 0,-1 1-187 0 0,-2 0 1 0 0,1 0 0 0 0,-2 0-1 0 0,1 0 1 0 0,-2 0 0 0 0,1-1-1 0 0,-7 21 1 0 0,4-16 55 0 0,1 1-1 0 0,-2 31 1 0 0,5-35-28 0 0,1-1 0 0 0,-1 1 0 0 0,5 17 0 0 0,-4-26-6 0 0,0-1 0 0 0,0 1 0 0 0,0-1 0 0 0,0 0 0 0 0,1 1 0 0 0,-1-1 0 0 0,1 0-1 0 0,0 0 1 0 0,0 0 0 0 0,0 0 0 0 0,1 0 0 0 0,-1-1 0 0 0,1 1 0 0 0,-1-1 0 0 0,1 1 0 0 0,5 2 0 0 0,-6-3-4 0 0,1 0 30 0 0,1-1-1 0 0,-1 1 1 0 0,0-1 0 0 0,0 0 0 0 0,0 0-1 0 0,1 0 1 0 0,-1 0 0 0 0,0-1-1 0 0,7 1 1 0 0,-7-1-7 0 0,0 0 0 0 0,0 0 0 0 0,0 0 0 0 0,0-1 0 0 0,0 1 0 0 0,1-1 0 0 0,-1 0 0 0 0,0 0 0 0 0,0 0 0 0 0,0 0 0 0 0,-1 0 0 0 0,1-1 0 0 0,0 1 0 0 0,0-1 0 0 0,-1 0 0 0 0,1 0 0 0 0,4-4 0 0 0,4-4 169 0 0,-1-1 0 0 0,13-17 0 0 0,-20 24-136 0 0,49-65 450 0 0,-33 42-419 0 0,1 1 0 0 0,1 1 0 0 0,1 0 0 0 0,37-31 0 0 0,-50 49-83 0 0,13-11-2 0 0,1 2 0 0 0,34-20-1 0 0,-54 34-372 0 0,8-3 968 0 0,-5 4-5095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2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5983 0 0,'0'0'464'0'0,"-10"6"1254"0"0,5 1-605 0 0,1 1 1 0 0,0 0 0 0 0,0 1-1 0 0,0-1 1 0 0,-4 18 0 0 0,6-18-983 0 0,1 1 1 0 0,0-1 0 0 0,0 1-1 0 0,0 0 1 0 0,1-1-1 0 0,0 1 1 0 0,1 0-1 0 0,0-1 1 0 0,0 1 0 0 0,1-1-1 0 0,0 1 1 0 0,1-1-1 0 0,-1 0 1 0 0,2 1-1 0 0,-1-2 1 0 0,1 1 0 0 0,8 11-1 0 0,-5-8 83 0 0,1-1 0 0 0,18 16 0 0 0,-14-14-113 0 0,-8-8-662 0 0,-1 1 0 0 0,0-1 0 0 0,0 1-1 0 0,0 0 1 0 0,3 7 0 0 0,-5-10-591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365 149 1375 0 0,'-1'-3'11292'0'0,"-4"-11"-9118"0"0,4 12-2091 0 0,0 0 1 0 0,0 1 0 0 0,0-1 0 0 0,0 0 0 0 0,1 0-1 0 0,-1 0 1 0 0,0 1 0 0 0,1-1 0 0 0,-1 0-1 0 0,1 0 1 0 0,0 0 0 0 0,0 0 0 0 0,0 0 0 0 0,0 0-1 0 0,0 0 1 0 0,0 0 0 0 0,1-3 0 0 0,1-4 584 0 0,1 1 0 0 0,6-15 1 0 0,-1 4-288 0 0,-5 10-381 0 0,-5 0 0 0 0,2 8-2 0 0,-1 0-1 0 0,1 0 0 0 0,-1 0 1 0 0,1 0-1 0 0,-1 0 1 0 0,0 0-1 0 0,1 0 1 0 0,-1 0-1 0 0,0 0 0 0 0,0 0 1 0 0,0 1-1 0 0,1-1 1 0 0,-1 0-1 0 0,0 1 1 0 0,0-1-1 0 0,0 0 0 0 0,0 1 1 0 0,0-1-1 0 0,0 1 1 0 0,-1 0-1 0 0,0-1 1 0 0,-1 1-11 0 0,0-1 1 0 0,1 1 0 0 0,-1 0-1 0 0,0 0 1 0 0,1 0 0 0 0,-1 1 0 0 0,0-1-1 0 0,1 1 1 0 0,-4 0 0 0 0,-1 2-15 0 0,0-1 1 0 0,0 1-1 0 0,0 1 1 0 0,1-1-1 0 0,-13 10 1 0 0,-182 149 1820 0 0,192-154-1655 0 0,0 0 0 0 0,1 0 0 0 0,0 1 0 0 0,0 0-1 0 0,1 1 1 0 0,0 0 0 0 0,-8 15 0 0 0,14-23-10 0 0,2-1-105 0 0,0 0-1 0 0,-1 0 1 0 0,1 0-1 0 0,0 0 1 0 0,0 0 0 0 0,0-1-1 0 0,0 1 1 0 0,0 0-1 0 0,0 0 1 0 0,0-1 0 0 0,0 1-1 0 0,0 0 1 0 0,0-1-1 0 0,0 1 1 0 0,0-1-1 0 0,0 0 1 0 0,1 1 0 0 0,1-1-1 0 0,2 1 10 0 0,0 0 1 0 0,1-1-1 0 0,-1 0 0 0 0,0 0 0 0 0,1 0 0 0 0,-1-1 0 0 0,0 0 1 0 0,0 0-1 0 0,7-2 0 0 0,48-19 277 0 0,-49 17-296 0 0,18-7-348 0 0,-1-1-1 0 0,0-1 1 0 0,-1-2 0 0 0,29-22-1 0 0,-54 37-9 0 0,-13 17-864 0 0,9-13 1209 0 0,-6 12 52 0 0,6-4-43 0 0,2-10-129 0 0,0 1 0 0 0,1 0 0 0 0,-1-1 0 0 0,0 1-1 0 0,0 0 1 0 0,1-1 0 0 0,-1 1 0 0 0,1-1 0 0 0,-1 1 0 0 0,1-1-1 0 0,0 1 1 0 0,-1-1 0 0 0,1 1 0 0 0,0-1 0 0 0,0 0-1 0 0,0 1 1 0 0,0-1 0 0 0,0 0 0 0 0,0 0 0 0 0,1 0 0 0 0,-1 0-1 0 0,0 0 1 0 0,1 0 0 0 0,-1 0 0 0 0,0 0 0 0 0,1 0 0 0 0,-1-1-1 0 0,3 2 1 0 0,11 0-5745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42 167 1839 0 0,'-1'1'7166'0'0,"-10"11"511"0"0,10-12-7494 0 0,1 1 0 0 0,-1-1 0 0 0,0 1 0 0 0,0-1 0 0 0,1 1 1 0 0,-1-1-1 0 0,0 0 0 0 0,0 1 0 0 0,0-1 0 0 0,1 0 0 0 0,-1 0 0 0 0,0 0 0 0 0,0 0 0 0 0,0 0 1 0 0,0 0-1 0 0,0 0 0 0 0,1 0 0 0 0,-1 0 0 0 0,0 0 0 0 0,0 0 0 0 0,0 0 0 0 0,0-1 0 0 0,1 1 1 0 0,-1 0-1 0 0,0-1 0 0 0,0 1 0 0 0,1 0 0 0 0,-1-1 0 0 0,0 1 0 0 0,0-1 0 0 0,1 1 0 0 0,-1-1 1 0 0,0 0-1 0 0,0 0-145 0 0,1-1 0 0 0,0 1 0 0 0,-1 0 0 0 0,1 0 0 0 0,0-1 0 0 0,0 1 1 0 0,0 0-1 0 0,-1 0 0 0 0,2-1 0 0 0,-1 1 0 0 0,0 0 0 0 0,0-1 0 0 0,0 1 0 0 0,0 0 0 0 0,1 0 1 0 0,-1-1-1 0 0,1 1 0 0 0,-1 0 0 0 0,1 0 0 0 0,-1 0 0 0 0,1 0 0 0 0,1-2 0 0 0,5-7-48 0 0,0 0 0 0 0,1 1-1 0 0,0 0 1 0 0,0 0 0 0 0,1 1-1 0 0,0 0 1 0 0,1 1 0 0 0,16-10 0 0 0,-7 6-204 0 0,1 1 1 0 0,0 1 0 0 0,37-12 0 0 0,-53 19 185 0 0,1 0-8 0 0,0 1 0 0 0,0 0 0 0 0,0 0 0 0 0,0 0 0 0 0,0 0 0 0 0,9 1 0 0 0,1 3-48 0 0,-13 0 87 0 0,-2-2-14 0 0,0 0 8 0 0,1 1 0 0 0,0-1-1 0 0,-1 0 1 0 0,0 1 0 0 0,1-1-1 0 0,-1 1 1 0 0,0-1 0 0 0,0 1 0 0 0,1-1-1 0 0,-1 1 1 0 0,0-1 0 0 0,-1 1 0 0 0,1-1-1 0 0,0 2 1 0 0,-1 0 6 0 0,1 1 20 0 0,-1 0 0 0 0,1 0 0 0 0,-1 0 0 0 0,-1 0 1 0 0,1 0-1 0 0,-1 0 0 0 0,1 0 0 0 0,-1 0 0 0 0,-3 3 1 0 0,1 1 13 0 0,0-1 0 0 0,1 1 1 0 0,0 0-1 0 0,-4 14 0 0 0,5-13-321 0 0,2-9 162 0 0,1 1-1 0 0,-1-1 0 0 0,1 1 1 0 0,-1-1-1 0 0,1 1 1 0 0,-1-1-1 0 0,1 1 1 0 0,-1-1-1 0 0,1 1 1 0 0,-1-1-1 0 0,1 0 0 0 0,-1 1 1 0 0,1-1-1 0 0,0 0 1 0 0,-1 1-1 0 0,1-1 1 0 0,0 0-1 0 0,-1 0 0 0 0,2 0 1 0 0,-1 1-77 0 0,14 1-1363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133 337 14743 0 0,'0'0'1335'0'0,"-1"2"-1096"0"0,-21 21 441 0 0,15-17-31 0 0,0 1 0 0 0,-8 11 1 0 0,14-17-526 0 0,0 0 1 0 0,0 0-1 0 0,0 0 1 0 0,0 0-1 0 0,0 0 1 0 0,0 0 0 0 0,0 0-1 0 0,-1 0 1 0 0,1-1-1 0 0,0 1 1 0 0,0 0 0 0 0,-1-1-1 0 0,1 1 1 0 0,0-1-1 0 0,-3 1 1 0 0,3-1 76 0 0,0 0-29 0 0,-3-2-135 0 0,1 0 1 0 0,0 0-1 0 0,0 0 0 0 0,1 0 1 0 0,-1 0-1 0 0,0 0 0 0 0,1-1 0 0 0,-1 1 1 0 0,1-1-1 0 0,0 0 0 0 0,0 0 0 0 0,0 1 1 0 0,0-2-1 0 0,0 1 0 0 0,1 0 1 0 0,-3-5-1 0 0,1-2-26 0 0,0 0 0 0 0,0-1-1 0 0,1 1 1 0 0,-1-16 0 0 0,3 20-41 0 0,0-1 1 0 0,0 1-1 0 0,1 0 0 0 0,0-1 0 0 0,0 1 0 0 0,1 0 0 0 0,0 0 1 0 0,0 0-1 0 0,0 0 0 0 0,1 0 0 0 0,-1 0 0 0 0,2 0 0 0 0,-1 1 1 0 0,0-1-1 0 0,1 1 0 0 0,7-7 0 0 0,3-3-135 0 0,2 0 0 0 0,-1 1-1 0 0,30-20 1 0 0,-18 16-33 0 0,1 0 0 0 0,32-14 0 0 0,-45 25 208 0 0,0 1-1 0 0,1 1 1 0 0,-1 0 0 0 0,1 1-1 0 0,0 0 1 0 0,20-1 0 0 0,-30 5 41 0 0,0 0 0 0 0,-1 0 1 0 0,1 0-1 0 0,0 1 0 0 0,0-1 1 0 0,0 2-1 0 0,0-1 0 0 0,-1 1 0 0 0,1 0 1 0 0,-1 0-1 0 0,9 4 0 0 0,-11-4-6 0 0,-1-1 0 0 0,1 1 0 0 0,-1 0 0 0 0,1 0 0 0 0,-1 0-1 0 0,0 1 1 0 0,0-1 0 0 0,0 0 0 0 0,0 1 0 0 0,0 0-1 0 0,0-1 1 0 0,-1 1 0 0 0,0 0 0 0 0,1 0 0 0 0,-1 0-1 0 0,0 0 1 0 0,0 0 0 0 0,0 0 0 0 0,-1 0 0 0 0,1 0 0 0 0,-1 0-1 0 0,1 6 1 0 0,-2 1 30 0 0,0 0 0 0 0,0 0 0 0 0,0-1 0 0 0,-1 1 0 0 0,-1 0 0 0 0,0-1 0 0 0,0 0 0 0 0,-1 0-1 0 0,0 0 1 0 0,0 0 0 0 0,-1 0 0 0 0,0-1 0 0 0,-1 0 0 0 0,-10 13 0 0 0,-5 1-67 0 0,-2-1-1 0 0,1-1 1 0 0,-37 24 0 0 0,-21 20-476 0 0,39-30-738 0 0,39-33 261 0 0,13-10-3705 0 0,-8 7 4203 0 0,15-12-1104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10135 0 0,'0'0'778'0'0,"-1"2"-506"0"0,1-2-237 0 0,-7 45 3445 0 0,-3 53-1 0 0,-1 55-1541 0 0,8-129-1829 0 0,-2-1 0 0 0,-1 1 0 0 0,-1-1 0 0 0,-13 30 0 0 0,-3-7-73 0 0,-3 0 1 0 0,-1-2-1 0 0,-51 62 0 0 0,30-54-88 0 0,2-1 32 0 0,39-42-1 0 0,7-8 9 0 0,1-1 0 0 0,0 0 0 0 0,-1 1 0 0 0,1-1 1 0 0,-1 1-1 0 0,1-1 0 0 0,0 0 0 0 0,-1 0 0 0 0,1 1 0 0 0,0-1 1 0 0,-1 0-1 0 0,1 0 0 0 0,0 0 0 0 0,-1 0 0 0 0,1 0 0 0 0,1 0 1 0 0,6 0-63 0 0,0-1 1 0 0,0 0 0 0 0,0 0 0 0 0,0-1 0 0 0,-1 0 0 0 0,1-1 0 0 0,-1 0 0 0 0,1 0 0 0 0,8-5 0 0 0,9-7-230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1511 127 13991 0 0,'17'-23'1004'0'0,"-9"13"-780"0"0,11-19-1 0 0,-18 27-62 0 0,0 0 0 0 0,1-1 0 0 0,-1 1 0 0 0,0 0 0 0 0,-1-1 0 0 0,1 1 0 0 0,0-1 0 0 0,-1 1 0 0 0,0-1 0 0 0,1 1 0 0 0,-1-1 0 0 0,0 0 0 0 0,0 1 0 0 0,-1-4 0 0 0,1 4-64 0 0,-1 1 1 0 0,0-1 0 0 0,1 1 0 0 0,-1 0 0 0 0,0-1-1 0 0,0 1 1 0 0,0 0 0 0 0,0-1 0 0 0,0 1 0 0 0,0 0 0 0 0,0 0-1 0 0,0 0 1 0 0,-1 0 0 0 0,1 0 0 0 0,0 0 0 0 0,-1 1-1 0 0,1-1 1 0 0,0 0 0 0 0,-1 1 0 0 0,1-1 0 0 0,-1 1 0 0 0,1-1-1 0 0,-1 1 1 0 0,1-1 0 0 0,-1 1 0 0 0,0 0 0 0 0,1 0-1 0 0,-1 0 1 0 0,-2 0 0 0 0,-4 0 38 0 0,0 1 0 0 0,-1 0-1 0 0,1 0 1 0 0,-10 3 0 0 0,-17 7-30 0 0,1 2 0 0 0,-64 34 0 0 0,3-1-111 0 0,30-21-68 0 0,-1-2-1 0 0,0-3 1 0 0,-2-3-1 0 0,0-3 1 0 0,-1-3-1 0 0,-79 2 1 0 0,-90-24-90 0 0,93 1 160 0 0,94 8-6 0 0,14-1-12 0 0,0 2-1 0 0,1 2 1 0 0,-1 1 0 0 0,-42 8-1 0 0,92-31 160 0 0,11-13-24 0 0,-20 47-210 0 0,-2 5 52 0 0,-1 1-1 0 0,-1-1 1 0 0,-1 20-1 0 0,-1 20 47 0 0,4-30 100 0 0,1 0-1 0 0,1 0 0 0 0,1 0 1 0 0,2-1-1 0 0,17 47 0 0 0,-6-31 225 0 0,2-2-1 0 0,44 69 0 0 0,-59-102-286 0 0,0 1-1 0 0,0 0 1 0 0,4 13 0 0 0,-8-20 1494 0 0,3-10-1213 0 0,12-16-21 0 0,2 0 0 0 0,23-24-1 0 0,2-3-106 0 0,61-86-40 0 0,-85 108-155 0 0,-1 0 0 0 0,27-63 0 0 0,-45 91-152 0 0,-3 6-2503 0 0,2-1 2155 0 0,-1 0 1 0 0,1 0-1 0 0,0 0 1 0 0,0 0-1 0 0,0 4 1 0 0,1 5-1085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115 103 9671 0 0,'-2'0'748'0'0,"-3"0"-326"0"0,-1 0-1 0 0,1-1 0 0 0,-1 0 1 0 0,1 0-1 0 0,0 0 0 0 0,-10-4 3647 0 0,23-4-2632 0 0,-1 3-1195 0 0,0 1 0 0 0,1-1 1 0 0,0 2-1 0 0,1-1 0 0 0,14-5 0 0 0,47-14-150 0 0,-65 22-87 0 0,7-2 130 0 0,1 0 157 0 0,0 0-1 0 0,1 1 1 0 0,-1 0 0 0 0,26-2 0 0 0,-37 16 54 0 0,-3-7-306 0 0,1 0 1 0 0,-1 1-1 0 0,0-1 1 0 0,0 0-1 0 0,0 0 0 0 0,-1 0 1 0 0,1 0-1 0 0,-1 0 1 0 0,0-1-1 0 0,-2 5 0 0 0,-28 35 328 0 0,25-33-286 0 0,-102 112 443 0 0,70-83-402 0 0,-51 70 0 0 0,83-101-85 0 0,5-5-21 0 0,0-1-1 0 0,0 0 0 0 0,0 1 1 0 0,1-1-1 0 0,-1 1 1 0 0,1-1-1 0 0,-1 1 1 0 0,0 4-1 0 0,2-7-1 0 0,1 1 0 0 0,0-1 0 0 0,0 1 0 0 0,-1-1 0 0 0,1 1 0 0 0,0-1 1 0 0,0 0-1 0 0,0 0 0 0 0,-1 1 0 0 0,1-1 0 0 0,0 0 0 0 0,0 0 0 0 0,1 0 0 0 0,-2 0-3 0 0,11 1 118 0 0,1 0 0 0 0,-1-1 0 0 0,0-1 0 0 0,0 0 0 0 0,21-5 0 0 0,6 0 38 0 0,16-1-24 0 0,-21 2-146 0 0,47-2 1 0 0,-76 7-189 0 0,-1 1 1 0 0,1-1-1 0 0,0 0 1 0 0,-1 1 0 0 0,1 0-1 0 0,-1 0 1 0 0,1 0-1 0 0,-1 0 1 0 0,1 0-1 0 0,-1 1 1 0 0,6 3-1 0 0,0 2-1026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2303 0 0,'0'0'102'0'0,"12"-10"20"0"0,-2 1 3923 0 0,-2 0-1 0 0,1 0 0 0 0,7-12 3575 0 0,-14 17-6948 0 0,-1 2-601 0 0,0 3 512 0 0,-2 12-588 0 0,-1 1-1 0 0,0-1 1 0 0,-1 0 0 0 0,-5 14-1 0 0,3-7 6 0 0,-4 21-1 0 0,8-31 2 0 0,0-1 1 0 0,0 1-1 0 0,1-1 0 0 0,0 1 1 0 0,1-1-1 0 0,2 14 0 0 0,-2-21 12 0 0,-1 0-1 0 0,1 1 0 0 0,0-1 0 0 0,-1 0 0 0 0,1 0 1 0 0,0 0-1 0 0,0 1 0 0 0,1-1 0 0 0,-1 0 1 0 0,0 0-1 0 0,1-1 0 0 0,-1 1 0 0 0,1 0 0 0 0,-1 0 1 0 0,1-1-1 0 0,0 1 0 0 0,0-1 0 0 0,0 0 1 0 0,0 1-1 0 0,0-1 0 0 0,0 0 0 0 0,0 0 0 0 0,0 0 1 0 0,0 0-1 0 0,0-1 0 0 0,1 1 0 0 0,-1-1 1 0 0,0 1-1 0 0,1-1 0 0 0,-1 0 0 0 0,4 0 0 0 0,3 0 69 0 0,1-1 0 0 0,0-1 0 0 0,-1 1 0 0 0,1-2 0 0 0,-1 1 0 0 0,1-1 0 0 0,-1-1 0 0 0,0 0 0 0 0,0 0 0 0 0,-1-1 0 0 0,1 0 0 0 0,12-10 0 0 0,5-6-126 0 0,-1-2 1 0 0,28-32-1 0 0,-23 17-146 0 0,-29 37 115 0 0,-1 14-167 0 0,-3 15 118 0 0,2-20 124 0 0,-1 0 0 0 0,2 0-1 0 0,-1 0 1 0 0,1 0 0 0 0,1 0 0 0 0,-1 0-1 0 0,1 0 1 0 0,1 0 0 0 0,-1 0-1 0 0,5 11 1 0 0,-4-16 12 0 0,0 0-1 0 0,0-1 1 0 0,0 1 0 0 0,0 0-1 0 0,0-1 1 0 0,1 1 0 0 0,-1-1-1 0 0,1 0 1 0 0,-1 0-1 0 0,1 0 1 0 0,0 0 0 0 0,0 0-1 0 0,0-1 1 0 0,0 1 0 0 0,0-1-1 0 0,0 0 1 0 0,6 1-1 0 0,-1 0 45 0 0,0 0 0 0 0,0-1 0 0 0,0 0-1 0 0,1 0 1 0 0,-1-1 0 0 0,9-1-1 0 0,3 0 175 0 0,-1-1-1 0 0,0-2 0 0 0,0 0 0 0 0,-1 0 0 0 0,1-2 0 0 0,26-12 0 0 0,-39 15-179 0 0,0-1 0 0 0,0 0 1 0 0,-1-1-1 0 0,0 1 1 0 0,0-1-1 0 0,0 0 0 0 0,-1-1 1 0 0,1 1-1 0 0,-1-1 0 0 0,5-9 1 0 0,4-9 236 0 0,13-36 0 0 0,-13 27-270 0 0,5-5-174 0 0,-1 0-1601 0 0,-6 12-4789 0 0,-4 5-1607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1 714 919 0 0,'0'0'14576'0'0,"0"3"-14164"0"0,0-1-376 0 0,0 1 103 0 0,0-1 0 0 0,1 1 0 0 0,-1 0-1 0 0,1-1 1 0 0,-1 1 0 0 0,1 0 0 0 0,0-1 0 0 0,0 1 0 0 0,0-1 0 0 0,0 1 0 0 0,0-1-1 0 0,1 0 1 0 0,2 4 0 0 0,-1-4-53 0 0,-1 0 0 0 0,1 0-1 0 0,-1 0 1 0 0,1-1-1 0 0,0 1 1 0 0,-1-1 0 0 0,1 0-1 0 0,0 1 1 0 0,0-1 0 0 0,0-1-1 0 0,0 1 1 0 0,0 0 0 0 0,0-1-1 0 0,0 0 1 0 0,0 1-1 0 0,0-1 1 0 0,5-1 0 0 0,-1 0-5 0 0,-1 0 0 0 0,0-1 0 0 0,0 0 0 0 0,0 0 1 0 0,0 0-1 0 0,-1-1 0 0 0,1 0 0 0 0,6-4 0 0 0,13-10 132 0 0,0-2 0 0 0,26-24-1 0 0,42-49 12 0 0,-66 64-214 0 0,47-49 60 0 0,-3-4-1 0 0,100-149 0 0 0,-156 208-69 0 0,-8 14-3 0 0,-1-1-1 0 0,0 0 0 0 0,6-13 1 0 0,-43 97-275 0 0,4-8 242 0 0,-2-5 36 0 0,-48 111 0 0 0,68-148 0 0 0,2 1 0 0 0,0 0 0 0 0,1 0 0 0 0,2 0 0 0 0,-2 29 0 0 0,6-50-1 0 0,0-1-1 0 0,0 1 0 0 0,0 0 1 0 0,1 0-1 0 0,1 5 0 0 0,-2-10 6 0 0,0 1-1 0 0,0 0 0 0 0,0 0 1 0 0,1 0-1 0 0,-1-1 0 0 0,0 1 1 0 0,1 0-1 0 0,-1 0 1 0 0,1-1-1 0 0,-1 1 0 0 0,1 0 1 0 0,-1-1-1 0 0,1 1 0 0 0,-1 0 1 0 0,1-1-1 0 0,0 1 0 0 0,-1-1 1 0 0,1 1-1 0 0,0-1 0 0 0,0 1 1 0 0,-1-1-1 0 0,1 0 0 0 0,0 1 1 0 0,0-1-1 0 0,-1 0 0 0 0,1 0 1 0 0,0 1-1 0 0,0-1 0 0 0,0 0 1 0 0,0 0-1 0 0,-1 0 0 0 0,1 0 1 0 0,0 0-1 0 0,0 0 0 0 0,0 0 1 0 0,0 0-1 0 0,0-1 1 0 0,6-1 34 0 0,-1 0 1 0 0,0 0 0 0 0,0 0-1 0 0,0-1 1 0 0,0 0 0 0 0,0-1-1 0 0,-1 1 1 0 0,7-6 0 0 0,42-40 258 0 0,-35 31-180 0 0,205-209 183 0 0,-142 141-304 0 0,27-12 4 0 0,-75 70 0 0 0,-1-2 0 0 0,47-55 0 0 0,-71 75-5 0 0,-4 4-9 0 0,0-1 1 0 0,0 0 0 0 0,-1 0-1 0 0,5-10 1 0 0,-8 16-59 0 0,-1 3 55 0 0,-1 1 1 0 0,0-1-1 0 0,0 0 0 0 0,1 1 1 0 0,-1-1-1 0 0,0 0 0 0 0,-1 0 1 0 0,-1 3-1 0 0,-2 3 2 0 0,-74 127 34 0 0,-2 3 48 0 0,68-111-57 0 0,0 0 0 0 0,2 1-1 0 0,-10 41 1 0 0,17-55-11 0 0,-11 62-35 0 0,14-69 23 0 0,0 1 1 0 0,1-1 0 0 0,0 1 0 0 0,0-1 0 0 0,1 1 0 0 0,0-1 0 0 0,0 1 0 0 0,3 7 0 0 0,-4-13-93 0 0,2 0 0 0 0,-1 1 0 0 0,0-1 0 0 0,0 0 0 0 0,1 0 0 0 0,-1 0 0 0 0,1 0 0 0 0,-1 0 0 0 0,1 0 0 0 0,0 0 0 0 0,0 0 0 0 0,0-1 0 0 0,0 1 0 0 0,0-1 0 0 0,0 1 0 0 0,1-1 0 0 0,-1 0 0 0 0,0 0 0 0 0,1 0 0 0 0,-1 0 0 0 0,1 0 0 0 0,-1-1 0 0 0,1 1 0 0 0,-1-1 0 0 0,1 1 0 0 0,3-1 0 0 0,11 0-1106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8 209 14279 0 0,'0'0'1592'0'0,"-1"1"-1004"0"0,0 1-427 0 0,0 1-1 0 0,0-1 1 0 0,0 1 0 0 0,0-1-1 0 0,1 1 1 0 0,-1-1-1 0 0,1 1 1 0 0,-1 0-1 0 0,1-1 1 0 0,0 1 0 0 0,0-1-1 0 0,0 1 1 0 0,1 0-1 0 0,-1-1 1 0 0,1 1-1 0 0,-1-1 1 0 0,1 1-1 0 0,0-1 1 0 0,2 5 0 0 0,3 5 190 0 0,0 0 1 0 0,14 19-1 0 0,-7-11 146 0 0,1 3-234 0 0,-2 0 1 0 0,17 41-1 0 0,-23-43-241 0 0,-5-19 567 0 0,1-4-542 0 0,0 1 1 0 0,-1 0-1 0 0,1-1 0 0 0,-1 1 1 0 0,1-1-1 0 0,-1 0 0 0 0,1 0 1 0 0,1-2-1 0 0,-1 1 23 0 0,27-39 203 0 0,26-50-1 0 0,-35 58-361 0 0,-17 27 89 0 0,9-12-13 0 0,-11 18-53 0 0,-1 16-80 0 0,-7 44 114 0 0,-1 18-10 0 0,8-69 39 0 0,1 1 0 0 0,-1-1 0 0 0,1 1 0 0 0,0-1 0 0 0,1 0 0 0 0,5 16 0 0 0,-7-22 3 0 0,1-1 0 0 0,-1 1 0 0 0,1 0 0 0 0,-1-1 0 0 0,1 1 0 0 0,0-1 0 0 0,0 1 0 0 0,0-1 1 0 0,0 1-1 0 0,0-1 0 0 0,0 0 0 0 0,0 1 0 0 0,0-1 0 0 0,0 0 0 0 0,1 0 0 0 0,-1 0 0 0 0,0 0 0 0 0,3 1 0 0 0,0 1 10 0 0,0 0 31 0 0,0-1 1 0 0,0 0 0 0 0,-1 0-1 0 0,1 0 1 0 0,1 0-1 0 0,-1-1 1 0 0,0 1-1 0 0,0-1 1 0 0,0 0-1 0 0,1-1 1 0 0,-1 1 0 0 0,0-1-1 0 0,1 1 1 0 0,-1-1-1 0 0,1-1 1 0 0,-1 1-1 0 0,0-1 1 0 0,1 1 0 0 0,-1-1-1 0 0,0 0 1 0 0,0-1-1 0 0,0 1 1 0 0,6-4-1 0 0,-1 1 117 0 0,0-1-1 0 0,-1 0 1 0 0,0 0-1 0 0,0-1 1 0 0,-1 0-1 0 0,1-1 0 0 0,-1 0 1 0 0,-1 0-1 0 0,10-12 1 0 0,3-9 192 0 0,-2 0-1 0 0,20-44 1 0 0,-9 17-185 0 0,3 2 0 0 0,70-92 0 0 0,-95 138-245 0 0,0 1 1 0 0,0-1-1 0 0,0 1 1 0 0,1 0-1 0 0,0 0 1 0 0,12-7 0 0 0,-15 10-480 0 0,1 1 0 0 0,-1 0 0 0 0,1 0 1 0 0,-1 0-1 0 0,1 0 0 0 0,0 1 0 0 0,0 0 1 0 0,0 0-1 0 0,0 0 0 0 0,-1 1 0 0 0,1 0 1 0 0,9 0-1 0 0,-11 0-1196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1375 0 0,'0'0'14031'0'0,"2"1"-12710"0"0,15 3 472 0 0,-1 0-1 0 0,20 1 1 0 0,-19-4-1194 0 0,-1 0 1 0 0,1-2-1 0 0,-1 0 0 0 0,25-4 1 0 0,12-5-171 0 0,35-6-479 0 0,-30 9-3489 0 0,-47 6 1828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73 4143 0 0,'0'0'319'0'0,"0"-8"69"0"0,0 7-640 0 0,1-4 948 0 0,3-11 9724 0 0,-1 22-9895 0 0,1 11-426 0 0,-2-1 0 0 0,0 1 1 0 0,0 0-1 0 0,-3 29 0 0 0,-12 70 7 0 0,3-43-33 0 0,-1 19 9 0 0,-6 112 81 0 0,17-195-152 0 0,5 18 117 0 0,-5-25 105 0 0,2-3-176 0 0,0 0 0 0 0,0 0 0 0 0,0 0 0 0 0,0-1 0 0 0,-1 1 0 0 0,1 0 1 0 0,0-1-1 0 0,-1 1 0 0 0,3-3 0 0 0,-2 2 8 0 0,11-12 377 0 0,17-25-1 0 0,7-8 16 0 0,99-85 117 0 0,-33 37-456 0 0,-25 17-82 0 0,172-131 0 0 0,-227 192-35 0 0,-8 5-69 0 0,21-11 1 0 0,-35 22-291 0 0,-1 13-5147 0 0,0-1 174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10591 0 0,'3'0'9256'0'0,"30"-7"-8109"0"0,0-1 1 0 0,42-17-1 0 0,2 0-718 0 0,-60 19-374 0 0,-12 4-57 0 0,0 0 0 0 0,0 1 0 0 0,0-1 0 0 0,0 1 0 0 0,0 0 0 0 0,0 1 0 0 0,0-1 0 0 0,8 1 0 0 0,-11 0-642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6 770 5063 0 0,'0'1'232'0'0,"-2"10"-84"0"0,0 1 0 0 0,0 16 0 0 0,5-6 7846 0 0,3-14-5286 0 0,-3-8-2505 0 0,0 1 1 0 0,-1-1 0 0 0,1 1 0 0 0,-1-1 0 0 0,1 0 0 0 0,-1 0 0 0 0,1 0 0 0 0,0 0-1 0 0,-1-1 1 0 0,1 1 0 0 0,-1-1 0 0 0,1 1 0 0 0,-1-1 0 0 0,1 0 0 0 0,-1 0-1 0 0,4-2 1 0 0,6-4 610 0 0,23-15 0 0 0,-18 10-293 0 0,172-117 802 0 0,-142 92-1294 0 0,-1-1 0 0 0,-2-2 1 0 0,58-72-1 0 0,-46 46-29 0 0,-21 26-5 0 0,33-51-1 0 0,-86 119-35 0 0,2 1-1 0 0,2 0 0 0 0,0 1 1 0 0,2 1-1 0 0,1 0 0 0 0,2 1 1 0 0,-8 42-1 0 0,15-56 53 0 0,-2 32-1 0 0,4-45-7 0 0,0 0 1 0 0,0 0-1 0 0,1 0 0 0 0,-1 0 0 0 0,1 0 1 0 0,1 0-1 0 0,-1 0 0 0 0,1 0 0 0 0,0 0 1 0 0,0 0-1 0 0,3 4 0 0 0,-3-6 20 0 0,1 0 0 0 0,0 0 0 0 0,-1 0 0 0 0,1-1 0 0 0,1 1 0 0 0,-1-1 0 0 0,0 1 0 0 0,1-1 0 0 0,-1-1 0 0 0,1 1 0 0 0,5 2 0 0 0,-2-2 33 0 0,-1 0 0 0 0,1 0 0 0 0,0 0 0 0 0,-1-1 0 0 0,14 1 0 0 0,-14-3-49 0 0,0 1 0 0 0,0 0 0 0 0,0-1 0 0 0,-1 0 0 0 0,1 0 0 0 0,0-1 0 0 0,-1 0 0 0 0,0 0 0 0 0,1 0 0 0 0,-1 0 0 0 0,0-1 0 0 0,6-4 0 0 0,-1-1-16 0 0,0 0 0 0 0,-1-1 0 0 0,15-16 0 0 0,-7 6-26 0 0,113-100-44 0 0,11-12 10 0 0,42-78-84 0 0,-115 129 103 0 0,-58 67 36 0 0,-2 6-15 0 0,-1-2 0 0 0,-1 1 0 0 0,0-1 0 0 0,8-13-1 0 0,-11 13 6 0 0,-21 18-102 0 0,9-2 68 0 0,1 0 1 0 0,0 1-1 0 0,1 0 0 0 0,0 1 1 0 0,0-1-1 0 0,-11 20 0 0 0,-27 63-259 0 0,24-44 254 0 0,-29 57-32 0 0,-50 101-113 0 0,-6 20 381 0 0,104-221-159 0 0,1-1 0 0 0,-1 1 0 0 0,1-1 0 0 0,0 1 0 0 0,0 0 0 0 0,0 0 0 0 0,1 0-1 0 0,0 0 1 0 0,-1-1 0 0 0,1 1 0 0 0,1 0 0 0 0,-1 4 0 0 0,1-5 0 0 0,0-1 1 0 0,0 0-1 0 0,-1 0 1 0 0,1 0-1 0 0,0 0 1 0 0,1 0 0 0 0,-1 0-1 0 0,0-1 1 0 0,0 1-1 0 0,1 0 1 0 0,-1-1-1 0 0,1 1 1 0 0,0 0-1 0 0,-1-1 1 0 0,1 0-1 0 0,0 1 1 0 0,0-1-1 0 0,0 0 1 0 0,0 0 0 0 0,0 0-1 0 0,0 0 1 0 0,3 0-1 0 0,1 1-22 0 0,1 0-1 0 0,-1-1 1 0 0,1 0-1 0 0,0 0 1 0 0,-1-1-1 0 0,1 0 0 0 0,-1 0 1 0 0,1 0-1 0 0,13-3 1 0 0,1-2-2557 0 0,35-13-1 0 0,-44 13 582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14943 0 0,'0'0'1680'0'0,"-1"2"-1228"0"0,0 14 100 0 0,0 1 0 0 0,0 0-1 0 0,2-1 1 0 0,0 1 0 0 0,1-1 0 0 0,7 27-1 0 0,-3-20-336 0 0,1-1-1 0 0,1 0 1 0 0,1 0-1 0 0,14 24 1 0 0,-15-34-185 0 0,0 0 0 0 0,1 0-1 0 0,1-1 1 0 0,0 0 0 0 0,0-1 0 0 0,1 0 0 0 0,0-1 0 0 0,1 0 0 0 0,22 13-1 0 0,-5-6 36 0 0,1-2 0 0 0,0 0-1 0 0,39 10 1 0 0,-56-20-64 0 0,24 2-1 0 0,-19-3-20 0 0,-17-3-66 0 0,21-4-1554 0 0,-19 2 1098 0 0,1 1 1 0 0,-1-1-1 0 0,1-1 0 0 0,-1 1 1 0 0,0 0-1 0 0,0-1 0 0 0,4-3 1 0 0,3-4-1501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12295 0 0,'0'0'563'0'0,"-2"0"-14"0"0,-2 1-433 0 0,0 0-1 0 0,0 0 1 0 0,0 0-1 0 0,0 0 1 0 0,1 0-1 0 0,-1 1 1 0 0,0 0-1 0 0,1 0 1 0 0,-1 0-1 0 0,1 0 1 0 0,0 0-1 0 0,0 1 1 0 0,0-1-1 0 0,0 1 1 0 0,0 0 0 0 0,0 0-1 0 0,1 0 1 0 0,-1 0-1 0 0,1 0 1 0 0,0 1-1 0 0,-3 5 1 0 0,-15 24 872 0 0,-3 0 0 0 0,-42 49 0 0 0,42-56-742 0 0,-8 9 37 0 0,-2-2 0 0 0,-59 47-1 0 0,71-60-816 0 0,19-19-160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2303 0 0,'-2'1'102'0'0,"-7"4"170"0"0,0 1 0 0 0,0-1-1 0 0,0 2 1 0 0,-13 11 0 0 0,6 0 3593 0 0,1 2 6555 0 0,16-19-10318 0 0,0 0 0 0 0,1-1 0 0 0,-1 1 0 0 0,0 0 0 0 0,0-1 1 0 0,0 1-1 0 0,0-1 0 0 0,0 0 0 0 0,1 1 0 0 0,-1-1 1 0 0,0 0-1 0 0,0 0 0 0 0,3 1 0 0 0,4-2 135 0 0,0-1 0 0 0,0 0-1 0 0,-1 0 1 0 0,1 0 0 0 0,0-1-1 0 0,-1 0 1 0 0,8-4 0 0 0,11-4 149 0 0,8-2-243 0 0,53-11-1 0 0,-32 14-4869 0 0,-40 9-1719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344 155 5527 0 0,'0'0'423'0'0,"-1"-1"-278"0"0,-25-7 1310 0 0,-11-6 5961 0 0,35 14-6785 0 0,1-2 208 0 0,0 2-780 0 0,1 0 1 0 0,0 0-1 0 0,0 0 1 0 0,0 0-1 0 0,0 0 0 0 0,0 0 1 0 0,0-1-1 0 0,-1 1 1 0 0,1 0-1 0 0,0 0 0 0 0,0 0 1 0 0,0 0-1 0 0,0 0 1 0 0,0 0-1 0 0,0 0 0 0 0,0 0 1 0 0,-1-1-1 0 0,1 1 0 0 0,0 0 1 0 0,0 0-1 0 0,0 0 1 0 0,0 0-1 0 0,0 0 0 0 0,0-1 1 0 0,0 1-1 0 0,0 0 1 0 0,0 0-1 0 0,0 0 0 0 0,0 0 1 0 0,0 0-1 0 0,0-1 1 0 0,0 1-1 0 0,0 0 0 0 0,0 0 1 0 0,0 0-1 0 0,0 0 1 0 0,0 0-1 0 0,0-1 0 0 0,0 1 1 0 0,0 0-1 0 0,5-5 124 0 0,1 0 1 0 0,-1 0-1 0 0,1 0 0 0 0,0 1 1 0 0,0-1-1 0 0,0 1 0 0 0,1 1 0 0 0,13-6 1 0 0,61-18 326 0 0,-73 25-446 0 0,8-3 29 0 0,128-32 728 0 0,-125 34-664 0 0,0 0-1 0 0,0 2 1 0 0,0 0-1 0 0,1 1 1 0 0,31 4-1 0 0,-44-4-134 0 0,-4 0-17 0 0,-1 1 0 0 0,1-1 1 0 0,-1 1-1 0 0,1-1 0 0 0,-1 1 1 0 0,0 0-1 0 0,1 0 0 0 0,-1 0 1 0 0,0 0-1 0 0,0 0 0 0 0,0 1 1 0 0,4 2-1 0 0,-4-4-5 0 0,3 3 0 0 0,3 10 0 0 0,-6-11 1 0 0,-1 1 0 0 0,-1-1 0 0 0,1 1-1 0 0,0 0 1 0 0,0-1 0 0 0,-1 1 0 0 0,0 0 0 0 0,1 0-1 0 0,-1-1 1 0 0,0 1 0 0 0,-1 0 0 0 0,1-1 0 0 0,0 1-1 0 0,-1 0 1 0 0,1 0 0 0 0,-1-1 0 0 0,0 1 0 0 0,0-1 0 0 0,0 1-1 0 0,0-1 1 0 0,0 1 0 0 0,-1-1 0 0 0,1 1 0 0 0,-1-1-1 0 0,-3 4 1 0 0,-3 3 7 0 0,0 0 0 0 0,-1-1 0 0 0,0 0-1 0 0,-15 10 1 0 0,-13 6 26 0 0,-1-1 1 0 0,-57 23-1 0 0,-7 5 3 0 0,32-15-34 0 0,41-23-7 0 0,0 2 0 0 0,2 1 0 0 0,-27 20 0 0 0,52-35-64 0 0,5-1-423 0 0,84-6 116 0 0,22 1-336 0 0,-97 5 663 0 0,0 1 0 0 0,0 0 1 0 0,0 1-1 0 0,-1 1 0 0 0,1 0 1 0 0,-1 0-1 0 0,12 6 0 0 0,-15-5 117 0 0,-1 0 1 0 0,0 1-1 0 0,-1 0 0 0 0,1 0 0 0 0,-1 1 0 0 0,0-1 0 0 0,0 1 1 0 0,-1 1-1 0 0,0-1 0 0 0,0 1 0 0 0,0 0 0 0 0,-1 0 0 0 0,6 12 0 0 0,-5-8 33 0 0,-1-1-1 0 0,0 1 1 0 0,0 0-1 0 0,-1 0 1 0 0,-1 1-1 0 0,0-1 1 0 0,0 0-1 0 0,-1 1 0 0 0,-1 14 1 0 0,0-20-74 0 0,-1 1 0 0 0,0-1 0 0 0,-1 0 1 0 0,1 0-1 0 0,-1 0 0 0 0,0 0 0 0 0,0 0 0 0 0,-1 0 0 0 0,0-1 1 0 0,-6 10-1 0 0,4-8 5 0 0,-1 0 1 0 0,0 0 0 0 0,-1-1 0 0 0,1 0-1 0 0,-1 0 1 0 0,-13 9 0 0 0,-3-3 18 0 0,1 0 1 0 0,-2-2 0 0 0,1 0-1 0 0,-34 8 1 0 0,24-8-14 0 0,-1-2 0 0 0,0-2 0 0 0,-45 3 0 0 0,59-7-20 0 0,-1-2 0 0 0,1-1 0 0 0,-1 0 0 0 0,1-2-1 0 0,0 0 1 0 0,-39-11 0 0 0,26-1-1642 0 0,30 14 1192 0 0,1 0 0 0 0,-1-1 0 0 0,1 0 0 0 0,0 1 0 0 0,0-1 0 0 0,0 0 0 0 0,0 0 0 0 0,0 0 0 0 0,1 0 0 0 0,-1 0 1 0 0,-2-4-1 0 0,-2-11-7087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182 438 1839 0 0,'0'0'83'0'0,"-2"1"-6"0"0,-2 8-61 0 0,3 3 366 0 0,1-10-217 0 0,0 0-1 0 0,0 1 1 0 0,0-1-1 0 0,-1 0 1 0 0,1 0-1 0 0,-1 0 1 0 0,1 0-1 0 0,-1 0 1 0 0,0 0-1 0 0,0 0 1 0 0,0 0-1 0 0,0-1 1 0 0,0 1-1 0 0,-2 3 1 0 0,-9 7 735 0 0,0 0 0 0 0,0-1 0 0 0,-1-1 0 0 0,-17 11-1 0 0,-24 21 3954 0 0,24-19 5088 0 0,30-26-9820 0 0,1 0 0 0 0,-1 0 0 0 0,1 1-1 0 0,0-1 1 0 0,0 0 0 0 0,0 0 0 0 0,0 1 0 0 0,1-1 0 0 0,-1 1 0 0 0,1-1 0 0 0,-1 1 0 0 0,1 0 0 0 0,2-3 0 0 0,27-26 234 0 0,-30 30-337 0 0,132-103 136 0 0,-34 30-109 0 0,86-96-45 0 0,-170 157 2 0 0,-11 10-4 0 0,0 0-1 0 0,-1 0 1 0 0,1-1-1 0 0,3-4 0 0 0,-3 0-55 0 0,-4 7-33 0 0,-1 2-229 0 0,-14 18 225 0 0,2 1 1 0 0,0 0-1 0 0,1 1 0 0 0,-14 32 0 0 0,11-16 72 0 0,-19 75 0 0 0,31-99 23 0 0,1 0 0 0 0,-3 27 0 0 0,5-37 0 0 0,0 1 0 0 0,0 0 0 0 0,0-1 0 0 0,1 1 0 0 0,-1-1 0 0 0,1 1 0 0 0,0-1 0 0 0,0 1 0 0 0,0-1 0 0 0,0 1 0 0 0,0-1 0 0 0,1 0 0 0 0,0 0 0 0 0,-1 0 0 0 0,1 0 0 0 0,3 4 0 0 0,-3-6 1 0 0,0 0 0 0 0,0 1 0 0 0,-1-1 0 0 0,1 0 0 0 0,0 0-1 0 0,0-1 1 0 0,0 1 0 0 0,1 0 0 0 0,-1-1 0 0 0,0 1 0 0 0,0-1 0 0 0,0 0 0 0 0,0 1-1 0 0,1-1 1 0 0,-1 0 0 0 0,0 0 0 0 0,0-1 0 0 0,0 1 0 0 0,0 0 0 0 0,1-1 0 0 0,2 0-1 0 0,6-3 21 0 0,-1 1-1 0 0,18-10 0 0 0,-27 13-20 0 0,36-20-12 0 0,-1-1-1 0 0,-1-2 1 0 0,50-41-1 0 0,85-94-145 0 0,-156 145 147 0 0,29-31-369 0 0,-1-2-1 0 0,64-94 0 0 0,-88 111-154 0 0,-18 27 435 0 0,0 11-189 0 0,-1 0 277 0 0,0 0-1 0 0,0 0 0 0 0,-1 0 1 0 0,-1 0-1 0 0,-6 16 0 0 0,-28 49-87 0 0,6-17 65 0 0,-45 119 99 0 0,58-129-32 0 0,-20 89 0 0 0,37-131-104 0 0,0 0-1 0 0,0 1 0 0 0,0-1 1 0 0,1 1-1 0 0,0-1 0 0 0,1 10 1 0 0,-1-14 43 0 0,1 1-1 0 0,-1-1 1 0 0,0 0 0 0 0,1 1-1 0 0,-1-1 1 0 0,1 0 0 0 0,-1 0-1 0 0,1 1 1 0 0,0-1 0 0 0,-1 0-1 0 0,1 0 1 0 0,0 0 0 0 0,0 0-1 0 0,0 0 1 0 0,0 0 0 0 0,0 0-1 0 0,0 0 1 0 0,0-1 0 0 0,0 1-1 0 0,0 0 1 0 0,0 0 0 0 0,1-1-1 0 0,-1 1 1 0 0,0-1 0 0 0,0 1-1 0 0,1-1 1 0 0,-1 0 0 0 0,0 1-1 0 0,1-1 1 0 0,-1 0 0 0 0,2 0 0 0 0,15 1-845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2759 0 0,'4'-16'14820'0'0,"-4"18"-14265"0"0,5 17 814 0 0,2 37 0 0 0,-6-40-1099 0 0,1 0-1 0 0,0 0 1 0 0,1 0-1 0 0,1 0 1 0 0,7 17-1 0 0,-10-29-334 0 0,1 0-1 0 0,0 0 1 0 0,1-1-1 0 0,-1 1 0 0 0,0-1 1 0 0,1 1-1 0 0,0-1 1 0 0,0 0-1 0 0,0 0 0 0 0,0 0 1 0 0,1 0-1 0 0,-1-1 1 0 0,1 0-1 0 0,-1 1 1 0 0,1-1-1 0 0,0 0 0 0 0,0-1 1 0 0,0 1-1 0 0,0-1 1 0 0,0 1-1 0 0,0-1 1 0 0,0-1-1 0 0,0 1 0 0 0,6 0 1 0 0,11-1-906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13791 0 0,'0'0'630'0'0,"-1"0"-13"0"0,-17 8-337 0 0,0 0 0 0 0,-33 21 0 0 0,0 0 707 0 0,-44 22-367 0 0,1 3 1 0 0,-104 81 0 0 0,90-60-3007 0 0,106-75 1804 0 0,2-1-570 0 0,0-4 1106 0 0,-1 1 0 0 0,1-1-1 0 0,0 1 1 0 0,1-1 0 0 0,-1 1-1 0 0,1-1 1 0 0,0 1 0 0 0,0-1 0 0 0,0 1-1 0 0,0 0 1 0 0,1-1 0 0 0,4-7-1 0 0,3-2 438 0 0,0 0 0 0 0,13-15 1 0 0,-10 13 84 0 0,-11 15-93 0 0,-9 3-22 0 0,-2 3-268 0 0,1 1 0 0 0,0-1 1 0 0,0 2-1 0 0,1-1 0 0 0,-12 12 0 0 0,-37 43 92 0 0,42-44-123 0 0,3-4-3 0 0,2 0 1 0 0,-1 1 0 0 0,2 0 0 0 0,0 1 0 0 0,0-1 0 0 0,1 2 0 0 0,1-1-1 0 0,-8 27 1 0 0,14-36-23 0 0,0 0-1 0 0,1 0 0 0 0,-1 0 1 0 0,1 1-1 0 0,0-1 0 0 0,1 0 1 0 0,0 0-1 0 0,0 0 0 0 0,0 0 1 0 0,0 0-1 0 0,1 0 0 0 0,0 0 1 0 0,1 0-1 0 0,-1-1 0 0 0,1 1 1 0 0,0-1-1 0 0,0 0 0 0 0,1 0 1 0 0,-1 0-1 0 0,1 0 0 0 0,0 0 1 0 0,1-1-1 0 0,-1 0 0 0 0,1 0 1 0 0,0 0-1 0 0,0 0 0 0 0,0-1 1 0 0,0 0-1 0 0,1 0 1 0 0,9 3-1 0 0,-8-3 4 0 0,-4-1-19 0 0,1-1 0 0 0,0 0 0 0 0,0 0 0 0 0,-1 0 0 0 0,7 1 1 0 0,-8-2-326 0 0,-9 5-4142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7975 0 0,'0'0'6886'0'0,"1"0"-5700"0"0,7 0-646 0 0,-1 0 0 0 0,0 0 0 0 0,0-1-1 0 0,0 0 1 0 0,0-1 0 0 0,0 1 0 0 0,10-5-1 0 0,8-1 122 0 0,121-29 1196 0 0,41-9-3953 0 0,-172 41 786 0 0,-3 1-240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10 5063 0 0,'0'0'390'0'0,"-9"-6"2380"0"0,6 5-2501 0 0,1 0-1 0 0,0 1 0 0 0,-1-1 1 0 0,1 1-1 0 0,0-1 0 0 0,-1 1 0 0 0,1 0 1 0 0,-1 0-1 0 0,1 0 0 0 0,-1 0 1 0 0,1 1-1 0 0,0-1 0 0 0,-5 2 1 0 0,-35 13 256 0 0,20-7-189 0 0,-14 6-112 0 0,-1 1 0 0 0,2 2 0 0 0,0 2 1 0 0,-39 27-1 0 0,48-28-52 0 0,2 1 0 0 0,0 2 0 0 0,1 0 0 0 0,1 2 0 0 0,-34 44 0 0 0,48-56-5 0 0,1 1 1 0 0,0-1-1 0 0,-6 16 1 0 0,12-23-111 0 0,-1-1 1 0 0,1 1-1 0 0,-1 0 0 0 0,1 1 1 0 0,0-1-1 0 0,1 0 1 0 0,-1 0-1 0 0,1 0 0 0 0,-1 0 1 0 0,1 1-1 0 0,1-1 0 0 0,-1 0 1 0 0,2 8-1 0 0,-2-12-42 0 0,1 1 0 0 0,-1-1 0 0 0,1 1 0 0 0,-1-1 0 0 0,1 1 0 0 0,-1-1 0 0 0,1 0 0 0 0,-1 1 0 0 0,1-1 0 0 0,-1 0 0 0 0,1 1 0 0 0,-1-1 0 0 0,1 0 0 0 0,-1 1 0 0 0,1-1 0 0 0,0 0 0 0 0,-1 0 0 0 0,1 0 0 0 0,-1 0 0 0 0,2 0 0 0 0,-1 1 34 0 0,3 0-3 0 0,0-1 1 0 0,0 1-1 0 0,0-1 0 0 0,0 1 0 0 0,0-1 0 0 0,0 0 1 0 0,0-1-1 0 0,0 1 0 0 0,0-1 0 0 0,-1 1 0 0 0,1-1 1 0 0,0 0-1 0 0,5-2 0 0 0,6-4 189 0 0,27-15 0 0 0,-28 14-116 0 0,45-24 15 0 0,102-76-1 0 0,-159 106-210 0 0,-19 16-73 0 0,9-6 151 0 0,0 1 0 0 0,0-1 1 0 0,0 1-1 0 0,1 0 0 0 0,0 1 0 0 0,1 0 0 0 0,0 0 0 0 0,1 0 0 0 0,0 1 0 0 0,-6 17 0 0 0,10-17-1 0 0,1-11-15 0 0,0 1-1 0 0,0-1 0 0 0,0 1 1 0 0,0-1-1 0 0,1 0 0 0 0,-1 1 1 0 0,0-1-1 0 0,1 0 1 0 0,-1 1-1 0 0,0-1 0 0 0,1 0 1 0 0,-1 1-1 0 0,0-1 0 0 0,1 0 1 0 0,-1 0-1 0 0,0 1 1 0 0,1-1-1 0 0,-1 0 0 0 0,1 0 1 0 0,-1 0-1 0 0,1 0 0 0 0,-1 1 1 0 0,0-1-1 0 0,1 0 1 0 0,-1 0-1 0 0,1 0 0 0 0,-1 0 1 0 0,1 0-1 0 0,14-2-543 0 0,7-4-29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1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15407 0 0,'0'0'3372'0'0,"1"0"-2438"0"0,208-13 2932 0 0,0-12-3230 0 0,-173 23-2151 0 0,-22 1-170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 2303 0 0,'0'0'9466'0'0,"0"2"-9002"0"0,9 16 5550 0 0,-21-7-4440 0 0,9-10-1487 0 0,3-1-85 0 0,0 0-1 0 0,-1 0 1 0 0,1 0 0 0 0,0 0 0 0 0,0 0-1 0 0,-1 0 1 0 0,1 0 0 0 0,0 0 0 0 0,-1-1-1 0 0,1 1 1 0 0,0 0 0 0 0,0 0 0 0 0,-1 0-1 0 0,1 0 1 0 0,0-1 0 0 0,0 1 0 0 0,0 0-1 0 0,-1 0 1 0 0,1-1 0 0 0,0 1-1 0 0,0 0 1 0 0,0 0 0 0 0,0-1 0 0 0,-1 1-1 0 0,1 0 1 0 0,0-1 0 0 0,0 1 0 0 0,0 0-1 0 0,0 0 1 0 0,0-1 0 0 0,0 1 0 0 0,0 0-1 0 0,0-1 1 0 0,0 0-5 0 0,-1 1-1 0 0,1-1 1 0 0,0 0-1 0 0,0 0 1 0 0,0 1-1 0 0,0-1 1 0 0,0 0-1 0 0,0 0 1 0 0,0 1-1 0 0,0-1 1 0 0,0 0-1 0 0,1 0 1 0 0,-1 1-1 0 0,0-1 1 0 0,0 0-1 0 0,1 1 0 0 0,-1-1 1 0 0,0 0-1 0 0,1 1 1 0 0,-1-1-1 0 0,1 0 1 0 0,-1 1-1 0 0,0-1 1 0 0,1 1-1 0 0,0-1 1 0 0,-1 1-1 0 0,1-1 1 0 0,0 0-1 0 0,-1 1-11 0 0,1-1-92 0 0,8-11-173 0 0,-8 9 322 0 0,-11 16 98 0 0,9-10-132 0 0,-14 18 66 0 0,-11 3-74 0 0,38-43-263 0 0,-11 16 270 0 0,0 1 0 0 0,0-1 0 0 0,1 1 0 0 0,-1-1 0 0 0,1 1 0 0 0,0 0 0 0 0,0 0 0 0 0,0-1 0 0 0,3-1 0 0 0,4-2 321 0 0,-9 6-319 0 0,0 0 1 0 0,1 0-1 0 0,-1 0 0 0 0,0 0 1 0 0,0 0-1 0 0,0 0 0 0 0,0 0 0 0 0,0 0 1 0 0,0 0-1 0 0,0 0 0 0 0,0 0 1 0 0,0 0-1 0 0,0 0 0 0 0,0 0 0 0 0,0 0 1 0 0,0 0-1 0 0,0 0 0 0 0,1 0 1 0 0,-1 0-1 0 0,0 0 0 0 0,0 0 0 0 0,0 0 1 0 0,0 0-1 0 0,0 0 0 0 0,0 0 1 0 0,0 0-1 0 0,0 0 0 0 0,0 0 0 0 0,0 0 1 0 0,0 0-1 0 0,0 0 0 0 0,0 0 1 0 0,0 0-1 0 0,0 0 0 0 0,0 1 0 0 0,0-1 1 0 0,0 0-1 0 0,0 0 0 0 0,0 0 1 0 0,0 0-1 0 0,0 0 0 0 0,0 0 0 0 0,0 0 1 0 0,0 0-1 0 0,0 0 0 0 0,0 0 1 0 0,0 0-1 0 0,0 0 0 0 0,0 0 0 0 0,0 0 1 0 0,0 0-1 0 0,0 1 0 0 0,0-1 1 0 0,0 0-1 0 0,0 0 0 0 0,0 0 0 0 0,0 0 1 0 0,0 0-1 0 0,0 0 0 0 0,0 0 1 0 0,0 0-1 0 0,0 0 0 0 0,-10 18 1075 0 0,2-5-1144 0 0,-3 5 164 0 0,5-11-102 0 0,1 1 0 0 0,1-1 0 0 0,-6 12 0 0 0,9-18-246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40 5527 0 0,'0'0'423'0'0,"-7"-5"1486"0"0,2 2-624 0 0,0 0-1 0 0,0 0 1 0 0,0 0-1 0 0,-8-2 0 0 0,-27-6 604 0 0,22 8-1556 0 0,-1 1 1 0 0,-22 0-1 0 0,18 4-182 0 0,1 1 0 0 0,0 1 0 0 0,-1 1 0 0 0,2 0 0 0 0,-35 15 0 0 0,25-8-145 0 0,1 2 1 0 0,-34 20 0 0 0,-53 42-10 0 0,14-1 4 0 0,84-58 0 0 0,0 0 0 0 0,1 0 0 0 0,-16 22 0 0 0,32-37-3 0 0,1 0 0 0 0,-1 0-1 0 0,1 0 1 0 0,0 0 0 0 0,0 1-1 0 0,0-1 1 0 0,0 0 0 0 0,0 1-1 0 0,0-1 1 0 0,1 1 0 0 0,-1-1-1 0 0,1 0 1 0 0,0 1 0 0 0,0 0-1 0 0,0-1 1 0 0,0 1 0 0 0,0-1-1 0 0,0 1 1 0 0,0-1 0 0 0,1 1-1 0 0,0-1 1 0 0,-1 1 0 0 0,1-1-1 0 0,0 0 1 0 0,0 1 0 0 0,0-1-1 0 0,0 0 1 0 0,1 0 0 0 0,2 4-1 0 0,3 2-16 0 0,0 0-1 0 0,0 0 0 0 0,1 0 1 0 0,0-1-1 0 0,15 11 0 0 0,12 5-45 0 0,71 36 0 0 0,43 8 142 0 0,-78-37 112 0 0,-71-30-187 0 0,13 5 130 0 0,0 1 0 0 0,-1 1-1 0 0,12 8 1 0 0,-22-13-92 0 0,1-1 0 0 0,-1 1 1 0 0,0-1-1 0 0,0 1 0 0 0,0 0 0 0 0,0 0 0 0 0,0 0 0 0 0,-1 0 0 0 0,1 0 0 0 0,-1 0 0 0 0,1 0 1 0 0,-1 1-1 0 0,0-1 0 0 0,1 0 0 0 0,-1 1 0 0 0,-1-1 0 0 0,1 1 0 0 0,0 0 0 0 0,0-1 0 0 0,-1 1 1 0 0,0 0-1 0 0,1-1 0 0 0,-1 5 0 0 0,-1-4 38 0 0,0 0 0 0 0,0-1 1 0 0,0 1-1 0 0,0 0 0 0 0,-1 0 0 0 0,1-1 1 0 0,-1 1-1 0 0,1-1 0 0 0,-1 1 1 0 0,0-1-1 0 0,0 0 0 0 0,0 0 0 0 0,0 0 1 0 0,0 0-1 0 0,-1 0 0 0 0,1 0 0 0 0,-1 0 1 0 0,-3 1-1 0 0,-3 2 207 0 0,-1 0 1 0 0,0-1-1 0 0,-18 5 0 0 0,-16 2 194 0 0,-72 9 0 0 0,-46-7-1121 0 0,145-11 409 0 0,-47-1-621 0 0,58-1 722 0 0,1 0-1 0 0,0-1 1 0 0,-1 0-1 0 0,1 0 1 0 0,0 0-1 0 0,0-1 1 0 0,0 1-1 0 0,0-1 1 0 0,-7-4 0 0 0,11 5 75 0 0,0 0 1 0 0,0 0-1 0 0,0 1 1 0 0,0-1-1 0 0,-1 0 1 0 0,2 0 0 0 0,-1 0-1 0 0,0 0 1 0 0,0-1-1 0 0,0 1 1 0 0,0 0 0 0 0,1 0-1 0 0,-1 0 1 0 0,1-1-1 0 0,-1 1 1 0 0,1 0-1 0 0,-1-1 1 0 0,1 1 0 0 0,0 0-1 0 0,-1-3 1 0 0,1 1-13 0 0,0 0 0 0 0,1 1 0 0 0,-1-1 0 0 0,0 0 0 0 0,1 0 0 0 0,0 1 0 0 0,0-1 0 0 0,0 0 0 0 0,2-4 0 0 0,2-2-57 0 0,1-1 1 0 0,1 1 0 0 0,-1 0 0 0 0,10-9-1 0 0,142-135 1029 0 0,-112 111-420 0 0,9-4 278 0 0,67-44 1 0 0,-13 12-42 0 0,-57 36-316 0 0,-50 41-362 0 0,-14 5-719 0 0,-1 1-3957 0 0,14-8 3082 0 0,9-13-58 0 0,11-2-12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3 133 9671 0 0,'0'0'748'0'0,"-2"-7"-173"0"0,2 5-57 0 0,0 1 0 0 0,0-1 0 0 0,0 1-1 0 0,0-1 1 0 0,0 1 0 0 0,1-1 0 0 0,-1 1 0 0 0,0-1 0 0 0,1 1 0 0 0,-1-1-1 0 0,1 1 1 0 0,-1-1 0 0 0,1 1 0 0 0,0 0 0 0 0,1-2 0 0 0,0 1-178 0 0,-1 0 0 0 0,1 0 1 0 0,1 0-1 0 0,-1 0 1 0 0,0 0-1 0 0,0 0 0 0 0,5-2 1 0 0,2 0-164 0 0,1-1 1 0 0,0 2 0 0 0,14-5-1 0 0,-21 8 28 0 0,57-14 249 0 0,0 3 1 0 0,63-4-1 0 0,19-2-3141 0 0,-110 12 1348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80 5983 0 0,'0'0'464'0'0,"-1"-1"-305"0"0,-21-10 863 0 0,7 5 4912 0 0,-28-8 3278 0 0,44 13-9067 0 0,11-4-39 0 0,-1 1 1 0 0,1 0-1 0 0,0 0 0 0 0,0 1 0 0 0,24-3 0 0 0,1-1-26 0 0,-13 2-23 0 0,1 1-1 0 0,41-1 1 0 0,-52 5-35 0 0,-1 1 0 0 0,0 0 0 0 0,1 0-1 0 0,-1 2 1 0 0,0-1 0 0 0,21 8 0 0 0,-31-9-21 0 0,-1 0 1 0 0,0 0-1 0 0,0 0 0 0 0,0 0 0 0 0,1 1 0 0 0,-1-1 1 0 0,0 0-1 0 0,-1 1 0 0 0,1-1 0 0 0,0 1 0 0 0,0 0 0 0 0,-1 0 1 0 0,1-1-1 0 0,-1 1 0 0 0,1 0 0 0 0,-1 0 0 0 0,0 1 1 0 0,0-1-1 0 0,0 0 0 0 0,0 0 0 0 0,0 1 0 0 0,0-1 1 0 0,0 5-1 0 0,-1-4 2 0 0,0 0-1 0 0,0 0 1 0 0,0 1 0 0 0,-1-1-1 0 0,1 0 1 0 0,-1 0 0 0 0,0 1-1 0 0,0-1 1 0 0,0 0 0 0 0,0 0 0 0 0,0 0-1 0 0,-1 0 1 0 0,0-1 0 0 0,1 1-1 0 0,-1 0 1 0 0,0 0 0 0 0,-3 2-1 0 0,-10 11 51 0 0,-1-1 0 0 0,-1-1-1 0 0,0 0 1 0 0,-37 22-1 0 0,-83 35 269 0 0,103-55-302 0 0,-151 59-282 0 0,128-54 190 0 0,41-14-183 0 0,19-8-494 0 0,30-9-571 0 0,-23 7 1424 0 0,26-6-371 0 0,0 2-1 0 0,67-5 1 0 0,-95 11 256 0 0,-1 1 1 0 0,1 0-1 0 0,0 0 1 0 0,-1 1-1 0 0,1 0 1 0 0,0 0-1 0 0,-1 1 1 0 0,0 0-1 0 0,1 0 1 0 0,-1 1-1 0 0,0 0 0 0 0,8 4 1 0 0,-11-4 24 0 0,0 0-1 0 0,1 0 1 0 0,-1 0 0 0 0,-1 1-1 0 0,1 0 1 0 0,0-1 0 0 0,-1 1-1 0 0,0 0 1 0 0,1 1 0 0 0,-2-1-1 0 0,1 0 1 0 0,0 1 0 0 0,-1 0-1 0 0,0-1 1 0 0,0 1 0 0 0,-1 0-1 0 0,1 0 1 0 0,1 9 0 0 0,-1-1 166 0 0,-1 1 0 0 0,0-1 0 0 0,-1 1 0 0 0,0-1 1 0 0,-1 1-1 0 0,0-1 0 0 0,-2 0 0 0 0,-5 24 1 0 0,5-28-120 0 0,-1-1 0 0 0,1 0 0 0 0,-1 0 0 0 0,-1 0 1 0 0,1 0-1 0 0,-1-1 0 0 0,0 1 0 0 0,-1-1 0 0 0,0-1 1 0 0,0 1-1 0 0,-1-1 0 0 0,0 0 0 0 0,0 0 0 0 0,-8 5 0 0 0,-1-2-24 0 0,-1 1-1 0 0,0-2 0 0 0,-1 0 1 0 0,0-1-1 0 0,-19 4 0 0 0,26-8-107 0 0,1-1 1 0 0,-1 0-1 0 0,0 0 0 0 0,0-1 0 0 0,1-1 1 0 0,-1 0-1 0 0,0-1 0 0 0,0 0 1 0 0,0 0-1 0 0,-14-5 0 0 0,-10-11-3350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18 8287 0 0,'1'-1'639'0'0,"20"-15"11533"0"0,-26 24-10904 0 0,-10 12-1009 0 0,-1 0-1 0 0,-26 24 1 0 0,9-11-218 0 0,-44 49 63 0 0,-219 259 0 0 0,284-325-109 0 0,0 2-1 0 0,1-1 0 0 0,1 1 1 0 0,1 1-1 0 0,1 0 0 0 0,-9 27 1 0 0,15-38 31 0 0,0 0 1 0 0,1 0 0 0 0,0 0-1 0 0,0 0 1 0 0,0 1 0 0 0,1-1-1 0 0,1 0 1 0 0,-1 0-1 0 0,1 0 1 0 0,1 0 0 0 0,-1 0-1 0 0,2 0 1 0 0,-1 0 0 0 0,1 0-1 0 0,0 0 1 0 0,0-1 0 0 0,1 0-1 0 0,8 12 1 0 0,-5-10 99 0 0,0-1 0 0 0,0 0 1 0 0,1 0-1 0 0,0-1 0 0 0,0 0 1 0 0,1-1-1 0 0,0 0 0 0 0,0 0 1 0 0,1-1-1 0 0,-1 0 0 0 0,1-1 1 0 0,0 0-1 0 0,0 0 0 0 0,21 4 0 0 0,-22-7-99 0 0,-7-1-84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33 5695 0 0,'0'0'5943'0'0,"1"-8"-4166"0"0,1 5-1459 0 0,0 0 0 0 0,0 1 0 0 0,1 0 0 0 0,-1-1 0 0 0,1 1 0 0 0,-1 0 0 0 0,1 0 0 0 0,6-3 2602 0 0,-10 7-2622 0 0,-14 25 378 0 0,-24 31 1 0 0,-2 2-200 0 0,-74 152 32 0 0,99-176-486 0 0,2 0 0 0 0,1 1 0 0 0,2 0 0 0 0,-7 46 0 0 0,15-64-4 0 0,2-9 11 0 0,-1 0-1 0 0,0-1 0 0 0,-5 17 0 0 0,6-24-93 0 0,0 0 0 0 0,0 0-1 0 0,0 0 1 0 0,0-1-1 0 0,0 1 1 0 0,-1 0 0 0 0,1 0-1 0 0,-1-1 1 0 0,1 1 0 0 0,-1-1-1 0 0,-3 3 1 0 0,1-3-2688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 14511 0 0,'3'-8'7717'0'0,"-13"11"-7486"0"0,0 6-421 0 0,0 1-1 0 0,1 0 1 0 0,1 0-1 0 0,-1 1 1 0 0,2 0-1 0 0,-13 23 1 0 0,10-6-2710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15487 0 0,'0'0'1408'0'0,"-1"1"-1162"0"0,-99 135 3303 0 0,85-114-3204 0 0,2 1 0 0 0,1 0 0 0 0,1 1 0 0 0,-12 38 0 0 0,5 1-205 0 0,-2 7 170 0 0,-34 81 0 0 0,49-142-340 0 0,1 0 1 0 0,-13 17-1 0 0,16-25-104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9215 0 0,'0'0'707'0'0,"-1"1"-464"0"0,-2 1 41 0 0,0 1 1 0 0,0-1 0 0 0,0 1 0 0 0,0 0-1 0 0,1 0 1 0 0,-1 0 0 0 0,1 0-1 0 0,0 1 1 0 0,0-1 0 0 0,0 0 0 0 0,0 1-1 0 0,1 0 1 0 0,-1-1 0 0 0,1 1-1 0 0,0 0 1 0 0,0 0 0 0 0,0 0 0 0 0,0 7-1 0 0,1-1 93 0 0,-1-1 1 0 0,1 1-1 0 0,1-1 0 0 0,0 1 0 0 0,0-1 0 0 0,5 19 0 0 0,-2-19-243 0 0,0 0 1 0 0,0 0-1 0 0,1 0 0 0 0,0 0 1 0 0,1-1-1 0 0,0 0 0 0 0,0 0 1 0 0,14 14-1 0 0,7 3 347 0 0,31 22 1 0 0,-54-44-437 0 0,85 60 747 0 0,38 31 295 0 0,-114-82-959 0 0,1 0 0 0 0,-2 1 0 0 0,0 1 1 0 0,0 0-1 0 0,-1 1 0 0 0,13 23 0 0 0,-20-29-108 0 0,1 0 0 0 0,-1 1 0 0 0,-1 0-1 0 0,0 0 1 0 0,0 0 0 0 0,-1 0 0 0 0,-1 0 0 0 0,1 1 0 0 0,-2-1-1 0 0,1 0 1 0 0,-1 1 0 0 0,-1-1 0 0 0,0 1 0 0 0,0-1-1 0 0,-1 0 1 0 0,-1 0 0 0 0,0 0 0 0 0,0 0 0 0 0,-6 12 0 0 0,2-7 20 0 0,-1 0 1 0 0,-1-1 0 0 0,0 0 0 0 0,-1 0-1 0 0,-1-1 1 0 0,0 0 0 0 0,0-1 0 0 0,-1-1-1 0 0,-1 1 1 0 0,0-2 0 0 0,-17 11-1 0 0,-27 15-57 0 0,-103 72-2505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46 11519 0 0,'6'-10'584'0'0,"-4"7"-201"0"0,0-1-1 0 0,0 0 1 0 0,0 0-1 0 0,0 0 1 0 0,-1 0-1 0 0,2-9 1 0 0,-13 26 1890 0 0,-14 20 0 0 0,-121 232-2374 0 0,49-80 42 0 0,21-47 16 0 0,26-45-379 0 0,-92 131 1 0 0,129-209 256 0 0,-23 33 120 0 0,32-43-186 0 0,0 0-1 0 0,0 1 0 0 0,1-1 1 0 0,-1 1-1 0 0,1-1 1 0 0,-3 12-1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4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7831 0 0,'0'0'706'0'0,"5"-7"-152"0"0,-1 4 672 0 0,0 0-1 0 0,1-1 1 0 0,-1 1-1 0 0,0 1 1 0 0,6-4-1 0 0,25-9 2759 0 0,-19 8-3307 0 0,36-14 301 0 0,74-22 1 0 0,-102 37-931 0 0,0 1 0 0 0,0 1 0 0 0,0 0 0 0 0,0 2 0 0 0,44 3 0 0 0,-62-1-166 0 0,-1 0 0 0 0,1 1 0 0 0,-1 0 0 0 0,1 1 0 0 0,8 2 0 0 0,0 6-6047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11055 0 0,'0'0'1002'0'0,"2"1"-824"0"0,7 2 980 0 0,1-1-1 0 0,0-1 1 0 0,0 1-1 0 0,0-2 1 0 0,0 1-1 0 0,12-2 1 0 0,62-8 1614 0 0,7-6-2090 0 0,-43 6-955 0 0,0 2 0 0 0,56-1-1 0 0,-81 7-1020 0 0,-3 1-377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98 919 0 0,'-24'0'16781'0'0,"20"-3"-16738"0"0,-2-1 974 0 0,6 4-975 0 0,0-1 0 0 0,-1 1 0 0 0,1-1 0 0 0,0 1 0 0 0,-1 0 0 0 0,1-1 0 0 0,0 1 1 0 0,-1 0-1 0 0,1 0 0 0 0,-1-1 0 0 0,1 1 0 0 0,-1 0 0 0 0,1 0 0 0 0,0-1 0 0 0,-1 1 0 0 0,1 0 0 0 0,-1 0 0 0 0,0 0 0 0 0,-19-1 736 0 0,13 0-553 0 0,1 0 0 0 0,0 1 0 0 0,0 0 0 0 0,0 1 0 0 0,-10 1 0 0 0,-34 5 862 0 0,27-4 242 0 0,180-31-833 0 0,-114 18-394 0 0,-6 1-59 0 0,1 2-1 0 0,0 1 1 0 0,40-1-1 0 0,-22 12-417 0 0,-43-3 128 0 0,-1 0 0 0 0,0-1 0 0 0,1-1 1 0 0,18-1-1 0 0,-6-3-1588 0 0,0-2 1 0 0,38-12-1 0 0,-38 9 116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355 130 9215 0 0,'-9'1'950'0'0,"-1"2"-453"0"0,0 0 1 0 0,0 1 0 0 0,-9 4 0 0 0,-3-1 6061 0 0,29-15-6768 0 0,-2 4 240 0 0,-1 0 0 0 0,1 0 1 0 0,0 0-1 0 0,0 0 0 0 0,1 1 0 0 0,10-5 1 0 0,39-14 363 0 0,-19 9-150 0 0,15-8-139 0 0,1 3 1 0 0,92-19 0 0 0,-132 35 144 0 0,1 0 1 0 0,14 0 0 0 0,-23 2-173 0 0,1 0 0 0 0,0 1 0 0 0,-1-1 0 0 0,1 1 0 0 0,0 0 0 0 0,-1 0 0 0 0,1 1 0 0 0,6 2 0 0 0,-11-4-70 0 0,1 1 0 0 0,-1-1-1 0 0,1 1 1 0 0,-1-1-1 0 0,1 1 1 0 0,-1-1 0 0 0,1 1-1 0 0,-1 0 1 0 0,0-1 0 0 0,1 1-1 0 0,-1 0 1 0 0,0-1 0 0 0,1 1-1 0 0,-1 0 1 0 0,0-1 0 0 0,0 1-1 0 0,0 0 1 0 0,0-1 0 0 0,0 1-1 0 0,0 0 1 0 0,1 0 0 0 0,-2 0-1 0 0,0 16 9 0 0,-1-12 12 0 0,0 1 1 0 0,0-1-1 0 0,0 1 0 0 0,-1-1 1 0 0,0 0-1 0 0,0 0 0 0 0,0 0 1 0 0,-7 8-1 0 0,-38 36 100 0 0,28-30-111 0 0,-4 4-16 0 0,-2-2 0 0 0,-39 28 0 0 0,-62 28-495 0 0,65-40 144 0 0,-15 9-99 0 0,-168 112-689 0 0,200-126 1135 0 0,43-30 854 0 0,14-1-542 0 0,39 5 125 0 0,1-2 0 0 0,-1-2 0 0 0,76-8-1 0 0,-63-4 42 0 0,-1-2-1 0 0,80-27 0 0 0,-109 29-261 0 0,-32 10-298 0 0,-3 2 0 0 0,-1 0 0 0 0,1 0-1 0 0,-1 0 1 0 0,0 0 0 0 0,1-1-1 0 0,-5 4 1 0 0,-20 13-2281 0 0,12-10 963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5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 15663 0 0,'-9'-2'1626'0'0,"3"1"-1033"0"0,-1 0 0 0 0,1 1 0 0 0,0-1 0 0 0,-1 1 0 0 0,1 0 0 0 0,0 1 0 0 0,-7 1 0 0 0,12-2-564 0 0,0 0 0 0 0,0 1 0 0 0,0-1 0 0 0,0 1 0 0 0,0-1 0 0 0,0 1 0 0 0,0-1 0 0 0,0 1 0 0 0,0 0 0 0 0,0-1 0 0 0,1 1 0 0 0,-1 0 1 0 0,0 0-1 0 0,0 0 0 0 0,1 0 0 0 0,-1-1 0 0 0,1 1 0 0 0,-1 0 0 0 0,0 0 0 0 0,1 0 0 0 0,0 0 0 0 0,-1 0 0 0 0,1 0 0 0 0,0 0 1 0 0,-1 1-1 0 0,1-1 0 0 0,0 2 0 0 0,0 0 27 0 0,-1 1 0 0 0,1 0 0 0 0,0 0 0 0 0,1-1 0 0 0,-1 1 0 0 0,2 5 0 0 0,-2-7-51 0 0,1 1-1 0 0,-1-1 0 0 0,1 0 1 0 0,0 0-1 0 0,-1 1 1 0 0,1-1-1 0 0,0 0 0 0 0,0 0 1 0 0,1 0-1 0 0,1 3 1 0 0,1 0 37 0 0,7 11 99 0 0,-7-12-280 0 0,-3-3-810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4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796 112 1839 0 0,'2'-4'1'0'0,"0"1"-1"0"0,0-1 0 0 0,0 1 0 0 0,1 0 1 0 0,-1 0-1 0 0,1 0 0 0 0,0 0 0 0 0,0 0 1 0 0,0 0-1 0 0,0 1 0 0 0,6-4 0 0 0,5-3 2109 0 0,23-9-1 0 0,-25 12 950 0 0,23-10 3796 0 0,20-7-215 0 0,-65 25-6130 0 0,-326 103 86 0 0,190-57-1098 0 0,109-39-278 0 0,-76 11 1 0 0,102-19 486 0 0,1 0 0 0 0,0-1-1 0 0,0-1 1 0 0,-11-1 0 0 0,18 2 233 0 0,1 0-1 0 0,0-1 0 0 0,0 1 1 0 0,0 0-1 0 0,0-1 0 0 0,0 0 1 0 0,0 1-1 0 0,0-1 1 0 0,0 0-1 0 0,0 0 0 0 0,1 0 1 0 0,-1 0-1 0 0,0-1 0 0 0,0 1 1 0 0,1 0-1 0 0,-1-1 1 0 0,1 1-1 0 0,-1-1 0 0 0,1 0 1 0 0,0 1-1 0 0,0-1 0 0 0,-1 0 1 0 0,1 0-1 0 0,1 0 0 0 0,-1 0 1 0 0,-1-2-1 0 0,2 2 39 0 0,0 0-1 0 0,0 1 0 0 0,0-1 0 0 0,0 0 1 0 0,0 0-1 0 0,1 1 0 0 0,-1-1 1 0 0,0 0-1 0 0,1 0 0 0 0,0 1 0 0 0,-1-1 1 0 0,1 1-1 0 0,0-1 0 0 0,0 0 1 0 0,0 1-1 0 0,0-1 0 0 0,0 1 0 0 0,0 0 1 0 0,0-1-1 0 0,0 1 0 0 0,1 0 1 0 0,-1 0-1 0 0,2-2 0 0 0,4-1-32 0 0,-1-1 1 0 0,1 1-1 0 0,13-6 0 0 0,-92 59 576 0 0,43-27-382 0 0,-7 6 65 0 0,1 2 1 0 0,-43 45-1 0 0,74-70-138 0 0,-1 1 0 0 0,0 0 0 0 0,1 0 0 0 0,0 0 0 0 0,1 1-1 0 0,0-1 1 0 0,0 1 0 0 0,0 0 0 0 0,0 0 0 0 0,1 0 0 0 0,-1 8 0 0 0,2-10 38 0 0,0 0 0 0 0,1 0 0 0 0,0 0 0 0 0,0 0 0 0 0,0 0 0 0 0,0 0 1 0 0,1 0-1 0 0,0-1 0 0 0,0 1 0 0 0,0 0 0 0 0,0 0 0 0 0,1-1 0 0 0,0 1 0 0 0,0-1 0 0 0,0 1 1 0 0,1-1-1 0 0,4 6 0 0 0,-5-7-61 0 0,1-1 0 0 0,-1 1 1 0 0,1-1-1 0 0,0 0 0 0 0,0 0 0 0 0,0 0 1 0 0,0 0-1 0 0,0 0 0 0 0,1-1 0 0 0,-1 0 1 0 0,0 1-1 0 0,1-1 0 0 0,-1 0 0 0 0,1-1 1 0 0,3 1-1 0 0,7 1 62 0 0,-1-1 1 0 0,22-2-1 0 0,-31 1-81 0 0,68-5 77 0 0,34-1 17 0 0,-52 7-121 0 0,-24-2-7 0 0,-1 2 0 0 0,0 1-1 0 0,1 1 1 0 0,53 13 0 0 0,-21 5-14 0 0,-41-12 16 0 0,1-2 1 0 0,0-1-1 0 0,0 0 1 0 0,0-1 0 0 0,26 1-1 0 0,-20-6 129 0 0,-16 0 26 0 0,0 0 0 0 0,1 1 0 0 0,-1 1 0 0 0,19 3-1 0 0,-30-4 310 0 0,0 10-115 0 0,-1-9-316 0 0,0 1 0 0 0,0-1-1 0 0,0 1 1 0 0,0-1-1 0 0,0 0 1 0 0,-1 1 0 0 0,1-1-1 0 0,-1 0 1 0 0,1 1 0 0 0,-3 3-1 0 0,-1 2 46 0 0,-1 0 0 0 0,0 1 0 0 0,0-2 0 0 0,-1 1 0 0 0,0-1 0 0 0,-1 0-1 0 0,-10 10 1 0 0,-55 38 380 0 0,48-39-402 0 0,0-2-1 0 0,-1 0 0 0 0,-1-1 1 0 0,0-1-1 0 0,0-2 1 0 0,-1-1-1 0 0,-1 0 0 0 0,0-3 1 0 0,-34 5-1 0 0,-120 3 210 0 0,-22 3-440 0 0,184-15 148 0 0,19-2-148 0 0,12-4-763 0 0,50-11 277 0 0,-54 14 114 0 0,1 0 0 0 0,-1 0-1 0 0,0 1 1 0 0,1 0-1 0 0,-1 0 1 0 0,10 2-1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1487 14 4607 0 0,'0'0'1698'0'0,"-12"-9"2451"0"0,9 8-4020 0 0,1 1 0 0 0,-1-1 1 0 0,0 0-1 0 0,1 1 0 0 0,-1-1 0 0 0,0 1 0 0 0,0 0 0 0 0,1 0 1 0 0,-1 0-1 0 0,0 0 0 0 0,0 0 0 0 0,-2 1 0 0 0,-37 10 260 0 0,22-5-186 0 0,3-1-80 0 0,-13 3 333 0 0,-36 5-1 0 0,54-11-259 0 0,-1 1 1 0 0,-14 6-1 0 0,-3-1 25 0 0,-200 65-31 0 0,36-11-163 0 0,139-47-23 0 0,-89 12 0 0 0,-62-9 54 0 0,152-16-60 0 0,-97-11-1 0 0,109 5 3 0 0,22 3 48 0 0,0-2 0 0 0,1 0 0 0 0,-23-6 0 0 0,40 8 330 0 0,5 1-298 0 0,35-1 24 0 0,44 2 130 0 0,-69 0-118 0 0,-1 1 0 0 0,0 0 0 0 0,1 1 0 0 0,19 7 0 0 0,-19-5-43 0 0,0 0 0 0 0,-1 1 0 0 0,0 1 0 0 0,0 0 0 0 0,11 9 0 0 0,-18-13-69 0 0,-1 1-1 0 0,0 0 0 0 0,0 0 1 0 0,0 0-1 0 0,0 1 0 0 0,-1-1 1 0 0,1 1-1 0 0,-1 0 0 0 0,-1 0 1 0 0,1 0-1 0 0,-1 0 0 0 0,0 1 1 0 0,0-1-1 0 0,2 11 0 0 0,5 67-3 0 0,-8-64 0 0 0,0 0 0 0 0,1 0 0 0 0,1 0 0 0 0,1-1 0 0 0,1 1 0 0 0,8 19 0 0 0,-5-21-4 0 0,1 0-1 0 0,0-1 0 0 0,24 30 1 0 0,43 38 254 0 0,-28-31 342 0 0,-47-52-578 0 0,-1 0-1 0 0,1-1 1 0 0,-1 1-1 0 0,0 0 1 0 0,1 0 0 0 0,-1 0-1 0 0,0-1 1 0 0,0 1-1 0 0,0 0 1 0 0,0 0-1 0 0,0 0 1 0 0,0 1-1 0 0,0-1 10 0 0,1 2 266 0 0,-4 1-153 0 0,3-4-129 0 0,0 0 0 0 0,0 1 0 0 0,0-1 0 0 0,0 0 0 0 0,0 0 0 0 0,0 0 0 0 0,-1 1 0 0 0,1-1 0 0 0,0 0-1 0 0,0 0 1 0 0,0 0 0 0 0,0 1 0 0 0,0-1 0 0 0,0 0 0 0 0,0 0 0 0 0,-1 0 0 0 0,1 0 0 0 0,0 1 0 0 0,0-1 0 0 0,0 0 0 0 0,0 0 0 0 0,-1 0 0 0 0,1 0-1 0 0,0 0 1 0 0,0 0 0 0 0,0 0 0 0 0,-1 0 0 0 0,1 1 0 0 0,0-1 0 0 0,0 0 0 0 0,0 0 0 0 0,-1 0 0 0 0,1 0 0 0 0,0 0 0 0 0,-1 0 0 0 0,-1-1 14 0 0,0 0 1 0 0,-1 0 0 0 0,1 0 0 0 0,0 0 0 0 0,0 0-1 0 0,0-1 1 0 0,0 1 0 0 0,0-1 0 0 0,0 1 0 0 0,0-1 0 0 0,0 0-1 0 0,1 1 1 0 0,-1-1 0 0 0,0 0 0 0 0,1 0 0 0 0,0 0-1 0 0,-1-1 1 0 0,1 1 0 0 0,0 0 0 0 0,0 0 0 0 0,0-1-1 0 0,1 1 1 0 0,-1 0 0 0 0,0-6 0 0 0,-1-3 13 0 0,0-1 1 0 0,1 0-1 0 0,0-23 0 0 0,4-2-7 0 0,1 0 0 0 0,2 0-1 0 0,1 1 1 0 0,2 0 0 0 0,21-55 0 0 0,87-163-18 0 0,-107 234-11 0 0,12-27-83 0 0,-21 45 6 0 0,-1 4-169 0 0,2 14-160 0 0,0 26 0 0 0,-1 6-1624 0 0,1-32 597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45 8287 0 0,'1'-1'639'0'0,"7"-16"3973"0"0,2 1-2913 0 0,-5 13-1638 0 0,1 2 0 0 0,-1-1 1 0 0,0 1-1 0 0,1 0 0 0 0,-1 0 1 0 0,1 0-1 0 0,-1 1 0 0 0,1-1 1 0 0,-1 1-1 0 0,1 1 0 0 0,-1-1 1 0 0,1 1-1 0 0,-1 0 0 0 0,0 0 1 0 0,1 1-1 0 0,-1 0 0 0 0,6 2 1 0 0,-10-3-49 0 0,1 0 0 0 0,-1 0 1 0 0,0-1-1 0 0,0 1 1 0 0,0 0-1 0 0,0 0 1 0 0,0 0-1 0 0,-1 0 0 0 0,1 0 1 0 0,0 0-1 0 0,0 1 1 0 0,-1-1-1 0 0,1 0 1 0 0,-1 0-1 0 0,1 0 0 0 0,-1 1 1 0 0,1-1-1 0 0,-1 0 1 0 0,0 1-1 0 0,1-1 1 0 0,-1 0-1 0 0,0 1 0 0 0,0-1 1 0 0,0 0-1 0 0,0 1 1 0 0,0-1-1 0 0,-1 0 1 0 0,1 1-1 0 0,0-1 0 0 0,-1 0 1 0 0,0 2-1 0 0,0 3 53 0 0,-1-1 1 0 0,0 1-1 0 0,-1-1 0 0 0,1 1 0 0 0,-6 6 0 0 0,-22 28 196 0 0,-1-1-1 0 0,-39 36 1 0 0,-39 48-11 0 0,108-122-179 0 0,2 0-49 0 0,0 0 0 0 0,0 0-1 0 0,-1 0 1 0 0,1 0 0 0 0,0-1 0 0 0,0 1-1 0 0,0 0 1 0 0,1-1 0 0 0,-1 1 0 0 0,0-1-1 0 0,0 1 1 0 0,0-1 0 0 0,0 1 0 0 0,0-1-1 0 0,3 1 1 0 0,9 0 64 0 0,0-1 1 0 0,0 0-1 0 0,0 0 0 0 0,0-1 0 0 0,24-5 0 0 0,-9 1 4 0 0,10 0-62 0 0,93-11 98 0 0,-110 15-113 0 0,-1 1 0 0 0,0 0 0 0 0,0 2 0 0 0,28 5 0 0 0,-41-6-123 0 0,-1 1-1 0 0,0 0 1 0 0,0 1-1 0 0,-1-1 1 0 0,1 1 0 0 0,10 7-1 0 0,-14-9-25 0 0,0 1-1 0 0,0-1 0 0 0,0 1 0 0 0,0 0 1 0 0,0 0-1 0 0,0-1 0 0 0,-1 1 1 0 0,1 0-1 0 0,0 1 0 0 0,-1-1 1 0 0,0 0-1 0 0,0 0 0 0 0,1 1 0 0 0,-2-1 1 0 0,1 0-1 0 0,0 1 0 0 0,0-1 1 0 0,-1 1-1 0 0,1 3 0 0 0,-2 8-5760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5527 0 0,'-1'-15'-473'0'0,"1"9"2750"0"0,1-3 4609 0 0,-1 12-6750 0 0,1-1 1 0 0,0 0 0 0 0,0 0 0 0 0,0 0 0 0 0,0 0 0 0 0,0 0 0 0 0,3 3 0 0 0,0 2 66 0 0,3 6 31 0 0,0 0-1 0 0,-1 1 0 0 0,-1 0 1 0 0,0 0-1 0 0,-1 0 0 0 0,-1 1 1 0 0,0 0-1 0 0,0-1 0 0 0,-1 19 1 0 0,-3-19-208 0 0,1-3 33 0 0,0-9 406 0 0,16-13-251 0 0,-8 3-186 0 0,0-1 1 0 0,0 1 0 0 0,-1-1 0 0 0,9-15-1 0 0,-2 3-1 0 0,-1 3-71 0 0,13-16-321 0 0,-25 32 254 0 0,1 3-193 0 0,0-1 292 0 0,0 1-1 0 0,0 0 1 0 0,0 0-1 0 0,0 0 1 0 0,0 0 0 0 0,0 0-1 0 0,0 0 1 0 0,-1 0-1 0 0,1 1 1 0 0,0-1-1 0 0,-1 1 1 0 0,1-1-1 0 0,-1 1 1 0 0,1 0 0 0 0,-1 0-1 0 0,0-1 1 0 0,2 4-1 0 0,3 7 33 0 0,10 23-1 0 0,-3-4 86 0 0,-10-26-77 0 0,0 0 0 0 0,1-1 0 0 0,-1 1 0 0 0,1-1 0 0 0,-1 0 0 0 0,2 0-1 0 0,-1 0 1 0 0,0-1 0 0 0,1 1 0 0 0,-1-1 0 0 0,1 0 0 0 0,0 0 0 0 0,5 1 0 0 0,-6-2 36 0 0,0 0 1 0 0,0-1-1 0 0,0 0 1 0 0,1 0-1 0 0,-1 0 1 0 0,0-1-1 0 0,1 1 1 0 0,-1-1-1 0 0,0 0 1 0 0,1 0-1 0 0,-1-1 1 0 0,0 1 0 0 0,1-1-1 0 0,-1 0 1 0 0,0 0-1 0 0,0-1 1 0 0,6-1-1 0 0,-1-2 43 0 0,0 0 0 0 0,0-1-1 0 0,0 1 1 0 0,-1-2 0 0 0,0 1-1 0 0,0-1 1 0 0,-1 0 0 0 0,0-1-1 0 0,0 0 1 0 0,0 0 0 0 0,-1 0-1 0 0,0-1 1 0 0,-1 0 0 0 0,8-18-1 0 0,-3 1-29 0 0,-1-1 0 0 0,-2 1 0 0 0,0-2-1 0 0,3-36 1 0 0,-7 47-160 0 0,0 0 1 0 0,2 0-1 0 0,0 1 0 0 0,10-26 0 0 0,9 0-6263 0 0,-14 26 34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6911 0 0,'2'-1'5170'0'0,"4"-3"-4826"0"0,0 0 1 0 0,1 1-1 0 0,-1 0 0 0 0,1 1 1 0 0,0-1-1 0 0,0 1 1 0 0,0 1-1 0 0,0-1 1 0 0,7 0-1 0 0,22-5 73 0 0,40-16 159 0 0,-18 6-213 0 0,81-15 1 0 0,-131 31-539 0 0,0-1 1 0 0,0 2-1 0 0,1-1 1 0 0,-1 1-1 0 0,0 0 1 0 0,1 1-1 0 0,12 2 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 6447 0 0,'21'-9'15812'0'0,"-19"11"-15591"0"0,0 2-210 0 0,1 0-1 0 0,0 0 0 0 0,-1 0 0 0 0,0 1 0 0 0,0-1 1 0 0,-1 1-1 0 0,1 0 0 0 0,-1-1 0 0 0,0 1 0 0 0,0 0 1 0 0,0 0-1 0 0,-1 0 0 0 0,0 7 0 0 0,-1 8 26 0 0,-1-1 0 0 0,-5 22 1 0 0,5-27-34 0 0,0-7-3 0 0,0 1 0 0 0,0-1 0 0 0,-1 1 0 0 0,0-1 0 0 0,0 0 0 0 0,-1 0 0 0 0,-6 9 0 0 0,6-8-204 0 0,0 0 1 0 0,0 0-1 0 0,1 0 0 0 0,1 0 1 0 0,-3 13-1 0 0,-8 23-1100 0 0,4-25-66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8287 0 0,'0'0'639'0'0,"-1"2"-415"0"0,-16 15 987 0 0,2 2 0 0 0,0 0 0 0 0,1 1 0 0 0,-16 29 0 0 0,-38 93 531 0 0,51-105-1610 0 0,16-35-79 0 0,1-1 0 0 0,-1 1 0 0 0,0-1 0 0 0,1 1-1 0 0,-1-1 1 0 0,1 1 0 0 0,0 0 0 0 0,-1-1 0 0 0,1 1 0 0 0,0 0-1 0 0,0-1 1 0 0,0 1 0 0 0,0 0 0 0 0,0-1 0 0 0,0 1-1 0 0,1 0 1 0 0,-1-1 0 0 0,1 1 0 0 0,-1 0 0 0 0,1-1 0 0 0,-1 1-1 0 0,1-1 1 0 0,0 1 0 0 0,0-1 0 0 0,0 1 0 0 0,0-1 0 0 0,0 0-1 0 0,0 1 1 0 0,0-1 0 0 0,2 1 0 0 0,-1 0 14 0 0,0-1 0 0 0,0 1-1 0 0,1-1 1 0 0,-1 0 0 0 0,1 0 0 0 0,-1 0 0 0 0,0-1 0 0 0,1 1 0 0 0,0 0-1 0 0,-1-1 1 0 0,1 0 0 0 0,-1 1 0 0 0,1-1 0 0 0,-1 0 0 0 0,1-1-1 0 0,0 1 1 0 0,-1 0 0 0 0,1-1 0 0 0,3 0 0 0 0,2-2 59 0 0,1 0 0 0 0,-1-1 0 0 0,0 0 0 0 0,0 0 0 0 0,0-1 0 0 0,8-7 0 0 0,43-38 321 0 0,-11 8-292 0 0,160-112-928 0 0,-63 64-5878 0 0,-119 75 1240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10591 0 0,'0'0'2264'0'0,"1"1"-1017"0"0,17 1-662 0 0,1-1-1 0 0,-1 0 1 0 0,0-1 0 0 0,0-1-1 0 0,1-1 1 0 0,19-4 0 0 0,108-33 397 0 0,-29 6-426 0 0,-50 18-2035 0 0,-47 12-5064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0 919 0 0,'0'0'6331'0'0,"-9"3"-3426"0"0,6-2-2771 0 0,0 1 0 0 0,0 0-1 0 0,0 0 1 0 0,1 0 0 0 0,-1 1-1 0 0,0-1 1 0 0,1 1-1 0 0,0-1 1 0 0,-4 6 0 0 0,-17 30 517 0 0,14-22-348 0 0,-48 90 1405 0 0,-5 10-720 0 0,49-93-802 0 0,0 0-1 0 0,-10 29 1 0 0,23-48-203 0 0,0-1 1 0 0,0 1-1 0 0,0-1 0 0 0,0 1 0 0 0,1-1 0 0 0,-1 1 1 0 0,1-1-1 0 0,0 1 0 0 0,2 3 0 0 0,-2-5-263 0 0,2 8-8828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2303 0 0,'0'0'318'0'0,"7"-5"1520"0"0,16-15-8 0 0,57-47 1626 0 0,-69 59-3039 0 0,2 0 0 0 0,-1 1 0 0 0,1 0 0 0 0,0 1 0 0 0,17-5 0 0 0,-21 8-112 0 0,0 0 0 0 0,0 1 0 0 0,0 0 0 0 0,1 0 0 0 0,-1 1 0 0 0,14 0 0 0 0,-19 1-241 0 0,0 1 0 0 0,-1-1 0 0 0,1 1 0 0 0,0 0 0 0 0,-1 0 0 0 0,1 1 0 0 0,-1-1 0 0 0,1 1 1 0 0,-1-1-1 0 0,1 1 0 0 0,-1 0 0 0 0,0 0 0 0 0,0 1 0 0 0,0-1 0 0 0,0 0 0 0 0,-1 1 0 0 0,1 0 0 0 0,-1 0 0 0 0,3 3 0 0 0,-2-3-51 0 0,6 15 77 0 0,-8-17-82 0 0,0 3 7 0 0,1-1 0 0 0,-1 0 1 0 0,0 0-1 0 0,0 1 0 0 0,0-1 1 0 0,-1 1-1 0 0,1-1 1 0 0,-1 0-1 0 0,0 1 0 0 0,0-1 1 0 0,0 1-1 0 0,0-1 0 0 0,-1 1 1 0 0,1-1-1 0 0,-2 6 0 0 0,0-5-5 0 0,1 0 0 0 0,-1 0-1 0 0,1-1 1 0 0,-1 1 0 0 0,0 0 0 0 0,-1-1-1 0 0,1 1 1 0 0,-1-1 0 0 0,0 1 0 0 0,-5 4-1 0 0,-4 2 46 0 0,-20 15-1 0 0,9-8-4 0 0,-45 31 150 0 0,-7 6-28 0 0,64-44-133 0 0,0 0 1 0 0,0 0 0 0 0,1 1 0 0 0,-10 14-1 0 0,18-23-28 0 0,1 1-1 0 0,0-1 0 0 0,-1 0 1 0 0,1 0-1 0 0,0 1 0 0 0,0-1 1 0 0,1 0-1 0 0,-2 5 1 0 0,2 4 55 0 0,1-10-49 0 0,0 1 0 0 0,0 0 0 0 0,0 0-1 0 0,0-1 1 0 0,0 1 0 0 0,1-1 0 0 0,-1 1 0 0 0,0-1-1 0 0,1 1 1 0 0,-1-1 0 0 0,1 0 0 0 0,-1 0 0 0 0,1 1-1 0 0,0-1 1 0 0,0 0 0 0 0,-1-1 0 0 0,1 1 0 0 0,0 0 0 0 0,0 0-1 0 0,0-1 1 0 0,0 1 0 0 0,0-1 0 0 0,0 0 0 0 0,0 1-1 0 0,2-1 1 0 0,8 1 151 0 0,0-1 0 0 0,22-1 0 0 0,-29 1-99 0 0,39-6 284 0 0,-1-1 1 0 0,58-18-1 0 0,-22 5-225 0 0,-66 17-373 0 0,0 1 1 0 0,0 0-1 0 0,0 0 1 0 0,0 1-1 0 0,26 2 1 0 0,-19 2-615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0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49 7631 0 0,'62'-33'803'0'0,"-55"30"-544"0"0,0 1 1 0 0,0-1 0 0 0,0 1 0 0 0,0 1-1 0 0,1-1 1 0 0,-1 1 0 0 0,9 0-1 0 0,-16 1-185 0 0,1 0 0 0 0,-1 0 1 0 0,1 0-1 0 0,-1-1 0 0 0,1 1 0 0 0,-1 0 0 0 0,1 0 0 0 0,-1 0 0 0 0,1 0 0 0 0,-1 1 0 0 0,1-1 0 0 0,-1 0 0 0 0,1 0 0 0 0,-1 0 0 0 0,1 0 0 0 0,-1 0 1 0 0,1 1-1 0 0,-1-1 0 0 0,0 0 0 0 0,1 0 0 0 0,-1 1 0 0 0,1-1 0 0 0,-1 0 0 0 0,0 0 0 0 0,1 1 0 0 0,-1-1 0 0 0,0 1 0 0 0,1-1 0 0 0,-1 0 0 0 0,0 1 0 0 0,1-1 1 0 0,-1 1-1 0 0,0-1 0 0 0,0 1 0 0 0,0-1 0 0 0,1 0 0 0 0,-1 1 0 0 0,0-1 0 0 0,0 1 0 0 0,0-1 0 0 0,0 1 0 0 0,0-1 0 0 0,0 1 0 0 0,0-1 0 0 0,0 1 1 0 0,0-1-1 0 0,0 1 0 0 0,0-1 0 0 0,0 1 0 0 0,-1-1 0 0 0,1 1 0 0 0,0-1 0 0 0,0 1 0 0 0,0-1 0 0 0,-1 0 0 0 0,1 2 0 0 0,-2 0-2 0 0,1 1-1 0 0,-1-1 0 0 0,0 1 1 0 0,1-1-1 0 0,-1 0 0 0 0,0 1 1 0 0,0-1-1 0 0,-3 2 0 0 0,-15 9 156 0 0,0-2 0 0 0,-1 0 1 0 0,0-1-1 0 0,0-1 0 0 0,-2 0 0 0 0,-33 7 0 0 0,-142 18-182 0 0,173-30 6 0 0,-359 20 122 0 0,235-26-59 0 0,99 1-100 0 0,5-2 9 0 0,-45-10 0 0 0,32 5-16 0 0,56 7-26 0 0,-1 1 0 0 0,0 0-1 0 0,0 0 1 0 0,1 0-1 0 0,-1 0 1 0 0,0 0 0 0 0,1 1-1 0 0,-1-1 1 0 0,0 1 0 0 0,1-1-1 0 0,-1 1 1 0 0,0 0 0 0 0,1 0-1 0 0,0 0 1 0 0,-1 1 0 0 0,1-1-1 0 0,-1 1 1 0 0,1-1 0 0 0,0 1-1 0 0,0 0 1 0 0,0-1 0 0 0,0 1-1 0 0,0 0 1 0 0,1 1 0 0 0,-1-1-1 0 0,0 0 1 0 0,1 0-1 0 0,0 1 1 0 0,-1-1 0 0 0,1 1-1 0 0,0-1 1 0 0,0 1 0 0 0,1-1-1 0 0,-1 1 1 0 0,0 0 0 0 0,1-1-1 0 0,0 1 1 0 0,-1 5 0 0 0,1-7 18 0 0,0 0 0 0 0,0 1 0 0 0,0-1 0 0 0,-1 0 0 0 0,2 0 0 0 0,-1 1 0 0 0,0-1 0 0 0,0 0 0 0 0,0 0 1 0 0,0 1-1 0 0,1-1 0 0 0,-1 0 0 0 0,1 0 0 0 0,-1 0 0 0 0,1 0 0 0 0,0 3 0 0 0,2 0 3 0 0,1 4 23 0 0,0 1 0 0 0,1-1-1 0 0,-1 0 1 0 0,2 0 0 0 0,-1 0-1 0 0,14 13 1 0 0,46 37 313 0 0,-45-42-217 0 0,32 34-1 0 0,-36-30-59 0 0,-1 0-1 0 0,-1 1 1 0 0,0 0-1 0 0,-2 1 1 0 0,0 1-1 0 0,-2 0 1 0 0,0 0-1 0 0,-1 1 1 0 0,-2 0-1 0 0,8 46 1 0 0,-4-40 575 0 0,-11-28 308 0 0,4-5-844 0 0,-1 0 0 0 0,0-1 0 0 0,0 1 0 0 0,-1-1 0 0 0,1 1 0 0 0,-1-1 0 0 0,0 0 0 0 0,0 0 0 0 0,0 0 0 0 0,0 0 0 0 0,0 0 1 0 0,-1-1-1 0 0,0 1 0 0 0,0 0 0 0 0,0-6 0 0 0,4-18-88 0 0,1 1 1 0 0,0 1-1 0 0,2-1 0 0 0,1 1 1 0 0,2 1-1 0 0,0 0 1 0 0,1 0-1 0 0,2 1 1 0 0,0 1-1 0 0,2 0 0 0 0,0 1 1 0 0,36-37-1 0 0,-14 21-28 0 0,-36 37-58 0 0,4 24-6856 0 0,-4-12 734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8663 0 0,'0'-12'462'0'0,"3"-24"0"0"0,-2 33-318 0 0,0-1 0 0 0,-1 0 0 0 0,2 0 0 0 0,-1 1-1 0 0,0-1 1 0 0,1 1 0 0 0,0-1 0 0 0,0 1 0 0 0,3-6 0 0 0,-3 8 639 0 0,0 0 144 0 0,-1 1-888 0 0,-1-1 0 0 0,1 1 0 0 0,-1 0 0 0 0,1 0 0 0 0,-1-1 0 0 0,1 1 0 0 0,0 0 0 0 0,-1 0 0 0 0,1 0 0 0 0,-1 0 0 0 0,1 0 0 0 0,0 0 1 0 0,-1 0-1 0 0,1 0 0 0 0,-1 0 0 0 0,1 0 0 0 0,0 0 0 0 0,0 1 0 0 0,2 1 12 0 0,0 0 0 0 0,0 1 0 0 0,0-1 1 0 0,0 1-1 0 0,-1 0 0 0 0,1 0 0 0 0,-1 0 0 0 0,0 0 1 0 0,0 0-1 0 0,0 1 0 0 0,0-1 0 0 0,-1 1 0 0 0,2 4 0 0 0,2 7 217 0 0,5 32-1 0 0,-4-20 125 0 0,-1-4-86 0 0,2 1 1 0 0,1-1 0 0 0,1 0 0 0 0,19 35-1 0 0,-21-44-203 0 0,2-1-1 0 0,0 0 0 0 0,0-1 1 0 0,1 0-1 0 0,0 0 0 0 0,1-1 1 0 0,1 0-1 0 0,17 12 0 0 0,-14-14-51 0 0,1 1-1 0 0,0-2 1 0 0,0 0-1 0 0,1-2 1 0 0,0 1-1 0 0,0-2 0 0 0,1 0 1 0 0,0-1-1 0 0,-1-1 1 0 0,1-1-1 0 0,0 0 1 0 0,20-2-1 0 0,-31 0-37 0 0,-5-1-5 0 0,1 1 0 0 0,-1 0 1 0 0,0 0-1 0 0,0 0 0 0 0,1 1 1 0 0,-1-1-1 0 0,0 0 1 0 0,0 1-1 0 0,3 0 0 0 0,6 2-146 0 0,-8-2-906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2759 0 0,'-5'-9'8259'0'0,"-1"13"-7294"0"0,1 0 0 0 0,-1 1 0 0 0,-9 9 0 0 0,0 3-138 0 0,-12 20 0 0 0,14-18-415 0 0,-21 23 1 0 0,1-11-30 0 0,-59 42 0 0 0,-4 5 45 0 0,-43 35-364 0 0,134-109-118 0 0,0 0 0 0 0,0-1 1 0 0,-1 0-1 0 0,-10 4 0 0 0,14-6-165 0 0,3-4-181 0 0,0 1 223 0 0,-1-1 1 0 0,1 0-1 0 0,1 1 1 0 0,-1-1-1 0 0,0 1 1 0 0,1-1-1 0 0,-1 1 1 0 0,1 0 0 0 0,0-1-1 0 0,2-1 1 0 0,-2 2 16 0 0,19-22-963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45 2303 0 0,'1'0'102'0'0,"8"-3"-83"0"0,0 0 1 0 0,14-7-1 0 0,-5 2 1744 0 0,-9 5 1977 0 0,18-8 3015 0 0,-21 10-6666 0 0,0-1 0 0 0,1 1 1 0 0,-1 0-1 0 0,1 0 0 0 0,-1 1 1 0 0,1 0-1 0 0,-1 0 0 0 0,1 0 1 0 0,-1 1-1 0 0,7 1 0 0 0,-5 0-14 0 0,-7-2 0 0 0,1 1 10 0 0,-2 0-83 0 0,1 0 0 0 0,0-1 0 0 0,-1 1 0 0 0,1 0 0 0 0,0 0 0 0 0,-1 0 0 0 0,1 0 0 0 0,-1-1 0 0 0,1 1 0 0 0,-1 0 0 0 0,0 0 0 0 0,1 0 0 0 0,-1 0 0 0 0,0 0 0 0 0,0 0 0 0 0,0 0 0 0 0,1 0 0 0 0,-1 0 0 0 0,0 0 0 0 0,0 0 0 0 0,0 0 0 0 0,-1 0 0 0 0,1 0 0 0 0,0 0 0 0 0,0 0 0 0 0,-1 0 0 0 0,1 0 0 0 0,0 0 0 0 0,-1 0 0 0 0,1 0 0 0 0,-1 0 1 0 0,1-1-1 0 0,-1 2 0 0 0,-1 1-2 0 0,-2 3 18 0 0,0-1 0 0 0,0 1 0 0 0,-1 0 0 0 0,0-1 0 0 0,0 0 0 0 0,-9 7 0 0 0,-4 5 16 0 0,-57 53 133 0 0,36-35 257 0 0,-60 70 0 0 0,97-101-353 0 0,-1-1 0 0 0,1 1 0 0 0,0-1 1 0 0,-1 1-1 0 0,1 0 0 0 0,1 0 0 0 0,-3 8 0 0 0,13-6 244 0 0,-4-3-238 0 0,0-1 1 0 0,0 0 0 0 0,0-1-1 0 0,0 1 1 0 0,0-1-1 0 0,0 0 1 0 0,0 0-1 0 0,1-1 1 0 0,-1 1-1 0 0,6-1 1 0 0,11-2 216 0 0,23-3 0 0 0,-24 2-107 0 0,129-17 389 0 0,-136 18-540 0 0,0 1 0 0 0,0 1 1 0 0,0 0-1 0 0,0 1 0 0 0,14 2 0 0 0,-13 2-32 0 0,-13-2-8 0 0,-1-2-12 0 0,0 0-37 0 0,-1-1 0 0 0,0 1 0 0 0,1-1 0 0 0,-1 1 0 0 0,1-1 0 0 0,-1 1 0 0 0,0 0-1 0 0,1-1 1 0 0,-1 1 0 0 0,0-1 0 0 0,0 1 0 0 0,0 0 0 0 0,0-1 0 0 0,1 1 0 0 0,-1 0 0 0 0,0-1 0 0 0,0 1-1 0 0,0 1 1 0 0,0 0-247 0 0,2 11-1047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15 165 1839 0 0,'-15'5'13357'0'0,"26"-12"-11883"0"0,22-7-1385 0 0,40-2 995 0 0,-14 4-609 0 0,225-57 924 0 0,-226 56-1253 0 0,95-15 62 0 0,-136 26-230 0 0,18-2-53 0 0,0 1 0 0 0,1 2 1 0 0,51 4-1 0 0,-85-3-105 0 0,5 10-3058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145 109 2759 0 0,'0'0'1167'0'0,"2"-8"900"0"0,0 3-1795 0 0,0-1 1 0 0,0 1 0 0 0,0 0-1 0 0,1 0 1 0 0,0 0-1 0 0,0 0 1 0 0,0 0 0 0 0,1 0-1 0 0,0 1 1 0 0,6-7-1 0 0,29-28 2888 0 0,-55 44-2992 0 0,6 1-98 0 0,0 0 4 0 0,2 1 2124 0 0,9 16-2029 0 0,-4-9-157 0 0,0-1 0 0 0,-2-1 0 0 0,1 1 1 0 0,-2-1-1 0 0,-8 16 0 0 0,5-12 10 0 0,-22 47 387 0 0,2 1 0 0 0,3 0 1 0 0,-18 75-1 0 0,42-133-359 0 0,1 0-1 0 0,0 0 1 0 0,0 0 0 0 0,0 0 0 0 0,1 0-1 0 0,0 1 1 0 0,0-1 0 0 0,1 0-1 0 0,1 9 1 0 0,4 4 44 0 0,0-1-1 0 0,14 26 0 0 0,-17-33-45 0 0,-3-1 44 0 0,0-10-57 0 0,0 0 0 0 0,0 0 0 0 0,0 1 0 0 0,0-1 0 0 0,0 0 0 0 0,0 0 0 0 0,0 1 0 0 0,-1-1 0 0 0,1 0 0 0 0,0 0-1 0 0,0 1 1 0 0,0-1 0 0 0,0 0 0 0 0,0 0 0 0 0,0 1 0 0 0,-1-1 0 0 0,1 0 0 0 0,0 0 0 0 0,0 0 0 0 0,0 0 0 0 0,-1 1 0 0 0,1-1 0 0 0,0 0 0 0 0,0 0 0 0 0,0 0-1 0 0,-1 0 1 0 0,1 0 0 0 0,0 1 0 0 0,0-1 0 0 0,-1 0 0 0 0,1 0 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8895 0 0,'0'0'808'0'0,"-9"1"-648"0"0,1 0-45 0 0,0 0 0 0 0,1 1 0 0 0,-1 1 0 0 0,1-1-1 0 0,0 1 1 0 0,-1 0 0 0 0,1 1 0 0 0,1-1 0 0 0,-10 8 0 0 0,-7 6 693 0 0,-25 24 0 0 0,30-24-646 0 0,-22 18 190 0 0,3-3-173 0 0,1 2 0 0 0,-40 47 0 0 0,61-61-130 0 0,-20 30-1 0 0,30-40 1 0 0,1-1 0 0 0,-1 0 0 0 0,1 1 0 0 0,1 0 0 0 0,0 0 0 0 0,-2 12 0 0 0,3-10 84 0 0,1-1-1 0 0,0 0 0 0 0,1 1 1 0 0,0-1-1 0 0,1 1 0 0 0,0-1 1 0 0,1 1-1 0 0,0-1 1 0 0,1 0-1 0 0,7 20 0 0 0,-4-17 59 0 0,1 0 0 0 0,1 0 0 0 0,0-1 0 0 0,1 0 0 0 0,0 0 0 0 0,1-1 0 0 0,15 14 0 0 0,-18-17-97 0 0,-4-5-41 0 0,1 0 1 0 0,-1 0-1 0 0,1 0 0 0 0,7 5 0 0 0,-6-4-12 0 0,-4-4-32 0 0,1 1 0 0 0,-1-1 1 0 0,1 1-1 0 0,0-1 1 0 0,0 1-1 0 0,-1-1 1 0 0,1 0-1 0 0,0 0 0 0 0,0 0 1 0 0,3 1-1 0 0,1 0-98 0 0,1-1-1 0 0,-1 1 1 0 0,1-2-1 0 0,-1 1 1 0 0,1-1-1 0 0,-1 0 1 0 0,1 0-1 0 0,0 0 1 0 0,-1-1-1 0 0,1 0 1 0 0,-1-1-1 0 0,1 1 1 0 0,-1-1-1 0 0,0 0 1 0 0,7-4-1 0 0,6-1-1179 0 0,0 0-70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46 148 9559 0 0,'0'1'432'0'0,"0"15"174"0"0,2 28-292 0 0,-2-41 247 0 0,1 0-1 0 0,-1 0 1 0 0,1 0-1 0 0,0 0 1 0 0,0 0 0 0 0,3 5-1 0 0,-3-6 348 0 0,1-2-78 0 0,6 1-463 0 0,0-1 0 0 0,1 0 1 0 0,-1 0-1 0 0,0 0 1 0 0,0-1-1 0 0,0-1 0 0 0,0 1 1 0 0,0-1-1 0 0,0-1 1 0 0,12-4-1 0 0,8-6 131 0 0,39-24 1 0 0,-35 18-213 0 0,-8 6-156 0 0,33-27 0 0 0,-47 33-184 0 0,-1-1 1 0 0,0-1-1 0 0,0 0 0 0 0,-1 0 1 0 0,13-19-1 0 0,-20 26-16 0 0,0 0 0 0 0,0 0 0 0 0,0 0 0 0 0,0 0 0 0 0,-1 0 1 0 0,1 0-1 0 0,-1 0 0 0 0,1 0 0 0 0,-1 0 0 0 0,1-4 0 0 0,-2 5 12 0 0,0 1 1 0 0,0 0-1 0 0,0-1 1 0 0,1 1-1 0 0,-1 0 1 0 0,0-1-1 0 0,0 1 1 0 0,0 0 0 0 0,1 0-1 0 0,-1 0 1 0 0,0 0-1 0 0,0 0 1 0 0,0 0-1 0 0,0 0 1 0 0,0 0-1 0 0,1 0 1 0 0,-3 1-1 0 0,-2 0-45 0 0,0 1 0 0 0,0 0 0 0 0,0 1 0 0 0,0-1 0 0 0,0 1 0 0 0,1 0 0 0 0,-8 6 0 0 0,-29 29-243 0 0,23-20 204 0 0,-19 18 152 0 0,1 2 1 0 0,-59 82-1 0 0,50-59 134 0 0,-15 23 81 0 0,52-71-172 0 0,1 0 0 0 0,0 1-1 0 0,1-1 1 0 0,-8 24 0 0 0,13-33-42 0 0,0 0 0 0 0,0 0 0 0 0,0 0-1 0 0,1 0 1 0 0,0 1 0 0 0,-1-1 0 0 0,2 0 0 0 0,-1 0-1 0 0,0 0 1 0 0,1 0 0 0 0,0 0 0 0 0,-1 0-1 0 0,3 5 1 0 0,-1-6-9 0 0,-1-1-1 0 0,0 1 1 0 0,1-1 0 0 0,0 0-1 0 0,-1 1 1 0 0,1-1-1 0 0,0 0 1 0 0,0 0-1 0 0,0 0 1 0 0,0-1 0 0 0,1 1-1 0 0,-1 0 1 0 0,0-1-1 0 0,1 1 1 0 0,-1-1-1 0 0,1 0 1 0 0,-1 0 0 0 0,1 0-1 0 0,0 0 1 0 0,3 0-1 0 0,4 1-155 0 0,-1-1 1 0 0,0 0-1 0 0,0-1 0 0 0,1 0 0 0 0,13-2 1 0 0,22-4-421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5983 0 0,'0'0'5398'0'0,"2"0"-4632"0"0,12-1-80 0 0,-1-1-1 0 0,0 0 1 0 0,0-2-1 0 0,18-5 0 0 0,-5 1-106 0 0,36-12 225 0 0,-27 8-708 0 0,50-9 0 0 0,-58 17-3520 0 0,-15 4-1670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9095 0 0,'0'0'823'0'0,"1"-1"-578"0"0,3-3 85 0 0,0-1 0 0 0,0 1 0 0 0,1 0-1 0 0,-1 1 1 0 0,1-1 0 0 0,0 1 0 0 0,0 0-1 0 0,11-5 1 0 0,48-16 836 0 0,-37 15-713 0 0,-1-1-114 0 0,0 2-1 0 0,1 0 1 0 0,-1 2 0 0 0,2 1-1 0 0,42-2 1 0 0,-66 7-303 0 0,-1 0-1 0 0,1 0 1 0 0,-1 1-1 0 0,1-1 1 0 0,0 1 0 0 0,5 2-1 0 0,1 3 65 0 0,-10-5-98 0 0,1-1 1 0 0,0 1-1 0 0,-1 0 0 0 0,1 0 0 0 0,0 0 0 0 0,-1 0 0 0 0,1 0 0 0 0,-1 0 1 0 0,1 0-1 0 0,-1 0 0 0 0,0 0 0 0 0,0 0 0 0 0,1 0 0 0 0,-1 0 0 0 0,0 0 1 0 0,0 0-1 0 0,0 0 0 0 0,0 0 0 0 0,0 2 0 0 0,0 0 1 0 0,-1-1 0 0 0,0 0 0 0 0,0 1 0 0 0,1-1 0 0 0,-1 0 0 0 0,0 1-1 0 0,-1-1 1 0 0,-1 3 0 0 0,-3 3 14 0 0,0-1-1 0 0,0 1 0 0 0,-10 7 0 0 0,15-14-12 0 0,-19 16 67 0 0,-1 0 0 0 0,0-2 0 0 0,-28 16 1 0 0,-72 31 144 0 0,27-15-219 0 0,83-41 3 0 0,9-3 0 0 0,7-2 0 0 0,10 0 0 0 0,8-4 0 0 0,29-6 0 0 0,-33 5 0 0 0,0 1 0 0 0,32-2 0 0 0,-40 8 0 0 0,-8-1 0 0 0,0 1-1 0 0,0 0 1 0 0,0 0 0 0 0,0 0-1 0 0,-1 0 1 0 0,1 1 0 0 0,-1-1-1 0 0,0 1 1 0 0,0 0-1 0 0,3 6 1 0 0,12 20 84 0 0,-8-17 53 0 0,15 27-1 0 0,-10-16 145 0 0,-13-23 45 0 0,3 4-36 0 0,-4-4-278 0 0,1-1 0 0 0,-1 0 0 0 0,0 0 0 0 0,1 0 0 0 0,-1 1 0 0 0,0-1-1 0 0,1 0 1 0 0,-1 1 0 0 0,0-1 0 0 0,1 0 0 0 0,-1 0 0 0 0,0 1 0 0 0,0-1 0 0 0,1 1 0 0 0,-1-1 0 0 0,0 0 0 0 0,0 1 0 0 0,0-1 0 0 0,0 0 0 0 0,1 1 0 0 0,-1-1 0 0 0,0 1 0 0 0,0-1 0 0 0,0 0 0 0 0,0 1-1 0 0,0-1 1 0 0,0 1 0 0 0,0-1 0 0 0,0 1 0 0 0,-2 3 26 0 0,0-1 0 0 0,0 1 0 0 0,0-1 0 0 0,-1 1 0 0 0,1-1 0 0 0,-1 0 0 0 0,0 0-1 0 0,1 0 1 0 0,-2-1 0 0 0,1 1 0 0 0,-4 2 0 0 0,-7 4 6 0 0,-23 10 0 0 0,17-9-8 0 0,-26 12-260 0 0,-73 23 0 0 0,117-44-268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1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9007 0 0,'0'0'816'0'0,"0"2"-672"0"0,-1 16 69 0 0,0-14-76 0 0,0 1 0 0 0,1-1-1 0 0,-1 1 1 0 0,1-1 0 0 0,1 7 0 0 0,2 1 134 0 0,0-1 0 0 0,1 1 0 0 0,0-1 0 0 0,0 0 1 0 0,2 0-1 0 0,-1-1 0 0 0,1 0 0 0 0,11 15 0 0 0,8 6 615 0 0,33 33-1 0 0,-49-56-724 0 0,32 33 475 0 0,29 32 530 0 0,-61-62-963 0 0,-1 0-1 0 0,0 1 1 0 0,0-1-1 0 0,-1 2 0 0 0,6 15 1 0 0,-9-18-95 0 0,-1-1 1 0 0,0 1-1 0 0,-1-1 0 0 0,0 1 1 0 0,0 0-1 0 0,-1 0 0 0 0,0 0 1 0 0,-1 0-1 0 0,0 0 1 0 0,-1 0-1 0 0,0 0 0 0 0,0 0 1 0 0,-1 0-1 0 0,0 0 0 0 0,-1-1 1 0 0,0 1-1 0 0,-8 15 1 0 0,-5 8 265 0 0,-2-1 0 0 0,-33 44 1 0 0,4-5-157 0 0,38-59-195 0 0,0 1 1 0 0,-1-2-1 0 0,-1 0 1 0 0,-17 16-1 0 0,17-18-171 0 0,1-1-1 0 0,-1-1 1 0 0,-1 0-1 0 0,-12 6 1 0 0,23-12-407 0 0,0-2 296 0 0,0-1 1 0 0,1 1-1 0 0,-1-1 1 0 0,1 0-1 0 0,-1 1 1 0 0,1-1-1 0 0,0 1 1 0 0,-1-1-1 0 0,1-2 1 0 0,8-24-3616 0 0,-1 12-1458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 9007 0 0,'-9'1'816'0'0,"0"-2"-672"0"0,2 1 2604 0 0,13-1-2397 0 0,1 0 0 0 0,-1 0 1 0 0,0 0-1 0 0,10-4 0 0 0,12-2 209 0 0,9 2-20 0 0,26-5 312 0 0,0 3 0 0 0,92 1 0 0 0,-150 5-804 0 0,-4 1-37 0 0,0 0 0 0 0,0 0 0 0 0,0 0 0 0 0,1 1 0 0 0,-1-1 0 0 0,0 0 0 0 0,0 0 0 0 0,0 1 0 0 0,0-1 0 0 0,0 1 0 0 0,1-1 0 0 0,-1 1 0 0 0,0-1 0 0 0,0 1 0 0 0,1 1 0 0 0,-2-2-6 0 0,1 1 0 0 0,-1-1 0 0 0,1 1 1 0 0,-1-1-1 0 0,0 1 0 0 0,0 0 0 0 0,1-1 0 0 0,-1 1 0 0 0,0-1 0 0 0,0 1 0 0 0,0 0 0 0 0,0-1 0 0 0,1 1 0 0 0,-1 0 0 0 0,0-1 0 0 0,0 1 1 0 0,0 0-1 0 0,-1-1 0 0 0,1 1 0 0 0,0 1 0 0 0,0-1 6 0 0,0 3 2 0 0,-1-1 0 0 0,1 1 0 0 0,-1 0 0 0 0,0-1 1 0 0,0 1-1 0 0,0 0 0 0 0,0-1 0 0 0,-1 1 1 0 0,0-1-1 0 0,1 0 0 0 0,-1 1 0 0 0,0-1 0 0 0,-1 0 1 0 0,1 0-1 0 0,-6 5 0 0 0,-3 2 94 0 0,0 0 0 0 0,-23 14 0 0 0,7-4 19 0 0,-33 20 94 0 0,45-31-168 0 0,0 1 1 0 0,0 0-1 0 0,1 1 1 0 0,1 1-1 0 0,-19 20 1 0 0,31-31-24 0 0,0 0 0 0 0,0 0 0 0 0,0 0 0 0 0,1 0 1 0 0,-1 0-1 0 0,0 0 0 0 0,1 0 0 0 0,-1 0 0 0 0,0 1 0 0 0,1-1 1 0 0,0 0-1 0 0,-1 0 0 0 0,1 1 0 0 0,0-1 0 0 0,0 0 0 0 0,-1 1 0 0 0,1-1 1 0 0,0 0-1 0 0,1 1 0 0 0,-1-1 0 0 0,0 3 0 0 0,1-3-8 0 0,0 1 0 0 0,0-1-1 0 0,-1 0 1 0 0,1 1 0 0 0,0-1-1 0 0,0 0 1 0 0,0 0 0 0 0,1 1 0 0 0,-1-1-1 0 0,0 0 1 0 0,0 0 0 0 0,1 0-1 0 0,-1-1 1 0 0,1 1 0 0 0,0 1 0 0 0,7 1 72 0 0,0 1 0 0 0,0-1 1 0 0,0-1-1 0 0,15 3 0 0 0,-22-5-59 0 0,36 5 229 0 0,1-2-1 0 0,0-2 1 0 0,59-5-1 0 0,51 1-1869 0 0,-135 3-462 0 0,-1 0-4721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25 2303 0 0,'4'-1'41'0'0,"46"-8"479"0"0,1 2 0 0 0,70 0-1 0 0,-102 7 680 0 0,-13 0-694 0 0,1 0 1 0 0,-1 0-1 0 0,0 1 1 0 0,0 0-1 0 0,0 0 1 0 0,0 0-1 0 0,11 4 1 0 0,-9-1 6089 0 0,-18-3-6515 0 0,0 1 0 0 0,0 0 0 0 0,1 0 0 0 0,-1 1 0 0 0,0 1 0 0 0,-9 4 0 0 0,-10 3-88 0 0,-20 6-41 0 0,-103 32 32 0 0,-142 24-242 0 0,226-61 222 0 0,0-3-1 0 0,-96 2 0 0 0,101-10 38 0 0,29 1 0 0 0,-1-2 0 0 0,-60-9 0 0 0,86 8 0 0 0,2-2 0 0 0,6 3 0 0 0,1 0 0 0 0,-1-1 0 0 0,1 1 0 0 0,-1 0 0 0 0,1 0 0 0 0,-1-1 0 0 0,1 1 0 0 0,-1 0 0 0 0,1-1 0 0 0,-1 1 0 0 0,1 0 0 0 0,0-1 0 0 0,-1 1 0 0 0,1-1 0 0 0,0 1 0 0 0,-1-1 0 0 0,1 1 0 0 0,0-1 0 0 0,0 1 0 0 0,-1-1 0 0 0,1 1 0 0 0,0-1 0 0 0,0 1 0 0 0,0-1 0 0 0,0 1 0 0 0,0-2 0 0 0,-1 1 0 0 0,-2-5-10 0 0,0 4-38 0 0,2 3 38 0 0,-1-1 1 0 0,1 1 0 0 0,1-1-1 0 0,-1 1 1 0 0,0-1-1 0 0,0 1 1 0 0,0 0-1 0 0,0-1 1 0 0,0 1-1 0 0,0 0 1 0 0,1 0-1 0 0,-2 1 1 0 0,-5 6-2 0 0,0 4 11 0 0,8-8 0 0 0,0-2 0 0 0,-1 1 0 0 0,0-1 0 0 0,0 1 0 0 0,0-1 0 0 0,1 1 0 0 0,-1-1 0 0 0,1 0 0 0 0,0 1 0 0 0,0-1 0 0 0,-1 1 0 0 0,2-1 0 0 0,0 3 0 0 0,2 2 0 0 0,0 0 43 0 0,-1 0 0 0 0,1-1 0 0 0,1 1-1 0 0,-1-1 1 0 0,1 0 0 0 0,0-1 0 0 0,7 7 0 0 0,45 34 331 0 0,-7-6-89 0 0,44 54 1 0 0,-82-81-254 0 0,-1 1 1 0 0,-1 1-1 0 0,0 0 1 0 0,-1 0-1 0 0,10 24 1 0 0,-16-33-14 0 0,-1 1 0 0 0,-1 0-1 0 0,1 0 1 0 0,-1 0 0 0 0,-1 0 0 0 0,1 0 0 0 0,-1 0 0 0 0,0 0-1 0 0,-1 0 1 0 0,1 0 0 0 0,-1 0 0 0 0,-1 0 0 0 0,1 0 0 0 0,-1 0-1 0 0,-5 10 1 0 0,-10 23 1006 0 0,16-34 266 0 0,12-26-600 0 0,22-59 260 0 0,-30 71-944 0 0,-1 1 0 0 0,0-1 1 0 0,0 1-1 0 0,0-1 1 0 0,-1 0-1 0 0,-1 0 1 0 0,1 1-1 0 0,-2-16 1 0 0,0 0 45 0 0,2-1-52 0 0,0 0 1 0 0,1 1 0 0 0,2-1 0 0 0,0 1-1 0 0,13-36 1 0 0,15-23-338 0 0,-12 36-176 0 0,-19 45 328 0 0,-8 7-5199 0 0,7-6 5321 0 0,0 0-1 0 0,0 1 0 0 0,-1-1 0 0 0,1 0 1 0 0,0 0-1 0 0,0 1 0 0 0,0-1 1 0 0,0 0-1 0 0,-1 0 0 0 0,1 1 0 0 0,0-1 1 0 0,0 0-1 0 0,0 1 0 0 0,0-1 1 0 0,0 0-1 0 0,0 0 0 0 0,0 1 0 0 0,0-1 1 0 0,0 0-1 0 0,0 1 0 0 0,0 0 1 0 0,0 9-3376 0 0,2 2-1010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0,'0'0'1744'0'0,"-1"2"-78"0"0,-1 3-1235 0 0,1-1 0 0 0,-1 1-1 0 0,1-1 1 0 0,0 1 0 0 0,1-1 0 0 0,-1 1 0 0 0,1 0 0 0 0,0 0 0 0 0,0-1 0 0 0,0 1 0 0 0,1 0 0 0 0,-1-1 0 0 0,1 1 0 0 0,2 5 0 0 0,3 6 126 0 0,0 0 0 0 0,15 25 0 0 0,-6-13 452 0 0,-9-17-686 0 0,1-1 1 0 0,1 0 0 0 0,-1 0 0 0 0,1 0 0 0 0,18 15 0 0 0,2 3 122 0 0,1 7-50 0 0,-15-16-425 0 0,-14-15-7 0 0,2-2-111 0 0,0 0-12 0 0,3 0 111 0 0,-4 0-114 0 0,1 0 0 0 0,1-1 0 0 0,-1 0 0 0 0,0 0 0 0 0,0 1 0 0 0,0-1 0 0 0,1-1 0 0 0,-1 1 0 0 0,0 0 0 0 0,1 0 0 0 0,-1-1 0 0 0,1 1 0 0 0,-1-1 0 0 0,4 0 0 0 0,10-6-1120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9071 0 0,'0'0'414'0'0,"-1"1"-12"0"0,-12 13 5 0 0,-13 19-1 0 0,20-24 25 0 0,0 0 0 0 0,-1-1 0 0 0,0 0 0 0 0,0 0 0 0 0,-1-1 0 0 0,0 0 0 0 0,0 0 0 0 0,-14 8 0 0 0,3-6 251 0 0,-28 9 0 0 0,-15 7-230 0 0,24-8-597 0 0,-2-1-1 0 0,1-1 1 0 0,-2-3-1 0 0,0-1 0 0 0,-44 5 1 0 0,78-15 11 0 0,0 0 1 0 0,0-1 0 0 0,-10-1-1 0 0,-4 1-308 0 0,31-9 742 0 0,-7 6-227 0 0,1 0 17 0 0,0 0 0 0 0,0 0 1 0 0,0 1-1 0 0,0 0 0 0 0,1 0 0 0 0,-1 0 0 0 0,1 0 0 0 0,0 1 0 0 0,0-1 0 0 0,-1 1 0 0 0,1 0 1 0 0,0 1-1 0 0,0-1 0 0 0,0 1 0 0 0,0 0 0 0 0,0 0 0 0 0,0 1 0 0 0,5 0 0 0 0,-9 0-85 0 0,1 0 1 0 0,-1 0-1 0 0,0 0 0 0 0,0 0 0 0 0,1 0 0 0 0,-1 0 1 0 0,0 0-1 0 0,0 0 0 0 0,0 0 0 0 0,0 1 0 0 0,0-1 1 0 0,0 0-1 0 0,-1 1 0 0 0,1-1 0 0 0,0 1 0 0 0,-1-1 1 0 0,1 1-1 0 0,-1-1 0 0 0,1 3 0 0 0,1 1 29 0 0,-1 1 1 0 0,0 0-1 0 0,-1 0 0 0 0,1 0 0 0 0,-1 0 0 0 0,0 0 1 0 0,0 0-1 0 0,-1 0 0 0 0,0-1 0 0 0,0 1 0 0 0,-3 8 1 0 0,-3 8 310 0 0,-18 35-1 0 0,3-7-129 0 0,15-30-172 0 0,0 1 1 0 0,-8 38-1 0 0,14-51-30 0 0,0 0 0 0 0,1 0 1 0 0,-1 1-1 0 0,2-1 0 0 0,-1 0 0 0 0,1 0 0 0 0,0 0 0 0 0,1 0 0 0 0,0 0 0 0 0,5 13 1 0 0,-2-10-5 0 0,-2-4-8 0 0,0 0 0 0 0,1-1 0 0 0,0 1 0 0 0,6 7 0 0 0,-3-3 2 0 0,-5-9-762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9439 0 0,'0'0'5720'0'0,"2"0"-5549"0"0,19 7 171 0 0,0-1 0 0 0,0-1 0 0 0,1-1-1 0 0,29 2 1 0 0,-9-3 72 0 0,-15-1-125 0 0,40-1 0 0 0,-66-1-281 0 0,0-1-1 0 0,0 1 0 0 0,0 0 0 0 0,0 0 1 0 0,0 0-1 0 0,0 0 0 0 0,-1 0 1 0 0,1 1-1 0 0,0-1 0 0 0,0 0 1 0 0,0 0-1 0 0,0 0 0 0 0,0 1 1 0 0,1 0-1 0 0,-2-1 1 0 0,0 0-1 0 0,0 1 1 0 0,1-1-1 0 0,-1 0 1 0 0,0 0-1 0 0,0 1 1 0 0,0-1 0 0 0,0 0-1 0 0,0 0 1 0 0,0 1-1 0 0,0-1 1 0 0,0 0 0 0 0,0 0-1 0 0,0 1 1 0 0,0-1-1 0 0,0 0 1 0 0,0 1-1 0 0,0-1 1 0 0,0 0 0 0 0,0 0-1 0 0,0 1 1 0 0,0-1-1 0 0,0 0 1 0 0,0 0-1 0 0,0 1 1 0 0,0-1 0 0 0,0 0-1 0 0,-1 0 1 0 0,1 1-1 0 0,0-1 1 0 0,-3 4 71 0 0,0 0-1 0 0,0 0 1 0 0,-1-1 0 0 0,-4 4-1 0 0,4-2-77 0 0,-11 8 178 0 0,-23 22 30 0 0,1 2-1 0 0,-46 62 1 0 0,80-96-203 0 0,0 2 5 0 0,-1 0 0 0 0,1 1 1 0 0,0-1-1 0 0,1 1 0 0 0,-3 7 1 0 0,4-12 210 0 0,3 1-110 0 0,1 2 28 0 0,0 0-1 0 0,1-1 0 0 0,0 1 1 0 0,-1-1-1 0 0,2 0 0 0 0,-1 0 1 0 0,8 4-1 0 0,-4-3 51 0 0,1-1 1 0 0,0 0-1 0 0,0-1 0 0 0,0 1 0 0 0,10 0 0 0 0,-13-3-169 0 0,0 0-1 0 0,-1 0 1 0 0,12-1 0 0 0,6-1-24 0 0,119 2-124 0 0,-81 0-6348 0 0,-38 0-283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47 2303 0 0,'16'-10'103'0'0,"34"-17"0"0"0,-19 18 8577 0 0,-32 11-8619 0 0,0 0-1 0 0,0 0 1 0 0,0 0 0 0 0,0-1 0 0 0,-1 1 0 0 0,1 0 0 0 0,0-1 0 0 0,-1 1 0 0 0,0-1-1 0 0,1 1 1 0 0,-3 1 0 0 0,0 0 51 0 0,-7 6 335 0 0,-2-1-1 0 0,0 0 1 0 0,0 0-1 0 0,0-2 1 0 0,-22 9 0 0 0,0 0-168 0 0,-10 9-78 0 0,2 3-1 0 0,-74 56 1 0 0,0 1-202 0 0,-19-1 38 0 0,-76 51-18 0 0,180-111 3 0 0,1 2 0 0 0,1 0-1 0 0,2 2 1 0 0,-31 38-1 0 0,51-55 29 0 0,0 0-1 0 0,1 0 0 0 0,1 1 1 0 0,-1 0-1 0 0,2 0 0 0 0,0 1 1 0 0,-4 13-1 0 0,7-22-23 0 0,1 1-1 0 0,0 0 1 0 0,1-1 0 0 0,-1 1 0 0 0,1 0-1 0 0,-1 0 1 0 0,1 0 0 0 0,1-1 0 0 0,-1 1-1 0 0,0 0 1 0 0,1 0 0 0 0,0 0 0 0 0,-1-1 0 0 0,2 1-1 0 0,-1 0 1 0 0,0-1 0 0 0,1 1 0 0 0,-1-1-1 0 0,1 1 1 0 0,0-1 0 0 0,0 0 0 0 0,1 0-1 0 0,-1 0 1 0 0,1 0 0 0 0,-1 0 0 0 0,1-1-1 0 0,4 4 1 0 0,4 1 53 0 0,-1-1 0 0 0,1 0 0 0 0,1-1 0 0 0,18 6 0 0 0,5 3 94 0 0,71 26-36 0 0,-60-26-4908 0 0,-17-8-731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10103 0 0,'0'0'919'0'0,"-1"0"-759"0"0,-8 0-126 0 0,1 1 0 0 0,-1 0 0 0 0,1 1 0 0 0,0 0 0 0 0,-1 0 0 0 0,1 1 0 0 0,-10 4 0 0 0,-55 32 576 0 0,54-28-420 0 0,-8 5 162 0 0,0 1 0 0 0,1 2 0 0 0,0 0 0 0 0,2 2 0 0 0,1 1 0 0 0,0 1 0 0 0,2 0 0 0 0,0 2 0 0 0,-17 28 0 0 0,36-49-284 0 0,-1 0 1 0 0,1 0 0 0 0,0 1-1 0 0,0-1 1 0 0,0 0-1 0 0,1 1 1 0 0,0-1-1 0 0,-1 1 1 0 0,2 0 0 0 0,-1-1-1 0 0,0 1 1 0 0,1 0-1 0 0,1 8 1 0 0,-1-12-35 0 0,1 1 0 0 0,0 0 0 0 0,0 0-1 0 0,0-1 1 0 0,1 1 0 0 0,-1-1 0 0 0,0 1 0 0 0,1-1 0 0 0,-1 1 0 0 0,1-1 0 0 0,-1 0-1 0 0,1 0 1 0 0,0 1 0 0 0,-1-1 0 0 0,1-1 0 0 0,2 2 0 0 0,-4-2-30 0 0,6 3 72 0 0,0-1 1 0 0,0 0-1 0 0,-1 0 1 0 0,1-1-1 0 0,0 0 1 0 0,0 0-1 0 0,0 0 0 0 0,0-1 1 0 0,1 0-1 0 0,9-1 1 0 0,7-1 288 0 0,32-9 0 0 0,-50 9-299 0 0,26-5 184 0 0,-1-1-1 0 0,0-2 0 0 0,50-23 1 0 0,-77 31-245 0 0,0 1 0 0 0,-1-1 0 0 0,1 1 0 0 0,0-1 1 0 0,-1 0-1 0 0,1 0 0 0 0,-1 0 0 0 0,0 0 1 0 0,0-1-1 0 0,1 1 0 0 0,-2-1 0 0 0,1 1 0 0 0,0-1 1 0 0,0 1-1 0 0,-1-1 0 0 0,1 0 0 0 0,-1 0 1 0 0,0 0-1 0 0,0 0 0 0 0,0 0 0 0 0,-1 0 1 0 0,1 0-1 0 0,-1 0 0 0 0,1-1 0 0 0,-1 1 0 0 0,0 0 1 0 0,0 0-1 0 0,0 0 0 0 0,-1 0 0 0 0,1 0 1 0 0,-1 0-1 0 0,0-1 0 0 0,0 1 0 0 0,0 0 1 0 0,0 1-1 0 0,0-1 0 0 0,-4-5 0 0 0,1 0-215 0 0,-1 0-1 0 0,-1 1 1 0 0,0-1-1 0 0,0 1 1 0 0,0 1-1 0 0,-1-1 1 0 0,0 1-1 0 0,0 0 1 0 0,0 1-1 0 0,-1-1 1 0 0,0 1-1 0 0,0 1 1 0 0,0 0-1 0 0,-13-5 1 0 0,18 8 55 0 0,1 0 0 0 0,0 0 0 0 0,0 0 0 0 0,-1-1 0 0 0,1 1 0 0 0,0-1 0 0 0,0 1 0 0 0,0-1 0 0 0,1 0 0 0 0,-1 0 0 0 0,0 0 0 0 0,1 0 0 0 0,-1 0 0 0 0,1 0 0 0 0,-2-3 0 0 0,3 5-36 0 0,0-1 0 0 0,0 1 0 0 0,0-1 1 0 0,1 1-1 0 0,-1-1 0 0 0,0 1 0 0 0,0-1 0 0 0,0 1 0 0 0,0-1 0 0 0,1 1 1 0 0,-1-1-1 0 0,0 1 0 0 0,0-1 0 0 0,1 1 0 0 0,-1 0 0 0 0,0-1 1 0 0,1 1-1 0 0,-1 0 0 0 0,1-1 0 0 0,0 0-604 0 0,7-10-3488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96 6911 0 0,'-2'-1'528'0'0,"-13"-13"-1192"0"0,10 9 2332 0 0,-1-1 0 0 0,0 1 0 0 0,-11-7 0 0 0,15 11-1409 0 0,0 0 0 0 0,1 0 1 0 0,-1 0-1 0 0,0 0 0 0 0,0 1 1 0 0,1-1-1 0 0,-1 1 0 0 0,0-1 1 0 0,0 1-1 0 0,0 0 0 0 0,0 0 1 0 0,0 0-1 0 0,1 0 0 0 0,-1 0 1 0 0,0 0-1 0 0,0 0 0 0 0,0 0 1 0 0,0 1-1 0 0,0-1 0 0 0,-3 2 1 0 0,-10 6-118 0 0,0 1 0 0 0,0 0 0 0 0,1 1 1 0 0,0 0-1 0 0,-13 14 0 0 0,-58 65-270 0 0,72-75 181 0 0,-53 66-53 0 0,57-67 0 0 0,1 0 0 0 0,0 1 0 0 0,1 0 0 0 0,-9 24 0 0 0,15-35 12 0 0,0 0 0 0 0,0 1-1 0 0,0-1 1 0 0,1 0 0 0 0,-1 1 0 0 0,1-1 0 0 0,0 1-1 0 0,0-1 1 0 0,0 0 0 0 0,2 6 0 0 0,-2-8-4 0 0,0 0 0 0 0,1 0 1 0 0,-1-1-1 0 0,1 1 0 0 0,-1 0 1 0 0,1-1-1 0 0,-1 1 0 0 0,1 0 1 0 0,0-1-1 0 0,-1 1 1 0 0,1-1-1 0 0,0 1 0 0 0,0-1 1 0 0,-1 1-1 0 0,1-1 0 0 0,0 0 1 0 0,0 1-1 0 0,1-1 0 0 0,15 5 75 0 0,-16-5-68 0 0,7 1 21 0 0,0-1 1 0 0,0 1 0 0 0,0-2 0 0 0,0 1 0 0 0,0-1 0 0 0,0 0 0 0 0,0-1-1 0 0,0 0 1 0 0,0 0 0 0 0,8-4 0 0 0,11-5 52 0 0,36-21-1 0 0,69-46-2 0 0,-100 57-61 0 0,57-51 0 0 0,-81 65-48 0 0,0-1-1 0 0,-1 0 1 0 0,0-1-1 0 0,0 1 1 0 0,-1-1-1 0 0,-1-1 1 0 0,7-12-1 0 0,-11 19 3 0 0,1-1 0 0 0,-1 0-1 0 0,0-1 1 0 0,0 1 0 0 0,0 0 0 0 0,0 0-1 0 0,-1 0 1 0 0,0-1 0 0 0,0-5 0 0 0,0 7 4 0 0,-1 0 0 0 0,1 0 0 0 0,-1 1 0 0 0,0-1 0 0 0,0 0 0 0 0,0 0 0 0 0,0 1 0 0 0,-1-1 0 0 0,1 1 0 0 0,-1-1 0 0 0,0 1 0 0 0,1-1 0 0 0,-1 1 0 0 0,0 0 0 0 0,-3-2 0 0 0,-3-3-498 0 0,0-1-401 0 0,0 0 1 0 0,-9-10 0 0 0,9 6-504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65 181 2759 0 0,'0'-5'71'0'0,"0"2"-38"0"0,0 1 0 0 0,0-1 0 0 0,0 1 0 0 0,-1-1 0 0 0,1 1 0 0 0,-1-1 0 0 0,1 1 0 0 0,-1-1 0 0 0,0 1 0 0 0,0 0 0 0 0,0 0 0 0 0,-2-4 2758 0 0,1 6-2575 0 0,0 0 1 0 0,0 0 0 0 0,0 1-1 0 0,0-1 1 0 0,0 1 0 0 0,0 0 0 0 0,0 0-1 0 0,0-1 1 0 0,0 1 0 0 0,0 0-1 0 0,1 0 1 0 0,-1 1 0 0 0,0-1-1 0 0,1 0 1 0 0,-1 1 0 0 0,1-1-1 0 0,-1 1 1 0 0,1-1 0 0 0,0 1-1 0 0,-1 0 1 0 0,1-1 0 0 0,0 1 0 0 0,0 0-1 0 0,0 0 1 0 0,-1 3 0 0 0,0 2-36 0 0,-1 0 0 0 0,1 0 1 0 0,1 0-1 0 0,-1 0 1 0 0,1 1-1 0 0,0 7 1 0 0,1 8 332 0 0,0 1 1 0 0,1-1 0 0 0,7 35 0 0 0,-5-43-247 0 0,1-1 0 0 0,1 1 0 0 0,0-1 0 0 0,0 0 0 0 0,2-1 0 0 0,11 21 1 0 0,-14-28-117 0 0,0 0 159 0 0,1 1 0 0 0,-1-1 0 0 0,8 8 1394 0 0,-3-18-931 0 0,-7 2-650 0 0,1 0 1 0 0,-1 0 0 0 0,0 0 0 0 0,0 0-1 0 0,0 0 1 0 0,0-1 0 0 0,0 1 0 0 0,-1-1 0 0 0,1 1-1 0 0,-1-1 1 0 0,1 0 0 0 0,-1 0 0 0 0,2-5 0 0 0,1-6 162 0 0,4-24 0 0 0,-3 9-90 0 0,0 10-190 0 0,1 0 0 0 0,0 1 0 0 0,2-1 0 0 0,0 2 0 0 0,1-1 0 0 0,0 1 0 0 0,1 1 0 0 0,1 0 0 0 0,1 0 0 0 0,16-17 0 0 0,-12 17-176 0 0,1-1-1 0 0,0 2 0 0 0,1 0 1 0 0,0 2-1 0 0,1 0 0 0 0,30-16 1 0 0,81-27-2873 0 0,-102 45 1894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8287 0 0,'-2'1'639'0'0,"-8"4"-405"0"0,0 0 0 0 0,1 1 0 0 0,-11 8 0 0 0,-2 2 811 0 0,-21 14-322 0 0,1 1 0 0 0,2 2 1 0 0,1 2-1 0 0,2 2 0 0 0,-42 51 0 0 0,54-55-341 0 0,0 2 0 0 0,3 0 0 0 0,1 1 1 0 0,1 1-1 0 0,2 1 0 0 0,2 0 0 0 0,-12 43 0 0 0,20-52-9 0 0,0 1 0 0 0,-4 41 0 0 0,12-62-301 0 0,-1 0 0 0 0,1 0 0 0 0,0 0 0 0 0,1 0 0 0 0,0 0 0 0 0,0 0 0 0 0,1-1 1 0 0,1 1-1 0 0,-1 0 0 0 0,1-1 0 0 0,0 0 0 0 0,8 14 0 0 0,-7-16-137 0 0,-1-1 0 0 0,1 0 0 0 0,-1 0 0 0 0,1 0 1 0 0,1-1-1 0 0,-1 1 0 0 0,1-1 0 0 0,0 0 0 0 0,0 0 0 0 0,0-1 0 0 0,0 1 0 0 0,0-1 0 0 0,1 0 0 0 0,0-1 0 0 0,-1 1 0 0 0,1-1 1 0 0,0 0-1 0 0,0-1 0 0 0,0 1 0 0 0,1-1 0 0 0,-1-1 0 0 0,0 1 0 0 0,0-1 0 0 0,0 0 0 0 0,11-1 0 0 0,5-2-4572 0 0,0-1-1414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5527 0 0,'0'0'9975'0'0,"-1"1"-9623"0"0,-2 11-105 0 0,1-1 0 0 0,0 0 1 0 0,0 1-1 0 0,1-1 0 0 0,1 1 0 0 0,0 0 0 0 0,0-1 1 0 0,4 18-1 0 0,-1-10-30 0 0,1 0 1 0 0,1 0-1 0 0,1-1 0 0 0,11 26 1 0 0,-6-23-99 0 0,1 0-1 0 0,0 0 1 0 0,2-1 0 0 0,0-1-1 0 0,1 0 1 0 0,1-1 0 0 0,21 19 0 0 0,-23-24-84 0 0,1-1 0 0 0,1-1 0 0 0,0 0 0 0 0,0-1 0 0 0,1-1 0 0 0,0 0 0 0 0,1-1 0 0 0,0-1 0 0 0,27 6 0 0 0,-19-6-278 0 0,-6-1 406 0 0,30 3-1 0 0,-45-8-526 0 0,0-1 0 0 0,1 1 0 0 0,-1-1-1 0 0,1-1 1 0 0,-1 1 0 0 0,0-1 0 0 0,1 0 0 0 0,-1 0-1 0 0,0 0 1 0 0,8-4 0 0 0,0-1-1587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 8751 0 0,'-48'53'1443'0'0,"27"-29"242"0"0,-26 23 1 0 0,-2-4-162 0 0,-78 52 0 0 0,38-39-351 0 0,-125 60 0 0 0,172-98-859 0 0,-20 9 118 0 0,54-23-354 0 0,0 0 0 0 0,0 1 0 0 0,1 0 0 0 0,0 1 0 0 0,-7 6 0 0 0,13-12-74 0 0,0 1 1 0 0,1 0 0 0 0,-1-1 0 0 0,0 1 0 0 0,1 0 0 0 0,-1-1 0 0 0,0 1 0 0 0,1 0 0 0 0,-1 0 0 0 0,1 0 0 0 0,0-1-1 0 0,-1 1 1 0 0,1 0 0 0 0,0 0 0 0 0,-1 0 0 0 0,1 0 0 0 0,0 0 0 0 0,0 0 0 0 0,0 0 0 0 0,0-1 0 0 0,0 1 0 0 0,0 0-1 0 0,0 0 1 0 0,0 1 0 0 0,1-1 3 0 0,-1 0-1 0 0,1 0 0 0 0,-1 0 0 0 0,1 0 1 0 0,0 0-1 0 0,0 0 0 0 0,0 0 0 0 0,-1 0 1 0 0,1 0-1 0 0,0-1 0 0 0,0 1 1 0 0,0 0-1 0 0,0-1 0 0 0,0 1 0 0 0,3 0 1 0 0,2 2-211 0 0,0-1 1 0 0,1 0-1 0 0,-1-1 1 0 0,1 0-1 0 0,7 1 1 0 0,11 0-4473 0 0,0-2-1568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1375 0 0,'5'10'2792'0'0,"-2"3"317"0"0,1 1 0 0 0,2 26 0 0 0,-2 28 960 0 0,-1-6-2179 0 0,4-6-617 0 0,-3-28-576 0 0,1 37-1 0 0,-5-61-664 0 0,0 0-1 0 0,-1 1 1 0 0,1-1-1 0 0,-1 0 1 0 0,0 0-1 0 0,0 0 1 0 0,-1 0 0 0 0,1 0-1 0 0,-1 0 1 0 0,0 0-1 0 0,0-1 1 0 0,-4 7-1 0 0,2-5-9 0 0,-1 0-1 0 0,1 0 1 0 0,-1 0-1 0 0,0 0 1 0 0,-1-1-1 0 0,-11 8 1 0 0,-3-1 8 0 0,-1-2 1 0 0,0 0-1 0 0,-34 10 1 0 0,-90 18-603 0 0,123-39-880 0 0,27-7-1357 0 0,3-3 1199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1375 0 0,'-9'0'128'0'0,"6"1"421"0"0,-1 1-1 0 0,0-1 0 0 0,1 1 0 0 0,-1 0 0 0 0,1 0 0 0 0,0 0 0 0 0,0 0 0 0 0,-1 0 0 0 0,1 1 0 0 0,1-1 0 0 0,-1 1 0 0 0,0 0 0 0 0,1 0 0 0 0,-1 0 0 0 0,1 0 0 0 0,0 1 1 0 0,-3 5-1 0 0,2-3-307 0 0,0-1 1 0 0,1 1 0 0 0,0 0 0 0 0,0 0 0 0 0,0 0 0 0 0,1 0-1 0 0,0 0 1 0 0,0 0 0 0 0,1 0 0 0 0,-1 10 0 0 0,2-6-25 0 0,1 0 0 0 0,-1-1 0 0 0,2 1 0 0 0,-1 0 0 0 0,1-1-1 0 0,1 1 1 0 0,0-1 0 0 0,0 0 0 0 0,1 0 0 0 0,0-1 0 0 0,0 1 0 0 0,1-1 0 0 0,0 0 0 0 0,1-1 0 0 0,-1 1 0 0 0,1-1 0 0 0,1 0 0 0 0,8 6 0 0 0,117 79 2130 0 0,-131-91-2357 0 0,-1-1 1 0 0,0 1-1 0 0,1 0 0 0 0,-1 0 1 0 0,0 0-1 0 0,1 0 1 0 0,-1 0-1 0 0,0 0 1 0 0,0 1-1 0 0,0-1 0 0 0,0 0 1 0 0,0 1-1 0 0,0-1 1 0 0,0 1-1 0 0,0-1 0 0 0,0 3 1 0 0,2 2-312 0 0,4 17-2622 0 0,-3-12 1183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13415 0 0,'0'0'1504'0'0,"-1"2"-1110"0"0,-20 21 537 0 0,1 1 0 0 0,-18 29 0 0 0,24-32-814 0 0,0-1 0 0 0,-2 0 0 0 0,0-1 0 0 0,-31 28 0 0 0,13-22-59 0 0,-1 0-1 0 0,-1-3 1 0 0,-44 22-1 0 0,14-15-10 0 0,-71 23 0 0 0,110-43-25 0 0,-65 19 17 0 0,80-26-36 0 0,1 0-1 0 0,-1 0 1 0 0,0-1-1 0 0,0 0 1 0 0,-23-3-1 0 0,33 2 9 0 0,-1 0 3 0 0,-1-1-1 0 0,1 0 1 0 0,0 0 0 0 0,0 0 0 0 0,0 0-1 0 0,-4-2 1 0 0,4 2 3 0 0,1-1 37 0 0,-2-3-57 0 0,3 4-72 0 0,2 1 60 0 0,-1-1-1 0 0,1 1 1 0 0,-1-1-1 0 0,0 1 0 0 0,1-1 1 0 0,0 1-1 0 0,-1-1 1 0 0,1 1-1 0 0,-1 0 1 0 0,1-1-1 0 0,-1 1 1 0 0,1 0-1 0 0,0 0 1 0 0,-1-1-1 0 0,1 1 0 0 0,0 0 1 0 0,-1 0-1 0 0,1 0 1 0 0,-1 0-1 0 0,1 0 1 0 0,0 0-1 0 0,1 0 1 0 0,15-1-22 0 0,-13 2 105 0 0,-1 0 1 0 0,1-1-1 0 0,-1 2 0 0 0,0-1 1 0 0,1 0-1 0 0,-1 0 1 0 0,0 1-1 0 0,0 0 1 0 0,0 0-1 0 0,0 0 1 0 0,0 0-1 0 0,0 0 1 0 0,-1 0-1 0 0,1 1 1 0 0,-1-1-1 0 0,1 1 1 0 0,-1 0-1 0 0,0 0 1 0 0,0 0-1 0 0,0 0 1 0 0,0 0-1 0 0,-1 0 1 0 0,2 4-1 0 0,2 7 257 0 0,0-1-1 0 0,-1 1 1 0 0,0 0 0 0 0,2 19-1 0 0,-3-12-206 0 0,-2 0 1 0 0,0-1-1 0 0,-1 1 0 0 0,-1 0 1 0 0,-1 0-1 0 0,-7 31 0 0 0,4-32-1405 0 0,-12 31 1 0 0,16-49 255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10591 0 0,'54'123'1585'0'0,"75"192"201"0"0,-112-263-1479 0 0,-1 1-1 0 0,-4 0 1 0 0,-1 1 0 0 0,3 67-1 0 0,-12-80 160 0 0,-2 1-1 0 0,-2-1 1 0 0,-7 43 0 0 0,4-55-154 0 0,-1-1 1 0 0,-2 0 0 0 0,0 0-1 0 0,-2-1 1 0 0,-16 30 0 0 0,-4-5 321 0 0,-2-1-1 0 0,-60 71 1 0 0,48-66 14 0 0,1 3-73 0 0,-15 20-313 0 0,-41 37-585 0 0,31-44-4597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10247 0 0,'0'0'927'0'0,"3"0"-760"0"0,55-12 2601 0 0,-6 3-1361 0 0,0-2 1 0 0,57-19-1 0 0,-83 22-1223 0 0,-16 5-154 0 0,1 0-1 0 0,-1 1 0 0 0,1 1 1 0 0,0 0-1 0 0,-1 0 1 0 0,1 1-1 0 0,0 0 0 0 0,0 1 1 0 0,-1 0-1 0 0,15 4 0 0 0,-16-2-515 0 0,-1-1 1 0 0,0 2-1 0 0,0-1 0 0 0,12 7 0 0 0,-10-4-829 0 0,-7-4-12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8751 0 0,'0'0'674'0'0,"2"-2"-438"0"0,7-9 790 0 0,1 2 0 0 0,1 0 0 0 0,0 0 1 0 0,17-11-1 0 0,54-25 1636 0 0,-62 36-2279 0 0,1 0 0 0 0,0 1-1 0 0,0 1 1 0 0,1 1 0 0 0,0 1 0 0 0,38-4 0 0 0,-52 9-360 0 0,0 0 0 0 0,0 1 0 0 0,0 0 0 0 0,0 0 0 0 0,0 1 0 0 0,14 4 0 0 0,-18-5-133 0 0,9 4-1205 0 0,-11-4 628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659 993 11575 0 0,'0'0'1971'0'0,"2"0"-1178"0"0,2-1-579 0 0,0 0-1 0 0,0 0 0 0 0,1-1 0 0 0,-1 1 0 0 0,0-1 1 0 0,0 0-1 0 0,-1 0 0 0 0,1-1 0 0 0,0 1 1 0 0,-1-1-1 0 0,0 0 0 0 0,6-5 0 0 0,4-2 210 0 0,72-62 1513 0 0,148-159 0 0 0,-190 183-1652 0 0,66-98 0 0 0,-91 116-273 0 0,0-1 0 0 0,-2 0 0 0 0,-1-1-1 0 0,-2 0 1 0 0,9-36 0 0 0,-18 54-97 0 0,-1 0-1 0 0,0 0 1 0 0,-2 0-1 0 0,1-1 0 0 0,-2 1 1 0 0,0-1-1 0 0,0 1 1 0 0,-2-1-1 0 0,0 1 1 0 0,-4-19-1 0 0,5 30 50 0 0,0 0 0 0 0,0 0 0 0 0,0 0 0 0 0,-1 0 0 0 0,1 1 0 0 0,-1-1 0 0 0,1 0 0 0 0,-1 1 0 0 0,0-1 0 0 0,0 1 0 0 0,0 0 0 0 0,0-1 0 0 0,-1 1 0 0 0,1 0 1 0 0,0 0-1 0 0,-1 1 0 0 0,-3-3 0 0 0,2 2-5 0 0,0 1 1 0 0,1 0-1 0 0,-1 0 1 0 0,0 0-1 0 0,0 0 0 0 0,0 1 1 0 0,0-1-1 0 0,0 1 1 0 0,0 0-1 0 0,0 0 1 0 0,-8 2-1 0 0,1 0-17 0 0,-1 1-1 0 0,1 1 1 0 0,-1 0-1 0 0,1 0 1 0 0,0 2-1 0 0,1-1 1 0 0,-20 13-1 0 0,15-5 32 0 0,0-1 0 0 0,0 2 0 0 0,1 0 0 0 0,1 1 0 0 0,-22 30 0 0 0,-45 91-92 0 0,-28 102 153 0 0,19 8 45 0 0,-34 81 36 0 0,92-256-96 0 0,-3-2 1 0 0,-65 98-1 0 0,33-75-56 0 0,-3-2 1 0 0,-105 103-1 0 0,156-175-112 0 0,-4 5-383 0 0,-1-1-1 0 0,-39 28 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27 4607 0 0,'22'-7'415'0'0,"33"-5"0"0"0,-36 9 591 0 0,0 0 1 0 0,1 2-1 0 0,-1 0 1 0 0,0 2-1 0 0,0 0 1 0 0,0 1-1 0 0,29 7 1 0 0,-31-7 1954 0 0,-32-2-2276 0 0,-16 4-249 0 0,-44 9 0 0 0,15-1-329 0 0,-170 41 14 0 0,12-1-45 0 0,-290 21-22 0 0,427-65-49 0 0,-88-2 0 0 0,114-8 52 0 0,-1-2 0 0 0,-80-16 0 0 0,131 19-41 0 0,1 0 0 0 0,-1 0 0 0 0,1 0 0 0 0,-1-1 0 0 0,1 1 0 0 0,0-1 0 0 0,0 0 0 0 0,-5-4 0 0 0,9 6-11 0 0,-1 0-1 0 0,1 0 1 0 0,0 0 0 0 0,0-1-1 0 0,-1 1 1 0 0,1 0 0 0 0,0 0 0 0 0,0-1-1 0 0,-1 1 1 0 0,1 0 0 0 0,0-1-1 0 0,0 1 1 0 0,0 0 0 0 0,0-1-1 0 0,0 1 1 0 0,-1 0 0 0 0,1 0 0 0 0,0-1-1 0 0,0 1 1 0 0,0 0 0 0 0,0-1-1 0 0,0 1 1 0 0,0 0 0 0 0,0-1 0 0 0,0 1-1 0 0,0 0 1 0 0,0-1 0 0 0,0 1-1 0 0,1 0 1 0 0,-1-1 0 0 0,0 1 0 0 0,0 0-1 0 0,0-1 1 0 0,0 1 0 0 0,0 0-1 0 0,1-1 1 0 0,-1 1 0 0 0,0 0-1 0 0,0 0 1 0 0,0-1 0 0 0,1 1 0 0 0,-1 0-1 0 0,11-8 89 0 0,-6 5-78 0 0,0 1 0 0 0,0 0 0 0 0,0 0 0 0 0,1 0 0 0 0,-1 1 0 0 0,0 0 0 0 0,1 0 0 0 0,-1 0 0 0 0,1 1 0 0 0,-1 0 0 0 0,12 0 0 0 0,-7 2 7 0 0,0 0-1 0 0,-1 0 1 0 0,1 1 0 0 0,-1 0-1 0 0,17 9 1 0 0,-5-1-35 0 0,-1 1 0 0 0,-1 1 0 0 0,0 1 0 0 0,0 1 0 0 0,-2 0 0 0 0,0 1 0 0 0,0 1-1 0 0,-2 0 1 0 0,0 1 0 0 0,17 30 0 0 0,-20-31 13 0 0,15 26 0 0 0,-26-40 0 0 0,1 0 0 0 0,-1-1 0 0 0,0 0 0 0 0,1 1 0 0 0,-1-1 0 0 0,1 0 0 0 0,0 0 0 0 0,0 1 0 0 0,0-2 0 0 0,4 5 0 0 0,1-1 0 0 0,32 28 64 0 0,-33-29-55 0 0,0 1 0 0 0,-1 0 0 0 0,0 0 0 0 0,0 0 0 0 0,5 7 0 0 0,-4-3-20 0 0,0 0 0 0 0,0 1 0 0 0,-1 0 0 0 0,0 0 0 0 0,-1 0 0 0 0,0 0 0 0 0,-1 1 1 0 0,0-1-1 0 0,-1 1 0 0 0,0 0 0 0 0,0 0 0 0 0,0 18 0 0 0,-2-8 12 0 0,-1-16-3 0 0,-2 11 19 0 0,3-14 1255 0 0,2-2-1229 0 0,1-1-1 0 0,-1 1 1 0 0,0-1-1 0 0,0 0 1 0 0,1 1-1 0 0,-1-1 1 0 0,0 0-1 0 0,0 0 1 0 0,0-1-1 0 0,0 1 1 0 0,0 0-1 0 0,0-1 1 0 0,2-1-1 0 0,20-23 225 0 0,-15 13-202 0 0,0-1 1 0 0,-1 1-1 0 0,-1-2 1 0 0,-1 1 0 0 0,0-1-1 0 0,0 0 1 0 0,4-23-1 0 0,14-112 98 0 0,-23 138-157 0 0,1-8-19 0 0,0-2 68 0 0,1 0-1 0 0,11-38 1 0 0,-13 55-84 0 0,1 0-1 0 0,0 0 1 0 0,0 0 0 0 0,0 0 0 0 0,1 0-1 0 0,0 1 1 0 0,0-1 0 0 0,0 1-1 0 0,0-1 1 0 0,1 1 0 0 0,-1 0 0 0 0,1 1-1 0 0,0-1 1 0 0,1 1 0 0 0,-1-1-1 0 0,8-3 1 0 0,-11 7-2 0 0,1-1-1 0 0,-1 1 0 0 0,1-1 1 0 0,-1 1-1 0 0,1 0 1 0 0,0 0-1 0 0,-1 0 0 0 0,1 0 1 0 0,0 0-1 0 0,-1 0 1 0 0,1 0-1 0 0,-1 1 0 0 0,1-1 1 0 0,-1 1-1 0 0,1-1 0 0 0,-1 1 1 0 0,4 1-1 0 0,19 13-4912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15 5983 0 0,'0'0'542'0'0,"-1"-1"-446"0"0,-1-1-84 0 0,-14-5 226 0 0,12 6 438 0 0,1 0 0 0 0,-1 0 0 0 0,1 0-1 0 0,-1 1 1 0 0,0 0 0 0 0,1-1 0 0 0,-1 1-1 0 0,0 1 1 0 0,1-1 0 0 0,-7 2 2601 0 0,13-2-3102 0 0,8 3-6 0 0,1-1 1 0 0,-1-1 0 0 0,14 1-1 0 0,8 0 143 0 0,-25-2-170 0 0,-7 1-138 0 0,0-1 0 0 0,0 0 0 0 0,0 0 0 0 0,-1 0 0 0 0,1 1 0 0 0,0-1 0 0 0,0 0 0 0 0,0 1 0 0 0,0-1 0 0 0,-1 0 0 0 0,1 1 0 0 0,0-1 0 0 0,1 2 0 0 0,7 3 68 0 0,-8-4-68 0 0,0-1 0 0 0,-1 1 0 0 0,1 0 0 0 0,-1-1 0 0 0,1 1 0 0 0,-1-1 0 0 0,0 1 0 0 0,1 0 0 0 0,-1-1 0 0 0,0 1 0 0 0,1 0 0 0 0,-1-1 0 0 0,0 1 0 0 0,0 0 0 0 0,1 0 0 0 0,-1-1 0 0 0,0 1 0 0 0,0 0 0 0 0,0 0 0 0 0,0 0 0 0 0,0 2 2 0 0,1 1 0 0 0,-1 0-1 0 0,0 0 1 0 0,0 0-1 0 0,-1 1 1 0 0,1-1 0 0 0,-1 0-1 0 0,0 0 1 0 0,0 0-1 0 0,0 0 1 0 0,-1 0-1 0 0,1 0 1 0 0,-1 0-1 0 0,0 0 1 0 0,0 0 0 0 0,0-1-1 0 0,-1 1 1 0 0,-2 2-1 0 0,-5 8 29 0 0,-2-1-1 0 0,-22 20 0 0 0,-69 68 103 0 0,23-21-82 0 0,41-38-44 0 0,31-29-10 0 0,8-12 0 0 0,-1 0 0 0 0,1 0 0 0 0,0-1 0 0 0,-1 1 0 0 0,1 0 0 0 0,0 0 0 0 0,0 0 0 0 0,-1 0 0 0 0,1 0 0 0 0,0-1 0 0 0,0 1 0 0 0,0 0 0 0 0,0 2 0 0 0,1-2 6 0 0,0 1-1 0 0,0 0 0 0 0,0-1 0 0 0,1 1 1 0 0,-1-1-1 0 0,0 1 0 0 0,1-1 1 0 0,-1 1-1 0 0,1-1 0 0 0,-1 0 1 0 0,1 0-1 0 0,-1 0 0 0 0,1 0 0 0 0,0 0 1 0 0,0 0-1 0 0,-1 0 0 0 0,1-1 1 0 0,0 1-1 0 0,0-1 0 0 0,0 1 1 0 0,3-1-1 0 0,7 3 113 0 0,0-2 1 0 0,13 1-1 0 0,76-5 620 0 0,0 1-422 0 0,-70 2-285 0 0,46-8 1 0 0,-51 5-375 0 0,-24 3-156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12095 0 0,'0'0'1091'0'0,"2"2"-899"0"0,1 4-111 0 0,1 0 0 0 0,-1 0 0 0 0,0 1 0 0 0,0-1 0 0 0,-1 1 0 0 0,2 7 0 0 0,8 46 654 0 0,-4-16-22 0 0,-2-18-190 0 0,2 0 0 0 0,0 0 0 0 0,14 29 1 0 0,-16-43-362 0 0,0-1 1 0 0,1 1 0 0 0,1-1 0 0 0,0-1 0 0 0,0 1 0 0 0,1-1 0 0 0,0-1-1 0 0,16 14 1 0 0,-2-6 2 0 0,1 0 0 0 0,1-1 0 0 0,0-2-1 0 0,46 20 1 0 0,-21-12-30 0 0,-27-11-52 0 0,1-1-1 0 0,49 13 1 0 0,-71-22-551 0 0,10-6-8303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16 13735 0 0,'3'-13'630'0'0,"-2"10"-14"0"0,-3 4-597 0 0,-1 0 1 0 0,1 0 0 0 0,0 0 0 0 0,0 0-1 0 0,0 0 1 0 0,0 0 0 0 0,0 0-1 0 0,0 1 1 0 0,0-1 0 0 0,0 1 0 0 0,-2 2-1 0 0,-4 3 18 0 0,-101 80 557 0 0,-6 4-204 0 0,-180 149 957 0 0,276-224-1229 0 0,8-6 37 0 0,0 0 0 0 0,-16 18-1 0 0,25-25-10 0 0,5-3-149 0 0,0 1 1 0 0,0-1-1 0 0,0 0 0 0 0,-1 0 1 0 0,1 0-1 0 0,0 0 0 0 0,0 0 0 0 0,0 0 1 0 0,0-1-1 0 0,-1 0 0 0 0,1 1 1 0 0,5-3-1 0 0,-6 2 4 0 0,31-10-89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7743 0 0,'0'0'5064'0'0,"3"0"-4553"0"0,52-9 1606 0 0,67-19 1 0 0,-77 17-1560 0 0,156-44 1438 0 0,6-2-523 0 0,4 17-509 0 0,-181 39-965 0 0,0 0 0 0 0,0 2 0 0 0,0 1 0 0 0,30 6 0 0 0,42 4-3144 0 0,-88-12-1683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7831 0 0,'0'0'5570'0'0,"0"4"-5100"0"0,0 14-319 0 0,-2 0-1 0 0,0 0 1 0 0,-7 27-1 0 0,-21 56 706 0 0,6-25-74 0 0,-27 149 845 0 0,49-215-1600 0 0,1 1 1 0 0,-1-1 0 0 0,2 1-1 0 0,0-1 1 0 0,0 1-1 0 0,3 18 1 0 0,-3-26-44 0 0,1-1 1 0 0,-1 1-1 0 0,1-1 0 0 0,0 1 1 0 0,0-1-1 0 0,0 1 0 0 0,0-1 1 0 0,0 0-1 0 0,1 0 0 0 0,-1 1 1 0 0,1-1-1 0 0,-1 0 0 0 0,1 0 1 0 0,0 0-1 0 0,-1-1 0 0 0,1 1 1 0 0,0 0-1 0 0,1-1 0 0 0,-1 1 1 0 0,0-1-1 0 0,0 1 0 0 0,0-1 1 0 0,1 0-1 0 0,-1 0 0 0 0,1 0 1 0 0,-1-1-1 0 0,1 1 0 0 0,-1 0 1 0 0,1-1-1 0 0,-1 0 0 0 0,1 0 1 0 0,3 0-1 0 0,15-1-311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677 422 5527 0 0,'-3'2'168'0'0,"-18"10"1591"0"0,21-11-1534 0 0,0-1-1 0 0,-1 0 1 0 0,1 0 0 0 0,0 0 0 0 0,0 0-1 0 0,-1 0 1 0 0,1 1 0 0 0,0-1-1 0 0,-1 0 1 0 0,1 0 0 0 0,0 0 0 0 0,-1 0-1 0 0,1 0 1 0 0,0 0 0 0 0,0 0 0 0 0,-1 0-1 0 0,1 0 1 0 0,0 0 0 0 0,-5-3 3596 0 0,5 2-3597 0 0,0 0-32 0 0,-1 0 0 0 0,1-1 0 0 0,0 1-1 0 0,0-1 1 0 0,0 1 0 0 0,0 0 0 0 0,0-1 0 0 0,1 1-1 0 0,-1 0 1 0 0,1-3 0 0 0,13-34 359 0 0,-1 11-87 0 0,-6 14-307 0 0,-1 1 0 0 0,0-2 0 0 0,-1 1 0 0 0,6-25 0 0 0,-8 23-130 0 0,-1 0 0 0 0,-1 0 0 0 0,0 0 0 0 0,-1 0 0 0 0,-1 0 0 0 0,0 0 0 0 0,-1 0 0 0 0,-5-21 0 0 0,5 30-76 0 0,0 0 0 0 0,0 1-1 0 0,0-1 1 0 0,0 1-1 0 0,-1-1 1 0 0,0 1 0 0 0,0 0-1 0 0,-1 0 1 0 0,1 1-1 0 0,-1-1 1 0 0,0 1-1 0 0,0-1 1 0 0,-1 1 0 0 0,1 0-1 0 0,-1 1 1 0 0,0-1-1 0 0,0 1 1 0 0,0 0 0 0 0,-1 0-1 0 0,1 1 1 0 0,0 0-1 0 0,-1 0 1 0 0,0 0 0 0 0,-6-1-1 0 0,2 1-76 0 0,-1 1-1 0 0,0 0 1 0 0,0 1-1 0 0,1 1 0 0 0,-1-1 1 0 0,0 2-1 0 0,0-1 1 0 0,-14 5-1 0 0,-1 2 35 0 0,0 1 0 0 0,-28 14 1 0 0,26-8 55 0 0,0 1 0 0 0,2 0 1 0 0,-50 41-1 0 0,-59 76-105 0 0,119-117 133 0 0,-24 36 0 0 0,36-46 9 0 0,1 0 1 0 0,-1 0 0 0 0,1 0-1 0 0,0 0 1 0 0,1 0 0 0 0,0 1-1 0 0,0-1 1 0 0,0 1 0 0 0,1-1 0 0 0,-2 14-1 0 0,3-18 11 0 0,0 1 0 0 0,1-1 0 0 0,-1 1 0 0 0,0-1 0 0 0,1 1 1 0 0,0-1-1 0 0,-1 1 0 0 0,1-1 0 0 0,0 0 0 0 0,0 1 0 0 0,1-1 0 0 0,-1 0 0 0 0,0 0 0 0 0,1 0 0 0 0,1 3 0 0 0,1-2 22 0 0,-1 0 0 0 0,0 0 1 0 0,1-1-1 0 0,-1 1 0 0 0,1-1 0 0 0,0 0 1 0 0,0 0-1 0 0,5 2 0 0 0,1 0 69 0 0,1-1 1 0 0,0 0-1 0 0,1 0 0 0 0,-1-2 0 0 0,22 2 0 0 0,18-4 157 0 0,0-3 0 0 0,96-19 0 0 0,-106 15-171 0 0,57-21 0 0 0,-80 22-57 0 0,0 0-1 0 0,-1-2 1 0 0,0 1-1 0 0,0-2 0 0 0,22-17 1 0 0,-28 15-7 0 0,-4-1 35 0 0,-7 12-56 0 0,0 1-1 0 0,0-1 0 0 0,0 1 1 0 0,0-1-1 0 0,1 0 0 0 0,-1 1 1 0 0,0-1-1 0 0,0 1 0 0 0,0-1 1 0 0,0 0-1 0 0,-1 1 0 0 0,1-1 1 0 0,0 1-1 0 0,0-1 0 0 0,0 0 1 0 0,0 1-1 0 0,-1-2 0 0 0,0 2-2 0 0,0-1-1 0 0,1 0 0 0 0,-1 1 1 0 0,0-1-1 0 0,0 1 1 0 0,0 0-1 0 0,0-1 1 0 0,1 1-1 0 0,-1-1 0 0 0,0 1 1 0 0,0 0-1 0 0,0 0 1 0 0,0 0-1 0 0,0-1 1 0 0,0 1-1 0 0,0 0 0 0 0,0 0 1 0 0,0 0-1 0 0,0 0 1 0 0,0 1-1 0 0,0-1 0 0 0,0 0 1 0 0,0 0-1 0 0,0 1 1 0 0,0-1-1 0 0,0 0 1 0 0,1 1-1 0 0,-1-1 0 0 0,0 1 1 0 0,-1 0-1 0 0,-4 2 0 0 0,1 0 0 0 0,0 1-1 0 0,-9 7 1 0 0,0 3 41 0 0,0 0 0 0 0,1 1-1 0 0,1 1 1 0 0,0 0 0 0 0,1 1-1 0 0,1 1 1 0 0,-8 18 0 0 0,-47 136 416 0 0,34-80-386 0 0,16-59-45 0 0,-1 0 1 0 0,-2 0-1 0 0,-28 39 1 0 0,-17 29 176 0 0,59-94-316 0 0,1 0 1 0 0,1 0-1 0 0,-1 0 0 0 0,1 0 1 0 0,0 0-1 0 0,1 0 0 0 0,0 1 1 0 0,0-1-1 0 0,0 0 0 0 0,1 1 1 0 0,1 10-1 0 0,-1-15-1810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1551 25 11519 0 0,'8'-6'522'0'0,"-6"4"-461"0"0,0 0 1 0 0,0 0-1 0 0,1 1 0 0 0,-1 0 0 0 0,1-1 0 0 0,-1 1 1 0 0,1 0-1 0 0,0 0 0 0 0,-1 0 0 0 0,1 0 0 0 0,0 1 0 0 0,4-1 1 0 0,-4 0 115 0 0,5-1 833 0 0,-10 2-25 0 0,-24 3 95 0 0,-15-5-631 0 0,-1 1 0 0 0,1 3 0 0 0,-1 1 0 0 0,-77 15 0 0 0,-366 90-256 0 0,371-83-180 0 0,-174 29 38 0 0,224-50-28 0 0,-95-6 0 0 0,39-2-5 0 0,119 4-18 0 0,-5 0-2 0 0,0 0 0 0 0,0 1 0 0 0,-1-1 1 0 0,1 1-1 0 0,0 1 0 0 0,0-1 0 0 0,0 1 0 0 0,-5 2 0 0 0,9-3-89 0 0,27-5-632 0 0,-21 2 721 0 0,0 2-1 0 0,-1-1 1 0 0,1 0 0 0 0,0 1-1 0 0,0 0 1 0 0,5 0-1 0 0,-3 0 20 0 0,0 2 1 0 0,0-1-1 0 0,0 1 0 0 0,0 0 0 0 0,0 0 1 0 0,0 0-1 0 0,-1 1 0 0 0,1 0 0 0 0,-1 0 1 0 0,1 0-1 0 0,-1 1 0 0 0,0 0 0 0 0,-1 0 0 0 0,1 0 1 0 0,-1 1-1 0 0,0-1 0 0 0,0 1 0 0 0,0 0 1 0 0,0 0-1 0 0,3 8 0 0 0,1 3-9 0 0,-1 0-1 0 0,0 0 1 0 0,-1 1 0 0 0,-1 0 0 0 0,6 34-1 0 0,1 72 0 0 0,-9-79-6 0 0,15 77 0 0 0,-16-109 36 0 0,2 0 1 0 0,0 0 0 0 0,0 0 0 0 0,1-1 0 0 0,0 0-1 0 0,1 0 1 0 0,0 0 0 0 0,1 0 0 0 0,0-1-1 0 0,16 16 1 0 0,-12-12 214 0 0,-9-11-72 0 0,-2-3-50 0 0,1 1 0 0 0,-1 0 0 0 0,1 0 1 0 0,-1-1-1 0 0,1 1 0 0 0,0-1 0 0 0,0 1 0 0 0,-1 0 0 0 0,1-1 0 0 0,0 1 0 0 0,0-1 0 0 0,0 0 0 0 0,1 1 1 0 0,33-105 1640 0 0,-5 12-1588 0 0,-15 57-169 0 0,1 1 0 0 0,2 1 0 0 0,1 0 0 0 0,39-49 0 0 0,-15 30-17 0 0,85-79 0 0 0,-26 31-365 0 0,-101 99 236 0 0,-1 4-1250 0 0,1 6 567 0 0,-1 0 1 0 0,-2 14 0 0 0,-2 2-5949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38 5527 0 0,'0'0'13528'0'0,"3"0"-13408"0"0,24-2 151 0 0,0-2 0 0 0,-1 0 0 0 0,32-10-1 0 0,-2 1 118 0 0,-53 13-179 0 0,-2 2-122 0 0,-1 1-86 0 0,-1 1 1 0 0,1-1-1 0 0,0 0 1 0 0,-1 0-1 0 0,0 0 1 0 0,0 0-1 0 0,0 0 1 0 0,0 0-1 0 0,0 0 0 0 0,-1 0 1 0 0,1 0-1 0 0,-3 3 1 0 0,-27 36-5 0 0,23-33 4 0 0,-17 20 29 0 0,-1-2 0 0 0,-2-1 0 0 0,-55 39-1 0 0,50-39-20 0 0,25-21-9 0 0,5-2 0 0 0,-1 0 0 0 0,1-1 0 0 0,0 1 0 0 0,0 0 0 0 0,0 0 0 0 0,1 1 0 0 0,-5 5 0 0 0,1 2 0 0 0,5 1 0 0 0,1-11 0 0 0,0 0 0 0 0,0 0 0 0 0,1 0 0 0 0,-1 0 0 0 0,1 0 0 0 0,-1-1 0 0 0,1 1 0 0 0,-1 0 0 0 0,1 0 0 0 0,-1-1 0 0 0,1 1 0 0 0,-1 0 0 0 0,2 0 0 0 0,2 2 4 0 0,0-1 0 0 0,0 1 0 0 0,0-1 0 0 0,0 0 0 0 0,0 0 0 0 0,1 0 0 0 0,-1-1 0 0 0,0 0 0 0 0,1 0 0 0 0,7 1 0 0 0,8 0 32 0 0,23 0 0 0 0,-22-2-20 0 0,76-4 111 0 0,-64 2-128 0 0,52 2 1 0 0,-83 0-47 0 0,0 0 1 0 0,-1 0 0 0 0,1 0-1 0 0,-1 1 1 0 0,1-1 0 0 0,-1 1-1 0 0,1-1 1 0 0,-1 1 0 0 0,1-1-1 0 0,-1 1 1 0 0,0 0 0 0 0,1 0-1 0 0,1 1 1 0 0,-2-1-41 0 0,-1-1 0 0 0,1 1 0 0 0,-1 0 0 0 0,0-1 0 0 0,1 1 0 0 0,-1 0 0 0 0,0 0 0 0 0,1 0 0 0 0,-1-1 0 0 0,0 1 0 0 0,0 0 0 0 0,0 0 0 0 0,0 0 0 0 0,0 0 0 0 0,0-1 0 0 0,0 1 0 0 0,0 0 0 0 0,0 0 0 0 0,0 0 0 0 0,0 0 0 0 0,0-1 0 0 0,-1 1 0 0 0,1 0 0 0 0,0 0 0 0 0,-1 1 0 0 0,-10 17-1286 0 0,-7 0-17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0,'0'0'7984'0'0,"3"1"-7341"0"0,3 1-454 0 0,0 0 0 0 0,-1 0 0 0 0,1 0 0 0 0,0 1 1 0 0,-1 0-1 0 0,1 0 0 0 0,-1 0 0 0 0,0 1 0 0 0,0-1 0 0 0,0 1 0 0 0,6 7 1 0 0,-4-4-8 0 0,-1 1 0 0 0,0 1 0 0 0,0-1 0 0 0,0 1 1 0 0,-1 0-1 0 0,5 13 0 0 0,-7-15-175 0 0,1 0 0 0 0,-1 0 0 0 0,1 0 0 0 0,0-1 0 0 0,0 1 0 0 0,1-1 0 0 0,8 8-1 0 0,-10-11-9 0 0,0 0-1 0 0,1-1 1 0 0,-1 1-1 0 0,1-1 0 0 0,-1 0 1 0 0,1 0-1 0 0,0 0 1 0 0,0 0-1 0 0,0-1 0 0 0,0 0 1 0 0,0 1-1 0 0,0-2 0 0 0,0 1 1 0 0,1 0-1 0 0,4-1 1 0 0,19-1-757 0 0,1-4-282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37 167 6447 0 0,'-37'4'14720'0'0,"48"-3"-13965"0"0,6 0-565 0 0,-1-1 1 0 0,0-1-1 0 0,30-6 0 0 0,47-16 54 0 0,147-64-573 0 0,-138 46-2188 0 0,-69 28-4757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8751 0 0,'-17'5'257'0'0,"0"0"0"0"0,1 1 0 0 0,-1 2 0 0 0,2-1 0 0 0,-22 15 0 0 0,-23 10 2499 0 0,12-12-2535 0 0,-1-2 1 0 0,-1-2 0 0 0,0-3 0 0 0,-1-1 0 0 0,0-3 0 0 0,-1-2-1 0 0,-62 0 1 0 0,71-5-222 0 0,40-1 7 0 0,4 0 11 0 0,9 1 43 0 0,15 0 85 0 0,-17-3-23 0 0,0 1 0 0 0,0 0-1 0 0,0 1 1 0 0,0 0 0 0 0,0 1-1 0 0,-1-1 1 0 0,1 1 0 0 0,10 5-1 0 0,-15-5-29 0 0,0 0 1 0 0,0 1-1 0 0,-1 0 0 0 0,1 0 0 0 0,-1 0 0 0 0,1 0 0 0 0,-1 0 0 0 0,0 0 1 0 0,0 1-1 0 0,-1-1 0 0 0,1 1 0 0 0,-1-1 0 0 0,2 7 0 0 0,0 3 71 0 0,-1 0 0 0 0,0 1 0 0 0,-1-1 0 0 0,-1 0 0 0 0,-2 21 0 0 0,1-14-32 0 0,-2 41-8 0 0,-3 0 0 0 0,-18 73 0 0 0,23-127-101 0 0,-7 16 65 0 0,3-11-71 0 0,3-8-15 0 0,-6 21 156 0 0,2 1-1906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 7743 0 0,'0'0'704'0'0,"-2"1"-581"0"0,-2 1 371 0 0,0 0-1 0 0,1 0 1 0 0,-1 0 0 0 0,1 0 0 0 0,0 0-1 0 0,-1 1 1 0 0,1-1 0 0 0,0 1 0 0 0,-5 7 3163 0 0,23-4-2801 0 0,-11-5-728 0 0,0 0 0 0 0,0 0-1 0 0,0-1 1 0 0,0 1 0 0 0,0-1 0 0 0,0 0-1 0 0,1 0 1 0 0,-1-1 0 0 0,5 0 0 0 0,40-12 742 0 0,-25 7-554 0 0,15-4-150 0 0,64-15 440 0 0,-83 22-519 0 0,1 0 0 0 0,-1 1 0 0 0,24 1 0 0 0,-34 2-517 0 0,1 0-1 0 0,-1 1 0 0 0,0 0 1 0 0,0 0-1 0 0,0 1 0 0 0,13 6 1 0 0,-18-8-925 0 0,7 2-12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11 13415 0 0,'0'0'1216'0'0,"1"-2"-1000"0"0,4-6 4327 0 0,-6 8-4530 0 0,0 1 0 0 0,0-1 0 0 0,0 1 0 0 0,0-1 0 0 0,0 1 0 0 0,0 0 0 0 0,0 0 0 0 0,0-1 0 0 0,1 1 1 0 0,-1 0-1 0 0,-1 1 0 0 0,-1 2 7 0 0,-24 18 1 0 0,0-1-1 0 0,-2-2 0 0 0,-62 32 1 0 0,-17 12-23 0 0,1 14 2 0 0,27-19 0 0 0,51-38-10 0 0,1 2-1 0 0,1 0 0 0 0,1 2 1 0 0,1 1-1 0 0,-23 30 0 0 0,41-46 2 0 0,1 0 1 0 0,0 0-1 0 0,1 1 0 0 0,0 0 1 0 0,0 0-1 0 0,1 0 0 0 0,1 1 0 0 0,-1-1 1 0 0,2 1-1 0 0,-3 17 0 0 0,4-23 6 0 0,1 1-1 0 0,0-1 0 0 0,0 0 0 0 0,1 0 1 0 0,-1 0-1 0 0,1 0 0 0 0,0 0 1 0 0,1 0-1 0 0,-1-1 0 0 0,1 1 1 0 0,0 0-1 0 0,0 0 0 0 0,0-1 0 0 0,1 0 1 0 0,-1 1-1 0 0,1-1 0 0 0,0 0 1 0 0,0 0-1 0 0,1 0 0 0 0,-1-1 1 0 0,1 1-1 0 0,0-1 0 0 0,0 0 1 0 0,0 0-1 0 0,5 2 0 0 0,2 1 17 0 0,1 0-1 0 0,1-1 1 0 0,-1-1 0 0 0,1 0-1 0 0,-1 0 1 0 0,1-1-1 0 0,0-1 1 0 0,0-1 0 0 0,22 1-1 0 0,1-2 42 0 0,-1-3 0 0 0,48-8 0 0 0,-17 1 370 0 0,-1-4 0 0 0,121-42 0 0 0,-147 41-234 0 0,51-23-66 0 0,-75 31-109 0 0,-1-1-1 0 0,0-1 1 0 0,0 0-1 0 0,12-12 1 0 0,-1-3 19 0 0,-2-2 0 0 0,0 0 0 0 0,-2-2 0 0 0,21-35 1 0 0,-39 59-35 0 0,0 0 0 0 0,-1 0 0 0 0,0 0 0 0 0,1-1 0 0 0,-2 1 0 0 0,1-1 0 0 0,0 0 0 0 0,-1 1 0 0 0,0-1 0 0 0,0 0 0 0 0,0 0 0 0 0,-1 0 0 0 0,0-8 0 0 0,-1 12-8 0 0,1 0 0 0 0,-1-1 0 0 0,0 1 0 0 0,0 0 1 0 0,0 0-1 0 0,0 0 0 0 0,0 0 0 0 0,0 0 1 0 0,0 0-1 0 0,0 0 0 0 0,0 0 0 0 0,0 1 1 0 0,0-1-1 0 0,-1 0 0 0 0,1 1 0 0 0,0-1 1 0 0,-3 0-1 0 0,3 1-2 0 0,-3-2-18 0 0,-1 1-1 0 0,0 0 1 0 0,0 1 0 0 0,1-1-1 0 0,-1 1 1 0 0,0 0-1 0 0,0 0 1 0 0,0 0-1 0 0,0 1 1 0 0,1-1 0 0 0,-1 1-1 0 0,0 1 1 0 0,-7 2-1 0 0,-7 3-97 0 0,-33 17-1 0 0,47-21 106 0 0,-17 10-52 0 0,-1 0 0 0 0,2 2 1 0 0,-37 32-1 0 0,-50 62 21 0 0,46-45 59 0 0,49-50-7 0 0,12-14 0 0 0,1 1-1 0 0,-1-1 0 0 0,1 1 1 0 0,-1-1-1 0 0,1 1 1 0 0,-1-1-1 0 0,1 1 0 0 0,-1 0 1 0 0,1-1-1 0 0,0 1 1 0 0,0-1-1 0 0,-1 1 0 0 0,1 0 1 0 0,0-1-1 0 0,0 1 1 0 0,0 0-1 0 0,-1 0 1 0 0,2 0-3 0 0,-1 0 1 0 0,1 0-1 0 0,0 0 1 0 0,-1 0-1 0 0,1 0 1 0 0,0 0 0 0 0,0 0-1 0 0,0 0 1 0 0,-1 0-1 0 0,1-1 1 0 0,0 1 0 0 0,0 0-1 0 0,0-1 1 0 0,0 1-1 0 0,0-1 1 0 0,1 1 0 0 0,-1-1-1 0 0,0 1 1 0 0,0-1-1 0 0,2 1 1 0 0,27 6-168 0 0,-27-7 121 0 0,7 2-408 0 0,0-1 0 0 0,1-1-1 0 0,12 0 1 0 0,6-3-634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4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 2759 0 0,'3'0'207'0'0,"10"-1"2842"0"0,-14 3-1393 0 0,-1 3-1397 0 0,0 0 1 0 0,0-1-1 0 0,-1 1 0 0 0,1-1 0 0 0,-1 0 0 0 0,0 1 0 0 0,-1-1 0 0 0,1-1 0 0 0,-1 1 0 0 0,1 0 0 0 0,-1-1 0 0 0,0 0 1 0 0,-9 5-1 0 0,-6 3 196 0 0,0-1 1 0 0,-24 8-1 0 0,26-11-10 0 0,-1 0 0 0 0,-26 17-1 0 0,18-6-205 0 0,1 2-1 0 0,1 0 0 0 0,1 2 1 0 0,1 0-1 0 0,1 2 1 0 0,1 0-1 0 0,0 2 0 0 0,2 0 1 0 0,-25 50-1 0 0,30-52-94 0 0,-52 117 515 0 0,57-119-544 0 0,0 0 0 0 0,2 0 0 0 0,0 1 1 0 0,-3 38-1 0 0,7-44 45 0 0,2 1 0 0 0,0-1 0 0 0,1 1 0 0 0,0 0 0 0 0,8 29 0 0 0,-6-35-30 0 0,1 0 0 0 0,0-1 0 0 0,1 0 0 0 0,1 1 0 0 0,-1-2 1 0 0,2 1-1 0 0,-1-1 0 0 0,17 19 0 0 0,-15-19 49 0 0,1-1 1 0 0,1 0 0 0 0,0 0 0 0 0,0-1 0 0 0,0-1-1 0 0,22 13 1 0 0,22 12 652 0 0,-51-31-684 0 0,-1 0-17 0 0,9 2-10 0 0,-9-2-1 0 0,2 1 39 0 0,-3-2-148 0 0,-1 0 0 0 0,1 0-1 0 0,-1 0 1 0 0,1 0 0 0 0,-1 0-1 0 0,0 0 1 0 0,1 1 0 0 0,-1-1 0 0 0,1 0-1 0 0,-1 0 1 0 0,0 0 0 0 0,1 1-1 0 0,-1-1 1 0 0,0 0 0 0 0,1 0 0 0 0,-1 1-1 0 0,0-1 1 0 0,1 0 0 0 0,-1 0-1 0 0,0 1 1 0 0,0-1 0 0 0,1 0-1 0 0,-1 1 1 0 0,-2 1-400 0 0,0 0 0 0 0,0-1 0 0 0,-1 0 0 0 0,1 1 0 0 0,-1-1 0 0 0,1 0 0 0 0,-1 0 0 0 0,1 0 0 0 0,-1-1 0 0 0,1 1 0 0 0,-1 0 0 0 0,-4-1 0 0 0,4 1-1338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0,'0'0'5854'0'0,"2"2"-5262"0"0,0 0-434 0 0,0-1 1 0 0,0 0-1 0 0,1 0 1 0 0,-1 0 0 0 0,1 0-1 0 0,-1 0 1 0 0,1 0-1 0 0,-1 0 1 0 0,1-1 0 0 0,-1 1-1 0 0,1-1 1 0 0,0 0-1 0 0,-1 0 1 0 0,1 0-1 0 0,3 0 1 0 0,8-2 592 0 0,24-5 0 0 0,-21 3-346 0 0,66-14 881 0 0,-32 6-853 0 0,0 2 0 0 0,1 3-1 0 0,78-2 1 0 0,-120 10-308 0 0,-8-1-1129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 7367 0 0,'5'-10'11607'0'0,"-14"20"-10792"0"0,0 2-635 0 0,0 1 1 0 0,0-1 0 0 0,2 2 0 0 0,-12 23 0 0 0,6-7-39 0 0,11-22-124 0 0,1-6 1189 0 0,1 0-1347 0 0,-1 0 67 0 0,0 0-1 0 0,0 0 1 0 0,1 0-1 0 0,-1 0 1 0 0,-1 0-1 0 0,-1 2 1 0 0,1 1-548 0 0,1-4-563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67 268 5983 0 0,'0'0'464'0'0,"-2"-1"-305"0"0,-4-1-362 0 0,-11-3 1319 0 0,-1-2 3340 0 0,17 6-3432 0 0,1-1 104 0 0,-1 1-1034 0 0,1 0-1 0 0,0 1 1 0 0,0-1-1 0 0,0 0 1 0 0,0 0-1 0 0,-1 0 1 0 0,1 1-1 0 0,0-1 1 0 0,1 0-1 0 0,-1 0 1 0 0,0 1-1 0 0,0-1 1 0 0,0 0-1 0 0,1-1 1 0 0,3-4 167 0 0,1-1 0 0 0,0 2 1 0 0,0-1-1 0 0,1 0 0 0 0,0 1 1 0 0,0 0-1 0 0,0 0 0 0 0,0 1 0 0 0,1 0 1 0 0,11-6-1 0 0,10-2 103 0 0,43-13-1 0 0,-7 3-112 0 0,168-78 494 0 0,-190 87-489 0 0,-41 13-249 0 0,0 0 0 0 0,0-1 1 0 0,0 1-1 0 0,0 0 0 0 0,0 0 0 0 0,-1 0 0 0 0,1 0 0 0 0,0 0 0 0 0,0 0 0 0 0,0 0 0 0 0,0 0 1 0 0,0 0-1 0 0,0 0 0 0 0,1 1 0 0 0,-2-1-6 0 0,1 1 0 0 0,-1-1 0 0 0,0 1 0 0 0,1-1 0 0 0,-1 1 0 0 0,1-1 0 0 0,-1 1 0 0 0,0-1 0 0 0,0 1 0 0 0,1 0 0 0 0,-1-1 0 0 0,0 1 0 0 0,0 0 0 0 0,0-1 0 0 0,0 1 0 0 0,0-1 0 0 0,0 1 0 0 0,0 0 0 0 0,0-1 0 0 0,0 2 0 0 0,-1 3 5 0 0,0-1 0 0 0,0 1 0 0 0,0-1 1 0 0,0 1-1 0 0,-1-1 0 0 0,0 1 0 0 0,0-1 0 0 0,0 0 0 0 0,-1 0 0 0 0,1 0 0 0 0,-1 0 0 0 0,-3 3 0 0 0,-8 9 58 0 0,-22 20 0 0 0,15-17-35 0 0,-27 30 34 0 0,-1-3 0 0 0,-100 71-1 0 0,132-106-62 0 0,0 1 0 0 0,0 1 0 0 0,1 1 0 0 0,1 0 0 0 0,0 1 0 0 0,1 0 0 0 0,0 2 0 0 0,2-1 0 0 0,0 2 0 0 0,1-1 0 0 0,-13 29 0 0 0,4-4 0 0 0,16-30 0 0 0,4-12 0 0 0,0 1 0 0 0,0 0 0 0 0,0 0 0 0 0,0 0 0 0 0,0-1 0 0 0,0 1 0 0 0,0 0 0 0 0,0 0 0 0 0,1-1 0 0 0,-1 1 0 0 0,0 0 0 0 0,0-1 0 0 0,1 2 0 0 0,9 7 0 0 0,3-2 0 0 0,-6-4 5 0 0,0-1-1 0 0,0 0 0 0 0,1-1 1 0 0,-1 0-1 0 0,1 0 1 0 0,-1 0-1 0 0,1-1 1 0 0,0-1-1 0 0,7 0 1 0 0,71-15 92 0 0,-64 11-100 0 0,39-9 33 0 0,-19 3-1 0 0,0 3 0 0 0,45-4 0 0 0,-65 12-45 0 0,-13 1-141 0 0,14-2-2326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635 136 13015 0 0,'3'-2'120'0'0,"9"-9"159"0"0,-1 1 0 0 0,0-1 0 0 0,-1-1 0 0 0,9-13 0 0 0,-18 24-183 0 0,-1 0 1 0 0,0 0-1 0 0,1 1 0 0 0,-1-1 1 0 0,0 0-1 0 0,0 0 1 0 0,1 0-1 0 0,-1 0 0 0 0,0 0 1 0 0,0 0-1 0 0,0 0 0 0 0,0 0 1 0 0,0 0-1 0 0,-1 0 0 0 0,1 0 1 0 0,0 0-1 0 0,0 0 1 0 0,-1 1-1 0 0,1-1 0 0 0,0 0 1 0 0,-1 0-1 0 0,1 0 0 0 0,-1 0 1 0 0,1 1-1 0 0,-1-1 0 0 0,1 0 1 0 0,-1 0-1 0 0,0 1 1 0 0,1-1-1 0 0,-1 0 0 0 0,0 1 1 0 0,1-1-1 0 0,-3 0 0 0 0,-1-2 65 0 0,-1 0-1 0 0,0 0 0 0 0,1 0 0 0 0,-7-1 0 0 0,-1-1-89 0 0,0 2 0 0 0,0-1 0 0 0,-1 2 0 0 0,1 0-1 0 0,0 0 1 0 0,-20 1 0 0 0,8 1-84 0 0,1 1 0 0 0,-37 8-1 0 0,15 2 14 0 0,-69 27 0 0 0,48-15 0 0 0,36-13 31 0 0,10-4-19 0 0,0 0 1 0 0,1 2-1 0 0,-23 12 0 0 0,28-11-12 0 0,6 4 0 0 0,7-11 0 0 0,0 0 0 0 0,1 1 0 0 0,0-1 0 0 0,-1 1 0 0 0,1-1 1 0 0,0 1-1 0 0,1 0 0 0 0,-1-1 0 0 0,0 1 0 0 0,0-1 0 0 0,1 0 0 0 0,0 1 0 0 0,-1-1 0 0 0,1 1 0 0 0,0-1 0 0 0,0 0 0 0 0,1 1 0 0 0,-1-1 0 0 0,0 0 0 0 0,1 0 0 0 0,-1 0 0 0 0,1 0 0 0 0,-1 0 0 0 0,4 2 0 0 0,4 4-3 0 0,0 0-1 0 0,0-1 0 0 0,19 12 0 0 0,-4-7 6 0 0,0-1 0 0 0,48 16 0 0 0,19 9 29 0 0,-80-31-29 0 0,-1 0 1 0 0,-1 1-1 0 0,1 0 1 0 0,-1 1-1 0 0,0 0 1 0 0,12 12-1 0 0,-15-12 24 0 0,0 1 0 0 0,0-1 0 0 0,-1 1 0 0 0,0 0 0 0 0,-1 0 0 0 0,0 0 0 0 0,0 1 0 0 0,-1-1 0 0 0,0 1 0 0 0,0 0 0 0 0,-1 0 0 0 0,0 0 0 0 0,1 12 0 0 0,-3-14-2 0 0,0 0-1 0 0,0-1 0 0 0,0 1 1 0 0,-1 0-1 0 0,1 0 0 0 0,-2-1 1 0 0,1 1-1 0 0,-1-1 1 0 0,0 1-1 0 0,0-1 0 0 0,-1 0 1 0 0,0 0-1 0 0,0 0 0 0 0,0 0 1 0 0,-1 0-1 0 0,0-1 0 0 0,0 0 1 0 0,-9 10-1 0 0,5-8 27 0 0,0 1 0 0 0,-1-1-1 0 0,0-1 1 0 0,0 1 0 0 0,0-2-1 0 0,-1 1 1 0 0,0-1 0 0 0,0-1-1 0 0,0 1 1 0 0,0-2 0 0 0,-1 0-1 0 0,0 0 1 0 0,0-1 0 0 0,0 0-1 0 0,-18 1 1 0 0,-8-3 3 0 0,1-1 1 0 0,0-2-1 0 0,-63-13 0 0 0,96 16-65 0 0,-1-1 0 0 0,1 0 0 0 0,0 0-1 0 0,0-1 1 0 0,0 1 0 0 0,0-1 0 0 0,0 1 0 0 0,0-1 0 0 0,1 0-1 0 0,-1 0 1 0 0,1 0 0 0 0,-1 0 0 0 0,1-1 0 0 0,0 1 0 0 0,0-1-1 0 0,0 1 1 0 0,0-1 0 0 0,0 0 0 0 0,0 1 0 0 0,1-1 0 0 0,-1 0-1 0 0,1 0 1 0 0,0-1 0 0 0,0 1 0 0 0,0 0 0 0 0,0-4-1 0 0,0 1-2 0 0,1 0-1 0 0,0 0 0 0 0,0 0 0 0 0,0 0 1 0 0,1 0-1 0 0,0 0 0 0 0,0 0 0 0 0,1 0 1 0 0,0 0-1 0 0,0 0 0 0 0,0 1 0 0 0,0-1 1 0 0,5-6-1 0 0,1-1-9 0 0,1 1 1 0 0,0-1-1 0 0,1 2 1 0 0,1-1 0 0 0,-1 2-1 0 0,25-19 1 0 0,83-48-31 0 0,-39 27-10 0 0,-46 27 65 0 0,72-44 0 0 0,-66 45 11 0 0,31-16-294 0 0,-74 39 161 0 0,1 0 0 0 0,-1 0 0 0 0,0 0 0 0 0,0 0 0 0 0,-4 0 0 0 0,-9 1-491 0 0,5 2 86 0 0,-14 3-3334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5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0,'0'0'5883'0'0,"1"2"-4038"0"0,7 14-1280 0 0,0-1 0 0 0,1-1 0 0 0,0 1-1 0 0,21 21 1 0 0,-11-11-109 0 0,8 7 133 0 0,1-1 0 0 0,38 34 0 0 0,69 46 807 0 0,-63-53-759 0 0,-56-45-454 0 0,-1 0 0 0 0,0 1 0 0 0,-1 1 0 0 0,20 27-1 0 0,-29-35-129 0 0,-1 0-1 0 0,1 1 1 0 0,-1 0-1 0 0,-1 0 0 0 0,0 0 1 0 0,0 1-1 0 0,0-1 1 0 0,-1 1-1 0 0,0-1 1 0 0,-1 1-1 0 0,0 0 0 0 0,0 0 1 0 0,-1 10-1 0 0,-2 0 46 0 0,0-1-1 0 0,-2 1 0 0 0,0-1 1 0 0,-1 0-1 0 0,-1 0 1 0 0,-13 27-1 0 0,1-8 142 0 0,-45 66 0 0 0,35-66-139 0 0,-2-1 0 0 0,-1-2-1 0 0,-1 0 1 0 0,-67 50 0 0 0,82-70 0 0 0,-33 19 0 0 0,37-28-87 0 0,3 1-71 0 0,8-5-236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9151 0 0,'0'0'8359'0'0,"3"1"-8078"0"0,6 0-67 0 0,1-1 0 0 0,-1 0-1 0 0,1 0 1 0 0,-1-1 0 0 0,0-1-1 0 0,1 1 1 0 0,14-5 0 0 0,9-2 188 0 0,286-26-1438 0 0,-282 31 122 0 0,-16 2-606 0 0,-3 0-346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22 919 0 0,'4'-21'12311'0'0,"1"44"-11479"0"0,-1 0 1 0 0,1 38-1 0 0,0-9-344 0 0,15 80 313 0 0,-3-30-516 0 0,-15-85-258 0 0,-1 0 1 0 0,-1 0 0 0 0,-1 0 0 0 0,0 0 0 0 0,-1 0-1 0 0,0 0 1 0 0,-2 0 0 0 0,0 0 0 0 0,-1-1 0 0 0,0 0-1 0 0,-1 0 1 0 0,-1 0 0 0 0,-11 17 0 0 0,6-12 46 0 0,0 0-1 0 0,-2-1 1 0 0,0-1 0 0 0,-2 0-1 0 0,0-1 1 0 0,-1-1 0 0 0,-29 24-1 0 0,-16 6 126 0 0,-2-2 0 0 0,-116 59-1 0 0,61-49-351 0 0,94-45 11 0 0,0-1-1 0 0,-49 9 1 0 0,70-17 114 0 0,0 0 0 0 0,0-1-1 0 0,0 0 1 0 0,1 1 0 0 0,-1-2 0 0 0,0 1-1 0 0,0 0 1 0 0,0-1 0 0 0,-4-1-1 0 0,7 2 20 0 0,0-1-1 0 0,0 1 0 0 0,0-1 0 0 0,0 1 0 0 0,0-1 0 0 0,0 0 0 0 0,0 1 0 0 0,0-1 0 0 0,0 0 0 0 0,1 0 0 0 0,-1 1 0 0 0,0-1 0 0 0,0 0 1 0 0,1 0-1 0 0,-1 0 0 0 0,1 0 0 0 0,-1 0 0 0 0,1 0 0 0 0,-1 0 0 0 0,1 0 0 0 0,0 0 0 0 0,-1 0 0 0 0,1-1 0 0 0,0 1 0 0 0,0 0 0 0 0,0 0 1 0 0,0 0-1 0 0,0 0 0 0 0,0 0 0 0 0,0 0 0 0 0,0-1 0 0 0,0 1 0 0 0,1 0 0 0 0,-1 0 0 0 0,1-1 0 0 0,1-4-182 0 0,0 0 0 0 0,0 1 0 0 0,1-1 0 0 0,0 1-1 0 0,0-1 1 0 0,0 1 0 0 0,5-5 0 0 0,14-20-1383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13559 0 0,'0'0'622'0'0,"1"-2"-13"0"0,4-10-392 0 0,3 1-193 0 0,-4 7 227 0 0,1 0 0 0 0,0 1 0 0 0,-1-1-1 0 0,2 1 1 0 0,-1 0 0 0 0,0 0 0 0 0,1 1 0 0 0,-1-1-1 0 0,9-1 1 0 0,-4 1 260 0 0,0 1 0 0 0,0-1-1 0 0,1 2 1 0 0,15-1 0 0 0,-13 3 3 0 0,1 0 0 0 0,25 6 1 0 0,-27-4-453 0 0,-1-1 0 0 0,1-1 0 0 0,20 1 1 0 0,2-3-338 0 0,0-1 1 0 0,65-15 0 0 0,-60 6-853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5983 0 0,'0'0'14584'0'0,"1"-2"-14466"0"0,6-6-54 0 0,1-2-54 0 0,-2 1-22 0 0,-7 35-48 0 0,-1-20 100 0 0,0 0-1 0 0,0-1 0 0 0,0 1 1 0 0,-1-1-1 0 0,1 0 1 0 0,-7 9-1 0 0,8-12 29 0 0,-14 16 135 0 0,14-17 72 0 0,2-3-235 0 0,73-104-972 0 0,-73 104 2178 0 0,-8 13-1070 0 0,-5 9-89 0 0,0 0 0 0 0,-14 33 0 0 0,14-30-1232 0 0,23-29-195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536 317 7367 0 0,'0'0'10091'0'0,"2"-1"-9431"0"0,14-14 1341 0 0,-15 13-945 0 0,0 1-929 0 0,2-3-73 0 0,-2 0 1 0 0,1-1 0 0 0,0 1-1 0 0,-1 0 1 0 0,0-1 0 0 0,0 1-1 0 0,0 0 1 0 0,-1-1-1 0 0,1 1 1 0 0,-1-1 0 0 0,-1-8-1 0 0,-1-8-23 0 0,-5-25-1 0 0,5 34-14 0 0,0 0-24 0 0,-1 0 0 0 0,0 1-1 0 0,-1-1 1 0 0,0 1 0 0 0,0 0 0 0 0,-1 0 0 0 0,-8-12 0 0 0,10 19-81 0 0,1 0 1 0 0,-1 0-1 0 0,0 1 1 0 0,-1-1 0 0 0,1 0-1 0 0,-1 1 1 0 0,1 0-1 0 0,-1 0 1 0 0,0 0-1 0 0,0 0 1 0 0,0 1-1 0 0,-1-1 1 0 0,1 1-1 0 0,-1 0 1 0 0,1 1-1 0 0,-1-1 1 0 0,1 1 0 0 0,-1-1-1 0 0,0 2 1 0 0,-5-2-1 0 0,-2 2-49 0 0,1 0 0 0 0,-1 1 1 0 0,0 1-1 0 0,1-1 0 0 0,-1 2 0 0 0,1-1 0 0 0,0 2 0 0 0,0 0 0 0 0,0 0 1 0 0,0 1-1 0 0,-13 8 0 0 0,10-5 113 0 0,0 2-1 0 0,1-1 1 0 0,1 2 0 0 0,0 0 0 0 0,0 0 0 0 0,1 1-1 0 0,-16 22 1 0 0,-9 15 12 0 0,-41 63 199 0 0,68-97-135 0 0,0 1 1 0 0,2 0-1 0 0,0 1 0 0 0,0 0 0 0 0,-5 24 0 0 0,11-36-13 0 0,0 0 1 0 0,1-1-1 0 0,0 1 0 0 0,0 0 0 0 0,0-1 1 0 0,0 1-1 0 0,1 0 0 0 0,1 5 0 0 0,-2-9-13 0 0,1 1 0 0 0,-1-1-1 0 0,1 0 1 0 0,0 1 0 0 0,0-1-1 0 0,-1 0 1 0 0,1 0 0 0 0,0 0-1 0 0,0 0 1 0 0,0 0 0 0 0,0 0-1 0 0,1 0 1 0 0,-1 0 0 0 0,0 0-1 0 0,0 0 1 0 0,0-1 0 0 0,3 2-1 0 0,22 6 276 0 0,-18-7-183 0 0,0 0 0 0 0,1-1 1 0 0,-1 0-1 0 0,0-1 0 0 0,0 0 0 0 0,10-2 0 0 0,47-15 681 0 0,-43 10-702 0 0,-1-1 1 0 0,0-1 0 0 0,0-1 0 0 0,-1 0 0 0 0,0-2 0 0 0,23-20 0 0 0,-20 14-94 0 0,-1-2 1 0 0,-1-1-1 0 0,-1 0 0 0 0,24-36 0 0 0,-26 30-3 0 0,-12 18-11 0 0,-33 38-99 0 0,0 12 244 0 0,-35 77 0 0 0,25-46-73 0 0,32-61-55 0 0,-26 48 65 0 0,-66 92 0 0 0,90-141-51 0 0,-3 3-55 0 0,1 1 0 0 0,0-1 0 0 0,0 2-1 0 0,-12 26 1 0 0,20-29-642 0 0,0-5-1599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4143 0 0,'0'0'12098'0'0,"-1"2"-11577"0"0,-2 4-223 0 0,-1-1 0 0 0,1 1 0 0 0,-2-1 0 0 0,1 1 0 0 0,-10 8 0 0 0,-31 23 352 0 0,7-6-367 0 0,14-10-246 0 0,-72 71 66 0 0,69-67-102 0 0,-52 39 0 0 0,55-48 15 0 0,1 2-1 0 0,1 1 1 0 0,-37 41-1 0 0,43-42-31 0 0,2 2 0 0 0,0 0 0 0 0,-16 32 0 0 0,26-45 12 0 0,0 1-1 0 0,1 0 0 0 0,1 0 1 0 0,-1 0-1 0 0,1 0 0 0 0,1 1 1 0 0,0-1-1 0 0,0 0 0 0 0,0 12 1 0 0,1-16 6 0 0,1 1 1 0 0,-1-1-1 0 0,1 0 1 0 0,0 0-1 0 0,0 0 1 0 0,1 1-1 0 0,-1-1 1 0 0,1 0-1 0 0,0 0 1 0 0,0-1-1 0 0,0 1 1 0 0,0 0 0 0 0,1-1-1 0 0,0 1 1 0 0,0-1-1 0 0,-1 0 1 0 0,2 0-1 0 0,-1 0 1 0 0,7 4-1 0 0,1 0 85 0 0,-1-1 0 0 0,2-1 0 0 0,-1 0-1 0 0,1 0 1 0 0,-1-1 0 0 0,1-1 0 0 0,0 0 0 0 0,0 0 0 0 0,1-1-1 0 0,-1-1 1 0 0,1 0 0 0 0,-1-1 0 0 0,23-2 0 0 0,9-4 325 0 0,1-2-1 0 0,61-20 1 0 0,-84 22-348 0 0,11-4 119 0 0,-1-1 0 0 0,58-31 0 0 0,55-44 156 0 0,-108 64-343 0 0,-21 11 15 0 0,1 0 1 0 0,20-19-1 0 0,-30 23-8 0 0,0 0 0 0 0,-1 0-1 0 0,0 0 1 0 0,0-1 0 0 0,0 0-1 0 0,8-17 1 0 0,-11 14-3 0 0,-4 9-11 0 0,1 0-1 0 0,-1-1 0 0 0,1 1 1 0 0,-1 0-1 0 0,0 0 0 0 0,1 0 1 0 0,-1 0-1 0 0,0 0 1 0 0,0 0-1 0 0,-1 0 0 0 0,1 0 1 0 0,0 0-1 0 0,-1 0 1 0 0,1 0-1 0 0,-1 1 0 0 0,0-1 1 0 0,1 1-1 0 0,-1-1 0 0 0,0 1 1 0 0,0 0-1 0 0,0 0 1 0 0,0-1-1 0 0,0 1 0 0 0,0 1 1 0 0,-4-2-1 0 0,-5-2-72 0 0,-1 0-1 0 0,1 1 1 0 0,-18-3-1 0 0,9 3 41 0 0,0 0-1 0 0,0 2 1 0 0,1 0-1 0 0,-26 2 1 0 0,37 0 39 0 0,1 0-1 0 0,-1 1 1 0 0,1 0 0 0 0,-1 0 0 0 0,1 1-1 0 0,-1 0 1 0 0,1 0 0 0 0,0 0-1 0 0,1 1 1 0 0,-1 0 0 0 0,1 0 0 0 0,-1 1-1 0 0,-10 10 1 0 0,2 1-73 0 0,1 0 0 0 0,-15 21-1 0 0,24-29 68 0 0,-1 0 0 0 0,2 1-1 0 0,-1-1 1 0 0,1 1 0 0 0,0 0-1 0 0,1 0 1 0 0,-3 12 0 0 0,5-16 12 0 0,1 0 1 0 0,-1 0 0 0 0,1 0-1 0 0,0 0 1 0 0,1 0 0 0 0,-1 0-1 0 0,1 0 1 0 0,0-1-1 0 0,0 1 1 0 0,0 0 0 0 0,1 0-1 0 0,0-1 1 0 0,-1 1-1 0 0,2 0 1 0 0,-1-1 0 0 0,1 0-1 0 0,2 4 1 0 0,-2-4-876 0 0,0 0-1 0 0,1-1 1 0 0,-1 1-1 0 0,1-1 1 0 0,-1 0-1 0 0,7 4 1 0 0,4 0-5885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120 137 8143 0 0,'0'0'374'0'0,"-3"2"-6"0"0,-20 16-220 0 0,13-10 41 0 0,0 0 0 0 0,-16 16-1 0 0,10-6 754 0 0,-15 19 7364 0 0,45-39-7216 0 0,200-63 1462 0 0,-82 22-1990 0 0,240-45 74 0 0,-231 57-581 0 0,-46 9-98 0 0,-92 22-221 0 0,-12 13-412 0 0,6-9 495 0 0,-1-1 0 0 0,1 1 0 0 0,-1 0 0 0 0,0-1 1 0 0,0 0-1 0 0,-1 0 0 0 0,1 0 0 0 0,-6 2 0 0 0,-40 16-2759 0 0,44-18 2316 0 0,-27 9-5920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45 919 0 0,'1'-3'67'0'0,"2"0"718"0"0,-1-1 0 0 0,1 1 0 0 0,0 0 0 0 0,0 0 0 0 0,0 0 0 0 0,0 0-1 0 0,1 1 1 0 0,-1-1 0 0 0,1 1 0 0 0,0 0 0 0 0,-1 0 0 0 0,1 0 0 0 0,7-2 0 0 0,-9 3-502 0 0,0 1 1 0 0,-1-1 0 0 0,1 1 0 0 0,0 0 0 0 0,0 0-1 0 0,0-1 1 0 0,0 1 0 0 0,0 1 0 0 0,0-1-1 0 0,-1 0 1 0 0,1 0 0 0 0,0 1 0 0 0,0-1-1 0 0,0 1 1 0 0,0 0 0 0 0,-1-1 0 0 0,1 1 0 0 0,2 1-1 0 0,-3-1-331 0 0,1 1-1 0 0,0-1 1 0 0,0 1-1 0 0,-1 0 0 0 0,1 0 1 0 0,-1-1-1 0 0,0 1 1 0 0,1 0-1 0 0,-1 0 0 0 0,0 0 1 0 0,1 3-1 0 0,1 3 172 0 0,-1 1 0 0 0,0-1 1 0 0,0 0-1 0 0,-1 0 0 0 0,0 1 0 0 0,0-1 0 0 0,-1 0 0 0 0,-1 1 0 0 0,0 10 0 0 0,-4 10 279 0 0,-9 36 0 0 0,0-14-150 0 0,-3 0 0 0 0,-2-1 1 0 0,-3-1-1 0 0,-29 50 0 0 0,31-64-706 0 0,-1-1 0 0 0,-2-1 0 0 0,-47 53 0 0 0,51-63-283 0 0,18-21 362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 6911 0 0,'0'0'839'0'0,"2"-1"-176"0"0,34-35 9329 0 0,-36 39-9679 0 0,1 0-250 0 0,-1 0 0 0 0,0 1 1 0 0,0-1-1 0 0,-1 1 0 0 0,1-1 0 0 0,0 0 0 0 0,-1 1 1 0 0,0-1-1 0 0,0 0 0 0 0,0 1 0 0 0,0-1 1 0 0,-1 0-1 0 0,1 0 0 0 0,-1 0 0 0 0,0 0 0 0 0,0 0 1 0 0,-2 2-1 0 0,-6 9 239 0 0,-25 23 0 0 0,34-35-275 0 0,-1-1 133 0 0,2-1-130 0 0,-1 1 0 0 0,1-1 0 0 0,-1 0 0 0 0,1 1 0 0 0,-1-1 0 0 0,1 1 0 0 0,-1-1 1 0 0,1 1-1 0 0,-1-1 0 0 0,1 0 0 0 0,0 1 0 0 0,-1-1 0 0 0,1 1 0 0 0,-1 1 0 0 0,6-6 15 0 0,-2 1-6 0 0,0 0 0 0 0,0 1 0 0 0,1 0 0 0 0,-1 0-1 0 0,1 0 1 0 0,5-2 0 0 0,1 0 41 0 0,-1-3 1 0 0,-7 5-71 0 0,0 1 1091 0 0,-1 0-1048 0 0,8-5-27 0 0,0 0 46 0 0,-7 5 81 0 0,0-1-81 0 0,5-2 136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395 259 5063 0 0,'0'0'390'0'0,"2"0"-252"0"0,48-1 6049 0 0,-34 1-5314 0 0,-13 0 259 0 0,11 5 1766 0 0,-14-2-2474 0 0,-1 10 3470 0 0,1-15-3702 0 0,31-94 160 0 0,-28 84-347 0 0,-1 0-1 0 0,0 0 1 0 0,-1-1-1 0 0,0 1 1 0 0,-1 0 0 0 0,-1-17-1 0 0,-7-8-3 0 0,8 35-3 0 0,-1-1 0 0 0,0 1 1 0 0,-1 0-1 0 0,1-1 0 0 0,0 1 0 0 0,-3-4 0 0 0,-7-4-120 0 0,7 8 80 0 0,1 2 2 0 0,-2-2-31 0 0,-1 0-1 0 0,1 0 1 0 0,-1 1 0 0 0,0 0-1 0 0,1 0 1 0 0,-1 1 0 0 0,0-1-1 0 0,0 1 1 0 0,-8 1-1 0 0,-3 2-260 0 0,-31 8 0 0 0,26-5 30 0 0,11-4 233 0 0,1 2 0 0 0,-1 0-1 0 0,1 0 1 0 0,1 0 0 0 0,-1 1-1 0 0,0 1 1 0 0,1 0 0 0 0,0 0-1 0 0,1 1 1 0 0,-1 0 0 0 0,1 0-1 0 0,0 1 1 0 0,1 0 0 0 0,-12 16-1 0 0,-100 160-66 0 0,98-155 136 0 0,16-23 0 0 0,0 0 0 0 0,0 0 0 0 0,1 1 0 0 0,0-1 0 0 0,1 1 0 0 0,-1 0 0 0 0,1 0 0 0 0,0 0 0 0 0,-2 13 0 0 0,5-19 1 0 0,-1 0 0 0 0,1-1 0 0 0,0 1 0 0 0,0 0 0 0 0,0 0 0 0 0,0 0-1 0 0,1 0 1 0 0,-1 0 0 0 0,0 0 0 0 0,0 0 0 0 0,0 0 0 0 0,1-1 0 0 0,-1 1 0 0 0,1 1 0 0 0,1 0 10 0 0,-1-1 0 0 0,1 1 0 0 0,0 0 0 0 0,0-1 0 0 0,0 1 0 0 0,1-1 0 0 0,-1 0 0 0 0,0 0-1 0 0,0 0 1 0 0,1 0 0 0 0,-1 0 0 0 0,0 0 0 0 0,1-1 0 0 0,-1 1 0 0 0,1-1 0 0 0,-1 0 0 0 0,1 0 0 0 0,-1 0 0 0 0,1 0 0 0 0,-1 0 0 0 0,5-1 0 0 0,4 0 100 0 0,0-1-1 0 0,0 0 1 0 0,16-5 0 0 0,1-4 92 0 0,0-2 1 0 0,-1-1-1 0 0,29-19 1 0 0,-34 20-140 0 0,53-38 58 0 0,-28 19-68 0 0,-38 24-43 0 0,-7 7 810 0 0,-6 2-801 0 0,0 0 1 0 0,0 0-1 0 0,1 1 0 0 0,-1 0 0 0 0,0-1 0 0 0,1 1 1 0 0,-1 1-1 0 0,1-1 0 0 0,-1 0 0 0 0,1 1 1 0 0,0 0-1 0 0,0 0 0 0 0,1 0 0 0 0,-1 0 0 0 0,0 0 1 0 0,-2 4-1 0 0,-12 13-4 0 0,3-5 8 0 0,1 1-1 0 0,1 1 0 0 0,0-1 1 0 0,1 2-1 0 0,-14 28 0 0 0,-33 99 117 0 0,19-39-102 0 0,-58 113-1 0 0,77-179 27 0 0,18-35-21 0 0,-1 5-21 0 0,3-8 47 0 0,14-2-2430 0 0,0-2 576 0 0,2-1 522 0 0,-13 2 742 0 0,1 0 1 0 0,0 0-1 0 0,-1-1 0 0 0,1 1 0 0 0,-1-1 1 0 0,6-3-1 0 0,5-7-1090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454 128 3679 0 0,'2'-1'167'0'0,"40"-26"393"0"0,3-3 9385 0 0,-45 30-9932 0 0,0 0 0 0 0,0 0 0 0 0,0-1 1 0 0,0 1-1 0 0,0 0 0 0 0,0 0 0 0 0,0 0 0 0 0,0-1 0 0 0,0 1 0 0 0,0 0 0 0 0,0 0 0 0 0,0 0 0 0 0,1 0 0 0 0,-1 0 0 0 0,0-1 0 0 0,0 1 0 0 0,8-8 7061 0 0,-1-48-5363 0 0,-7 54-1479 0 0,-38 31-159 0 0,31-22-73 0 0,-50 46 0 0 0,-59 71 0 0 0,25-20-23 0 0,-37 48-18 0 0,97-108 1 0 0,-36 69 0 0 0,62-103 40 0 0,3-6 0 0 0,0 0 0 0 0,0-1 0 0 0,1 1 0 0 0,0 1 0 0 0,-1-1 0 0 0,1 0 0 0 0,1 0 0 0 0,-2 7 0 0 0,0 0 0 0 0,1-6 0 0 0,0 0 0 0 0,0 0 0 0 0,1 0 0 0 0,0 0 0 0 0,0 0 0 0 0,0-1 0 0 0,0 1 0 0 0,1 0 0 0 0,0 0 0 0 0,3 9 0 0 0,-2-6 7 0 0,0-1 1 0 0,1 1-1 0 0,1-1 0 0 0,-1 1 1 0 0,1-1-1 0 0,0-1 0 0 0,9 13 1 0 0,41 39 290 0 0,-51-55-279 0 0,13 11 173 0 0,1 0 1 0 0,1-2-1 0 0,0 0 0 0 0,25 12 0 0 0,-16-11 39 0 0,-25-12 134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11487 0 0,'0'0'1872'0'0,"-9"-1"5263"0"0,9 8-6986 0 0,0 0 1 0 0,-1 0-1 0 0,-1 11 0 0 0,1-15-33 0 0,-6 9 236 0 0,6-10-273 0 0,-2 8 72 0 0,4-10-147 0 0,-1 0 1 0 0,0 0-1 0 0,0 0 0 0 0,0 0 1 0 0,0 0-1 0 0,0 0 0 0 0,0 0 1 0 0,1 0-1 0 0,-1 1 0 0 0,0-1 1 0 0,0 0-1 0 0,0 0 1 0 0,0 0-1 0 0,0 0 0 0 0,0 0 1 0 0,1 0-1 0 0,-1 0 0 0 0,0 0 1 0 0,0 0-1 0 0,0 0 0 0 0,0 0 1 0 0,1 0-1 0 0,-1 0 0 0 0,0 0 1 0 0,0 0-1 0 0,0 0 1 0 0,0 0-1 0 0,0-1 0 0 0,0 1 1 0 0,1 0-1 0 0,-1 0 0 0 0,0 0 1 0 0,0 0-1 0 0,0 0 0 0 0,0 0 1 0 0,0 0-1 0 0,0 0 0 0 0,0 0 1 0 0,1-1-1 0 0,-1 1 1 0 0,0 0-1 0 0,0 0 0 0 0,0 0 1 0 0,0 0-1 0 0,0 0 0 0 0,0 0 1 0 0,0-1-1 0 0,0 1 0 0 0,0 0 1 0 0,21-23 91 0 0,-15 15-108 0 0,-5 6 272 0 0,-2 4-196 0 0,-2 8 1 0 0,1-6-6 0 0,-3 3-36 0 0,4-5 94 0 0,3-3-64 0 0,1-1-36 0 0,1-1-1 0 0,-1 1 0 0 0,0 0 0 0 0,0-1 1 0 0,0 1-1 0 0,0-1 0 0 0,0 0 0 0 0,0 0 0 0 0,2-4 1 0 0,-4 6-17 0 0,0-1 51 0 0,-1 5-313 0 0,-2 17 248 0 0,2-20 13 0 0,-10 35 14 0 0,10-33 525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300 443 1839 0 0,'-28'8'-13'0'0,"-37"17"0"0"0,6-2 1493 0 0,18-12 2402 0 0,7-2 480 0 0,33-20-2257 0 0,4-1-1240 0 0,1-1 0 0 0,0 1 0 0 0,10-20 0 0 0,-13 30-661 0 0,0-1-154 0 0,-1 1 0 0 0,1-1 0 0 0,0 0 0 0 0,0 0 0 0 0,0 0 0 0 0,1 0 0 0 0,-1 1 0 0 0,1-1 0 0 0,-1 1 0 0 0,4-4 0 0 0,2-5 24 0 0,9-15 77 0 0,1 1 0 0 0,1 0 0 0 0,2 2 0 0 0,0 0 0 0 0,44-38 0 0 0,-32 35-36 0 0,2 2 1 0 0,0 1-1 0 0,69-32 1 0 0,-66 37-99 0 0,0 2-1 0 0,70-19 1 0 0,-94 31-27 0 0,1 1 1 0 0,-1 1 0 0 0,0 0 0 0 0,1 1-1 0 0,0 1 1 0 0,-1 0 0 0 0,1 0 0 0 0,-1 2-1 0 0,1-1 1 0 0,-1 2 0 0 0,0 0-1 0 0,16 5 1 0 0,-21-4-2 0 0,-1-1 0 0 0,0 1-1 0 0,-1 0 1 0 0,1 0-1 0 0,-1 1 1 0 0,1-1 0 0 0,-1 2-1 0 0,-1-1 1 0 0,1 1 0 0 0,-1 0-1 0 0,7 8 1 0 0,-7-5 6 0 0,0 0 1 0 0,0 0-1 0 0,-1 0 0 0 0,0 1 1 0 0,0 0-1 0 0,-1-1 1 0 0,0 1-1 0 0,1 12 0 0 0,-2-8 24 0 0,-1-1-1 0 0,0 1 0 0 0,-1 0 0 0 0,0 0 0 0 0,-1 0 0 0 0,-1 0 0 0 0,0 0 0 0 0,-1-1 1 0 0,-1 1-1 0 0,0-1 0 0 0,-1 0 0 0 0,0 0 0 0 0,-8 14 0 0 0,2-11-2 0 0,0 0-1 0 0,0-1 1 0 0,-2-1 0 0 0,0 0-1 0 0,-1 0 1 0 0,0-2 0 0 0,-1 1-1 0 0,0-2 1 0 0,-1 0 0 0 0,-31 16-1 0 0,-8-1-19 0 0,-1-3 0 0 0,-62 18 0 0 0,-104 12 4 0 0,122-33 0 0 0,73-14 0 0 0,-116 23 0 0 0,113-25-32 0 0,28-4-136 0 0,4-1-1117 0 0,13-7-3118 0 0,7-6-1437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429 214 3679 0 0,'0'0'284'0'0,"2"-1"-186"0"0,-1 1 13 0 0,13-4 634 0 0,-3 3 4661 0 0,-11 4-5283 0 0,3 8 5 0 0,-3-9-7 0 0,0-2-113 0 0,0 1 0 0 0,0-1 0 0 0,0 0 0 0 0,-1 0 0 0 0,1 1 0 0 0,0-1-1 0 0,0 0 1 0 0,0 0 0 0 0,0 1 0 0 0,-1-1 0 0 0,1 0 0 0 0,0 0 0 0 0,0 1-1 0 0,0-1 1 0 0,0 0 0 0 0,0 1 0 0 0,0-1 0 0 0,0 0 0 0 0,0 0 0 0 0,0 1 0 0 0,0-1-1 0 0,0 0 1 0 0,0 1 0 0 0,0-1 0 0 0,0 0 0 0 0,0 1 0 0 0,4 12 9910 0 0,-2-15-9908 0 0,0-1 0 0 0,1 1 0 0 0,-1-1 0 0 0,-1 0-1 0 0,4-5 1 0 0,23-38 80 0 0,-21 36 2165 0 0,7 8-1329 0 0,-5-3-915 0 0,1-1-11 0 0,1-1 0 0 0,0 0 0 0 0,-1-2 0 0 0,18-15 31 0 0,26-29 0 0 0,-26 24 24 0 0,-24 25-50 0 0,7-8 5 0 0,-9 8-3 0 0,1-1 38 0 0,-6 4-34 0 0,-5 6-15 0 0,8-5 5 0 0,-72 52-65 0 0,11-7-8 0 0,-17 12-1 0 0,-32 21-178 0 0,35-33 127 0 0,-51 32-264 0 0,98-58 312 0 0,2 1 0 0 0,-35 33 0 0 0,53-44 64 0 0,0 0 0 0 0,1 1 0 0 0,0 0 0 0 0,0 0 0 0 0,-6 13 0 0 0,8-9 12 0 0,1 0 0 0 0,5 0 0 0 0,4-3 0 0 0,-2-7 20 0 0,0 0 0 0 0,1 0-1 0 0,-1-1 1 0 0,1 0 0 0 0,0 1 0 0 0,0-1 0 0 0,0-1-1 0 0,6 4 1 0 0,39 18 232 0 0,-37-19-226 0 0,22 8 133 0 0,1-1-1 0 0,0-2 1 0 0,1-2 0 0 0,0-1-1 0 0,66 4 1 0 0,-82-10-108 0 0,-1-1 1 0 0,1-1-1 0 0,-1-1 0 0 0,1-1 0 0 0,-1 0 1 0 0,0-2-1 0 0,24-8 0 0 0,-20 4 9 0 0,0-1-1 0 0,-1 0 1 0 0,-1-2 0 0 0,0-1-1 0 0,28-21 1 0 0,-38 25-61 0 0,-2 1 0 0 0,1-1 0 0 0,-1 0-1 0 0,0-1 1 0 0,-1 0 0 0 0,0-1 0 0 0,-1 0 0 0 0,0 0-1 0 0,5-12 1 0 0,-9 16-29 0 0,-1 0 0 0 0,0 0 0 0 0,0-1 0 0 0,-1 1 0 0 0,0 0 0 0 0,0-1 0 0 0,-1-8 0 0 0,-1-3-101 0 0,-3-25 1 0 0,4 43 112 0 0,-1-1 1 0 0,1 0 0 0 0,0 0-1 0 0,-1 1 1 0 0,1-1 0 0 0,-1 0-1 0 0,1 1 1 0 0,-1-1 0 0 0,0 1-1 0 0,1-1 1 0 0,-1 1 0 0 0,0-1-1 0 0,0 1 1 0 0,0-1 0 0 0,0 1-1 0 0,-1 0 1 0 0,1 0 0 0 0,0 0-1 0 0,0-1 1 0 0,-1 1 0 0 0,1 0-1 0 0,-1 0 1 0 0,1 1 0 0 0,-1-1-1 0 0,1 0 1 0 0,-1 0 0 0 0,1 1-1 0 0,-1-1 1 0 0,0 1 0 0 0,1 0-1 0 0,-1-1 1 0 0,0 1 0 0 0,0 0-1 0 0,1 0 1 0 0,-1 0 0 0 0,0 0-1 0 0,1 0 1 0 0,-1 0 0 0 0,0 1-1 0 0,-2 0 1 0 0,-5 1-47 0 0,0 0 0 0 0,-1 2 0 0 0,1-1 0 0 0,0 1 0 0 0,-12 7 0 0 0,-6 6-16 0 0,2 1 0 0 0,0 1 0 0 0,-39 41 0 0 0,56-53 67 0 0,-10 12-17 0 0,1 1 1 0 0,1 0 0 0 0,1 1-1 0 0,-23 44 1 0 0,31-51 29 0 0,5-1 0 0 0,2-12 0 0 0,0 0 0 0 0,1 0 0 0 0,-1-1 0 0 0,0 1 0 0 0,1 0 0 0 0,-1 0 0 0 0,1-1 0 0 0,-1 1 0 0 0,1 0 0 0 0,-1 0 0 0 0,1-1 0 0 0,-1 1 0 0 0,1-1 0 0 0,1 2 0 0 0,2 0-6 0 0,-1 0 1 0 0,1 0-1 0 0,0-1 1 0 0,0 1-1 0 0,0-1 0 0 0,0 0 1 0 0,0 0-1 0 0,0 0 0 0 0,0-1 1 0 0,0 1-1 0 0,5-1 0 0 0,47-3-100 0 0,-55 3 105 0 0,13-2-584 0 0,0 0 0 0 0,14-4 0 0 0,0-3-1301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421 291 9215 0 0,'0'0'12164'0'0,"2"-1"-11873"0"0,1-1-232 0 0,0 0-1 0 0,0 0 1 0 0,0 0 0 0 0,0 0 0 0 0,-1-1-1 0 0,1 1 1 0 0,-1-1 0 0 0,0 0-1 0 0,0 0 1 0 0,0 1 0 0 0,0-1 0 0 0,0-1-1 0 0,0 1 1 0 0,-1 0 0 0 0,0 0 0 0 0,1-1-1 0 0,-1 1 1 0 0,1-7 0 0 0,-1 3-53 0 0,0-1 0 0 0,0 0 0 0 0,-1 1 0 0 0,0-1 0 0 0,-1 0 0 0 0,1 0 0 0 0,-1 1 0 0 0,-1-1 0 0 0,0 1 0 0 0,-3-11 0 0 0,1 8 2 0 0,0-1-1 0 0,-1 1 0 0 0,0 1 0 0 0,-1-1 1 0 0,0 1-1 0 0,-11-15 0 0 0,12 19-21 0 0,0 0 0 0 0,0 0 1 0 0,0 1-1 0 0,-1 0 0 0 0,1 0 0 0 0,-1 0 0 0 0,0 1 1 0 0,0 0-1 0 0,0 0 0 0 0,-1 0 0 0 0,1 1 0 0 0,-1 0 0 0 0,1 0 1 0 0,-1 0-1 0 0,0 1 0 0 0,0 0 0 0 0,0 1 0 0 0,1-1 0 0 0,-1 1 1 0 0,0 1-1 0 0,0-1 0 0 0,0 1 0 0 0,0 0 0 0 0,1 1 0 0 0,-1 0 1 0 0,-11 4-1 0 0,11-4 2 0 0,0 1-1 0 0,0 0 1 0 0,1 1 0 0 0,-1 0 0 0 0,0 0-1 0 0,1 0 1 0 0,0 0 0 0 0,0 1 0 0 0,1 0 0 0 0,-1 1-1 0 0,-4 5 1 0 0,0 3 11 0 0,-2 2-4 0 0,-16 30 0 0 0,-5 11-51 0 0,22-39 36 0 0,1 0-1 0 0,-16 39 1 0 0,21-45 20 0 0,2-6 0 0 0,1 1 0 0 0,0-1 0 0 0,1 0 0 0 0,-1 1 0 0 0,1 6 0 0 0,-1 3 0 0 0,6-2 0 0 0,-3-13 8 0 0,1 1 0 0 0,-1-1 0 0 0,0 1 0 0 0,1-1 0 0 0,-1 1 0 0 0,1-1 0 0 0,-1 0-1 0 0,1 0 1 0 0,0 0 0 0 0,0 0 0 0 0,-1 0 0 0 0,1 0 0 0 0,0-1 0 0 0,0 1 0 0 0,0-1 0 0 0,0 1 0 0 0,0-1 0 0 0,0 1 0 0 0,0-1-1 0 0,0 0 1 0 0,2 0 0 0 0,8 0 60 0 0,0 0 0 0 0,14-2 0 0 0,-21 1-46 0 0,12-1 44 0 0,-1-1-1 0 0,1-1 0 0 0,-1 0 1 0 0,0-1-1 0 0,23-11 1 0 0,-27 11-48 0 0,0-1 0 0 0,-1-1 0 0 0,1 0 1 0 0,-2-1-1 0 0,1 0 0 0 0,-1-1 1 0 0,14-14-1 0 0,-14 10 24 0 0,3-5-21 0 0,-12 12 4 0 0,-1 6-23 0 0,-1 0-1 0 0,0 0 1 0 0,1 1 0 0 0,-1-1-1 0 0,1 0 1 0 0,-1 0 0 0 0,0 0 0 0 0,1 1-1 0 0,-1-1 1 0 0,1 0 0 0 0,-1 1 0 0 0,1-1-1 0 0,-1 0 1 0 0,1 1 0 0 0,-1-1-1 0 0,1 1 1 0 0,-9 10-14 0 0,1 0 0 0 0,1 1 0 0 0,0 0 0 0 0,0 0 0 0 0,-8 23 0 0 0,14-33 12 0 0,-85 194 128 0 0,76-175-117 0 0,-15 21 1 0 0,-3 4 29 0 0,14-20-39 0 0,-28 57 71 0 0,32-64-37 0 0,9-18-126 0 0,6-1-4300 0 0,-4 0 3866 0 0,1 0-1 0 0,-1 0 0 0 0,0 0 0 0 0,1-1 0 0 0,-1 1 0 0 0,2-1 0 0 0,-2 0-418 0 0,16-5-5295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5983 0 0,'0'0'464'0'0,"-3"0"-305"0"0,-2 2 200 0 0,0-1 0 0 0,0 1 0 0 0,0 0 0 0 0,0 0 0 0 0,0 0 0 0 0,0 1 0 0 0,1 0 0 0 0,-1 0 0 0 0,1 0 0 0 0,-5 4 0 0 0,7-4-65 0 0,-1 0-1 0 0,0 0 1 0 0,1 1 0 0 0,0-1 0 0 0,-1 1 0 0 0,1-1 0 0 0,1 1 0 0 0,-1 0 0 0 0,0-1 0 0 0,1 1 0 0 0,0 0 0 0 0,0 0-1 0 0,0 0 1 0 0,0 6 0 0 0,0 1 1 0 0,1 1 0 0 0,1-1 0 0 0,-1 0 0 0 0,2 0 0 0 0,0 1 0 0 0,0-1-1 0 0,1-1 1 0 0,5 16 0 0 0,7 9 606 0 0,21 37-1 0 0,-14-30-349 0 0,0 2-90 0 0,62 138 824 0 0,-77-161-1198 0 0,0 1 1 0 0,-1 0-1 0 0,-2 0 1 0 0,0 0-1 0 0,-1 0 1 0 0,0 43-1 0 0,-6-34-57 0 0,0 0 0 0 0,-2 0 0 0 0,-2-1 0 0 0,0 0 0 0 0,-2 0-1 0 0,-2 0 1 0 0,-14 28 0 0 0,4-16 71 0 0,-2 0 0 0 0,-1-2 0 0 0,-60 73 0 0 0,-7-15-176 0 0,80-87 98 0 0,0-1 1 0 0,0 0-1 0 0,-1 0 0 0 0,-21 12 1 0 0,32-22-24 0 0,-9 6-52 0 0,8-4-270 0 0,8-17-4693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2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19 135 4607 0 0,'0'0'11055'0'0,"-2"1"-10703"0"0,0 0-121 0 0,0 0 0 0 0,1 0 1 0 0,-1 0-1 0 0,1 0 0 0 0,-1 0 0 0 0,1 0 1 0 0,-1 0-1 0 0,-1 3 0 0 0,16-2-12 0 0,1-1-1 0 0,0 0 0 0 0,-1-1 0 0 0,1-1 1 0 0,20-2-1 0 0,72-20 482 0 0,-30 5-470 0 0,312-61 242 0 0,-333 68-894 0 0,2 3-1 0 0,-1 3 0 0 0,60 2 1 0 0,-106 4-152 0 0,-4-1-4454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55 4607 0 0,'0'0'208'0'0,"1"-2"-9"0"0,0 0-167 0 0,12-14 192 0 0,14-7 5020 0 0,-13 11-439 0 0,-12 15-4149 0 0,-1 2-531 0 0,1 1 1 0 0,-1 0-1 0 0,0-1 0 0 0,-1 1 0 0 0,1-1 1 0 0,-1 1-1 0 0,0 0 0 0 0,-1 0 0 0 0,1-1 1 0 0,-1 1-1 0 0,-2 6 0 0 0,-4 14 153 0 0,-10 27 0 0 0,8-30-109 0 0,-176 409 968 0 0,160-379-1102 0 0,23-49-86 0 0,0-1 0 0 0,1 1 0 0 0,-1 0 0 0 0,1 0 0 0 0,0 0 0 0 0,0 0 1 0 0,-1 6-1 0 0,2-9 0 0 0,0 1 0 0 0,1-1 0 0 0,-1 0 0 0 0,0 0 0 0 0,0 0 0 0 0,1 0 0 0 0,-1 0 1 0 0,0 0-1 0 0,1 0 0 0 0,-1 0 0 0 0,1 0 0 0 0,0 0 0 0 0,-1 0 0 0 0,1-1 0 0 0,0 1 1 0 0,-1 0-1 0 0,1 0 0 0 0,0 0 0 0 0,0-1 0 0 0,0 1 0 0 0,-1 0 0 0 0,1-1 1 0 0,0 1-1 0 0,0-1 0 0 0,0 1 0 0 0,0-1 0 0 0,0 0 0 0 0,0 1 0 0 0,0-1 0 0 0,1 0 1 0 0,-1 0-1 0 0,0 1 0 0 0,1-1 0 0 0,21 2-4214 0 0,4-4-1325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330 224 919 0 0,'29'-27'170'0'0,"-14"13"457"0"0,27-21 0 0 0,-32 27 624 0 0,-1 0-1 0 0,0-1 0 0 0,9-10 0 0 0,0-1-749 0 0,-9 10 1218 0 0,0 0 0 0 0,12-21 1 0 0,-15 22-1088 0 0,-3 6-103 0 0,0 0-1 0 0,1 0 1 0 0,-1 0-1 0 0,6-4 1 0 0,-2 2 2632 0 0,-13 22-2938 0 0,-1-1-1 0 0,0 0 1 0 0,-18 30-1 0 0,-38 45 110 0 0,19-30-199 0 0,-65 89-11 0 0,-27 42-103 0 0,84-113-2 0 0,-35 58-1260 0 0,70-100-2845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3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46 3223 0 0,'1'-1'695'0'0,"3"-3"429"0"0,-1 1 0 0 0,1-1-1 0 0,0 1 1 0 0,0 0 0 0 0,1 0-1 0 0,-1 1 1 0 0,0-1 0 0 0,1 1-1 0 0,5-2 1 0 0,-1 1-309 0 0,1 0 0 0 0,0 0 0 0 0,15-1 0 0 0,-23 3-607 0 0,-8 17-58 0 0,0-5-101 0 0,-1-1 0 0 0,-1 0 1 0 0,1 0-1 0 0,-2-1 0 0 0,1 0 1 0 0,-1 0-1 0 0,-14 9 1 0 0,-5 8 3 0 0,11-10-105 0 0,5-4-880 0 0,-27 21 1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3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19 17191 0 0,'0'0'1558'0'0,"-1"-2"-1282"0"0,-9-10-39 0 0,4 10-87 0 0,3 2-41 0 0,0 0 4 0 0,-1-1 1 0 0,0 0 0 0 0,0 1 0 0 0,0 0 0 0 0,0 0 0 0 0,0 0 0 0 0,0 0 0 0 0,0 1 0 0 0,0 0 0 0 0,0 0 0 0 0,0 0 0 0 0,1 0 0 0 0,-1 0 0 0 0,0 1 0 0 0,-4 2 0 0 0,-6 3-66 0 0,1 2-1 0 0,-20 15 1 0 0,14-9 32 0 0,-40 27-48 0 0,-135 102-569 0 0,164-121-103 0 0,0 2 1 0 0,1 2-1 0 0,-32 39 0 0 0,35-34 184 0 0,7-9 196 0 0,-29 46 0 0 0,26-32 68 0 0,11-20-54 0 0,1 0 1 0 0,-12 28-1 0 0,17-32 79 0 0,0 0-1 0 0,1 0 1 0 0,1 1 0 0 0,-3 20-1 0 0,6-28 189 0 0,-1 0 0 0 0,1 1 0 0 0,1-1 0 0 0,-1 0 0 0 0,1 0 0 0 0,0 0-1 0 0,1 0 1 0 0,-1 0 0 0 0,1 0 0 0 0,1-1 0 0 0,-1 1 0 0 0,4 6 0 0 0,-4-8 86 0 0,1-1 0 0 0,0 1 0 0 0,0-1 0 0 0,0 1 0 0 0,1-1 0 0 0,-1 0 0 0 0,1 0 0 0 0,0 0 0 0 0,7 3 0 0 0,-4-1 99 0 0,1-1 0 0 0,1-1 0 0 0,15 5 0 0 0,-12-5-39 0 0,-1-1 0 0 0,1-1 0 0 0,0 0 0 0 0,-1-1-1 0 0,1 0 1 0 0,0-1 0 0 0,15-2 0 0 0,2-3 246 0 0,49-16 1 0 0,-59 15-242 0 0,-1-1 1 0 0,0 0 0 0 0,20-13-1 0 0,49-38 298 0 0,-38 24-265 0 0,25-15 31 0 0,120-106 1 0 0,-186 148-237 0 0,-1 0 0 0 0,0 0 0 0 0,8-12 0 0 0,-9 10 0 0 0,-5-2 0 0 0,-2 11 5 0 0,1-1 0 0 0,-1 1 0 0 0,1 0 0 0 0,-1-1 0 0 0,0 1 0 0 0,1-1 0 0 0,-1 1 0 0 0,0 0 0 0 0,0 0 0 0 0,0-1 0 0 0,0 1 0 0 0,0 0 0 0 0,0 0 0 0 0,-1 0 0 0 0,1 0 0 0 0,0 0 0 0 0,-1 1 1 0 0,1-1-1 0 0,0 0 0 0 0,-1 0 0 0 0,1 1 0 0 0,-1-1 0 0 0,1 1 0 0 0,-1 0 0 0 0,-1-1 0 0 0,-7-1 59 0 0,0 1 0 0 0,-20-1 1 0 0,14 1-37 0 0,-15-2-27 0 0,-39 2-1 0 0,60 1-2 0 0,0 1 0 0 0,-1 1 0 0 0,1 0 0 0 0,0 0 0 0 0,0 1 0 0 0,0 0 1 0 0,-15 8-1 0 0,8-2-40 0 0,0 1 1 0 0,0 1-1 0 0,1 0 1 0 0,-20 19 0 0 0,27-22 19 0 0,1 0 0 0 0,0 1 0 0 0,1 0 0 0 0,0 0 0 0 0,0 1 0 0 0,1-1 0 0 0,0 1 0 0 0,-7 20 1 0 0,11-26 9 0 0,1 1 0 0 0,0-1 1 0 0,1 1-1 0 0,-1-1 0 0 0,1 1 1 0 0,0-1-1 0 0,0 1 0 0 0,0-1 1 0 0,1 1-1 0 0,0-1 0 0 0,0 1 1 0 0,0-1-1 0 0,0 0 0 0 0,0 1 1 0 0,1-1-1 0 0,0 0 1 0 0,0 0-1 0 0,0 0 0 0 0,1 0 1 0 0,-1-1-1 0 0,1 1 0 0 0,4 4 1 0 0,-4-4-771 0 0,0-1 1 0 0,1 0 0 0 0,-1 0 0 0 0,1 0 0 0 0,0 0 0 0 0,0-1-1 0 0,8 4 1 0 0,7 1-5819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702 134 15807 0 0,'1'-6'230'0'0,"0"0"0"0"0,-1-1 0 0 0,0 1 0 0 0,0 0 0 0 0,0-1 0 0 0,-1 1 0 0 0,0 0 0 0 0,0 0-1 0 0,-3-9 1 0 0,3 12-51 0 0,-1 0 0 0 0,1-1 0 0 0,0 1-1 0 0,-1 0 1 0 0,0 0 0 0 0,1 0-1 0 0,-1 0 1 0 0,0 1 0 0 0,-1-1-1 0 0,1 1 1 0 0,0-1 0 0 0,-1 1 0 0 0,0 0-1 0 0,1 0 1 0 0,-1 0 0 0 0,0 0-1 0 0,0 0 1 0 0,-5-2 0 0 0,-3 1-117 0 0,1 0-1 0 0,-1 1 1 0 0,0 1 0 0 0,0 0 0 0 0,0 0 0 0 0,0 1-1 0 0,1 0 1 0 0,-1 1 0 0 0,0 0 0 0 0,-12 3-1 0 0,-2 2 60 0 0,1 1-1 0 0,0 1 1 0 0,-29 13-1 0 0,4 5-120 0 0,0 2 0 0 0,-63 49 0 0 0,11-8 0 0 0,88-60-26 0 0,0 0 0 0 0,0 1 0 0 0,-17 19 0 0 0,21-16-51 0 0,4 1-6 0 0,5-12 62 0 0,0 1 0 0 0,0 0 1 0 0,0 0-1 0 0,1-1 0 0 0,-1 1 0 0 0,1 0 0 0 0,0 0 0 0 0,0-1 0 0 0,0 1 0 0 0,0-1 1 0 0,0 1-1 0 0,0-1 0 0 0,1 1 0 0 0,-1-1 0 0 0,1 0 0 0 0,-1 1 0 0 0,1-1 0 0 0,0 0 1 0 0,0 0-1 0 0,0 0 0 0 0,3 1 0 0 0,2 3-31 0 0,1-1 1 0 0,0 0 0 0 0,0 0-1 0 0,0 0 1 0 0,9 2-1 0 0,70 24-232 0 0,-47-18 63 0 0,37 18 0 0 0,-67-25 184 0 0,-1-1 1 0 0,0 1-1 0 0,0 0 0 0 0,12 12 1 0 0,30 34-9 0 0,-37-37 55 0 0,-12-13-10 0 0,49 55 0 0 0,-43-47 0 0 0,-1-1 0 0 0,-1 1 0 0 0,1 0 0 0 0,6 15 0 0 0,-6-5 30 0 0,-8-16-8 0 0,0-1-3 0 0,1 1 45 0 0,-1 0 1 0 0,0 0-1 0 0,0 0 0 0 0,0 0 1 0 0,0 0-1 0 0,-1-1 0 0 0,0 1 1 0 0,1 0-1 0 0,-1-1 0 0 0,-1 1 1 0 0,1-1-1 0 0,-5 6 0 0 0,-4 3 251 0 0,-21 20-1 0 0,26-27-296 0 0,-26 23 57 0 0,-49 34 0 0 0,75-59-78 0 0,0 1-1 0 0,0-2 1 0 0,0 1-1 0 0,-1-1 1 0 0,1 0-1 0 0,-1 0 1 0 0,1-1-1 0 0,-1 1 1 0 0,0-2-1 0 0,1 1 1 0 0,-1-1-1 0 0,0 0 1 0 0,0 0 0 0 0,0-1-1 0 0,1 0 1 0 0,-1 0-1 0 0,0 0 1 0 0,1-1-1 0 0,-1 0 1 0 0,-7-4-1 0 0,2 1-2 0 0,0-1 0 0 0,0 0 0 0 0,1-1 0 0 0,0-1 0 0 0,0 0 0 0 0,0 0 0 0 0,1-1 0 0 0,0 0 0 0 0,-11-14 0 0 0,13 12 32 0 0,0 1 0 0 0,0-1 0 0 0,1-1 0 0 0,-7-15 0 0 0,12 23-19 0 0,0 0 0 0 0,0-1 0 0 0,1 1-1 0 0,0 0 1 0 0,0-1 0 0 0,0 0 0 0 0,0 1-1 0 0,1-1 1 0 0,0 1 0 0 0,0-1 0 0 0,0 0-1 0 0,0 1 1 0 0,1-1 0 0 0,0 1 0 0 0,0-1-1 0 0,2-4 1 0 0,-1 1-28 0 0,1 0-1 0 0,1 0 1 0 0,-1 1-1 0 0,2-1 0 0 0,-1 1 1 0 0,1 0-1 0 0,0 0 1 0 0,0 1-1 0 0,0 0 1 0 0,1-1-1 0 0,0 2 1 0 0,1-1-1 0 0,-1 1 1 0 0,1 0-1 0 0,0 0 0 0 0,0 1 1 0 0,0 0-1 0 0,10-4 1 0 0,85-35 1153 0 0,148-86 1 0 0,-218 111-874 0 0,-1-1 1 0 0,-1-2-1 0 0,-1-1 0 0 0,45-43 0 0 0,-64 53-343 0 0,-10 12 64 0 0,0 0 0 0 0,0-1 0 0 0,0 1 0 0 0,0 0 0 0 0,0 0 0 0 0,0 0 0 0 0,0 0 1 0 0,-1-1-1 0 0,1 1 0 0 0,0 0 0 0 0,0 0 0 0 0,0 0 0 0 0,0-1 0 0 0,0 1 0 0 0,0 0 0 0 0,0 0 0 0 0,0 0 0 0 0,-1 0 0 0 0,1 0 0 0 0,0-1 0 0 0,0 1 0 0 0,0 0 0 0 0,0 0 0 0 0,-1 0 0 0 0,1 0 1 0 0,0 0-1 0 0,0 0 0 0 0,0 0 0 0 0,0 0 0 0 0,-1-1 0 0 0,1 1 0 0 0,0 0 0 0 0,0 0 0 0 0,0 0 0 0 0,-1 0 0 0 0,1 0 0 0 0,0 0 0 0 0,0 0 0 0 0,-8-1-258 0 0,3 1 26 0 0,0 0 0 0 0,0 0-1 0 0,0 1 1 0 0,1-1 0 0 0,-1 1 0 0 0,0 1-1 0 0,0-1 1 0 0,-5 3 0 0 0,-18 5-1959 0 0,2-3 520 0 0,5 2-5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3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49 105 12031 0 0,'0'0'1091'0'0,"-2"-1"-899"0"0,-30-13 2615 0 0,30 13-1833 0 0,-8-6 2338 0 0,10 7-3231 0 0,0 0-1 0 0,-1 0 1 0 0,1 0-1 0 0,0-1 1 0 0,0 1 0 0 0,0 0-1 0 0,-1 0 1 0 0,1 0-1 0 0,0-1 1 0 0,0 1-1 0 0,0 0 1 0 0,0 0 0 0 0,0-1-1 0 0,0 1 1 0 0,0 0-1 0 0,0 0 1 0 0,0-1-1 0 0,0 1 1 0 0,-1 0 0 0 0,1 0-1 0 0,0-1 1 0 0,0 1-1 0 0,0 0 1 0 0,1 0-1 0 0,-1-1 1 0 0,0 1 0 0 0,0 0-1 0 0,0 0 1 0 0,0 0-1 0 0,0-1 1 0 0,0 1-1 0 0,0 0 1 0 0,0 0 0 0 0,0-1-1 0 0,1 1 1 0 0,-1 0-1 0 0,0 0 1 0 0,0 0-1 0 0,0-1 1 0 0,0 1 0 0 0,1 0-1 0 0,-1 0 1 0 0,0 0-1 0 0,0 0 1 0 0,1-1-1 0 0,17-9 790 0 0,26-5-1098 0 0,-42 14 407 0 0,38-11-218 0 0,1 2 0 0 0,0 1 0 0 0,0 3 0 0 0,56-3 0 0 0,-16 14-6455 0 0,-78-5 4336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1839 0 0,'21'-61'1751'0'0,"-5"21"5704"0"0,-16 39-7247 0 0,0 1 0 0 0,0-1 1 0 0,0 0-1 0 0,1 1 1 0 0,-1-1-1 0 0,0 0 0 0 0,0 1 1 0 0,1-1-1 0 0,-1 1 0 0 0,0-1 1 0 0,1 0-1 0 0,-1 1 0 0 0,1-1 1 0 0,-1 1-1 0 0,0-1 1 0 0,1 1-1 0 0,-1-1 0 0 0,1 1 1 0 0,0 0-1 0 0,-1-1 0 0 0,2 0 1 0 0,-1 2-114 0 0,-1 0-1 0 0,1 0 1 0 0,0 0 0 0 0,0 0 0 0 0,0 1 0 0 0,-1-1 0 0 0,1 0 0 0 0,-1 0-1 0 0,1 0 1 0 0,-1 1 0 0 0,1-1 0 0 0,0 2 0 0 0,6 18 132 0 0,0-3 506 0 0,0-1-1 0 0,19 33 1 0 0,-10-27-168 0 0,1-1 0 0 0,2-1-1 0 0,23 21 1 0 0,15 18-209 0 0,76 83-349 0 0,-131-140-132 0 0,0-1 1 0 0,1 1 0 0 0,0-1-1 0 0,0 1 1 0 0,-1-1 0 0 0,1 0-1 0 0,1 0 1 0 0,4 3 0 0 0,-6-7-33 0 0,-1 1 1 0 0,0 0 0 0 0,0-1-1 0 0,0 1 1 0 0,0 0-1 0 0,0-1 1 0 0,0 1-1 0 0,0-1 1 0 0,0 0 0 0 0,0-1-1 0 0,0 1-363 0 0,6-12-1279 0 0,-2-2-80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5983 0 0,'0'0'464'0'0,"3"0"104"0"0,59-12 9886 0 0,3 1-6817 0 0,93-19-1708 0 0,-14-3-2105 0 0,-140 31-1928 0 0,8-3-5460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435 139 3223 0 0,'149'-39'551'0'0,"-94"22"2442"0"0,-8 3 372 0 0,0-3 1 0 0,58-28-1 0 0,-93 38 1203 0 0,-16 7-4296 0 0,-11 0-137 0 0,0 1 0 0 0,0 1 0 0 0,0 0 0 0 0,0 1 0 0 0,-27 9 0 0 0,11-3-126 0 0,-99 28-154 0 0,-197 83-1 0 0,242-86-52 0 0,43-18 32 0 0,-58 31-1 0 0,96-44 114 0 0,-5 12-41 0 0,9-9 84 0 0,1-3-3 0 0,0 0 9 0 0,-1 0 0 0 0,1 0 0 0 0,0 0 0 0 0,1 0 0 0 0,-1 0 0 0 0,0 0 0 0 0,1 0-1 0 0,0 0 1 0 0,-1-1 0 0 0,1 1 0 0 0,0-1 0 0 0,0 1 0 0 0,1-1 0 0 0,-1 0 0 0 0,0 0 0 0 0,1 0 0 0 0,0 0 0 0 0,-1 0 0 0 0,4 1 0 0 0,6 4 2 0 0,-1-1-1 0 0,1 0 1 0 0,16 4-1 0 0,89 25 11 0 0,-61-20-17 0 0,63 27 1 0 0,-102-35 24 0 0,-1 1 0 0 0,-1 0 0 0 0,1 1 0 0 0,-1 1 1 0 0,-1 0-1 0 0,1 1 0 0 0,-2 1 0 0 0,14 15 0 0 0,-23-23-9 0 0,-1 0-1 0 0,1 1 1 0 0,-1-1-1 0 0,-1 1 1 0 0,1 0 0 0 0,0-1-1 0 0,-1 1 1 0 0,0 0-1 0 0,-1 1 1 0 0,1-1-1 0 0,-1 0 1 0 0,0 0-1 0 0,0 1 1 0 0,0-1 0 0 0,-1 1-1 0 0,0-1 1 0 0,0 1-1 0 0,0-1 1 0 0,-1 0-1 0 0,1 1 1 0 0,-1-1-1 0 0,-1 0 1 0 0,-1 6 0 0 0,-2 1 10 0 0,0-1 0 0 0,0 0 1 0 0,-1 0-1 0 0,-1 0 0 0 0,0-1 1 0 0,0 0-1 0 0,-1 0 0 0 0,0-1 1 0 0,-11 10-1 0 0,-60 51 53 0 0,63-58-56 0 0,0-1 0 0 0,0-1-1 0 0,-27 13 1 0 0,32-18-59 0 0,-2-1 0 0 0,1 0 0 0 0,0 0-1 0 0,-1-1 1 0 0,0-1 0 0 0,0 0 0 0 0,0 0 0 0 0,0-2-1 0 0,-22-1 1 0 0,28 1 22 0 0,1-1-1 0 0,-1 0 1 0 0,1 0-1 0 0,-1-1 1 0 0,1 0 0 0 0,0 0-1 0 0,-1 0 1 0 0,1-1-1 0 0,0 0 1 0 0,1 0-1 0 0,-1-1 1 0 0,0 0 0 0 0,1 0-1 0 0,0 0 1 0 0,0 0-1 0 0,0-1 1 0 0,1 0-1 0 0,-1 0 1 0 0,1 0 0 0 0,-6-10-1 0 0,9 12 2 0 0,-1-1-1 0 0,1 0 1 0 0,0 1-1 0 0,0-1 1 0 0,0 0-1 0 0,0 0 1 0 0,1 1-1 0 0,-1-1 1 0 0,1 0-1 0 0,0 0 1 0 0,0 0-1 0 0,0 0 1 0 0,1 0-1 0 0,0 1 1 0 0,-1-1-1 0 0,1 0 1 0 0,1 0-1 0 0,-1 1 1 0 0,0-1-1 0 0,1 1 1 0 0,0-1-1 0 0,2-3 1 0 0,6-8-41 0 0,0 1 1 0 0,1 0 0 0 0,19-19 0 0 0,-26 28 52 0 0,110-98-60 0 0,-65 61 92 0 0,35-30 271 0 0,72-66 576 0 0,-115 96-312 0 0,0 1-3462 0 0,-39 40 1243 0 0,10-6-362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 12031 0 0,'0'0'554'0'0,"7"-13"9851"0"0,-14 25-9765 0 0,6-9-604 0 0,0-1 0 0 0,-1 1 0 0 0,1 0 0 0 0,1-1 1 0 0,-1 1-1 0 0,0 0 0 0 0,1 0 0 0 0,-1 0 0 0 0,1 5 0 0 0,-3 12-7 0 0,-2 22-18 0 0,5-38-541 0 0,-1 0 0 0 0,0 0 0 0 0,0 1 0 0 0,0-1 0 0 0,-1 0 0 0 0,1 0 0 0 0,-4 6 0 0 0,-1-2-1302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629 196 14711 0 0,'41'-30'2085'0'0,"55"-54"0"0"0,-95 83-2029 0 0,-1 1 0 0 0,1-1 0 0 0,0 0 0 0 0,-1 0 0 0 0,1 1 0 0 0,-1-1 0 0 0,1 0 0 0 0,-1 0 0 0 0,0 0 0 0 0,1 0 0 0 0,-1 0 0 0 0,0 0 0 0 0,1 1 0 0 0,-1-1 0 0 0,0 0 0 0 0,0 0 0 0 0,0 0 0 0 0,0 0 0 0 0,0 0 0 0 0,0 0 0 0 0,0 0 0 0 0,0 0 0 0 0,-1 0 0 0 0,1 0 0 0 0,0 0 0 0 0,0 0 0 0 0,-1 0 0 0 0,1 0 0 0 0,-1 1 0 0 0,1-1 0 0 0,-1 0 0 0 0,1 0 0 0 0,-1 0 0 0 0,1 1 0 0 0,-1-1 0 0 0,0 0 0 0 0,-1-1 0 0 0,-1-1 23 0 0,0 1 1 0 0,0-1-1 0 0,-1 0 0 0 0,1 1 1 0 0,-1 0-1 0 0,-6-3 1 0 0,-7-2 21 0 0,0 2 1 0 0,0 1 0 0 0,-1 0-1 0 0,1 1 1 0 0,-1 0 0 0 0,0 2-1 0 0,-32 1 1 0 0,14 2-90 0 0,1 2 1 0 0,-68 17-1 0 0,63-11-21 0 0,1 3 0 0 0,-1 1 0 0 0,2 2 0 0 0,0 1-1 0 0,1 2 1 0 0,-68 47 0 0 0,100-62 5 0 0,0 0 0 0 0,0 1 0 0 0,0-1 0 0 0,1 1 0 0 0,0 0 0 0 0,0 0 0 0 0,0 1 0 0 0,-4 7 0 0 0,7-11-3 0 0,0 0-1 0 0,0 0 1 0 0,0 0 0 0 0,0 1 0 0 0,1-1 0 0 0,-1 0-1 0 0,1 1 1 0 0,0-1 0 0 0,-1 1 0 0 0,1-1-1 0 0,0 0 1 0 0,0 1 0 0 0,1-1 0 0 0,-1 1 0 0 0,1-1-1 0 0,-1 0 1 0 0,1 1 0 0 0,0-1 0 0 0,-1 0-1 0 0,1 0 1 0 0,0 0 0 0 0,1 1 0 0 0,-1-1 0 0 0,0 0-1 0 0,2 2 1 0 0,4 3-19 0 0,-1 0-1 0 0,1 0 1 0 0,0-1 0 0 0,0 0-1 0 0,1-1 1 0 0,0 1 0 0 0,8 3-1 0 0,64 28-143 0 0,-52-25 117 0 0,151 78-17 0 0,-154-75 52 0 0,0 2 1 0 0,-1 0-1 0 0,-1 2 1 0 0,36 36-1 0 0,-54-50 18 0 0,0 1 0 0 0,-1 0 0 0 0,1 0 0 0 0,-1 0 0 0 0,-1 0 0 0 0,1 1 0 0 0,-1-1 0 0 0,0 1 0 0 0,3 12 0 0 0,-5-16 0 0 0,-1 0 0 0 0,1 0 0 0 0,-1 1 0 0 0,0-1 0 0 0,0 0 0 0 0,0 1 0 0 0,0-1 0 0 0,-1 0 0 0 0,1 1 0 0 0,-1-1 0 0 0,0 0 0 0 0,0 0 0 0 0,0 0 0 0 0,0 0 0 0 0,-1 0 0 0 0,1 0 0 0 0,-1 0 0 0 0,1 0 0 0 0,-1 0 0 0 0,0 0 0 0 0,-1-1 0 0 0,1 1 0 0 0,-3 1 0 0 0,-5 5 100 0 0,-1 0 0 0 0,0-1 0 0 0,-1 0 0 0 0,-23 10 0 0 0,-55 19 347 0 0,63-27-386 0 0,3 0-19 0 0,2-1-27 0 0,1-1 0 0 0,-1-1 0 0 0,-23 5 0 0 0,39-11-20 0 0,0 0-1 0 0,1-1 0 0 0,-1 1 1 0 0,0-1-1 0 0,0 0 1 0 0,0 0-1 0 0,0-1 1 0 0,1 0-1 0 0,-1 0 1 0 0,0 0-1 0 0,1-1 1 0 0,-1 0-1 0 0,1 0 1 0 0,-1 0-1 0 0,1-1 1 0 0,0 0-1 0 0,-5-3 1 0 0,8 4-10 0 0,-1 0 0 0 0,1-1 0 0 0,1 1 0 0 0,-1 0 0 0 0,0-1 1 0 0,0 1-1 0 0,1-1 0 0 0,0 0 0 0 0,-1 1 0 0 0,1-1 0 0 0,0 0 0 0 0,0 0 1 0 0,0 0-1 0 0,1 0 0 0 0,-1 0 0 0 0,1 0 0 0 0,0 0 0 0 0,0 0 0 0 0,0 0 0 0 0,0 0 1 0 0,0 0-1 0 0,0 0 0 0 0,2-4 0 0 0,0-3-54 0 0,1-1 0 0 0,0 1 0 0 0,0 0 0 0 0,1 0 0 0 0,7-12 0 0 0,5-5 55 0 0,0 2 0 0 0,2 0-1 0 0,0 1 1 0 0,2 1 0 0 0,1 1-1 0 0,24-21 1 0 0,149-105 766 0 0,-162 125-780 0 0,5-3 60 0 0,59-54 0 0 0,-96 79-36 0 0,1 1-1 0 0,0-1 1 0 0,-1 0 0 0 0,1 0-1 0 0,-1 1 1 0 0,1-1-1 0 0,-1 0 1 0 0,1 0 0 0 0,-1 1-1 0 0,1-1 1 0 0,-1 0 0 0 0,0 0-1 0 0,1-1 1 0 0,-1 1-21 0 0,0 0 0 0 0,0 0 0 0 0,0 0-1 0 0,0 0 1 0 0,0-1 0 0 0,0 1 0 0 0,0 0 0 0 0,0 0 0 0 0,-1 0 0 0 0,1 0 0 0 0,0 0 0 0 0,-1 0-1 0 0,1 0 1 0 0,-1 0 0 0 0,1 0 0 0 0,-1 0 0 0 0,1 0 0 0 0,-1 0 0 0 0,0 0 0 0 0,0 0 0 0 0,0-1 0 0 0,-1 1-72 0 0,0-1 0 0 0,0 1 0 0 0,0 0 0 0 0,0 0 0 0 0,0 0 0 0 0,0 0 0 0 0,-1 0 0 0 0,1 0 0 0 0,-4 0 0 0 0,-1-1-612 0 0,0 2 0 0 0,0-1 0 0 0,1 1 1 0 0,-1 0-1 0 0,0 0 0 0 0,-9 2 0 0 0,-2 1-5266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6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23 1375 0 0,'1'-2'10307'0'0,"0"-1"-9154"0"0,3-15 9418 0 0,-36 38-10551 0 0,-1-1 1 0 0,0-3-1 0 0,-1 0 1 0 0,-1-2-1 0 0,-56 14 1 0 0,31-14-107 0 0,-1-3 0 0 0,-101 6 0 0 0,113-16-214 0 0,-62-6 0 0 0,101 4 208 0 0,0-1-1 0 0,0 0 0 0 0,1-1 1 0 0,-1 0-1 0 0,1 0 1 0 0,-13-7-1 0 0,19 9-109 0 0,3 1 167 0 0,-1 0 0 0 0,1 0 0 0 0,0-1 0 0 0,0 1 0 0 0,-1 0 1 0 0,1 0-1 0 0,0-1 0 0 0,-1 1 0 0 0,1 0 0 0 0,0-1 1 0 0,0 1-1 0 0,-1 0 0 0 0,1-1 0 0 0,0 1 0 0 0,0-1 1 0 0,0 1-1 0 0,0 0 0 0 0,0-1 0 0 0,-1 1 0 0 0,1 0 0 0 0,0-1 1 0 0,0 1-1 0 0,0-1 0 0 0,0 1 0 0 0,0-1 0 0 0,0 1 1 0 0,0 0-1 0 0,0-1 0 0 0,0 1 0 0 0,1-1 0 0 0,-1 1 1 0 0,0 0-1 0 0,0-1 0 0 0,0 1 0 0 0,1-1 0 0 0,3-12-537 0 0,-2 10 357 0 0,1-1 1 0 0,-1 1-1 0 0,1 0 0 0 0,0 0 0 0 0,0 0 0 0 0,0 0 0 0 0,1 0 0 0 0,-1 1 1 0 0,8-5-1 0 0,-4 3 15 0 0,1 0 0 0 0,-1 1 0 0 0,1 0 0 0 0,9-2 0 0 0,-2 3 40 0 0,6 3 127 0 0,-16 1 47 0 0,-2 1 5 0 0,-1-2 26 0 0,1 0 0 0 0,-1 0 0 0 0,0 1 0 0 0,0-1 0 0 0,0 1 0 0 0,-1 0 0 0 0,1 0-1 0 0,0-1 1 0 0,0 1 0 0 0,-1 0 0 0 0,0 0 0 0 0,1 1 0 0 0,-1-1 0 0 0,0 0 0 0 0,0 0 0 0 0,0 1-1 0 0,0-1 1 0 0,0 0 0 0 0,-1 1 0 0 0,1-1 0 0 0,-1 1 0 0 0,1-1 0 0 0,-1 1 0 0 0,0 4 0 0 0,0 1 102 0 0,0 0-1 0 0,-1 0 1 0 0,0 0 0 0 0,0 0 0 0 0,-1 0 0 0 0,-4 12 0 0 0,2-9-16 0 0,-1-1 1 0 0,0 0 0 0 0,-1 0-1 0 0,0 0 1 0 0,-1 0-1 0 0,-11 12 1 0 0,-53 48 194 0 0,1-2-161 0 0,33-29-151 0 0,23-25-12 0 0,0 1 0 0 0,1 0 0 0 0,1 1 0 0 0,-15 24 0 0 0,21-26 41 0 0,5-11-43 0 0,1 0 1 0 0,0 0 0 0 0,0-1 0 0 0,0 1 0 0 0,0 0 0 0 0,0 0 0 0 0,1-1 0 0 0,-1 1 0 0 0,1 0 0 0 0,1 2 0 0 0,6 9-1 0 0,-5-11-1 0 0,0-1 1 0 0,0 0-1 0 0,0-1 0 0 0,0 1 0 0 0,0 0 1 0 0,0-1-1 0 0,0 1 0 0 0,0-1 0 0 0,0 0 1 0 0,1 0-1 0 0,-1-1 0 0 0,1 1 0 0 0,-1-1 1 0 0,0 1-1 0 0,4-1 0 0 0,9 0-36 0 0,0-1-1 0 0,16-3 0 0 0,-16 2-5 0 0,86-13-92 0 0,55-5 5 0 0,-127 18 75 0 0,1 2-1 0 0,-1 0 0 0 0,36 6 0 0 0,-54-4 47 0 0,-1 0 1 0 0,1 1-1 0 0,-1 0 0 0 0,0 1 1 0 0,0 1-1 0 0,0-1 0 0 0,-1 2 0 0 0,11 6 1 0 0,-14-7 9 0 0,0 0 0 0 0,-1 0 1 0 0,0 0-1 0 0,0 1 0 0 0,0 0 1 0 0,-1 0-1 0 0,1 1 0 0 0,-2 0 1 0 0,1 0-1 0 0,-1 0 0 0 0,0 0 1 0 0,3 9-1 0 0,-2-4 180 0 0,-1 0 0 0 0,0 0 0 0 0,-1 1 0 0 0,0-1 0 0 0,2 24 1 0 0,-5-33 104 0 0,-3 8 381 0 0,1-7-497 0 0,1-1 0 0 0,0 0 0 0 0,-1 1 0 0 0,0-1 1 0 0,0 0-1 0 0,0 0 0 0 0,0 0 0 0 0,0 0 0 0 0,-1-1 0 0 0,-4 5 0 0 0,0 0 47 0 0,-1-1 0 0 0,-13 8-1 0 0,10-7-136 0 0,-124 72 582 0 0,103-63-574 0 0,0-1 0 0 0,-49 14 1 0 0,44-18-38 0 0,-48 8 0 0 0,67-17-13 0 0,-1 0 0 0 0,1-1-1 0 0,-1-1 1 0 0,-32-4-1 0 0,0-3 27 0 0,32 3-51 0 0,15 1-13 0 0,1-1-2 0 0,-19-7-9 0 0,20 10-53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53 3223 0 0,'-6'-1'12063'0'0,"10"5"-12007"0"0,-1-1 1 0 0,1 0-1 0 0,-1 1 1 0 0,1-1-1 0 0,0 0 0 0 0,0-1 1 0 0,1 1-1 0 0,-1-1 1 0 0,0 0-1 0 0,1 0 1 0 0,-1 0-1 0 0,1-1 0 0 0,0 1 1 0 0,0-1-1 0 0,-1 0 1 0 0,1-1-1 0 0,6 1 1 0 0,12 0 159 0 0,0 0 0 0 0,29-4 0 0 0,-46 2-167 0 0,80-9 407 0 0,102-26-1 0 0,-10 1-158 0 0,-140 31-523 0 0,48 0 0 0 0,-83 4-58 0 0,-1 2-1220 0 0,6 5-925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 11431 0 0,'0'0'1032'0'0,"-1"-2"-845"0"0,-5-7 2533 0 0,6 10-2701 0 0,0 0-1 0 0,0 0 1 0 0,0 0-1 0 0,0 0 1 0 0,0 0 0 0 0,0 0-1 0 0,0 0 1 0 0,0 0 0 0 0,0-1-1 0 0,0 1 1 0 0,1 0-1 0 0,-1 1 1 0 0,1 3 23 0 0,5 58 436 0 0,-4 0 1 0 0,-2 1-1 0 0,-15 112 0 0 0,12-159-443 0 0,-1 14 7 0 0,-2-1 0 0 0,-10 32-1 0 0,6-28-13 0 0,6-20 2 0 0,0 0 0 0 0,-1 0 0 0 0,-9 18 0 0 0,14-32-32 0 0,0 1 0 0 0,-1-1 0 0 0,1 0 0 0 0,0 0 0 0 0,0 0 0 0 0,0 0-1 0 0,0 0 1 0 0,0 0 0 0 0,0 0 0 0 0,0 0 0 0 0,0 0 0 0 0,0 0 0 0 0,0 0 0 0 0,0 1 0 0 0,0-1-1 0 0,0 0 1 0 0,0 0 0 0 0,0 0 0 0 0,0 0 0 0 0,0 0 0 0 0,0 0 0 0 0,0 0 0 0 0,0 0 0 0 0,0 0-1 0 0,0 0 1 0 0,0 1 0 0 0,0-1 0 0 0,0 0 0 0 0,0 0 0 0 0,0 0 0 0 0,0 0 0 0 0,1 0-1 0 0,-1 0 1 0 0,0 0 0 0 0,0 0 0 0 0,0 0 0 0 0,0 0 0 0 0,0 0 0 0 0,0 0 0 0 0,0 0 0 0 0,0 0-1 0 0,0 0 1 0 0,0 1 0 0 0,0-1 0 0 0,0 0 0 0 0,0 0 0 0 0,1 0 0 0 0,-1 0 0 0 0,0 0 0 0 0,0 0-1 0 0,0 0 1 0 0,0 0 0 0 0,10 6-814 0 0,-8-5-284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101 180 2303 0 0,'-2'0'167'0'0,"-26"10"7910"0"0,56-22-6798 0 0,33-10-1 0 0,-27 10-935 0 0,178-76 1530 0 0,-131 53-1180 0 0,-73 31-566 0 0,0 0 0 0 0,1 1 0 0 0,-1 1 1 0 0,1-1-1 0 0,0 1 0 0 0,10 0 0 0 0,-25 16 7 0 0,-3 2-50 0 0,0 0 0 0 0,-1 0 1 0 0,0-1-1 0 0,-1 0 0 0 0,-18 17 1 0 0,8-8-21 0 0,-10 9-12 0 0,-63 52 0 0 0,12-13 60 0 0,40-32-112 0 0,-61 63 0 0 0,89-88 0 0 0,1 1 0 0 0,1 1 0 0 0,1 0 0 0 0,0 0 0 0 0,-8 20 0 0 0,15-28 3 0 0,1 0-1 0 0,0 0 1 0 0,0 0-1 0 0,1 0 1 0 0,-2 16 0 0 0,4-21 19 0 0,0 1 0 0 0,0 0-1 0 0,0-1 1 0 0,0 1 0 0 0,1-1 0 0 0,0 0 0 0 0,0 1 0 0 0,0-1 0 0 0,0 0 0 0 0,1 1 0 0 0,-1-1 0 0 0,1 0 0 0 0,4 6 0 0 0,-6-10 0 0 0,1 1 0 0 0,0 0-1 0 0,-1 0 1 0 0,1-1 0 0 0,0 1 0 0 0,0-1 0 0 0,-1 1 0 0 0,1 0-1 0 0,0-1 1 0 0,0 0 0 0 0,0 1 0 0 0,0-1 0 0 0,0 1 0 0 0,0-1-1 0 0,0 0 1 0 0,1 1 0 0 0,2 0 54 0 0,4 2 29 0 0,0-1 1 0 0,1 0-1 0 0,-1 0 1 0 0,0 0-1 0 0,1-1 1 0 0,-1-1-1 0 0,1 1 1 0 0,0-1-1 0 0,-1-1 1 0 0,1 0 0 0 0,8-1-1 0 0,13-5 323 0 0,50-17 1 0 0,-77 23-414 0 0,225-83 941 0 0,-217 80-945 0 0,1 1 1 0 0,0 0-1 0 0,0 0 0 0 0,19-1 0 0 0,-29 4-143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10479 0 0,'0'0'480'0'0,"-9"2"158"0"0,1 1-449 0 0,0 0 0 0 0,1 1 0 0 0,0 0 1 0 0,0 0-1 0 0,0 0 0 0 0,0 1 1 0 0,0 0-1 0 0,1 0 0 0 0,-7 8 0 0 0,-7 10 698 0 0,-21 27-1 0 0,26-31-817 0 0,-50 70 295 0 0,-31 38 100 0 0,87-117-336 0 0,1 1 0 0 0,0 0 0 0 0,1 0 0 0 0,0 0 0 0 0,0 1 0 0 0,1 0 0 0 0,1 0 1 0 0,0 1-1 0 0,-5 20 0 0 0,9-26-53 0 0,0 1 1 0 0,0-1 0 0 0,0 1-1 0 0,1 0 1 0 0,0-1 0 0 0,1 1-1 0 0,0-1 1 0 0,0 1 0 0 0,0-1 0 0 0,1 0-1 0 0,0 1 1 0 0,0-1 0 0 0,1 0-1 0 0,0 0 1 0 0,0 0 0 0 0,1-1-1 0 0,0 1 1 0 0,7 8 0 0 0,-4-6 102 0 0,1 0 0 0 0,1 0 0 0 0,0-1 1 0 0,0 0-1 0 0,1 0 0 0 0,0-1 0 0 0,16 9 0 0 0,53 25 713 0 0,-72-38-829 0 0,-5-2-46 0 0,-1 0 0 0 0,1 0 1 0 0,0 0-1 0 0,0 0 0 0 0,-1-1 0 0 0,1 1 0 0 0,0-1 0 0 0,0 1 1 0 0,0-1-1 0 0,3 0 0 0 0,24 0 127 0 0,-15-2-129 0 0,-9 1-24 0 0,-4 0-9 0 0,1 1-1 0 0,0-1 1 0 0,-1 0 0 0 0,1 1-1 0 0,0-1 1 0 0,-1 0-1 0 0,1 0 1 0 0,-1 0 0 0 0,1-1-1 0 0,-1 1 1 0 0,2-2 0 0 0,16-17-4324 0 0,-11 10-1976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 8287 0 0,'2'-6'71'0'0,"-1"3"60"0"0,0-1 0 0 0,1 1 0 0 0,-1 0 1 0 0,1 1-1 0 0,7-11 8669 0 0,-9 15-8617 0 0,1 2-91 0 0,0 1 0 0 0,0 0 0 0 0,0-1 0 0 0,-1 1 0 0 0,0 0 0 0 0,0-1 1 0 0,0 1-1 0 0,-2 8 0 0 0,-11 41 618 0 0,6-27-583 0 0,-2 8-68 0 0,2-9-90 0 0,1 0 1 0 0,1 0-1 0 0,-2 43 0 0 0,6-60 2 0 0,0-3-3191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7 10135 0 0,'4'-7'7366'0'0,"-5"9"-7291"0"0,0 0 0 0 0,0 0 0 0 0,-1 1 0 0 0,1-1 0 0 0,0-1 0 0 0,-1 1 0 0 0,1 0 0 0 0,-1 0 0 0 0,-2 2 0 0 0,1-1 28 0 0,-56 58 608 0 0,-78 64-1 0 0,-79 37-450 0 0,83-66-364 0 0,55-46 15 0 0,3-1-218 0 0,74-48 211 0 0,3-2-212 0 0,75-41-1598 0 0,-50 30 584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0,'0'0'1002'0'0,"0"2"-824"0"0,5 11 55 0 0,0-1 0 0 0,0 0-1 0 0,1 0 1 0 0,0 0 0 0 0,1-1-1 0 0,14 17 1 0 0,-4-7 200 0 0,2 0-1 0 0,25 21 1 0 0,67 42 948 0 0,-80-64-880 0 0,0 2 0 0 0,-2 2-1 0 0,28 28 1 0 0,-54-48-454 0 0,0-1 0 0 0,0 1 0 0 0,0 0 0 0 0,0 0 0 0 0,-1 0 0 0 0,1 1 0 0 0,-1-1 0 0 0,0 0 0 0 0,0 1 0 0 0,-1 0 0 0 0,1-1 0 0 0,-1 1 0 0 0,0 0 0 0 0,-1 0 0 0 0,1 0 0 0 0,-1 0 0 0 0,0-1 0 0 0,0 8 0 0 0,-2-3-2 0 0,0 0 0 0 0,0 0 0 0 0,-1 0 1 0 0,0 0-1 0 0,-1 0 0 0 0,0-1 0 0 0,0 0 1 0 0,-9 13-1 0 0,-4 3 137 0 0,0 0 1 0 0,-32 30-1 0 0,-47 37 294 0 0,12-12-322 0 0,77-73-278 0 0,0 2 0 0 0,0-1-1 0 0,1 1 1 0 0,0 0 0 0 0,0 0-1 0 0,1 0 1 0 0,0 1 0 0 0,-4 12 0 0 0,8-19-1124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22 6911 0 0,'6'-5'535'0'0,"1"0"-305"0"0,5-7 7020 0 0,-15 15-7154 0 0,0-1 1 0 0,0 0-1 0 0,0 0 1 0 0,0 0-1 0 0,0 0 0 0 0,-4 1 1 0 0,-9 5 45 0 0,-23 16 505 0 0,2 2 0 0 0,-59 52-1 0 0,30-13-104 0 0,-68 87 0 0 0,113-124-452 0 0,0 0 0 0 0,2 2 1 0 0,2 0-1 0 0,0 2 0 0 0,2-1 1 0 0,-14 47-1 0 0,21-52 125 0 0,1 1-1 0 0,1-1 0 0 0,-2 36 0 0 0,7-50-118 0 0,1 1-1 0 0,0-1 0 0 0,1 1 1 0 0,0 0-1 0 0,1-1 0 0 0,1 1 1 0 0,0-1-1 0 0,0 0 1 0 0,8 16-1 0 0,-11-27-83 0 0,1 0 1 0 0,-1 0-1 0 0,1 1 0 0 0,0-1 1 0 0,-1 0-1 0 0,1 0 0 0 0,0-1 1 0 0,0 1-1 0 0,0 0 1 0 0,-1 0-1 0 0,1 0 0 0 0,0 0 1 0 0,0-1-1 0 0,0 1 0 0 0,1 0 1 0 0,-1-1-1 0 0,0 1 1 0 0,0-1-1 0 0,0 1 0 0 0,0-1 1 0 0,2 1-1 0 0,1-1-210 0 0,0 0 0 0 0,0 0 0 0 0,0 0 0 0 0,-1 0 0 0 0,9-2 0 0 0,4-2-4731 0 0,1-2-1677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66 114 5527 0 0,'-46'4'565'0'0,"27"-1"11330"0"0,41-12-10003 0 0,54-20-686 0 0,112-39-946 0 0,-163 62-2209 0 0,-11 3-2050 0 0,3-2-2623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252 140 11775 0 0,'-127'14'2112'0'0,"125"-13"-884"0"0,4-2-921 0 0,98-25 409 0 0,168-69 0 0 0,-268 95-715 0 0,18-8 456 0 0,0 1-1 0 0,0 1 0 0 0,27-5 1 0 0,-43 10 476 0 0,-3 14-340 0 0,0-7-502 0 0,0 0 0 0 0,-1-1-1 0 0,1 1 1 0 0,-1-1 0 0 0,-1 1 0 0 0,1-1-1 0 0,-1 0 1 0 0,-6 9 0 0 0,-3 2 120 0 0,-17 18 0 0 0,10-13-42 0 0,15-16-130 0 0,-79 88 391 0 0,67-76-409 0 0,-1-2 0 0 0,-1 0-1 0 0,-26 17 1 0 0,32-25-105 0 0,-1 0-1 0 0,1-1 1 0 0,-1 0-1 0 0,0-1 1 0 0,0-1 0 0 0,-1 0-1 0 0,1-1 1 0 0,-19 2-1 0 0,-19 3-395 0 0,157-31 203 0 0,-33 11 205 0 0,-34 4 82 0 0,45-2 1 0 0,-80 10 16 0 0,-1 0 0 0 0,0 0 0 0 0,1 0-1 0 0,-1 1 1 0 0,1-1 0 0 0,-1 1 0 0 0,0 0 0 0 0,0 0-1 0 0,1 0 1 0 0,-1 0 0 0 0,0 0 0 0 0,0 1 0 0 0,0 0-1 0 0,0-1 1 0 0,0 1 0 0 0,0 0 0 0 0,3 4 0 0 0,-3-3 1 0 0,-1 0 1 0 0,0 0 0 0 0,1 0-1 0 0,-1 0 1 0 0,0 1-1 0 0,-1-1 1 0 0,1 1 0 0 0,-1-1-1 0 0,1 1 1 0 0,-1 0 0 0 0,0-1-1 0 0,0 1 1 0 0,-1 0 0 0 0,1 8-1 0 0,0-6 0 0 0,-2 1-1 0 0,1-1 0 0 0,0 1 1 0 0,-1-1-1 0 0,0 1 1 0 0,-1-1-1 0 0,0 1 0 0 0,0-1 1 0 0,0 0-1 0 0,0 0 1 0 0,-6 8-1 0 0,3-6 62 0 0,0-1 1 0 0,0 1-1 0 0,-1-1 0 0 0,0-1 0 0 0,-1 1 1 0 0,1-1-1 0 0,-12 7 0 0 0,-8 4 236 0 0,-1-2 0 0 0,0-1 0 0 0,-55 20-1 0 0,56-24-262 0 0,-48 16 84 0 0,39-14-122 0 0,0 1 0 0 0,-47 25-1 0 0,48-12-605 0 0,33-25 180 0 0,13-1-3651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5:2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22 9671 0 0,'2'-1'748'0'0,"2"-2"-600"0"0,1 0 0 0 0,0 1 0 0 0,0 0 0 0 0,0 0 0 0 0,0 0 0 0 0,0 0 0 0 0,0 1 0 0 0,0 0 0 0 0,0 0 0 0 0,11 0 0 0 0,-8 1 122 0 0,1 0 1 0 0,0 1-1 0 0,-1 0 1 0 0,0 1-1 0 0,1 0 1 0 0,9 3-1 0 0,0 2 157 0 0,-2 1-1 0 0,1 0 1 0 0,-1 1-1 0 0,-1 0 1 0 0,27 22-1 0 0,-26-17-188 0 0,-2 0 0 0 0,1 1 0 0 0,-2 0 0 0 0,0 1 0 0 0,-1 0 0 0 0,0 1 0 0 0,-2 1 1 0 0,0 0-1 0 0,-1 0 0 0 0,-1 1 0 0 0,0 0 0 0 0,-2 0 0 0 0,0 1 0 0 0,-1 0 0 0 0,-1 0 0 0 0,-1 0 0 0 0,0 0 0 0 0,-2 34 0 0 0,-2 0 182 0 0,-4-1 1 0 0,-1 1-1 0 0,-16 61 1 0 0,-58 152 278 0 0,67-233-579 0 0,-1-1 0 0 0,-1-1 1 0 0,-2 0-1 0 0,-26 37 0 0 0,28-49-9 0 0,-1 0 1 0 0,0-1-1 0 0,-2 0 1 0 0,0-1-1 0 0,-1-1 1 0 0,-38 25-1 0 0,-1-2 189 0 0,-66 58-1 0 0,117-92-300 0 0,4-4 0 0 0,0 1 0 0 0,0-1 0 0 0,0 1 0 0 0,1 0 0 0 0,-1 0 0 0 0,1 0 0 0 0,0 0 0 0 0,0 0 0 0 0,0 0 0 0 0,0 1 0 0 0,0-1-1 0 0,-1 5 1 0 0,3-7-81 0 0,0 1-56 0 0,-2 5-19 0 0,2-5-51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9:5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20 122 919 0 0,'1'-2'67'0'0,"3"-7"1421"0"0,0-2 1 0 0,-1 1-1 0 0,0 0 0 0 0,3-18 0 0 0,-6 26 222 0 0,1-1-1128 0 0,-1-8 2744 0 0,-1 10-3271 0 0,-13-5 320 0 0,11 5-423 0 0,-3 0 51 0 0,4 1 76 0 0,-13-11 5787 0 0,100-2-5238 0 0,-78 12-619 0 0,-2 0 7 0 0,-1 1 0 0 0,1 0 1 0 0,0 0-1 0 0,0 0 0 0 0,0 0 1 0 0,0 1-1 0 0,0 0 0 0 0,0 0 1 0 0,7 2-1 0 0,13 4-16 0 0,-20-3 0 0 0,0-1 0 0 0,10 6 0 0 0,31 21 0 0 0,-19-15 682 0 0,-24-14 1273 0 0,0 0-1880 0 0,7 3-79 0 0,-7-4 865 0 0,0 2-2438 0 0,6 1 1241 0 0,-2 0-494 0 0,1 0 1 0 0,14 8-1 0 0,10 8-1725 0 0,-7-7-3006 0 0,-9-6 270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9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5351 0 0,'0'0'584'0'0,"-12"-6"-4064"0"0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49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0,'0'0'66'0'0,"1"3"363"0"0,0 0-31 0 0,0 1 1869 0 0,0 0-1 0 0,0-1 1 0 0,1 1 0 0 0,-1-1-1 0 0,5 6 1 0 0,3 0-2540 0 0,15 6 2151 0 0,-22-13-1288 0 0,1-1-294 0 0,20 15 1200 0 0,-20-14-901 0 0,1-1-443 0 0,0 0 1 0 0,0 0-1 0 0,1 0 1 0 0,4 2-1 0 0,-5-1-91 0 0,24 2 367 0 0,42 1 0 0 0,-43-4-14 0 0,34 7 1 0 0,-18-4-265 0 0,-14-1-135 0 0,-1 0-1 0 0,44-2 0 0 0,-28-2-14 0 0,-3 1 0 0 0,-26 0 0 0 0,0 2 0 0 0,-3 0 12 0 0,-7-1 36 0 0,7 1-20 0 0,3 0 116 0 0,-13-2 7 0 0,1 0-83 0 0,23-4-55 0 0,-26 4 0 0 0,11 0-419 0 0,-11 0 345 0 0,0 0 1 0 0,0 1-1 0 0,1-1 1 0 0,-1 0-1 0 0,0 1 1 0 0,0-1-1 0 0,0 0 1 0 0,0 1 0 0 0,1-1-1 0 0,-1 1 1 0 0,0-1-1 0 0,0 0 1 0 0,0 1-1 0 0,0-1 1 0 0,0 1-1 0 0,0-1 1 0 0,0 0-1 0 0,0 1 1 0 0,0-1 0 0 0,-1 1-1 0 0,1-1 1 0 0,0 1-1 0 0,0 1-1325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0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1404 99 10191 0 0,'46'-20'595'0'0,"93"-29"0"0"0,-24 19 2110 0 0,-114 30-2340 0 0,-2 2-319 0 0,0 1-1 0 0,0-1 0 0 0,0 0 1 0 0,0 0-1 0 0,0 0 0 0 0,-1 0 1 0 0,1 0-1 0 0,-1-1 0 0 0,1 1 1 0 0,-1 0-1 0 0,-3 1 0 0 0,2 0 23 0 0,-8 8 113 0 0,-2-1-1 0 0,1-1 1 0 0,-21 11-1 0 0,5-2 66 0 0,-32 19 0 0 0,-87 39 0 0 0,-70 16 440 0 0,39-17-424 0 0,112-45-255 0 0,-58 25 26 0 0,93-43-15 0 0,-64 16-1 0 0,82-25 4 0 0,-1-1 0 0 0,1-1 0 0 0,0 0 0 0 0,-23-1 0 0 0,32 0-12 0 0,0-1 0 0 0,0 1-1 0 0,0-1 1 0 0,0 0 0 0 0,0 0-1 0 0,0 0 1 0 0,1 0 0 0 0,-1-1-1 0 0,0 1 1 0 0,1-1 0 0 0,-1 0-1 0 0,1 0 1 0 0,-1-1 0 0 0,1 1-1 0 0,0-1 1 0 0,0 1 0 0 0,0-1-1 0 0,0 0 1 0 0,-3-5 0 0 0,4 5-10 0 0,1 0 0 0 0,0 0 0 0 0,0 0 0 0 0,0-1 0 0 0,0 1 1 0 0,0 0-1 0 0,1 0 0 0 0,-1-1 0 0 0,1 1 0 0 0,0 0 0 0 0,0-1 1 0 0,0 1-1 0 0,1 0 0 0 0,-1-1 0 0 0,1 1 0 0 0,0 0 0 0 0,0 0 1 0 0,0-1-1 0 0,0 1 0 0 0,0 0 0 0 0,3-5 0 0 0,3-3-120 0 0,0-1-1 0 0,1 1 1 0 0,17-20 0 0 0,-8 12-140 0 0,25-22 1 0 0,-36 36 233 0 0,0 0 1 0 0,0 0-1 0 0,1 1 1 0 0,-1 0-1 0 0,1 0 0 0 0,0 0 1 0 0,0 1-1 0 0,12-4 1 0 0,-17 7 16 0 0,-1-1 1 0 0,0 1-1 0 0,1 0 1 0 0,-1 0-1 0 0,0 0 1 0 0,1 0-1 0 0,-1 0 1 0 0,0 0-1 0 0,1 0 1 0 0,-1 0-1 0 0,0 0 1 0 0,1 0-1 0 0,-1 1 1 0 0,2 0 0 0 0,4 7 3 0 0,-5-6 0 0 0,-1 2 1 0 0,1-1 0 0 0,0 0 0 0 0,-1 1 0 0 0,0 0 1 0 0,0-1-1 0 0,0 1 0 0 0,0-1 0 0 0,0 1 0 0 0,-1 0 0 0 0,0 0 0 0 0,0-1 0 0 0,0 1 0 0 0,0 0 0 0 0,-1 6 0 0 0,-3 7 8 0 0,-9 31-1 0 0,10-39-5 0 0,-13 38 41 0 0,-2 0-1 0 0,-3-2 0 0 0,-44 75 1 0 0,-32 18-29 0 0,78-114-8 0 0,-94 103 55 0 0,40-49-37 0 0,-35 37 35 0 0,-36 43 9 0 0,140-153-63 0 0,1 0 0 0 0,0-1 0 0 0,0 0 0 0 0,1 1 0 0 0,-4 8 0 0 0,5-12 0 0 0,-1 1 0 0 0,1 0 0 0 0,0 0 0 0 0,1 0 0 0 0,-1 0 0 0 0,0 0 0 0 0,1 0 0 0 0,-1 0 0 0 0,1 0 0 0 0,-1 0 0 0 0,1 0 0 0 0,0 0 0 0 0,0 4 0 0 0,0 1 0 0 0,1 15 11 0 0,4-14 22 0 0,-3-6-3 0 0,-1 0-13 0 0,0-1 0 0 0,-1 0 1 0 0,1 0-1 0 0,0 0 1 0 0,0 0-1 0 0,0 0 1 0 0,1 0-1 0 0,-1 0 0 0 0,0 0 1 0 0,0 0-1 0 0,0 0 1 0 0,1 0-1 0 0,-1-1 1 0 0,0 1-1 0 0,1-1 0 0 0,-1 1 1 0 0,1-1-1 0 0,-1 1 1 0 0,1-1-1 0 0,-1 0 1 0 0,1 0-1 0 0,1 0 0 0 0,2 1 61 0 0,0-2 0 0 0,0 1 0 0 0,0 0 0 0 0,8-3 0 0 0,1-1 111 0 0,-1-1-1 0 0,0 0 0 0 0,0-1 0 0 0,22-15 1 0 0,-1 2 141 0 0,28-10 344 0 0,84-25 1 0 0,-68 26-361 0 0,-50 18-203 0 0,2-2-46 0 0,0 2 1 0 0,0 1-1 0 0,53-8 0 0 0,-81 16-305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11055 0 0,'1'-1'852'0'0,"3"-3"-624"0"0,0 0 0 0 0,0 1 0 0 0,0-1 0 0 0,1 1-1 0 0,-1 0 1 0 0,1 0 0 0 0,0 0 0 0 0,0 1 0 0 0,0 0-1 0 0,0 0 1 0 0,9-2 0 0 0,10-2 1235 0 0,31-3 1 0 0,-46 7-1435 0 0,146-29 1766 0 0,-102 19-1358 0 0,1 1 0 0 0,79-4 0 0 0,-32 17 72 0 0,-50 5-1714 0 0,-4 6-4667 0 0,-31-6-208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0,'0'0'14255'0'0,"0"2"-13695"0"0,1 9-221 0 0,0 0 1 0 0,0 0-1 0 0,1 0 0 0 0,1 0 1 0 0,0 0-1 0 0,0-1 1 0 0,1 1-1 0 0,1-1 0 0 0,-1 0 1 0 0,9 11-1 0 0,-9-13-266 0 0,1 0 0 0 0,1-1 0 0 0,0 0 0 0 0,0 0 0 0 0,0 0 0 0 0,1 0 0 0 0,0-1 0 0 0,0-1 0 0 0,0 1-1 0 0,1-1 1 0 0,0 0 0 0 0,15 7 0 0 0,-18-11-299 0 0,0 0-1 0 0,0 1 1 0 0,0-1-1 0 0,0-1 1 0 0,0 1 0 0 0,5-1-1 0 0,17-3-5806 0 0,-11-2 307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8263 0 0,'0'0'748'0'0,"-1"3"-614"0"0,-4 27-131 0 0,3-17 568 0 0,0-1-1 0 0,-1 26 0 0 0,4-24-168 0 0,0 1 0 0 0,0-1 0 0 0,2 0 0 0 0,-1 0 0 0 0,2 0-1 0 0,0 0 1 0 0,1-1 0 0 0,0 0 0 0 0,1 0 0 0 0,0 0 0 0 0,1 0 0 0 0,0-1 0 0 0,1 0-1 0 0,16 17 1 0 0,-2-5-20 0 0,1-2 1 0 0,1-1-1 0 0,33 23 0 0 0,87 42 89 0 0,-137-82-640 0 0,31 14 360 0 0,-34-17-669 0 0,-1 0 0 0 0,0 0-1 0 0,1 0 1 0 0,-1-1 0 0 0,6 1-1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36 8287 0 0,'-2'-9'756'0'0,"2"8"-728"0"0,0 0 1 0 0,-1 0-1 0 0,1-1 0 0 0,0 1 0 0 0,-1 0 0 0 0,1 0 0 0 0,-1-1 0 0 0,1 1 1 0 0,-1 0-1 0 0,0 0 0 0 0,1 0 0 0 0,-1 0 0 0 0,0 0 0 0 0,0 0 0 0 0,0 0 0 0 0,1 0 1 0 0,-1 0-1 0 0,0 0 0 0 0,0 1 0 0 0,-1-1 0 0 0,1 0 0 0 0,0 0 0 0 0,0 1 0 0 0,0-1 1 0 0,-3 0-1 0 0,1 1 227 0 0,-1-1 0 0 0,1 1 1 0 0,-1 0-1 0 0,0 0 0 0 0,1 0 1 0 0,-1 1-1 0 0,1-1 0 0 0,-6 2 1 0 0,-2 2 94 0 0,0-1 1 0 0,1 1-1 0 0,-1 0 1 0 0,-15 10-1 0 0,-38 27 100 0 0,60-38-396 0 0,-101 72 500 0 0,3 5 0 0 0,-171 174 0 0 0,266-244-590 0 0,-6 4-193 0 0,22-7-950 0 0,4-4-2399 0 0,2-4-1144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0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7831 0 0,'0'0'9848'0'0,"3"0"-10153"0"0,23-5-4670 0 0,-12 1-353 0 0</inkml:trace>
  <inkml:trace contextRef="#ctx0" brushRef="#br0" timeOffset="1">0 422 10135 0 0,'0'0'1080'0'0,"6"-9"-1080"0"0,1 0 0 0 0,2-1 976 0 0,1 1 160 0 0,1 2 32 0 0,1 0 8 0 0,-1-1-816 0 0,0 1-160 0 0,-3 2-32 0 0,1-2-6712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19 2303 0 0,'0'0'3624'0'0,"-4"-8"-264"0"0,4 7-3253 0 0,0 1-1 0 0,0 0 1 0 0,0-1-1 0 0,0 1 1 0 0,0-1-1 0 0,0 1 0 0 0,0 0 1 0 0,0-1-1 0 0,0 1 1 0 0,-1-1-1 0 0,1 1 1 0 0,0 0-1 0 0,0-1 0 0 0,0 1 1 0 0,-1 0-1 0 0,1-1 1 0 0,0 1-1 0 0,0 0 1 0 0,-1-1-1 0 0,1 1 1 0 0,0 0-1 0 0,-1 0 0 0 0,1-1 1 0 0,0 1-1 0 0,-1 0 1 0 0,1 0-1 0 0,0 0 1 0 0,-1-1-1 0 0,1 1 0 0 0,0 0 1 0 0,-1 0-1 0 0,-17 1 727 0 0,-17 11-640 0 0,18-3-97 0 0,1 0 1 0 0,1 1-1 0 0,-22 18 0 0 0,-39 40 85 0 0,28-23 117 0 0,27-26-150 0 0,2 1-1 0 0,0 1 1 0 0,1 0-1 0 0,2 2 1 0 0,-23 38 0 0 0,37-58-136 0 0,0 0 0 0 0,1 0 1 0 0,0 0-1 0 0,-1-1 1 0 0,1 1-1 0 0,0 0 1 0 0,1 1-1 0 0,-1-1 1 0 0,1 0-1 0 0,-1 0 0 0 0,1 0 1 0 0,0 0-1 0 0,0 0 1 0 0,0 5-1 0 0,1-6 16 0 0,0 0 1 0 0,0 1-1 0 0,0-1 0 0 0,0 0 0 0 0,1 1 1 0 0,-1-1-1 0 0,0 0 0 0 0,1 0 0 0 0,0 0 0 0 0,-1 0 1 0 0,1 0-1 0 0,0-1 0 0 0,0 1 0 0 0,0-1 0 0 0,0 1 1 0 0,0-1-1 0 0,0 1 0 0 0,3 0 0 0 0,4 2 119 0 0,-1-1 0 0 0,1 0 0 0 0,0 0 1 0 0,-1-1-1 0 0,1 0 0 0 0,0 0 0 0 0,0-1 0 0 0,10 0 0 0 0,74-4 1114 0 0,-88 3-1218 0 0,117-16 971 0 0,-26 3-657 0 0,-9 0-179 0 0,-77 11-161 0 0,0-1-1 0 0,-1 0 1 0 0,0 0 0 0 0,1-1-1 0 0,-1-1 1 0 0,15-9 0 0 0,-17 10-3 0 0,0-1 14 0 0,1-1 1 0 0,-1 1-1 0 0,12-13 1 0 0,-16 15-22 0 0,-1 0 0 0 0,0 0 0 0 0,-1 0 0 0 0,1 0 0 0 0,0 0 0 0 0,-1 0 0 0 0,0 0 0 0 0,0 0 0 0 0,0 0 0 0 0,0-1 0 0 0,0 1 0 0 0,0-1 0 0 0,-1-6 0 0 0,0 4-21 0 0,0-1 0 0 0,-1 1 0 0 0,1 0 0 0 0,-2-1 0 0 0,1 1 0 0 0,-1 0 0 0 0,0-1-1 0 0,0 1 1 0 0,0 0 0 0 0,-1 1 0 0 0,0-1 0 0 0,-4-5 0 0 0,-5-7-221 0 0,-2 0 0 0 0,-18-18 1 0 0,29 32 188 0 0,-10-8-176 0 0,0 1 0 0 0,-1 0 1 0 0,0 0-1 0 0,-1 1 0 0 0,0 1 0 0 0,0 1 1 0 0,-1 0-1 0 0,0 1 0 0 0,-1 0 0 0 0,1 2 1 0 0,-1 0-1 0 0,-30-5 0 0 0,42 9 188 0 0,0 1 0 0 0,1 0 0 0 0,-1 0-1 0 0,0 0 1 0 0,1 0 0 0 0,-1 1 0 0 0,0 0 0 0 0,1 0 0 0 0,-1 0-1 0 0,1 0 1 0 0,-1 1 0 0 0,1 0 0 0 0,-1-1 0 0 0,1 2-1 0 0,0-1 1 0 0,-7 6 0 0 0,9-7-43 0 0,0 1 0 0 0,0 0 0 0 0,0 0 0 0 0,0 0 0 0 0,1 0 0 0 0,-1 0 0 0 0,0 0 0 0 0,1 1 0 0 0,0-1 0 0 0,0 1 0 0 0,-1-1 0 0 0,2 0 0 0 0,-1 1 0 0 0,0 0-1 0 0,0-1 1 0 0,1 1 0 0 0,-1 0 0 0 0,1-1 0 0 0,0 1 0 0 0,0 0 0 0 0,0-1 0 0 0,0 1 0 0 0,0 0 0 0 0,1-1 0 0 0,-1 1 0 0 0,1 0 0 0 0,0-1 0 0 0,-1 1 0 0 0,1-1 0 0 0,2 4 0 0 0,-1-3-68 0 0,0 0 1 0 0,0-1-1 0 0,0 1 1 0 0,0 0-1 0 0,0-1 1 0 0,1 0-1 0 0,-1 1 0 0 0,1-1 1 0 0,0 0-1 0 0,-1 0 1 0 0,1-1-1 0 0,0 1 1 0 0,5 1-1 0 0,12 5-566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41 13591 0 0,'30'-40'1600'0'0,"-39"43"2684"0"0,-45 28-3726 0 0,-101 72-321 0 0,69-44-180 0 0,45-32-57 0 0,2 1 0 0 0,-36 34 0 0 0,48-38 0 0 0,12-12 0 0 0,-26 29 0 0 0,36-34-12 0 0,6-7 10 0 0,-1 1 0 0 0,0-1 0 0 0,0 1-1 0 0,1-1 1 0 0,-1 1 0 0 0,0-1 0 0 0,1 1 0 0 0,-1-1 0 0 0,0 1-1 0 0,1-1 1 0 0,-1 1 0 0 0,1-1 0 0 0,-1 0 0 0 0,1 1-1 0 0,-1-1 1 0 0,1 0 0 0 0,-1 1 0 0 0,1-1 0 0 0,-1 0 2 0 0,3 2 35 0 0,1-1 0 0 0,-1 1-1 0 0,0-1 1 0 0,0 0 0 0 0,1 0 0 0 0,-1 0 0 0 0,0 0 0 0 0,1-1 0 0 0,-1 1 0 0 0,1-1-1 0 0,-1 0 1 0 0,1 0 0 0 0,3 0 0 0 0,9-2 178 0 0,24-6 0 0 0,-26 5-102 0 0,2 0-23 0 0,100-17 396 0 0,-98 18-460 0 0,1 1-1 0 0,-1 0 1 0 0,0 1-1 0 0,25 4 1 0 0,-41-3-159 0 0,-5 23-9001 0 0,-1-11 3625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36 102 11111 0 0,'-16'0'507'0'0,"16"0"-483"0"0,-1 0 0 0 0,1 0 0 0 0,0 0 0 0 0,-1 0 0 0 0,1 0 0 0 0,0 0 0 0 0,-1 0 0 0 0,1 0 0 0 0,0 0 0 0 0,-1 0 0 0 0,1 0 0 0 0,0 0 0 0 0,-1 0 0 0 0,1 0 0 0 0,0 1 0 0 0,-1-1 1 0 0,1 0-1 0 0,0 0 0 0 0,-1 0 0 0 0,1 0 0 0 0,0 1 0 0 0,-1-1 0 0 0,1 0 0 0 0,0 0 0 0 0,0 1 0 0 0,-1-1 0 0 0,-9 10 2654 0 0,12-10-1768 0 0,1 2-713 0 0,1-1 0 0 0,0 0 0 0 0,-1 0-1 0 0,1-1 1 0 0,0 1 0 0 0,0-1 0 0 0,-1 1-1 0 0,1-1 1 0 0,0 0 0 0 0,0-1 0 0 0,0 1-1 0 0,4-2 1 0 0,11-2 419 0 0,21-9 0 0 0,-21 7-190 0 0,77-25 1107 0 0,91-25 75 0 0,-177 53-1602 0 0,-6 2-12 0 0,0-1 1 0 0,0 2-1 0 0,0-1 1 0 0,0 0-1 0 0,0 1 1 0 0,0 0-1 0 0,1 0 1 0 0,6 1-1 0 0,-7 0-326 0 0,1 0-1 0 0,0 0 0 0 0,-1 1 0 0 0,1 0 0 0 0,-1-1 0 0 0,0 1 0 0 0,8 5 0 0 0,17 8-7723 0 0,-15-12 2654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0,'0'0'4730'0'0,"1"1"-3409"0"0,9 9-712 0 0,0 1 0 0 0,-1 0-1 0 0,-1 0 1 0 0,0 1 0 0 0,11 19 0 0 0,15 24 721 0 0,-16-33-1029 0 0,0-1 1 0 0,2 0 0 0 0,0-1 0 0 0,1-1 0 0 0,1-1 0 0 0,1-1 0 0 0,1-1 0 0 0,40 21 0 0 0,150 66 654 0 0,-199-96-1038 0 0,1-1 1 0 0,0 0-1 0 0,0-1 1 0 0,0 0-1 0 0,1-2 1 0 0,24 3-1 0 0,-30-6 376 0 0,-7-1-2145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27 7367 0 0,'1'-1'334'0'0,"9"-24"4346"0"0,-13 25-3999 0 0,0 1 0 0 0,0 0 0 0 0,0 0 0 0 0,0 0 0 0 0,0 1 0 0 0,-3 1 0 0 0,-29 22-65 0 0,14-8-337 0 0,-73 45 392 0 0,84-55-566 0 0,0 0 0 0 0,1 1 0 0 0,0 0 0 0 0,0 1 0 0 0,-10 13 1 0 0,-20 19 116 0 0,-114 87 101 0 0,116-98-290 0 0,29-23-26 0 0,0 0 0 0 0,1 0-1 0 0,-1 1 1 0 0,2 0 0 0 0,-1 0-1 0 0,1 1 1 0 0,0 0 0 0 0,-7 16-1 0 0,12-24-30 0 0,1 0-1 0 0,-1 0 1 0 0,1 0-1 0 0,0 0 1 0 0,-1-1-1 0 0,1 1 0 0 0,0 0 1 0 0,0 0-1 0 0,-1 0 1 0 0,1 0-1 0 0,0 0 1 0 0,0 0-1 0 0,0 0 1 0 0,0 0-1 0 0,0 0 1 0 0,1 0-1 0 0,-1 0 1 0 0,0 0-1 0 0,0 0 1 0 0,1 0-1 0 0,-1 0 1 0 0,0 0-1 0 0,1-1 0 0 0,-1 1 1 0 0,1 0-1 0 0,-1 0 1 0 0,1 0-1 0 0,-1-1 1 0 0,1 1-1 0 0,0 0 1 0 0,-1 0-1 0 0,1-1 1 0 0,0 1-1 0 0,0-1 1 0 0,-1 1-1 0 0,1-1 1 0 0,0 1-1 0 0,0-1 1 0 0,2 1-1 0 0,-2 0-71 0 0,10 3-1035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60 13823 0 0,'3'-13'336'0'0,"-1"9"-151"0"0,-1-1 1 0 0,0 1-1 0 0,-1-1 1 0 0,1 1 0 0 0,-1-1-1 0 0,0-5 1 0 0,-1 2 2498 0 0,-3 6-1182 0 0,3 3-1443 0 0,0 0 0 0 0,-1 0 0 0 0,1 0 1 0 0,0 0-1 0 0,0 0 0 0 0,0 0 0 0 0,0 0 0 0 0,0 0 1 0 0,-1 2-1 0 0,-19 32-568 0 0,6-7 505 0 0,-2-2 0 0 0,0 0 0 0 0,-32 36-1 0 0,30-39-31 0 0,-4 4 44 0 0,0-2 1 0 0,-2 0-1 0 0,0-1 1 0 0,-55 38 0 0 0,8-8 65 0 0,70-53-4 0 0,28 1 132 0 0,-20-1-161 0 0,0-1 0 0 0,0 0-1 0 0,9 0 1 0 0,190-31 743 0 0,-138 20-677 0 0,-21 7-210 0 0,-44 4-112 0 0,-2 11-4185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4607 0 0,'0'0'208'0'0,"1"1"418"0"0,0 1 21 0 0,0 0 1 0 0,1 0-1 0 0,-1-1 1 0 0,1 1 0 0 0,-1 0-1 0 0,1-1 1 0 0,0 1-1 0 0,-1-1 1 0 0,1 0-1 0 0,0 0 1 0 0,0 1-1 0 0,0-1 1 0 0,5 1 0 0 0,-3 0-43 0 0,1-1 1 0 0,-1 0 0 0 0,1 0 0 0 0,0-1 0 0 0,-1 1 0 0 0,7-1 0 0 0,6-2 280 0 0,0 0-1 0 0,29-7 1 0 0,-44 8-796 0 0,27-8 653 0 0,-1-1-1 0 0,1-2 1 0 0,43-24-1 0 0,25-11-5049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4143 0 0,'0'0'319'0'0,"-2"1"-210"0"0,-6 5 759 0 0,0 1 0 0 0,0 1 0 0 0,0-1-1 0 0,1 1 1 0 0,-11 17 0 0 0,-9 15 1647 0 0,7-11-1408 0 0,2 1-1 0 0,-16 34 1 0 0,23-39-734 0 0,1 1 0 0 0,1 0 0 0 0,1 1 0 0 0,1-1 0 0 0,-6 56 0 0 0,13-76-314 0 0,0 0 0 0 0,1 0 0 0 0,-1 1 0 0 0,1-1 0 0 0,1 0-1 0 0,2 9 1 0 0,-4-15-45 0 0,0 1 1 0 0,1-1-1 0 0,-1 1 0 0 0,0-1 0 0 0,1 1 0 0 0,-1-1 0 0 0,1 1 0 0 0,-1-1 1 0 0,0 1-1 0 0,1-1 0 0 0,-1 1 0 0 0,1-1 0 0 0,-1 0 0 0 0,1 1 0 0 0,-1-1 1 0 0,1 0-1 0 0,0 0 0 0 0,-1 1 0 0 0,1-1 0 0 0,-1 0 0 0 0,1 0 0 0 0,0 0 1 0 0,-1 1-1 0 0,1-1 0 0 0,0 0 0 0 0,-1 0 0 0 0,1 0 0 0 0,-1 0 0 0 0,2-1 1 0 0,16-3 232 0 0,-8 0-170 0 0,-1-1 0 0 0,0 0 0 0 0,0-1-1 0 0,0 0 1 0 0,-1 0 0 0 0,0-1 0 0 0,13-13 0 0 0,45-62 26 0 0,-50 61-82 0 0,22-32 35 0 0,37-46-257 0 0,-74 98 179 0 0,-1 0 0 0 0,1 0 1 0 0,0 1-1 0 0,-1-1 0 0 0,1 0 1 0 0,0 0-1 0 0,0 0 0 0 0,0 1 1 0 0,0-1-1 0 0,0 1 0 0 0,0-1 1 0 0,0 1-1 0 0,0-1 1 0 0,0 1-1 0 0,2-1 0 0 0,-3 1 12 0 0,0 0 1 0 0,1 0-1 0 0,-1 0 0 0 0,0 0 0 0 0,0 1 0 0 0,1-1 0 0 0,-1 0 1 0 0,0 0-1 0 0,1 0 0 0 0,-1 1 0 0 0,0-1 0 0 0,0 0 0 0 0,1 0 0 0 0,-1 1 1 0 0,0-1-1 0 0,0 0 0 0 0,0 1 0 0 0,1-1 0 0 0,-1 0 0 0 0,0 1 1 0 0,0-1-1 0 0,0 1 0 0 0,2 2 45 0 0,13 21-76 0 0,18 39 0 0 0,-22-38 140 0 0,24 35 0 0 0,36 39 457 0 0,-67-93-515 0 0,19 20 185 0 0,-22-25 245 0 0,1-2-361 0 0,5-4-38 0 0,-1 0 0 0 0,0 0-1 0 0,0-1 1 0 0,0 0 0 0 0,8-11-1 0 0,23-40 118 0 0,-14 21-96 0 0,24-34-32 0 0,3 2 0 0 0,77-79 0 0 0,-124 143-403 0 0,1 0-1 0 0,0 1 1 0 0,0-1 0 0 0,0 1 0 0 0,0 0-1 0 0,1 1 1 0 0,-1-1 0 0 0,1 1-1 0 0,7-3 1 0 0,-2 3-1202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6447 0 0,'0'0'9770'0'0,"1"2"-8948"0"0,0 1-449 0 0,0 1-1 0 0,0 0 0 0 0,0-1 1 0 0,-1 1-1 0 0,1 0 1 0 0,-1 0-1 0 0,0 6 0 0 0,-1-8-316 0 0,1 0-1 0 0,-1 0 0 0 0,0 0 0 0 0,0 0 1 0 0,1 0-1 0 0,-1 0 0 0 0,-1 0 0 0 0,1 0 1 0 0,0 0-1 0 0,0-1 0 0 0,-1 1 1 0 0,1 0-1 0 0,-1-1 0 0 0,1 1 0 0 0,-1-1 1 0 0,-2 2-1 0 0,-8 6 38 0 0,0-1-1 0 0,-1-1 1 0 0,1 0-1 0 0,-15 5 1 0 0,-58 17-50 0 0,34-12-36 0 0,-224 75-396 0 0,251-84 310 0 0,-14 4-33 0 0,-74 14 0 0 0,111-26 54 0 0,6 0-226 0 0,0 1 308 0 0,-1-1-1 0 0,1 1 1 0 0,0 0-1 0 0,0 0 1 0 0,0 1 0 0 0,0-1-1 0 0,-1 1 1 0 0,1 0-1 0 0,-1 0 1 0 0,1 1-1 0 0,-1-1 1 0 0,0 1-1 0 0,0 0 1 0 0,0 0-1 0 0,0 0 1 0 0,-1 1-1 0 0,1-1 1 0 0,-1 1-1 0 0,0 0 1 0 0,0 0-1 0 0,0 0 1 0 0,0 0-1 0 0,-1 1 1 0 0,0-1 0 0 0,0 1-1 0 0,0 0 1 0 0,0-1-1 0 0,-1 1 1 0 0,2 8-1 0 0,1 23 186 0 0,0 0-1 0 0,-3 0 1 0 0,0 0-1 0 0,-3 0 1 0 0,-1-1 0 0 0,-11 54-1 0 0,4-54-102 0 0,7-26-459 0 0,0 0 1 0 0,1 0-1 0 0,0 0 0 0 0,-1 16 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93 12895 0 0,'8'-26'747'0'0,"-3"7"-60"0"0,14-29 3334 0 0,-13 58-3657 0 0,-4-5-326 0 0,-1-1 0 0 0,0 0 1 0 0,0 1-1 0 0,0 0 0 0 0,-1-1 0 0 0,1 1 0 0 0,-1-1 1 0 0,0 1-1 0 0,0 0 0 0 0,-1-1 0 0 0,1 1 0 0 0,-3 5 1 0 0,0 6 239 0 0,-2-1 1 0 0,-7 18 0 0 0,1-6 37 0 0,-33 80 834 0 0,-35 134 0 0 0,56-128-1070 0 0,23-110-210 0 0,-1-1 0 0 0,1 1 1 0 0,0-1-1 0 0,1 1 0 0 0,-1-1 0 0 0,0 1 0 0 0,1-1 0 0 0,-1 0 0 0 0,2 3 1 0 0,3 8-1309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5527 0 0,'0'0'423'0'0,"-1"0"-278"0"0,-5 1 41 0 0,5-1-37 0 0,0 1 0 0 0,1-1 1 0 0,-1 0-1 0 0,0 0 0 0 0,1 1 0 0 0,-1-1 1 0 0,0 0-1 0 0,1 1 0 0 0,-1-1 1 0 0,0 0-1 0 0,1 1 0 0 0,-1-1 0 0 0,1 1 1 0 0,-1-1-1 0 0,0 1 0 0 0,1 0 1 0 0,-1-1-1 0 0,1 1 0 0 0,0-1 1 0 0,-1 1-1 0 0,1 0 0 0 0,0-1 0 0 0,-1 1 1 0 0,1 0-1 0 0,0 0 0 0 0,0-1 1 0 0,-1 1-1 0 0,1 0 0 0 0,0 0 0 0 0,0-1 1 0 0,0 1-1 0 0,0 0 0 0 0,0 0 1 0 0,0-1-1 0 0,0 1 0 0 0,0 0 0 0 0,1 0 1 0 0,-1-1-1 0 0,0 1 0 0 0,0 0 1 0 0,1 1-1 0 0,1 2 198 0 0,0 1 0 0 0,0-1 0 0 0,0 1 0 0 0,5 7 0 0 0,3 1 292 0 0,1 1 0 0 0,1-2 0 0 0,0 0 0 0 0,0 0 0 0 0,27 19 1 0 0,-22-18 37 0 0,-1 0 0 0 0,20 23 0 0 0,-30-30-563 0 0,-1 0 0 0 0,1 1 1 0 0,-2 0-1 0 0,1 0 0 0 0,-1 0 1 0 0,0 0-1 0 0,0 1 0 0 0,-1 0 1 0 0,3 8-1 0 0,-6-12-107 0 0,1 0 0 0 0,0 0-1 0 0,-1 0 1 0 0,0 0 0 0 0,0-1 0 0 0,0 1-1 0 0,-1 0 1 0 0,1 0 0 0 0,-1 0-1 0 0,0 0 1 0 0,0 0 0 0 0,-1-1 0 0 0,1 1-1 0 0,-1 0 1 0 0,1-1 0 0 0,-1 1-1 0 0,0-1 1 0 0,0 0 0 0 0,-1 0 0 0 0,1 0-1 0 0,-1 0 1 0 0,1 0 0 0 0,-1 0 0 0 0,-6 4-1 0 0,-6 4 6 0 0,1-1-1 0 0,-1-1 0 0 0,-1 0 1 0 0,-17 6-1 0 0,30-13-12 0 0,-13 5-120 0 0,-1-1-1 0 0,1-1 1 0 0,-1 0-1 0 0,0-1 1 0 0,0-1-1 0 0,-1-1 1 0 0,-32 1-1 0 0,49-3 71 0 0,-1 0 0 0 0,1 0 0 0 0,-1 0 1 0 0,0-1-1 0 0,1 1 0 0 0,-1 0 0 0 0,1-1 0 0 0,-1 1 0 0 0,1-1 0 0 0,-1 1 0 0 0,1-1 0 0 0,-3-1 0 0 0,3 1-41 0 0,0 0 0 0 0,1 1 0 0 0,-1-1 0 0 0,1 0 0 0 0,-1 0 0 0 0,0 1 0 0 0,1-1 0 0 0,-1 0 0 0 0,1 0 0 0 0,0 0 0 0 0,-1 0 0 0 0,1 0 0 0 0,0 0 0 0 0,-1 0 0 0 0,1 0 0 0 0,0 0 0 0 0,0 0 0 0 0,0 0 0 0 0,0 0 0 0 0,0 0 0 0 0,0-1 0 0 0,3-13-1722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24 5527 0 0,'0'0'4314'0'0,"-1"2"-3105"0"0,-8 11-772 0 0,-1-1 0 0 0,0 0 0 0 0,0-1 1 0 0,-13 10-1 0 0,-1 2-114 0 0,-18 17 263 0 0,21-21-131 0 0,2 0 1 0 0,-33 41-1 0 0,45-50-327 0 0,-7 9 212 0 0,-14 27 0 0 0,25-40-254 0 0,1-1 0 0 0,-1 1-1 0 0,1 0 1 0 0,0-1 0 0 0,0 1 0 0 0,1 0 0 0 0,0 0 0 0 0,0 0 0 0 0,0 0-1 0 0,1 8 1 0 0,0-12-33 0 0,0 0-1 0 0,0 0 1 0 0,1 0-1 0 0,-1 0 1 0 0,1 0-1 0 0,-1 0 1 0 0,1 0-1 0 0,0 0 1 0 0,0 0-1 0 0,0 0 1 0 0,0 0-1 0 0,0-1 1 0 0,0 1 0 0 0,0 0-1 0 0,1-1 1 0 0,-1 1-1 0 0,1-1 1 0 0,1 2-1 0 0,0-1 38 0 0,0 0 0 0 0,0 0 0 0 0,0-1 0 0 0,1 1 0 0 0,-1-1 0 0 0,1 0 0 0 0,-1 1 0 0 0,1-2 0 0 0,5 2 0 0 0,3-1 123 0 0,0 0-1 0 0,0-1 1 0 0,1 0 0 0 0,-1-1 0 0 0,13-3 0 0 0,4-1 62 0 0,0-2 1 0 0,34-12 0 0 0,-47 13-237 0 0,0-1 1 0 0,0-1 0 0 0,0-1 0 0 0,-1 0-1 0 0,15-11 1 0 0,-26 17-42 0 0,0-1 0 0 0,-1 1 0 0 0,1-1-1 0 0,0 0 1 0 0,-1 0 0 0 0,0 0 0 0 0,0 0 0 0 0,0 0-1 0 0,0-1 1 0 0,-1 0 0 0 0,0 1 0 0 0,0-1 0 0 0,3-9-1 0 0,-5 10-38 0 0,1 0-1 0 0,-1 0 0 0 0,1 0 0 0 0,-1 0 0 0 0,0 0 1 0 0,-1 0-1 0 0,1 0 0 0 0,-1 0 0 0 0,1 1 0 0 0,-1-1 0 0 0,-1 0 1 0 0,1 0-1 0 0,0 0 0 0 0,-1 1 0 0 0,0-1 0 0 0,0 1 0 0 0,0-1 1 0 0,-4-4-1 0 0,-36-41-616 0 0,22 28 548 0 0,-21-31 1 0 0,37 46 87 0 0,0-1 1 0 0,0 1 0 0 0,0-1 0 0 0,1 0 0 0 0,0-1-1 0 0,1 1 1 0 0,-1 0 0 0 0,1-1 0 0 0,-1-12 0 0 0,4 8-263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20 8287 0 0,'0'0'382'0'0,"1"-2"-8"0"0,11-16 8274 0 0,-22 29-7454 0 0,-87 81-208 0 0,-3 4-609 0 0,-17 18-186 0 0,87-81-145 0 0,-40 32 0 0 0,-23 21 17 0 0,92-85-4 0 0,22-3 167 0 0,0 0 1 0 0,-1-2 0 0 0,1 0-1 0 0,35-13 1 0 0,-8 3-56 0 0,103-25 23 0 0,-115 28-151 0 0,10-2-1438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 2303 0 0,'-26'-2'20684'0'0,"51"3"-19724"0"0,-6 0-639 0 0,26 4 1 0 0,-18-2-255 0 0,1-1 0 0 0,-1-2 0 0 0,1 0 0 0 0,41-7 1 0 0,-38 4-88 0 0,-15 1-658 0 0,1 0 1 0 0,-1-2-1 0 0,1 1 0 0 0,21-9 1 0 0,-23 5-1002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4607 0 0,'0'0'354'0'0,"-18"-9"9061"0"0,18 9-9224 0 0,0 0 0 0 0,0 1 0 0 0,0-1 1 0 0,0 0-1 0 0,0 1 0 0 0,0 14 1578 0 0,7 20-2097 0 0,-6-33 779 0 0,1 7-309 0 0,2 1 0 0 0,-1-1 0 0 0,1 0 0 0 0,0 0-1 0 0,1 0 1 0 0,0 0 0 0 0,1-1 0 0 0,-1 0 0 0 0,2 0 0 0 0,-1 0-1 0 0,8 6 1 0 0,-9-9-113 0 0,1-1-1 0 0,-1 0 1 0 0,1 0 0 0 0,0 0-1 0 0,0-1 1 0 0,0 0-1 0 0,0 0 1 0 0,0 0 0 0 0,1-1-1 0 0,-1 0 1 0 0,1 0-1 0 0,0-1 1 0 0,-1 1-1 0 0,1-2 1 0 0,0 1 0 0 0,13-1-1 0 0,33-7-914 0 0,-23 2 336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3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23 5983 0 0,'0'0'464'0'0,"1"-1"-305"0"0,14-21 8458 0 0,-16 23-8163 0 0,-16 2-355 0 0,1 1 1 0 0,0 1 0 0 0,1 1 0 0 0,-1 0 0 0 0,1 1 0 0 0,0 1 0 0 0,1 0-1 0 0,-20 15 1 0 0,-17 16-2 0 0,-178 124 335 0 0,215-155-418 0 0,-1-1 0 0 0,1 0 0 0 0,-1-1 0 0 0,0 0 0 0 0,-1-1 1 0 0,0-1-1 0 0,1 0 0 0 0,-1-2 0 0 0,0 0 0 0 0,-1 0 0 0 0,-23-2 0 0 0,30 0-15 0 0,3-4 11 0 0,7 3-10 0 0,0 1 1 0 0,-1-1 0 0 0,1 1-1 0 0,0-1 1 0 0,0 0-1 0 0,0 1 1 0 0,-1-1-1 0 0,1 1 1 0 0,0-1 0 0 0,0 0-1 0 0,0 1 1 0 0,0-1-1 0 0,0 1 1 0 0,0-1-1 0 0,0 0 1 0 0,0 1 0 0 0,0-1-1 0 0,0 0 1 0 0,1 1-1 0 0,-1-1 1 0 0,0 1-1 0 0,0-1 1 0 0,1 0 0 0 0,-1 1-1 0 0,0-1 1 0 0,1 1-1 0 0,-1-1 1 0 0,0 1-1 0 0,1-1 1 0 0,-1 1 0 0 0,2-1-1 0 0,12-24 52 0 0,-15 12-405 0 0,0 13 344 0 0,1-1 0 0 0,0 1 0 0 0,0 0 1 0 0,-1-1-1 0 0,1 1 0 0 0,0 0 0 0 0,0-1 0 0 0,-1 1 0 0 0,1-1 0 0 0,-1 1 1 0 0,1 0-1 0 0,0 0 0 0 0,-1-1 0 0 0,1 1 0 0 0,-1 0 0 0 0,1 0 0 0 0,0 0 1 0 0,-1-1-1 0 0,1 1 0 0 0,-1 0 0 0 0,1 0 0 0 0,-1 0 0 0 0,1 0 1 0 0,-1 0-1 0 0,1 0 0 0 0,-1 0 0 0 0,1 0 0 0 0,-1 0 0 0 0,1 0 0 0 0,0 0 1 0 0,-1 0-1 0 0,1 0 0 0 0,-1 0 0 0 0,1 0 0 0 0,-1 1 0 0 0,1-1 0 0 0,-1 0 1 0 0,1 0-1 0 0,0 1 0 0 0,-1-1 0 0 0,0 1 0 0 0,-1 0 22 0 0,-1 1-1 0 0,1 0 0 0 0,0 0 0 0 0,0 0 1 0 0,0 0-1 0 0,0 0 0 0 0,1 1 1 0 0,-1-1-1 0 0,0 0 0 0 0,1 1 1 0 0,0 0-1 0 0,-1-1 0 0 0,1 1 1 0 0,-1 3-1 0 0,-1 4 86 0 0,0 1 0 0 0,-3 15 1 0 0,2 14 706 0 0,1 67 0 0 0,-1 20 414 0 0,2-112-1084 0 0,0 0-1 0 0,-1 0 1 0 0,-1 0 0 0 0,0 0 0 0 0,-2 0-1 0 0,-6 15 1 0 0,2-15-69 0 0,1-1-1 0 0,-2 0 1 0 0,1-1-1 0 0,-2 0 1 0 0,0 0-1 0 0,-15 11 1 0 0,-6 7-61 0 0,22-18-186 0 0,10-11 98 0 0,0-1-210 0 0,3 0-18 0 0,-1 0 198 0 0,0 0 0 0 0,0-1 0 0 0,0 1-1 0 0,0-1 1 0 0,0 1 0 0 0,0-1 0 0 0,0 1-1 0 0,0-1 1 0 0,0 0 0 0 0,0 1 0 0 0,0-1 0 0 0,1 0-1 0 0,-1 0 1 0 0,0 0 0 0 0,0 0 0 0 0,0 0-1 0 0,2 0 1 0 0,17-3-1772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9215 0 0,'0'0'6538'0'0,"-2"1"-6040"0"0,-46 41 621 0 0,-16 13-1143 0 0,-16 8 64 0 0,42-31-14 0 0,-1-3-1 0 0,-49 29 1 0 0,72-48 19 0 0,0 1-1 0 0,1 0 1 0 0,-15 15-1 0 0,-12 9 66 0 0,41-34 846 0 0,48 4 184 0 0,-5-6-918 0 0,0-2-1 0 0,0-2 1 0 0,0-2 0 0 0,0-1-1 0 0,-1-2 1 0 0,0-3 0 0 0,-1-1-1 0 0,38-19 1 0 0,-46 16-490 0 0,-20 10-582 0 0,0 1 0 0 0,19-7 1 0 0,-22 10-825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3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12551 0 0,'0'0'5475'0'0,"9"-6"-3358"0"0,8-3-1179 0 0,-6 3-485 0 0,0 0 0 0 0,1 1 1 0 0,19-5-1 0 0,9-1-71 0 0,-10 3-325 0 0,57-9 1 0 0,-43 11-816 0 0,-21 3-1222 0 0,-1 0-3547 0 0,-5 1-1000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3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9215 0 0,'0'2'7122'0'0,"-1"21"-6296"0"0,-1-1 1 0 0,-1 1 0 0 0,-1-1 0 0 0,-1 0-1 0 0,-1 0 1 0 0,-11 27 0 0 0,-64 124-805 0 0,74-159 111 0 0,-11 22-88 0 0,1 1 1 0 0,-15 51-1 0 0,30-84-35 0 0,1 1 0 0 0,0-1 0 0 0,0 1 0 0 0,1 0-1 0 0,-1 0 1 0 0,1-1 0 0 0,0 1 0 0 0,0 0 0 0 0,1 0 0 0 0,-1 0-1 0 0,3 6 1 0 0,-2-9-72 0 0,-1 0 1 0 0,1 1-1 0 0,0-1 0 0 0,1 0 1 0 0,-1 0-1 0 0,0-1 0 0 0,1 1 0 0 0,-1 0 1 0 0,1 0-1 0 0,-1-1 0 0 0,1 1 1 0 0,0-1-1 0 0,-1 1 0 0 0,1-1 0 0 0,0 0 1 0 0,0 0-1 0 0,0 0 0 0 0,0 0 1 0 0,1 0-1 0 0,-1 0 0 0 0,0 0 0 0 0,0-1 1 0 0,0 1-1 0 0,1-1 0 0 0,3 1 1 0 0,10-1-1357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16 5983 0 0,'1'-1'274'0'0,"2"-1"-134"0"0,-1 0-81 0 0,0 1 1 0 0,0-1-1 0 0,1 1 1 0 0,-1 0-1 0 0,0-1 1 0 0,9-1 7096 0 0,-12 7-6998 0 0,0 0-1 0 0,0 1 1 0 0,0-1 0 0 0,-1 0-1 0 0,0 1 1 0 0,0-1 0 0 0,0 0-1 0 0,-4 5 1 0 0,-1 5 234 0 0,-132 253 428 0 0,-34 71 38 0 0,4-55-679 0 0,50-92-78 0 0,117-188-101 0 0,0 0 1 0 0,1-1-1 0 0,-1 1 0 0 0,0-1 0 0 0,0 1 0 0 0,-5 3 0 0 0,-4 5 11 0 0,9-9 361 0 0,9-15-212 0 0,1 0-95 0 0,1 1 1 0 0,15-18-1 0 0,2 0-45 0 0,4-10-42 0 0,106-129 83 0 0,-115 146-83 0 0,1 2 1 0 0,0 0-1 0 0,2 1 1 0 0,51-32-1 0 0,-68 47 12 0 0,1 1 1 0 0,0 0 0 0 0,1 1-1 0 0,-1 0 1 0 0,0 0-1 0 0,16-2 1 0 0,-20 4 8 0 0,0 1 0 0 0,1-1 0 0 0,-1 1 0 0 0,1 1 0 0 0,-1-1 0 0 0,0 0 0 0 0,1 1-1 0 0,-1 0 1 0 0,0 0 0 0 0,1 0 0 0 0,-1 1 0 0 0,0 0 0 0 0,0-1 0 0 0,0 1 0 0 0,4 3 0 0 0,-1 0 74 0 0,0 0 1 0 0,0 0-1 0 0,-1 1 0 0 0,1 0 0 0 0,10 12 1 0 0,-15-14-22 0 0,1-1 1 0 0,-1 1-1 0 0,0 0 1 0 0,0 0 0 0 0,0 0-1 0 0,-1 1 1 0 0,1-1 0 0 0,-1 0-1 0 0,0 1 1 0 0,-1-1-1 0 0,1 0 1 0 0,0 1 0 0 0,-1 4-1 0 0,-1 4 177 0 0,0-1-1 0 0,0 0 1 0 0,-2 0-1 0 0,1 0 1 0 0,-8 21-1 0 0,-29 57 535 0 0,0 1-897 0 0,30-61-539 0 0,9-28 362 0 0,0 0-377 0 0,0 3 221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3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426 338 6191 0 0,'0'0'556'0'0,"1"1"-458"0"0,2 0 2 0 0,0 0 0 0 0,0 1-1 0 0,-1-1 1 0 0,1 1 0 0 0,0 0 0 0 0,-1 0 0 0 0,0 0 0 0 0,1 0 0 0 0,-1 0 0 0 0,3 4 0 0 0,-5-5-10 0 0,1 0 557 0 0,0 1 21 0 0,1 2-79 0 0,-1 0 0 0 0,0 0 0 0 0,0 0 0 0 0,0 0 0 0 0,0 9 0 0 0,2 4 4445 0 0,18-61-4653 0 0,-1-1 1 0 0,-2 0-1 0 0,-3-1 1 0 0,14-63 0 0 0,-25 89-420 0 0,5-29-364 0 0,-9 45 342 0 0,1 1 0 0 0,-1 0 0 0 0,0-1 0 0 0,-1 1-1 0 0,1 0 1 0 0,-1-1 0 0 0,1 1 0 0 0,-1 0 0 0 0,0-1 0 0 0,0 1-1 0 0,-3-6 1 0 0,3 8 30 0 0,1 1-1 0 0,-1-1 1 0 0,0 0-1 0 0,1 0 1 0 0,-1 0-1 0 0,0 1 1 0 0,0-1-1 0 0,0 0 1 0 0,1 1-1 0 0,-1-1 1 0 0,0 1-1 0 0,0-1 1 0 0,0 1-1 0 0,0-1 1 0 0,0 1-1 0 0,0 0 1 0 0,0 0-1 0 0,0-1 1 0 0,0 1-1 0 0,0 0 1 0 0,-1 0-1 0 0,1 0 1 0 0,0 0-1 0 0,0 0 1 0 0,0 0-1 0 0,0 0 1 0 0,0 1-1 0 0,0-1 1 0 0,0 0-1 0 0,0 0 1 0 0,-1 1-1 0 0,-4 2-161 0 0,0-1 1 0 0,0 1-1 0 0,-10 7 1 0 0,13-8 144 0 0,-30 20-210 0 0,2 2 0 0 0,0 1 0 0 0,-34 35 0 0 0,-69 99 74 0 0,50-55 183 0 0,14-19 0 0 0,62-76 3 0 0,1 1 0 0 0,0 0 0 0 0,0 0 1 0 0,2 1-1 0 0,-1 0 0 0 0,1 0 0 0 0,1 0 0 0 0,0 0 0 0 0,-4 20 0 0 0,8-30 11 0 0,0 0 0 0 0,0 0 0 0 0,0-1 0 0 0,0 1 0 0 0,0 0-1 0 0,0 0 1 0 0,0-1 0 0 0,0 1 0 0 0,1 0 0 0 0,-1 0 0 0 0,0-1 0 0 0,1 1 0 0 0,-1 0 0 0 0,0-1 0 0 0,1 1 0 0 0,-1 0 0 0 0,1-1 0 0 0,-1 1 0 0 0,1-1-1 0 0,0 1 1 0 0,0 0 31 0 0,4 4 139 0 0,1-2-106 0 0,1-1-1 0 0,-1 1 1 0 0,1-1 0 0 0,0 0-1 0 0,0-1 1 0 0,0 1-1 0 0,0-1 1 0 0,0-1-1 0 0,0 1 1 0 0,0-1 0 0 0,0-1-1 0 0,0 1 1 0 0,0-1-1 0 0,0 0 1 0 0,0-1 0 0 0,13-4-1 0 0,7-4 119 0 0,0-2-1 0 0,46-27 1 0 0,-54 28-190 0 0,24-16-295 0 0,48-39 0 0 0,-86 62 186 0 0,1 0 0 0 0,-2 0 1 0 0,1-1-1 0 0,0 1 0 0 0,-1-1 1 0 0,0 0-1 0 0,0 0 0 0 0,0 0 1 0 0,-1 0-1 0 0,0-1 0 0 0,0 0 1 0 0,0 1-1 0 0,2-9 0 0 0,-5 13 105 0 0,1 0 1 0 0,-1 1-1 0 0,0-1 0 0 0,0 0 0 0 0,0 0 0 0 0,1 1 1 0 0,-1-1-1 0 0,0 0 0 0 0,0 0 0 0 0,0 0 0 0 0,0 1 0 0 0,-1-1 1 0 0,1 0-1 0 0,0 0 0 0 0,0 1 0 0 0,0-1 0 0 0,-1-1 0 0 0,-4-1 64 0 0,4 2-48 0 0,-1 1 6 0 0,1-1 0 0 0,-1 0 0 0 0,0 1 0 0 0,1-1-1 0 0,-1 1 1 0 0,0 0 0 0 0,0-1 0 0 0,0 1 0 0 0,1 0 0 0 0,-1 0 0 0 0,0 0 0 0 0,0 0 0 0 0,0 0 0 0 0,1 1-1 0 0,-1-1 1 0 0,0 0 0 0 0,0 1 0 0 0,1 0 0 0 0,-1-1 0 0 0,0 1 0 0 0,1 0 0 0 0,-1 0 0 0 0,1 0 0 0 0,-1 0 0 0 0,1 0-1 0 0,-1 0 1 0 0,1 0 0 0 0,-2 2 0 0 0,-2 2 49 0 0,0 0 0 0 0,0 1 0 0 0,0-1 0 0 0,0 1 0 0 0,-5 9 0 0 0,2-1-70 0 0,0 1 0 0 0,1-1 1 0 0,1 1-1 0 0,0 0 0 0 0,1 1 1 0 0,0 0-1 0 0,-2 20 0 0 0,7-19-3 0 0,4-2-112 0 0,-4-13-18 0 0,1-1 81 0 0,-1-1 1 0 0,0 1-1 0 0,0-1 0 0 0,1 1 0 0 0,-1 0 1 0 0,0-1-1 0 0,1 1 0 0 0,-1-1 1 0 0,0 1-1 0 0,1-1 0 0 0,-1 1 1 0 0,1-1-1 0 0,-1 0 0 0 0,1 1 0 0 0,-1-1 1 0 0,1 0-1 0 0,-1 1 0 0 0,1-1 1 0 0,0 0-1 0 0,-1 1 0 0 0,1-1 0 0 0,-1 0 1 0 0,1 0-1 0 0,1 1 0 0 0,15 1-755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6911 0 0,'0'0'315'0'0,"-2"0"-7"0"0,-6 0 88 0 0,5 0 1104 0 0,5 3 504 0 0,0 1-1486 0 0,1 1 0 0 0,-1-1 1 0 0,1 0-1 0 0,1 0 0 0 0,-1 0 0 0 0,0 0 0 0 0,1-1 0 0 0,4 4 1 0 0,39 27 239 0 0,-26-19-415 0 0,0 0-132 0 0,0 1 0 0 0,-1 1-1 0 0,-1 0 1 0 0,33 42 0 0 0,-44-48-147 0 0,1 1 0 0 0,-2 1 0 0 0,0 0 1 0 0,0 0-1 0 0,-1 0 0 0 0,-1 0 0 0 0,0 1 1 0 0,-1 0-1 0 0,-1 0 0 0 0,3 22 0 0 0,-5-13 15 0 0,0 0 0 0 0,-2 0 0 0 0,-1 0 0 0 0,-1 0 0 0 0,-1 0-1 0 0,-1 0 1 0 0,0-1 0 0 0,-2 0 0 0 0,-13 29 0 0 0,-11 17 73 0 0,-61 95 1 0 0,-115 162-63 0 0,177-279-1756 0 0,22-36-4980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65 919 0 0,'3'-9'6666'0'0,"-12"18"-3742"0"0,-11 10-2692 0 0,0-1 1 0 0,-37 24-1 0 0,31-22 49 0 0,-3 2 263 0 0,21-17 4576 0 0,15-10-5051 0 0,0-1-1 0 0,0 0 1 0 0,-1 0 0 0 0,0 0-1 0 0,-1-1 1 0 0,1 0-1 0 0,-1 0 1 0 0,5-11 0 0 0,-2 3 8 0 0,-5 6-44 0 0,1 1-1 0 0,1 0 0 0 0,-1 1 1 0 0,1-1-1 0 0,1 1 0 0 0,-1 0 0 0 0,9-8 1 0 0,-13 14-104 0 0,1 1-179 0 0,7-5 55 0 0,-5 2-87 0 0,-1 2 234 0 0,4-1 36 0 0,2-1 12 0 0,0 3 0 0 0,0-1 0 0 0,3-1 0 0 0,-7 0 0 0 0,6-4 0 0 0,-4 1 0 0 0,-1-1 19 0 0,-5 5 321 0 0,-2 0-279 0 0,-2 1-60 0 0,0 0 1 0 0,0 1-1 0 0,1-1 0 0 0,-1 0 0 0 0,0 1 0 0 0,1-1 1 0 0,-1 1-1 0 0,1 0 0 0 0,-1 0 0 0 0,1 0 1 0 0,-5 2-1 0 0,-29 19 25 0 0,29-18-12 0 0,-144 85-303 0 0,74-46 261 0 0,-102 76 1 0 0,-45 68-92 0 0,189-153 113 0 0,1 1 1 0 0,1 2-1 0 0,-52 79 1 0 0,80-109-3 0 0,1 2 1 0 0,-1-1-1 0 0,1 0 1 0 0,1 1-1 0 0,0 0 1 0 0,0 0-1 0 0,-3 17 1 0 0,5-21 8 0 0,1 0 1 0 0,0-1 0 0 0,0 1 0 0 0,0-1-1 0 0,1 1 1 0 0,-1-1 0 0 0,1 1 0 0 0,0-1-1 0 0,0 0 1 0 0,1 1 0 0 0,-1-1 0 0 0,1 0-1 0 0,0 0 1 0 0,0 0 0 0 0,1 0 0 0 0,-1 0-1 0 0,1 0 1 0 0,3 3 0 0 0,5 4 114 0 0,0-1-1 0 0,1 0 1 0 0,0-1 0 0 0,0 0 0 0 0,1-1-1 0 0,0 0 1 0 0,1-1 0 0 0,-1-1 0 0 0,1 0-1 0 0,20 5 1 0 0,5 0 155 0 0,1-2-1 0 0,65 6 1 0 0,37 0-275 0 0,-140-14-212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4607 0 0,'0'0'208'0'0,"-1"1"-9"0"0,-19 8-98 0 0,16-7 338 0 0,-1 0 1 0 0,0 0-1 0 0,1 0 0 0 0,0 1 1 0 0,-6 3-1 0 0,-1 4 339 0 0,0 1 0 0 0,1-1 0 0 0,0 2 0 0 0,1-1 0 0 0,0 1 0 0 0,1 1 0 0 0,-11 21 0 0 0,13-20-394 0 0,0-1-1 0 0,1 1 0 0 0,-7 26 1 0 0,11-33-282 0 0,0 0 1 0 0,0 0 0 0 0,0 0-1 0 0,1 0 1 0 0,0 0 0 0 0,0 0-1 0 0,1 0 1 0 0,0 0 0 0 0,3 12-1 0 0,-3-17-70 0 0,-1-1-1 0 0,1 0 1 0 0,0 1-1 0 0,-1-1 0 0 0,1 0 1 0 0,0 1-1 0 0,0-1 1 0 0,0 0-1 0 0,0 0 1 0 0,0 0-1 0 0,0 0 1 0 0,1 0-1 0 0,-1 0 0 0 0,0 0 1 0 0,0-1-1 0 0,1 1 1 0 0,-1 0-1 0 0,0-1 1 0 0,1 1-1 0 0,-1-1 1 0 0,1 1-1 0 0,-1-1 0 0 0,3 1 1 0 0,-1-1 21 0 0,0 1 0 0 0,-1-1-1 0 0,1 0 1 0 0,0 0 0 0 0,0 0 0 0 0,0-1 0 0 0,0 1 0 0 0,0-1 0 0 0,0 1-1 0 0,4-3 1 0 0,11-4 92 0 0,0-2 0 0 0,-1-1 0 0 0,0 0-1 0 0,0-1 1 0 0,-1 0 0 0 0,0-2 0 0 0,14-14-1 0 0,-23 21-178 0 0,-1-1-1 0 0,0 0 1 0 0,0 0-1 0 0,-1-1 1 0 0,0 1-1 0 0,0-1 0 0 0,-1 0 1 0 0,1 0-1 0 0,-2-1 1 0 0,1 1-1 0 0,-2-1 1 0 0,1 0-1 0 0,-1 0 0 0 0,0 0 1 0 0,-1 0-1 0 0,0 0 1 0 0,0-13-1 0 0,-1 19-45 0 0,-1 0 0 0 0,1 1-1 0 0,-1-1 1 0 0,1 0 0 0 0,-1 1-1 0 0,0-1 1 0 0,0 1 0 0 0,0-1-1 0 0,-1 1 1 0 0,1 0-1 0 0,0-1 1 0 0,-1 1 0 0 0,0 0-1 0 0,1 0 1 0 0,-1 0 0 0 0,0 0-1 0 0,-4-3 1 0 0,5 4 7 0 0,-1 0-1 0 0,0 0 1 0 0,0 0-1 0 0,1 0 1 0 0,-1 0-1 0 0,0 0 0 0 0,0 1 1 0 0,0-1-1 0 0,0 1 1 0 0,0-1-1 0 0,0 1 1 0 0,0 0-1 0 0,0 0 1 0 0,0 0-1 0 0,0 0 1 0 0,0 0-1 0 0,0 0 1 0 0,0 0-1 0 0,0 1 1 0 0,0-1-1 0 0,0 1 1 0 0,0-1-1 0 0,-3 3 1 0 0,-6 2-371 0 0,1 0 1 0 0,0 1-1 0 0,0 0 0 0 0,0 1 1 0 0,-13 11-1 0 0,22-17 347 0 0,0 1 0 0 0,1-1 0 0 0,-1 0 0 0 0,0 1 0 0 0,0-1 0 0 0,1 0 0 0 0,-1 1 0 0 0,1-1 0 0 0,-1 4 0 0 0,0-4-453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197 312 6447 0 0,'0'0'499'0'0,"-1"2"-328"0"0,-2 3 420 0 0,-1-1 0 0 0,0 1 0 0 0,0-1 0 0 0,0 0 0 0 0,0 0 0 0 0,-1 0 0 0 0,1-1 0 0 0,-1 0-1 0 0,0 1 1 0 0,0-2 0 0 0,0 1 0 0 0,-1 0 0 0 0,-8 2 0 0 0,4-2-325 0 0,0 0 0 0 0,-1-1 0 0 0,1 0 0 0 0,0-1 0 0 0,-1 0 0 0 0,1 0 0 0 0,-12-2 0 0 0,21 1-251 0 0,0 0 0 0 0,-1 0 0 0 0,1 0 0 0 0,0 0 0 0 0,-1 0 0 0 0,1-1 0 0 0,0 1 0 0 0,0 0 0 0 0,-1-1 0 0 0,1 1 1 0 0,0-1-1 0 0,0 0 0 0 0,0 1 0 0 0,0-1 0 0 0,0 0 0 0 0,0 0 0 0 0,0 1 0 0 0,0-1 0 0 0,0 0 0 0 0,0 0 0 0 0,0 0 0 0 0,0 0 0 0 0,1 0 0 0 0,-2-2 0 0 0,2 1-7 0 0,-1 1 0 0 0,1-1 0 0 0,0 1 0 0 0,0-1 1 0 0,0 1-1 0 0,0-1 0 0 0,0 1 0 0 0,0-1 0 0 0,0 1 0 0 0,1-1 0 0 0,-1 1 0 0 0,0-1 0 0 0,1 1 0 0 0,-1-1 0 0 0,1 1 0 0 0,0-1 0 0 0,-1 1 0 0 0,1 0 0 0 0,0 0 0 0 0,0-1 0 0 0,1-1 0 0 0,17-19 16 0 0,1 1 0 0 0,1 1 0 0 0,28-21 0 0 0,-5 3-182 0 0,-37 31 137 0 0,116-95-685 0 0,-107 90 601 0 0,1 2 0 0 0,0-1 1 0 0,0 2-1 0 0,1 0 1 0 0,38-12-1 0 0,-52 20 139 0 0,1 0 1 0 0,-1 0-1 0 0,1 0 0 0 0,-1 0 1 0 0,1 1-1 0 0,-1 0 0 0 0,1 0 1 0 0,-1 0-1 0 0,1 1 0 0 0,0-1 1 0 0,-1 1-1 0 0,6 2 0 0 0,-8-2-3 0 0,0 0-1 0 0,0 0 1 0 0,0 0-1 0 0,0 0 1 0 0,-1 0-1 0 0,1 1 0 0 0,0-1 1 0 0,-1 1-1 0 0,1-1 1 0 0,-1 1-1 0 0,1 0 1 0 0,-1-1-1 0 0,0 1 1 0 0,1 0-1 0 0,-1 0 0 0 0,0 0 1 0 0,0 0-1 0 0,-1 0 1 0 0,1 0-1 0 0,0 0 1 0 0,-1 0-1 0 0,1 0 0 0 0,-1 1 1 0 0,0-1-1 0 0,0 0 1 0 0,1 0-1 0 0,-2 4 1 0 0,1 4 53 0 0,-1 0 1 0 0,-1-1-1 0 0,0 1 1 0 0,0 0-1 0 0,-1-1 1 0 0,-6 16-1 0 0,-30 54 319 0 0,36-72-367 0 0,-37 55 291 0 0,3-5-1300 0 0,32-48-933 0 0,0-1 0 0 0,-3 14 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 11975 0 0,'0'0'923'0'0,"-5"-5"-566"0"0,3 4-281 0 0,0 0-1 0 0,1 0 0 0 0,-1 1 1 0 0,0-1-1 0 0,0 1 0 0 0,0 0 1 0 0,1-1-1 0 0,-1 1 0 0 0,0 0 0 0 0,0 0 1 0 0,0 0-1 0 0,1 0 0 0 0,-1 0 1 0 0,0 0-1 0 0,0 1 0 0 0,0-1 1 0 0,-1 1-1 0 0,-33 14 1381 0 0,26-10-1176 0 0,-35 19-137 0 0,1 2 0 0 0,-66 52-1 0 0,85-58-125 0 0,-30 32-1 0 0,23-20 5 0 0,26-26-22 0 0,0 0 0 0 0,0 1 0 0 0,0-1 0 0 0,1 2 0 0 0,0-1 0 0 0,-5 10 0 0 0,11-16-9 0 0,0-1 1 0 0,-1 1-1 0 0,1 0 0 0 0,0-1 1 0 0,-1 1-1 0 0,1-1 0 0 0,0 1 1 0 0,0-1-1 0 0,0 0 0 0 0,-1 1 1 0 0,1-1-1 0 0,0 0 1 0 0,1 1-1 0 0,-2-1 5 0 0,31 9-91 0 0,-18-5 63 0 0,0 0 0 0 0,-1 0 0 0 0,1 1 0 0 0,-1 1-1 0 0,19 12 1 0 0,-23-13 19 0 0,-1 1 0 0 0,0 1 0 0 0,0 0 1 0 0,-1 0-1 0 0,0 0 0 0 0,0 0 0 0 0,0 1 0 0 0,-1 0 0 0 0,-1 0 0 0 0,1 1 0 0 0,4 11 0 0 0,-8-16 51 0 0,1 0 1 0 0,-1 0-1 0 0,0 0 0 0 0,0 0 0 0 0,0 0 1 0 0,0 0-1 0 0,-1 0 0 0 0,0 1 0 0 0,0-1 1 0 0,0 0-1 0 0,0 0 0 0 0,-1 0 0 0 0,1 0 1 0 0,-1 0-1 0 0,0 0 0 0 0,-1 0 0 0 0,1 0 1 0 0,-1 0-1 0 0,1 0 0 0 0,-1 0 0 0 0,0-1 1 0 0,0 1-1 0 0,-1-1 0 0 0,1 1 0 0 0,-1-1 1 0 0,0 0-1 0 0,-5 5 0 0 0,4-6 41 0 0,0 1 0 0 0,0-1 0 0 0,0 0 0 0 0,-1 0 0 0 0,1 0 0 0 0,-1-1 1 0 0,-8 3-1 0 0,-33 2 292 0 0,14-4-617 0 0,0-2-1 0 0,0-1 1 0 0,0-2 0 0 0,-32-6 0 0 0,45 5-3920 0 0,2-1-1361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17567 0 0,'-2'0'803'0'0,"-8"2"-590"0"0,0 1 0 0 0,1 0 0 0 0,-1 0 1 0 0,1 1-1 0 0,0 0 0 0 0,-16 10 0 0 0,-49 40 1240 0 0,19-13-947 0 0,38-30-488 0 0,1 1 1 0 0,0 1 0 0 0,1 1 0 0 0,-26 28 0 0 0,41-42-40 0 0,-1 0-1 0 0,1 0 0 0 0,0 1 1 0 0,-1-1-1 0 0,1 0 1 0 0,0 0-1 0 0,0 1 0 0 0,-1-1 1 0 0,1 0-1 0 0,0 0 1 0 0,0 1-1 0 0,0-1 0 0 0,0 0 1 0 0,-1 1-1 0 0,1-1 1 0 0,0 0-1 0 0,0 1 0 0 0,0-1 1 0 0,0 0-1 0 0,0 1 1 0 0,0-1-1 0 0,0 1 0 0 0,0-1 1 0 0,0 0-1 0 0,0 1 1 0 0,0-1-1 0 0,0 0 1 0 0,0 1-1 0 0,0-1 0 0 0,0 0 1 0 0,0 1-1 0 0,0-1 1 0 0,1 0-1 0 0,-1 1 0 0 0,0-1 1 0 0,0 0-1 0 0,0 1 1 0 0,0-1-1 0 0,1 0 0 0 0,-1 1 1 0 0,0-1-1 0 0,0 0 1 0 0,1 0-1 0 0,-1 0 0 0 0,0 1 1 0 0,1-1-1 0 0,-1 0 1 0 0,0 0-1 0 0,1 0 0 0 0,-1 1 1 0 0,0-1-1 0 0,1 0 1 0 0,-1 0-1 0 0,0 0 0 0 0,1 0 1 0 0,-1 0-1 0 0,0 0 1 0 0,1 0-1 0 0,-1 0 0 0 0,0 0 1 0 0,1 0-1 0 0,0 0 9 0 0,13 4-623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160 444 3223 0 0,'-2'0'13725'0'0,"-6"0"-12314"0"0,6-1-1349 0 0,0 1-1 0 0,0-1 1 0 0,1 0-1 0 0,-1 0 1 0 0,0 0 0 0 0,1-1-1 0 0,-1 1 1 0 0,1 0-1 0 0,-1-1 1 0 0,1 1-1 0 0,0-1 1 0 0,0 1-1 0 0,0-1 1 0 0,0 1 0 0 0,0-1-1 0 0,0 0 1 0 0,0 1-1 0 0,0-1 1 0 0,0 0-1 0 0,1 0 1 0 0,-1 0 0 0 0,0-3-1 0 0,-1-4-56 0 0,0-1-1 0 0,1 0 1 0 0,-1-12 0 0 0,3-2-25 0 0,1 0 0 0 0,0-1 1 0 0,2 1-1 0 0,1 1 0 0 0,1-1 1 0 0,1 1-1 0 0,1-1 0 0 0,17-35 1 0 0,-20 50-43 0 0,-1 1 0 0 0,1 0 0 0 0,0 0 0 0 0,1 0 0 0 0,0 0 0 0 0,0 1 0 0 0,1 0 0 0 0,0 0 0 0 0,13-10 0 0 0,-16 14 41 0 0,0 1-1 0 0,0 0 1 0 0,1 0 0 0 0,-1 0-1 0 0,0 0 1 0 0,1 0 0 0 0,-1 1-1 0 0,1 0 1 0 0,-1 0 0 0 0,1 0-1 0 0,0 1 1 0 0,-1-1-1 0 0,1 1 1 0 0,0 0 0 0 0,-1 0-1 0 0,1 1 1 0 0,0 0 0 0 0,-1-1-1 0 0,1 1 1 0 0,-1 1 0 0 0,8 2-1 0 0,-2 1 3 0 0,-1 0 0 0 0,0 0 0 0 0,0 1 0 0 0,0 0 0 0 0,-1 0 0 0 0,0 1 0 0 0,-1 1-1 0 0,1-1 1 0 0,-1 1 0 0 0,6 8 0 0 0,-6-6 105 0 0,0 0-1 0 0,-1 1 0 0 0,0-1 1 0 0,-1 1-1 0 0,0 0 1 0 0,-1 1-1 0 0,0-1 0 0 0,4 19 1 0 0,-8-25-18 0 0,1 0 1 0 0,-1 0-1 0 0,0 1 1 0 0,0-1-1 0 0,-1 0 0 0 0,1 0 1 0 0,-1 0-1 0 0,0 0 1 0 0,-1 0-1 0 0,1 0 0 0 0,-1 0 1 0 0,0 0-1 0 0,0 0 1 0 0,-1-1-1 0 0,1 1 0 0 0,-1-1 1 0 0,0 1-1 0 0,0-1 1 0 0,-6 6-1 0 0,-3 2 59 0 0,-1-1-1 0 0,0 0 1 0 0,-1-1 0 0 0,-24 14-1 0 0,11-8-31 0 0,-155 90-295 0 0,158-92-806 0 0,-2-2-1 0 0,1-1 1 0 0,-45 12 0 0 0,58-21-3248 0 0,3-3-1226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11431 0 0,'-8'4'1032'0'0,"-2"1"-948"0"0,-1 1 0 0 0,1 0 0 0 0,0 1 0 0 0,0 0 0 0 0,-11 12 0 0 0,-42 46 766 0 0,25-24-544 0 0,-305 360 566 0 0,283-325-878 0 0,-93 151 0 0 0,140-203-122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159 172 5983 0 0,'0'0'799'0'0,"1"0"129"0"0,16 3 518 0 0,0-1 1 0 0,0 0-1 0 0,0-1 1 0 0,0-1-1 0 0,17-2 1 0 0,-8-1-979 0 0,-1-1 1 0 0,0-2 0 0 0,0-1 0 0 0,-1-1 0 0 0,0 0-1 0 0,0-2 1 0 0,-1-1 0 0 0,0-1 0 0 0,30-21 0 0 0,-48 29-451 0 0,0 0 1 0 0,0 0-1 0 0,-1-1 1 0 0,5-5-1 0 0,-8 9-18 0 0,0 0-1 0 0,0 0 0 0 0,0-1 0 0 0,0 1 0 0 0,-1 0 1 0 0,1 0-1 0 0,0 0 0 0 0,-1-1 0 0 0,1 1 1 0 0,-1 0-1 0 0,1-1 0 0 0,-1 1 0 0 0,0-1 0 0 0,0 1 1 0 0,1 0-1 0 0,-1-1 0 0 0,0 1 0 0 0,0-1 1 0 0,0 1-1 0 0,0 0 0 0 0,-1-1 0 0 0,1 1 0 0 0,0-1 1 0 0,-1-1-1 0 0,0 2-33 0 0,0 0 0 0 0,0 0 0 0 0,0 0 0 0 0,0 0 0 0 0,-1 0 0 0 0,1 1 0 0 0,0-1 1 0 0,0 0-1 0 0,-1 0 0 0 0,1 1 0 0 0,0-1 0 0 0,-1 1 0 0 0,1-1 0 0 0,0 1 0 0 0,-1 0 0 0 0,-1-1 0 0 0,-25-1-369 0 0,17 3 316 0 0,0 0-1 0 0,0 1 1 0 0,0 0 0 0 0,1 0 0 0 0,-1 1 0 0 0,1 0 0 0 0,0 1-1 0 0,-13 7 1 0 0,-75 47-82 0 0,84-49 158 0 0,-65 47 220 0 0,-124 112 0 0 0,199-164-186 0 0,0 0 0 0 0,0 0-1 0 0,1 0 1 0 0,-1 1 0 0 0,1-1-1 0 0,0 1 1 0 0,-4 6 0 0 0,7-10-29 0 0,0 0 1 0 0,-1 0 0 0 0,1 0 0 0 0,0 0-1 0 0,-1 0 1 0 0,1 0 0 0 0,0 0 0 0 0,0 0 0 0 0,0 0-1 0 0,0 0 1 0 0,0 1 0 0 0,0-1 0 0 0,0 0-1 0 0,1 0 1 0 0,-1 0 0 0 0,0 0 0 0 0,0 0-1 0 0,1 1 1 0 0,0-1-44 0 0,0 0 0 0 0,0 0 0 0 0,0 0-1 0 0,0 0 1 0 0,0 0 0 0 0,0 0 0 0 0,0 0-1 0 0,0 0 1 0 0,0-1 0 0 0,1 1 0 0 0,-1 0 0 0 0,0-1-1 0 0,0 1 1 0 0,1-1 0 0 0,-1 1 0 0 0,0-1-1 0 0,3 1 1 0 0,16 1-1091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13647 0 0,'0'0'1239'0'0,"-1"2"-1022"0"0,-33 92 1326 0 0,22-65-1013 0 0,1 1 1 0 0,-9 39 0 0 0,20-68-202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71 553 13447 0 0,'-2'2'614'0'0,"-4"1"-215"0"0,3-2-354 0 0,1 1-1 0 0,-1-1 0 0 0,1 1 0 0 0,-1 0 1 0 0,1-1-1 0 0,0 1 0 0 0,0 0 1 0 0,0 1-1 0 0,-4 3 0 0 0,3-3 129 0 0,0 1-1 0 0,-1-2 0 0 0,0 1 1 0 0,1 0-1 0 0,-1-1 0 0 0,0 1 1 0 0,-6 2 4018 0 0,10-13-3744 0 0,1-1 0 0 0,0 1 0 0 0,1 0 1 0 0,0 0-1 0 0,0 1 0 0 0,1-1 1 0 0,4-9-1 0 0,3-4-11 0 0,17-26 0 0 0,-8 18-152 0 0,2 1 0 0 0,1 1 0 0 0,51-48 0 0 0,-25 31-360 0 0,62-44 0 0 0,-74 63-140 0 0,1 2 0 0 0,70-32 0 0 0,39 0-1676 0 0,-101 41 960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619 963 7631 0 0,'0'0'955'0'0,"1"-1"-196"0"0,22-20 671 0 0,-2-1 0 0 0,0-1 1 0 0,21-31-1 0 0,43-60-53 0 0,101-126-131 0 0,-145 193-1322 0 0,-2-1 1 0 0,-3-2 0 0 0,44-79-1 0 0,-74 116-59 0 0,0 0 0 0 0,-1 0-1 0 0,-1 0 1 0 0,6-28 0 0 0,-9 34 76 0 0,0 1 0 0 0,0-1 1 0 0,-1 0-1 0 0,0 0 0 0 0,0 0 0 0 0,0 0 1 0 0,-1 1-1 0 0,0-1 0 0 0,-1 0 0 0 0,1 0 1 0 0,-1 1-1 0 0,-3-8 0 0 0,4 13 56 0 0,0-1 0 0 0,0 0-1 0 0,0 1 1 0 0,0-1 0 0 0,0 1 0 0 0,-1-1-1 0 0,1 1 1 0 0,0 0 0 0 0,-1-1-1 0 0,1 1 1 0 0,-1 0 0 0 0,1 0-1 0 0,-1 0 1 0 0,1 0 0 0 0,-1 0 0 0 0,0 0-1 0 0,1 1 1 0 0,-1-1 0 0 0,0 1-1 0 0,0-1 1 0 0,0 1 0 0 0,1-1 0 0 0,-1 1-1 0 0,0 0 1 0 0,0 0 0 0 0,0 0-1 0 0,0 0 1 0 0,0 0 0 0 0,0 0 0 0 0,1 1-1 0 0,-1-1 1 0 0,0 1 0 0 0,0-1-1 0 0,0 1 1 0 0,-2 1 0 0 0,-4 2 6 0 0,-1 0 1 0 0,1 0-1 0 0,0 1 1 0 0,1 0-1 0 0,-14 11 1 0 0,-20 23 113 0 0,-59 72 0 0 0,57-61-64 0 0,-45 46 9 0 0,-30 36-35 0 0,98-107-15 0 0,0 1-1 0 0,2 0 1 0 0,1 2-1 0 0,-13 29 1 0 0,20-35-13 0 0,2 0 1 0 0,0 1-1 0 0,1 0 0 0 0,2 0 1 0 0,0 1-1 0 0,-2 25 0 0 0,0 63 1 0 0,-7 63 0 0 0,9-138 0 0 0,-1-1 0 0 0,-21 64 0 0 0,16-72-199 0 0,-1-1 0 0 0,-1 0 1 0 0,-1 0-1 0 0,-1-2 0 0 0,-2 0 0 0 0,0 0 0 0 0,-2-2 0 0 0,-1 0 0 0 0,0-1 0 0 0,-2-1 0 0 0,0-2 0 0 0,-1 0 0 0 0,-1-1 0 0 0,-1-1 1 0 0,-46 23-1 0 0,45-27-615 0 0,-1-1 0 0 0,0-1 0 0 0,-37 10 0 0 0,63-21 590 0 0,2-1-255 0 0,70-62 284 0 0,-51 45 195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31 225 12351 0 0,'-29'-5'1396'0'0,"28"5"-405"0"0,26-2-540 0 0,-1-1 1 0 0,1-1-1 0 0,0-1 0 0 0,-1-1 1 0 0,33-13-1 0 0,-3 0-227 0 0,222-72 1117 0 0,-196 69-887 0 0,122-19 0 0 0,-177 38-753 0 0,1 0-1 0 0,-1 2 0 0 0,32 1 1 0 0,-29 5-1271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84 8783 0 0,'16'-15'290'0'0,"19"-16"0"0"0,8-6 3446 0 0,-90 92-1393 0 0,20-22-1866 0 0,-25 28 240 0 0,-54 83 0 0 0,89-118-673 0 0,2 0 0 0 0,1 2 1 0 0,1-1-1 0 0,1 2 1 0 0,1 0-1 0 0,-9 42 0 0 0,19-62-27 0 0,-1-1-1 0 0,1 1 1 0 0,1 0 0 0 0,0-1-1 0 0,0 1 1 0 0,1 0-1 0 0,0 0 1 0 0,4 16 0 0 0,-4-22-15 0 0,0 1 1 0 0,0-1 0 0 0,0 0 0 0 0,1 0-1 0 0,-1 0 1 0 0,1 0 0 0 0,0 0 0 0 0,0 0 0 0 0,0 0-1 0 0,0 0 1 0 0,0-1 0 0 0,1 1 0 0 0,-1-1-1 0 0,1 1 1 0 0,-1-1 0 0 0,1 0 0 0 0,0 0 0 0 0,0-1-1 0 0,0 1 1 0 0,0 0 0 0 0,1-1 0 0 0,-1 0-1 0 0,0 0 1 0 0,7 2 0 0 0,8-1-784 0 0,1-2-289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5983 0 0,'-16'12'733'0'0,"0"0"-1"0"0,-27 27 0 0 0,40-36-317 0 0,-3 3 269 0 0,1 0 0 0 0,0 1 0 0 0,0-1 0 0 0,1 1-1 0 0,0 0 1 0 0,0 1 0 0 0,0-1 0 0 0,1 0 0 0 0,-4 15 0 0 0,3-5-89 0 0,0 0 0 0 0,1 0 1 0 0,0 27-1 0 0,3-38-550 0 0,0-1-1 0 0,0 0 0 0 0,1 1 1 0 0,0-1-1 0 0,0 0 0 0 0,0 1 1 0 0,1-1-1 0 0,-1 0 1 0 0,1 0-1 0 0,1 0 0 0 0,-1 0 1 0 0,1-1-1 0 0,-1 1 0 0 0,1-1 1 0 0,1 1-1 0 0,-1-1 1 0 0,1 0-1 0 0,-1 0 0 0 0,9 6 1 0 0,2 0 119 0 0,-1-1 1 0 0,1-1 0 0 0,0 0 0 0 0,1-1-1 0 0,20 7 1 0 0,-12-6 47 0 0,39 6 1 0 0,-40-9-108 0 0,41 13 1 0 0,-46-12-90 0 0,-12-4-16 0 0,1-1 0 0 0,-1 1 0 0 0,0 0 0 0 0,0 1 0 0 0,9 5 0 0 0,-8-1-12 0 0,-5-6-49 0 0,1 3-14 0 0,-2-4 48 0 0,0 0 1 0 0,0 0 0 0 0,0 1 0 0 0,0-1 0 0 0,1 0 0 0 0,-1 0 0 0 0,0 0 0 0 0,0 0 0 0 0,0 0 0 0 0,0 1 0 0 0,0-1 0 0 0,0 0 0 0 0,0 0 0 0 0,0 0 0 0 0,1 0-1 0 0,-1 1 1 0 0,0-1 0 0 0,0 0 0 0 0,0 0 0 0 0,0 0 0 0 0,0 0 0 0 0,0 1 0 0 0,0-1 0 0 0,0 0 0 0 0,0 0 0 0 0,0 0 0 0 0,0 1 0 0 0,0-1 0 0 0,0 0 0 0 0,0 0-1 0 0,-1 0 1 0 0,1 0 0 0 0,0 1 0 0 0,0-1 0 0 0,0 0 0 0 0,0 0 0 0 0,0 0 0 0 0,0 1 0 0 0,-2 1-95 0 0,0 0 1 0 0,0 0-1 0 0,0 0 0 0 0,-1 0 1 0 0,1 0-1 0 0,0 0 1 0 0,-1 0-1 0 0,-3 1 0 0 0,5-2 5 0 0,0-1 0 0 0,0 0 0 0 0,0 1 0 0 0,0-1-1 0 0,1 0 1 0 0,-1 0 0 0 0,0 0 0 0 0,0 1 0 0 0,0-1 0 0 0,0 0-1 0 0,0 0 1 0 0,0 0 0 0 0,0-1 0 0 0,0 1 0 0 0,0 0-1 0 0,1 0 1 0 0,-1 0 0 0 0,0-1 0 0 0,0 1 0 0 0,0 0-1 0 0,0-1 1 0 0,1 1 0 0 0,-1-1 0 0 0,0 1 0 0 0,0-1-1 0 0,1 0 1 0 0,-1 1 0 0 0,0-1 0 0 0,1 1 0 0 0,-1-1 0 0 0,0 0-1 0 0,1 0 1 0 0,-1-1 0 0 0,-5-6-5139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2303 0 0,'0'0'12075'0'0,"-1"2"-10692"0"0,-6 24-911 0 0,-1 0 1 0 0,-2 0-1 0 0,0-1 0 0 0,-2-1 1 0 0,0 0-1 0 0,-17 22 1 0 0,-102 131 195 0 0,126-170-625 0 0,-179 191 111 0 0,166-181-152 0 0,13-12-2 0 0,-2 1 0 0 0,1 0 0 0 0,-1 1 0 0 0,1 0 0 0 0,1 0 0 0 0,-1 0 0 0 0,1 0 0 0 0,1 1 0 0 0,-1 0 0 0 0,-2 9 0 0 0,6-16-177 0 0,1 0-1 0 0,0 0 0 0 0,-1-1 1 0 0,1 1-1 0 0,0 0 0 0 0,0 0 0 0 0,0 0 1 0 0,0 0-1 0 0,0 0 0 0 0,0 0 1 0 0,0 0-1 0 0,0 0 0 0 0,0 0 1 0 0,1 0-1 0 0,-1 0 0 0 0,0 0 1 0 0,1-1-1 0 0,-1 1 0 0 0,0 0 1 0 0,1 0-1 0 0,-1 0 0 0 0,1 0 1 0 0,-1-1-1 0 0,1 1 0 0 0,0 0 1 0 0,-1-1-1 0 0,1 1 0 0 0,0 0 1 0 0,0-1-1 0 0,1 2 0 0 0,9 3-6018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5527 0 0,'0'0'600'0'0,"-9"2"-600"0"0</inkml:trace>
  <inkml:trace contextRef="#ctx0" brushRef="#br0" timeOffset="1">232 22 6447 0 0,'2'1'298'0'0,"6"3"64"0"0,-4-3-214 0 0,0 1 0 0 0,0 0 0 0 0,0 0 1 0 0,-1 1-1 0 0,1-1 0 0 0,-1 1 0 0 0,1-1 1 0 0,-1 1-1 0 0,0 0 0 0 0,0 0 0 0 0,0 1 1 0 0,0-1-1 0 0,4 7 0 0 0,-3-3 1048 0 0,-1 1 0 0 0,0-1 0 0 0,0 1 1 0 0,-1 0-1 0 0,3 15 0 0 0,-4-14-622 0 0,0 0-1 0 0,-1 0 1 0 0,0 1 0 0 0,-3 16 0 0 0,1-14-393 0 0,-1 1 0 0 0,-1-1 1 0 0,0 1-1 0 0,-1-1 0 0 0,0 0 0 0 0,-1-1 1 0 0,-12 21-1 0 0,5-12-49 0 0,-1-1 0 0 0,-1 0 1 0 0,0-1-1 0 0,-29 26 0 0 0,41-42-121 0 0,-19 18 61 0 0,-2-1 0 0 0,0-1 1 0 0,-50 27-1 0 0,63-42 275 0 0,5-2-1396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 7831 0 0,'0'0'603'0'0,"2"-9"-196"0"0,-1 20 7199 0 0,3 60-6126 0 0,-12 20-130 0 0,4-60-836 0 0,0 42 0 0 0,4-63-474 0 0,1-1 0 0 0,0 1 1 0 0,0-1-1 0 0,1 1 0 0 0,1-1 0 0 0,-1 0 1 0 0,1 0-1 0 0,8 15 0 0 0,-10-21-91 0 0,0-1 0 0 0,0 0 0 0 0,0 0-1 0 0,1 1 1 0 0,-1-1 0 0 0,1 0 0 0 0,-1 0 0 0 0,1 0-1 0 0,0-1 1 0 0,0 1 0 0 0,0 0 0 0 0,0-1-1 0 0,0 1 1 0 0,0-1 0 0 0,0 0 0 0 0,1 1 0 0 0,-1-1-1 0 0,0 0 1 0 0,1 0 0 0 0,-1-1 0 0 0,1 1 0 0 0,-1 0-1 0 0,1-1 1 0 0,-1 0 0 0 0,1 1 0 0 0,2-1 0 0 0,13-3-6859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10135 0 0,'0'0'1367'0'0,"0"2"145"0"0,0 4-791 0 0,0-1 0 0 0,-1 0 0 0 0,0 0 0 0 0,0 0 0 0 0,0 0 1 0 0,-1 0-1 0 0,1 0 0 0 0,-4 6 0 0 0,1-4-395 0 0,0 1-1 0 0,-1 0 1 0 0,0-1 0 0 0,-7 8 0 0 0,-7 5-375 0 0,0-2 1 0 0,-27 20-1 0 0,42-35 195 0 0,-44 32-78 0 0,-54 28 1 0 0,53-33-70 0 0,-121 65-413 0 0,126-74-142 0 0,-92 30 0 0 0,132-50 504 0 0,0 0-1 0 0,0 0 1 0 0,0 0-1 0 0,1 0 1 0 0,-1-1 0 0 0,0 0-1 0 0,0 0 1 0 0,0 0-1 0 0,0 0 1 0 0,0 0-1 0 0,0-1 1 0 0,0 0-1 0 0,1 0 1 0 0,-1 0 0 0 0,0 0-1 0 0,1 0 1 0 0,-5-3-1 0 0,8 4 53 0 0,-1 0-1 0 0,1 0 1 0 0,0 0 0 0 0,-1-1-1 0 0,1 1 1 0 0,0 0 0 0 0,-1 0-1 0 0,1-1 1 0 0,0 1 0 0 0,-1 0-1 0 0,1 0 1 0 0,0-1 0 0 0,0 1-1 0 0,-1 0 1 0 0,1-1-1 0 0,0 1 1 0 0,0 0 0 0 0,0-1-1 0 0,0 1 1 0 0,-1 0 0 0 0,1-1-1 0 0,0 1 1 0 0,0-1 0 0 0,0 1-1 0 0,0 0 1 0 0,0-1 0 0 0,0 1-1 0 0,0 0 1 0 0,0-1-1 0 0,0 1 1 0 0,0-1 0 0 0,0 1-1 0 0,0 0 1 0 0,0-1 0 0 0,1 1-1 0 0,-1 0 1 0 0,0-1 0 0 0,0 1-1 0 0,0-1 1 0 0,0 1 0 0 0,1 0-1 0 0,-1-1 1 0 0,0 1-1 0 0,0 0 1 0 0,1 0 0 0 0,-1-1-1 0 0,0 1 1 0 0,0 0 0 0 0,1-1-1 0 0,-1 1 2 0 0,3-4 27 0 0,0 0 0 0 0,1 1 0 0 0,-1-1 0 0 0,1 1 1 0 0,-1 0-1 0 0,1 0 0 0 0,0 0 0 0 0,0 0 0 0 0,1 0 0 0 0,-1 1 0 0 0,1 0 0 0 0,-1 0 1 0 0,1 0-1 0 0,7-1 0 0 0,7-2 248 0 0,1 1 0 0 0,23-2 0 0 0,-39 5-181 0 0,-1 1-35 0 0,0 0-1 0 0,0 0 1 0 0,-1 0-1 0 0,1 0 1 0 0,0 0-1 0 0,0 1 1 0 0,-1-1-1 0 0,1 1 1 0 0,0-1-1 0 0,-1 1 1 0 0,1 0-1 0 0,-1 0 1 0 0,1 1-1 0 0,-1-1 1 0 0,3 2-1 0 0,-3-2 289 0 0,1 6-176 0 0,-3-6-152 0 0,1 0 1 0 0,-1 0-1 0 0,1-1 0 0 0,-1 1 0 0 0,0 0 0 0 0,1 0 0 0 0,-1-1 1 0 0,0 1-1 0 0,0 0 0 0 0,1 0 0 0 0,-1 0 0 0 0,0 0 1 0 0,0 1-1 0 0,-2 20 174 0 0,-1 1 0 0 0,-1-1 0 0 0,-1 0 0 0 0,-9 27 0 0 0,-1 5-94 0 0,-36 131 120 0 0,-5 20 52 0 0,44-136-98 0 0,1 1 119 0 0,10-63-284 0 0,3-6-424 0 0,6-7-768 0 0,-8 6 1178 0 0,13-13-1577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11375 0 0,'-3'0'71'0'0,"0"0"-1"0"0,-1-1 0 0 0,1 2 0 0 0,0-1 0 0 0,-1 0 0 0 0,1 1 1 0 0,0-1-1 0 0,0 1 0 0 0,0 0 0 0 0,-1 0 0 0 0,1 0 1 0 0,0 0-1 0 0,0 1 0 0 0,0 0 0 0 0,1-1 0 0 0,-1 1 1 0 0,0 0-1 0 0,1 0 0 0 0,-1 0 0 0 0,-2 4 0 0 0,-4 3 328 0 0,0 1 0 0 0,1 0 0 0 0,-13 22 0 0 0,13-19-212 0 0,1 0-1 0 0,0 1 1 0 0,1 0 0 0 0,1 1 0 0 0,0-1 0 0 0,1 1 0 0 0,0 0 0 0 0,2 0 0 0 0,-1 0 0 0 0,2 0 0 0 0,0 1 0 0 0,1-1 0 0 0,0 0 0 0 0,2 1 0 0 0,0-1 0 0 0,0 0-1 0 0,1 0 1 0 0,1 0 0 0 0,8 21 0 0 0,0-8-34 0 0,1 0 0 0 0,1-2 0 0 0,29 43 0 0 0,63 66 102 0 0,-100-128-252 0 0,11 13 37 0 0,-1 1 1 0 0,-1 1-1 0 0,-1 0 0 0 0,13 30 1 0 0,-22-43 44 0 0,-2 0 1 0 0,1 1-1 0 0,-1-1 1 0 0,-1 1-1 0 0,1 0 1 0 0,-2-1-1 0 0,1 1 1 0 0,-2 0-1 0 0,1 0 1 0 0,-1 0-1 0 0,-1 0 1 0 0,1 0-1 0 0,-2 0 1 0 0,-2 13-1 0 0,-2-7 114 0 0,0 0 1 0 0,-1 0-1 0 0,-1-1 0 0 0,0 0 0 0 0,-1 0 0 0 0,-1-1 0 0 0,-12 14 1 0 0,-87 87 781 0 0,68-75-835 0 0,-140 118 78 0 0,116-105-1120 0 0,57-46 128 0 0,7-5-35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33 10591 0 0,'-1'-1'819'0'0,"-1"-2"-716"0"0,-1 1-1 0 0,1-1 1 0 0,-1 1-1 0 0,0 0 1 0 0,1 0-1 0 0,-1 0 1 0 0,0 0-1 0 0,0 0 1 0 0,0 0 0 0 0,-1 1-1 0 0,1 0 1 0 0,-4-2-1 0 0,0 2 138 0 0,0-1-1 0 0,1 1 1 0 0,-1 1-1 0 0,0-1 0 0 0,-13 1 1 0 0,3 2-110 0 0,1 1 0 0 0,-1 0 1 0 0,0 1-1 0 0,-20 8 0 0 0,26-8-70 0 0,0 1-1 0 0,0 0 1 0 0,0 0-1 0 0,1 1 1 0 0,-1 0-1 0 0,2 1 1 0 0,-12 9-1 0 0,21-16-46 0 0,0 1-1 0 0,-1-1 0 0 0,1 0 0 0 0,0 0 1 0 0,-1 1-1 0 0,1-1 0 0 0,0 0 0 0 0,0 0 1 0 0,-1 1-1 0 0,1-1 0 0 0,0 0 0 0 0,0 1 1 0 0,-1-1-1 0 0,1 0 0 0 0,0 1 0 0 0,0-1 1 0 0,0 1-1 0 0,0-1 0 0 0,0 0 1 0 0,0 1-1 0 0,0-1 0 0 0,-1 1 0 0 0,1-1 1 0 0,0 0-1 0 0,0 1 0 0 0,0-1 0 0 0,1 1 1 0 0,-1-1-1 0 0,0 0 0 0 0,0 1 0 0 0,17 15 564 0 0,-10-10-476 0 0,-6-4-99 0 0,16 10-939 0 0,-11-10 1047 0 0,0 1 0 0 0,0-1-1 0 0,0 0 1 0 0,0-1 0 0 0,0 0 0 0 0,0 0 0 0 0,1 0-1 0 0,-1 0 1 0 0,1-1 0 0 0,8-1 0 0 0,-8 1-74 0 0,0 0 1 0 0,0 0 0 0 0,0 0 0 0 0,0 1 0 0 0,-1 0-1 0 0,1 1 1 0 0,0-1 0 0 0,0 1 0 0 0,8 4 0 0 0,-13-4-36 0 0,0-1 1 0 0,0 1-1 0 0,0 0 1 0 0,0-1-1 0 0,-1 1 1 0 0,1 0-1 0 0,0 0 1 0 0,-1 0 0 0 0,0 1-1 0 0,1-1 1 0 0,-1 0-1 0 0,0 0 1 0 0,0 1-1 0 0,0-1 1 0 0,-1 1-1 0 0,1-1 1 0 0,-1 1 0 0 0,1-1-1 0 0,-1 1 1 0 0,0 3-1 0 0,1 7 0 0 0,-1 1-1 0 0,-3 20 1 0 0,3-30 0 0 0,-4 19 2 0 0,-1 0-1 0 0,0 0 0 0 0,-2 0 1 0 0,0-1-1 0 0,-19 38 0 0 0,-67 103-67 0 0,71-126-2 0 0,-97 150-261 0 0,-37 66 2139 0 0,135-217-1388 0 0,-2-1-1 0 0,-36 44 1 0 0,48-66-228 0 0,-1 0 1 0 0,0-1-1 0 0,-1-1 1 0 0,0 0-1 0 0,-1 0 0 0 0,0-1 1 0 0,-1-1-1 0 0,-22 10 1 0 0,36-18-141 0 0,0-1 1 0 0,1 1-1 0 0,-1-1 1 0 0,0 0-1 0 0,1 0 1 0 0,-1 1-1 0 0,0-1 1 0 0,0 0-1 0 0,0 0 1 0 0,1 0-1 0 0,-1 0 1 0 0,0 0-1 0 0,0 0 1 0 0,0 0 0 0 0,1 0-1 0 0,-1 0 1 0 0,0 0-1 0 0,0 0 1 0 0,1 0-1 0 0,-1-1 1 0 0,0 1-1 0 0,0 0 1 0 0,1 0-1 0 0,-2-1 1 0 0,1 0-14 0 0,1 0 1 0 0,-1 0-1 0 0,1 0 0 0 0,0 0 1 0 0,-1 1-1 0 0,1-1 0 0 0,0 0 1 0 0,0 0-1 0 0,0 0 0 0 0,-1 0 1 0 0,1 0-1 0 0,0 0 1 0 0,0 0-1 0 0,0 0 0 0 0,0 1 1 0 0,1-1-1 0 0,-1 0 0 0 0,0 0 1 0 0,0 0-1 0 0,0 0 0 0 0,1 0 1 0 0,0-1-1 0 0,2-6-90 0 0,2 0-1 0 0,-1-1 0 0 0,1 1 1 0 0,1 1-1 0 0,-1-1 0 0 0,8-6 1 0 0,2-5-1086 0 0,3-4-1267 0 0,1-2-4902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7831 0 0,'2'-1'6906'0'0,"21"-4"-4515"0"0,37-14 1 0 0,-15 5-1667 0 0,36-12 338 0 0,50-13-79 0 0,-106 33-888 0 0,-1 1 0 0 0,1 2 0 0 0,36-1 0 0 0,-55 4-356 0 0,0 0 1 0 0,0 1-1 0 0,0 0 0 0 0,0 0 0 0 0,6 2 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18799 0 0,'0'0'1706'0'0,"2"-1"-1301"0"0,7-6 160 0 0,1 1 1 0 0,0 0-1 0 0,0 0 1 0 0,21-7-1 0 0,50-13-18 0 0,-32 11-283 0 0,14-6-318 0 0,47-15-734 0 0,-35 16-2481 0 0,-34 11 1135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2066 21 8263 0 0,'0'0'748'0'0,"1"-1"-614"0"0,0-1-550 0 0,0 0 679 0 0,0 0 0 0 0,0 1 0 0 0,0-1 0 0 0,0 0-1 0 0,1 1 1 0 0,-1-1 0 0 0,3-2 0 0 0,-3 4-146 0 0,-1 0-1 0 0,1 0 1 0 0,-1-1 0 0 0,1 1-1 0 0,0 0 1 0 0,-1 0 0 0 0,1 0-1 0 0,0 0 1 0 0,-1 0-1 0 0,1 0 1 0 0,0 0 0 0 0,-1 0-1 0 0,1 0 1 0 0,-1 0-1 0 0,1 0 1 0 0,0 0 0 0 0,-1 1-1 0 0,1-1 1 0 0,0 0-1 0 0,-1 0 1 0 0,1 1 0 0 0,-1-1-1 0 0,1 0 1 0 0,-1 1-1 0 0,1-1 1 0 0,-1 0 0 0 0,1 1-1 0 0,0 0 1 0 0,1 0 448 0 0,-2 7 91 0 0,0-6-592 0 0,0-1 0 0 0,1 1 0 0 0,-1-1 0 0 0,0 1 0 0 0,0-1 1 0 0,-1 1-1 0 0,1-1 0 0 0,0 1 0 0 0,0-1 0 0 0,-1 1 0 0 0,1-1 0 0 0,-2 2 1 0 0,0 1 28 0 0,0 0 1 0 0,-1 0 0 0 0,0 0 0 0 0,0 0 0 0 0,0 0 0 0 0,0-1 0 0 0,-5 5 0 0 0,-29 21 197 0 0,25-21-219 0 0,-127 82 142 0 0,4-4-180 0 0,30-5-34 0 0,-114 113 0 0 0,201-177-3 0 0,-122 123 87 0 0,13 10 83 0 0,112-128-104 0 0,-17 29 0 0 0,27-42-39 0 0,1 0-1 0 0,0 0 0 0 0,1 0 0 0 0,0 1 0 0 0,0-1 0 0 0,-2 17 0 0 0,4-24 7 0 0,1 0 0 0 0,0-1-1 0 0,0 1 1 0 0,0 0 0 0 0,0 0 0 0 0,0 0-1 0 0,0-1 1 0 0,0 1 0 0 0,0 0-1 0 0,1 0 1 0 0,-1 0 0 0 0,1-1 0 0 0,-1 1-1 0 0,1 0 1 0 0,0-1 0 0 0,0 1 0 0 0,0 0-1 0 0,0-1 1 0 0,0 1 0 0 0,0-1-1 0 0,0 0 1 0 0,0 1 0 0 0,1-1 0 0 0,-1 0-1 0 0,0 0 1 0 0,1 0 0 0 0,-1 1-1 0 0,1-1 1 0 0,-1-1 0 0 0,1 1 0 0 0,0 0-1 0 0,-1 0 1 0 0,1-1 0 0 0,0 1 0 0 0,0-1-1 0 0,-1 1 1 0 0,4-1 0 0 0,5 1 165 0 0,0 0 0 0 0,1-1 0 0 0,-1 0 1 0 0,1-1-1 0 0,11-2 0 0 0,-18 2-152 0 0,143-25 961 0 0,11-2-776 0 0,-151 28-228 0 0,-8 4 0 0 0,-8 4 0 0 0,9-8 0 0 0,-50 42-64 0 0,11-12 64 0 0,30-24 0 0 0,-1 1 0 0 0,1 1 0 0 0,-10 9 0 0 0,-19 28-37 0 0,-49 79 0 0 0,75-107 47 0 0,-69 116-10 0 0,78-129 0 0 0,-4 16 11 0 0,7-19-1 0 0,1-1-1 0 0,-1 1 1 0 0,0-1 0 0 0,1 1 0 0 0,-1 0-1 0 0,1-1 1 0 0,-1 0 0 0 0,1 1 0 0 0,-1-1-1 0 0,1 1 1 0 0,-1-1 0 0 0,1 0 0 0 0,-1 1 0 0 0,1-1-1 0 0,-1 0 1 0 0,1 1 0 0 0,0-1 0 0 0,-1 0-1 0 0,1 0 1 0 0,1 1 0 0 0,-2-1 10 0 0,5 1 35 0 0,0 0 1 0 0,-1 0-1 0 0,1-1 0 0 0,0 1 1 0 0,0-1-1 0 0,0 0 0 0 0,0 0 1 0 0,-1-1-1 0 0,9-1 0 0 0,44-13 251 0 0,-50 13-273 0 0,39-13 79 0 0,-26 8-44 0 0,0 0 0 0 0,0 1 0 0 0,1 1 0 0 0,0 2 0 0 0,31-3 0 0 0,-41 7-68 0 0,-3 4 0 0 0,-8-3-1 0 0,1 0-1 0 0,-1 0 0 0 0,1-1 1 0 0,-1 1-1 0 0,0 0 1 0 0,1 0-1 0 0,-1 0 0 0 0,0 0 1 0 0,0 0-1 0 0,-1 0 1 0 0,1 0-1 0 0,0-1 0 0 0,0 1 1 0 0,-1 0-1 0 0,1 0 1 0 0,-1 0-1 0 0,0-1 0 0 0,0 1 1 0 0,-1 2-1 0 0,-3 5-9 0 0,1-1 1 0 0,-10 12-1 0 0,-2 0 0 0 0,-1 0 0 0 0,-34 30 1 0 0,-47 30-51 0 0,31-27 30 0 0,-566 546-53 0 0,380-320 52 0 0,188-198 16 0 0,-86 144 0 0 0,132-192 13 0 0,-26 63 1 0 0,40-83 5 0 0,0 1 0 0 0,1 1 1 0 0,0-1-1 0 0,1 1 0 0 0,1-1 1 0 0,1 1-1 0 0,0 23 0 0 0,1-34 18 0 0,0 1-1 0 0,1-1 0 0 0,0 0 1 0 0,0 0-1 0 0,0 0 0 0 0,0 0 1 0 0,0 0-1 0 0,1-1 0 0 0,0 1 1 0 0,0 0-1 0 0,0-1 0 0 0,0 1 1 0 0,0-1-1 0 0,6 6 0 0 0,-4-5 33 0 0,0 0 0 0 0,1-1-1 0 0,0 1 1 0 0,0-1 0 0 0,0 0-1 0 0,0 0 1 0 0,0-1-1 0 0,0 0 1 0 0,9 3 0 0 0,6 0 155 0 0,0-1 0 0 0,0-1 0 0 0,1-1 0 0 0,36-1 0 0 0,125-17 613 0 0,-124 9-499 0 0,-52 6-204 0 0,-1 1 1 0 0,1 0-1 0 0,0-1 0 0 0,0 2 1 0 0,-1-1-1 0 0,9 2 0 0 0,-12-1 837 0 0,-2 1-865 0 0,-1 2-52 0 0,-1 0 0 0 0,1 0-1 0 0,-1 1 1 0 0,0-1-1 0 0,0 0 1 0 0,-1 0-1 0 0,1-1 1 0 0,-1 1 0 0 0,0 0-1 0 0,0-1 1 0 0,-4 5-1 0 0,2-3-817 0 0,0 0 0 0 0,1 1 0 0 0,-1 0 0 0 0,-3 7 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6935 0 0,'1'-1'158'0'0,"2"-1"-94"0"0,-1 0 0 0 0,1-1 0 0 0,-1 1 0 0 0,0 0 0 0 0,0-1 0 0 0,0 0 0 0 0,-1 1 0 0 0,4-6 1 0 0,3-7-5 0 0,-7 14 323 0 0,1-2 295 0 0,-2 3-625 0 0,0 0 1 0 0,1-1-1 0 0,-1 1 0 0 0,0 0 1 0 0,0 0-1 0 0,0 0 0 0 0,0 0 0 0 0,1 0 1 0 0,-1 0-1 0 0,0 0 0 0 0,0-1 0 0 0,0 1 1 0 0,0 0-1 0 0,0 0 0 0 0,0 0 0 0 0,0 0 1 0 0,1 0-1 0 0,-1-1 0 0 0,0 1 0 0 0,0 0 1 0 0,0 0-1 0 0,0 0 0 0 0,0 0 0 0 0,0-1 1 0 0,0 1-1 0 0,0 0 0 0 0,0 0 1 0 0,0 0-1 0 0,0-1 0 0 0,0 1 0 0 0,0 0 1 0 0,0 0-1 0 0,0 0 0 0 0,0-1 0 0 0,0 1-4 0 0,-1 0 0 0 0,1-1 0 0 0,0 1 0 0 0,0 0-1 0 0,0-1 1 0 0,0 1 0 0 0,-1 0 0 0 0,1-1 0 0 0,0 1-1 0 0,0 0 1 0 0,-1-1 0 0 0,1 1 0 0 0,0 0 0 0 0,-1 0-1 0 0,1 0 1 0 0,0-1 0 0 0,-1 1 0 0 0,1 0 0 0 0,0 0-1 0 0,-1 0 1 0 0,1 0 0 0 0,0-1 0 0 0,-1 1 0 0 0,1 0-1 0 0,-1 0 1 0 0,1 0 0 0 0,0 0 0 0 0,-1 0 0 0 0,1 0-1 0 0,-1 0 1 0 0,1 0 0 0 0,0 0 0 0 0,-1 0 0 0 0,1 0 0 0 0,0 1-1 0 0,-1-1 1 0 0,1 0 0 0 0,-1 0 0 0 0,1 0 0 0 0,0 0-1 0 0,-1 1 1 0 0,1-1 0 0 0,0 0 0 0 0,-1 0 0 0 0,1 0-1 0 0,0 1 1 0 0,0-1 0 0 0,-1 0 0 0 0,1 1 0 0 0,0-1-1 0 0,0 0 1 0 0,-1 1 0 0 0,1 0 0 0 0,-2 1 9 0 0,1 0 1 0 0,-1 0-1 0 0,0 1 0 0 0,1-1 1 0 0,0 1-1 0 0,0-1 1 0 0,-1 4-1 0 0,0 0 96 0 0,1 1 0 0 0,0 0 0 0 0,1-1 0 0 0,-1 1 0 0 0,1 0 0 0 0,1 0 0 0 0,-1-1 0 0 0,4 13 0 0 0,0 0 334 0 0,13 33-1 0 0,-4-24-141 0 0,1-1 0 0 0,2-1 0 0 0,23 32 0 0 0,-25-39-228 0 0,0-1-1 0 0,2-1 0 0 0,0 0 0 0 0,1-2 1 0 0,1 1-1 0 0,24 15 0 0 0,125 65 385 0 0,-102-61-267 0 0,-11-6-88 0 0,51 30 2 0 0,-76-43-151 0 0,-27-15-63 0 0,3 6-1100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49 5527 0 0,'69'-49'9367'0'0,"-74"57"-9195"0"0,-1-1 1 0 0,0 0-1 0 0,0 0 1 0 0,0-1-1 0 0,-1 1 1 0 0,0-1-1 0 0,-8 5 1 0 0,-60 34 22 0 0,48-31-32 0 0,-24 19 0 0 0,-33 35 662 0 0,-84 88 0 0 0,-11 34-316 0 0,107-111-397 0 0,61-67-89 0 0,0-1 0 0 0,-1 0 0 0 0,-1 0 0 0 0,0-1 0 0 0,-16 10 1 0 0,23-18-15 0 0,-9 12 60 0 0,5-8-240 0 0,19-9-1182 0 0,42-5-634 0 0,-19 4-188 0 0,-4-1-2879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11519 0 0,'0'0'1040'0'0,"1"-1"-853"0"0,0-4-11 0 0,0 4-12 0 0,-1 0 1 0 0,1 0-1 0 0,0 0 1 0 0,0 1-1 0 0,-1-1 1 0 0,1 0-1 0 0,0 0 0 0 0,0 0 1 0 0,0 1-1 0 0,0-1 1 0 0,0 1-1 0 0,1-1 1 0 0,-1 0-1 0 0,2 0 0 0 0,1-1 351 0 0,38-19 986 0 0,1 2-1 0 0,60-18 1 0 0,95-12-448 0 0,-77 28-963 0 0,-94 18-89 0 0,1 1 0 0 0,40 3 0 0 0,-61 0-139 0 0,0 0-1 0 0,0 0 1 0 0,-1 1-1 0 0,1 0 1 0 0,0 0-1 0 0,-1 0 1 0 0,1 1-1 0 0,7 5 1 0 0,-13-8-514 0 0,4 4-251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28 3679 0 0,'5'-4'49'0'0,"-3"3"19"0"0,0-1 0 0 0,0 1 0 0 0,0-1 1 0 0,-1 1-1 0 0,1-1 0 0 0,0 0 0 0 0,-1 0 0 0 0,0 0 1 0 0,1 0-1 0 0,1-5 5329 0 0,-12 15 324 0 0,-6 1-4047 0 0,-4 3-1534 0 0,2 3 24 0 0,0 0-1 0 0,2 0 1 0 0,-1 2 0 0 0,-18 26 0 0 0,-43 82 345 0 0,65-103-461 0 0,1 0 1 0 0,1 1-1 0 0,1 1 0 0 0,1-1 1 0 0,2 1-1 0 0,0 1 1 0 0,1-1-1 0 0,2 1 0 0 0,-2 49 1 0 0,6-67-31 0 0,-1 1 1 0 0,1-1 0 0 0,0 0-1 0 0,1-1 1 0 0,-1 1-1 0 0,1 0 1 0 0,1 0-1 0 0,3 7 1 0 0,-5-11-38 0 0,1 0 0 0 0,-1-1 0 0 0,1 1 0 0 0,0-1 0 0 0,0 1 0 0 0,0-1 0 0 0,0 0 0 0 0,1 0 0 0 0,-1 0 0 0 0,1 0 0 0 0,-1 0 0 0 0,1-1 0 0 0,-1 1 0 0 0,1-1 0 0 0,0 0 0 0 0,0 0 0 0 0,0 1 0 0 0,0-2 0 0 0,0 1 0 0 0,0 0 0 0 0,3 0 0 0 0,10 0-859 0 0,0-1-276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10911 0 0,'0'0'2678'0'0,"1"-1"-1852"0"0,5 0-629 0 0,-1 0 0 0 0,0 0 0 0 0,1 0 0 0 0,-1 1 0 0 0,0-1 0 0 0,1 1 0 0 0,-1 1 0 0 0,1-1 0 0 0,-1 1 0 0 0,0 0 0 0 0,1 0 0 0 0,-1 0 0 0 0,0 1 0 0 0,7 3 0 0 0,7 3 396 0 0,-1 0 0 0 0,27 18 0 0 0,-34-18-354 0 0,0 0 1 0 0,-1 0-1 0 0,1 2 1 0 0,-2-1-1 0 0,16 20 1 0 0,34 58 221 0 0,-18-25-493 0 0,-38-58-29 0 0,0 1-1 0 0,1-1 1 0 0,-1 0 0 0 0,1 0-1 0 0,0 0 1 0 0,0 0-1 0 0,0-1 1 0 0,0 0-1 0 0,7 4 1 0 0,-8-6-739 0 0,0 1 0 0 0,0-1-1 0 0,0 0 1 0 0,0-1 0 0 0,0 1 0 0 0,5 0-1 0 0,12 0-5567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7:2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7831 0 0,'0'0'7083'0'0,"-2"2"-6603"0"0,-7 3-223 0 0,0 0 0 0 0,-1 0 0 0 0,-12 4-1 0 0,-24 12-156 0 0,-53 39 209 0 0,-92 52-96 0 0,163-99-174 0 0,0-1 0 0 0,-1-1 0 0 0,0-1 0 0 0,0-2 0 0 0,-38 6 0 0 0,60-13-30 0 0,-63 6 74 0 0,62-6-65 0 0,0-1 1 0 0,-1-1-1 0 0,1 1 1 0 0,0-1-1 0 0,0-1 0 0 0,-10-2 1 0 0,16 3 37 0 0,3 0 8 0 0,-1-1-66 0 0,0 1 0 0 0,1 0 0 0 0,-1-1 0 0 0,1 1 0 0 0,-1 0 0 0 0,1 0 0 0 0,0 0 0 0 0,0 0 0 0 0,-1-1 1 0 0,1 1-1 0 0,0 0 0 0 0,0 0 0 0 0,0 1 0 0 0,0-1 0 0 0,0 0 0 0 0,0 0 0 0 0,0 0 0 0 0,0 1 0 0 0,1-1 0 0 0,-1 0 0 0 0,0 1 0 0 0,0-1 0 0 0,1 1 0 0 0,-1 0 0 0 0,0-1 1 0 0,3 1-1 0 0,-1-1-31 0 0,2-1 11 0 0,3 0-24 0 0,0 0 0 0 0,0 0 0 0 0,15-1 0 0 0,-16 3 36 0 0,-13 11-44 0 0,-10 14 120 0 0,-17 27 547 0 0,2 1-1 0 0,-33 82 1 0 0,63-133-592 0 0,-12 32 451 0 0,-9 40 0 0 0,19-62-363 0 0,1-1 1 0 0,0 0-1 0 0,1 1 0 0 0,1 0 1 0 0,0-1-1 0 0,0 1 1 0 0,4 20-1 0 0,-4-29-75 0 0,1-1 1 0 0,-1 1-1 0 0,1 0 0 0 0,0-1 1 0 0,0 1-1 0 0,0-1 0 0 0,1 1 0 0 0,-1-1 1 0 0,1 0-1 0 0,-1 0 0 0 0,1 1 1 0 0,0-1-1 0 0,-1 0 0 0 0,1 0 0 0 0,0-1 1 0 0,0 1-1 0 0,1 0 0 0 0,-1-1 0 0 0,0 1 1 0 0,1-1-1 0 0,-1 0 0 0 0,0 1 1 0 0,4 0-1 0 0,5 0-233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1680 0 1839 0 0,'-10'3'11998'0'0,"0"3"-11399"0"0,-1-2 0 0 0,1 1 0 0 0,-1-1 1 0 0,0 0-1 0 0,-21 3 0 0 0,-13 5-393 0 0,-48 22-419 0 0,-100 53-1 0 0,-12 6-1020 0 0,170-79 1059 0 0,-361 136-1652 0 0,348-134 1659 0 0,-81 17 1 0 0,104-29 215 0 0,-1-1-1 0 0,1-1 1 0 0,0-1 0 0 0,-1-1 0 0 0,-29-4 0 0 0,51 4-14 0 0,1-1-1 0 0,0 0 1 0 0,0 1 0 0 0,0-1-1 0 0,0 0 1 0 0,0 0-1 0 0,0-1 1 0 0,0 1-1 0 0,0-1 1 0 0,0 1 0 0 0,-3-4-1 0 0,5 4-4 0 0,0 0-1 0 0,0 0 1 0 0,1 0-1 0 0,-1 0 1 0 0,0 0 0 0 0,0 0-1 0 0,1-1 1 0 0,-1 1-1 0 0,0 0 1 0 0,1-1 0 0 0,-1 1-1 0 0,1 0 1 0 0,0-1-1 0 0,-1 1 1 0 0,1-1 0 0 0,0 1-1 0 0,0 0 1 0 0,0-1-1 0 0,0 1 1 0 0,0-1 0 0 0,0 1-1 0 0,1 0 1 0 0,-1-1-1 0 0,0 1 1 0 0,1-1-1 0 0,-1 1 1 0 0,1 0 0 0 0,0-2-1 0 0,2-4 23 0 0,1 0 0 0 0,0 0 0 0 0,1 0 0 0 0,-1 0 0 0 0,1 1 0 0 0,0 0 0 0 0,7-6-1 0 0,45-38-95 0 0,-45 41 67 0 0,-1 0-17 0 0,71-53-168 0 0,-73 57 148 0 0,-1 0 1 0 0,1 0-1 0 0,0 1 0 0 0,1 0 0 0 0,-1 0 1 0 0,1 1-1 0 0,19-3 0 0 0,-27 5 12 0 0,0 1 1 0 0,-1 0-1 0 0,1 0 0 0 0,0 0 0 0 0,-1 0 0 0 0,1 0 0 0 0,0 0 1 0 0,0 0-1 0 0,-1 1 0 0 0,1-1 0 0 0,0 1 0 0 0,-1-1 0 0 0,1 1 1 0 0,-1 0-1 0 0,1-1 0 0 0,-1 1 0 0 0,1 0 0 0 0,-1 0 1 0 0,1 0-1 0 0,-1 0 0 0 0,0 0 0 0 0,1 0 0 0 0,-1 1 0 0 0,0-1 1 0 0,0 0-1 0 0,0 1 0 0 0,0-1 0 0 0,0 1 0 0 0,0-1 0 0 0,-1 1 1 0 0,1-1-1 0 0,0 1 0 0 0,-1-1 0 0 0,1 1 0 0 0,-1 0 0 0 0,1 1 1 0 0,0 7-15 0 0,0-1 1 0 0,0 1-1 0 0,-1 0 1 0 0,0 0 0 0 0,-2 10-1 0 0,2-15 16 0 0,-3 18-2 0 0,-1 0-1 0 0,-1 0 1 0 0,0-1 0 0 0,-11 27-1 0 0,-42 83-29 0 0,-7 21 11 0 0,39-79 566 0 0,-54 111-1 0 0,62-151-484 0 0,-1 0 1 0 0,-1-1-1 0 0,-2-2 0 0 0,-1 0 1 0 0,-29 30-1 0 0,40-48-109 0 0,-25 25-339 0 0,-57 46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10 9215 0 0,'0'0'707'0'0,"1"-1"-464"0"0,0 0-207 0 0,-1 1 1 0 0,1-1-1 0 0,-1 0 1 0 0,1 1 0 0 0,-1-1-1 0 0,1 1 1 0 0,-1-1-1 0 0,1 1 1 0 0,-1-1 0 0 0,1 1-1 0 0,0-1 1 0 0,-1 1 0 0 0,1 0-1 0 0,0-1 1 0 0,-1 1-1 0 0,1 0 1 0 0,1-1 0 0 0,-2 1 45 0 0,0 1 0 0 0,1-1 1 0 0,-1 0-1 0 0,0 0 1 0 0,1 0-1 0 0,-1 0 1 0 0,0 0-1 0 0,1 1 1 0 0,-1-1-1 0 0,0 0 1 0 0,0 0-1 0 0,1 0 1 0 0,-1 1-1 0 0,0-1 0 0 0,0 0 1 0 0,0 0-1 0 0,0 1 1 0 0,1-1-1 0 0,-1 0 1 0 0,0 1-1 0 0,0-1 1 0 0,0 0-1 0 0,0 1 1 0 0,0-1-1 0 0,0 0 0 0 0,0 1 1 0 0,1-1-1 0 0,-1 4 166 0 0,1 0-1 0 0,-1 0 0 0 0,0 1 0 0 0,0-1 1 0 0,0 0-1 0 0,-2 4 0 0 0,-2 9-70 0 0,-1 0 0 0 0,-1 0 0 0 0,0 0 0 0 0,-1-1 0 0 0,-10 16 0 0 0,1-1 9 0 0,-184 347 728 0 0,-46 8-280 0 0,139-224-478 0 0,19-28 407 0 0,87-132-110 0 0,10-16 125 0 0,27-33-410 0 0,1 2 0 0 0,3 1 0 0 0,1 2 0 0 0,2 2 0 0 0,60-43 0 0 0,-97 78-195 0 0,0 1 1 0 0,0 0 0 0 0,1 0-1 0 0,0 0 1 0 0,-1 1 0 0 0,1-1-1 0 0,1 2 1 0 0,-1-1 0 0 0,0 1 0 0 0,15-2-1 0 0,-10 5-54 0 0,-10-1 73 0 0,-1 1 0 0 0,1 0 1 0 0,-1 0-1 0 0,1 0 0 0 0,-1 0 0 0 0,1 0 1 0 0,-1 0-1 0 0,0 1 0 0 0,1-1 1 0 0,-1 0-1 0 0,0 1 0 0 0,0-1 0 0 0,0 1 1 0 0,0-1-1 0 0,0 1 0 0 0,0 0 0 0 0,-1-1 1 0 0,1 1-1 0 0,-1 0 0 0 0,1-1 1 0 0,-1 1-1 0 0,1 3 0 0 0,0 5 85 0 0,0 0 0 0 0,-1 20 0 0 0,0-18 42 0 0,-5 91 662 0 0,5-92-820 0 0,0 0 0 0 0,-1 1-1 0 0,-1-1 1 0 0,0 0 0 0 0,0 0-1 0 0,-1 0 1 0 0,0 0 0 0 0,-1 0-1 0 0,0-1 1 0 0,-1 0 0 0 0,-8 15-1 0 0,1-6-1078 0 0,0-1 0 0 0,-1 0 0 0 0,-20 21 0 0 0,33-39 985 0 0,0 0-1 0 0,0 1 1 0 0,-1-1-1 0 0,1 0 1 0 0,0 0-1 0 0,0 0 0 0 0,-1 0 1 0 0,1 0-1 0 0,0 0 1 0 0,0 0-1 0 0,0 1 1 0 0,0-1-1 0 0,-1 0 1 0 0,1 0-1 0 0,0 0 1 0 0,0 1-1 0 0,0-1 0 0 0,0 0 1 0 0,0 0-1 0 0,0 0 1 0 0,-1 1-1 0 0,1-1 1 0 0,0 0-1 0 0,0 0 1 0 0,0 0-1 0 0,0 1 1 0 0,0-1-1 0 0,0 0 0 0 0,0 0 1 0 0,0 1-1 0 0,0-1 1 0 0,0 0-1 0 0,0 0 1 0 0,0 1-1 0 0,0-1 1 0 0,0 0-1 0 0,0 0 1 0 0,1 0-1 0 0,-1 1 0 0 0,11-2-1434 0 0,16-9 636 0 0,-12 0 334 0 0,-1-1-1 0 0,23-22 1 0 0,-34 30 470 0 0,25-24-2219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15231 0 0,'0'0'2946'0'0,"2"-1"-2521"0"0,127-53 980 0 0,117-37-2615 0 0,-209 76-372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17135 0 0,'0'0'2455'0'0,"-1"2"-1796"0"0,-89 102 945 0 0,38-42-1643 0 0,40-48-81 0 0,-41 49-178 0 0,47-54-77 0 0,-1 0 0 0 0,1 1-1 0 0,1 0 1 0 0,0 0 0 0 0,-4 11 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23 287 10135 0 0,'0'0'1263'0'0,"-1"1"-128"0"0,-3 2-601 0 0,-8 6 4567 0 0,8-10-3173 0 0,3-7-2295 0 0,2 2 404 0 0,0-1 1 0 0,0 1 0 0 0,1 1 0 0 0,0-1 0 0 0,0 0 0 0 0,1 0 0 0 0,0 1 0 0 0,0-1 0 0 0,0 1 0 0 0,7-9 0 0 0,2-1-121 0 0,1 1 0 0 0,16-14 0 0 0,4-3-382 0 0,2 3 1 0 0,75-49-1 0 0,-103 73 410 0 0,0 0 0 0 0,0 1-1 0 0,0 0 1 0 0,1 0 0 0 0,-1 0-1 0 0,1 1 1 0 0,10-1 0 0 0,-17 3 70 0 0,1-1 0 0 0,0 1 0 0 0,-1 0 0 0 0,1 0 0 0 0,0 0 0 0 0,-1 0 1 0 0,1 1-1 0 0,0-1 0 0 0,-1 0 0 0 0,1 1 0 0 0,0-1 0 0 0,-1 1 0 0 0,1 0 1 0 0,-1-1-1 0 0,1 1 0 0 0,-1 0 0 0 0,1 0 0 0 0,-1 0 0 0 0,1 0 0 0 0,-1 0 0 0 0,0 0 1 0 0,0 0-1 0 0,0 1 0 0 0,0-1 0 0 0,1 0 0 0 0,-2 1 0 0 0,1-1 0 0 0,0 1 0 0 0,0-1 1 0 0,0 1-1 0 0,-1-1 0 0 0,1 1 0 0 0,-1-1 0 0 0,1 1 0 0 0,-1 0 0 0 0,1-1 0 0 0,-1 1 1 0 0,0 0-1 0 0,0 3 0 0 0,0 7 189 0 0,0 1 1 0 0,-1 0-1 0 0,0-1 0 0 0,-1 1 1 0 0,0-1-1 0 0,-1 0 0 0 0,0 0 1 0 0,-9 19-1 0 0,-5 7 153 0 0,-27 44 0 0 0,2-19-185 0 0,27-42-144 0 0,-15 26 0 0 0,29-46-141 0 0,1-1-1 0 0,0 1 1 0 0,-1 0 0 0 0,1-1-1 0 0,0 1 1 0 0,0-1-1 0 0,-1 1 1 0 0,1 0-1 0 0,0-1 1 0 0,0 1 0 0 0,0 0-1 0 0,0-1 1 0 0,0 1-1 0 0,0 0 1 0 0,0 0 0 0 0,9-1-913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186 854 10135 0 0,'-76'74'3856'0'0,"44"-46"-1369"0"0,28-24-2222 0 0,0-1 0 0 0,0 1-1 0 0,0-1 1 0 0,-1-1 0 0 0,-6 5 0 0 0,9-6-213 0 0,1-1 1 0 0,0 1-1 0 0,-1-1 0 0 0,1 1 1 0 0,-1-1-1 0 0,1 0 1 0 0,-1 1-1 0 0,1-1 0 0 0,-1 0 1 0 0,1 0-1 0 0,-1 0 1 0 0,1 0-1 0 0,-1 0 0 0 0,1 0 1 0 0,-1-1-1 0 0,1 1 1 0 0,0 0-1 0 0,-1-1 1 0 0,1 1-1 0 0,-1-1 0 0 0,1 0 1 0 0,0 1-1 0 0,-2-2 1 0 0,2 1-32 0 0,0 0 1 0 0,0 0-1 0 0,0 0 1 0 0,1-1-1 0 0,-1 1 1 0 0,0 0-1 0 0,1 0 1 0 0,-1-1-1 0 0,0 1 1 0 0,1 0-1 0 0,0-1 1 0 0,-1 1-1 0 0,1-1 1 0 0,0 1-1 0 0,0-1 1 0 0,0 1-1 0 0,0-1 1 0 0,0-1-1 0 0,3-26-89 0 0,1 13-40 0 0,0 1 0 0 0,2-1 0 0 0,0 1 0 0 0,0 0 0 0 0,12-18 0 0 0,46-67-953 0 0,-62 97 1030 0 0,29-39-585 0 0,1 1 1 0 0,2 2 0 0 0,2 1 0 0 0,1 2-1 0 0,2 1 1 0 0,45-30 0 0 0,-79 61 751 0 0,1 1 0 0 0,-1-1-1 0 0,1 1 1 0 0,0 0 0 0 0,13-4 0 0 0,-17 6-35 0 0,-1 1 0 0 0,1 0-1 0 0,0-1 1 0 0,-1 1 0 0 0,1 0 0 0 0,0 0 0 0 0,-1 0 0 0 0,1 0 0 0 0,0 0 0 0 0,-1 1 0 0 0,1-1 0 0 0,0 0 0 0 0,-1 1 0 0 0,1-1-1 0 0,0 1 1 0 0,-1 0 0 0 0,1-1 0 0 0,-1 1 0 0 0,1 0 0 0 0,-1 0 0 0 0,0 0 0 0 0,1 0 0 0 0,-1 0 0 0 0,0 0 0 0 0,0 0-1 0 0,0 1 1 0 0,0-1 0 0 0,2 3 0 0 0,0 1 129 0 0,0 0 0 0 0,-1 1 0 0 0,0-1 1 0 0,0 1-1 0 0,0-1 0 0 0,-1 1 0 0 0,0 0 0 0 0,1 9 0 0 0,0 5 222 0 0,-2 22 0 0 0,-2-4-300 0 0,-1-1 0 0 0,-2 0 1 0 0,-2 0-1 0 0,-22 71 0 0 0,26-100-148 0 0,-1 0 0 0 0,0-1-1 0 0,0 1 1 0 0,-1-1 0 0 0,1 0-1 0 0,-2 0 1 0 0,1 0 0 0 0,-1-1 0 0 0,0 0-1 0 0,0 0 1 0 0,-1 0 0 0 0,0-1-1 0 0,0 0 1 0 0,0 0 0 0 0,-9 4-1 0 0,3-3-328 0 0,-1 0-1 0 0,0 0 0 0 0,0-2 1 0 0,0 1-1 0 0,-1-2 0 0 0,1 0 0 0 0,-30 2 1 0 0,11-6-2663 0 0,18-1 1282 0 0</inkml:trace>
  <inkml:trace contextRef="#ctx0" brushRef="#br0" timeOffset="1">866 0 5063 0 0,'-25'24'539'0'0,"1"1"0"0"0,1 2-1 0 0,1 0 1 0 0,-20 34-1 0 0,-64 124 3987 0 0,-92 258-903 0 0,171-376-3278 0 0,2 0-834 0 0,20-54-380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440 221 4143 0 0,'2'1'4059'0'0,"2"-1"-4318"0"0,-4 0 580 0 0,1 0 0 0 0,0 1 0 0 0,-1-1-1 0 0,1 0 1 0 0,-1 0 0 0 0,1 0 0 0 0,0 0-1 0 0,-1 0 1 0 0,1 0 0 0 0,0 0 0 0 0,-1 0 0 0 0,1 0-1 0 0,0 0 1 0 0,-1-1 0 0 0,1 1 0 0 0,0 0 0 0 0,0-1-43 0 0,-1 0 0 0 0,0 0 0 0 0,1 0 0 0 0,-1 0 0 0 0,0 1 0 0 0,0-1 0 0 0,0 0 0 0 0,0 0 0 0 0,0 0 0 0 0,0 0 0 0 0,0 0 0 0 0,0 0 0 0 0,0 1 0 0 0,0-1 0 0 0,-1-1 0 0 0,1-12 160 0 0,0 1 0 0 0,2-19 1 0 0,0-6-237 0 0,-2 22-166 0 0,0 4-25 0 0,-1-25-1 0 0,0 35-11 0 0,1-1 0 0 0,0 1 0 0 0,-1-1-1 0 0,0 1 1 0 0,1-1 0 0 0,-1 1 0 0 0,0-1-1 0 0,0 1 1 0 0,0 0 0 0 0,-1 0 0 0 0,1-1-1 0 0,-1 1 1 0 0,1 0 0 0 0,-1 0-1 0 0,-2-2 1 0 0,2 3-14 0 0,1 0 0 0 0,-1 1 0 0 0,0-1 0 0 0,1 0 0 0 0,-1 1 0 0 0,0-1 0 0 0,1 1 0 0 0,-1 0 0 0 0,0 0 0 0 0,0-1 0 0 0,0 1 0 0 0,1 0 0 0 0,-1 1 0 0 0,0-1 0 0 0,0 0 0 0 0,1 0 0 0 0,-3 1 0 0 0,-30 10-159 0 0,32-10 162 0 0,-11 5-3 0 0,1 0 0 0 0,-1 1 1 0 0,2 0-1 0 0,-1 1 0 0 0,-17 15 0 0 0,-48 53-61 0 0,44-43 65 0 0,1-2 11 0 0,2 2 0 0 0,2 0 0 0 0,-34 51 0 0 0,59-79 19 0 0,0 0-1 0 0,1 0 1 0 0,-1 1-1 0 0,1-1 1 0 0,0 1-1 0 0,1 0 1 0 0,-1 0-1 0 0,0 9 1 0 0,2-14-14 0 0,-1 1 1 0 0,1 0-1 0 0,0-1 1 0 0,0 1 0 0 0,1-1-1 0 0,-1 1 1 0 0,0-1 0 0 0,0 1-1 0 0,1-1 1 0 0,-1 1-1 0 0,1-1 1 0 0,0 1 0 0 0,-1-1-1 0 0,1 1 1 0 0,0-1 0 0 0,0 0-1 0 0,0 1 1 0 0,0-1 0 0 0,0 0-1 0 0,0 0 1 0 0,0 0-1 0 0,0 0 1 0 0,0 1 0 0 0,0-2-1 0 0,1 1 1 0 0,-1 0 0 0 0,1 0-1 0 0,-1 0 1 0 0,0-1-1 0 0,1 1 1 0 0,-1-1 0 0 0,1 1-1 0 0,-1-1 1 0 0,1 1 0 0 0,0-1-1 0 0,1 0 1 0 0,3 1 26 0 0,0-1 1 0 0,0 0-1 0 0,0 0 1 0 0,0-1-1 0 0,0 0 1 0 0,0 0-1 0 0,0 0 1 0 0,10-5-1 0 0,45-21 294 0 0,-56 25-303 0 0,63-37-555 0 0,102-76 0 0 0,-152 101 114 0 0,-14 11 227 0 0,-12 8 291 0 0,-11 10 108 0 0,1 1-1 0 0,1 1 1 0 0,0 0 0 0 0,1 1-1 0 0,1 1 1 0 0,1 0 0 0 0,-18 31-1 0 0,30-46-177 0 0,0-1 0 0 0,0 1 0 0 0,1-1-1 0 0,-1 1 1 0 0,1 0 0 0 0,0-1 0 0 0,0 1 0 0 0,0 0 0 0 0,1 0-1 0 0,-1 5 1 0 0,1-8-27 0 0,0 0-1 0 0,0 0 1 0 0,0 0 0 0 0,1 0-1 0 0,-1 0 1 0 0,0 0-1 0 0,1 0 1 0 0,-1 0-1 0 0,0 0 1 0 0,1 0 0 0 0,-1 0-1 0 0,1 0 1 0 0,0 0-1 0 0,-1 0 1 0 0,1-1 0 0 0,0 1-1 0 0,0 1 1 0 0,1-1-12 0 0,-1 0 0 0 0,1-1-1 0 0,-1 1 1 0 0,1 0 0 0 0,0 0 0 0 0,-1-1 0 0 0,1 1 0 0 0,0-1 0 0 0,-1 0-1 0 0,1 1 1 0 0,0-1 0 0 0,0 0 0 0 0,2 0 0 0 0,4-1-1400 0 0,1 1-1 0 0,-1-2 1 0 0,14-2 0 0 0,6-5-4817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55 332 15407 0 0,'-2'1'704'0'0,"-51"35"3430"0"0,221-185-1716 0 0,9 14-2405 0 0,-129 99 55 0 0,-36 27-131 0 0,1 1 0 0 0,14-8 0 0 0,-22 13 4 0 0,0 1 1 0 0,0 0 0 0 0,0 0-1 0 0,1 0 1 0 0,-1 1 0 0 0,1 0-1 0 0,-1 0 1 0 0,9-1 0 0 0,-12 2-74 0 0,-1 1 115 0 0,-1 0 1 0 0,0 0-1 0 0,0 0 1 0 0,0 0-1 0 0,0 0 1 0 0,0 0-1 0 0,0 0 1 0 0,0 0-1 0 0,0 0 1 0 0,0 0 0 0 0,-1 1-1 0 0,0 0-12 0 0,-1 10 4 0 0,-1 0 0 0 0,-1 0 0 0 0,0 0 0 0 0,-7 13 0 0 0,-27 46 67 0 0,21-42 4 0 0,-9 16 80 0 0,9-15-42 0 0,0 0 0 0 0,-23 63 1 0 0,39-91-91 0 0,0 0 1 0 0,1 0-1 0 0,-1 1 1 0 0,1-1-1 0 0,-1 0 1 0 0,1 0 0 0 0,0 1-1 0 0,0-1 1 0 0,0 0-1 0 0,0 0 1 0 0,0 1 0 0 0,1-1-1 0 0,-1 0 1 0 0,1 0-1 0 0,-1 1 1 0 0,1-1-1 0 0,1 3 1 0 0,-1-3-102 0 0,1-1 0 0 0,-1 1 0 0 0,0-1 0 0 0,1 0 0 0 0,-1 1-1 0 0,1-1 1 0 0,0 0 0 0 0,-1 0 0 0 0,1 0 0 0 0,0 0 0 0 0,0 0 0 0 0,-1 0 0 0 0,1-1 0 0 0,0 1-1 0 0,0 0 1 0 0,0-1 0 0 0,0 0 0 0 0,0 1 0 0 0,0-1 0 0 0,2 0 0 0 0,19 0-2209 0 0,3-1-4139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187 432 14279 0 0,'0'0'1298'0'0,"-1"1"-1069"0"0,-25 21 478 0 0,15-11 45 0 0,0-1 0 0 0,-1-1-1 0 0,0 0 1 0 0,-1 0 0 0 0,-26 13-1 0 0,35-21-661 0 0,0-1 0 0 0,0 1 0 0 0,-1-1 0 0 0,1 1 0 0 0,-6-1 0 0 0,7-1-14 0 0,2 1-59 0 0,0 0 0 0 0,0 0-1 0 0,0 0 1 0 0,0-1 0 0 0,0 1-1 0 0,1-1 1 0 0,-1 1 0 0 0,0-1-1 0 0,0 1 1 0 0,1-1 0 0 0,-1 1-1 0 0,0-1 1 0 0,1 1 0 0 0,-1-1-1 0 0,0 0 1 0 0,1 0 0 0 0,-2-1-1 0 0,-6-13 90 0 0,7 12-103 0 0,0 0 1 0 0,0-1 0 0 0,1 1-1 0 0,-1-1 1 0 0,1 1 0 0 0,0-1-1 0 0,0 1 1 0 0,0-1 0 0 0,0 1-1 0 0,1 0 1 0 0,-1-1 0 0 0,2-4-1 0 0,15-40-281 0 0,-7 26 8 0 0,1 0 1 0 0,1 1-1 0 0,1 1 1 0 0,25-31-1 0 0,71-68-685 0 0,-89 100 891 0 0,1 1-1 0 0,1 0 0 0 0,35-21 0 0 0,-43 31 89 0 0,1 0-1 0 0,0 0 0 0 0,1 1 0 0 0,0 1 1 0 0,0 1-1 0 0,32-7 0 0 0,-41 11 64 0 0,-1 1-1 0 0,1-1 1 0 0,-1 1-1 0 0,1 0 0 0 0,0 1 1 0 0,-1 0-1 0 0,1 0 1 0 0,-1 0-1 0 0,0 1 1 0 0,1 0-1 0 0,7 3 1 0 0,-11-3-28 0 0,0-1 0 0 0,0 1 0 0 0,-1 0 1 0 0,1-1-1 0 0,0 1 0 0 0,-1 1 0 0 0,1-1 1 0 0,-1 0-1 0 0,0 1 0 0 0,0-1 0 0 0,0 1 1 0 0,0-1-1 0 0,0 1 0 0 0,-1 0 0 0 0,1 0 1 0 0,-1 0-1 0 0,1 0 0 0 0,-1 0 0 0 0,0 0 1 0 0,-1 0-1 0 0,1 1 0 0 0,0-1 0 0 0,-1 0 1 0 0,1 5-1 0 0,-2 3 45 0 0,0 0-1 0 0,0 0 1 0 0,0-1 0 0 0,-2 1-1 0 0,1 0 1 0 0,-1-1 0 0 0,-8 18 0 0 0,0-5 31 0 0,0 0 0 0 0,-18 25 1 0 0,8-17-49 0 0,-2-1 0 0 0,0-1 1 0 0,-32 30-1 0 0,42-46-197 0 0,-1-1 0 0 0,0-1 0 0 0,-1 0 0 0 0,0 0 0 0 0,-1-2 1 0 0,0 0-1 0 0,-1-1 0 0 0,-24 9 0 0 0,40-16-56 0 0,-1-1 1 0 0,0 1 0 0 0,1-1 0 0 0,-1 1-1 0 0,0-1 1 0 0,0 0 0 0 0,1 0-1 0 0,-1 0 1 0 0,0 0 0 0 0,1 0-1 0 0,-1 0 1 0 0,0 0 0 0 0,0-1-1 0 0,1 1 1 0 0,-1 0 0 0 0,0-1-1 0 0,1 1 1 0 0,-1-1 0 0 0,1 0-1 0 0,-1 0 1 0 0,1 0 0 0 0,-1 1-1 0 0,1-1 1 0 0,-1-1 0 0 0,1 1-1 0 0,0 0 1 0 0,0 0 0 0 0,-1 0-1 0 0,1-1 1 0 0,0 1 0 0 0,0 0-1 0 0,0-1 1 0 0,-1-2 0 0 0,-3-8-1417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36 8287 0 0,'4'-3'243'0'0,"1"-1"0"0"0,-1 1 0 0 0,0 0 0 0 0,1 0 0 0 0,0 0 0 0 0,-1 1 0 0 0,1 0 0 0 0,0 0 0 0 0,8-3 0 0 0,-6 4 841 0 0,-1-1 0 0 0,1 1 0 0 0,-1 1 1 0 0,8-1-1 0 0,-13 3-560 0 0,1 3-439 0 0,-1 1 0 0 0,1-1 1 0 0,-1 0-1 0 0,-1 1 0 0 0,1-1 1 0 0,-1 1-1 0 0,0 0 0 0 0,0-1 0 0 0,0 1 1 0 0,-1-1-1 0 0,-2 8 0 0 0,-2 10 66 0 0,-12 29 0 0 0,16-47-96 0 0,-37 93 1106 0 0,-71 131 0 0 0,-76 79 585 0 0,109-199-1549 0 0,-20 31-238 0 0,94-138-43 0 0,1-1 0 0 0,1 1 1 0 0,-1-1-1 0 0,0 1 0 0 0,0 0 0 0 0,1-1 0 0 0,-1 1 1 0 0,0 0-1 0 0,1-1 0 0 0,0 1 0 0 0,-1 0 1 0 0,1 0-1 0 0,0 0 0 0 0,0-1 0 0 0,0 1 1 0 0,1 2-1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774 753 9271 0 0,'0'0'423'0'0,"-1"1"-8"0"0,1 0-420 0 0,-9 16 1442 0 0,1 0 0 0 0,-10 32 2880 0 0,30-55-3043 0 0,-3-1-962 0 0,-1 0-1 0 0,1 0 1 0 0,-1-1 0 0 0,0 0 0 0 0,8-11 0 0 0,31-49 181 0 0,-20 21-438 0 0,-3-1 1 0 0,27-73 0 0 0,-11 22-421 0 0,-25 67 206 0 0,104-265-3178 0 0,-118 294 3269 0 0,0 0 0 0 0,0 0-1 0 0,-1 1 1 0 0,1-1 0 0 0,-1 0-1 0 0,0 0 1 0 0,0 0 0 0 0,0 0-1 0 0,0 0 1 0 0,-1 0 0 0 0,1 0-1 0 0,-1 1 1 0 0,0-1 0 0 0,0-3-1 0 0,0 5 59 0 0,1 0-1 0 0,-1 0 1 0 0,0 0-1 0 0,1 0 0 0 0,-1 0 1 0 0,0 0-1 0 0,0 0 0 0 0,0 0 1 0 0,0 0-1 0 0,0 0 0 0 0,0 0 1 0 0,0 0-1 0 0,0 1 0 0 0,0-1 1 0 0,0 0-1 0 0,0 1 1 0 0,0-1-1 0 0,0 1 0 0 0,-1-1 1 0 0,1 1-1 0 0,0 0 0 0 0,0 0 1 0 0,-1-1-1 0 0,1 1 0 0 0,0 0 1 0 0,0 0-1 0 0,-1 0 0 0 0,1 0 1 0 0,0 0-1 0 0,0 1 1 0 0,-1-1-1 0 0,1 0 0 0 0,0 0 1 0 0,-2 1-1 0 0,-7 3 38 0 0,-1 0 1 0 0,1 1-1 0 0,0 0 1 0 0,1 1-1 0 0,-1 0 1 0 0,1 0-1 0 0,0 1 1 0 0,1 0-1 0 0,-13 13 1 0 0,-8 11 98 0 0,-27 40 1 0 0,52-65-116 0 0,-54 75 259 0 0,3 3 1 0 0,4 2 0 0 0,4 2-1 0 0,4 2 1 0 0,-34 102 0 0 0,-6 69-154 0 0,43-137 10 0 0,28-94-64 0 0,-1 0 1 0 0,-17 28-1 0 0,12-28 11 0 0,-1-1-1 0 0,-2-1 1 0 0,0 0 0 0 0,-32 29-1 0 0,-25 31 214 0 0,4-5 12 0 0,60-69-236 0 0,-1 0 0 0 0,-1-1 0 0 0,-25 16 0 0 0,28-23-1692 0 0,13-6 1601 0 0,0 0 1 0 0,0 0 0 0 0,-1 0-1 0 0,1 0 1 0 0,0 0 0 0 0,0 0-1 0 0,0 0 1 0 0,0 0-1 0 0,0 0 1 0 0,0 0 0 0 0,0 0-1 0 0,0 0 1 0 0,-1 0 0 0 0,1 0-1 0 0,0 0 1 0 0,0 0 0 0 0,0 0-1 0 0,0 0 1 0 0,0 0 0 0 0,0 0-1 0 0,0-1 1 0 0,0 1-1 0 0,0 0 1 0 0,-1 0 0 0 0,1 0-1 0 0,0 0 1 0 0,0 0 0 0 0,0 0-1 0 0,0 0 1 0 0,0 0 0 0 0,0 0-1 0 0,0 0 1 0 0,0-1-1 0 0,0 1 1 0 0,0 0 0 0 0,0 0-1 0 0,0 0 1 0 0,0 0 0 0 0,0 0-1 0 0,0 0 1 0 0,0 0 0 0 0,0-1-1 0 0,0 1 1 0 0,3-9-2570 0 0,5-12-3515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68 117 14279 0 0,'-8'5'445'0'0,"0"0"0"0"0,0 0 0 0 0,0 1 0 0 0,-7 7 0 0 0,13-11-260 0 0,0 1 1 0 0,0-1 0 0 0,0 1-1 0 0,0-1 1 0 0,1 1-1 0 0,-1 0 1 0 0,1-1-1 0 0,0 1 1 0 0,0 0-1 0 0,0 0 1 0 0,0 0-1 0 0,0 0 1 0 0,0 0-1 0 0,1 0 1 0 0,0 0-1 0 0,-1 4 1 0 0,2-6-126 0 0,0 1 1 0 0,-1-1-1 0 0,1 0 0 0 0,-1 0 1 0 0,1 0-1 0 0,0 0 0 0 0,0 0 1 0 0,0 0-1 0 0,0-1 0 0 0,0 1 1 0 0,0 0-1 0 0,0 0 0 0 0,0 0 1 0 0,0-1-1 0 0,0 1 0 0 0,0-1 1 0 0,0 1-1 0 0,0-1 1 0 0,2 1-1 0 0,-2-1-11 0 0,5 3 85 0 0,2-1 0 0 0,-1 0 1 0 0,0-1-1 0 0,0 0 0 0 0,0 0 0 0 0,1 0 0 0 0,-1-1 1 0 0,0 0-1 0 0,12-2 0 0 0,10-2 186 0 0,28-8 0 0 0,-40 8-209 0 0,514-143 406 0 0,-515 141-1712 0 0,0 0-1 0 0,0-1 1 0 0,-1-1-1 0 0,0 0 1 0 0,15-12-1 0 0,-22 14-788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7367 0 0,'0'0'568'0'0,"-2"1"-373"0"0,-35 39 2263 0 0,1 2-1 0 0,-42 64 1 0 0,-49 102-162 0 0,49-82-1704 0 0,-46 87-421 0 0,72-121-50 0 0,17-31-23 0 0,15-30-32 0 0,14-23-260 0 0,1 0 0 0 0,0 0 0 0 0,-4 10 0 0 0,8-16-724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14855 0 0,'0'0'1350'0'0,"2"1"-1036"0"0,0 2-173 0 0,1 1 0 0 0,-1-1 0 0 0,0 0 0 0 0,0 1 0 0 0,0-1 0 0 0,0 1 0 0 0,0-1 0 0 0,-1 1 0 0 0,0 0 0 0 0,0 0 0 0 0,0 0 0 0 0,0 0 0 0 0,0 0 0 0 0,-1-1 0 0 0,0 7 0 0 0,0 8 186 0 0,-1-1 0 0 0,-5 24 0 0 0,1-3 40 0 0,4-30-307 0 0,-1 12 209 0 0,1 39 0 0 0,1-53-287 0 0,0-1 0 0 0,1 0 0 0 0,0 0 0 0 0,0 0 0 0 0,0 0 0 0 0,1 0 0 0 0,-1-1 0 0 0,1 1 0 0 0,0 0 0 0 0,1-1 1 0 0,-1 1-1 0 0,1-1 0 0 0,3 5 0 0 0,-4-8-135 0 0,-1 1-1 0 0,1-1 1 0 0,-1 0-1 0 0,1 0 1 0 0,0 0 0 0 0,-1 0-1 0 0,1 0 1 0 0,0 0 0 0 0,3 1-1 0 0,11 2-4624 0 0,1-4-1317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0 6911 0 0,'-2'2'2834'0'0,"-32"27"3826"0"0,0 2-4438 0 0,-38 33-1398 0 0,-9 8-450 0 0,-70 52 288 0 0,127-106-774 0 0,-1-2 0 0 0,-1-1 0 0 0,0-1 0 0 0,-1-1 0 0 0,-1-2 0 0 0,0 0 0 0 0,-37 8 0 0 0,62-18 78 0 0,1-1 0 0 0,-1 0 0 0 0,1 1 0 0 0,-1-1 0 0 0,1 0 0 0 0,-1 0 0 0 0,1 0 0 0 0,-1-1 0 0 0,1 1 0 0 0,-1-1 0 0 0,1 1 0 0 0,-1-1 0 0 0,1 0 0 0 0,0 0 0 0 0,0 0 0 0 0,-5-2 0 0 0,7 2 25 0 0,-1 0 0 0 0,0 0 0 0 0,1 0 0 0 0,-1 0 0 0 0,1 1 0 0 0,-1-1 0 0 0,1 0 0 0 0,-1 0 0 0 0,1 0 1 0 0,-1 0-1 0 0,1-1 0 0 0,0 1 0 0 0,0 0 0 0 0,-1 0 0 0 0,1 0 0 0 0,0 0 0 0 0,0 0 0 0 0,0 0 0 0 0,1-2 1 0 0,3-19-164 0 0,29-49-751 0 0,-26 57 534 0 0,-7 13 141 0 0,-6-5-60 0 0,4 6 306 0 0,0-1-1 0 0,0 0 1 0 0,0 1-1 0 0,0-1 1 0 0,0 1-1 0 0,0 0 0 0 0,0 0 1 0 0,0 0-1 0 0,-1 0 1 0 0,1 0-1 0 0,0 0 1 0 0,0 0-1 0 0,0 1 1 0 0,0-1-1 0 0,0 1 1 0 0,0 0-1 0 0,0-1 1 0 0,0 1-1 0 0,0 0 0 0 0,-3 2 1 0 0,-2 1 45 0 0,0 0-1 0 0,0 1 1 0 0,0 0 0 0 0,-7 6-1 0 0,7-3 98 0 0,0 0 1 0 0,0 0-1 0 0,0 1 0 0 0,1 0 0 0 0,1 0 0 0 0,0 1 1 0 0,0-1-1 0 0,-7 21 0 0 0,2 2 618 0 0,-8 50 0 0 0,14-53-291 0 0,1 1 1 0 0,1 38-1 0 0,1-13-9 0 0,1-41-316 0 0,3 23 0 0 0,-1-22-44 0 0,-1 0 0 0 0,0 0 0 0 0,-3 19 0 0 0,1-30 102 0 0,1-2-745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 12439 0 0,'0'0'1982'0'0,"-2"-1"-1273"0"0,-3 1-587 0 0,0-1 0 0 0,0 1 0 0 0,0 1 0 0 0,0-1 0 0 0,-1 1 0 0 0,1-1 0 0 0,0 1 0 0 0,0 1 0 0 0,1-1 0 0 0,-1 1 0 0 0,0 0 0 0 0,0 0 0 0 0,1 0 0 0 0,-1 1 0 0 0,1-1 0 0 0,0 1-1 0 0,-5 4 1 0 0,-10 9-147 0 0,1 0 0 0 0,-22 26 0 0 0,27-28 254 0 0,-20 24 93 0 0,1 2 0 0 0,3 0 1 0 0,1 2-1 0 0,-30 61 0 0 0,53-94-209 0 0,1 0-1 0 0,0 0 1 0 0,1 0 0 0 0,0 1 0 0 0,0 0 0 0 0,-2 18-1 0 0,4-25-95 0 0,1 0-1 0 0,0 0 1 0 0,0 0-1 0 0,0 0 1 0 0,1-1-1 0 0,-1 1 1 0 0,1 0-1 0 0,-1 0 1 0 0,1 0-1 0 0,0-1 1 0 0,0 1-1 0 0,0 0 1 0 0,0-1-1 0 0,1 1 0 0 0,-1-1 1 0 0,1 1-1 0 0,-1-1 1 0 0,1 0-1 0 0,0 1 1 0 0,0-1-1 0 0,0 0 1 0 0,0 0-1 0 0,1 0 1 0 0,-1-1-1 0 0,0 1 1 0 0,1-1-1 0 0,4 3 1 0 0,0-1-165 0 0,-1-1 1 0 0,1 0-1 0 0,-1 0 1 0 0,1-1 0 0 0,0 1-1 0 0,11-1 1 0 0,-10 0-1534 0 0,0-2 0 0 0,-1 1 1 0 0,9-2-1 0 0,-1-1-3762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3223 0 0,'-1'2'2951'0'0,"-16"29"3719"0"0,5 7-3316 0 0,7-21-2686 0 0,2 1 1 0 0,-2 25-1 0 0,4-30-460 0 0,2 1-1 0 0,-1-1 1 0 0,2 0 0 0 0,0 0-1 0 0,0 1 1 0 0,1-1-1 0 0,9 23 1 0 0,-9-28-171 0 0,1 0 0 0 0,0-1 0 0 0,0 1 0 0 0,0-1 0 0 0,1 1 0 0 0,0-1 1 0 0,1-1-1 0 0,-1 1 0 0 0,1-1 0 0 0,0 0 0 0 0,1 0 0 0 0,0-1 0 0 0,8 6 0 0 0,-10-8-183 0 0,-1-1 0 0 0,1 0-1 0 0,0 0 1 0 0,0-1 0 0 0,0 0-1 0 0,0 1 1 0 0,0-2 0 0 0,0 1-1 0 0,0 0 1 0 0,0-1 0 0 0,1 0-1 0 0,-1 0 1 0 0,0-1 0 0 0,0 0-1 0 0,9-1 1 0 0,10-6-1129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 2759 0 0,'7'-6'13299'0'0,"-5"9"-13181"0"0,-1 0 1 0 0,0-1-1 0 0,1 1 1 0 0,-1 0-1 0 0,0 0 1 0 0,0 1-1 0 0,-1-1 0 0 0,1 0 1 0 0,-1 0-1 0 0,1 0 1 0 0,-1 0-1 0 0,0 1 1 0 0,0-1-1 0 0,-1 0 1 0 0,1 0-1 0 0,-2 5 1 0 0,-1 8 269 0 0,-11 29 1 0 0,-11 18 619 0 0,-2-1 1 0 0,-39 63 0 0 0,-82 109 170 0 0,89-143-1002 0 0,-29 62-15 0 0,78-130-237 0 0,0 0 1 0 0,1 1-1 0 0,1 0 0 0 0,-9 49 0 0 0,15-44-1655 0 0,15-31-1054 0 0,3-3 1190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14743 0 0,'0'0'1335'0'0,"1"2"-1096"0"0,8 20-59 0 0,1-1 0 0 0,1 0 1 0 0,1-1-1 0 0,15 20 0 0 0,2 4 411 0 0,9 16 20 0 0,-2 2 0 0 0,46 114 1 0 0,-72-148-270 0 0,-1 0 0 0 0,-1 0 0 0 0,-1 1 0 0 0,-2 0 0 0 0,-1 0 0 0 0,-1 0 0 0 0,-2 0 0 0 0,-1 1 0 0 0,-5 41 0 0 0,1-43-107 0 0,-2 0 0 0 0,-1-1 0 0 0,-1 0 0 0 0,-1 0 0 0 0,-1-1 0 0 0,-2 0 0 0 0,-18 32 0 0 0,12-28-137 0 0,-23 30-1 0 0,33-51-80 0 0,0 1 0 0 0,0-2 0 0 0,0 1 0 0 0,-1-1 0 0 0,-1 0 0 0 0,1-1 0 0 0,-12 7 0 0 0,6-7-6 0 0,-15 9-10 0 0,28-15 0 0 0,0 1 0 0 0,1-1 0 0 0,-1 1 0 0 0,0-1 0 0 0,1 1 0 0 0,-1 0 0 0 0,1 0-1 0 0,-1 0 1 0 0,1-1 0 0 0,0 2 0 0 0,0-1 0 0 0,-2 3 0 0 0,-11 25 247 0 0,9-20-2083 0 0,0 0-4081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690 885 919 0 0,'0'2'7124'0'0,"-2"17"-1514"0"0,-1 31-1 0 0,16-60-4868 0 0,-7 4-571 0 0,0 0 0 0 0,0 0-1 0 0,-1-1 1 0 0,0 0 0 0 0,6-10-1 0 0,18-41 441 0 0,-18 35-499 0 0,22-55-2 0 0,44-156 1 0 0,-63 187-239 0 0,-4 11-372 0 0,-1 1 0 0 0,-2-2 0 0 0,-1 1 0 0 0,-2 0 0 0 0,-2-1 0 0 0,-4-69 0 0 0,0 92 276 0 0,0 1 1 0 0,0 0-1 0 0,-2 0 1 0 0,1 0-1 0 0,-2 0 1 0 0,0 0-1 0 0,-6-12 1 0 0,10 24 212 0 0,1 0 0 0 0,0 0 0 0 0,-1 0-1 0 0,1 0 1 0 0,-1 1 0 0 0,0-1 0 0 0,1 0 0 0 0,-1 0 0 0 0,0 0 0 0 0,1 0 0 0 0,-1 1 0 0 0,0-1 0 0 0,0 0 0 0 0,0 1 0 0 0,0-1 0 0 0,1 1 0 0 0,-1-1 0 0 0,0 1 0 0 0,0-1 0 0 0,0 1 0 0 0,0-1 0 0 0,0 1 0 0 0,0 0 0 0 0,0 0 0 0 0,-1 0 0 0 0,1-1 0 0 0,0 1 0 0 0,0 0 0 0 0,0 0 0 0 0,0 0 0 0 0,0 1 0 0 0,0-1 0 0 0,0 0 0 0 0,0 0 0 0 0,0 1 0 0 0,0-1 0 0 0,0 0 0 0 0,0 1 0 0 0,0-1 0 0 0,0 1 0 0 0,0-1 0 0 0,0 1 0 0 0,-1 0 0 0 0,-1 2 2 0 0,0 0 1 0 0,0 1 0 0 0,0-1 0 0 0,0 1 0 0 0,1-1 0 0 0,-1 1 0 0 0,1 0 0 0 0,0 0 0 0 0,-3 6 0 0 0,-3 11 111 0 0,2 1 1 0 0,0 0-1 0 0,-4 29 1 0 0,-2 72 407 0 0,4-38-197 0 0,-87 450 547 0 0,76-457-822 0 0,-3-2 0 0 0,-3-1 1 0 0,-4-1-1 0 0,-39 73 0 0 0,46-107-82 0 0,-1-1-1 0 0,-2-2 0 0 0,-2 0 1 0 0,-1-2-1 0 0,-2-1 0 0 0,-1-1 1 0 0,-1-2-1 0 0,-59 43 0 0 0,-13-5-581 0 0,88-60 143 0 0,0-1-1 0 0,0 0 1 0 0,-1-2 0 0 0,-31 9 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27 263 12095 0 0,'-2'0'554'0'0,"-22"-7"3178"0"0,46 0-2796 0 0,97-28 1067 0 0,120-54 1 0 0,90-27-1440 0 0,-288 107-878 0 0,-21 10-1154 0 0,-19 0 840 0 0,1-1 1 0 0,0 0-1 0 0,-1 1 0 0 0,1 0 0 0 0,-1-1 1 0 0,1 1-1 0 0,-1 0 0 0 0,4 2 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0,'0'0'1278'0'0,"3"1"-558"0"0,9 4-287 0 0,0 1-1 0 0,0 1 1 0 0,0 0 0 0 0,0 1 0 0 0,-1 0 0 0 0,-1 1 0 0 0,1 0 0 0 0,-2 0 0 0 0,1 1 0 0 0,-1 1-1 0 0,-1-1 1 0 0,11 18 0 0 0,7 16 314 0 0,41 94 1 0 0,-46-91-408 0 0,-7-18-228 0 0,57 137 172 0 0,-67-153-336 0 0,6 28-1 0 0,-10-40-500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14223 0 0,'-12'6'301'0'0,"0"0"1"0"0,0 1-1 0 0,1 1 0 0 0,0 0 0 0 0,1 1 0 0 0,-18 17 0 0 0,-50 69 1464 0 0,33-37-1087 0 0,-19 22-326 0 0,-14 16-188 0 0,38-56-2124 0 0,28-30-1937 0 0,0 1-1889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7831 0 0,'0'0'603'0'0,"-1"2"-150"0"0,-1 10 1820 0 0,-2 3-620 0 0,2 0-1 0 0,0 0 0 0 0,-1 27 1 0 0,3-39-1873 0 0,0 1 0 0 0,1-1 0 0 0,-1 1 0 0 0,0-1 0 0 0,1 0 0 0 0,0 0-1 0 0,0 1 1 0 0,0-1 0 0 0,0 0 0 0 0,1 0 0 0 0,-1 0 0 0 0,1 0 0 0 0,-1 0 0 0 0,1 0 0 0 0,0-1 0 0 0,0 1 0 0 0,1-1 0 0 0,-1 1 0 0 0,0-1 0 0 0,1 0 0 0 0,-1 1 0 0 0,1-1 0 0 0,4 2 0 0 0,2 0-5150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11055 0 0,'-2'1'852'0'0,"-5"1"-677"0"0,0 0 0 0 0,1 1 0 0 0,0 0-1 0 0,0 1 1 0 0,0-1 0 0 0,0 1-1 0 0,0 0 1 0 0,1 0 0 0 0,-1 1 0 0 0,-5 6-1 0 0,-5 7 1145 0 0,-22 35 0 0 0,10-14-917 0 0,-92 140 834 0 0,109-160-1185 0 0,0 1 0 0 0,2 0 0 0 0,-10 31 0 0 0,16-42-12 0 0,1 0 1 0 0,0 0-1 0 0,0 0 1 0 0,1 0-1 0 0,0 0 1 0 0,1 0 0 0 0,0 0-1 0 0,0 1 1 0 0,1-1-1 0 0,0 0 1 0 0,3 9-1 0 0,-4-15-52 0 0,1 0 1 0 0,0 0-1 0 0,1-1 0 0 0,-1 1 0 0 0,0 0 1 0 0,1-1-1 0 0,0 1 0 0 0,-1-1 0 0 0,1 1 1 0 0,0-1-1 0 0,0 0 0 0 0,0 0 0 0 0,1 0 1 0 0,-1 0-1 0 0,4 2 0 0 0,15 4-4881 0 0,-4-5-984 0 0</inkml:trace>
  <inkml:trace contextRef="#ctx0" brushRef="#br0" timeOffset="1">417 256 7367 0 0,'0'2'568'0'0,"0"12"-477"0"0,4 85 6275 0 0,-3-84-5525 0 0,1-1 0 0 0,1 1 0 0 0,1-1 0 0 0,9 25 0 0 0,-7-27-692 0 0,0 0 1 0 0,1-1-1 0 0,0 0 0 0 0,0 0 1 0 0,2-1-1 0 0,-1 0 1 0 0,1 0-1 0 0,0-1 1 0 0,1 0-1 0 0,0 0 1 0 0,1-2-1 0 0,0 1 1 0 0,0-1-1 0 0,0-1 1 0 0,1 0-1 0 0,0 0 1 0 0,23 7-1 0 0,-28-12-348 0 0,1 0 1 0 0,-1 0-1 0 0,0 0 0 0 0,1-1 0 0 0,-1 0 0 0 0,0 0 0 0 0,10-2 1 0 0,-12 1 35 0 0,-1 1 1 0 0,0-2 0 0 0,0 1 0 0 0,1 0 0 0 0,-1-1-1 0 0,0 0 1 0 0,0 0 0 0 0,-1 0 0 0 0,1 0 0 0 0,0 0-1 0 0,-1-1 1 0 0,1 0 0 0 0,4-4 0 0 0,-3 0-1209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9671 0 0,'0'0'1178'0'0,"-2"0"-254"0"0,-5 0-549 0 0,1 1 1 0 0,-1 0-1 0 0,1 1 0 0 0,-1 0 1 0 0,1 0-1 0 0,0 0 1 0 0,-1 0-1 0 0,1 1 1 0 0,0 0-1 0 0,1 1 1 0 0,-7 4-1 0 0,-11 9-138 0 0,-26 24 0 0 0,40-33 138 0 0,-191 201 1674 0 0,121-122-1899 0 0,43-48-103 0 0,-42 47-746 0 0,77-84-116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0,'0'0'707'0'0,"0"2"-464"0"0,-1 1 67 0 0,1 0 0 0 0,1 1 0 0 0,-1-1 0 0 0,0 0 1 0 0,1 0-1 0 0,0 0 0 0 0,-1 0 0 0 0,1 0 0 0 0,1 0 1 0 0,-1 0-1 0 0,0 0 0 0 0,1 0 0 0 0,-1 0 0 0 0,1 0 1 0 0,0-1-1 0 0,0 1 0 0 0,0-1 0 0 0,0 1 0 0 0,0-1 0 0 0,5 4 1 0 0,5 3 108 0 0,0 1 1 0 0,0-1-1 0 0,15 7 1 0 0,3 1-39 0 0,-8-6-44 0 0,-1 2 0 0 0,0 1 0 0 0,0 0-1 0 0,-1 1 1 0 0,20 22 0 0 0,-29-26-132 0 0,-1 1-1 0 0,0 0 1 0 0,-1 1 0 0 0,-1 0-1 0 0,0 1 1 0 0,9 18 0 0 0,-14-22-116 0 0,0-1 1 0 0,0 1 0 0 0,0-1 0 0 0,-1 1-1 0 0,-1 0 1 0 0,0 0 0 0 0,0 0 0 0 0,-1 0-1 0 0,0 0 1 0 0,-1 0 0 0 0,-1 10-1 0 0,-2-2-4 0 0,-1-1-1 0 0,-1 0 0 0 0,0 0 0 0 0,-1-1 0 0 0,-1 0 0 0 0,0 0 0 0 0,-2-1 0 0 0,1 0 0 0 0,-2 0 0 0 0,-12 13 0 0 0,-12 10-201 0 0,-1-2-1 0 0,-50 40 0 0 0,37-38-2929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1049 7919 0 0,'-2'1'363'0'0,"-2"4"-295"0"0,1-1 0 0 0,-1 1 0 0 0,1 0 0 0 0,0 0 0 0 0,0 0 0 0 0,0 0 0 0 0,1 0 0 0 0,-3 6 0 0 0,4-8 176 0 0,0-1 0 0 0,-1 0 0 0 0,1 0 0 0 0,-1-1 0 0 0,0 1 0 0 0,1 0-1 0 0,-1 0 1 0 0,0-1 0 0 0,0 1 0 0 0,0-1 0 0 0,0 0 0 0 0,0 0 0 0 0,-1 1 0 0 0,-1 0 0 0 0,2-2 96 0 0,1 1 478 0 0,0-1-667 0 0,0 0 0 0 0,1 0 0 0 0,-1 0 0 0 0,0 0 0 0 0,0 0 0 0 0,1 0 0 0 0,-1-1 0 0 0,0 1 0 0 0,0 0-1 0 0,1 0 1 0 0,-1-1 0 0 0,0 1 0 0 0,1 0 0 0 0,-1-1 0 0 0,0 1 0 0 0,1-1 0 0 0,-1 1 0 0 0,1-1 0 0 0,-1 1 0 0 0,1-1 0 0 0,-1 1-1 0 0,1-1 1 0 0,-1-1 0 0 0,0 1-27 0 0,0-1 0 0 0,1 1-1 0 0,-1-1 1 0 0,1 0 0 0 0,-1 1 0 0 0,1-1-1 0 0,0 0 1 0 0,0 1 0 0 0,0-1-1 0 0,0-2 1 0 0,1-3 21 0 0,0 0-1 0 0,0 0 1 0 0,1 0-1 0 0,3-9 1 0 0,19-46 258 0 0,36-69 0 0 0,27-33-405 0 0,198-404-1956 0 0,-282 561 1933 0 0,2-4 0 0 0,-1 0 0 0 0,6-23 0 0 0,-9 31 26 0 0,0 1 0 0 0,-1-1 0 0 0,1 1 0 0 0,-1-1 0 0 0,0 0 0 0 0,0 1 0 0 0,0-1 0 0 0,0 1 0 0 0,-1-1 0 0 0,1 0 0 0 0,-1 1 0 0 0,1-1 0 0 0,-1 1 0 0 0,0-1 0 0 0,0 1 0 0 0,0-1 0 0 0,0 1 0 0 0,-1 0 0 0 0,-2-4 0 0 0,3 5 7 0 0,-1-1 0 0 0,1 1 0 0 0,-1 0 0 0 0,1 0 0 0 0,-1 0 0 0 0,1 1 0 0 0,-1-1 0 0 0,0 0 0 0 0,1 0 0 0 0,-1 1 0 0 0,0-1 0 0 0,0 1 0 0 0,0 0 0 0 0,1 0 1 0 0,-1-1-1 0 0,0 1 0 0 0,0 0 0 0 0,0 1 0 0 0,0-1 0 0 0,1 0 0 0 0,-1 0 0 0 0,0 1 0 0 0,0-1 0 0 0,1 1 0 0 0,-3 0 0 0 0,-4 2-8 0 0,0 1 1 0 0,0 0-1 0 0,-14 9 1 0 0,5-1-29 0 0,0 1 0 0 0,1 1 0 0 0,1 0 0 0 0,-21 25 0 0 0,-47 72-35 0 0,47-51 29 0 0,-55 124-1 0 0,61-119 40 0 0,-8 23-5 0 0,-28 96 0 0 0,-10 98 0 0 0,63-232 2 0 0,-3-1-1 0 0,-1 0 0 0 0,-3-1 0 0 0,-2-1 1 0 0,-2-1-1 0 0,-37 53 0 0 0,-13 3 89 0 0,-119 130 1 0 0,149-183-97 0 0,-76 82-296 0 0,112-123-1577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14 237 6447 0 0,'-14'-8'12612'0'0,"20"7"-12295"0"0,0 0 0 0 0,0 0 0 0 0,0 0 0 0 0,0-1 0 0 0,9-3 0 0 0,1-1-91 0 0,310-102 1417 0 0,-240 78-1450 0 0,114-38-673 0 0,-197 66 359 0 0,-2 2 23 0 0,0-1 0 0 0,1 1 0 0 0,-1-1 0 0 0,0 1 0 0 0,0 0 0 0 0,0-1 0 0 0,1 1 0 0 0,-1 0 0 0 0,0 0 0 0 0,0 0 0 0 0,1 0 0 0 0,-1 0 0 0 0,0 0 0 0 0,0 0 0 0 0,1 1 0 0 0,-1-1 0 0 0,3 1 0 0 0,0 7-1017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11951 0 0,'-5'-10'1275'0'0,"1"5"128"0"0,5 8-641 0 0,7 20-162 0 0,41 97 1938 0 0,-39-101-2158 0 0,0 0 1 0 0,1-1-1 0 0,0 0 1 0 0,18 19-1 0 0,168 170 844 0 0,-196-206-1263 0 0,0 0 0 0 0,0 0-1 0 0,0 0 1 0 0,0 0 0 0 0,0 0 0 0 0,1 0-1 0 0,-1-1 1 0 0,0 1 0 0 0,1 0-1 0 0,-1-1 1 0 0,0 1 0 0 0,1-1 0 0 0,-1 1-1 0 0,1-1 1 0 0,-1 0 0 0 0,0 0 0 0 0,3 0-1 0 0,-2 0-133 0 0,0 0 0 0 0,-1-1 0 0 0,1 0 0 0 0,0 1 0 0 0,-1-1-1 0 0,1 0 1 0 0,-1 0 0 0 0,1 0 0 0 0,-1 0 0 0 0,1 0 0 0 0,-1 0 0 0 0,0 0 0 0 0,0 0-1 0 0,2-3 1 0 0,6-7-1307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7367 0 0,'0'0'568'0'0,"-2"0"-373"0"0,-4 1 149 0 0,1-1 0 0 0,-1 1 0 0 0,0 0 0 0 0,1 1 1 0 0,-1-1-1 0 0,1 1 0 0 0,-1 0 0 0 0,1 1 0 0 0,0-1 0 0 0,-7 5 0 0 0,-7 6 1498 0 0,-22 19 0 0 0,28-22-1815 0 0,-81 72 1464 0 0,-93 104-1 0 0,95-95-1058 0 0,62-67-311 0 0,6-5-1248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8287 0 0,'0'0'382'0'0,"-1"2"-8"0"0,-81 94 1422 0 0,34-36 783 0 0,-45 41-285 0 0,48-55-2045 0 0,-49 65 0 0 0,94-110-248 0 0,-16 21 189 0 0,-21 37 1 0 0,33-51-100 0 0,1 0 0 0 0,-1 0-1 0 0,2 1 1 0 0,-1-1 0 0 0,1 0 0 0 0,0 1 0 0 0,1 0 0 0 0,-1 16 0 0 0,2-13-113 0 0,1-1-1 0 0,1 0 1 0 0,-1 0 0 0 0,2 0 0 0 0,-1 0-1 0 0,2 0 1 0 0,0-1 0 0 0,0 1-1 0 0,0-1 1 0 0,1 0 0 0 0,1 0 0 0 0,0-1-1 0 0,0 0 1 0 0,1 0 0 0 0,0 0 0 0 0,14 13-1 0 0,-17-20-1407 0 0,8 2-4220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9215 0 0,'0'0'707'0'0,"-1"2"-464"0"0,-1 9 240 0 0,1 0 0 0 0,0 1 1 0 0,0-1-1 0 0,1 0 1 0 0,1 0-1 0 0,0 0 0 0 0,0 0 1 0 0,1 0-1 0 0,1 0 0 0 0,-1 0 1 0 0,2 0-1 0 0,0-1 0 0 0,0 1 1 0 0,1-1-1 0 0,0 0 1 0 0,0 0-1 0 0,8 9 0 0 0,-4-7-331 0 0,1 0-1 0 0,0-1 0 0 0,0 0 0 0 0,1 0 0 0 0,0-1 1 0 0,1-1-1 0 0,1 0 0 0 0,-1 0 0 0 0,1-1 1 0 0,1-1-1 0 0,-1 0 0 0 0,20 6 0 0 0,2-3-408 0 0,1-1-1 0 0,0-1 0 0 0,54 3 1 0 0,-72-10-545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10135 0 0,'-4'-7'1050'0'0,"4"5"-919"0"0,-1 1 1 0 0,1 0 0 0 0,-1 0 0 0 0,0 0 0 0 0,1 0 0 0 0,-1 0-1 0 0,0 0 1 0 0,0 0 0 0 0,0 0 0 0 0,0 0 0 0 0,0 0 0 0 0,0 1-1 0 0,0-1 1 0 0,0 0 0 0 0,0 1 0 0 0,0-1 0 0 0,0 1 0 0 0,0-1-1 0 0,-1 1 1 0 0,1-1 0 0 0,0 1 0 0 0,0 0 0 0 0,-1-1 0 0 0,1 1-1 0 0,0 0 1 0 0,-2 0 0 0 0,0 1 74 0 0,-1 0 0 0 0,1 1 0 0 0,0-1 1 0 0,0 0-1 0 0,0 1 0 0 0,0 0 0 0 0,0 0 0 0 0,-4 3 0 0 0,-22 15-129 0 0,9-7-36 0 0,-33 30 1 0 0,-7 17-42 0 0,-63 80 0 0 0,103-117-66 0 0,13-16-21 0 0,1-1 0 0 0,-10 15 1 0 0,16-19-313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12815 0 0,'0'0'1158'0'0,"-2"0"-954"0"0,-7 0-69 0 0,1 1 0 0 0,0 0 0 0 0,0 1 0 0 0,0 0 0 0 0,0 0 0 0 0,0 1 0 0 0,0 0 0 0 0,0 0 0 0 0,1 1 0 0 0,-1 0 0 0 0,1 0 0 0 0,0 1 0 0 0,1 0 0 0 0,-1 0 1 0 0,-5 7-1 0 0,-12 11 605 0 0,2 1 1 0 0,-29 41 0 0 0,34-41-366 0 0,-202 292 2261 0 0,109-151-2378 0 0,70-106-137 0 0,-31 68 0 0 0,52-90-420 0 0,3 1 0 0 0,1 0 0 0 0,-12 51 0 0 0,22-65-4769 0 0,1-2-1724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4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13703 0 0,'0'0'630'0'0,"-1"2"-14"0"0,-1 5-579 0 0,0-1 1 0 0,1 0 0 0 0,0 1-1 0 0,0-1 1 0 0,0 1 0 0 0,1 0-1 0 0,0-1 1 0 0,1 1 0 0 0,-1-1-1 0 0,1 1 1 0 0,2 8 0 0 0,3 8 381 0 0,15 41 0 0 0,-4-27-38 0 0,2 0-1 0 0,22 33 1 0 0,21 41 389 0 0,-52-90-623 0 0,-1 0 0 0 0,-1 1 0 0 0,-1 0 0 0 0,-1 1 0 0 0,-1-1 0 0 0,-1 1-1 0 0,-1 0 1 0 0,1 33 0 0 0,-5-41-62 0 0,0 0 0 0 0,0 0 0 0 0,-2 0 0 0 0,0 0 0 0 0,0 0 0 0 0,-1-1 0 0 0,-1 1 0 0 0,-1-1 0 0 0,0 0 0 0 0,0-1 0 0 0,-2 1 0 0 0,0-2 0 0 0,-17 24 0 0 0,-3-5-712 0 0,-1-2 0 0 0,-2-1-1 0 0,-37 27 1 0 0,41-35-696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83 1375 0 0,'0'0'66'0'0,"0"-1"-8"0"0,-3-3 2382 0 0,5-8 6484 0 0,8-1-7805 0 0,-6 7 457 0 0,-3 5-908 0 0,28-11 2329 0 0,93-15-1003 0 0,-100 24-1960 0 0,0 1-1 0 0,0 1 1 0 0,36 2-1 0 0,-2 2-2359 0 0,-39-1 1044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5063 0 0,'2'-2'2638'0'0,"0"-1"-1756"0"0,1 0 0 0 0,0 0 1 0 0,0 1-1 0 0,0-1 0 0 0,1 1 1 0 0,-1-1-1 0 0,1 1 0 0 0,6-3 0 0 0,-3 2-87 0 0,1 0 1 0 0,0 1-1 0 0,15-3 0 0 0,2 2-118 0 0,48 1 1 0 0,-58 2-86 0 0,23-1-387 0 0,0-1 0 0 0,0-1 1 0 0,49-12-1 0 0,-3-11-4941 0 0,-61 18 3073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34 8287 0 0,'0'0'382'0'0,"2"-15"140"0"0,-5 7-236 0 0,2 7-35 0 0,-1 0 1 0 0,1 0-1 0 0,-1 0 1 0 0,0 0-1 0 0,1 0 0 0 0,-1 0 1 0 0,0 1-1 0 0,1-1 1 0 0,-1 1-1 0 0,0-1 1 0 0,0 1-1 0 0,0-1 1 0 0,1 1-1 0 0,-1 0 1 0 0,0 0-1 0 0,-2 0 1 0 0,-3 0 534 0 0,0 1 1 0 0,0-1-1 0 0,-7 3 1 0 0,-3 1-478 0 0,1 1 0 0 0,0 1 1 0 0,-21 10-1 0 0,-45 28-246 0 0,58-31-19 0 0,-20 15-6 0 0,1 1 0 0 0,1 3-1 0 0,2 1 1 0 0,-66 70 0 0 0,88-83 3 0 0,0 0 1 0 0,2 1-1 0 0,1 1 0 0 0,0 0 0 0 0,2 1 0 0 0,-20 47 0 0 0,29-60-34 0 0,1 1 0 0 0,0-1 0 0 0,1 1 0 0 0,1 0 0 0 0,-1 0-1 0 0,2-1 1 0 0,-1 1 0 0 0,2 0 0 0 0,-1 0 0 0 0,1 0 0 0 0,1 0 0 0 0,0-1-1 0 0,1 1 1 0 0,0-1 0 0 0,0 0 0 0 0,1 1 0 0 0,0-1 0 0 0,1-1 0 0 0,0 1-1 0 0,9 11 1 0 0,27 32-137 0 0,64 63 0 0 0,-64-75 8 0 0,-3 2 1 0 0,50 73 0 0 0,-75-96 100 0 0,-1 1 0 0 0,-2 1-1 0 0,0 0 1 0 0,-1 0 0 0 0,-1 1 0 0 0,-1 0-1 0 0,-2 1 1 0 0,0-1 0 0 0,-1 1 0 0 0,-1 0-1 0 0,-2 0 1 0 0,0 0 0 0 0,-2 0 0 0 0,0 0-1 0 0,-2 0 1 0 0,0 0 0 0 0,-14 45 0 0 0,5-32 286 0 0,-3 0 1 0 0,0-1 0 0 0,-31 50-1 0 0,14-26 511 0 0,3 2 0 0 0,2 1 0 0 0,-24 86 0 0 0,48-141-776 0 0,-6 25 11 0 0,9-31 58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7343 0 0,'0'0'810'0'0,"-11"5"4352"0"0,-4 4-4518 0 0,0 2 0 0 0,1 0 0 0 0,0 1 0 0 0,-24 26 0 0 0,23-22-373 0 0,-20 18-86 0 0,13-14-113 0 0,1 1 1 0 0,1 0-1 0 0,1 2 0 0 0,-25 38 1 0 0,42-57-41 0 0,0 0 0 0 0,0 0 1 0 0,0 0-1 0 0,0 1 0 0 0,1-1 1 0 0,0 1-1 0 0,0-1 0 0 0,0 1 0 0 0,0-1 1 0 0,1 1-1 0 0,0 5 0 0 0,0-8 4 0 0,0 1 0 0 0,1-1-1 0 0,-1 0 1 0 0,1 0 0 0 0,-1 0-1 0 0,1 1 1 0 0,0-1-1 0 0,0 0 1 0 0,0 0 0 0 0,0 0-1 0 0,0 0 1 0 0,0 0 0 0 0,1-1-1 0 0,-1 1 1 0 0,1 0 0 0 0,-1 0-1 0 0,1-1 1 0 0,0 1-1 0 0,-1-1 1 0 0,1 0 0 0 0,0 1-1 0 0,0-1 1 0 0,0 0 0 0 0,3 1-1 0 0,5 2 159 0 0,1-1 1 0 0,-1 0-1 0 0,0-1 0 0 0,1 0 0 0 0,0-1 1 0 0,-1 0-1 0 0,1-1 0 0 0,15-1 0 0 0,86-15 722 0 0,-106 15-908 0 0,58-10 292 0 0,86-29 0 0 0,-146 39-310 0 0,0-1-1 0 0,1 0 1 0 0,-1 0 0 0 0,0 0-1 0 0,0 0 1 0 0,0-1-1 0 0,-1 0 1 0 0,1 0 0 0 0,0 0-1 0 0,-1 0 1 0 0,0 0-1 0 0,3-4 1 0 0,-4 4-7 0 0,-1 1 0 0 0,1-1-1 0 0,-1 0 1 0 0,0 1 0 0 0,1-1 0 0 0,-1 0-1 0 0,-1 0 1 0 0,1 0 0 0 0,0 0 0 0 0,-1 0-1 0 0,1 0 1 0 0,-1 0 0 0 0,0 0 0 0 0,0 0-1 0 0,0 0 1 0 0,-1 0 0 0 0,1 0 0 0 0,-1 0-1 0 0,0-3 1 0 0,-2-1-20 0 0,0-1 0 0 0,0 1 0 0 0,0 0 0 0 0,-1 1 0 0 0,0-1 0 0 0,0 0 0 0 0,-1 1 0 0 0,0 0 0 0 0,-7-7 0 0 0,-3-2-190 0 0,-1 1 1 0 0,-20-14 0 0 0,25 21 93 0 0,0 1 0 0 0,0 0-1 0 0,0 0 1 0 0,0 1 0 0 0,-1 1 0 0 0,0 0 0 0 0,0 0 0 0 0,0 1 0 0 0,0 1 0 0 0,-1 0-1 0 0,1 0 1 0 0,-23 1 0 0 0,33 1-685 0 0,4-1-236 0 0,7-8-919 0 0,6-2-3530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8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10591 0 0,'0'0'6987'0'0,"0"2"-6647"0"0,-4 14-169 0 0,1 0 1 0 0,1 1-1 0 0,0-1 0 0 0,1 0 1 0 0,1 1-1 0 0,3 24 1 0 0,0-15 23 0 0,1 0 0 0 0,2-1 0 0 0,12 37 0 0 0,-9-41-166 0 0,1 0 1 0 0,0 0-1 0 0,2-1 1 0 0,0 0-1 0 0,1-1 1 0 0,23 26-1 0 0,23 14-3079 0 0,-50-51 527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 8263 0 0,'0'0'375'0'0,"1"-1"-2"0"0,5-3 1261 0 0,-8 5-1423 0 0,1 0 1 0 0,-1 0-1 0 0,0 0 0 0 0,1 0 1 0 0,-1 0-1 0 0,0 1 1 0 0,1-1-1 0 0,-3 4 1 0 0,-1-1 45 0 0,-88 85 1226 0 0,-115 143 0 0 0,190-211-1409 0 0,0 1 0 0 0,2 0 0 0 0,-18 32-1 0 0,30-45-36 0 0,0-1 0 0 0,1 0 0 0 0,0 1 0 0 0,0 0 0 0 0,1 0 0 0 0,0 0 0 0 0,0 0 0 0 0,1 0 0 0 0,1 0 0 0 0,-1 0 0 0 0,1 0-1 0 0,1 0 1 0 0,2 17 0 0 0,1-10 22 0 0,1 0 0 0 0,1-1 0 0 0,0 1 0 0 0,0-1 1 0 0,2 0-1 0 0,0-1 0 0 0,1 1 0 0 0,0-2 0 0 0,13 15 0 0 0,15 14 296 0 0,58 51 1 0 0,-55-56-298 0 0,25 26-5007 0 0,-33-33-630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1839 0 0,'-2'1'134'0'0,"1"-1"523"0"0,-21 4 11056 0 0,22-3-11676 0 0,0-1 0 0 0,-1 0 0 0 0,1 0 0 0 0,0 1 0 0 0,0-1 0 0 0,0 0 0 0 0,0 0 0 0 0,0 1 0 0 0,0-1 0 0 0,-1 0 0 0 0,1 1 0 0 0,0-1 0 0 0,0 0 0 0 0,0 0 0 0 0,0 1 0 0 0,0-1 0 0 0,0 0 0 0 0,0 1 0 0 0,0-1 0 0 0,1 0 0 0 0,-1 1 0 0 0,0-1 0 0 0,0 0 0 0 0,0 0 0 0 0,0 1 0 0 0,0-1 0 0 0,0 0-1 0 0,1 0 1 0 0,-1 1 0 0 0,0-1 0 0 0,0 0 0 0 0,0 0 0 0 0,0 1 0 0 0,1-1 0 0 0,-1 0 0 0 0,0 0 0 0 0,1 1 0 0 0,6 8 486 0 0,19 14-28 0 0,1-2 0 0 0,30 19-1 0 0,17 15-220 0 0,-41-29-177 0 0,-21-17-66 0 0,-1 0 0 0 0,0 1 0 0 0,0 0 0 0 0,-1 1 0 0 0,0 0 0 0 0,-1 1 0 0 0,-1 0 0 0 0,0 0-1 0 0,0 1 1 0 0,-1 0 0 0 0,-1 0 0 0 0,0 1 0 0 0,5 19 0 0 0,-3-4 28 0 0,-2 1 0 0 0,-1 0 0 0 0,-1 0-1 0 0,-1 32 1 0 0,-3-5 96 0 0,-10 69 0 0 0,7-106-103 0 0,0-1 1 0 0,-1 1-1 0 0,-1-1 0 0 0,0-1 1 0 0,-2 1-1 0 0,0-1 0 0 0,-2 0 1 0 0,1 0-1 0 0,-2-1 0 0 0,-1 0 0 0 0,0-1 1 0 0,0 0-1 0 0,-2-1 0 0 0,0-1 1 0 0,-1 1-1 0 0,0-2 0 0 0,-26 18 1 0 0,30-23 12 0 0,-210 162 572 0 0,208-159-1881 0 0,0 1-1 0 0,-20 26 1 0 0,24-27-5047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281 325 5527 0 0,'0'0'423'0'0,"1"0"-278"0"0,10 3-424 0 0,1 2 8568 0 0,-12-4-8052 0 0,-1 0 1 0 0,1-1-1 0 0,-1 1 1 0 0,1-1-1 0 0,-1 1 1 0 0,0-1-1 0 0,1 1 0 0 0,-1-1 1 0 0,1 0-1 0 0,-1 1 1 0 0,0-1-1 0 0,0 0 1 0 0,1 1-1 0 0,-1-1 1 0 0,0 0-1 0 0,1 0 1 0 0,-1 0-1 0 0,0 0 0 0 0,-1 1 1 0 0,-113 30 227 0 0,48-13-518 0 0,59-16 1 0 0,0 0 0 0 0,0 0 0 0 0,0-1 0 0 0,-11 1 0 0 0,16-2 20 0 0,0 1-1 0 0,0-1 1 0 0,0 0-1 0 0,1-1 1 0 0,-1 1-1 0 0,0 0 1 0 0,0-1 0 0 0,0 0-1 0 0,1 1 1 0 0,-1-1-1 0 0,0 0 1 0 0,1-1-1 0 0,-1 1 1 0 0,1 0 0 0 0,-5-4-1 0 0,6 4 21 0 0,0-1 1 0 0,0 1-1 0 0,0-1 0 0 0,0 0 0 0 0,0 1 0 0 0,0-1 0 0 0,1 0 1 0 0,-1 0-1 0 0,1 1 0 0 0,-1-1 0 0 0,1 0 0 0 0,0 0 0 0 0,-1 0 0 0 0,1 0 1 0 0,0 0-1 0 0,0 1 0 0 0,0-1 0 0 0,1 0 0 0 0,-1 0 0 0 0,0 0 1 0 0,2-2-1 0 0,0-5-22 0 0,1 0 0 0 0,8-16 0 0 0,-11 24 28 0 0,14-27-36 0 0,1 2 1 0 0,1-1-1 0 0,1 2 0 0 0,1 0 0 0 0,2 1 1 0 0,0 1-1 0 0,2 1 0 0 0,32-27 0 0 0,-46 43-18 0 0,1 0 0 0 0,0 1 0 0 0,-1 0-1 0 0,2 1 1 0 0,-1-1 0 0 0,0 2 0 0 0,1-1-1 0 0,18-3 1 0 0,-12 5 16 0 0,0 0 0 0 0,1 0 0 0 0,-1 2 0 0 0,30 2 0 0 0,-33 0 80 0 0,1 0 0 0 0,-1 1 0 0 0,0 1 0 0 0,0 0 0 0 0,0 1 0 0 0,0 0 1 0 0,-1 1-1 0 0,0 0 0 0 0,0 1 0 0 0,-1 0 0 0 0,0 1 0 0 0,0 1 0 0 0,-1-1 1 0 0,0 2-1 0 0,0-1 0 0 0,-1 1 0 0 0,10 15 0 0 0,-18-24-21 0 0,0 1 0 0 0,0-1 0 0 0,-1 1 0 0 0,1-1 0 0 0,-1 1-1 0 0,1-1 1 0 0,-1 1 0 0 0,1-1 0 0 0,-1 1 0 0 0,0 0 0 0 0,0-1 0 0 0,0 1 0 0 0,0-1 0 0 0,0 1-1 0 0,0 0 1 0 0,0-1 0 0 0,-1 1 0 0 0,1-1 0 0 0,-1 1 0 0 0,1-1 0 0 0,-1 1 0 0 0,1-1-1 0 0,-1 1 1 0 0,0-1 0 0 0,0 1 0 0 0,1-1 0 0 0,-1 0 0 0 0,0 1 0 0 0,-2 0 0 0 0,-3 4 21 0 0,0 0 0 0 0,0 0 0 0 0,-1-1 0 0 0,-9 6 0 0 0,13-8-23 0 0,-18 9 19 0 0,0-1-1 0 0,-1 0 1 0 0,-33 10-1 0 0,17-7-13 0 0,-205 97-220 0 0,175-71 591 0 0,67-40-1374 0 0,7-9-4741 0 0,4-3 586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32 4607 0 0,'25'-32'10652'0'0,"-24"41"-10180"0"0,0-4-407 0 0,-1 0 0 0 0,0 0-1 0 0,-1 0 1 0 0,1-1-1 0 0,-1 1 1 0 0,0 0 0 0 0,0-1-1 0 0,0 1 1 0 0,-3 5 0 0 0,-19 38 16 0 0,-106 171 133 0 0,90-153-133 0 0,-100 143 256 0 0,60-94-5 0 0,49-72-240 0 0,5-7 2 0 0,2 0 0 0 0,-28 57 0 0 0,50-90-76 0 0,0 0-1 0 0,0 0 1 0 0,1-1 0 0 0,-1 1 0 0 0,0 0 0 0 0,1 0 0 0 0,0 0 0 0 0,-1 0 0 0 0,1 0 0 0 0,0 0 0 0 0,1-1 0 0 0,-1 1 0 0 0,0 0 0 0 0,2 6 0 0 0,-1-7-74 0 0,0 0 1 0 0,0 0 0 0 0,0 0 0 0 0,0 0 0 0 0,0-1 0 0 0,1 1-1 0 0,-1 0 1 0 0,1 0 0 0 0,-1-1 0 0 0,1 1 0 0 0,-1-1 0 0 0,1 1 0 0 0,0-1-1 0 0,0 0 1 0 0,0 0 0 0 0,-1 0 0 0 0,1 0 0 0 0,0 0 0 0 0,1 0-1 0 0,1 0 1 0 0,8 2-5973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6911 0 0,'0'0'5434'0'0,"-1"3"-3898"0"0,-3 15-1040 0 0,-1 0 1 0 0,-1-1-1 0 0,-1 1 1 0 0,-10 17-1 0 0,-41 67-15 0 0,40-72-334 0 0,-25 38 58 0 0,-66 78 0 0 0,-63 54-46 0 0,-10 11-72 0 0,178-206-106 0 0,-6 7-16 0 0,0 0-1 0 0,1 1 0 0 0,0 0 0 0 0,1 1 1 0 0,-9 20-1 0 0,17-32-139 0 0,10-6-8297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8287 0 0,'0'0'756'0'0,"-1"1"-622"0"0,-1 4 410 0 0,0-1 0 0 0,1 1 0 0 0,-1-1 0 0 0,1 1 0 0 0,0-1 1 0 0,0 1-1 0 0,0 0 0 0 0,1-1 0 0 0,0 1 0 0 0,-1 0 0 0 0,2 0 0 0 0,-1 0 1 0 0,1-1-1 0 0,-1 1 0 0 0,1 0 0 0 0,0-1 0 0 0,1 1 0 0 0,2 7 1 0 0,-1-6-478 0 0,0-1 0 0 0,1 1 1 0 0,-1 0-1 0 0,9 9 1 0 0,14 14 441 0 0,46 41 1 0 0,-57-58-516 0 0,0 0 0 0 0,1-1 0 0 0,0-1 0 0 0,1-1-1 0 0,23 11 1 0 0,-29-16-214 0 0,0 0-1 0 0,1 0 0 0 0,14 2 1 0 0,-21-5-105 0 0,0-1 0 0 0,1 1 0 0 0,-1-1 0 0 0,0-1 0 0 0,1 1 0 0 0,-1-1 0 0 0,0 0 0 0 0,1 0 0 0 0,7-3 0 0 0,5-3-1433 0 0,-1 0-60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12031 0 0,'0'0'6602'0'0,"0"2"-6333"0"0,1 5-181 0 0,-1 0 1 0 0,0 0-1 0 0,-1 0 0 0 0,0 0 1 0 0,0-1-1 0 0,0 1 0 0 0,-1 0 1 0 0,-3 10-1 0 0,-26 56 194 0 0,20-51-76 0 0,-32 63 732 0 0,-80 115 1 0 0,97-160-686 0 0,-83 131 660 0 0,79-119-635 0 0,-31 75-1 0 0,54-111-272 0 0,1 1-1 0 0,1 0 0 0 0,0 1 1 0 0,1-1-1 0 0,1 1 1 0 0,1 0-1 0 0,0 0 0 0 0,1 0 1 0 0,3 27-1 0 0,-2-36-1831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5063 0 0,'0'0'10383'0'0,"2"2"-10166"0"0,0-1-138 0 0,0 0 0 0 0,1 1-1 0 0,-1-1 1 0 0,1 0 0 0 0,-1 0 0 0 0,1-1-1 0 0,-1 1 1 0 0,1 0 0 0 0,0-1-1 0 0,-1 0 1 0 0,1 0 0 0 0,0 1 0 0 0,4-2-1 0 0,44-5 332 0 0,-23 1-266 0 0,224-40-119 0 0,-181 30-740 0 0,-51 10-680 0 0,-4 0-4120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2759 0 0,'0'0'126'0'0,"1"-2"-5"0"0,11-9 1932 0 0,1 1-1 0 0,1 0 1 0 0,0 0-1 0 0,0 2 1 0 0,0 0-1 0 0,21-8 0 0 0,19-5-984 0 0,-44 18-1108 0 0,-1 1 1 0 0,1 0-1 0 0,0 1 1 0 0,-1 0 0 0 0,1 0-1 0 0,0 1 1 0 0,0 0-1 0 0,0 1 1 0 0,-1 0-1 0 0,1 0 1 0 0,0 1 0 0 0,-1 0-1 0 0,1 1 1 0 0,-1 0-1 0 0,0 1 1 0 0,0 0 0 0 0,11 6-1 0 0,-11-5-1348 0 0,0-1-68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4607 0 0,'0'0'208'0'0,"2"-1"-9"0"0,31-9 3769 0 0,-23 6-2565 0 0,0 0 0 0 0,20-3 0 0 0,-28 6-736 0 0,0 2 18 0 0,1 1-539 0 0,0-1-1 0 0,0 1 1 0 0,-1 0-1 0 0,1 0 1 0 0,0 0-1 0 0,-1 0 1 0 0,0 0-1 0 0,1 0 1 0 0,-1 1-1 0 0,0-1 1 0 0,0 1-1 0 0,-1 0 1 0 0,1-1-1 0 0,0 1 1 0 0,-1 0-1 0 0,0 0 1 0 0,1 0-1 0 0,0 4 1 0 0,2 8 401 0 0,0 1-1 0 0,2 24 1 0 0,-3-24-224 0 0,3 24 328 0 0,0 2 64 0 0,13 49-1 0 0,-16-79-634 0 0,1 0 1 0 0,1 0-1 0 0,0 0 0 0 0,1-1 0 0 0,0 1 0 0 0,0-1 0 0 0,1-1 0 0 0,12 15 0 0 0,-15-21-66 0 0,0-1 0 0 0,0 1-1 0 0,0-1 1 0 0,1 0-1 0 0,-1 0 1 0 0,1 0-1 0 0,-1 0 1 0 0,1-1-1 0 0,0 0 1 0 0,0 0-1 0 0,0 0 1 0 0,0-1-1 0 0,1 0 1 0 0,-1 0-1 0 0,0 0 1 0 0,1 0-1 0 0,-1-1 1 0 0,0 0 0 0 0,1 0-1 0 0,-1-1 1 0 0,11-1-1 0 0,-4-1-45 0 0,1 0 0 0 0,-1-1 0 0 0,0 0-1 0 0,0-1 1 0 0,-1 0 0 0 0,1-1 0 0 0,-1-1 0 0 0,11-8-1 0 0,-5 1-2254 0 0,-26 11-5099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 8951 0 0,'0'0'808'0'0,"-2"0"-664"0"0,0-1-29 0 0,0 1 0 0 0,1 0 0 0 0,-1 0 0 0 0,1-1 0 0 0,-1 1 0 0 0,0 0 0 0 0,1 0 0 0 0,-1 0 0 0 0,0 1 0 0 0,1-1 0 0 0,-1 0-1 0 0,0 0 1 0 0,1 1 0 0 0,-1-1 0 0 0,1 1 0 0 0,-1 0 0 0 0,1-1 0 0 0,-1 1 0 0 0,1 0 0 0 0,-1 0 0 0 0,1 0 0 0 0,0 0 0 0 0,-1 0 0 0 0,1 0-1 0 0,0 1 1 0 0,0-1 0 0 0,0 0 0 0 0,-1 2 0 0 0,0-1 58 0 0,-14 20 630 0 0,1 0 0 0 0,-14 28 0 0 0,16-26-438 0 0,-2 0 0 0 0,-21 27 1 0 0,-5-1-131 0 0,-62 69 19 0 0,78-93-222 0 0,-2-1 1 0 0,-39 29 0 0 0,-82 42-23 0 0,188-121-302 0 0,60-37-205 0 0,-39 29-558 0 0,-1-3-317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3679 0 0,'0'0'11698'0'0,"2"-1"-10870"0"0,101-34 2155 0 0,109-35-992 0 0,-139 53-1661 0 0,134-14 0 0 0,-152 24-827 0 0,-45 6 44 0 0,1-1 0 0 0,-1 0 1 0 0,1-1-1 0 0,-1 0 0 0 0,0 0 0 0 0,13-7 1 0 0,-21 9-662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 9671 0 0,'0'0'5994'0'0,"2"0"-5308"0"0,8-3-299 0 0,1 1-1 0 0,0 1 0 0 0,0 0 1 0 0,-1 0-1 0 0,1 1 1 0 0,0 0-1 0 0,0 1 0 0 0,0 0 1 0 0,19 6-1 0 0,-28-7-356 0 0,0 1 0 0 0,-1-1 0 0 0,1 1 0 0 0,0 0 0 0 0,-1 0 0 0 0,1 0 1 0 0,0 0-1 0 0,-1 0 0 0 0,1 0 0 0 0,-1 0 0 0 0,0 1 0 0 0,1-1 0 0 0,-1 0 0 0 0,0 1 0 0 0,0-1 0 0 0,0 1 0 0 0,0-1 0 0 0,0 1 0 0 0,0 0 0 0 0,0 0 0 0 0,0-1 0 0 0,-1 1 0 0 0,1 0 0 0 0,-1 0 0 0 0,1 0 0 0 0,-1-1 0 0 0,0 1 0 0 0,0 0 1 0 0,0 0-1 0 0,0 0 0 0 0,0 0 0 0 0,0 2 0 0 0,-2 7-16 0 0,1-1 1 0 0,-2 1 0 0 0,1 0 0 0 0,-6 13-1 0 0,6-19 4 0 0,-9 22 65 0 0,-1 1 0 0 0,-26 43 1 0 0,-40 48 101 0 0,45-71-167 0 0,28-41-7 0 0,-46 75 95 0 0,41-66-218 0 0,1 1 0 0 0,-12 35 1 0 0,17-28-689 0 0,4-23 570 0 0,0-1 0 0 0,1 0 1 0 0,-1 1-1 0 0,0-1 1 0 0,1 0-1 0 0,-1 1 1 0 0,0-1-1 0 0,1 0 1 0 0,-1 0-1 0 0,1 1 1 0 0,-1-1-1 0 0,0 0 1 0 0,1 0-1 0 0,-1 0 0 0 0,1 0 1 0 0,-1 0-1 0 0,1 1 1 0 0,-1-1-1 0 0,1 0 1 0 0,-1 0-1 0 0,1 0 1 0 0,-1 0-1 0 0,1 0 1 0 0,0-1-1 0 0,12-1-6437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13215 0 0,'0'0'1195'0'0,"-1"2"-982"0"0,0 2-76 0 0,-1 0-1 0 0,1 0 0 0 0,0 1 0 0 0,1-1 1 0 0,-1 0-1 0 0,1 0 0 0 0,0 1 1 0 0,0-1-1 0 0,0 0 0 0 0,1 1 0 0 0,-1-1 1 0 0,1 0-1 0 0,0 0 0 0 0,0 0 0 0 0,2 5 1 0 0,2 0 294 0 0,-1-1 1 0 0,1 0-1 0 0,1 0 0 0 0,11 13 1 0 0,-5-5-36 0 0,98 111 916 0 0,-108-124-1612 0 0,6 7 510 0 0,-2-7-3407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2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450 104 10423 0 0,'7'-10'587'0'0,"37"-52"444"0"0,-24 36 3930 0 0,-19 26-4776 0 0,-1-1 1 0 0,0 1 0 0 0,0 0-1 0 0,1-1 1 0 0,-1 1-1 0 0,0 0 1 0 0,1-1-1 0 0,-1 1 1 0 0,1 0-1 0 0,-1-1 1 0 0,0 1 0 0 0,1 0-1 0 0,-1 0 1 0 0,1 0-1 0 0,-1-1 1 0 0,1 1-1 0 0,0 0 1 0 0,0 5-134 0 0,0 0 0 0 0,0 0 0 0 0,0 0 0 0 0,-1 0-1 0 0,0 0 1 0 0,0 0 0 0 0,0 0 0 0 0,-1 0 0 0 0,0 0 0 0 0,-1 7 0 0 0,-4 9-12 0 0,-10 23 0 0 0,8-24 48 0 0,-135 321 500 0 0,22-58-479 0 0,28-59 84 0 0,61-157-1108 0 0,-50 78 0 0 0,67-121-467 0 0,2-4-66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204 449 8031 0 0,'-103'111'1042'0'0,"63"-65"-290"0"0,32-38-486 0 0,-1-1 1 0 0,1 1 0 0 0,-1-1-1 0 0,-18 10 2404 0 0,30-37-880 0 0,3 5-1505 0 0,1 0-1 0 0,0 0 0 0 0,1 0 1 0 0,15-18-1 0 0,-9 11-148 0 0,16-21-64 0 0,1 1 0 0 0,3 2 0 0 0,1 1 1 0 0,1 2-1 0 0,66-52 0 0 0,-56 54-65 0 0,2 2 1 0 0,2 3-1 0 0,1 1 0 0 0,96-39 0 0 0,-128 61 135 0 0,-1 1 1 0 0,1 0-1 0 0,1 1 1 0 0,37-4-1 0 0,-51 9-93 0 0,1 0-1 0 0,0 0 1 0 0,-1 1-1 0 0,1 0 1 0 0,-1 0-1 0 0,1 0 0 0 0,-1 1 1 0 0,8 2-1 0 0,-11-2-32 0 0,1-1 0 0 0,0 1 0 0 0,-1 1 0 0 0,0-1-1 0 0,1 0 1 0 0,-1 1 0 0 0,0-1 0 0 0,0 1-1 0 0,0 0 1 0 0,0 0 0 0 0,-1 0 0 0 0,1 1 0 0 0,-1-1-1 0 0,2 5 1 0 0,-1-3-9 0 0,-1 0 0 0 0,0 1-1 0 0,0-1 1 0 0,-1 0 0 0 0,0 1-1 0 0,0-1 1 0 0,0 1 0 0 0,-1-1-1 0 0,1 1 1 0 0,-1-1 0 0 0,-1 1 0 0 0,1 0-1 0 0,-1-1 1 0 0,0 1 0 0 0,0-1-1 0 0,-1 0 1 0 0,1 1 0 0 0,-1-1-1 0 0,0 0 1 0 0,-4 6 0 0 0,-5 9 60 0 0,-1 0 0 0 0,-1-1 0 0 0,-23 27 0 0 0,20-27 75 0 0,-142 157 504 0 0,121-141-609 0 0,-1-3 0 0 0,-73 49 0 0 0,-154 69-173 0 0,264-149 136 0 0,-2 0-86 0 0,0 0 1 0 0,0 1 0 0 0,0 0 0 0 0,0-1-1 0 0,0 1 1 0 0,1 1 0 0 0,-1-1-1 0 0,-3 3 1 0 0,5-3-749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 2303 0 0,'0'0'487'0'0,"-8"-5"3414"0"0,-21-9 5845 0 0,29 15-9369 0 0,0 10-182 0 0,1 0 0 0 0,1 0 0 0 0,0 0 0 0 0,1-1 0 0 0,0 1 0 0 0,0-1 0 0 0,1 1 0 0 0,6 10 0 0 0,47 78 679 0 0,-48-86-742 0 0,38 59 378 0 0,4-2 1 0 0,83 90-1 0 0,-129-154-487 0 0,1-1 1 0 0,0 0-1 0 0,0 0 1 0 0,0-1-1 0 0,1 1 1 0 0,0-1-1 0 0,0-1 0 0 0,0 1 1 0 0,0-1-1 0 0,15 4 1 0 0,-17-5-21 0 0,1-1 0 0 0,0-1 0 0 0,0 1 1 0 0,0-1-1 0 0,0 0 0 0 0,-1 0 0 0 0,1 0 0 0 0,0-1 1 0 0,0 0-1 0 0,0 0 0 0 0,0 0 0 0 0,-1-1 1 0 0,1 0-1 0 0,-1 0 0 0 0,7-4 0 0 0,-11 5-169 0 0,1 0 0 0 0,0 0-1 0 0,-1 0 1 0 0,1 0 0 0 0,-1 0-1 0 0,1-1 1 0 0,-1 1 0 0 0,0 0-1 0 0,0-1 1 0 0,2-1 0 0 0,1-6-949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13015 0 0,'0'0'1179'0'0,"-2"1"-972"0"0,-1 0-172 0 0,-1 0 1 0 0,1 0 0 0 0,-1 1 0 0 0,1-1-1 0 0,0 1 1 0 0,0 0 0 0 0,0 0 0 0 0,-1 0-1 0 0,2 0 1 0 0,-1 0 0 0 0,0 1 0 0 0,0-1-1 0 0,1 1 1 0 0,0 0 0 0 0,-1 0 0 0 0,1 0-1 0 0,-3 6 1 0 0,-4 3 79 0 0,-12 19 444 0 0,-33 64-1 0 0,17-27-1 0 0,-5 11 270 0 0,-17 26-57 0 0,40-74-682 0 0,-3-1 0 0 0,0-1-1 0 0,-2 0 1 0 0,-1-2 0 0 0,-1-1 0 0 0,-1-1 0 0 0,-32 23 0 0 0,56-46-84 0 0,0 0 12 0 0,-1 1 1 0 0,1-1-1 0 0,-1 0 1 0 0,0-1-1 0 0,1 1 1 0 0,-1-1-1 0 0,0 1 1 0 0,0-1-1 0 0,-7 1 1 0 0,14-3-33 0 0,-1 0 0 0 0,1-1-1 0 0,-1 1 1 0 0,0-1 0 0 0,0 0 0 0 0,3-2 0 0 0,6-4-60 0 0,93-48-2797 0 0,-74 42 2343 0 0,21-12-653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14599 0 0,'0'0'1624'0'0,"0"3"-1256"0"0,1 4-173 0 0,-1 0 0 0 0,1 0 0 0 0,0 0 1 0 0,1 0-1 0 0,-1 0 0 0 0,1 0 0 0 0,1 0 0 0 0,-1 0 0 0 0,1-1 0 0 0,1 1 0 0 0,-1-1 0 0 0,8 10 0 0 0,-1-1-13 0 0,0 0-1 0 0,1-1 0 0 0,1 0 1 0 0,0-1-1 0 0,1 0 0 0 0,0-1 1 0 0,1-1-1 0 0,0 0 0 0 0,29 16 1 0 0,-26-18-399 0 0,12 7-315 0 0,-9-9-4743 0 0,-4-3-1139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 6911 0 0,'2'-7'9947'0'0,"0"12"-9806"0"0,-1 1 1 0 0,0-1-1 0 0,-1 1 0 0 0,1-1 1 0 0,-1 1-1 0 0,0-1 0 0 0,0 1 1 0 0,-2 8-1 0 0,-12 47 551 0 0,8-39-427 0 0,-16 55 540 0 0,-56 129-1 0 0,-57 63-277 0 0,64-152-399 0 0,4-8-21 0 0,50-70-1418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10135 0 0,'1'0'5395'0'0,"82"4"-1245"0"0,33-1-2552 0 0,38-21-722 0 0,15-1-468 0 0,-109 17-764 0 0,-36 2-3985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18 10135 0 0,'0'0'2200'0'0,"6"-10"1550"0"0,0 2-1510 0 0,-6 11-2094 0 0,-5 18 90 0 0,0 0 0 0 0,-1 0 0 0 0,-1-1 0 0 0,0 0 0 0 0,-13 22 0 0 0,-8 21 428 0 0,-5 17 7 0 0,11-29-242 0 0,3 1 0 0 0,-17 64-1 0 0,35-111-404 0 0,0 1 0 0 0,1-1 0 0 0,-1 0 0 0 0,1 0-1 0 0,0 0 1 0 0,0 1 0 0 0,0-1 0 0 0,1 0 0 0 0,1 6-1 0 0,-2-9-45 0 0,1-1 0 0 0,-1 1-1 0 0,1-1 1 0 0,0 0-1 0 0,0 1 1 0 0,-1-1 0 0 0,1 0-1 0 0,0 1 1 0 0,0-1 0 0 0,0 0-1 0 0,0 0 1 0 0,1 0-1 0 0,-1 0 1 0 0,0 0 0 0 0,0 0-1 0 0,1 0 1 0 0,-1 0 0 0 0,0 0-1 0 0,1-1 1 0 0,-1 1-1 0 0,1-1 1 0 0,-1 1 0 0 0,1-1-1 0 0,-1 1 1 0 0,1-1 0 0 0,-1 0-1 0 0,1 0 1 0 0,-1 1-1 0 0,1-1 1 0 0,-1-1 0 0 0,1 1-1 0 0,0 0 1 0 0,-1 0 0 0 0,3-1-1 0 0,15-3-965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4607 0 0,'0'0'354'0'0,"-2"0"-233"0"0,-67 5 6724 0 0,58-2-5756 0 0,9 0 855 0 0,14 5 1622 0 0,1-1-3934 0 0,-9-4 433 0 0,0 1 1 0 0,-1-1-1 0 0,1 0 0 0 0,-1 1 1 0 0,0 0-1 0 0,0 0 0 0 0,0 0 1 0 0,-1 0-1 0 0,1 0 0 0 0,-1 1 1 0 0,0-1-1 0 0,0 1 0 0 0,-1 0 1 0 0,0-1-1 0 0,2 6 0 0 0,1 10 112 0 0,-2 0-1 0 0,2 26 0 0 0,-4-35-85 0 0,2 30 144 0 0,6 67 184 0 0,-6-97-403 0 0,0-1 1 0 0,1 1 0 0 0,0 0 0 0 0,0-1 0 0 0,1 0 0 0 0,1 0-1 0 0,8 15 1 0 0,-11-21-41 0 0,0-1 0 0 0,0 0 0 0 0,1 0-1 0 0,-1 0 1 0 0,1-1 0 0 0,0 1 0 0 0,0 0-1 0 0,0-1 1 0 0,0 0 0 0 0,0 0 0 0 0,1 0 0 0 0,-1 0-1 0 0,0 0 1 0 0,1-1 0 0 0,0 1 0 0 0,-1-1-1 0 0,1 0 1 0 0,0 0 0 0 0,0-1 0 0 0,-1 1 0 0 0,1-1-1 0 0,0 0 1 0 0,0 1 0 0 0,0-2 0 0 0,0 1-1 0 0,-1 0 1 0 0,1-1 0 0 0,0 0 0 0 0,4-1 0 0 0,15-6-462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69 11631 0 0,'1'-8'131'0'0,"0"5"8"0"0,-1 0 0 0 0,1 0 0 0 0,-1 0 0 0 0,1-1 0 0 0,-1 1 0 0 0,0 0 0 0 0,-1-4 0 0 0,1 6-97 0 0,-1-1 0 0 0,1 1 0 0 0,0 0 0 0 0,-1 0 0 0 0,0-1 0 0 0,1 1 0 0 0,-1 0 0 0 0,0 0 0 0 0,0 0-1 0 0,1 0 1 0 0,-1 0 0 0 0,0 0 0 0 0,0 0 0 0 0,0 0 0 0 0,0 0 0 0 0,0 0 0 0 0,0 1 0 0 0,-1-1 0 0 0,1 0 0 0 0,0 1 0 0 0,0-1 0 0 0,0 1 0 0 0,-3-1 0 0 0,0-1 296 0 0,0 1-189 0 0,0-1-1 0 0,-1 1 1 0 0,1 0-1 0 0,0 1 0 0 0,-1-1 1 0 0,1 1-1 0 0,-1 0 1 0 0,1 0-1 0 0,-1 0 1 0 0,1 1-1 0 0,-1-1 0 0 0,1 1 1 0 0,0 0-1 0 0,-1 1 1 0 0,1-1-1 0 0,0 1 1 0 0,0-1-1 0 0,-5 4 0 0 0,-9 5 24 0 0,1 0 0 0 0,-27 22 0 0 0,37-27-84 0 0,-2 3-86 0 0,0 0 1 0 0,0 0-1 0 0,1 1 0 0 0,0 0 1 0 0,1 1-1 0 0,0 0 0 0 0,0 0 0 0 0,1 0 1 0 0,-5 14-1 0 0,-4 11 24 0 0,-15 58 0 0 0,10-28 21 0 0,-4 1 240 0 0,-3 0 1 0 0,-3-2-1 0 0,-63 98 1 0 0,31-71-6 0 0,-119 135 0 0 0,153-193 230 0 0,27-32-88 0 0,12-1-3172 0 0,-2-3-3680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57 3679 0 0,'-25'3'289'0'0,"-11"0"828"0"0,14-2 7444 0 0,24-2-8371 0 0,0-1 0 0 0,0 1 0 0 0,0 0 0 0 0,0 0 0 0 0,1 0 0 0 0,-1 0 0 0 0,4-1 0 0 0,-5 1-54 0 0,41-12 479 0 0,1 1 1 0 0,63-8 0 0 0,-41 13-41 0 0,-57 6-462 0 0,0 1 1 0 0,-1 1 0 0 0,1-1-1 0 0,0 1 1 0 0,0 0 0 0 0,10 4-1 0 0,-17-5-99 0 0,0 1 0 0 0,1-1 0 0 0,-1 0 0 0 0,0 1 0 0 0,0 0 0 0 0,1-1 0 0 0,-1 1 0 0 0,0 0 0 0 0,0-1 0 0 0,0 1 0 0 0,0 0 0 0 0,0 0 0 0 0,0 0 0 0 0,0 0-1 0 0,0 0 1 0 0,-1 0 0 0 0,1 0 0 0 0,0 0 0 0 0,0 0 0 0 0,-1 0 0 0 0,1 1 0 0 0,-1-1 0 0 0,1 0 0 0 0,-1 0 0 0 0,0 1 0 0 0,1-1 0 0 0,-1 0 0 0 0,0 0 0 0 0,0 1 0 0 0,0-1 0 0 0,0 0 0 0 0,0 1 0 0 0,0-1 0 0 0,0 0-1 0 0,0 1 1 0 0,-1-1 0 0 0,1 0 0 0 0,0 0 0 0 0,-1 1 0 0 0,1-1 0 0 0,-1 0 0 0 0,0 2 0 0 0,-3 4-3 0 0,0 0 0 0 0,0-1 0 0 0,-1 1 1 0 0,0-1-1 0 0,-10 10 0 0 0,-18 15 121 0 0,-63 42 1 0 0,64-51-100 0 0,2 1 1 0 0,0 2 0 0 0,-26 29 0 0 0,55-54-32 0 0,1 1-1 0 0,0-1 1 0 0,0 0-1 0 0,-1 0 1 0 0,1 1 0 0 0,0-1-1 0 0,0 0 1 0 0,0 0 0 0 0,-1 1-1 0 0,1-1 1 0 0,0 0 0 0 0,0 0-1 0 0,0 1 1 0 0,0-1-1 0 0,0 0 1 0 0,0 1 0 0 0,0-1-1 0 0,-1 0 1 0 0,1 0 0 0 0,0 1-1 0 0,0-1 1 0 0,0 0 0 0 0,0 1-1 0 0,0-1 1 0 0,1 1 0 0 0,-1 0-1 0 0,1 0 0 0 0,0-1 0 0 0,0 1 0 0 0,0 0 1 0 0,0 0-1 0 0,0 0 0 0 0,0-1 0 0 0,0 1 0 0 0,0-1 1 0 0,0 1-1 0 0,0 0 0 0 0,1-1 0 0 0,-1 0 0 0 0,0 1 1 0 0,0-1-1 0 0,0 0 0 0 0,1 0 0 0 0,0 1 0 0 0,27 0 98 0 0,-29-1-95 0 0,38-2 131 0 0,-1-2 0 0 0,1-1 0 0 0,40-13 0 0 0,65-8 218 0 0,-119 23-372 0 0,34-2 283 0 0,-54 5-371 0 0,1 0-1 0 0,0 0 1 0 0,-1 1-1 0 0,1 0 1 0 0,0-1 0 0 0,-1 2-1 0 0,1-1 1 0 0,-1 0-1 0 0,7 4 1 0 0,0 5-4702 0 0,-5 2-1641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14135 0 0,'1'-4'104'0'0,"1"0"0"0"0,-1 1-1 0 0,1-1 1 0 0,0 0 0 0 0,0 0 0 0 0,0 1-1 0 0,1-1 1 0 0,-1 1 0 0 0,1 0 0 0 0,-1 0-1 0 0,1 0 1 0 0,0 0 0 0 0,1 0-1 0 0,-1 1 1 0 0,0-1 0 0 0,1 1 0 0 0,-1 0-1 0 0,1 0 1 0 0,0 0 0 0 0,-1 1 0 0 0,6-2-1 0 0,4-2 374 0 0,0 1-1 0 0,0 1 1 0 0,0 0-1 0 0,1 1 1 0 0,16-1 0 0 0,56 1 939 0 0,-33 1-659 0 0,89-12 0 0 0,130-48-240 0 0,-126 27-429 0 0,-87 20-62 0 0,-17 3-246 0 0,0 2-1 0 0,68-5 0 0 0,-105 14-154 0 0,0 0 0 0 0,-1 0 0 0 0,1 0 0 0 0,-1 1 0 0 0,1-1 0 0 0,5 3 0 0 0,1 2-1185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15695 0 0,'0'0'356'0'0,"-2"1"50"0"0,-16 20-20 0 0,0 1 1 0 0,-20 31-1 0 0,20-25 264 0 0,-55 67 1250 0 0,69-88-1571 0 0,-4 4-119 0 0,0 1-1 0 0,1-1 1 0 0,1 1 0 0 0,-7 16-1 0 0,-19 40-188 0 0,21-49-215 0 0,2 2 0 0 0,-11 30 0 0 0,18-40-2018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 11255 0 0,'-3'-1'110'0'0,"0"0"0"0"0,0 0 0 0 0,-1 1 0 0 0,1-1 0 0 0,0 0 0 0 0,0 1 0 0 0,0 0-1 0 0,-1 0 1 0 0,1 0 0 0 0,-5 1 0 0 0,-33 9-121 0 0,20-5 104 0 0,-173 52 2328 0 0,187-54-2331 0 0,-1 1 0 0 0,1-1 0 0 0,0 1-1 0 0,0 1 1 0 0,0-1 0 0 0,0 1 0 0 0,1 0-1 0 0,0 1 1 0 0,0 0 0 0 0,1 0 0 0 0,-1 0 0 0 0,1 0-1 0 0,0 1 1 0 0,1 0 0 0 0,0 0 0 0 0,0 0-1 0 0,0 1 1 0 0,1-1 0 0 0,0 1 0 0 0,-3 14 0 0 0,4-13-42 0 0,-8 26 80 0 0,2 2 1 0 0,2-1 0 0 0,-4 51-1 0 0,10-85 270 0 0,0-2-385 0 0,0 0 0 0 0,0 0 0 0 0,0 0 0 0 0,0 0 0 0 0,0 0 1 0 0,-1 0-1 0 0,1 1 0 0 0,0-1 0 0 0,0 0 0 0 0,0 0 1 0 0,0 0-1 0 0,0 0 0 0 0,0 1 0 0 0,0-1 0 0 0,-1 0 0 0 0,1 0 1 0 0,0 0-1 0 0,0 1 0 0 0,0-1 0 0 0,0 0 0 0 0,0 0 0 0 0,0 0 1 0 0,0 1-1 0 0,0-1 0 0 0,0 0 0 0 0,0 0 0 0 0,0 0 1 0 0,0 1-1 0 0,0-1 0 0 0,0 0 0 0 0,0 0 0 0 0,0 0 0 0 0,1 0 1 0 0,-1 1-1 0 0,0-1 0 0 0,0 0 0 0 0,0 0 0 0 0,0 0 0 0 0,0 0 1 0 0,0 1-1 0 0,0-1 0 0 0,1 0 0 0 0,-1 0 0 0 0,0 0 1 0 0,0 0-1 0 0,0 0 0 0 0,0 1 0 0 0,1-1 0 0 0,-1 0 0 0 0,0 0 1 0 0,0 0-1 0 0,0 0 0 0 0,0 0 0 0 0,1 0 0 0 0,-1 0 0 0 0,0 0 1 0 0,0 0-1 0 0,0 0 0 0 0,1 0 0 0 0,11 1 93 0 0,-4-2 4 0 0,0-2-1 0 0,-1 1 1 0 0,1-1 0 0 0,0 0 0 0 0,-1-1 0 0 0,0 0 0 0 0,8-5 0 0 0,47-39 30 0 0,-47 36-110 0 0,151-137-1893 0 0,-160 143 1623 0 0,25-27-456 0 0,-29 31 515 0 0,-1-1 1 0 0,1 1 0 0 0,0-1 0 0 0,-1 1-1 0 0,1-1 1 0 0,-1 0 0 0 0,0 1 0 0 0,0-1-1 0 0,0 0 1 0 0,0 0 0 0 0,0 0 0 0 0,0-4-1 0 0,-2 7 111 0 0,1-1-1 0 0,0 0 0 0 0,-1 1 0 0 0,1-1 0 0 0,0 1 1 0 0,-1-1-1 0 0,1 1 0 0 0,0-1 0 0 0,-1 1 0 0 0,1-1 1 0 0,-1 1-1 0 0,1-1 0 0 0,-1 1 0 0 0,0-1 1 0 0,1 1-1 0 0,-1 0 0 0 0,1 0 0 0 0,-1-1 0 0 0,0 1 1 0 0,1 0-1 0 0,-2-1 0 0 0,-13-3-1346 0 0,4 2-1545 0 0,-1 2-790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36 164 5063 0 0,'2'-2'2392'0'0,"33"-27"4542"0"0,26-9-4841 0 0,-34 22-1105 0 0,-3 1-90 0 0,0 2 1 0 0,48-19-1 0 0,-61 28-700 0 0,1 0 0 0 0,0 1-1 0 0,-1 1 1 0 0,1 0 0 0 0,0 0-1 0 0,0 1 1 0 0,0 1 0 0 0,0 0-1 0 0,14 2 1 0 0,-23-2-188 0 0,-1 0-1 0 0,0 1 1 0 0,0-1 0 0 0,1 1 0 0 0,-1-1 0 0 0,0 1-1 0 0,0 0 1 0 0,0 0 0 0 0,0 0 0 0 0,0 0 0 0 0,0 1-1 0 0,0-1 1 0 0,0 0 0 0 0,0 1 0 0 0,-1-1 0 0 0,1 1-1 0 0,0 0 1 0 0,-1-1 0 0 0,0 1 0 0 0,3 4-1 0 0,-3-4-3 0 0,-1 0-1 0 0,1 0 0 0 0,-1 0 1 0 0,1 0-1 0 0,-1 0 0 0 0,0 0 0 0 0,0 0 1 0 0,0 1-1 0 0,0-1 0 0 0,0 0 0 0 0,0 0 1 0 0,-1 0-1 0 0,1 0 0 0 0,-1 1 0 0 0,1-1 1 0 0,-1 0-1 0 0,0 0 0 0 0,0 0 0 0 0,0 0 1 0 0,0-1-1 0 0,-2 4 0 0 0,-10 12-41 0 0,0 0 0 0 0,-2-1 0 0 0,-31 27 0 0 0,20-18-10 0 0,-8 3-427 0 0,-54 36 1 0 0,6-4 147 0 0,60-43 278 0 0,7-6 34 0 0,1 0 0 0 0,0 1 1 0 0,0 1-1 0 0,1 0 0 0 0,-17 23 0 0 0,21-22 49 0 0,8-10 0 0 0,2 0 94 0 0,1-3-99 0 0,-1 0 0 0 0,1 1 0 0 0,-1-1 0 0 0,1 0 0 0 0,0 1 0 0 0,-1-1 0 0 0,1 0 0 0 0,0 0 1 0 0,0-1-1 0 0,0 1 0 0 0,2 0 0 0 0,0 1 30 0 0,0-1 0 0 0,0-1 0 0 0,0 1 0 0 0,0 0 0 0 0,0-1 0 0 0,0 0 0 0 0,0 0 1 0 0,0 0-1 0 0,6-2 0 0 0,37-10 365 0 0,-10 2-174 0 0,260-57 740 0 0,-273 63-1095 0 0,1 1 0 0 0,0 0 0 0 0,0 2 1 0 0,0 1-1 0 0,33 3 0 0 0,-56-2-257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68 1839 0 0,'15'-15'118'0'0,"23"-22"4120"0"0,-22 22 4084 0 0,-15 17-8201 0 0,2 7-68 0 0,0 1-1 0 0,-1-1 1 0 0,0 1 0 0 0,-1-1 0 0 0,0 1-1 0 0,0 0 1 0 0,-1 0 0 0 0,-1 11 0 0 0,-2 8 69 0 0,-9 44 0 0 0,-44 111 128 0 0,37-130-202 0 0,-176 495 211 0 0,72-214-155 0 0,75-200-24 0 0,-77 222-150 0 0,16 6 588 0 0,102-337-219 0 0,3-14 8 0 0,1 0 1 0 0,0 0-1 0 0,0 0 0 0 0,0 15 1 0 0,3-22-18 0 0,0-3-262 0 0,0 0 1 0 0,0-1-1 0 0,1 1 0 0 0,-1 0 1 0 0,1 0-1 0 0,-1-1 1 0 0,1 1-1 0 0,-1 0 0 0 0,1-1 1 0 0,0 1-1 0 0,2 2 1 0 0,-2 0-5 0 0,5 4 26 0 0,-2-2-34 0 0,-1-2-82 0 0,0 0 0 0 0,-1 0 0 0 0,0 0 0 0 0,0 0 0 0 0,0 0 0 0 0,0 0 0 0 0,-1 0 0 0 0,1 1 0 0 0,-1-1 0 0 0,0 1 0 0 0,0 4 0 0 0,-2-7-14 0 0,1 0 0 0 0,-1-1 0 0 0,0 1-1 0 0,1 0 1 0 0,-1-1 0 0 0,0 1 0 0 0,0-1 0 0 0,0 1-1 0 0,0-1 1 0 0,-1 1 0 0 0,-2 1 0 0 0,1 1-264 0 0,0-1-19 0 0,0 0 1 0 0,-1 1-1 0 0,0-1 1 0 0,0 0-1 0 0,-7 3 1 0 0,-5 3-757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10535 0 0,'0'0'3024'0'0,"0"3"-2381"0"0,1 13 35 0 0,1 1-1 0 0,0 0 1 0 0,1 0 0 0 0,6 18 0 0 0,25 68 1061 0 0,-17-57-1516 0 0,-7-16-208 0 0,26 67 112 0 0,-30-82-226 0 0,1-1 1 0 0,1-1-1 0 0,0 1 0 0 0,15 17 1 0 0,-21-28-901 0 0,-2-2 893 0 0,0-1 0 0 0,1 1 0 0 0,-1-1 0 0 0,0 0 0 0 0,1 1-1 0 0,-1-1 1 0 0,1 0 0 0 0,-1 1 0 0 0,0-1 0 0 0,1 0 0 0 0,-1 1-1 0 0,1-1 1 0 0,-1 0 0 0 0,1 0 0 0 0,-1 1 0 0 0,1-1 0 0 0,-1 0-1 0 0,1 0 1 0 0,-1 0 0 0 0,2 0 0 0 0,6 2-1109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 5983 0 0,'0'0'9658'0'0,"10"-1"-8824"0"0,-9 2-827 0 0,0-1 0 0 0,0 1 0 0 0,0 0-1 0 0,0 0 1 0 0,0 0 0 0 0,0 0 0 0 0,-1 0-1 0 0,1 0 1 0 0,0 0 0 0 0,0 0 0 0 0,-1 0-1 0 0,1 0 1 0 0,-1 0 0 0 0,1 0 0 0 0,-1 1-1 0 0,1-1 1 0 0,-1 0 0 0 0,0 0 0 0 0,1 2 0 0 0,-1 1-4 0 0,0-1 1 0 0,0 1-1 0 0,0 0 1 0 0,-1-1-1 0 0,1 1 1 0 0,-3 6-1 0 0,-1 5-5 0 0,-2-1-1 0 0,-10 20 1 0 0,14-30 15 0 0,-28 48 363 0 0,-65 89 0 0 0,31-52 248 0 0,26-31 85 0 0,-32 65 1 0 0,54-90-475 0 0,2 1 0 0 0,1 0-1 0 0,-15 64 1 0 0,23-74-402 0 0,0 0 358 0 0,-1 0 0 0 0,-8 23 0 0 0,11-40-527 0 0,0 0 0 0 0,0-1 0 0 0,0 1 0 0 0,-1-1 0 0 0,0 0 0 0 0,0 0 0 0 0,0 0 1 0 0,-1-1-1 0 0,0 0 0 0 0,0 1 0 0 0,-9 5 0 0 0,2-3-1479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13447 0 0,'0'0'1216'0'0,"1"-1"-1000"0"0,8-6 73 0 0,-1 0 1 0 0,1 0-1 0 0,0 1 0 0 0,16-8 0 0 0,44-18 744 0 0,-48 23-803 0 0,1 0 0 0 0,0 2 1 0 0,0 1-1 0 0,1 0 0 0 0,45-4 0 0 0,-64 10-296 0 0,-1 0 1 0 0,1 0-1 0 0,0 0 0 0 0,-1 1 0 0 0,6 1 0 0 0,6 5-4967 0 0,-7 0-695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12815 0 0,'0'0'3642'0'0,"2"0"-2865"0"0,9 0-396 0 0,0 0 0 0 0,1-1-1 0 0,-1 0 1 0 0,0-1 0 0 0,0 0 0 0 0,0-1 0 0 0,20-7 0 0 0,15-3 265 0 0,-29 9-493 0 0,82-16 508 0 0,-86 18-851 0 0,0 1-1 0 0,0 0 1 0 0,-1 1 0 0 0,1 1 0 0 0,23 3-1 0 0,-17 4-2807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9671 0 0,'-1'0'440'0'0,"-7"-1"-49"0"0,0 1 0 0 0,0 0 0 0 0,0 0-1 0 0,1 1 1 0 0,-1 0 0 0 0,0 0-1 0 0,1 1 1 0 0,-1 0 0 0 0,1 0 0 0 0,0 1-1 0 0,-1 0 1 0 0,1 0 0 0 0,0 1 0 0 0,1 0-1 0 0,-1 0 1 0 0,1 1 0 0 0,0-1-1 0 0,0 1 1 0 0,-7 7 0 0 0,-10 16-311 0 0,-29 45 1 0 0,47-65-50 0 0,0 1-1 0 0,0 0 1 0 0,1 0-1 0 0,0 0 1 0 0,1 0-1 0 0,0 1 1 0 0,0-1 0 0 0,1 1-1 0 0,0 0 1 0 0,0 13-1 0 0,2-21 26 0 0,0-1 0 0 0,1 1 0 0 0,-1-1 0 0 0,0 1-1 0 0,1 0 1 0 0,-1-1 0 0 0,1 1 0 0 0,-1-1 0 0 0,1 1 0 0 0,0-1 0 0 0,0 0-1 0 0,0 1 1 0 0,0-1 0 0 0,0 0 0 0 0,0 1 0 0 0,0-1 0 0 0,0 0 0 0 0,0 0-1 0 0,0 0 1 0 0,1 0 0 0 0,-1 0 0 0 0,0 0 0 0 0,1 0 0 0 0,-1-1 0 0 0,1 1-1 0 0,-1 0 1 0 0,1-1 0 0 0,-1 1 0 0 0,1-1 0 0 0,0 0 0 0 0,-1 1-1 0 0,3-1 1 0 0,1 1 33 0 0,0-1 0 0 0,1 1 0 0 0,-1-1 0 0 0,0 0 0 0 0,1-1 0 0 0,-1 1 0 0 0,0-1 0 0 0,8-2 0 0 0,0-1 2 0 0,-1-2 0 0 0,1 0 0 0 0,-1 0 0 0 0,0-1-1 0 0,0 0 1 0 0,14-13 0 0 0,-22 17-83 0 0,-1 0 1 0 0,0 0-1 0 0,0 0 0 0 0,0 0 1 0 0,-1-1-1 0 0,1 1 0 0 0,-1-1 0 0 0,0 0 1 0 0,0 1-1 0 0,0-1 0 0 0,0 0 0 0 0,-1 0 1 0 0,1 0-1 0 0,0-8 0 0 0,-1 7-1 0 0,-1 0 0 0 0,0 1 1 0 0,0-1-1 0 0,-1 0 0 0 0,1 1 0 0 0,-1-1 0 0 0,0 1 0 0 0,0-1 0 0 0,-1 1 1 0 0,1-1-1 0 0,-1 1 0 0 0,0 0 0 0 0,-4-7 0 0 0,2 5-62 0 0,0 0-1 0 0,0 0 1 0 0,-1 1-1 0 0,0-1 1 0 0,0 1-1 0 0,0 0 1 0 0,-1 0-1 0 0,1 1 1 0 0,-9-5-1 0 0,4 2-350 0 0,-1 2-1 0 0,-1 0 0 0 0,1 0 1 0 0,-19-5-1 0 0,19 7-4371 0 0,2-2-1496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 2303 0 0,'0'0'5955'0'0,"-4"-14"3054"0"0,-2 47-8214 0 0,-19 56 0 0 0,16-61-730 0 0,8-26-62 0 0,-31 120 98 0 0,29-107-92 0 0,1 0 1 0 0,0 1-1 0 0,2-1 1 0 0,-1 1 0 0 0,2-1-1 0 0,2 17 1 0 0,-1-23 114 0 0,0 0 1 0 0,1 0-1 0 0,5 9 1 0 0,-1 0-1277 0 0,-1 1-3528 0 0,-4-9-1240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9327 0 0,'0'0'1091'0'0,"2"0"-566"0"0,16-1 504 0 0,-1 0-1 0 0,1-2 0 0 0,20-4 1 0 0,53-19 1135 0 0,-20 5-1082 0 0,-55 17-990 0 0,5-2-122 0 0,1 1-1 0 0,0 1 1 0 0,0 0 0 0 0,24 1-1 0 0,-40 13-7677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1839 0 0,'0'0'15020'0'0,"2"-1"-14124"0"0,20-5-289 0 0,1 0-1 0 0,0 1 0 0 0,0 1 1 0 0,44-1-1 0 0,-12 0-364 0 0,81-3-123 0 0,-78 11-6162 0 0,-40-1-455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64 7831 0 0,'6'-4'269'0'0,"-1"-1"1"0"0,1 1-1 0 0,6-7 0 0 0,-1-5 1854 0 0,-10 15-1518 0 0,-1-1 0 0 0,1 1-1 0 0,-1-1 1 0 0,1 0 0 0 0,-1 1 0 0 0,1-1-1 0 0,-1 0 1 0 0,0-2 0 0 0,-11 1 658 0 0,5 1-1216 0 0,-1 2 1 0 0,0-1 0 0 0,0 1 0 0 0,1 0 0 0 0,-1 0 0 0 0,0 1 0 0 0,0-1 0 0 0,1 2 0 0 0,-1-1 0 0 0,-12 5 0 0 0,-2 3-70 0 0,-38 20 1 0 0,34-16 47 0 0,-17 11-26 0 0,-71 53 0 0 0,103-70-10 0 0,1 0 0 0 0,0 0 0 0 0,0 1 0 0 0,1 1-1 0 0,0-1 1 0 0,1 1 0 0 0,-13 19 0 0 0,20-27-5 0 0,0 0 1 0 0,0 0-1 0 0,-1 0 0 0 0,1 0 0 0 0,0 0 1 0 0,0 0-1 0 0,0 0 0 0 0,0 0 1 0 0,0 0-1 0 0,0 0 0 0 0,0 0 1 0 0,0 0-1 0 0,1 0 0 0 0,-1 0 1 0 0,0 0-1 0 0,1 0 0 0 0,-1-1 1 0 0,0 1-1 0 0,1 0 0 0 0,-1 0 0 0 0,1 0 1 0 0,-1 0-1 0 0,1 0 0 0 0,0-1 1 0 0,-1 1-1 0 0,1 0 0 0 0,0-1 1 0 0,0 1-1 0 0,-1 0 0 0 0,1-1 1 0 0,0 1-1 0 0,1 0 0 0 0,5 3-14 0 0,0 0 0 0 0,1 0 0 0 0,7 3 0 0 0,-6-3 15 0 0,59 31-98 0 0,-58-29 90 0 0,-1 0-1 0 0,0 1 1 0 0,-1 0 0 0 0,16 16-1 0 0,-18-15 43 0 0,0-1 0 0 0,0 1 0 0 0,0 0 0 0 0,-1 0 0 0 0,0 1 0 0 0,0-1 0 0 0,-1 1 0 0 0,0 0 0 0 0,-1 1 0 0 0,0-1 0 0 0,2 11 0 0 0,-6-17 20 0 0,1 0-1 0 0,-1 0 1 0 0,1 0-1 0 0,-1 0 1 0 0,0 0-1 0 0,0 0 1 0 0,0 0-1 0 0,-1-1 1 0 0,1 1 0 0 0,0-1-1 0 0,-1 1 1 0 0,0-1-1 0 0,0 1 1 0 0,0-1-1 0 0,0 0 1 0 0,-3 3-1 0 0,-1 0 52 0 0,0-1 0 0 0,0 1 0 0 0,-1-1 0 0 0,1-1 0 0 0,-1 0 0 0 0,0 1 0 0 0,1-2 0 0 0,-14 4 0 0 0,-7 0 205 0 0,-29 3 0 0 0,24-4-108 0 0,4 0-152 0 0,-47 5 91 0 0,65-9-194 0 0,-1 0 0 0 0,1-1 0 0 0,-1-1 0 0 0,1 0 0 0 0,-12-2 0 0 0,21 3-17 0 0,0-1 1 0 0,0 1-1 0 0,0 0 0 0 0,0 0 0 0 0,0 0 0 0 0,1-1 1 0 0,-1 1-1 0 0,0-1 0 0 0,0 1 0 0 0,0 0 0 0 0,0-1 1 0 0,0 0-1 0 0,0 1 0 0 0,1-1 0 0 0,-1 1 0 0 0,0-1 1 0 0,1 0-1 0 0,-1 0 0 0 0,0 1 0 0 0,1-1 0 0 0,-1 0 1 0 0,1 0-1 0 0,-1 0 0 0 0,1 0 0 0 0,-1 0 0 0 0,1-1 1 0 0,1-8-6191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0,'0'0'10100'0'0,"1"2"-9582"0"0,20 70 1825 0 0,33 71 1 0 0,-15-43-1471 0 0,36 84 351 0 0,-38-97-779 0 0,-16-38-207 0 0,35 60 0 0 0,-54-106-185 0 0,0-2-44 0 0,0 1 0 0 0,1 0 0 0 0,-1-1 0 0 0,0 1 0 0 0,1-1 0 0 0,-1 0 0 0 0,1 0 0 0 0,-1 0 0 0 0,1 0 0 0 0,0 0 0 0 0,-1-1 0 0 0,1 1 0 0 0,0-1 0 0 0,-1 0 0 0 0,1 0 0 0 0,0 0 0 0 0,5 0-1 0 0,0-1-97 0 0,-6 1-129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50 4607 0 0,'0'-1'208'0'0,"4"-5"-9"0"0,-4 4-149 0 0,1 1-1 0 0,0 0 1 0 0,-1 0 0 0 0,1 0-1 0 0,0 0 1 0 0,0 0 0 0 0,0 0 0 0 0,0 0-1 0 0,0 0 1 0 0,0 0 0 0 0,0 0-1 0 0,0 0 1 0 0,1 0 0 0 0,-1 1-1 0 0,0-1 1 0 0,0 1 0 0 0,3-2-1 0 0,2 0 918 0 0,7-5 2597 0 0,25-9 2082 0 0,-38 18-5617 0 0,-1 0 0 0 0,0 0 0 0 0,1-1 0 0 0,-1 1 0 0 0,0 0 0 0 0,0-1 1 0 0,0 1-1 0 0,-1 0 0 0 0,1-1 0 0 0,-2 2 0 0 0,0 1 12 0 0,-119 128 750 0 0,64-73-461 0 0,-212 207 510 0 0,246-244-848 0 0,6-8 33 0 0,1 2 1 0 0,0 0-1 0 0,1 0 0 0 0,-23 34 0 0 0,37-47-11 0 0,0 1 1 0 0,1-1 0 0 0,-1 1 0 0 0,1 0-1 0 0,0-1 1 0 0,0 1 0 0 0,0 0 0 0 0,1 0 0 0 0,0 0-1 0 0,-1 0 1 0 0,2 6 0 0 0,-2-9-81 0 0,1 0-1 0 0,0-1 1 0 0,0 1 0 0 0,0 0 0 0 0,-1-1-1 0 0,1 1 1 0 0,0 0 0 0 0,0-1 0 0 0,-1 1-1 0 0,1-1 1 0 0,-1 1 0 0 0,1-1 0 0 0,-1 1-1 0 0,1-1 1 0 0,-1 1 0 0 0,1 0 4 0 0,-1-1 1 0 0,1 0 0 0 0,0 0-1 0 0,0 0 1 0 0,0 0-1 0 0,0 0 1 0 0,-1 0 0 0 0,1 1-1 0 0,0-1 1 0 0,0 0-1 0 0,0 0 1 0 0,0 0-1 0 0,-1 0 1 0 0,1 0 0 0 0,0 0-1 0 0,0 0 1 0 0,0 0-1 0 0,-1 0 1 0 0,1 0-1 0 0,0 0 1 0 0,0 0 0 0 0,0 0-1 0 0,-1 0 1 0 0,1 0-1 0 0,0 0 1 0 0,0 0 0 0 0,0 0-1 0 0,0 0 1 0 0,-1-1-1 0 0,1 1 1 0 0,0 0-1 0 0,0 0 1 0 0,0 0 0 0 0,0 0-1 0 0,-1 0 1 0 0,1 0-1 0 0,0 0 1 0 0,0-1-1 0 0,0 1 1 0 0,0 0 0 0 0,0 0-1 0 0,0 0 1 0 0,-1 0-1 0 0,1-1 1 0 0,0 1-1 0 0,0 0 1 0 0,0 0 0 0 0,0 0-1 0 0,0-1 1 0 0,0 1-1 0 0,0 0 1 0 0,0 0 0 0 0,0 0-1 0 0,0 0 1 0 0,0-1-1 0 0,0 1 1 0 0,0 0-1 0 0,0 0 1 0 0,0-13-3490 0 0,3-2-973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63 128 5983 0 0,'-2'0'464'0'0,"0"1"-401"0"0,-33 7 857 0 0,12-1 8073 0 0,25-7-8454 0 0,23 2 11 0 0,0-1 0 0 0,0-2 0 0 0,25-3 0 0 0,79-16-29 0 0,-68 10-237 0 0,258-50 766 0 0,-177 32-758 0 0,-122 24-366 0 0,0-1 1 0 0,21-9 0 0 0,-39 14-186 0 0,-17 0-3540 0 0,-4 5 2015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 10679 0 0,'0'0'490'0'0,"2"0"-9"0"0,2-2-348 0 0,0 0 0 0 0,0 0-1 0 0,0 1 1 0 0,0 0 0 0 0,0 0 0 0 0,0 0-1 0 0,1 0 1 0 0,-1 1 0 0 0,0-1 0 0 0,1 1 0 0 0,-1 0-1 0 0,7 1 1 0 0,-9 0 9 0 0,0-1 0 0 0,1 1 0 0 0,-1 0-1 0 0,0 0 1 0 0,0 0 0 0 0,0 0 0 0 0,0 0 0 0 0,0 0 0 0 0,0 0 0 0 0,0 0-1 0 0,0 1 1 0 0,-1-1 0 0 0,1 1 0 0 0,-1 0 0 0 0,1-1 0 0 0,-1 1-1 0 0,1 0 1 0 0,-1 0 0 0 0,0 0 0 0 0,0 0 0 0 0,0 0 0 0 0,0 0 0 0 0,0 0-1 0 0,0 0 1 0 0,-1 1 0 0 0,2 2 0 0 0,-2 0-12 0 0,1 1 0 0 0,-1-1 0 0 0,1 1 1 0 0,-1-1-1 0 0,-1 0 0 0 0,1 1 0 0 0,-3 10 0 0 0,-15 39 255 0 0,8-24-64 0 0,-3 11 119 0 0,-9 34 166 0 0,-47 106 0 0 0,64-174-595 0 0,3-5-5 0 0,1 0-1 0 0,0-1 0 0 0,-1 1 1 0 0,1 0-1 0 0,0 0 0 0 0,1 0 1 0 0,-1 0-1 0 0,0 0 0 0 0,1 0 1 0 0,-1 4-1 0 0,1-5 5 0 0,0 7 52 0 0,0-8-84 0 0,1 0 0 0 0,-1 0 0 0 0,0-1 0 0 0,1 1 1 0 0,-1 0-1 0 0,1 0 0 0 0,-1 0 0 0 0,1-1 0 0 0,-1 1 0 0 0,1 0 0 0 0,0-1 0 0 0,-1 1 0 0 0,1 0 0 0 0,0-1 0 0 0,-1 1 0 0 0,1-1 0 0 0,0 1 0 0 0,0-1 0 0 0,0 1 0 0 0,-1-1 1 0 0,1 0-1 0 0,0 1 0 0 0,0-1 0 0 0,0 0 0 0 0,0 0 0 0 0,0 0 0 0 0,1 1 0 0 0,1-1-122 0 0,9 2-1551 0 0,2-2-4936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10135 0 0,'0'0'778'0'0,"-1"1"-346"0"0,-11 13 1472 0 0,0 1 1 0 0,-14 22 0 0 0,-8 11-726 0 0,5-9-554 0 0,1 1 1 0 0,-37 71 0 0 0,-29 94-123 0 0,53-113-2394 0 0,36-83-4845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7367 0 0,'0'0'6435'0'0,"3"-1"-4547"0"0,34-10-249 0 0,1 1 1 0 0,44-6-1 0 0,0 0-1108 0 0,-65 12-419 0 0,295-71 1492 0 0,-275 65-1461 0 0,29-10 94 0 0,124-18-1 0 0,-183 37-265 0 0,1 0 0 0 0,1 0 0 0 0,-1 1 0 0 0,0 1 0 0 0,14 1-1 0 0,-22-1-22 0 0,1-1 0 0 0,-1 1-1 0 0,0-1 1 0 0,1 1 0 0 0,-1-1-1 0 0,0 1 1 0 0,0-1 0 0 0,0 1-1 0 0,1 0 1 0 0,-1-1 0 0 0,0 1-1 0 0,0-1 1 0 0,0 1 0 0 0,0 0-1 0 0,0-1 1 0 0,0 1 0 0 0,0-1-1 0 0,0 1 1 0 0,0-1-1 0 0,-1 1 1 0 0,1 0 0 0 0,0-1-1 0 0,0 1 1 0 0,-1 0 0 0 0,1-1-42 0 0,-9 16-1399 0 0,-7 0-69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4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232 158 6447 0 0,'-2'0'499'0'0,"-28"-16"10905"0"0,31 15-11271 0 0,0-1 1 0 0,0 1-1 0 0,0-1 0 0 0,0 1 0 0 0,1-1 1 0 0,-1 1-1 0 0,0 0 0 0 0,1 0 1 0 0,-1-1-1 0 0,4 0 0 0 0,-4 1-50 0 0,11-7 46 0 0,0 1 0 0 0,1 0 0 0 0,0 1 0 0 0,18-6 0 0 0,57-14-5 0 0,-75 23-83 0 0,39-12 132 0 0,-16 4 176 0 0,1 2 1 0 0,1 1-1 0 0,48-4 0 0 0,-83 12-287 0 0,1 0-1 0 0,-1 0 0 0 0,0 0 1 0 0,0 0-1 0 0,0 1 1 0 0,0-1-1 0 0,0 1 1 0 0,0 0-1 0 0,4 2 0 0 0,-6-3-47 0 0,0 1 1 0 0,0-1-1 0 0,0 1 0 0 0,-1-1 0 0 0,1 1 0 0 0,0 0 0 0 0,0-1 0 0 0,-1 1 0 0 0,1 0 0 0 0,0 0 0 0 0,-1 0 0 0 0,1-1 0 0 0,-1 1 0 0 0,1 0 0 0 0,-1 0 1 0 0,0 0-1 0 0,1 0 0 0 0,-1 0 0 0 0,0 0 0 0 0,1 0 0 0 0,-1 0 0 0 0,0 0 0 0 0,0 0 0 0 0,0 0 0 0 0,0 0 0 0 0,0 0 0 0 0,0 0 0 0 0,0 0 1 0 0,0 0-1 0 0,-1 0 0 0 0,1 0 0 0 0,-1 2 0 0 0,-1 3 2 0 0,0 0 0 0 0,-1-1 0 0 0,0 1 0 0 0,0-1 0 0 0,-1 1 0 0 0,1-1 1 0 0,-8 9-1 0 0,-36 32 64 0 0,31-31-28 0 0,-129 108 37 0 0,-12-13 27 0 0,-55 43-29 0 0,205-147-87 0 0,-3 1 0 0 0,-1 2 0 0 0,1-1 0 0 0,1 2 0 0 0,0-1 0 0 0,0 1 0 0 0,-9 14 0 0 0,15-14 0 0 0,4-2 0 0 0,0-7 4 0 0,0 1-1 0 0,0-1 1 0 0,1 0-1 0 0,-1 0 1 0 0,0 0-1 0 0,0 0 1 0 0,1 0-1 0 0,-1-1 1 0 0,0 1-1 0 0,1 0 1 0 0,-1 0-1 0 0,1-1 1 0 0,-1 1-1 0 0,1-1 1 0 0,-1 0-1 0 0,1 1 0 0 0,-1-1 1 0 0,1 0-1 0 0,-1 0 1 0 0,3 0-1 0 0,32-2 111 0 0,42-7 470 0 0,140 1 0 0 0,-161 10-402 0 0,174 16 865 0 0,-144-1-1231 0 0,-85-17-99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4143 0 0,'0'0'1715'0'0,"1"2"-262"0"0,0 2-1164 0 0,-1 0 0 0 0,1 0 0 0 0,0 0 0 0 0,-1 0 0 0 0,0-1 0 0 0,0 1 0 0 0,0 0 0 0 0,0 0 0 0 0,-1 0 0 0 0,0 0-1 0 0,0 0 1 0 0,0-1 0 0 0,-2 8 0 0 0,-1 4-199 0 0,1-5-12 0 0,1-1-1 0 0,0 0 1 0 0,1 1-1 0 0,0-1 1 0 0,1 13-1 0 0,0-20-69 0 0,0 0 0 0 0,0 0 0 0 0,0 0 0 0 0,0 0 0 0 0,1-1-1 0 0,-1 1 1 0 0,1 0 0 0 0,-1 0 0 0 0,1-1 0 0 0,0 1 0 0 0,-1 0-1 0 0,1 0 1 0 0,0-1 0 0 0,0 1 0 0 0,2 1 0 0 0,1 3 5 0 0,20 34 162 0 0,-16-28-158 0 0,-1 0 0 0 0,0 0 0 0 0,-1 0 0 0 0,0 1 0 0 0,4 14 0 0 0,-9-23 32 0 0,0 0 0 0 0,-1 0 0 0 0,1 0 1 0 0,-1 0-1 0 0,0 0 0 0 0,0 0 0 0 0,-1 0 1 0 0,1 1-1 0 0,-1-1 0 0 0,0 0 0 0 0,0-1 0 0 0,0 1 1 0 0,-1 0-1 0 0,1 0 0 0 0,-1 0 0 0 0,0-1 1 0 0,0 1-1 0 0,0-1 0 0 0,0 0 0 0 0,-5 6 1 0 0,-7 6 750 0 0,-1 0 0 0 0,-17 13-1 0 0,16-14-544 0 0,1-1-1 0 0,-15 19 0 0 0,10-9-2944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1839 0 0,'-9'2'1948'0'0,"4"-1"-909"0"0,1 1 0 0 0,0-1 0 0 0,-1 1 0 0 0,1 0 0 0 0,-8 4 0 0 0,-2 4-92 0 0,-19 16 0 0 0,9-7-432 0 0,5-3-313 0 0,1 1 0 0 0,0 0 0 0 0,1 1 0 0 0,1 1 0 0 0,1 1 0 0 0,0 0 1 0 0,2 1-1 0 0,0 0 0 0 0,2 1 0 0 0,0 0 0 0 0,1 1 0 0 0,1 0 0 0 0,2 1 0 0 0,0 0 0 0 0,-6 45 0 0 0,12-64-130 0 0,1-1-1 0 0,-1 1 1 0 0,1 0-1 0 0,0 0 1 0 0,0 0-1 0 0,0 0 1 0 0,1-1-1 0 0,0 1 1 0 0,0 0-1 0 0,0 0 1 0 0,0-1-1 0 0,4 8 1 0 0,-4-11-30 0 0,0 0 0 0 0,0-1 1 0 0,0 1-1 0 0,1 0 0 0 0,-1-1 1 0 0,0 1-1 0 0,1-1 1 0 0,-1 1-1 0 0,0-1 0 0 0,1 0 1 0 0,-1 0-1 0 0,0 1 1 0 0,1-1-1 0 0,2 0 0 0 0,0 0 99 0 0,2 0-7 0 0,0 1-1 0 0,1-1 1 0 0,-1-1 0 0 0,0 1 0 0 0,0-1 0 0 0,0-1 0 0 0,8-1 0 0 0,44-18 321 0 0,-28 9-340 0 0,-22 9-132 0 0,0 0 1 0 0,1 0-1 0 0,-1-1 1 0 0,-1 0-1 0 0,1-1 1 0 0,-1 0-1 0 0,1 0 1 0 0,-2 0 0 0 0,1-1-1 0 0,0 0 1 0 0,-1-1-1 0 0,0 1 1 0 0,-1-1-1 0 0,1 0 1 0 0,-1 0-1 0 0,-1-1 1 0 0,1 0-1 0 0,-1 0 1 0 0,-1 0-1 0 0,0 0 1 0 0,3-9-1 0 0,4-17-44 0 0,-1-1-1 0 0,-2 0 0 0 0,2-36 1 0 0,-10 6-453 0 0,-1 18-1070 0 0,1 44 1262 0 0,0 0-577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 1375 0 0,'0'0'66'0'0,"-2"-1"-8"0"0,-10-1 1591 0 0,11 2-951 0 0,-1 0-1 0 0,1 0 0 0 0,-1 0 0 0 0,1 0 1 0 0,-1 1-1 0 0,1-1 0 0 0,0 1 1 0 0,-1-1-1 0 0,1 1 0 0 0,-1-1 0 0 0,1 1 1 0 0,0 0-1 0 0,-1 0 0 0 0,1-1 1 0 0,-2 3-1 0 0,-5 5-653 0 0,-7 11 188 0 0,1 0 1 0 0,-22 39-1 0 0,-6 9-236 0 0,9-21 447 0 0,-2-2-1 0 0,-1-1 1 0 0,-3-2 0 0 0,-67 56-1 0 0,104-95-444 0 0,-11 4 16 0 0,12-5 656 0 0,4-2-618 0 0,1 0 1 0 0,-1 0 0 0 0,1 0 0 0 0,-1-1 0 0 0,4-1 0 0 0,-3 1-60 0 0,25-9 185 0 0,43-11 0 0 0,60-6 364 0 0,-108 26-540 0 0,-22 2-63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12439 0 0,'0'0'566'0'0,"-2"2"-6"0"0,-13 8-456 0 0,0 1 1 0 0,-16 15 0 0 0,2-2 885 0 0,-16 12 712 0 0,2 2 0 0 0,-69 77 0 0 0,108-110-1667 0 0,2-3-19 0 0,1 0 0 0 0,-1 0 0 0 0,0 0 0 0 0,1 0 0 0 0,-1 0 0 0 0,1 0 0 0 0,0 0 0 0 0,0 1 0 0 0,0-1 0 0 0,0 0 1 0 0,0 1-1 0 0,0-1 0 0 0,1 1 0 0 0,-1-1 0 0 0,1 1 0 0 0,-1 0 0 0 0,1-1 0 0 0,0 1 0 0 0,0-1 0 0 0,0 1 0 0 0,1 2 0 0 0,0-4-32 0 0,0 0 0 0 0,0 0 0 0 0,0 0 0 0 0,0 0-1 0 0,0 0 1 0 0,0 0 0 0 0,0-1 0 0 0,0 1 0 0 0,0 0-1 0 0,0-1 1 0 0,0 1 0 0 0,1-1 0 0 0,-1 1 0 0 0,0-1 0 0 0,0 0-1 0 0,1 1 1 0 0,-1-1 0 0 0,2 0 0 0 0,-2 0-23 0 0,3 1-233 0 0,0-1 1 0 0,1 0-1 0 0,-1 1 1 0 0,0-2-1 0 0,1 1 1 0 0,-1-1-1 0 0,0 1 1 0 0,1-1-1 0 0,3-2 1 0 0,10-3-752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3679 0 0,'0'0'11563'0'0,"2"2"-10536"0"0,2-1-781 0 0,0 1 0 0 0,1-1 0 0 0,-1 0 0 0 0,0 0 0 0 0,0 0 0 0 0,1 0 1 0 0,-1-1-1 0 0,0 0 0 0 0,1 0 0 0 0,-1 0 0 0 0,1 0 0 0 0,-1-1 0 0 0,7-1 1 0 0,11-3 486 0 0,28-11 1 0 0,-35 11-414 0 0,44-14 323 0 0,89-17-1 0 0,-146 36-815 0 0,3-1 59 0 0,-1 0-2784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1839 0 0,'0'0'83'0'0,"-1"2"-6"0"0,1 1 510 0 0,-1 1 0 0 0,0 0 0 0 0,1-1 0 0 0,-1 1-1 0 0,1 0 1 0 0,0-1 0 0 0,1 1 0 0 0,-1 0 0 0 0,0 0-1 0 0,1-1 1 0 0,0 1 0 0 0,0-1 0 0 0,0 1 0 0 0,0-1-1 0 0,1 1 1 0 0,0-1 0 0 0,-1 0 0 0 0,1 1 0 0 0,0-1-1 0 0,0 0 1 0 0,6 5 0 0 0,4 5 454 0 0,0 0-1 0 0,2-1 1 0 0,19 14 0 0 0,-27-22-923 0 0,44 33 1098 0 0,-25-21-712 0 0,-1 2 1 0 0,25 25-1 0 0,-38-32-424 0 0,1 0-1 0 0,0-1 1 0 0,1 0 0 0 0,22 13-1 0 0,-27-19-49 0 0,0 0 0 0 0,1-1 0 0 0,-1 0-1 0 0,1 0 1 0 0,0-1 0 0 0,0 0 0 0 0,0 0 0 0 0,0-1-1 0 0,15 0 1 0 0,-8-1-117 0 0,-3 1-308 0 0,23-3 0 0 0,-34 1-154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37 3223 0 0,'7'-5'288'0'0,"17"-26"16271"0"0,-56 68-16049 0 0,-1 0 1 0 0,-38 31-1 0 0,-81 58-1 0 0,-57 53-356 0 0,180-146-426 0 0,45-29-286 0 0,-2-4 234 0 0,0 0-1 0 0,0 0 0 0 0,0-2 1 0 0,23-5-1 0 0,2-1-398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1839 0 0,'-1'1'12607'0'0,"-43"65"-9828"0"0,7-20-2513 0 0,-51 48 0 0 0,75-80-248 0 0,-1-1 1 0 0,0-1 0 0 0,-21 13-1 0 0,26-16-21 0 0,7-7 15 0 0,0 0-1 0 0,-1 0 1 0 0,1 0-1 0 0,-1 0 1 0 0,1 0-1 0 0,-5 3 1 0 0,6-5 17 0 0,1 0-1 0 0,0 0 1 0 0,0 0 0 0 0,-1 0 0 0 0,1 0 0 0 0,0 0 0 0 0,-1 0 0 0 0,1 1 0 0 0,0-1 0 0 0,0 0 0 0 0,-1 0 0 0 0,1 0 0 0 0,0 1 0 0 0,0-1 0 0 0,0 0 0 0 0,-1 0 0 0 0,1 1 0 0 0,0-1-1 0 0,0 0 1 0 0,0 0 0 0 0,0 1 0 0 0,0-1 0 0 0,-1 0 0 0 0,1 1 0 0 0,0-1 0 0 0,0 0 0 0 0,0 0 0 0 0,0 1 0 0 0,0-1 0 0 0,0 0 0 0 0,0 1 0 0 0,0-1 0 0 0,0 0 0 0 0,0 1 0 0 0,0-1-1 0 0,0 0 1 0 0,0 0 0 0 0,0 1 0 0 0,1-1 0 0 0,-1 0 0 0 0,0 1 0 0 0,0-1 0 0 0,0 0 0 0 0,0 0 0 0 0,0 1 0 0 0,1-1 0 0 0,-1 0 0 0 0,0 0 0 0 0,0 1 0 0 0,0-1 0 0 0,1 0 0 0 0,-1 0 0 0 0,0 1-1 0 0,16 6 1039 0 0,-8-6-874 0 0,0 0-1 0 0,0 0 1 0 0,1-1 0 0 0,-1 0 0 0 0,0-1-1 0 0,15-2 1 0 0,50-16 341 0 0,-29 7-316 0 0,25-7-1 0 0,-38 9-183 0 0,1 2 1 0 0,44-6-1 0 0,-49 15-1942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7367 0 0,'2'-1'7932'0'0,"71"-11"-2092"0"0,40-15-3564 0 0,-2 1-1445 0 0,-87 21-695 0 0,-5 0-138 0 0,1 1 1 0 0,36-1 0 0 0,-55 5-114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49:5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 7367 0 0,'2'-9'10672'0'0,"-6"22"-9344"0"0,-12 77 546 0 0,8-37-1140 0 0,-21 101 937 0 0,6-10-742 0 0,-7 27-436 0 0,17-127-470 0 0,7-23-182 0 0,-5 22-1 0 0,11-41-969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373 563 3223 0 0,'0'1'240'0'0,"2"4"291"0"0,-1 0 0 0 0,0-1 0 0 0,-1 1 0 0 0,1 0 0 0 0,-1 0 0 0 0,0 0 0 0 0,0 0 0 0 0,0-1 0 0 0,-1 1 0 0 0,0 0 0 0 0,0 0 0 0 0,-2 6 0 0 0,1 13 469 0 0,1-16 2608 0 0,8-10-3404 0 0,-1 0 1 0 0,1 0-1 0 0,-1 0 0 0 0,0-1 1 0 0,0 0-1 0 0,0 0 0 0 0,0-1 1 0 0,-1 0-1 0 0,6-4 1 0 0,46-44 200 0 0,-42 36-366 0 0,-1-1 0 0 0,-1 0-1 0 0,0-1 1 0 0,-2-1 0 0 0,16-32-1 0 0,35-104-799 0 0,-51 122-17 0 0,11-54 0 0 0,-19 68 324 0 0,-1-1-1 0 0,0 1 1 0 0,-2-1 0 0 0,-1-25 0 0 0,1 43 351 0 0,0-1 0 0 0,-1 1-1 0 0,1 0 1 0 0,-1-1 0 0 0,1 1 0 0 0,-1 0-1 0 0,0-1 1 0 0,0 1 0 0 0,0 0-1 0 0,0 0 1 0 0,0 0 0 0 0,0 0-1 0 0,-1 0 1 0 0,-2-4 0 0 0,2 5 54 0 0,1 1 1 0 0,0-1-1 0 0,-1 0 0 0 0,1 0 1 0 0,-1 1-1 0 0,1-1 1 0 0,-1 1-1 0 0,0-1 0 0 0,1 1 1 0 0,-1-1-1 0 0,0 1 1 0 0,1 0-1 0 0,-1 0 0 0 0,0 0 1 0 0,1 0-1 0 0,-1 0 1 0 0,1 0-1 0 0,-1 1 0 0 0,0-1 1 0 0,1 0-1 0 0,-1 1 1 0 0,0 0-1 0 0,-1 0 0 0 0,-10 4 54 0 0,1 1-1 0 0,-1 1 0 0 0,1 0 0 0 0,1 0 1 0 0,-1 1-1 0 0,1 1 0 0 0,0 0 0 0 0,1 0 1 0 0,-15 18-1 0 0,-2 6 273 0 0,-42 69 1 0 0,51-72-181 0 0,1 1 1 0 0,1 1 0 0 0,2 0-1 0 0,1 1 1 0 0,2 1 0 0 0,1 0 0 0 0,2 0-1 0 0,1 1 1 0 0,2 0 0 0 0,-2 46-1 0 0,12 102 141 0 0,-1 29-52 0 0,-4-209-186 0 0,-1 34 50 0 0,-2 0-1 0 0,-15 72 0 0 0,4-60 294 0 0,-3 0 0 0 0,-29 59 0 0 0,-60 83 664 0 0,92-168-675 0 0,-2-2-1 0 0,-35 40 1 0 0,50-60 336 0 0,1-16-235 0 0,2 7-482 0 0,0 0 1 0 0,0 0-1 0 0,1 1 0 0 0,-1-1 0 0 0,2 1 0 0 0,4-10 0 0 0,8-18-1078 0 0,1-10 42 0 0,-2 1-17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2303 0 0,'0'0'13971'0'0,"1"-3"-13118"0"0,9-8-507 0 0,0 1 0 0 0,1-1-1 0 0,-1 1 1 0 0,2 1 0 0 0,-1 0 0 0 0,2 1-1 0 0,-1 0 1 0 0,20-9 0 0 0,-6 6-191 0 0,0 0-1 0 0,1 1 1 0 0,42-9 0 0 0,-49 15-129 0 0,-1 1 0 0 0,1 1 0 0 0,31 0 0 0 0,-40 3-138 0 0,1 0 0 0 0,-1 0 1 0 0,0 1-1 0 0,0 0 0 0 0,-1 1 1 0 0,1 0-1 0 0,18 9 1 0 0,-28-11-4 0 0,0-1 3 0 0,0 0-1 0 0,0 1 1 0 0,0-1-1 0 0,0 1 0 0 0,0 0 1 0 0,0-1-1 0 0,0 1 0 0 0,0 0 1 0 0,0-1-1 0 0,0 1 1 0 0,0 0-1 0 0,0 0 0 0 0,-1 0 1 0 0,1 0-1 0 0,0 0 0 0 0,-1 0 1 0 0,1 0-1 0 0,-1 0 1 0 0,2 2-1 0 0,-2 7-1670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10303 0 0,'0'0'935'0'0,"-1"2"-768"0"0,0 4 6 0 0,1 0-1 0 0,-1 0 1 0 0,1-1 0 0 0,0 1 0 0 0,1 0 0 0 0,-1 0 0 0 0,1-1 0 0 0,0 1 0 0 0,1 0 0 0 0,-1-1-1 0 0,5 10 1 0 0,-4-9 22 0 0,1-1 0 0 0,0 0-1 0 0,0 1 1 0 0,1-1-1 0 0,-1-1 1 0 0,1 1 0 0 0,0 0-1 0 0,0-1 1 0 0,1 0-1 0 0,6 5 1 0 0,5 2 234 0 0,-1-1 0 0 0,19 7 0 0 0,10 7 127 0 0,-40-21-691 0 0,0 0-1 0 0,0 0 1 0 0,0 0 0 0 0,0 1-1 0 0,-1-1 1 0 0,1 1 0 0 0,-1 0-1 0 0,0 0 1 0 0,0 0 0 0 0,-1 0-1 0 0,1 1 1 0 0,-1-1-1 0 0,0 1 1 0 0,0 0 0 0 0,0-1-1 0 0,1 7 1 0 0,0 3-1196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10855 0 0,'0'0'980'0'0,"0"2"-804"0"0,0 5 64 0 0,0 1 0 0 0,-1-1-1 0 0,-1 0 1 0 0,1 1 0 0 0,-1-1 0 0 0,0 0-1 0 0,0 0 1 0 0,-1 0 0 0 0,0-1 0 0 0,0 1-1 0 0,-1 0 1 0 0,0-1 0 0 0,0 0-1 0 0,-1 0 1 0 0,1 0 0 0 0,-1-1 0 0 0,0 1-1 0 0,-7 4 1 0 0,-10 7-115 0 0,0-1 1 0 0,-1-1-1 0 0,-40 19 0 0 0,22-13-399 0 0,13-6-164 0 0,-1-1 0 0 0,-1-2 1 0 0,-40 11-1 0 0,67-23 416 0 0,6-5 1 0 0,7-3-3 0 0,85-51 1024 0 0,-50 33-584 0 0,-44 26-102 0 0,-2 3-307 0 0,0 1 0 0 0,0-1 0 0 0,0 1 0 0 0,-1-1 0 0 0,0 0 0 0 0,1 1 0 0 0,-1-1 0 0 0,0 0 0 0 0,-1 0 0 0 0,1 0 1 0 0,-4 3-1 0 0,-4 7 42 0 0,-175 302 1621 0 0,181-307-1609 0 0,-1 0 125 0 0,1 1 0 0 0,0 0 0 0 0,0-1 0 0 0,1 1 1 0 0,0 1-1 0 0,0-1 0 0 0,1 0 0 0 0,0 1 0 0 0,0 9 0 0 0,2-19-162 0 0,1 1 0 0 0,-1 0 1 0 0,0-1-1 0 0,1 1 0 0 0,-1-1 0 0 0,1 1 0 0 0,-1-1 0 0 0,1 0 0 0 0,-1 1 1 0 0,1-1-1 0 0,-1 1 0 0 0,1-1 0 0 0,-1 0 0 0 0,1 1 0 0 0,0-1 0 0 0,-1 0 1 0 0,1 0-1 0 0,-1 0 0 0 0,1 1 0 0 0,0-1 0 0 0,-1 0 0 0 0,1 0 0 0 0,0 0 1 0 0,-1 0-1 0 0,1 0 0 0 0,1 0 0 0 0,18 0 38 0 0,-17 0-266 0 0,1 0 0 0 0,0-1 0 0 0,-1 0 0 0 0,1 0 0 0 0,-1 0 0 0 0,1 0 0 0 0,4-3 0 0 0,10-6-814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48 6447 0 0,'48'-48'5150'0'0,"-49"51"-2666"0"0,-7 19-1567 0 0,0 1 0 0 0,-2-2 0 0 0,-20 35 1 0 0,-48 60-1086 0 0,35-55 580 0 0,-151 268 770 0 0,123-202-823 0 0,14-26-47 0 0,-72 124 94 0 0,98-177-733 0 0,-1-2 1 0 0,-3-1 0 0 0,-56 57-1 0 0,88-99-246 0 0,-6 6 388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10799 0 0,'0'0'496'0'0,"-1"1"-13"0"0,-24 17-171 0 0,1 1 0 0 0,-21 22 0 0 0,-42 49 1815 0 0,57-59-1535 0 0,19-20-394 0 0,0 1 0 0 0,1 0 0 0 0,0 0 0 0 0,1 1 0 0 0,0 0 0 0 0,1 1 0 0 0,1 0 0 0 0,-10 25 0 0 0,7-4-163 0 0,-9 65 0 0 0,2-6-17 0 0,6-43-1858 0 0,9-37 776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2303 0 0,'-1'1'167'0'0,"-7"15"1671"0"0,0 1-1 0 0,2-1 1 0 0,0 1 0 0 0,-8 33-1 0 0,13-43-1247 0 0,1 0 0 0 0,-1-1-1 0 0,1 1 1 0 0,0 0 0 0 0,1-1 0 0 0,-1 1-1 0 0,1 0 1 0 0,4 12 0 0 0,-3-14-617 0 0,-1 0 0 0 0,2-1 0 0 0,-1 1 1 0 0,0-1-1 0 0,1 1 0 0 0,0-1 0 0 0,7 7 0 0 0,-5-5 31 0 0,0-2-1 0 0,1 1 0 0 0,0 0 1 0 0,0-1-1 0 0,0 0 0 0 0,0-1 1 0 0,0 1-1 0 0,1-1 1 0 0,0-1-1 0 0,0 1 0 0 0,-1-1 1 0 0,1 0-1 0 0,1 0 0 0 0,-1-1 1 0 0,0 0-1 0 0,0-1 0 0 0,0 1 1 0 0,11-2-1 0 0,5-2-1011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12007 0 0,'0'0'1083'0'0,"0"2"-794"0"0,1 3-57 0 0,-1 1 0 0 0,0-1 0 0 0,0 1 0 0 0,-1-1 0 0 0,1 1 0 0 0,-1-1-1 0 0,0 0 1 0 0,-1 1 0 0 0,1-1 0 0 0,-5 8 0 0 0,-3 7 235 0 0,-16 26 1 0 0,7-17-134 0 0,-23 45 148 0 0,-4-3 0 0 0,-65 81 0 0 0,105-147-484 0 0,-179 237 142 0 0,157-201-119 0 0,2 0 0 0 0,1 2 0 0 0,3 0-1 0 0,-20 58 1 0 0,30-63-17 0 0,11-35-9 0 0,-1 0 1 0 0,1 0-1 0 0,0 0 0 0 0,0 1 1 0 0,0-1-1 0 0,0 0 0 0 0,0 0 1 0 0,1 0-1 0 0,1 6 1 0 0,-2-8-25 0 0,1-1 0 0 0,-1 1 1 0 0,1 0-1 0 0,-1 0 1 0 0,1 0-1 0 0,-1-1 1 0 0,1 1-1 0 0,0 0 1 0 0,-1-1-1 0 0,1 1 0 0 0,0 0 1 0 0,-1-1-1 0 0,1 1 1 0 0,0-1-1 0 0,0 1 1 0 0,-1-1-1 0 0,1 0 0 0 0,0 1 1 0 0,0-1-1 0 0,0 0 1 0 0,0 1-1 0 0,0-1 1 0 0,0 0-1 0 0,0 0 1 0 0,-1 0-1 0 0,1 0 0 0 0,0 0 1 0 0,0 0-1 0 0,0 0 1 0 0,2-1-1 0 0,10-2-315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11519 0 0,'0'0'887'0'0,"-1"2"-415"0"0,-5 21 1120 0 0,1 0 0 0 0,-3 44 1 0 0,3-22-1358 0 0,-1 12 18 0 0,1 67 1 0 0,12 56 429 0 0,-2-78-532 0 0,-4-68-88 0 0,-2 1-1 0 0,-9 66 0 0 0,7-84-31 0 0,-1 0 0 0 0,-1 0 1 0 0,0-1-1 0 0,-1 1 0 0 0,-1-1 0 0 0,0-1 0 0 0,-17 26 0 0 0,-15 10 314 0 0,-3-2 0 0 0,-54 50 0 0 0,79-82-336 0 0,2-3-167 0 0,14-13-661 0 0</inkml:trace>
  <inkml:trace contextRef="#ctx0" brushRef="#br0" timeOffset="1">635 678 6447 0 0,'2'0'7258'0'0,"7"-2"-6524"0"0,-1 1 1 0 0,0-1 0 0 0,0-1-1 0 0,1 1 1 0 0,14-8 0 0 0,2-1-90 0 0,-13 7-478 0 0,54-20 534 0 0,121-27 0 0 0,-165 49-875 0 0,-20 2-728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11519 0 0,'0'0'2424'0'0,"2"0"-1089"0"0,13-1-547 0 0,0-2 0 0 0,-1 1 0 0 0,0-2 0 0 0,1 0 0 0 0,-1-1 0 0 0,17-8 0 0 0,24-8 137 0 0,54-7-375 0 0,-34 17-3218 0 0,-50 9 1234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23 919 0 0,'-5'-7'80'0'0,"4"5"581"0"0,0 1-1 0 0,0 0 1 0 0,0 0-1 0 0,0 0 1 0 0,1 0-1 0 0,-2 0 1 0 0,1 0-1 0 0,0 0 1 0 0,0 1-1 0 0,0-1 0 0 0,0 0 1 0 0,0 0-1 0 0,-1 1 1 0 0,1-1-1 0 0,0 1 1 0 0,-1-1-1 0 0,1 1 1 0 0,0 0-1 0 0,-1-1 0 0 0,-1 1 1 0 0,1 0-363 0 0,1 1 0 0 0,-1-1 0 0 0,0 0 0 0 0,1 1 0 0 0,-1-1 0 0 0,0 1 0 0 0,1 0-1 0 0,-1 0 1 0 0,1-1 0 0 0,-1 1 0 0 0,1 0 0 0 0,-1 0 0 0 0,1 0 0 0 0,-2 2 0 0 0,-4 5-444 0 0,0-1 0 0 0,1 2 0 0 0,0-1 0 0 0,-8 14 0 0 0,10-16 681 0 0,-6 12-535 0 0,0 1 0 0 0,1 0 0 0 0,0 0 0 0 0,-6 23 0 0 0,9-27 0 0 0,4-13 0 0 0,1 0 0 0 0,0 0 0 0 0,0 0 0 0 0,0 1 0 0 0,0-1 0 0 0,0 0 0 0 0,1 1 0 0 0,-1-1 0 0 0,1 1 0 0 0,-1-1 0 0 0,1 1 0 0 0,0-1 0 0 0,0 1 0 0 0,0-1 0 0 0,0 1 0 0 0,1-1 0 0 0,-1 1 0 0 0,2 3 0 0 0,-2-3 2 0 0,0 2-6 0 0,11 10 33 0 0,-8-12 35 0 0,0 0-1 0 0,0 0 1 0 0,0 0 0 0 0,1-1-1 0 0,-1 1 1 0 0,1-1 0 0 0,0 0 0 0 0,0 0-1 0 0,0 0 1 0 0,0-1 0 0 0,0 1 0 0 0,0-1-1 0 0,0 0 1 0 0,0 0 0 0 0,1 0-1 0 0,-1-1 1 0 0,0 0 0 0 0,8 0 0 0 0,1-1 47 0 0,1 0 1 0 0,0-1 0 0 0,-1-1-1 0 0,22-6 1 0 0,-29 7-109 0 0,0-1 1 0 0,0 0-1 0 0,0 0 0 0 0,-1 0 0 0 0,1 0 0 0 0,-1-1 1 0 0,0 0-1 0 0,0 0 0 0 0,0 0 0 0 0,-1-1 0 0 0,1 1 1 0 0,-1-1-1 0 0,0 0 0 0 0,-1-1 0 0 0,4-5 0 0 0,-4 6-7 0 0,-1 1 0 0 0,0-1-1 0 0,0 0 1 0 0,0 0 0 0 0,0 0-1 0 0,-1 0 1 0 0,0 0 0 0 0,0 0-1 0 0,-1 0 1 0 0,1 0-1 0 0,-1 0 1 0 0,0-1 0 0 0,0 1-1 0 0,-1 0 1 0 0,0 0 0 0 0,1 0-1 0 0,-2 0 1 0 0,1 0 0 0 0,-3-6-1 0 0,3 9-5 0 0,-1-1 1 0 0,1 1-1 0 0,-1-1 0 0 0,0 1 0 0 0,0-1 1 0 0,0 1-1 0 0,0 0 0 0 0,0 0 0 0 0,0 0 1 0 0,-1 1-1 0 0,1-1 0 0 0,-1 0 0 0 0,1 1 0 0 0,-1-1 1 0 0,0 1-1 0 0,1 0 0 0 0,-1 0 0 0 0,0 0 1 0 0,0 0-1 0 0,0 1 0 0 0,-3-1 0 0 0,-2 0-98 0 0,0 0-1 0 0,0 1 0 0 0,0 0 0 0 0,0 0 1 0 0,0 1-1 0 0,-14 3 0 0 0,-29 4-299 0 0,26-4-5356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38 1839 0 0,'9'-17'134'0'0,"-7"7"272"0"0,-2 10-184 0 0,0-1-1 0 0,-1 0 0 0 0,1 1 0 0 0,0-1 1 0 0,-1 0-1 0 0,1 1 0 0 0,-1-1 0 0 0,1 1 0 0 0,-1-1 1 0 0,0 1-1 0 0,1-1 0 0 0,-1 1 0 0 0,1-1 0 0 0,-1 1 1 0 0,0-1-1 0 0,1 1 0 0 0,-1 0 0 0 0,0 0 0 0 0,0-1 1 0 0,1 1-1 0 0,-1 0 0 0 0,0 0 0 0 0,0 0 1 0 0,1 0-1 0 0,-1-1 0 0 0,0 1 0 0 0,0 0 0 0 0,1 1 1 0 0,-1-1-1 0 0,0 0 0 0 0,0 0 0 0 0,1 0 0 0 0,-2 1 1 0 0,-30 7 3142 0 0,27-6-3355 0 0,-25 10 265 0 0,0 1 1 0 0,2 1-1 0 0,-32 21 1 0 0,40-23-240 0 0,-13 9 118 0 0,1 1 0 0 0,2 1 0 0 0,0 1 0 0 0,2 2 0 0 0,-35 39 1 0 0,43-42-9 0 0,2 1 0 0 0,0 1 0 0 0,2 1 0 0 0,1 0 1 0 0,1 1-1 0 0,1 0 0 0 0,-12 39 0 0 0,20-49-85 0 0,1 1 0 0 0,1-1 0 0 0,0 1-1 0 0,1-1 1 0 0,1 1 0 0 0,1 0 0 0 0,1 0 0 0 0,0-1-1 0 0,1 1 1 0 0,1 0 0 0 0,1-1 0 0 0,0 0 0 0 0,1 0-1 0 0,1 0 1 0 0,1 0 0 0 0,0-1 0 0 0,1 0-1 0 0,11 17 1 0 0,21 23 659 0 0,81 90 1 0 0,-77-98-571 0 0,-2 3 0 0 0,42 66 0 0 0,-69-90-139 0 0,0 1 0 0 0,-2-1 1 0 0,-1 2-1 0 0,-1 0 0 0 0,9 40 1 0 0,-16-50 3 0 0,0 1 1 0 0,-2-1 0 0 0,0 0 0 0 0,-1 1 0 0 0,-1 0 0 0 0,-1-1 0 0 0,-1 1-1 0 0,-1-1 1 0 0,-7 30 0 0 0,-7 1 628 0 0,-3-1 0 0 0,-1-1-1 0 0,-45 73 1 0 0,54-101-1112 0 0,-1-2-1 0 0,-1 1 1 0 0,-27 26 0 0 0,40-44-94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0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11111 0 0,'0'0'1008'0'0,"-2"1"-828"0"0,-12 9 1605 0 0,12-5 780 0 0,2-3-3087 0 0,0 0 925 0 0,0 0-123 0 0,4 40 153 0 0,-2 60 0 0 0,-1-14-340 0 0,0-80-72 0 0,0 0 1 0 0,0 0 0 0 0,0 0-1 0 0,1 0 1 0 0,3 9 0 0 0,-4-14-33 0 0,0 0 0 0 0,0-1 0 0 0,0 1 0 0 0,0-1 0 0 0,1 0 0 0 0,-1 1 0 0 0,1-1 0 0 0,0 0 0 0 0,-1 0 0 0 0,1 0 0 0 0,0 0 0 0 0,0 0 0 0 0,0 0 0 0 0,1-1 0 0 0,-1 1 0 0 0,0-1 0 0 0,1 0 0 0 0,-1 1 0 0 0,4 0 0 0 0,6 0-149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293 122 1375 0 0,'43'-50'-73'0'0,"-6"6"1861"0"0,-11 16 10569 0 0,-28 31-12143 0 0,-14 16-38 0 0,-34 32 0 0 0,-4 3 26 0 0,-3 11-146 0 0,4 3 0 0 0,-70 115 0 0 0,116-172-56 0 0,1 1 0 0 0,0 0 0 0 0,1 1 0 0 0,0-1 0 0 0,1 1 0 0 0,1 0 0 0 0,-4 22 0 0 0,7-29 0 0 0,-1 0 0 0 0,1 0 0 0 0,0 0 0 0 0,1 0 0 0 0,-1 0 0 0 0,1 0 0 0 0,1 0 0 0 0,-1 0 0 0 0,1 0 0 0 0,0 0 0 0 0,0-1 0 0 0,0 1 0 0 0,1-1 0 0 0,0 1 0 0 0,0-1 0 0 0,1 0 0 0 0,-1 0 0 0 0,9 8 0 0 0,98 92-16 0 0,-108-103-202 0 0,0-1 1 0 0,-1 1-1 0 0,1-1 0 0 0,0 1 0 0 0,0-1 1 0 0,0 0-1 0 0,0 0 0 0 0,0 0 0 0 0,1 0 1 0 0,-1 0-1 0 0,0-1 0 0 0,0 1 0 0 0,1 0 1 0 0,-1-1-1 0 0,0 0 0 0 0,1 1 0 0 0,-1-1 1 0 0,5-1-1 0 0,-4 1-1253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0,'0'0'1040'0'0,"0"3"-97"0"0,1 9-300 0 0,0 0 1 0 0,1 1-1 0 0,0-1 0 0 0,1 0 0 0 0,0 0 1 0 0,1-1-1 0 0,1 1 0 0 0,6 13 0 0 0,55 87 838 0 0,-50-87-844 0 0,21 29 59 0 0,2-1 1 0 0,66 66 0 0 0,-95-108-685 0 0,0 0 0 0 0,1-1-1 0 0,0 0 1 0 0,1-1 0 0 0,0 0-1 0 0,1-1 1 0 0,0-1 0 0 0,19 9 0 0 0,-30-16-153 0 0,0 1 1 0 0,0 0-1 0 0,0-1 1 0 0,0 1 0 0 0,0-1-1 0 0,0 0 1 0 0,0 0 0 0 0,0 1-1 0 0,1-2 1 0 0,-1 1 0 0 0,0 0-1 0 0,0 0 1 0 0,0-1 0 0 0,4 0-1 0 0,5-5-991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7831 0 0,'0'-3'375'0'0,"1"-1"0"0"0,0 1-1 0 0,0-1 1 0 0,0 1 0 0 0,0 0-1 0 0,0 0 1 0 0,1-1 0 0 0,-1 1 0 0 0,1 0-1 0 0,0 0 1 0 0,0 0 0 0 0,0 1-1 0 0,1-1 1 0 0,-1 0 0 0 0,0 1-1 0 0,1-1 1 0 0,0 1 0 0 0,0 0-1 0 0,-1 0 1 0 0,6-2 0 0 0,5-3 1136 0 0,0 1-1 0 0,1 0 1 0 0,24-6 0 0 0,-5 2-2224 0 0,55-23 993 0 0,107-34 68 0 0,-166 59-420 0 0,0 1 0 0 0,1 2-1 0 0,0 1 1 0 0,54-1 0 0 0,-73 6-588 0 0,0 0 0 0 0,0 0 0 0 0,16 4 0 0 0,-3 3-910 0 0</inkml:trace>
  <inkml:trace contextRef="#ctx0" brushRef="#br0" timeOffset="1">846 216 11055 0 0,'0'0'852'0'0,"-2"1"-560"0"0,-9 7 1165 0 0,-1 0 0 0 0,1 1-1 0 0,0 0 1 0 0,-11 13-1 0 0,-36 46 1651 0 0,51-58-3152 0 0,-12 13 179 0 0,1 1 0 0 0,2 1-1 0 0,-25 48 1 0 0,32-50-865 0 0,9-21-111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6911 0 0,'0'0'315'0'0,"-1"1"-7"0"0,-4-1-168 0 0,-1 1 0 0 0,1 1 0 0 0,0-1 0 0 0,1 1 0 0 0,-1 0-1 0 0,0 0 1 0 0,0 0 0 0 0,1 1 0 0 0,-1-1 0 0 0,1 1 0 0 0,0 1 0 0 0,0-1 0 0 0,-7 7 0 0 0,-39 47 2207 0 0,-52 74 0 0 0,-33 72-625 0 0,90-132-1272 0 0,-1-10-226 0 0,45-60 96 0 0,3-3-240 0 0,7-8-178 0 0,1 0 0 0 0,1 1-1 0 0,20-15 1 0 0,-12 10-261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34 130 10855 0 0,'-9'2'980'0'0,"5"-1"-853"0"0,2-1-112 0 0,0 1 0 0 0,1-1 1 0 0,-1 1-1 0 0,0-1 1 0 0,1 1-1 0 0,-1 0 1 0 0,1 0-1 0 0,0 0 0 0 0,-1 0 1 0 0,-3 3 2579 0 0,6-3-2514 0 0,0 0 0 0 0,0 0 0 0 0,0 0 1 0 0,0 0-1 0 0,1 0 0 0 0,-1 0 0 0 0,0 0 0 0 0,0-1 0 0 0,1 1 0 0 0,-1 0 0 0 0,0-1 0 0 0,1 1 0 0 0,-1-1 0 0 0,2 1 0 0 0,4 0 59 0 0,0 1 0 0 0,-1-1-1 0 0,1-1 1 0 0,0 1 0 0 0,-1-1 0 0 0,1 0-1 0 0,0-1 1 0 0,7-1 0 0 0,57-14 525 0 0,-50 10-580 0 0,148-41 163 0 0,124-28 192 0 0,-269 70-518 0 0,-1 1 0 0 0,1 2-1 0 0,24 0 1 0 0,-46 2 14 0 0,0 0 0 0 0,1 0 0 0 0,-1 1 0 0 0,0-1 1 0 0,0 1-1 0 0,0-1 0 0 0,0 1 0 0 0,4 2 0 0 0,-5-1-1128 0 0,-3 7-352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8287 0 0,'0'0'639'0'0,"0"2"-415"0"0,-2 3-7 0 0,1 0 0 0 0,0 0 1 0 0,0 0-1 0 0,0 0 0 0 0,1 0 0 0 0,0 0 1 0 0,0 0-1 0 0,0 1 0 0 0,0-1 0 0 0,1 0 0 0 0,1 6 1 0 0,3 3 379 0 0,0 1-1 0 0,11 22 1 0 0,1-1 1192 0 0,22 73 0 0 0,-32-85-1449 0 0,-2 1 1 0 0,-1-1-1 0 0,-1 1 1 0 0,0 31-1 0 0,-4 10 326 0 0,1-34-1494 0 0,0 1-4202 0 0,0-22-830 0 0</inkml:trace>
  <inkml:trace contextRef="#ctx0" brushRef="#br0" timeOffset="1">636 229 4607 0 0,'0'0'354'0'0,"0"1"-233"0"0,-2 18 713 0 0,0 0 0 0 0,1 0-1 0 0,1 0 1 0 0,1 0 0 0 0,1 0 0 0 0,4 20 0 0 0,-2-23-107 0 0,0 0 0 0 0,0 0 0 0 0,2 0 0 0 0,0-1 0 0 0,1 0 0 0 0,0 0 0 0 0,13 19 0 0 0,-17-30-849 0 0,-1-1-1 0 0,1 0 1 0 0,-1 1-1 0 0,1-1 1 0 0,0 0-1 0 0,0 0 1 0 0,1 0-1 0 0,-1-1 1 0 0,1 1-1 0 0,-1-1 1 0 0,1 0-1 0 0,0 0 1 0 0,-1 0-1 0 0,6 1 1 0 0,2 0-929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2303 0 0,'1'2'2706'0'0,"0"3"-1449"0"0,0 1 0 0 0,0-1-1 0 0,0 0 1 0 0,-1 0 0 0 0,0 0 0 0 0,0 6 0 0 0,-1-1-280 0 0,-1-1-1 0 0,-4 16 1 0 0,-3 2-862 0 0,-16 32 1 0 0,20-48 378 0 0,-82 168 293 0 0,-2 5-325 0 0,62-123-185 0 0,-31 113 1 0 0,47-134-237 0 0,3 2 1 0 0,2-1 0 0 0,-3 82 0 0 0,9-113-230 0 0,0 22-394 0 0,2-10-4247 0 0,-1-4-1118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6447 0 0,'0'0'499'0'0,"-9"2"-310"0"0,8-1-67 0 0,0 0 0 0 0,0 0 0 0 0,0 0 1 0 0,0 1-1 0 0,0-1 0 0 0,1 0 0 0 0,-1 0 0 0 0,0 0 0 0 0,1 1 0 0 0,-1-1 0 0 0,0 0 0 0 0,1 1 0 0 0,-1-1 0 0 0,1 1 0 0 0,0-1 0 0 0,0 0 0 0 0,-1 1 0 0 0,1-1 0 0 0,0 3 0 0 0,2 30 3391 0 0,0-23-3237 0 0,0 0 0 0 0,1 0 0 0 0,0 0 0 0 0,1-1 0 0 0,0 1 0 0 0,8 11 0 0 0,36 57 614 0 0,-47-77-890 0 0,74 99 363 0 0,13 22 558 0 0,-76-105-792 0 0,-2 1 0 0 0,0 1 0 0 0,-1 0 1 0 0,12 40-1 0 0,-18-47 6 0 0,-1 0 1 0 0,0 0-1 0 0,0 1 1 0 0,-2-1 0 0 0,1 1-1 0 0,-2-1 1 0 0,0 1 0 0 0,-3 14-1 0 0,0-8 89 0 0,-1-1 0 0 0,-1 1-1 0 0,-1-1 1 0 0,-16 31 0 0 0,-6 1 334 0 0,-3-1 1 0 0,-63 74-1 0 0,92-120-535 0 0,-99 118 234 0 0,100-119-453 0 0,0 0-1 0 0,0 0 1 0 0,1 0-1 0 0,-1 1 1 0 0,-2 4 0 0 0,4-6-1154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193 580 8287 0 0,'-2'1'639'0'0,"-30"13"7457"0"0,7-15-6372 0 0,19-1-1678 0 0,0-1 0 0 0,0 0 1 0 0,0 0-1 0 0,0 0 0 0 0,1-1 0 0 0,-10-8 1 0 0,-28-29 22 0 0,39 37-62 0 0,0-1-1 0 0,0 0 1 0 0,0 0-1 0 0,1-1 1 0 0,-1 1-1 0 0,2-1 1 0 0,-1 0-1 0 0,0 1 1 0 0,1-1-1 0 0,0 0 0 0 0,1-1 1 0 0,-1 1-1 0 0,1 0 1 0 0,0-8-1 0 0,0 6 5 0 0,1 0-1 0 0,1-1 1 0 0,0 1-1 0 0,0 0 1 0 0,1 0-1 0 0,0 0 0 0 0,0 0 1 0 0,1 0-1 0 0,0 0 1 0 0,5-10-1 0 0,8-10-268 0 0,1 1 0 0 0,1 1-1 0 0,1 1 1 0 0,2 0 0 0 0,0 1-1 0 0,1 2 1 0 0,2 0 0 0 0,0 1-1 0 0,1 2 1 0 0,1 0 0 0 0,49-25-1 0 0,-66 39 388 0 0,0 1-1 0 0,1 0 0 0 0,-1 0 1 0 0,1 1-1 0 0,0 0 0 0 0,0 1 1 0 0,0 0-1 0 0,0 1 0 0 0,11-1 1 0 0,-18 2-70 0 0,1 0 0 0 0,-1 0 0 0 0,0 1 0 0 0,1-1 0 0 0,-1 1 0 0 0,0 0 0 0 0,1 0 0 0 0,-1 0 0 0 0,0 0 0 0 0,0 0 1 0 0,0 1-1 0 0,0-1 0 0 0,0 1 0 0 0,0 0 0 0 0,-1 0 0 0 0,1 0 0 0 0,0 0 0 0 0,-1 1 0 0 0,0-1 0 0 0,1 1 0 0 0,-1-1 0 0 0,0 1 0 0 0,0 0 0 0 0,-1-1 0 0 0,1 1 1 0 0,0 0-1 0 0,-1 1 0 0 0,0-1 0 0 0,0 0 0 0 0,2 6 0 0 0,-2 1 43 0 0,0-1-1 0 0,0 1 1 0 0,-1-1 0 0 0,0 1-1 0 0,0 0 1 0 0,-1-1 0 0 0,0 1-1 0 0,-1 0 1 0 0,0-1 0 0 0,-1 0-1 0 0,0 0 1 0 0,0 0 0 0 0,-7 14 0 0 0,-4 2 138 0 0,0-1 0 0 0,-1 0 1 0 0,-25 30-1 0 0,16-24-52 0 0,-33 30 0 0 0,44-47-180 0 0,-1-1 0 0 0,-1-1 0 0 0,0 0 0 0 0,-25 13 0 0 0,4-4-536 0 0,26-13-293 0 0,-1-1 0 0 0,0 0 0 0 0,0-1 0 0 0,0 0-1 0 0,-1-1 1 0 0,-21 5 0 0 0,17-7-775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8751 0 0,'0'0'674'0'0,"-1"2"-438"0"0,-18 36 2989 0 0,-41 60 1 0 0,52-85-3055 0 0,-58 96 1745 0 0,-76 172 0 0 0,71-135-1250 0 0,-120 185 0 0 0,172-302-647 0 0,-1-1 0 0 0,-1 0-1 0 0,-38 37 1 0 0,58-64-68 0 0,3-1-1085 0 0,10-3 434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9671 0 0,'-5'13'539'0'0,"0"0"-1"0"0,0 1 1 0 0,1-1 0 0 0,-3 26-1 0 0,6-34-228 0 0,1 0 0 0 0,-1 0 0 0 0,1 1 0 0 0,1-1 0 0 0,-1 0 1 0 0,1 0-1 0 0,0 0 0 0 0,0-1 0 0 0,0 1 0 0 0,0 0 0 0 0,1 0 0 0 0,0-1 0 0 0,0 1 0 0 0,1 0 0 0 0,-1-1 0 0 0,6 7 0 0 0,2 0 96 0 0,0-1 0 0 0,1 0 0 0 0,0-1 0 0 0,1 0 0 0 0,0-1 0 0 0,0 0 0 0 0,1-1 0 0 0,14 6-1 0 0,12 3 526 0 0,62 16 0 0 0,13-6 322 0 0,-3-1-189 0 0,-83-17-803 0 0,-1-2-1 0 0,43 5 1 0 0,-58-11-615 0 0,0 0-1 0 0,0 0 1 0 0,16-3 0 0 0,-21 2-816 0 0,1-1 0 0 0,-1 0 0 0 0,1 0 0 0 0,-1-1 0 0 0,0 0 0 0 0,8-4 0 0 0,-4-2-6009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39 12895 0 0,'-7'-33'3171'0'0,"5"27"582"0"0,-5 20-2950 0 0,-34 58 154 0 0,-4-2 0 0 0,-103 125-1 0 0,111-156-867 0 0,-2-1-1 0 0,-58 44 1 0 0,-9 7 8 0 0,106-89-109 0 0,0 0 0 0 0,-1 0-1 0 0,1 0 1 0 0,0 0 0 0 0,-1 1-1 0 0,1-1 1 0 0,0 0 0 0 0,-1 0 0 0 0,1 1-1 0 0,0-1 1 0 0,0 0 0 0 0,-1 0 0 0 0,1 1-1 0 0,0-1 1 0 0,0 0 0 0 0,0 1-1 0 0,-1-1 1 0 0,1 0 0 0 0,0 1 0 0 0,0-1-1 0 0,0 0 1 0 0,0 1 0 0 0,0-1-1 0 0,0 1 1 0 0,0-1 0 0 0,0 0 0 0 0,0 1-1 0 0,0-1 1 0 0,0 0 0 0 0,0 1 0 0 0,0-1-1 0 0,0 1 1 0 0,0-1 0 0 0,0 0-1 0 0,0 1 1 0 0,0-1 0 0 0,0 0 0 0 0,0 1-1 0 0,1-1 1 0 0,-1 0 0 0 0,0 1-1 0 0,2 0-100 0 0,-1-1-1 0 0,0 1 0 0 0,1 0 0 0 0,-1-1 0 0 0,1 1 0 0 0,-1-1 0 0 0,1 0 0 0 0,-1 0 0 0 0,1 1 0 0 0,2-1 0 0 0,16 0-1445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76 11519 0 0,'0'0'9446'0'0,"2"0"-8269"0"0,304-63 2320 0 0,-288 59-4566 0 0,1 0 1 0 0,-1 2-1 0 0,30-1 1 0 0,-37 3-6770 0 0</inkml:trace>
  <inkml:trace contextRef="#ctx0" brushRef="#br0" timeOffset="1">0 338 9671 0 0,'0'0'8643'0'0,"2"1"-7206"0"0,3 1-1026 0 0,0-1 0 0 0,0 0 0 0 0,0 0 0 0 0,0 0-1 0 0,0-1 1 0 0,0 1 0 0 0,0-1 0 0 0,0-1 0 0 0,7 0 0 0 0,51-11 869 0 0,-41 8-840 0 0,1 0-257 0 0,-10 2-1024 0 0,21-6-1 0 0,-23 4-199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9215 0 0,'0'0'408'0'0</inkml:trace>
  <inkml:trace contextRef="#ctx0" brushRef="#br0" timeOffset="1">126 275 3679 0 0,'0'0'284'0'0,"0"2"-186"0"0,-1 10 1152 0 0,0 1 1 0 0,-1-1-1 0 0,0 0 1 0 0,-1 1-1 0 0,0-1 1 0 0,-7 14-1 0 0,-34 70 3861 0 0,39-87-4990 0 0,-13 28 1309 0 0,-17 51 0 0 0,35-88-1365 0 0,0 1-1 0 0,0-1 1 0 0,0 0 0 0 0,-1 0 0 0 0,1 0 0 0 0,0 1 0 0 0,0-1-1 0 0,0 0 1 0 0,0 0 0 0 0,0 0 0 0 0,0 1 0 0 0,0-1-1 0 0,0 0 1 0 0,0 0 0 0 0,0 1 0 0 0,0-1 0 0 0,0 0 0 0 0,0 0-1 0 0,0 0 1 0 0,0 1 0 0 0,0-1 0 0 0,0 0 0 0 0,0 0-1 0 0,0 0 1 0 0,1 1 0 0 0,-1-1 0 0 0,0 0 0 0 0,0 0-1 0 0,0 0 1 0 0,0 0 0 0 0,0 1 0 0 0,0-1 0 0 0,1 0 0 0 0,-1 0-1 0 0,0 0 1 0 0,0 0 0 0 0,0 0 0 0 0,0 1 0 0 0,1-1-1 0 0,-1 0 1 0 0,0 0 0 0 0,0 0 0 0 0,0 0 0 0 0,1 0-1 0 0,-1 0 1 0 0,0 0 0 0 0,0 0 0 0 0,1 0 0 0 0,-1 0 0 0 0,0 0-1 0 0,0 0 1 0 0,1 0 0 0 0,17-5 890 0 0,19-13-765 0 0,21-21-16 0 0,74-66 0 0 0,-12 8-236 0 0,-63 54-524 0 0,26-20-966 0 0,-64 51-825 0 0,22-11 1 0 0,-25 16-2564 0 0,-3 4-1106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0,'1'1'1883'0'0,"7"10"1550"0"0,13 22-1 0 0,13 39 75 0 0,7 13-1347 0 0,-17-46-1544 0 0,2-1 1 0 0,2-1-1 0 0,1-2 1 0 0,2-1-1 0 0,45 40 1 0 0,158 110-35 0 0,-228-180-551 0 0,-3-2-28 0 0,0 0 0 0 0,-1 0 0 0 0,1 0 0 0 0,-1 0 0 0 0,1 0 0 0 0,-1 0 0 0 0,3 5 0 0 0,5 9-489 0 0,-7-6-4056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1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8751 0 0,'0'0'674'0'0,"-1"0"-438"0"0,-17 8 675 0 0,0 1 1 0 0,1 1-1 0 0,0 1 1 0 0,1 0-1 0 0,-19 16 1 0 0,-72 74-149 0 0,59-53-329 0 0,-7 6-331 0 0,-172 178 93 0 0,211-215-159 0 0,15-16-841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1375 0 0,'0'0'12978'0'0,"2"-1"-12573"0"0,40-25 1655 0 0,-40 25-895 0 0,14-13 47 0 0,-10 12-1186 0 0,0-1 1 0 0,-1 1-1 0 0,1 0 0 0 0,0 1 0 0 0,0 0 1 0 0,0 0-1 0 0,10-1 0 0 0,2 0-20 0 0,50-10 137 0 0,58-8 310 0 0,-121 19-426 0 0,-3 0-15 0 0,-1 1 0 0 0,1 0-1 0 0,0 0 1 0 0,0 0 0 0 0,0 0 0 0 0,-1 0 0 0 0,1 0 0 0 0,0 0 0 0 0,0 1 0 0 0,1 0 0 0 0,-2-1-7 0 0,0 1 0 0 0,0-1 0 0 0,-1 1 0 0 0,1 0 1 0 0,-1-1-1 0 0,1 1 0 0 0,-1 0 0 0 0,1-1 1 0 0,-1 1-1 0 0,1 0 0 0 0,-1 0 0 0 0,1 0 0 0 0,-1-1 1 0 0,0 1-1 0 0,0 0 0 0 0,1 0 0 0 0,-1 0 1 0 0,0 0-1 0 0,0 0 0 0 0,0-1 0 0 0,0 1 1 0 0,0 0-1 0 0,0 0 0 0 0,0 1 0 0 0,-1 2 11 0 0,0-1 0 0 0,0 1 0 0 0,0-1 0 0 0,0 1 0 0 0,0-1-1 0 0,-1 1 1 0 0,1-1 0 0 0,-1 0 0 0 0,0 0 0 0 0,0 0 0 0 0,0 0 0 0 0,-1 0 0 0 0,1 0-1 0 0,-4 3 1 0 0,-6 4 88 0 0,-25 19-1 0 0,26-21-52 0 0,-193 122 106 0 0,169-109-314 0 0,32-19 61 0 0,-3 2 16 0 0,0 1 52 0 0,6-5 31 0 0,-1 0 0 0 0,1 1 0 0 0,0-1-1 0 0,-1 0 1 0 0,1 1 0 0 0,0-1 0 0 0,-1 0 0 0 0,1 1-1 0 0,0-1 1 0 0,0 1 0 0 0,-1-1 0 0 0,1 1 0 0 0,0-1-1 0 0,0 0 1 0 0,0 1 0 0 0,0-1 0 0 0,0 1 0 0 0,-1-1-1 0 0,1 1 1 0 0,0-1 0 0 0,0 1 0 0 0,0-1 0 0 0,0 1-1 0 0,0-1 1 0 0,0 1 0 0 0,1-1 0 0 0,-1 1 0 0 0,0-1 0 0 0,0 0-1 0 0,0 1 1 0 0,0-1 0 0 0,1 1 0 0 0,-1-1 0 0 0,0 1-1 0 0,0-1 1 0 0,1 0 0 0 0,-1 1 0 0 0,0-1 0 0 0,1 1-1 0 0,0 0 43 0 0,0 1-1 0 0,0-1 0 0 0,1 0 0 0 0,-1 0 0 0 0,1 0 0 0 0,-1 1 0 0 0,1-1 0 0 0,2 1 1 0 0,5 1 134 0 0,1-1 1 0 0,-1 0 0 0 0,1 0-1 0 0,0-1 1 0 0,-1 0 0 0 0,1-1-1 0 0,19-2 1 0 0,-12 2-45 0 0,104-14 553 0 0,-87 9-779 0 0,0 1-1 0 0,61 1 1 0 0,-71 6-2079 0 0,-14 0 872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9 146 10535 0 0,'0'0'482'0'0,"-1"0"-8"0"0,-7 0 2780 0 0,10 0-2212 0 0,286-65 4707 0 0,38-6-4851 0 0,-236 62-952 0 0,-81 8-280 0 0,0 2 0 0 0,0-1 0 0 0,0 1 1 0 0,0 0-1 0 0,0 1 0 0 0,0 0 1 0 0,14 5-1 0 0,-21-6-685 0 0,3 8-4898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172 125 5983 0 0,'0'0'11824'0'0,"1"-2"-11316"0"0,1-2-425 0 0,1 0-1 0 0,-1-1 1 0 0,1 1-1 0 0,0 1 0 0 0,1-1 1 0 0,-1 0-1 0 0,1 1 1 0 0,-1 0-1 0 0,1-1 1 0 0,0 1-1 0 0,0 1 1 0 0,0-1-1 0 0,1 1 1 0 0,5-3-1 0 0,8-3 107 0 0,1 0 0 0 0,23-5 0 0 0,-42 13-183 0 0,136-33 906 0 0,-120 30-806 0 0,0 1-1 0 0,0 0 0 0 0,1 2 1 0 0,-1 0-1 0 0,0 0 1 0 0,25 5-1 0 0,-40-5-106 0 0,1 1 1 0 0,0-1-1 0 0,-1 0 0 0 0,1 0 0 0 0,-1 1 0 0 0,1-1 0 0 0,-1 1 1 0 0,1 0-1 0 0,-1-1 0 0 0,0 1 0 0 0,1 0 0 0 0,-1 0 0 0 0,0 0 1 0 0,1 0-1 0 0,-1 0 0 0 0,0 0 0 0 0,0 0 0 0 0,0 0 1 0 0,0 1-1 0 0,0-1 0 0 0,0 0 0 0 0,0 1 0 0 0,-1-1 0 0 0,1 0 1 0 0,0 1-1 0 0,-1-1 0 0 0,1 1 0 0 0,-1-1 0 0 0,1 1 0 0 0,-1-1 1 0 0,0 1-1 0 0,0 0 0 0 0,0-1 0 0 0,0 1 0 0 0,0-1 1 0 0,0 1-1 0 0,0 0 0 0 0,0-1 0 0 0,-1 1 0 0 0,1-1 0 0 0,0 1 1 0 0,-1-1-1 0 0,1 1 0 0 0,-1-1 0 0 0,0 1 0 0 0,-1 1 1 0 0,-4 7-23 0 0,0-1 1 0 0,-1 0 0 0 0,0 0 0 0 0,0 0 0 0 0,-1-1 0 0 0,-10 9 0 0 0,-58 41-15 0 0,57-44 43 0 0,-33 24-6 0 0,-68 48-478 0 0,-121 84-3468 0 0,229-160 3888 0 0,-19 20 0 0 0,29-29 838 0 0,4 0-686 0 0,-1 0 0 0 0,0 0-1 0 0,0 0 1 0 0,0-1-1 0 0,1 1 1 0 0,-1 0 0 0 0,1-1-1 0 0,-1 1 1 0 0,0-1 0 0 0,1 1-1 0 0,-1-1 1 0 0,3 1 0 0 0,7 0 236 0 0,-1 0 0 0 0,0-1 0 0 0,1 1 1 0 0,19-4-1 0 0,43-10 605 0 0,-18 2-416 0 0,230-35 742 0 0,-247 41-1261 0 0,-6 0-580 0 0,49-2 0 0 0,-79 7 110 0 0,17 0-2035 0 0,-17 0 1990 0 0,9-2-995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1375 0 0,'0'0'366'0'0,"2"1"996"0"0,4 1-765 0 0,0-1 0 0 0,0 0-1 0 0,0 0 1 0 0,0 0-1 0 0,0-1 1 0 0,0 0-1 0 0,0 0 1 0 0,0-1-1 0 0,0 1 1 0 0,0-1-1 0 0,0-1 1 0 0,6-1-1 0 0,9-5 189 0 0,0 0-1 0 0,20-12 0 0 0,16-6 1104 0 0,84-30 890 0 0,-117 47-2354 0 0,1 1 1 0 0,1 1-1 0 0,37-6 1 0 0,79-1 437 0 0,-13 2-820 0 0,-117 10-148 0 0,26-7 0 0 0,-7-4-3164 0 0,-22 7-2968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10567 0 0,'0'0'1836'0'0,"-1"1"-1061"0"0,-1 3-590 0 0,0-1 0 0 0,0 0 0 0 0,1 1 0 0 0,-1 0 1 0 0,1-1-1 0 0,0 1 0 0 0,0 0 0 0 0,1 0 0 0 0,-1-1 0 0 0,1 1 0 0 0,0 0 0 0 0,0 4 1 0 0,-2 10 155 0 0,-4 22-100 0 0,-1 0 0 0 0,-3 0 0 0 0,-1-2 0 0 0,-2 1 0 0 0,-22 46 1 0 0,15-39-196 0 0,1 2 0 0 0,-21 86 0 0 0,35-117-634 0 0,-1-1 0 0 0,-1 1 0 0 0,0-2 0 0 0,-16 27 0 0 0,21-38 127 0 0,-10 16-4762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11487 0 0,'0'0'1040'0'0,"2"1"-752"0"0,8 5 216 0 0,0 1-1 0 0,-1 0 0 0 0,0 1 0 0 0,-1 0 0 0 0,1 1 1 0 0,-1-1-1 0 0,10 16 0 0 0,13 13 330 0 0,-7-12-359 0 0,2-1 1 0 0,0-2-1 0 0,2 0 0 0 0,37 22 1 0 0,0-3 126 0 0,48 29 250 0 0,-85-54-696 0 0,1-2-1 0 0,34 12 1 0 0,-54-23-120 0 0,0 0 1 0 0,0-1-1 0 0,1 0 1 0 0,-1 0-1 0 0,0-1 1 0 0,14-1-1 0 0,-18 0-123 0 0,0 0 0 0 0,0-1 1 0 0,0 1-1 0 0,0-1 0 0 0,-1-1 0 0 0,1 1 0 0 0,0-1 0 0 0,-1 0 1 0 0,1 0-1 0 0,-1 0 0 0 0,1 0 0 0 0,-1-1 0 0 0,8-6 1 0 0,-11 9-186 0 0,0-1 0 0 0,0 0 0 0 0,0-1 0 0 0,0 1 1 0 0,-1 0-1 0 0,1 0 0 0 0,0 0 0 0 0,0-1 1 0 0,-1 1-1 0 0,1 0 0 0 0,0-2 0 0 0,1-6-6275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25 5063 0 0,'0'0'390'0'0,"-8"-5"-236"0"0,4 2 676 0 0,0 0 0 0 0,0 1-1 0 0,0-1 1 0 0,-1 1-1 0 0,1 0 1 0 0,-8-2-1 0 0,10 4-515 0 0,0 0 0 0 0,-1 0 0 0 0,1-1 0 0 0,0 1 0 0 0,0 0 0 0 0,0 1 0 0 0,0-1 0 0 0,0 0 0 0 0,0 1 0 0 0,0-1 0 0 0,0 1 0 0 0,0-1 0 0 0,0 1 0 0 0,1 0-1 0 0,-1 0 1 0 0,0 0 0 0 0,0 0 0 0 0,-3 2 0 0 0,-11 12 50 0 0,1 0 1 0 0,0 1-1 0 0,-23 31 0 0 0,6-6 1 0 0,-10 7-164 0 0,-88 76 0 0 0,116-112-186 0 0,-4 3 0 0 0,0 0 1 0 0,0 2-1 0 0,2 0 1 0 0,-24 31-1 0 0,39-46-299 0 0,-6 9 558 0 0,7-4-3384 0 0,4 0 1622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0,'0'0'464'0'0,"1"2"-305"0"0,3 2 154 0 0,2 2 517 0 0,0 1 0 0 0,0-1 0 0 0,1 0 0 0 0,0-1-1 0 0,0 0 1 0 0,0 0 0 0 0,1 0 0 0 0,0-1 0 0 0,16 6 0 0 0,60 9 1689 0 0,11 3-728 0 0,-86-19-1694 0 0,1 0 0 0 0,-1 1 0 0 0,0 1 1 0 0,0-1-1 0 0,0 1 0 0 0,-1 1 1 0 0,11 7-1 0 0,-16-9-99 0 0,1-1 0 0 0,-1 1 0 0 0,0-1 0 0 0,-1 1 0 0 0,1 0 0 0 0,-1 0 0 0 0,1 0 0 0 0,-1 0 0 0 0,0 0 1 0 0,-1 1-1 0 0,1-1 0 0 0,-1 1 0 0 0,2 7 0 0 0,-1 4-650 0 0,-1 0 1 0 0,0 25-1 0 0,-2-25-359 0 0,1-15 240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18 218 1375 0 0,'2'1'10022'0'0,"6"-1"-9047"0"0,0 1 1 0 0,0-1-1 0 0,0-1 1 0 0,0 1-1 0 0,0-1 1 0 0,0-1-1 0 0,0 1 1 0 0,13-6-1 0 0,6-4-484 0 0,29-15 0 0 0,-10 4 333 0 0,2 2-603 0 0,45-21 447 0 0,-78 33-591 0 0,-1 0 0 0 0,0-1 0 0 0,0 0-1 0 0,12-13 1 0 0,-22 20-74 0 0,-3 1-5 0 0,0 0 0 0 0,0 0 0 0 0,0 0-1 0 0,0 0 1 0 0,0 0 0 0 0,0 0 0 0 0,-1 0-1 0 0,1 0 1 0 0,0 0 0 0 0,-1 0 0 0 0,1 0 0 0 0,-1-1-1 0 0,1 1 1 0 0,-1 0 0 0 0,1 0 0 0 0,-1-3-1 0 0,-1 3-59 0 0,-1 0 0 0 0,1 0-1 0 0,-1 0 1 0 0,1 0-1 0 0,-1 1 1 0 0,0-1 0 0 0,1 1-1 0 0,-1-1 1 0 0,0 1-1 0 0,-1-1 1 0 0,-4 1-40 0 0,1-1-1 0 0,-1 2 1 0 0,1-1 0 0 0,0 1 0 0 0,-1 0 0 0 0,1 0-1 0 0,0 0 1 0 0,-9 4 0 0 0,-48 21-353 0 0,59-24 437 0 0,-36 18-70 0 0,1 1 0 0 0,-47 34 0 0 0,67-42 137 0 0,1 2 0 0 0,1 0 0 0 0,0 1 0 0 0,1 1 0 0 0,1 0 0 0 0,-17 26 1 0 0,29-38-9 0 0,0 1 0 0 0,0-1 0 0 0,0 1 1 0 0,1 0-1 0 0,0 0 0 0 0,0 0 0 0 0,1 1 1 0 0,0-1-1 0 0,0 0 0 0 0,0 0 0 0 0,1 1 1 0 0,-1-1-1 0 0,2 1 0 0 0,-1-1 1 0 0,1 0-1 0 0,1 8 0 0 0,-1-9-25 0 0,1-1-1 0 0,-1 0 1 0 0,0 0-1 0 0,1 0 1 0 0,0 0-1 0 0,0 0 1 0 0,0 0 0 0 0,1 0-1 0 0,-1-1 1 0 0,1 1-1 0 0,0-1 1 0 0,0 0-1 0 0,0 0 1 0 0,0 0 0 0 0,1 0-1 0 0,-1 0 1 0 0,1-1-1 0 0,0 0 1 0 0,-1 1-1 0 0,1-1 1 0 0,0-1-1 0 0,0 1 1 0 0,1 0 0 0 0,5 0-1 0 0,-2 0-327 0 0,1-1 0 0 0,-1 0 0 0 0,1-1 0 0 0,0 0 0 0 0,-1 0 0 0 0,1-1 0 0 0,12-2 0 0 0,2-2-1080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34 6911 0 0,'0'0'528'0'0,"1"-1"-341"0"0,52-31 5866 0 0,-53 32-5963 0 0,0 0 0 0 0,1 0 1 0 0,-1 0-1 0 0,0 0 0 0 0,0 0 0 0 0,0 0 0 0 0,0 0 1 0 0,0 0-1 0 0,0 0 0 0 0,0 0 0 0 0,1 0 0 0 0,-1 0 1 0 0,0 0-1 0 0,0 0 0 0 0,0 0 0 0 0,0 0 0 0 0,2 1 1624 0 0,-2-1-1624 0 0,0 0 1 0 0,0 0-1 0 0,0 1 0 0 0,0-1 0 0 0,1 0 0 0 0,-1 0 1 0 0,-4 11 1202 0 0,-12 17-1953 0 0,14-25 1108 0 0,-85 154 497 0 0,0 2-252 0 0,-43 19-606 0 0,57-85-2898 0 0,61-75 676 0 0,-15 26 0 0 0,21-31 595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47 6447 0 0,'2'-8'586'0'0,"-1"6"-562"0"0,-1 0 1 0 0,1 0 0 0 0,0 0-1 0 0,0 0 1 0 0,0 1 0 0 0,0-1-1 0 0,0 0 1 0 0,0 1 0 0 0,0-1-1 0 0,0 1 1 0 0,1-1 0 0 0,-1 1-1 0 0,1 0 1 0 0,-1-1 0 0 0,1 1-1 0 0,-1 0 1 0 0,4-2 0 0 0,9-4 3828 0 0,-13 7-3529 0 0,-1-1 0 0 0,1 1-1 0 0,-1 0 1 0 0,1 0 0 0 0,0 0 0 0 0,-1-1 0 0 0,1 1-1 0 0,0 0 1 0 0,0 0 0 0 0,-1 0 0 0 0,1 0 0 0 0,0 0 0 0 0,-1 0-1 0 0,1 0 1 0 0,1 1 0 0 0,8 5 814 0 0,4 12-1064 0 0,-12-14-30 0 0,0 1 0 0 0,0-1 0 0 0,-1 1 0 0 0,1-1 0 0 0,-1 1 0 0 0,0 0 0 0 0,-1 0 0 0 0,1-1 0 0 0,-1 8 0 0 0,-4 44 200 0 0,3-51-216 0 0,-9 57 478 0 0,-22 81-1 0 0,-30 59-46 0 0,43-142-405 0 0,-29 87 82 0 0,-45 148 13 0 0,16 4-60 0 0,63-224-52 0 0,-6 101 0 0 0,16-69-6 0 0,4-55 1 0 0,-3 0 1 0 0,-13 77-1 0 0,10-102-2 0 0,-1-1 1 0 0,-11 28-1 0 0,12-41-15 0 0,0-1 0 0 0,0 0 1 0 0,-1 0-1 0 0,0-1 0 0 0,-1 0 0 0 0,-11 12 1 0 0,16-20-28 0 0,-4 5 97 0 0,-18 16-1 0 0,22-23-104 0 0,1 1 0 0 0,0 0 0 0 0,-1-1 0 0 0,1 1-1 0 0,-1-1 1 0 0,0 0 0 0 0,1 0 0 0 0,-1 0-1 0 0,0 0 1 0 0,0 0 0 0 0,0-1 0 0 0,1 1-1 0 0,-4-1 1 0 0,5 0-205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5351 0 0,'-10'-2'11096'0'0,"12"3"-10616"0"0,4 0-319 0 0,-1 1-1 0 0,0-1 0 0 0,0 1 0 0 0,0 0 1 0 0,0 1-1 0 0,-1-1 0 0 0,1 1 1 0 0,-1 0-1 0 0,1 0 0 0 0,-1 1 0 0 0,0-1 1 0 0,0 1-1 0 0,0 0 0 0 0,-1 0 1 0 0,1 0-1 0 0,-1 0 0 0 0,3 5 1 0 0,76 119 1241 0 0,-58-93-1201 0 0,-6-8-96 0 0,0-1-1 0 0,2-1 0 0 0,32 31 1 0 0,20 1 38 0 0,-7-8-163 0 0,-64-48-496 0 0,-11-3-7534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5527 0 0,'0'0'423'0'0,"-2"0"-278"0"0,-7 3 1271 0 0,1 0-1 0 0,-1 0 1 0 0,1 1-1 0 0,-14 8 0 0 0,-32 25 1933 0 0,26-18-3486 0 0,-5 5 551 0 0,0 1-1 0 0,-32 32 1 0 0,49-41-367 0 0,0 2 1 0 0,0 0-1 0 0,2 1 1 0 0,1 1 0 0 0,-12 22-1 0 0,19-32-43 0 0,-34 59 10 0 0,34-59-18 0 0,0-1 0 0 0,-1-1 0 0 0,-1 1 0 0 0,1-1 1 0 0,-11 7-1 0 0,6-3-133 0 0,9-9 107 0 0,1 0 1 0 0,-1-1-1 0 0,0 1 0 0 0,0-1 0 0 0,0 0 0 0 0,0 0 0 0 0,0 0 1 0 0,-1 0-1 0 0,1 0 0 0 0,-1-1 0 0 0,1 1 0 0 0,-1-1 0 0 0,-4 1 1 0 0,25-19-198 0 0,15-3-1250 0 0,-11 11 602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14743 0 0,'0'0'1335'0'0,"1"-2"-980"0"0,0-1-104 0 0,1 0 1 0 0,1 0-1 0 0,-1 0 0 0 0,0 0 1 0 0,1 0-1 0 0,-1 1 1 0 0,1-1-1 0 0,0 1 1 0 0,0-1-1 0 0,0 1 1 0 0,0 0-1 0 0,7-3 1 0 0,7-3 341 0 0,21-8 1 0 0,-36 15-565 0 0,55-18 369 0 0,1 2 1 0 0,1 3-1 0 0,69-8 0 0 0,-113 20-725 0 0,0 0 1 0 0,0 2-1 0 0,0 0 1 0 0,25 3-1 0 0,-38-3 192 0 0,-1 0 0 0 0,0 0 0 0 0,1 1 0 0 0,-1-1 0 0 0,0 1 0 0 0,1-1 0 0 0,-1 1 0 0 0,0 0 0 0 0,0-1 0 0 0,0 1 0 0 0,0 0 0 0 0,0 0 0 0 0,0 0 0 0 0,0-1 0 0 0,0 1 0 0 0,1 2 0 0 0,1 7-1657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3679 0 0,'0'0'167'0'0,"7"-5"26"0"0,-3 3-105 0 0,0-1 0 0 0,0 1-1 0 0,1 1 1 0 0,6-3 0 0 0,38-7 6931 0 0,-28 8-3679 0 0,46-12 1937 0 0,-24 5-4213 0 0,87-9 0 0 0,-124 18-1074 0 0,0 2 0 0 0,1-1 0 0 0,-1 1 1 0 0,0 0-1 0 0,11 3 0 0 0,-15-3-294 0 0,-1 0 0 0 0,1 1-1 0 0,0-1 1 0 0,-1 0 0 0 0,1 1 0 0 0,-1 0 0 0 0,0-1-1 0 0,1 1 1 0 0,-1 0 0 0 0,0 0 0 0 0,0 0-1 0 0,0-1 1 0 0,0 1 0 0 0,0 0 0 0 0,-1 0 0 0 0,1 3-1 0 0,1-2-1763 0 0,1 8-4364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8287 0 0,'0'0'2223'0'0,"-2"1"-727"0"0,-6 1-714 0 0,-1 2-1 0 0,1-1 1 0 0,-1 1 0 0 0,1 0-1 0 0,0 1 1 0 0,-10 7 0 0 0,4-1-125 0 0,0 2 0 0 0,-15 16 0 0 0,15-13-220 0 0,1 1 0 0 0,-23 35 0 0 0,29-40-407 0 0,1 0-1 0 0,1 0 1 0 0,0 0 0 0 0,0 0-1 0 0,-5 26 1 0 0,10-34 4 0 0,-1-1 1 0 0,1 1 0 0 0,-1 0-1 0 0,1 0 1 0 0,1 0 0 0 0,-1 0-1 0 0,0-1 1 0 0,1 1-1 0 0,0 0 1 0 0,0 0 0 0 0,0-1-1 0 0,0 1 1 0 0,1 0-1 0 0,-1-1 1 0 0,1 1 0 0 0,0-1-1 0 0,0 0 1 0 0,0 0 0 0 0,0 0-1 0 0,1 0 1 0 0,0 0-1 0 0,4 4 1 0 0,-3-4 31 0 0,-1 0 0 0 0,1-1-1 0 0,0 0 1 0 0,0 0 0 0 0,0 0 0 0 0,0 0 0 0 0,0-1-1 0 0,0 1 1 0 0,1-1 0 0 0,-1 0 0 0 0,0 0-1 0 0,1-1 1 0 0,-1 1 0 0 0,1-1 0 0 0,-1 0 0 0 0,1 0-1 0 0,-1-1 1 0 0,0 1 0 0 0,7-3 0 0 0,-4 1-29 0 0,-1 0 1 0 0,0-1-1 0 0,-1 0 1 0 0,1 0-1 0 0,0 0 1 0 0,-1-1-1 0 0,0 0 0 0 0,0 0 1 0 0,0 0-1 0 0,0-1 1 0 0,-1 0-1 0 0,1 1 1 0 0,-1-2-1 0 0,-1 1 1 0 0,1 0-1 0 0,-1-1 0 0 0,1 0 1 0 0,-2 1-1 0 0,1-1 1 0 0,-1-1-1 0 0,0 1 1 0 0,2-10-1 0 0,-3 14-38 0 0,0-11-162 0 0,1 0 0 0 0,-2-15 0 0 0,0 25 114 0 0,0 0-1 0 0,0 0 1 0 0,0 0-1 0 0,-1 0 1 0 0,0 0-1 0 0,1 1 1 0 0,-1-1-1 0 0,0 0 1 0 0,-1 0-1 0 0,1 0 1 0 0,0 1 0 0 0,-1-1-1 0 0,0 0 1 0 0,-3-3-1 0 0,-8-1-2521 0 0,11 6 2197 0 0,-7-1-721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7367 0 0,'0'0'568'0'0,"1"-9"-157"0"0,0 7 23 0 0,0-1-1 0 0,-1 1 1 0 0,1 0-1 0 0,0 0 1 0 0,0 0-1 0 0,0 0 1 0 0,1 0 0 0 0,-1 0-1 0 0,0 0 1 0 0,1 0-1 0 0,-1 0 1 0 0,1 1-1 0 0,0-1 1 0 0,3-2 0 0 0,-3 2-150 0 0,1 0 1 0 0,0 1-1 0 0,0-1 1 0 0,0 1 0 0 0,0-1-1 0 0,0 1 1 0 0,0 0 0 0 0,0 1-1 0 0,0-1 1 0 0,5 0-1 0 0,-6 0-223 0 0,-1 1-1 0 0,1 0 0 0 0,0 0 1 0 0,0 0-1 0 0,-1 0 0 0 0,1 0 1 0 0,0 0-1 0 0,-1 1 1 0 0,1-1-1 0 0,0 1 0 0 0,0-1 1 0 0,-1 1-1 0 0,1-1 0 0 0,-1 1 1 0 0,1 0-1 0 0,0 0 0 0 0,-1 0 1 0 0,0 0-1 0 0,1 0 0 0 0,-1 0 1 0 0,0 0-1 0 0,1 0 0 0 0,-1 1 1 0 0,0-1-1 0 0,0 0 0 0 0,0 1 1 0 0,0-1-1 0 0,0 1 0 0 0,0-1 1 0 0,-1 1-1 0 0,1 0 0 0 0,0-1 1 0 0,-1 1-1 0 0,1 0 0 0 0,-1-1 1 0 0,0 1-1 0 0,1 0 0 0 0,-1 0 1 0 0,0-1-1 0 0,0 1 1 0 0,0 0-1 0 0,-1 2 0 0 0,-2 16 112 0 0,0 0 1 0 0,-2-1-1 0 0,0 1 0 0 0,-1-1 0 0 0,-9 18 0 0 0,6-15-85 0 0,-6 16-542 0 0,6-16 908 0 0,0 0 0 0 0,-9 42 1 0 0,17-55-768 0 0,0-1 0 0 0,0 1 0 0 0,1-1 0 0 0,1 14 0 0 0,0-15-506 0 0,0 0-1 0 0,0 0 0 0 0,1-1 0 0 0,0 1 0 0 0,1 0 0 0 0,3 7 1 0 0,0-3-5754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3223 0 0,'0'0'8059'0'0,"2"1"-7510"0"0,5-1-64 0 0,0 1-1 0 0,0-1 0 0 0,1 0 1 0 0,-1-1-1 0 0,12-1 0 0 0,39-13 1773 0 0,-18 5-1182 0 0,-16 4-582 0 0,20-4 42 0 0,0 1 0 0 0,1 2 1 0 0,47 0-1 0 0,-69 9-2841 0 0,-12-1 876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10135 0 0,'2'0'778'0'0,"158"-44"6183"0"0,-88 26-5460 0 0,23-2-142 0 0,-8 1-3088 0 0,-79 16-2939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11519 0 0,'0'0'887'0'0,"-2"1"-482"0"0,-39 35 701 0 0,2 1 0 0 0,1 2 0 0 0,2 1-1 0 0,2 2 1 0 0,-31 50 0 0 0,-53 127 250 0 0,13 8-828 0 0,16-33-331 0 0,73-159-187 0 0,4-13-41 0 0,1 1 0 0 0,1 0 0 0 0,-9 36 0 0 0,19-58-43 0 0,-1 0 0 0 0,1 0 0 0 0,0 0 0 0 0,-1 1 0 0 0,1-1 0 0 0,0 0 0 0 0,0 0 0 0 0,0 1 0 0 0,0-1 0 0 0,0 0 0 0 0,1 0 0 0 0,-1 1 0 0 0,0-1 0 0 0,0 0 0 0 0,1 0 0 0 0,-1 0 0 0 0,1 0 0 0 0,0 2 0 0 0,0-2-124 0 0,0 0 1 0 0,0 0-1 0 0,0-1 0 0 0,0 1 1 0 0,0-1-1 0 0,0 1 0 0 0,0-1 1 0 0,0 1-1 0 0,0-1 0 0 0,1 1 1 0 0,-1-1-1 0 0,0 0 0 0 0,0 0 1 0 0,0 1-1 0 0,0-1 0 0 0,1 0 1 0 0,-1 0-1 0 0,1-1 0 0 0,14 0-5878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301 232 2759 0 0,'6'-7'811'0'0,"12"-17"1119"0"0,59-74-265 0 0,-66 85-1333 0 0,-2-1 1 0 0,12-19 0 0 0,-15 22 433 0 0,2-14 1159 0 0,-6 18 3306 0 0,-11 19-4975 0 0,-12 19 67 0 0,-34 69-1 0 0,-6 40-128 0 0,49-111-153 0 0,-48 105 68 0 0,47-109-86 0 0,-2 0 1 0 0,0-1-1 0 0,-22 25 0 0 0,22-35-813 0 0,0 1 0 0 0,-1-2-1 0 0,-1 0 1 0 0,0-1 0 0 0,-24 13-1 0 0,23-14-80 0 0,-4 3-3628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32 142 8895 0 0,'-5'3'151'0'0,"3"-2"-98"0"0,0 0-1 0 0,0 0 0 0 0,0 0 1 0 0,1 1-1 0 0,-1-1 1 0 0,0 0-1 0 0,1 1 0 0 0,-1-1 1 0 0,1 1-1 0 0,0-1 0 0 0,-1 1 1 0 0,1 0-1 0 0,0-1 1 0 0,0 1-1 0 0,0 0 0 0 0,-2 4 1955 0 0,4-5-1885 0 0,0-1 1 0 0,1 1-1 0 0,-1-1 0 0 0,0 1 0 0 0,0-1 0 0 0,0 1 0 0 0,0-1 1 0 0,0 0-1 0 0,0 0 0 0 0,1 1 0 0 0,-1-1 0 0 0,0 0 0 0 0,0 0 0 0 0,2-1 1 0 0,19-1 722 0 0,-20 2-669 0 0,21-6 632 0 0,-1 0 0 0 0,0-1 0 0 0,34-15 0 0 0,-6 1 22 0 0,206-56 1740 0 0,-118 51-1842 0 0,-112 21-662 0 0,-4 2-395 0 0,0 1 0 0 0,35 2-1 0 0,-35 0-1263 0 0,-28 10-20 0 0,-1 1-57 0 0,0-1-326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314 106 7831 0 0,'0'0'1016'0'0,"2"-1"76"0"0,11-7 1414 0 0,26-12 0 0 0,48-12-847 0 0,16 3 199 0 0,-78 22-1536 0 0,-14 5-181 0 0,0-1-1 0 0,1 2 1 0 0,-1 0 0 0 0,0 0 0 0 0,0 1-1 0 0,18 1 1 0 0,-28 0-138 0 0,0-1 0 0 0,1 0 0 0 0,-1 0-1 0 0,1 0 1 0 0,-1 1 0 0 0,0-1 0 0 0,1 1 0 0 0,-1-1-1 0 0,0 1 1 0 0,1-1 0 0 0,-1 1 0 0 0,0 0-1 0 0,0 0 1 0 0,0 0 0 0 0,1-1 0 0 0,-1 1 0 0 0,0 0-1 0 0,0 1 1 0 0,-1-1 0 0 0,1 0 0 0 0,0 0 0 0 0,0 0-1 0 0,0 0 1 0 0,-1 1 0 0 0,1-1 0 0 0,-1 0 0 0 0,1 1-1 0 0,-1-1 1 0 0,1 0 0 0 0,-1 1 0 0 0,0-1-1 0 0,1 0 1 0 0,-1 1 0 0 0,0-1 0 0 0,0 2 0 0 0,-1 1 1 0 0,1 0 1 0 0,-1 1-1 0 0,0-1 1 0 0,0 0 0 0 0,0 0-1 0 0,-1-1 1 0 0,1 1 0 0 0,-1 0-1 0 0,0 0 1 0 0,0-1 0 0 0,-2 4-1 0 0,-6 5 12 0 0,0-2 0 0 0,-1 1 1 0 0,0-1-1 0 0,-23 16 0 0 0,-7 6 33 0 0,-114 87-83 0 0,-11-13-46 0 0,48-30 52 0 0,84-55 29 0 0,19-13-3 0 0,1 1 0 0 0,0 1 0 0 0,1 0 0 0 0,0 1 1 0 0,-21 21-1 0 0,34-31 0 0 0,0-1 0 0 0,0 0 1 0 0,0 1-1 0 0,0-1 0 0 0,0 0 1 0 0,0 0-1 0 0,0 1 0 0 0,0-1 1 0 0,0 0-1 0 0,1 1 0 0 0,-1-1 1 0 0,0 0-1 0 0,0 0 0 0 0,0 1 1 0 0,0-1-1 0 0,0 0 0 0 0,1 0 1 0 0,-1 1-1 0 0,0-1 0 0 0,0 0 1 0 0,0 0-1 0 0,1 1 0 0 0,-1-1 1 0 0,0 0-1 0 0,0 0 0 0 0,1 0 1 0 0,-1 0-1 0 0,0 1 0 0 0,1-1 1 0 0,-1 0-1 0 0,0 0 0 0 0,0 0 1 0 0,1 0-1 0 0,-1 0 1 0 0,11 4 16 0 0,-3-2 65 0 0,-1 0 1 0 0,1-1-1 0 0,-1-1 1 0 0,1 1-1 0 0,-1-1 1 0 0,1-1-1 0 0,0 1 1 0 0,8-3-1 0 0,63-17 632 0 0,-52 12-469 0 0,380-91 1619 0 0,-380 94-1863 0 0,108-20-726 0 0,-133 25 343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8607 0 0,'0'0'5304'0'0,"3"0"-4589"0"0,25 2 72 0 0,2-2-1 0 0,-1-1 1 0 0,-1-1 0 0 0,30-6 0 0 0,-33 5-452 0 0,34-7 361 0 0,66-19-1 0 0,54-26-136 0 0,-125 37-413 0 0,-31 11-116 0 0,19-7-156 0 0,76-14 1 0 0,-116 28-343 0 0,-12 5-3425 0 0,-3 2 2323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3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9671 0 0,'0'0'748'0'0,"1"0"-346"0"0,0 0-288 0 0,0-1 0 0 0,-1 1 0 0 0,1 0 0 0 0,0 0 0 0 0,0 0 0 0 0,-1 0 1 0 0,1 0-1 0 0,0 0 0 0 0,-1 0 0 0 0,1 1 0 0 0,0-1 0 0 0,-1 0 0 0 0,1 0 1 0 0,0 0-1 0 0,-1 1 0 0 0,1-1 0 0 0,0 0 0 0 0,-1 1 0 0 0,1-1 0 0 0,-1 0 1 0 0,1 1-1 0 0,-1-1 0 0 0,1 1 0 0 0,-1-1 0 0 0,2 2 0 0 0,-2-1 1 0 0,1 1 0 0 0,0-1-1 0 0,-1 1 1 0 0,1-1 0 0 0,-1 1 0 0 0,1-1 0 0 0,-1 1-1 0 0,0-1 1 0 0,0 1 0 0 0,0 0 0 0 0,0 1-1 0 0,0 4 55 0 0,-1 0 0 0 0,0 0 0 0 0,0-1 0 0 0,-4 12 0 0 0,-17 50 798 0 0,-4 0 1 0 0,-3-2-1 0 0,-65 111 0 0 0,64-132-797 0 0,9-15-81 0 0,1 1 0 0 0,-20 43 1 0 0,38-70-84 0 0,1-1 1 0 0,0 0 0 0 0,0 0 0 0 0,0 0-1 0 0,0 1 1 0 0,1-1 0 0 0,0 0 0 0 0,-1 1 0 0 0,1-1-1 0 0,0 0 1 0 0,1 5 0 0 0,-1-6-5 0 0,1-1 1 0 0,-1 1-1 0 0,0-1 1 0 0,1 0-1 0 0,0 1 0 0 0,-1-1 1 0 0,1 1-1 0 0,0-1 1 0 0,0 0-1 0 0,0 0 0 0 0,0 1 1 0 0,0-1-1 0 0,0 0 1 0 0,0 0-1 0 0,0 0 1 0 0,0 0-1 0 0,1 0 0 0 0,-1 0 1 0 0,0 0-1 0 0,1-1 1 0 0,-1 1-1 0 0,0 0 1 0 0,1-1-1 0 0,-1 1 0 0 0,1-1 1 0 0,2 1-1 0 0,4 0-965 0 0,1 1 0 0 0,-1-2 0 0 0,1 1 0 0 0,-1-1 0 0 0,16-2 0 0 0,-9 0-5355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 6015 0 0,'0'0'542'0'0,"-19"-2"2635"0"0,19 1-3083 0 0,-1 1 0 0 0,1 0 1 0 0,0 0-1 0 0,0 0 0 0 0,-1 0 0 0 0,1 0 0 0 0,0 0 1 0 0,0-1-1 0 0,0 1 0 0 0,-1 0 0 0 0,1 0 0 0 0,0 0 1 0 0,0 0-1 0 0,0-1 0 0 0,0 1 0 0 0,-1 0 0 0 0,1 0 1 0 0,0-1-1 0 0,0 1 0 0 0,0 0 0 0 0,0 0 0 0 0,0-1 1 0 0,0 1-1 0 0,0 0 0 0 0,-1 0 0 0 0,1-1 0 0 0,0 1 1 0 0,0 0-1 0 0,0 0 0 0 0,0-1 0 0 0,0 1 0 0 0,0 0 1 0 0,0 0-1 0 0,1-1 0 0 0,-1 1 0 0 0,0 0 0 0 0,0-1 1 0 0,8-9 451 0 0,-7 9-486 0 0,0 0-1 0 0,0 0 1 0 0,-1 0-1 0 0,1 0 1 0 0,0 0-1 0 0,0 0 1 0 0,-1 0-1 0 0,1-1 1 0 0,0 1-1 0 0,-1 0 1 0 0,1 0-1 0 0,-1-2 1 0 0,20-3 1004 0 0,-19 7-1014 0 0,1-1 1 0 0,-1 0 0 0 0,1 1-1 0 0,-1 0 1 0 0,0-1-1 0 0,1 1 1 0 0,-1 0-1 0 0,0-1 1 0 0,1 1 0 0 0,-1 0-1 0 0,0 0 1 0 0,0 0-1 0 0,2 2 1 0 0,12 16 306 0 0,-6-2-135 0 0,-1 0-1 0 0,-1 0 0 0 0,7 29 1 0 0,-4-14 80 0 0,11 44 189 0 0,-15-52-407 0 0,1 1 0 0 0,0-2 1 0 0,20 41-1 0 0,-22-55-72 0 0,6 1-2 0 0,-6-10-25 0 0,-3 0-24 0 0,1 1-170 0 0,0-1 0 0 0,0 0 0 0 0,1 0-1 0 0,-1-1 1 0 0,0 1 0 0 0,0-1 0 0 0,1 1 0 0 0,-1-1-1 0 0,5-2 1 0 0,6-4-5815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3223 0 0,'0'0'9488'0'0,"-7"5"-9229"0"0,0 2-72 0 0,0-1 0 0 0,0 1 0 0 0,1 1 0 0 0,-8 11 0 0 0,-3 3-45 0 0,6-6 67 0 0,0 1-1 0 0,1-1 1 0 0,-14 35-1 0 0,10-22 52 0 0,-44 79 1335 0 0,-80 109 1 0 0,42-70-847 0 0,2 6-176 0 0,7 4 1 0 0,-82 207 0 0 0,122-230-423 0 0,-2 2-391 0 0,49-134 82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9151 0 0,'0'0'2626'0'0,"1"2"-2072"0"0,1 3-343 0 0,-1-1-1 0 0,1 1 0 0 0,0-1 0 0 0,1 1 1 0 0,-1-1-1 0 0,1 0 0 0 0,0 0 0 0 0,0 0 1 0 0,0-1-1 0 0,7 6 0 0 0,3 3 756 0 0,27 16 0 0 0,-26-19-396 0 0,24 21-1 0 0,-29-22-495 0 0,-2 0 0 0 0,1 1 0 0 0,-1 0 1 0 0,0 0-1 0 0,-1 1 0 0 0,0 0 0 0 0,0 0 0 0 0,-1 1 0 0 0,-1-1 0 0 0,0 1 0 0 0,0 0 0 0 0,-1 0 0 0 0,-1 1 0 0 0,3 16 0 0 0,-4-19-60 0 0,-1 0 0 0 0,0 0 0 0 0,-1 0 0 0 0,1 0 0 0 0,-2 0 0 0 0,1 0-1 0 0,-1 0 1 0 0,0 0 0 0 0,-1-1 0 0 0,0 1 0 0 0,-1-1 0 0 0,0 0 0 0 0,0 1 0 0 0,0-2-1 0 0,-1 1 1 0 0,-1-1 0 0 0,1 1 0 0 0,-13 11 0 0 0,2-5-11 0 0,0 0 0 0 0,-1-2-1 0 0,0 0 1 0 0,-37 19 0 0 0,23-17-969 0 0,-1-2-1 0 0,-41 12 1 0 0,58-21-3069 0 0,4-2-1208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9703 0 0,'0'0'875'0'0,"-1"1"-719"0"0,-15 11 477 0 0,0 1 0 0 0,1 0 0 0 0,1 1 0 0 0,0 0 0 0 0,-12 18 0 0 0,9-12-374 0 0,0 0-130 0 0,1 1-1 0 0,0 0 1 0 0,2 1 0 0 0,0 0-1 0 0,2 2 1 0 0,0-1-1 0 0,2 1 1 0 0,-11 36 0 0 0,20-55-113 0 0,0 0 0 0 0,0 0 0 0 0,0 0 0 0 0,1 0 0 0 0,0 0 0 0 0,0 0 0 0 0,0 0 1 0 0,1 0-1 0 0,0 0 0 0 0,-1 0 0 0 0,2 0 0 0 0,-1 0 0 0 0,1-1 0 0 0,-1 1 0 0 0,1 0 0 0 0,0-1 1 0 0,1 1-1 0 0,3 4 0 0 0,1 1 151 0 0,1-2 0 0 0,0 1 0 0 0,0-1-1 0 0,0 0 1 0 0,1 0 0 0 0,18 10 0 0 0,-15-11 21 0 0,-1-1 1 0 0,2 0-1 0 0,-1-1 0 0 0,1-1 0 0 0,-1 0 0 0 0,19 3 1 0 0,-28-6-147 0 0,1-1 0 0 0,0 0 0 0 0,-1 0 0 0 0,1 0 0 0 0,0 0 0 0 0,-1-1 0 0 0,1 1 0 0 0,-1-1 0 0 0,1 0 0 0 0,-1 0 0 0 0,1 0 0 0 0,-1 0 0 0 0,0-1 0 0 0,1 1 0 0 0,-1-1 0 0 0,0 0 0 0 0,0 0 0 0 0,0 0 0 0 0,4-5 0 0 0,4-3 58 0 0,-1-1-1 0 0,0-1 1 0 0,12-18-1 0 0,-10 14-87 0 0,1-2 4 0 0,-1-1 0 0 0,-1 0 0 0 0,0-1 1 0 0,-1 0-1 0 0,13-41 0 0 0,-20 49-62 0 0,-1 1-1 0 0,1-1 1 0 0,-2 0 0 0 0,0 1 0 0 0,0-19-1 0 0,-2 22-16 0 0,1 1-1 0 0,-2-1 1 0 0,1 1-1 0 0,-1-1 1 0 0,0 1-1 0 0,0 0 1 0 0,-1 0-1 0 0,0-1 1 0 0,-5-7-1 0 0,5 10 39 0 0,-1 1 0 0 0,1-1 0 0 0,-1 1 0 0 0,0 0 0 0 0,0 1-1 0 0,0-1 1 0 0,0 1 0 0 0,-1-1 0 0 0,1 1 0 0 0,-1 1 0 0 0,0-1 0 0 0,0 1-1 0 0,0-1 1 0 0,0 2 0 0 0,0-1 0 0 0,0 0 0 0 0,-10-1 0 0 0,4 2-51 0 0,1 0 1 0 0,-1 0 0 0 0,0 1-1 0 0,1 0 1 0 0,-1 1 0 0 0,1 1-1 0 0,-1-1 1 0 0,-13 5 0 0 0,-21 13-324 0 0,43-19 255 0 0,12 6-1676 0 0,-7-3 1239 0 0,10 2-3169 0 0,0-3-1146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75 9215 0 0,'-1'-6'217'0'0,"1"5"-166"0"0,0-1 1 0 0,0 0 0 0 0,0 0-1 0 0,0 0 1 0 0,0 0 0 0 0,0 0 0 0 0,1 0-1 0 0,-1 0 1 0 0,1 0 0 0 0,-1 1-1 0 0,1-1 1 0 0,0 0 0 0 0,-1 0 0 0 0,2-1-1 0 0,0-2 1142 0 0,-1 1 0 0 0,1 0 0 0 0,-1-1-1 0 0,-1 1 1 0 0,1-1 0 0 0,0-6 0 0 0,-1 10-661 0 0,-8 10-462 0 0,-79 81-70 0 0,8-9 0 0 0,-33 41 64 0 0,101-110-61 0 0,-4 4 18 0 0,0 1-1 0 0,-20 30 0 0 0,20-23-20 0 0,11-15 11 0 0,4-8 42 0 0,1 1 17 0 0,0 0-35 0 0,1 0 1 0 0,0 0-1 0 0,0 1 1 0 0,0-2 0 0 0,0 1-1 0 0,0 0 1 0 0,0 0-1 0 0,0-1 1 0 0,1 1 0 0 0,-1-1-1 0 0,1 0 1 0 0,-1 1-1 0 0,1-1 1 0 0,0 0 0 0 0,-1-1-1 0 0,1 1 1 0 0,0 0-1 0 0,0-1 1 0 0,4 1 0 0 0,7-1 239 0 0,0 0 0 0 0,25-3 0 0 0,-20 1-84 0 0,13-2 135 0 0,36-9 1 0 0,-9 0-214 0 0,-57 13-178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362 151 6447 0 0,'0'0'499'0'0,"-2"1"-328"0"0,-1 3 311 0 0,-1 0 1 0 0,0 1-1 0 0,1-1 1 0 0,0 1-1 0 0,0-1 0 0 0,0 1 1 0 0,0 0-1 0 0,1 0 1 0 0,0 0-1 0 0,0 1 1 0 0,0-1-1 0 0,1 0 1 0 0,0 1-1 0 0,0-1 0 0 0,0 1 1 0 0,1-1-1 0 0,0 9 1 0 0,0-8-202 0 0,1 1 1 0 0,0-1 0 0 0,1 0-1 0 0,-1 1 1 0 0,1-1 0 0 0,1 0-1 0 0,-1 0 1 0 0,1 0 0 0 0,0 0 0 0 0,0 0-1 0 0,1-1 1 0 0,-1 0 0 0 0,1 1-1 0 0,10 8 1 0 0,-7-7-174 0 0,1 0 0 0 0,0-1 0 0 0,0 0-1 0 0,1 0 1 0 0,0-1 0 0 0,0 0 0 0 0,0-1 0 0 0,17 6 0 0 0,-16-7-620 0 0,0 0-1 0 0,0-1 1 0 0,0 0 0 0 0,1-1-1 0 0,11 0 1 0 0,-3-2-6028 0 0</inkml:trace>
  <inkml:trace contextRef="#ctx0" brushRef="#br0" timeOffset="1">874 0 11055 0 0,'0'0'852'0'0,"-2"1"-560"0"0,-4 2 83 0 0,-1 1 0 0 0,0-1 0 0 0,1 1 0 0 0,0 1-1 0 0,0-1 1 0 0,-6 7 0 0 0,-33 35 2853 0 0,28-27-2798 0 0,-550 673 4768 0 0,464-543-5028 0 0,86-120-141 0 0,1 1 0 0 0,2 0 0 0 0,-15 44-1 0 0,25-64 15 0 0,1 0 0 0 0,1 1-1 0 0,-1 13 1 0 0,2-21-234 0 0,1-1 0 0 0,0 1-1 0 0,0-1 1 0 0,0 0 0 0 0,0 1 0 0 0,0-1 0 0 0,0 1 0 0 0,1-1-1 0 0,-1 1 1 0 0,1-1 0 0 0,0 1 0 0 0,0-1 0 0 0,0 0 0 0 0,0 0-1 0 0,0 1 1 0 0,0-1 0 0 0,1 0 0 0 0,-1 0 0 0 0,1 0 0 0 0,1 2 0 0 0,7 2-7179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11167 0 0,'0'0'1016'0'0,"2"1"-836"0"0,5 1 89 0 0,-1 0-1 0 0,1-1 0 0 0,-1 0 1 0 0,1 0-1 0 0,-1 0 0 0 0,1-1 1 0 0,0 0-1 0 0,-1 0 0 0 0,13-3 1 0 0,5-1 1246 0 0,32-11 0 0 0,50-16 1074 0 0,150-24 0 0 0,-229 52-2498 0 0,-25 3-281 0 0,-2 2-195 0 0,0 0 238 0 0,-1 0 0 0 0,1 1-1 0 0,-1-1 1 0 0,0 0 0 0 0,0 0 0 0 0,0 0 0 0 0,0 0 0 0 0,0 0 0 0 0,0 0 0 0 0,-3 4 0 0 0,-17 18-7155 0 0,14-17 1314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0,'1'2'5576'0'0,"9"14"-4329"0"0,0-1-1 0 0,1 0 1 0 0,0 0-1 0 0,21 19 0 0 0,-14-17-277 0 0,30 20 1 0 0,-29-23-635 0 0,-2 0 0 0 0,20 19 0 0 0,-25-19-396 0 0,-2-1 0 0 0,17 28 1 0 0,-26-40-221 0 0,-1 0 0 0 0,1 0 1 0 0,-1 0-1 0 0,0 0 1 0 0,1 0-1 0 0,-1 0 0 0 0,0 1 1 0 0,0-1-1 0 0,0 0 1 0 0,0 0-1 0 0,0 0 1 0 0,0 2-1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12463 0 0,'0'0'572'0'0,"-1"2"-10"0"0,-13 9-284 0 0,2 1 1 0 0,-1 1 0 0 0,2 0 0 0 0,-11 16-1 0 0,-39 65 1475 0 0,47-72-1554 0 0,-96 181 1534 0 0,6-10-1033 0 0,38-87-549 0 0,-51 87-91 0 0,96-154-48 0 0,2 2 0 0 0,2 0 0 0 0,-13 43 0 0 0,28-76-183 0 0,0-1 0 0 0,0 1 0 0 0,1-1 0 0 0,0 1 0 0 0,0-1 0 0 0,0 1 0 0 0,1 7 0 0 0,1-13-632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8 10591 0 0,'0'0'819'0'0,"0"-1"-534"0"0,3-5 2777 0 0,-12 23-2427 0 0,-2 0 1 0 0,0 0-1 0 0,-1-1 1 0 0,-17 18-1 0 0,-62 55 90 0 0,33-33-261 0 0,42-40-409 0 0,-139 146 212 0 0,147-153-253 0 0,1 0 0 0 0,0 0 1 0 0,0 0-1 0 0,1 1 1 0 0,-6 11-1 0 0,12-20 268 0 0,9 6 8 0 0,-5-6-235 0 0,-1 1 1 0 0,1-1-1 0 0,-1 0 0 0 0,1 0 0 0 0,0-1 0 0 0,-1 1 0 0 0,1-1 0 0 0,0 0 1 0 0,0 0-1 0 0,-1 0 0 0 0,1 0 0 0 0,5-1 0 0 0,7-2 192 0 0,24-8-1 0 0,-25 7-136 0 0,328-98 1310 0 0,-341 101-2726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7367 0 0,'2'0'2730'0'0,"7"-1"-813"0"0,1 0 1 0 0,-1 0 0 0 0,16-6 0 0 0,4 0-687 0 0,166-50 1494 0 0,-131 36-1491 0 0,78-16-1 0 0,-131 35-1250 0 0,-1 0 0 0 0,0 2 0 0 0,1-1 0 0 0,-1 1 0 0 0,18 2-1 0 0,-26-1-65 0 0,-1 0 0 0 0,0 0-1 0 0,0 0 1 0 0,1 0-1 0 0,-1 0 1 0 0,0 0 0 0 0,0 0-1 0 0,0 1 1 0 0,0-1-1 0 0,-1 0 1 0 0,1 0 0 0 0,0 1-1 0 0,0-1 1 0 0,-1 1-1 0 0,1-1 1 0 0,-1 1 0 0 0,1-1-1 0 0,-1 1 1 0 0,1 1-1 0 0,-1 9-1294 0 0,0-1-345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0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11519 0 0,'0'0'5106'0'0,"1"1"-3830"0"0,1 7-991 0 0,-1-1 0 0 0,1 1 1 0 0,-1 0-1 0 0,-1-1 0 0 0,1 1 1 0 0,-2 0-1 0 0,1-1 0 0 0,-2 10 1 0 0,-15 64 748 0 0,11-60-690 0 0,-83 285 2090 0 0,33-128-2161 0 0,47-144-231 0 0,0 0 1 0 0,-4 39-1 0 0,12-62-52 0 0,0 0 1 0 0,1-1-1 0 0,0 1 1 0 0,0 0-1 0 0,1 0 0 0 0,1 0 1 0 0,0-1-1 0 0,0 1 1 0 0,1-1-1 0 0,1 1 0 0 0,4 9 1 0 0,-7-18-1173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4607 0 0,'9'-9'9184'0'0,"-10"12"-8993"0"0,-9 26 258 0 0,-1-1 0 0 0,-20 35 0 0 0,0 2-120 0 0,-53 105-134 0 0,-23 56 23 0 0,92-186-218 0 0,-115 292 0 0 0,113-294 35 0 0,-1-1 0 0 0,-3-1-1 0 0,-35 50 1 0 0,28-45 346 0 0,26-39 443 0 0,3-5-650 0 0,129-211 806 0 0,-71 125-1032 0 0,-42 60 25 0 0,5-5-92 0 0,33-43-1 0 0,-45 67 108 0 0,0 3 12 0 0,-9 6 0 0 0,1 1 0 0 0,-1 0 0 0 0,0-1 0 0 0,0 1 0 0 0,0 0 0 0 0,0 0 0 0 0,1 0 0 0 0,-1 0 0 0 0,0 0 0 0 0,2 0 0 0 0,1 1 0 0 0,0 0 0 0 0,0 1 0 0 0,-1-1 0 0 0,1 1 0 0 0,-1-1 0 0 0,1 1 0 0 0,-1 0 0 0 0,0 1-1 0 0,0-1 1 0 0,0 1 0 0 0,0-1 0 0 0,0 1 0 0 0,0 0 0 0 0,-1 0 0 0 0,3 3 0 0 0,5 9 4 0 0,0-1 0 0 0,7 18 1 0 0,-12-23 2 0 0,17 29 68 0 0,2-2-1 0 0,1-1 1 0 0,59 63 0 0 0,-82-97-70 0 0,0 1 1 0 0,0 0 0 0 0,-1 0-1 0 0,1 0 1 0 0,-1 0 0 0 0,1 0-1 0 0,-1 0 1 0 0,0 0 0 0 0,0 0-1 0 0,0 0 1 0 0,0 1 0 0 0,0-1 0 0 0,-1 1-1 0 0,1 2 1 0 0,-4 6 47 0 0,-1-5-39 0 0,-1-1 0 0 0,0 0-1 0 0,0 0 1 0 0,0 0 0 0 0,0-1-1 0 0,-1 1 1 0 0,-8 3 0 0 0,-3 3-5 0 0,-26 10 0 0 0,-216 103 55 0 0,225-106-64 0 0,-1-2 0 0 0,-69 23 0 0 0,77-34-16 0 0,27-6-78 0 0,0 0-1 0 0,1-1 0 0 0,-1 1 1 0 0,0-1-1 0 0,1 1 0 0 0,-1 0 1 0 0,1 0-1 0 0,-1-1 0 0 0,2-1 1 0 0,31-44-1825 0 0,-6 14 936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34 10591 0 0,'-8'-7'335'0'0,"4"4"-202"0"0,0-1 1 0 0,-1 1-1 0 0,1-1 1 0 0,-1 1-1 0 0,0 0 1 0 0,-8-3 3009 0 0,13 9-2718 0 0,3 14-245 0 0,0 1-1 0 0,2 0 1 0 0,0-1-1 0 0,1 0 0 0 0,15 32 1 0 0,-2-14-31 0 0,38 54 1 0 0,-3-16 25 0 0,28 41 2 0 0,-67-91-152 0 0,-1 1 0 0 0,-2 1 0 0 0,12 28 0 0 0,-18-37-16 0 0,-1 0 0 0 0,0 1 0 0 0,-1 0-1 0 0,-1-1 1 0 0,0 1 0 0 0,-1 0 0 0 0,-1 1 0 0 0,-1-1-1 0 0,0 0 1 0 0,-1 0 0 0 0,-1 0 0 0 0,-1 0 0 0 0,0 0-1 0 0,-10 27 1 0 0,5-24 67 0 0,-2 0-1 0 0,0 0 0 0 0,-1-1 0 0 0,-1 0 1 0 0,-1-1-1 0 0,0 0 0 0 0,-1-2 0 0 0,-1 1 1 0 0,-30 25-1 0 0,-12 2 340 0 0,-100 62 0 0 0,149-101-411 0 0,-216 131-977 0 0,199-121-3373 0 0,3-3-1466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1571 52 5063 0 0,'24'-11'489'0'0,"31"-13"582"0"0,-20 15 5899 0 0,-32 9-5718 0 0,8-1 1528 0 0,-18-1-2649 0 0,-1 1 1 0 0,0 0-1 0 0,0 0 1 0 0,0 0-1 0 0,0 1 1 0 0,0 0-1 0 0,0 1 1 0 0,0-1-1 0 0,0 2 1 0 0,0-1-1 0 0,-11 5 1 0 0,-12 4-120 0 0,-43 21 0 0 0,64-26 24 0 0,-768 300-233 0 0,731-288 148 0 0,-66 21 29 0 0,91-31 20 0 0,0-2 1 0 0,-1-1 0 0 0,-27 1-1 0 0,36-6 11 0 0,13 0-9 0 0,0 0 0 0 0,0 0 0 0 0,1 0-1 0 0,-1 0 1 0 0,1 0 0 0 0,-1 0 0 0 0,1 1 0 0 0,-1-1 0 0 0,1-1 0 0 0,-1 1 0 0 0,1 0 0 0 0,0 0-1 0 0,-1 0 1 0 0,1 0 0 0 0,0 0 0 0 0,0 0 0 0 0,0 0 0 0 0,0 0 0 0 0,0 0 0 0 0,0 0-1 0 0,0 0 1 0 0,0-1 0 0 0,1 1 0 0 0,-1 0 0 0 0,0 0 0 0 0,1 0 0 0 0,-1 0 0 0 0,1-1 0 0 0,15-32-89 0 0,14-15-86 0 0,-16 26-92 0 0,0-1 0 0 0,15-36 0 0 0,-26 50 146 0 0,-6 16-7 0 0,-7 16 80 0 0,-5 30 55 0 0,2 0 0 0 0,-12 99 0 0 0,4-17 204 0 0,10-77-74 0 0,-3-1 0 0 0,-2 0-1 0 0,-28 62 1 0 0,12-51-99 0 0,-2-1-1 0 0,-3-1 1 0 0,-91 116 0 0 0,97-140-230 0 0,11-14-369 0 0,-29 30 0 0 0,43-52-249 0 0,6-21-3287 0 0,7-6 2672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11519 0 0,'0'0'4322'0'0,"3"1"-2610"0"0,5 1-1438 0 0,1-1 1 0 0,-1 0 0 0 0,1-1 0 0 0,-1 0-1 0 0,1 0 1 0 0,0-1 0 0 0,-1 0 0 0 0,0 0 0 0 0,1-1-1 0 0,-1 0 1 0 0,12-5 0 0 0,14-6 129 0 0,44-25 0 0 0,-58 28-83 0 0,46-27 90 0 0,-36 19-707 0 0,1 1-1 0 0,38-14 1 0 0,-57 28-859 0 0,-9 2-48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16 919 0 0,'43'-11'-541'0'0,"-33"9"4239"0"0,1-1 5020 0 0,-6 14-7899 0 0,-5-10-777 0 0,0 1 0 0 0,0-1 1 0 0,0 1-1 0 0,0-1 0 0 0,0 0 1 0 0,0 1-1 0 0,-1-1 0 0 0,1 0 1 0 0,0 1-1 0 0,-1-1 0 0 0,1 0 1 0 0,-1 1-1 0 0,1-1 0 0 0,-1 0 1 0 0,1 1-1 0 0,-1-1 0 0 0,0 0 1 0 0,0 0-1 0 0,0 0 0 0 0,0 0 1 0 0,0 0-1 0 0,0 0 0 0 0,0 0 0 0 0,0 0 1 0 0,0 0-1 0 0,-2 1 0 0 0,-6 3 123 0 0,1-1 0 0 0,0 1-1 0 0,-10 2 1 0 0,2 0 44 0 0,-52 30 279 0 0,-69 49 0 0 0,-56 55 386 0 0,186-136-836 0 0,-2 1 14 0 0,0 1 1 0 0,1 0-1 0 0,0 1 1 0 0,-8 9-1 0 0,14-14-24 0 0,0-1 0 0 0,0 1 0 0 0,0 0 0 0 0,1 0 0 0 0,-1 0 0 0 0,1 0 0 0 0,0 0 0 0 0,0 0 0 0 0,0 0 0 0 0,0 0 0 0 0,1 0 0 0 0,-1 0 0 0 0,1 1 0 0 0,0-1 0 0 0,0 0 0 0 0,0 0 0 0 0,0 1 0 0 0,1 5 0 0 0,1-3 29 0 0,0 0 1 0 0,0 0-1 0 0,1 0 1 0 0,0 0-1 0 0,0 0 1 0 0,0 0-1 0 0,1-1 1 0 0,-1 1-1 0 0,1-1 1 0 0,0 0-1 0 0,1 0 1 0 0,0-1-1 0 0,-1 1 1 0 0,1-1-1 0 0,1 0 1 0 0,10 6-1 0 0,-7-5-182 0 0,1 0-1 0 0,-1-1 1 0 0,1 0-1 0 0,0-1 1 0 0,0 0-1 0 0,0 0 1 0 0,0-1-1 0 0,0 0 1 0 0,21 0-1 0 0,-2-3-1286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189 129 11519 0 0,'0'0'1040'0'0,"2"2"-853"0"0,0 0 47 0 0,0 1 1 0 0,1-1-1 0 0,-1 1 0 0 0,0-1 0 0 0,-1 1 1 0 0,1 0-1 0 0,0 0 0 0 0,-1 0 0 0 0,0 0 1 0 0,1 0-1 0 0,-1 0 0 0 0,0 0 0 0 0,-1 0 1 0 0,1 0-1 0 0,-1 0 0 0 0,1 1 1 0 0,-1-1-1 0 0,0 0 0 0 0,0 0 0 0 0,0 1 1 0 0,-1-1-1 0 0,1 0 0 0 0,-1 0 0 0 0,1 0 1 0 0,-1 0-1 0 0,-2 4 0 0 0,0 4-55 0 0,-2-1 1 0 0,1 1-1 0 0,-1-1 0 0 0,-1 0 1 0 0,0 0-1 0 0,-8 10 0 0 0,-48 52 206 0 0,26-34-169 0 0,-31 39-1116 0 0</inkml:trace>
  <inkml:trace contextRef="#ctx0" brushRef="#br0" timeOffset="1">401 424 4143 0 0,'-2'0'319'0'0,"-34"7"12016"0"0,36-7-12273 0 0,0 0 1 0 0,0 0 0 0 0,-1 0-1 0 0,1 0 1 0 0,0 0 0 0 0,0 0-1 0 0,0 0 1 0 0,0 0-1 0 0,-1 0 1 0 0,1 0 0 0 0,0 0-1 0 0,0 0 1 0 0,0 0 0 0 0,-1 0-1 0 0,1 0 1 0 0,0 0-1 0 0,0 0 1 0 0,0 0 0 0 0,-1 0-1 0 0,1 0 1 0 0,0 0 0 0 0,0 0-1 0 0,0 0 1 0 0,0 0-1 0 0,-1 0 1 0 0,1 0 0 0 0,0-1-1 0 0,0 1 1 0 0,0 0 0 0 0,0 0-1 0 0,0 0 1 0 0,-1 0 0 0 0,1 0-1 0 0,0-1 1 0 0,0 1-1 0 0,0 0 1 0 0,0 0 0 0 0,0 0-1 0 0,0 0 1 0 0,0-1 0 0 0,-1 1-1 0 0,10-15 163 0 0,0 0 0 0 0,1 1 0 0 0,0 0 0 0 0,23-23 1 0 0,-7 8-86 0 0,15-18-183 0 0,76-66 1 0 0,-87 87-82 0 0,2 2 0 0 0,0 1-1 0 0,58-29 1 0 0,-47 34 31 0 0,-40 17 29 0 0,-2 2 59 0 0,0 1 1 0 0,-1-1-1 0 0,1 0 0 0 0,0 1 1 0 0,-1-1-1 0 0,1 0 0 0 0,0 1 1 0 0,-1-1-1 0 0,0 1 1 0 0,1-1-1 0 0,-1 1 0 0 0,0-1 1 0 0,0 1-1 0 0,0-1 0 0 0,0 1 1 0 0,0-1-1 0 0,0 3 1 0 0,-7 27-44 0 0,-10 17 115 0 0,-3-2-1 0 0,-37 67 1 0 0,0-4 25 0 0,53-101-109 0 0,1 1-1 0 0,-1 0 1 0 0,1-1-1 0 0,1 1 1 0 0,0 0-1 0 0,0 0 1 0 0,-1 15-1 0 0,3-24-176 0 0,0 1 0 0 0,1 0 0 0 0,-1-1 0 0 0,0 1 0 0 0,0-1 0 0 0,0 1 0 0 0,1 0 0 0 0,-1-1 0 0 0,0 1 0 0 0,1-1-1 0 0,-1 1 1 0 0,1-1 0 0 0,-1 1 0 0 0,0-1 0 0 0,1 1 0 0 0,-1-1 0 0 0,1 0 0 0 0,-1 1 0 0 0,1-1 0 0 0,0 0 0 0 0,-1 1 0 0 0,1-1 0 0 0,0 1 0 0 0,0-1-762 0 0,13 6-5223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115 474 8751 0 0,'-3'5'188'0'0,"0"0"-1"0"0,-1 0 1 0 0,1-1-1 0 0,-1 1 1 0 0,0-1-1 0 0,0 1 1 0 0,-7 4-1 0 0,-7 9 2572 0 0,16-16-2347 0 0,-1 1 0 0 0,0-1 0 0 0,0 1 0 0 0,-1-1 1 0 0,1 0-1 0 0,0 0 0 0 0,-1 0 0 0 0,1-1 0 0 0,-1 1 0 0 0,-6 1 0 0 0,8-2-166 0 0,1-1 59 0 0,0 0-241 0 0,1 1 0 0 0,-1-1-1 0 0,1 0 1 0 0,-1 0 0 0 0,0 1-1 0 0,1-1 1 0 0,-1 0 0 0 0,0 0-1 0 0,1 0 1 0 0,-1 0 0 0 0,0 0 0 0 0,1 0-1 0 0,-1 0 1 0 0,0 0 0 0 0,1 0-1 0 0,-1 0 1 0 0,0 0 0 0 0,0-2-17 0 0,0 1 0 0 0,1-1 0 0 0,-1 0 0 0 0,1 1 0 0 0,0-1 1 0 0,-1 0-1 0 0,1 1 0 0 0,0-1 0 0 0,0 0 0 0 0,0 1 0 0 0,0-1 1 0 0,1 0-1 0 0,-1 1 0 0 0,0-1 0 0 0,1 0 0 0 0,-1 1 0 0 0,1-1 1 0 0,-1 1-1 0 0,2-3 0 0 0,18-36 39 0 0,-18 37-43 0 0,92-148 29 0 0,-61 99-66 0 0,-12 20-4 0 0,2 1 1 0 0,48-51-1 0 0,-51 62-20 0 0,0 2 1 0 0,1 1 0 0 0,1 1-1 0 0,43-26 1 0 0,-59 39 19 0 0,-1 0 0 0 0,1 0 0 0 0,1 1 0 0 0,-1-1 0 0 0,0 1 0 0 0,0 1 0 0 0,1-1 0 0 0,-1 1 0 0 0,1 0 0 0 0,12 0 0 0 0,-18 1 4 0 0,0 1 0 0 0,0-1 1 0 0,0 0-1 0 0,-1 0 0 0 0,1 1 1 0 0,0-1-1 0 0,0 1 0 0 0,-1-1 1 0 0,1 1-1 0 0,0-1 1 0 0,0 1-1 0 0,-1-1 0 0 0,1 1 1 0 0,-1-1-1 0 0,1 1 0 0 0,0 0 1 0 0,-1-1-1 0 0,1 1 0 0 0,0 1 1 0 0,0 0 8 0 0,3 3-11 0 0,-1-1-1 0 0,0 1 1 0 0,0 0 0 0 0,-1 0-1 0 0,1 0 1 0 0,-1 0-1 0 0,0 0 1 0 0,-1 0-1 0 0,1 1 1 0 0,-1-1 0 0 0,0 1-1 0 0,0-1 1 0 0,-1 1-1 0 0,1-1 1 0 0,-1 1-1 0 0,-1-1 1 0 0,1 1 0 0 0,-3 10-1 0 0,0-2 32 0 0,0-1 1 0 0,-1 1-1 0 0,0-1 0 0 0,-1 0 0 0 0,-1 0 1 0 0,-10 17-1 0 0,1-6 53 0 0,-2-1 0 0 0,-26 30 1 0 0,-46 38 87 0 0,59-61-141 0 0,-65 63-126 0 0,73-74-1666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5527 0 0,'0'0'250'0'0,"-2"1"-2"0"0,-17 17 426 0 0,1 1 1 0 0,1 1-1 0 0,1 0 0 0 0,-20 34 1 0 0,-20 24 4411 0 0,-25 17-1521 0 0,-21 28-3333 0 0,80-95-218 0 0,2 1 0 0 0,-23 45 0 0 0,16-16 3 0 0,-29 91 1 0 0,-2 66 0 0 0,58-214-18 0 0,-4 19-577 0 0,-2 0-1 0 0,0 0 1 0 0,-9 20 0 0 0,14-38-786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1387 1 9215 0 0,'0'0'707'0'0,"2"0"-464"0"0,5-1 5656 0 0,-15 2-4786 0 0,-18 3-1217 0 0,-6-2 446 0 0,1 2 1 0 0,-54 13-1 0 0,-60 26-233 0 0,12-3-103 0 0,-255 50 5 0 0,-6-33 42 0 0,372-55-43 0 0,-34-2-1 0 0,48-1-3 0 0,1 0 1 0 0,0 0-1 0 0,0 0 0 0 0,0-1 0 0 0,0 0 0 0 0,0 0 1 0 0,1 0-1 0 0,-11-6 0 0 0,15 5 47 0 0,2 2-45 0 0,0-1 0 0 0,-1 1 0 0 0,1 0 0 0 0,0-1-1 0 0,0 1 1 0 0,0-1 0 0 0,0 1 0 0 0,0 0 0 0 0,1-1 0 0 0,-1 1-1 0 0,0 0 1 0 0,1-1 0 0 0,-1 1 0 0 0,1 0 0 0 0,-1 0 0 0 0,1-1-1 0 0,-1 1 1 0 0,1 0 0 0 0,0 0 0 0 0,0 0 0 0 0,0 0 0 0 0,0 0-1 0 0,-1 0 1 0 0,3-2 0 0 0,0 1 10 0 0,3-4-10 0 0,1 0 0 0 0,-1 1 0 0 0,1 0 1 0 0,0 0-1 0 0,1 1 0 0 0,-1 0 1 0 0,1 0-1 0 0,11-3 0 0 0,-3 1-8 0 0,0 4 0 0 0,-4 4-13 0 0,-9 1-40 0 0,-1 0 42 0 0,0 1 9 0 0,0 17-59 0 0,-3 69-14 0 0,0-53 35 0 0,3 39-1 0 0,23 259 95 0 0,-21-286-47 0 0,8 56 72 0 0,-8-91-31 0 0,0-2-25 0 0,-2-7 20 0 0,4 4-22 0 0,-4-6 224 0 0,0-5-149 0 0,2-1-69 0 0,-1 0-1 0 0,1 0 1 0 0,-1-1-1 0 0,0 1 1 0 0,0-1 0 0 0,0 0-1 0 0,0 1 1 0 0,-1-1-1 0 0,0-1 1 0 0,1 1-1 0 0,-1 0 1 0 0,-1 0 0 0 0,2-6-1 0 0,4-13 51 0 0,5-32 0 0 0,-7 29-59 0 0,4-19 74 0 0,3 0 1 0 0,1 0-1 0 0,2 1 0 0 0,21-44 1 0 0,16-2 40 0 0,-43 76-132 0 0,1 1-1 0 0,0 1 0 0 0,1-1 0 0 0,17-13 0 0 0,-12 13-16 0 0,0 1 0 0 0,1 1-1 0 0,1 0 1 0 0,19-8 0 0 0,0 3-106 0 0,42-13 1 0 0,-75 27-37 0 0,-3 2-39 0 0,0-1 0 0 0,0 1 1 0 0,0 0-1 0 0,0-1 0 0 0,0 1 1 0 0,0 0-1 0 0,0 0 0 0 0,0 0 1 0 0,0-1-1 0 0,0 1 0 0 0,2 1 1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2759 0 0,'-2'1'207'0'0,"-10"6"-102"0"0,3-3 499 0 0,0 1 0 0 0,-13 4 0 0 0,21-9-364 0 0,0 0-1 0 0,1 1 1 0 0,-1-1-1 0 0,-11 8 9599 0 0,15-8-9516 0 0,25-2 277 0 0,0 1 0 0 0,48 4 0 0 0,-75-3-587 0 0,0 1 0 0 0,0-1 1 0 0,0 0-1 0 0,1 1 0 0 0,-1-1 0 0 0,0 1 0 0 0,0-1 1 0 0,0 1-1 0 0,0-1 0 0 0,0 1 0 0 0,0 0 0 0 0,0-1 1 0 0,0 1-1 0 0,-1 0 0 0 0,1 0 0 0 0,0 0 0 0 0,0 0 1 0 0,0 0-1 0 0,-1 0 0 0 0,1 0 0 0 0,-1 0 0 0 0,1 0 1 0 0,-1 0-1 0 0,1 0 0 0 0,-1 0 0 0 0,1 0 0 0 0,-1 1 1 0 0,0-1-1 0 0,0 0 0 0 0,0 0 0 0 0,0 0 0 0 0,0 1 1 0 0,0-1-1 0 0,0 0 0 0 0,0 1 0 0 0,0 3-1 0 0,-1 0 1 0 0,0 0-1 0 0,0-1 0 0 0,0 1 0 0 0,0 0 1 0 0,-1-1-1 0 0,-2 5 0 0 0,-3 4 82 0 0,-2-1 0 0 0,1-1 1 0 0,-1 1-1 0 0,-1-1 0 0 0,0-1 0 0 0,-15 13 0 0 0,9-9 301 0 0,-26 31 0 0 0,36-37-253 0 0,1-1 0 0 0,0 1 0 0 0,0 1-1 0 0,-4 9 1 0 0,8-14-114 0 0,-1-1-1 0 0,1 0 1 0 0,0 1-1 0 0,1 0 1 0 0,-1-1-1 0 0,0 1 1 0 0,1-1-1 0 0,0 1 1 0 0,0-1-1 0 0,0 1 0 0 0,1 0 1 0 0,-1-1-1 0 0,2 6 1 0 0,0-6 16 0 0,8 10-31 0 0,-3-11-9 0 0,-4-1 4 0 0,3-1 6 0 0,0 1-1 0 0,-1 0 1 0 0,1-1-1 0 0,0 0 1 0 0,0-1 0 0 0,0 1-1 0 0,0-1 1 0 0,8-2-1 0 0,7-1 10 0 0,73-14 319 0 0,-11 1-1069 0 0,-27 12-4694 0 0,-31 5-1124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7831 0 0,'0'0'706'0'0,"-1"2"-420"0"0,0 2 45 0 0,0 1 0 0 0,0-1 1 0 0,0 0-1 0 0,0 0 0 0 0,0 0 0 0 0,1 1 0 0 0,0-1 0 0 0,0 0 0 0 0,0 1 0 0 0,1-1 0 0 0,-1 0 0 0 0,1 0 0 0 0,0 1 0 0 0,0-1 0 0 0,1 0 0 0 0,2 5 0 0 0,-2-3-144 0 0,1-1-1 0 0,1 0 1 0 0,-1 0-1 0 0,1 0 1 0 0,0 0-1 0 0,0 0 0 0 0,0-1 1 0 0,1 1-1 0 0,-1-1 1 0 0,1-1-1 0 0,7 6 1 0 0,15 5 392 0 0,0-1 1 0 0,1-1 0 0 0,45 14 0 0 0,42 17 259 0 0,-111-41-820 0 0,1 0 0 0 0,-1 1 0 0 0,0-1 0 0 0,0 1 0 0 0,-1 0 0 0 0,1 0 0 0 0,-1 0 0 0 0,1 0 0 0 0,-1 1 0 0 0,0-1 0 0 0,0 1 0 0 0,0 0 0 0 0,-1 0 0 0 0,1 0 0 0 0,-1 0 0 0 0,2 7 0 0 0,-2-5-19 0 0,0 1 0 0 0,-1-1-1 0 0,0 0 1 0 0,0 1 0 0 0,-1-1 0 0 0,0 0-1 0 0,0 1 1 0 0,0-1 0 0 0,-1 1 0 0 0,0-1-1 0 0,-3 11 1 0 0,1-6-125 0 0,0 1 1 0 0,-1-1-1 0 0,0-1 0 0 0,-9 17 0 0 0,11-18-71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0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15 12671 0 0,'0'0'1143'0'0,"-1"-1"-940"0"0,-11-13-122 0 0,11 14-45 0 0,0 0-1 0 0,0 0 1 0 0,1 0 0 0 0,-1 0-1 0 0,0 0 1 0 0,0 0 0 0 0,0 1-1 0 0,1-1 1 0 0,-1 0 0 0 0,0 0-1 0 0,0 0 1 0 0,0 1 0 0 0,1-1-1 0 0,-1 1 1 0 0,0-1 0 0 0,-1 1-1 0 0,1 0 54 0 0,-7 3 80 0 0,-1 0 1 0 0,1 1-1 0 0,0 0 1 0 0,0 0-1 0 0,-12 13 1 0 0,-33 36-103 0 0,18-17 199 0 0,-314 275 928 0 0,304-279-1426 0 0,43-32 9 0 0,2-2-330 0 0,0 0 277 0 0,1 0-1 0 0,-1 1 1 0 0,1-1-1 0 0,-1 0 1 0 0,1 0-1 0 0,-1 1 1 0 0,1-1-1 0 0,-1 0 1 0 0,1 0-1 0 0,0 1 0 0 0,0-1 1 0 0,2-2-938 0 0,12-12-3864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437 204 5063 0 0,'0'0'232'0'0,"-2"1"-13"0"0,-7 5-107 0 0,2-1 88 0 0,0 0 0 0 0,0 0-1 0 0,0 0 1 0 0,-11 12 0 0 0,-4 2 4179 0 0,16-17-772 0 0,12-14-2756 0 0,10-7-311 0 0,28-26 0 0 0,8-11-332 0 0,-43 46-178 0 0,-1-1-1 0 0,12-21 1 0 0,-17 27-91 0 0,-1 0 0 0 0,0-1 0 0 0,0 1 0 0 0,0 0 0 0 0,-1-1 1 0 0,0 1-1 0 0,0-1 0 0 0,0 0 0 0 0,-1-5 0 0 0,0 10 49 0 0,0 0 1 0 0,0 0-1 0 0,0 0 0 0 0,0 0 1 0 0,0 0-1 0 0,-1 0 0 0 0,1 0 1 0 0,0 0-1 0 0,-1 0 1 0 0,1 1-1 0 0,0-1 0 0 0,-1 0 1 0 0,1 0-1 0 0,-1 0 0 0 0,0 0 1 0 0,1 1-1 0 0,-1-1 0 0 0,1 0 1 0 0,-1 1-1 0 0,0-1 0 0 0,0 0 1 0 0,1 1-1 0 0,-1-1 1 0 0,0 1-1 0 0,0-1 0 0 0,0 1 1 0 0,0-1-1 0 0,0 1 0 0 0,1 0 1 0 0,-1 0-1 0 0,0-1 0 0 0,0 1 1 0 0,0 0-1 0 0,0 0 1 0 0,0 0-1 0 0,0 0 0 0 0,-1 0 1 0 0,-3 0-47 0 0,0 0-1 0 0,1 1 1 0 0,-1-1 0 0 0,0 1 0 0 0,-8 2 0 0 0,-8 5 58 0 0,0 1 0 0 0,0 1 0 0 0,1 1 0 0 0,-29 19 0 0 0,-70 62 0 0 0,85-62 47 0 0,0 2 0 0 0,2 2 0 0 0,2 0 0 0 0,-27 40 0 0 0,51-66-26 0 0,4-5-12 0 0,0 0-1 0 0,0 0 1 0 0,1-1 0 0 0,-1 2 0 0 0,0-1-1 0 0,1 0 1 0 0,0 0 0 0 0,0 0 0 0 0,0 1 0 0 0,-1 5-1 0 0,3-4 46 0 0,1-3-50 0 0,0 0 1 0 0,-1 0 0 0 0,1-1 0 0 0,0 1 0 0 0,0 0 0 0 0,0-1-1 0 0,0 1 1 0 0,0-1 0 0 0,1 0 0 0 0,-1 1 0 0 0,0-1-1 0 0,1 0 1 0 0,-1-1 0 0 0,4 2 0 0 0,-1-1 9 0 0,-1 0 0 0 0,1-1 0 0 0,0 0 0 0 0,0 0-1 0 0,0 0 1 0 0,10-2 0 0 0,2-2 48 0 0,0 0 1 0 0,0-2-1 0 0,20-8 0 0 0,5-6-12 0 0,-1-2-1 0 0,0-1 0 0 0,-2-2 1 0 0,56-47-1 0 0,-92 69-31 0 0,7-4 757 0 0,-12 8-600 0 0,-23 18 110 0 0,15-11-267 0 0,0-1 1 0 0,0 1 0 0 0,0 1 0 0 0,1-1 0 0 0,1 2 0 0 0,-1-1 0 0 0,2 1-1 0 0,-1 1 1 0 0,-8 15 0 0 0,11-16-36 0 0,5-8-68 0 0,11 9-294 0 0,5-5-680 0 0,3-3-329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103 235 8287 0 0,'-2'0'639'0'0,"-46"14"180"0"0,22-6 2065 0 0,-1 0 4460 0 0,29-11-7006 0 0,11-11-178 0 0,0 0-1 0 0,0 1 1 0 0,17-12 0 0 0,2-3-61 0 0,-3 3-108 0 0,1 1 1 0 0,2 1 0 0 0,0 2 0 0 0,1 1-1 0 0,43-19 1 0 0,-69 36-4 0 0,0 0 0 0 0,0 1 0 0 0,0 0 0 0 0,1 0-1 0 0,-1 1 1 0 0,1 0 0 0 0,9 0 0 0 0,-17 1 3 0 0,1 0 0 0 0,0 0 0 0 0,-1 0 0 0 0,1 0 0 0 0,0 0 0 0 0,-1 1 0 0 0,1-1 0 0 0,0 0 0 0 0,-1 0 0 0 0,1 1 0 0 0,0-1 0 0 0,-1 0-1 0 0,1 1 1 0 0,-1-1 0 0 0,1 1 0 0 0,-1-1 0 0 0,1 1 0 0 0,-1-1 0 0 0,1 1 0 0 0,-1-1 0 0 0,1 1 0 0 0,-1-1 0 0 0,0 1 0 0 0,1-1 0 0 0,-1 1 0 0 0,0 0 0 0 0,0-1 0 0 0,1 1 0 0 0,-1 0 0 0 0,0-1 0 0 0,0 1 0 0 0,0 0 0 0 0,0-1 0 0 0,0 1 0 0 0,0 0 0 0 0,0-1 0 0 0,0 2 0 0 0,-4 24-191 0 0,-1-11 172 0 0,-2-1-1 0 0,0 1 0 0 0,0-2 0 0 0,-1 1 1 0 0,-1-1-1 0 0,-16 19 0 0 0,-2 4 30 0 0,23-30-2 0 0,-38 49-14 0 0,40-54-61 0 0,17 3-314 0 0,-9-4-65 0 0,0 0 0 0 0,0-1 1 0 0,0 0-1 0 0,0 0 0 0 0,-1 0 1 0 0,1-1-1 0 0,0 0 1 0 0,-1 0-1 0 0,8-4 0 0 0,-4 2 26 0 0,26-12-1457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245 266 9215 0 0,'-20'19'711'0'0,"-1"-1"-1"0"0,-25 17 1 0 0,-16 3 5683 0 0,60-37-5232 0 0,2-1-1139 0 0,0 0-1 0 0,-1 0 1 0 0,1 0-1 0 0,0 0 0 0 0,0 0 1 0 0,0 0-1 0 0,0 0 1 0 0,-1 0-1 0 0,1 0 1 0 0,0 0-1 0 0,0 0 1 0 0,0 0-1 0 0,-1 0 0 0 0,1 0 1 0 0,0 0-1 0 0,0 0 1 0 0,0 0-1 0 0,0 0 1 0 0,-1 0-1 0 0,1 0 1 0 0,0 1-1 0 0,0-1 1 0 0,0 0-1 0 0,0 0 0 0 0,-1 0 1 0 0,1 0-1 0 0,0 0 1 0 0,0 0-1 0 0,0 0 1 0 0,-1 1-1 0 0,1-1 19 0 0,0 0 0 0 0,0 0 0 0 0,0 1-1 0 0,-1-1 1 0 0,1 0 0 0 0,0 0 0 0 0,0 0 0 0 0,0 0 0 0 0,-1 1-1 0 0,1-1 1 0 0,0 0 0 0 0,-1 0 0 0 0,1 0 0 0 0,0 0 0 0 0,0 0-1 0 0,-1 0 1 0 0,1 0 0 0 0,0 0 0 0 0,0 0 0 0 0,-1 0 0 0 0,1 0-1 0 0,0 0 1 0 0,-1 0 0 0 0,1 0 0 0 0,0 0 0 0 0,0 0 0 0 0,-1 0 0 0 0,1 0-1 0 0,0 0 1 0 0,0 0 0 0 0,-1-1 0 0 0,0 1-11 0 0,0-1 0 0 0,1 1 0 0 0,-1-1 0 0 0,0 1 1 0 0,1-1-1 0 0,-1 1 0 0 0,0-1 0 0 0,1 1 0 0 0,-1-1 0 0 0,1 0 0 0 0,-1 1 1 0 0,1-1-1 0 0,-1 0 0 0 0,1 0 0 0 0,-1 1 0 0 0,1-1 0 0 0,0 0 0 0 0,-1 0 1 0 0,1 0-1 0 0,0 1 0 0 0,0-1 0 0 0,0-2 0 0 0,0 1-5 0 0,0 0 0 0 0,0-1 1 0 0,0 1-1 0 0,0-1 0 0 0,1 1 0 0 0,-1 0 0 0 0,1-1 0 0 0,1-2 1 0 0,2-4-11 0 0,1-1 0 0 0,11-16 0 0 0,101-131-1038 0 0,-88 120 613 0 0,-19 24 311 0 0,1 1 1 0 0,0 0 0 0 0,19-16-1 0 0,-24 24 94 0 0,-1 0-1 0 0,1 0 1 0 0,0 0 0 0 0,0 1-1 0 0,0 0 1 0 0,0 0-1 0 0,1 1 1 0 0,-1 0-1 0 0,1 0 1 0 0,10-2 0 0 0,-14 5 34 0 0,-1-1 0 0 0,1 0 1 0 0,-1 1-1 0 0,1-1 1 0 0,-1 1-1 0 0,1 0 0 0 0,-1 0 1 0 0,0 0-1 0 0,1 0 1 0 0,-1 0-1 0 0,0 0 0 0 0,0 1 1 0 0,1-1-1 0 0,-1 1 1 0 0,0 0-1 0 0,-1-1 0 0 0,1 1 1 0 0,2 2-1 0 0,1 3 13 0 0,1 0 0 0 0,-1 0 0 0 0,-1 0 0 0 0,1 1 0 0 0,-1 0 0 0 0,-1-1 0 0 0,1 2 0 0 0,-1-1 0 0 0,-1 0 0 0 0,1 0 0 0 0,-1 1 0 0 0,-1-1 0 0 0,0 1 0 0 0,0 0 0 0 0,-1 14 0 0 0,-2-3 57 0 0,0-16-87 0 0,-1 0 3 0 0,1 0-4 0 0,-1 1 0 0 0,0-1 0 0 0,1 0 0 0 0,-2 0 0 0 0,1 0 1 0 0,0-1-1 0 0,-1 1 0 0 0,1-1 0 0 0,-7 4 0 0 0,-5 3 28 0 0,-20 11 0 0 0,9-7-26 0 0,-298 171-2194 0 0,292-167-748 0 0,30-17 1247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31 15663 0 0,'-1'-26'1792'0'0,"1"26"-1715"0"0,0-1 0 0 0,0 1-1 0 0,0 0 1 0 0,0 0 0 0 0,0 0-1 0 0,0 0 1 0 0,0-1 0 0 0,0 1-1 0 0,0 0 1 0 0,0 0 0 0 0,0 0-1 0 0,0 0 1 0 0,0 0 0 0 0,0 0-1 0 0,0-1 1 0 0,0 1 0 0 0,0 0-1 0 0,-1 0 1 0 0,1 0 0 0 0,0 0-1 0 0,0 0 1 0 0,0 0 0 0 0,0-1-1 0 0,0 1 1 0 0,0 0 0 0 0,0 0-1 0 0,-1 0 1 0 0,1 0 0 0 0,0 0-1 0 0,0 0 1 0 0,0 0 0 0 0,0 0-1 0 0,0 0 1 0 0,0 0 0 0 0,-1 0-1 0 0,1 0 1 0 0,0 0 0 0 0,0 0 0 0 0,0 0-1 0 0,0 0 1 0 0,0 0 0 0 0,-1 0-1 0 0,1 0 1 0 0,0 0 0 0 0,0 0-1 0 0,0 0 1 0 0,-8 7 648 0 0,-3 13-772 0 0,-34 77 49 0 0,-69 160 295 0 0,-68 164-40 0 0,163-378-239 0 0,0-1-24 0 0,-55 111 76 0 0,36-81-192 0 0,-30 48-233 0 0,54-98-218 0 0,-2 0-1 0 0,0 0 1 0 0,-23 21 0 0 0,33-37 78 0 0,5-5-8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 11431 0 0,'-2'1'522'0'0,"-85"5"1036"0"0,61 0-806 0 0,0 0 0 0 0,-1 1 0 0 0,2 2-1 0 0,-1 1 1 0 0,2 0 0 0 0,-34 20 0 0 0,49-23-712 0 0,0 0 0 0 0,1 0 0 0 0,0 1 0 0 0,0 0 0 0 0,0 0 0 0 0,1 1-1 0 0,0 0 1 0 0,1 0 0 0 0,0 1 0 0 0,0-1 0 0 0,1 2 0 0 0,1-1 0 0 0,-1 0 0 0 0,2 1 0 0 0,-1 0 0 0 0,1-1 0 0 0,1 1 0 0 0,0 1 0 0 0,1-1 0 0 0,0 0 0 0 0,1 0 0 0 0,1 16 0 0 0,-1-22-4 0 0,1-1 0 0 0,0 0 0 0 0,0 0 0 0 0,0 0 0 0 0,0 0 0 0 0,1 0 0 0 0,-1-1 0 0 0,1 1 0 0 0,0 0 0 0 0,0-1 0 0 0,1 1 0 0 0,-1-1 0 0 0,4 4 0 0 0,-4-5 24 0 0,1 0-1 0 0,0 0 0 0 0,-1 0 1 0 0,1-1-1 0 0,0 1 0 0 0,0-1 1 0 0,0 1-1 0 0,0-1 0 0 0,0 0 1 0 0,0 0-1 0 0,0 0 1 0 0,1-1-1 0 0,-1 1 0 0 0,0-1 1 0 0,0 0-1 0 0,1 0 0 0 0,3 0 1 0 0,6-2 45 0 0,-1 0 0 0 0,1 0 0 0 0,0-2-1 0 0,-1 1 1 0 0,0-2 0 0 0,0 0 0 0 0,0 0 0 0 0,-1-1 0 0 0,1 0 0 0 0,-1-1 0 0 0,-1 0-1 0 0,1-1 1 0 0,-1 0 0 0 0,-1-1 0 0 0,0 0 0 0 0,0-1 0 0 0,12-15 0 0 0,-18 19-127 0 0,0 1 0 0 0,1-1 0 0 0,-2 0 0 0 0,1 0 0 0 0,-1 0 0 0 0,0 0 0 0 0,0 0 0 0 0,-1-1 0 0 0,2-8 0 0 0,-3 5-211 0 0,1-1-1 0 0,-2 1 1 0 0,1-1 0 0 0,-5-20-1 0 0,1 10-1849 0 0,1-1 0 0 0,0 1 0 0 0,2-35 0 0 0,3 42 199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17 14335 0 0,'0'0'662'0'0,"-2"-2"-18"0"0,-5-6-415 0 0,-4 3-154 0 0,8 4-17 0 0,1 1 0 0 0,-1 0 0 0 0,1 0 1 0 0,-1 0-1 0 0,1 0 0 0 0,-1 0 0 0 0,1 0 0 0 0,-1 1 1 0 0,1-1-1 0 0,0 1 0 0 0,-1-1 0 0 0,1 1 1 0 0,0 0-1 0 0,-1 0 0 0 0,-2 2 0 0 0,-6 3 66 0 0,2 1-1 0 0,-11 8 0 0 0,6-4-178 0 0,-6 5 68 0 0,0 1 0 0 0,1 1 0 0 0,1 1 0 0 0,1 1-1 0 0,-27 40 1 0 0,-60 119 578 0 0,12 13 355 0 0,74-148-803 0 0,3 0 1 0 0,-16 70-1 0 0,25-85-1020 0 0,5-27-146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1468 44 6911 0 0,'0'0'528'0'0,"2"-2"-341"0"0,5-4 30 0 0,-5 5 798 0 0,-1-9 2180 0 0,-1 9-2850 0 0,0 1 1 0 0,0-1-1 0 0,0 0 1 0 0,1 0-1 0 0,-1 1 1 0 0,0-1 0 0 0,0 0-1 0 0,0 0 1 0 0,0 1-1 0 0,0-1 1 0 0,-1 0-1 0 0,1 0 1 0 0,0 1-1 0 0,0-1 1 0 0,-1-1 0 0 0,-9-5-182 0 0,5 6-88 0 0,1 0 0 0 0,-1 0 0 0 0,0 0 0 0 0,0 1 0 0 0,1 0 0 0 0,-1 0 0 0 0,0 0 0 0 0,0 0 0 0 0,-5 2 0 0 0,-46 11 203 0 0,45-10-281 0 0,-206 71 2 0 0,127-42 0 0 0,-40 13 0 0 0,-2-6 0 0 0,-260 40 0 0 0,359-75 51 0 0,0-2 0 0 0,0-2-1 0 0,-48-4 1 0 0,59 1-17 0 0,0-1 1 0 0,0 0-1 0 0,0-2 0 0 0,1 0 0 0 0,-40-19 0 0 0,56 23-34 0 0,1 0 0 0 0,0 0 0 0 0,0-1 0 0 0,1 0 0 0 0,-6-4 0 0 0,2-3 0 0 0,7 10 0 0 0,-1-1 0 0 0,1 1 0 0 0,0 0 0 0 0,0-1 0 0 0,0 1 0 0 0,0-1 0 0 0,0 1 0 0 0,0-1 0 0 0,0 1 0 0 0,-1-1 0 0 0,1 1 0 0 0,1-1 0 0 0,-1 1 0 0 0,0-1 0 0 0,0 1 0 0 0,0-1 0 0 0,0 1 0 0 0,0-1 0 0 0,9-6 0 0 0,-6 5-6 0 0,0 2-1 0 0,-1-1 0 0 0,1 0 1 0 0,0 0-1 0 0,0 1 1 0 0,-1 0-1 0 0,1-1 0 0 0,0 1 1 0 0,0 0-1 0 0,0 1 1 0 0,-1-1-1 0 0,1 0 0 0 0,0 1 1 0 0,0-1-1 0 0,-1 1 1 0 0,1 0-1 0 0,0 0 0 0 0,-1 0 1 0 0,1 0-1 0 0,-1 1 1 0 0,1-1-1 0 0,-1 1 0 0 0,3 2 1 0 0,0 0-2 0 0,0 0-1 0 0,-1 1 1 0 0,1-1 0 0 0,-1 1 0 0 0,0 0 0 0 0,-1 0 0 0 0,1 1 0 0 0,-1-1-1 0 0,3 8 1 0 0,-1-4 5 0 0,-2-3-11 0 0,0 0 0 0 0,0 0 1 0 0,-1 1-1 0 0,3 11 0 0 0,-1-7 25 0 0,-3-8 42 0 0,5-1 12 0 0,-5 0-57 0 0,0-1-1 0 0,0 0 0 0 0,1 1 0 0 0,-1-1 0 0 0,0 0 0 0 0,1 0 1 0 0,-1 0-1 0 0,1 0 0 0 0,-1 0 0 0 0,4 1 0 0 0,-2-1-6 0 0,-1 0-1 0 0,1 1 1 0 0,0-1 0 0 0,-1 1-1 0 0,1 0 1 0 0,-1 0 0 0 0,0 0-1 0 0,1 0 1 0 0,-1 0 0 0 0,0 0-1 0 0,0 1 1 0 0,-1-1 0 0 0,1 1-1 0 0,0-1 1 0 0,-1 1-1 0 0,1 0 1 0 0,-1-1 0 0 0,0 1-1 0 0,0 0 1 0 0,0 0 0 0 0,0 0-1 0 0,-1 0 1 0 0,1 0 0 0 0,-1 5-1 0 0,2 11 0 0 0,-2 1 0 0 0,0 0 0 0 0,-4 23 0 0 0,-12 60 2 0 0,6-51 7 0 0,3-2 510 0 0,0 86-1 0 0,7-133-453 0 0,0 0 0 0 0,1 0 0 0 0,-1 0 0 0 0,1 1 0 0 0,0-1-1 0 0,0 0 1 0 0,0 0 0 0 0,0 0 0 0 0,1 0 0 0 0,-1 0 0 0 0,1 0 0 0 0,0-1-1 0 0,-1 1 1 0 0,1 0 0 0 0,1-1 0 0 0,3 5 0 0 0,-4-6 704 0 0,-2-3-742 0 0,0 0-1 0 0,1 0 1 0 0,0 0-1 0 0,-1-1 0 0 0,1 1 1 0 0,0 0-1 0 0,1-2 1 0 0,4-9 41 0 0,5-33 187 0 0,-7 28-155 0 0,0 0 0 0 0,2 0 1 0 0,12-29-1 0 0,1 12 1 0 0,1 1 0 0 0,34-42 0 0 0,57-54 71 0 0,-37 60-95 0 0,-73 68-160 0 0,-8 15-1466 0 0,4-8 899 0 0,1 1 1 0 0,-1-1-1 0 0,-3 13 0 0 0,4 2-5599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77 4607 0 0,'0'0'10415'0'0,"2"0"-9926"0"0,28-9 229 0 0,34-16 1 0 0,-43 15-356 0 0,1 2-1 0 0,0 0 1 0 0,43-8 0 0 0,-63 16 227 0 0,-1 0-583 0 0,0 0 1 0 0,0 1-1 0 0,-1-1 1 0 0,1 0-1 0 0,0 1 1 0 0,-1-1 0 0 0,1 0-1 0 0,0 1 1 0 0,-1-1-1 0 0,1 1 1 0 0,0-1 0 0 0,-1 1-1 0 0,1-1 1 0 0,-1 1-1 0 0,1 0 1 0 0,-1-1-1 0 0,1 1 1 0 0,0 1 0 0 0,-3 4-1 0 0,1-1 1 0 0,-1 1 0 0 0,0 0 0 0 0,0-1 0 0 0,0 1 0 0 0,-1-1 0 0 0,0 1 0 0 0,0-1 0 0 0,0 0 0 0 0,-1-1 0 0 0,-7 9 0 0 0,-8 6 48 0 0,-28 24 1 0 0,27-26-47 0 0,-36 29-10 0 0,-51 48 0 0 0,89-74 78 0 0,16-19-9 0 0,2 0-31 0 0,-1 0 1 0 0,1-1-1 0 0,-1 1 1 0 0,1 0-1 0 0,-1-1 1 0 0,1 1-1 0 0,0 0 1 0 0,-1-1 0 0 0,1 1-1 0 0,0 0 1 0 0,-1 0-1 0 0,1-1 1 0 0,0 1-1 0 0,0 0 1 0 0,0 0-1 0 0,0 0 1 0 0,0 1-1 0 0,2 0-11 0 0,1 0 0 0 0,-1 1 0 0 0,1-1 0 0 0,-1 0 0 0 0,1-1 0 0 0,0 1 0 0 0,0 0-1 0 0,0-1 1 0 0,0 0 0 0 0,0 0 0 0 0,0 0 0 0 0,1 0 0 0 0,-1 0 0 0 0,0 0 0 0 0,0-1 0 0 0,1 0 0 0 0,-1 1 0 0 0,5-2 0 0 0,11 1 138 0 0,35-6 0 0 0,-53 6-159 0 0,38-4-136 0 0,0 2-1 0 0,1 1 0 0 0,66 8 1 0 0,-104-7-1586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0,'0'0'13286'0'0,"2"2"-13025"0"0,5 9 81 0 0,-1 0 0 0 0,0 1 1 0 0,0 0-1 0 0,6 22 0 0 0,11 24 211 0 0,-19-52-499 0 0,-1 0-1 0 0,0 0 1 0 0,1-1 0 0 0,0 1-1 0 0,1-1 1 0 0,-1 0 0 0 0,6 5-1 0 0,-6-6-41 0 0,0-1 0 0 0,0 0 0 0 0,1 0-1 0 0,-1 0 1 0 0,0 0 0 0 0,1-1 0 0 0,0 0-1 0 0,0 0 1 0 0,-1 0 0 0 0,1 0 0 0 0,0-1-1 0 0,0 0 1 0 0,1 0 0 0 0,-1 0 0 0 0,0-1-1 0 0,0 1 1 0 0,0-1 0 0 0,0-1 0 0 0,1 1 0 0 0,-1-1-1 0 0,0 0 1 0 0,8-2 0 0 0,-4 0-558 0 0,1-1 0 0 0,-1 1 0 0 0,0-2 0 0 0,0 0 0 0 0,-1 0 0 0 0,1 0 0 0 0,-1-1 1 0 0,10-9-1 0 0,-1-1-1252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1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 1375 0 0,'3'-1'6299'0'0,"34"-4"-1472"0"0,-34 5-4087 0 0,9 3 673 0 0,-10-2-74 0 0,-1 2-927 0 0,0 0-341 0 0,0 1 0 0 0,-1 0 0 0 0,1 0-1 0 0,-1 0 1 0 0,0 0 0 0 0,0-1 0 0 0,0 1 0 0 0,0 0 0 0 0,-1 0 0 0 0,0 0 0 0 0,-1 7 0 0 0,-1-4-4 0 0,0-1 1 0 0,0 1-1 0 0,0 0 0 0 0,-1-1 0 0 0,-8 11 0 0 0,-1-2-6 0 0,0 0 0 0 0,-2 0 0 0 0,-28 21 0 0 0,14-14 17 0 0,-1-2-1 0 0,-35 18 1 0 0,44-27-50 0 0,-1-1 0 0 0,0-1 0 0 0,0-1 0 0 0,-28 5 1 0 0,43-11-27 0 0,0-1 0 0 0,-1 0 0 0 0,1-1 0 0 0,0 1 0 0 0,0-1 0 0 0,0-1 0 0 0,-1 0 1 0 0,1 0-1 0 0,-7-2 0 0 0,12 3 51 0 0,13-10 11 0 0,-3 5-64 0 0,-1 0 0 0 0,1 1 0 0 0,0 0 0 0 0,16-5 0 0 0,-2 2-1 0 0,-2 4 18 0 0,-18 2 59 0 0,-2 4 0 0 0,0 3-45 0 0,-1 0 0 0 0,0 0-1 0 0,0 0 1 0 0,0 0-1 0 0,-1-1 1 0 0,0 1 0 0 0,-2 6-1 0 0,-23 41 258 0 0,1-3-85 0 0,17-31-85 0 0,1 1 0 0 0,1-1-1 0 0,1 1 1 0 0,1 0 0 0 0,0 1-1 0 0,-1 22 1 0 0,2 32 726 0 0,4-74-860 0 0,0 1 0 0 0,0-1 0 0 0,0 0 0 0 0,1 0-1 0 0,-1 0 1 0 0,0 0 0 0 0,1 0 0 0 0,-1 0 0 0 0,1 1 0 0 0,-1-1-1 0 0,1 0 1 0 0,-1 0 0 0 0,1 0 0 0 0,0-1 0 0 0,-1 1 0 0 0,1 0-1 0 0,0 0 1 0 0,0 0 0 0 0,0 0 0 0 0,-1-1 0 0 0,1 1 0 0 0,0 0-1 0 0,2 0 1 0 0,14 5-5278 0 0,-3-5-1292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1460 0 2303 0 0,'-7'5'200'0'0,"0"0"385"0"0,0 0 0 0 0,-1-1 0 0 0,1 0 0 0 0,-1-1 0 0 0,0 1-1 0 0,0-2 1 0 0,-10 3 0 0 0,-60 8 5137 0 0,67-11-5545 0 0,-28 2 140 0 0,1 3 1 0 0,-55 16 0 0 0,-30 18-290 0 0,-176 51 21 0 0,236-78 29 0 0,-1-2 0 0 0,-98 3 0 0 0,114-13-16 0 0,-1-3 0 0 0,1-2 0 0 0,0-2 0 0 0,-50-13 0 0 0,79 14 287 0 0,0-1-1 0 0,0-1 1 0 0,0 0-1 0 0,-24-14 1 0 0,41 19 571 0 0,10 2-918 0 0,0 0 1 0 0,-1 0 0 0 0,1 1-1 0 0,-1-1 1 0 0,1 2-1 0 0,-1-1 1 0 0,1 1-1 0 0,-1 0 1 0 0,0 1-1 0 0,-1 0 1 0 0,1 0-1 0 0,-1 0 1 0 0,1 1-1 0 0,-1 0 1 0 0,0 0-1 0 0,-1 0 1 0 0,10 12 0 0 0,-5-4-2 0 0,0 1 0 0 0,0 0 1 0 0,-1 0-1 0 0,-1 1 1 0 0,0 1-1 0 0,-2-1 1 0 0,7 20-1 0 0,-2 7-1 0 0,-3 0 0 0 0,5 48 0 0 0,9 47 0 0 0,-20-129 22 0 0,0 0 0 0 0,1 0-1 0 0,0 0 1 0 0,0 0-1 0 0,1-1 1 0 0,0 1 0 0 0,1-1-1 0 0,-1 0 1 0 0,1 0 0 0 0,10 10-1 0 0,-4-8 34 0 0,-1 0 0 0 0,1 0 0 0 0,1-1 0 0 0,-1 0 0 0 0,22 9 0 0 0,-15-8 158 0 0,37 20 234 0 0,-54-28-179 0 0,8-21-110 0 0,25-92-13 0 0,-8 24-342 0 0,75-179-313 0 0,-72 191 362 0 0,-28 74 68 0 0,-1 11-354 0 0,0-2-505 0 0,0 7-8976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22 248 6447 0 0,'0'0'298'0'0,"-7"-6"90"0"0,-6-18 901 0 0,12 21-926 0 0,1-1 0 0 0,0 0 1 0 0,-1 1-1 0 0,1-1 0 0 0,0 1 0 0 0,1-1 1 0 0,-1 0-1 0 0,1 1 0 0 0,-1-1 0 0 0,1 1 0 0 0,0-1 1 0 0,0 1-1 0 0,3-5 0 0 0,-2 4-173 0 0,1-1 0 0 0,0 0 0 0 0,0 1-1 0 0,0 0 1 0 0,1 0 0 0 0,0 0 0 0 0,0 0 0 0 0,5-3 0 0 0,7-4-165 0 0,1 0-1 0 0,1 1 1 0 0,34-14 0 0 0,-32 15 435 0 0,12-4-137 0 0,57-17-1 0 0,-72 26-186 0 0,0 0 0 0 0,0 2 0 0 0,0-1 1 0 0,1 2-1 0 0,22 1 0 0 0,-35 0-91 0 0,0 1 1 0 0,0-1 0 0 0,0 1 0 0 0,-1 0 0 0 0,1 1 0 0 0,0-1 0 0 0,-1 1 0 0 0,7 3 0 0 0,-9-4-36 0 0,0 0 0 0 0,-1 0 1 0 0,1 1-1 0 0,-1-1 0 0 0,1 0 0 0 0,-1 1 0 0 0,1-1 1 0 0,-1 1-1 0 0,0-1 0 0 0,0 1 0 0 0,0 0 1 0 0,0-1-1 0 0,0 1 0 0 0,0 0 0 0 0,0 0 0 0 0,0 0 1 0 0,-1 0-1 0 0,1 0 0 0 0,-1 0 0 0 0,0 0 1 0 0,1 0-1 0 0,-1 0 0 0 0,0 2 0 0 0,-1 4 8 0 0,1 1-1 0 0,-2-1 1 0 0,1 0-1 0 0,-1 0 1 0 0,0 1-1 0 0,-1-1 1 0 0,0-1-1 0 0,0 1 1 0 0,-1 0-1 0 0,0-1 1 0 0,-1 0-1 0 0,1 1 1 0 0,-7 6 0 0 0,-10 11 31 0 0,-2-1 1 0 0,-28 23-1 0 0,6-4-3 0 0,-24 15 21 0 0,50-44-33 0 0,1 2 0 0 0,-32 32-1 0 0,49-47-33 0 0,-2 3 0 0 0,-1 0 0 0 0,1 1 0 0 0,0-1 0 0 0,0 1 0 0 0,0-1 0 0 0,1 1 0 0 0,0 0 0 0 0,0 0 0 0 0,0 0 0 0 0,0 1 0 0 0,-1 7 0 0 0,3-9-1 0 0,-1 0 0 0 0,0-1 0 0 0,1 1-1 0 0,0 0 1 0 0,0-1 0 0 0,0 1 0 0 0,0 0 0 0 0,1 0 0 0 0,-1-1-1 0 0,1 1 1 0 0,0-1 0 0 0,0 1 0 0 0,0 0 0 0 0,3 4-1 0 0,-1-3-2 0 0,0 0-1 0 0,0-1 0 0 0,1 1 1 0 0,0-1-1 0 0,0 1 0 0 0,0-1 1 0 0,0 0-1 0 0,7 5 0 0 0,5 0-13 0 0,0 1-1 0 0,0-2 1 0 0,0 0 0 0 0,33 10-1 0 0,-7-2-1091 0 0,-22-7-60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0,'0'0'440'0'0,"0"1"-5"0"0,11 32-578 0 0,36 120 5698 0 0,-38-123-5202 0 0,1-1 1 0 0,1 0 0 0 0,1 0-1 0 0,2-2 1 0 0,26 41-1 0 0,-29-53-290 0 0,1 0 0 0 0,0-2 0 0 0,1 1 0 0 0,0-2 0 0 0,2 0 0 0 0,-1 0 0 0 0,18 9 0 0 0,-30-19-186 0 0,0-1 1 0 0,-1 1-1 0 0,1-1 0 0 0,0 0 0 0 0,0 0 1 0 0,1 0-1 0 0,-1 0 0 0 0,0 0 0 0 0,0 0 1 0 0,0 0-1 0 0,1-1 0 0 0,-1 1 0 0 0,0-1 1 0 0,1 0-1 0 0,-1 0 0 0 0,0 1 0 0 0,1-2 1 0 0,-1 1-1 0 0,0 0 0 0 0,1 0 0 0 0,-1-1 1 0 0,0 1-1 0 0,1-1 0 0 0,-1 0 0 0 0,0 0 0 0 0,0 1 1 0 0,3-3-1 0 0,5-4-1216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8751 0 0,'-9'0'910'0'0,"0"3"-505"0"0,0 1 1 0 0,0 0 0 0 0,0 0-1 0 0,1 1 1 0 0,-1 0 0 0 0,1 0-1 0 0,-10 10 1 0 0,12-11-127 0 0,-26 22 925 0 0,-50 51 0 0 0,-20 38 288 0 0,-1 0-1044 0 0,85-96-483 0 0,7-6-44 0 0,-1-1 0 0 0,-1 0-1 0 0,0 0 1 0 0,-16 10 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8751 0 0,'2'-16'936'0'0,"0"13"-618"0"0,-1-1-1 0 0,1 1 1 0 0,0-1-1 0 0,0 1 1 0 0,1 0-1 0 0,-1 0 1 0 0,1 0-1 0 0,-1 0 1 0 0,1 1-1 0 0,0-1 1 0 0,0 1-1 0 0,0-1 1 0 0,4-1-1 0 0,7-4 809 0 0,26-12-1 0 0,-36 19-1170 0 0,27-11 498 0 0,1 2 0 0 0,1 1 0 0 0,-1 1 0 0 0,37-2 0 0 0,-10 0-146 0 0,-53 8-306 0 0,1 1 0 0 0,-1 0-1 0 0,1 1 1 0 0,-1-1 0 0 0,1 1 0 0 0,-1 0 0 0 0,1 1 0 0 0,-1 0 0 0 0,1 0 0 0 0,-1 0-1 0 0,0 1 1 0 0,0-1 0 0 0,1 2 0 0 0,-1-1 0 0 0,-1 1 0 0 0,8 3 0 0 0,-13-5-91 0 0,1-1 0 0 0,-1 1 0 0 0,1-1 0 0 0,-1 0 0 0 0,1 1 0 0 0,-1-1 0 0 0,0 1 0 0 0,1-1 0 0 0,-1 1 1 0 0,0 0-1 0 0,1-1 0 0 0,-1 1 0 0 0,0-1 0 0 0,0 1 0 0 0,0-1 0 0 0,1 1 0 0 0,-1 0 0 0 0,0-1 1 0 0,0 2-1 0 0,0 0-243 0 0,3 12-926 0 0</inkml:trace>
  <inkml:trace contextRef="#ctx0" brushRef="#br0" timeOffset="1">7 382 15407 0 0,'0'0'1394'0'0,"2"0"-1150"0"0,33-8 687 0 0,48-16 1 0 0,24-7-1 0 0,-75 24-885 0 0,-5 1-313 0 0,1 1 1 0 0,0 1-1 0 0,53-1 0 0 0,-66 7-624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3 594 2759 0 0,'0'0'18544'0'0,"0"-2"-18353"0"0,-1-2-123 0 0,0-1 1 0 0,1 1 0 0 0,-1 0-1 0 0,1 0 1 0 0,0 0 0 0 0,0-1-1 0 0,1 1 1 0 0,-1 0-1 0 0,1 0 1 0 0,0 0 0 0 0,0 0-1 0 0,0 0 1 0 0,1 0 0 0 0,-1 0-1 0 0,1 0 1 0 0,0 0-1 0 0,3-4 1 0 0,6-9 143 0 0,1 0 1 0 0,17-19-1 0 0,-18 24-100 0 0,46-53-166 0 0,3 2 0 0 0,3 4-1 0 0,2 2 1 0 0,141-93 0 0 0,-197 144-168 0 0,0 0 0 0 0,1 1 0 0 0,0 1 0 0 0,15-6 1 0 0,-19 8-149 0 0,0 1 0 0 0,-1 0 0 0 0,1 0 0 0 0,0 0 1 0 0,0 1-1 0 0,-1 0 0 0 0,1 0 0 0 0,0 0 0 0 0,0 1 1 0 0,6 1-1 0 0,2 3-1733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116 8783 0 0,'11'-10'102'0'0,"-1"1"-1"0"0,2 0 0 0 0,-1 0 1 0 0,1 2-1 0 0,0-1 0 0 0,1 1 1 0 0,0 1-1 0 0,26-9 0 0 0,3 2 205 0 0,-15 1 2630 0 0,-45 4-802 0 0,12 7-2025 0 0,-1 0-1 0 0,1 1 0 0 0,0 0 0 0 0,0 0 1 0 0,-1 0-1 0 0,1 1 0 0 0,0 0 0 0 0,-1 0 1 0 0,1 1-1 0 0,0-1 0 0 0,-10 6 1 0 0,-6 3 19 0 0,-36 23 1 0 0,31-17-38 0 0,-249 136 6 0 0,195-113-73 0 0,-129 43-1 0 0,177-72 34 0 0,-59 11-1 0 0,82-19-119 0 0,-1-1 0 0 0,1 0-1 0 0,-1-1 1 0 0,0 0 0 0 0,1-1 0 0 0,-1 0-1 0 0,0 0 1 0 0,1-1 0 0 0,-20-7-1 0 0,28 9-26 0 0,0-1-1 0 0,0 0 1 0 0,0 0-1 0 0,0 0 1 0 0,0-1-1 0 0,1 1 1 0 0,-1 0-1 0 0,0-1 1 0 0,1 1-1 0 0,-1-1 1 0 0,1 1-1 0 0,-1-1 1 0 0,1 0-1 0 0,0 0 1 0 0,-2-3-1 0 0,2 4 12 0 0,1 0-1 0 0,0 0 0 0 0,-1 0 0 0 0,1 0 1 0 0,0-1-1 0 0,0 1 0 0 0,0 0 0 0 0,0 0 1 0 0,0 0-1 0 0,0 0 0 0 0,0 0 0 0 0,0-1 1 0 0,1 1-1 0 0,-1 0 0 0 0,0 0 0 0 0,1 0 1 0 0,-1 0-1 0 0,0 0 0 0 0,1 0 1 0 0,-1 0-1 0 0,1 0 0 0 0,0 0 0 0 0,-1 0 1 0 0,1 0-1 0 0,0 1 0 0 0,0-1 0 0 0,0 0 1 0 0,-1 0-1 0 0,1 0 0 0 0,2 0 0 0 0,-1 0 4 0 0,-1 1 0 0 0,1-1 0 0 0,0 1-1 0 0,0-1 1 0 0,0 1 0 0 0,0 0 0 0 0,0 0-1 0 0,0 0 1 0 0,0 0 0 0 0,0 0 0 0 0,0 0 0 0 0,0 1-1 0 0,0-1 1 0 0,0 1 0 0 0,0-1 0 0 0,2 2-1 0 0,-1-1 100 0 0,0 0-1 0 0,0 0 1 0 0,0 0-1 0 0,0 1 0 0 0,0-1 1 0 0,0 1-1 0 0,-1 0 0 0 0,1 0 1 0 0,0 0-1 0 0,-1 0 1 0 0,0 1-1 0 0,1-1 0 0 0,-1 1 1 0 0,0-1-1 0 0,0 1 1 0 0,0 0-1 0 0,-1-1 0 0 0,1 1 1 0 0,-1 0-1 0 0,1 0 1 0 0,-1 1-1 0 0,0-1 0 0 0,0 0 1 0 0,0 0-1 0 0,-1 0 0 0 0,1 1 1 0 0,-1-1-1 0 0,0 7 1 0 0,0 1 121 0 0,-1 0 1 0 0,0 0 0 0 0,0 0-1 0 0,-1 0 1 0 0,-1 0 0 0 0,0-1-1 0 0,-7 17 1 0 0,-39 71 661 0 0,28-59-667 0 0,-5 11-84 0 0,-2-1-1 0 0,-2-1 0 0 0,-2-1 1 0 0,-54 58-1 0 0,39-56 10 0 0,-104 83 0 0 0,138-121-41 0 0,-15 16 0 0 0,26-25-5 0 0,0-1 478 0 0,5-1-158 0 0,18-2 103 0 0,0-1 1 0 0,0-1 0 0 0,0 0-1 0 0,0-2 1 0 0,26-11 0 0 0,8 0 264 0 0,13-3 28 0 0,1 4 1 0 0,0 3 0 0 0,90-6-1 0 0,-127 17-714 0 0,-15 0-34 0 0,0 1-1 0 0,0 1 0 0 0,18 1 1 0 0,-33 0-192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5063 0 0,'0'0'232'0'0,"2"-9"32"0"0,-1 6-54 0 0,1 1-1 0 0,-1-1 0 0 0,1 0 1 0 0,-1 1-1 0 0,1-1 1 0 0,0 1-1 0 0,0 0 0 0 0,0 0 1 0 0,1 0-1 0 0,-1 0 0 0 0,0 0 1 0 0,1 0-1 0 0,-1 0 0 0 0,1 1 1 0 0,0-1-1 0 0,-1 1 0 0 0,6-2 1 0 0,5-2 2095 0 0,1 1 0 0 0,17-4 0 0 0,36-4-1415 0 0,91-4 1 0 0,-107 12-929 0 0,13 0-1471 0 0,-32 1-4417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 11975 0 0,'-6'-2'1083'0'0,"3"1"-954"0"0,0 0 0 0 0,0 0 0 0 0,0 0 0 0 0,0 0 0 0 0,-1 1 0 0 0,1-1 0 0 0,0 1 0 0 0,0-1 0 0 0,0 1 0 0 0,0 0 0 0 0,-1 1 0 0 0,1-1 0 0 0,0 0 0 0 0,0 1 0 0 0,0 0 0 0 0,0 0 0 0 0,0 0 0 0 0,0 0 0 0 0,0 0 0 0 0,0 0 0 0 0,0 1 0 0 0,1 0 0 0 0,-6 3 0 0 0,-1 2-10 0 0,1 1 0 0 0,-1 0 0 0 0,1 1 0 0 0,1 0 0 0 0,-1 0 0 0 0,2 0 0 0 0,-9 16 0 0 0,2 0 123 0 0,-19 52 1 0 0,22-47-24 0 0,2 1 0 0 0,1 0 1 0 0,-6 61-1 0 0,11-48-93 0 0,1 0 1 0 0,7 57-1 0 0,-4-86-69 0 0,7 28-1 0 0,-8-39-347 0 0,1 1 0 0 0,-1 0 0 0 0,1 0-1 0 0,0 0 1 0 0,1-1 0 0 0,-1 1 0 0 0,1-1 0 0 0,0 0 0 0 0,4 5 0 0 0,2-2-1215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27 13359 0 0,'0'0'612'0'0,"0"2"-14"0"0,-2 8-456 0 0,0 0 0 0 0,1 1 0 0 0,0-1 0 0 0,1 0 0 0 0,0 1 0 0 0,0-1 0 0 0,1 1 0 0 0,1-1 1 0 0,0 0-1 0 0,0 0 0 0 0,1 0 0 0 0,0 0 0 0 0,6 10 0 0 0,1 2 330 0 0,0 0 1 0 0,2-1-1 0 0,1 0 0 0 0,24 30 0 0 0,-8-19 130 0 0,56 50-1 0 0,-17-19-313 0 0,-42-38-251 0 0,44 33 1 0 0,-68-57-148 0 0,-1 0 1 0 0,1 0 0 0 0,0 0-1 0 0,0 0 1 0 0,0 0 0 0 0,0 0 0 0 0,0 0-1 0 0,0-1 1 0 0,0 1 0 0 0,0-1 0 0 0,0 1-1 0 0,3-1 1 0 0,8-3-6253 0 0,-3-4 867 0 0</inkml:trace>
  <inkml:trace contextRef="#ctx0" brushRef="#br0" timeOffset="1">663 0 13415 0 0,'-8'3'191'0'0,"1"0"0"0"0,-1 1 0 0 0,1 0 0 0 0,0 0 1 0 0,0 0-1 0 0,1 1 0 0 0,-8 6 0 0 0,-38 44-179 0 0,34-36 386 0 0,-35 41 631 0 0,-69 72 94 0 0,88-99-972 0 0,-68 52-1 0 0,67-59-167 0 0,-1 1-244 0 0,-2-2 0 0 0,-70 37 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75 7831 0 0,'0'-4'288'0'0,"1"1"-1"0"0,0-1 1 0 0,0 1-1 0 0,0-1 0 0 0,0 1 1 0 0,0-1-1 0 0,0 1 0 0 0,1 0 1 0 0,0 0-1 0 0,0 0 1 0 0,0 0-1 0 0,0 0 0 0 0,0 0 1 0 0,0 0-1 0 0,1 1 0 0 0,0-1 1 0 0,-1 1-1 0 0,1-1 1 0 0,0 1-1 0 0,0 0 0 0 0,0 0 1 0 0,0 1-1 0 0,1-1 0 0 0,-1 1 1 0 0,0-1-1 0 0,1 1 1 0 0,5-1-1 0 0,-7 1 50 0 0,0 4-276 0 0,1 0 0 0 0,-1-1-1 0 0,0 1 1 0 0,0 0 0 0 0,0 0 0 0 0,-1 0-1 0 0,1 0 1 0 0,-1 1 0 0 0,1-1 0 0 0,-1 0-1 0 0,0 1 1 0 0,-1-1 0 0 0,1 0 0 0 0,0 1-1 0 0,-1-1 1 0 0,0 1 0 0 0,0 4 0 0 0,0-6 125 0 0,-4 19 806 0 0,-9 9-412 0 0,-1-2-1 0 0,-2 1 0 0 0,-18 25 1 0 0,-64 76-57 0 0,49-68-340 0 0,44-55-181 0 0,3-5 4 0 0,0 1 0 0 0,0-1 0 0 0,0 1 0 0 0,1 0 0 0 0,-1-1 1 0 0,1 1-1 0 0,-1 0 0 0 0,1 0 0 0 0,0 0 0 0 0,1 0 0 0 0,-2 7 0 0 0,2-10-4 0 0,0 1 0 0 0,0-1 1 0 0,0 1-1 0 0,1-1 0 0 0,-1 0 1 0 0,0 1-1 0 0,0-1 0 0 0,0 1 0 0 0,1-1 1 0 0,-1 0-1 0 0,0 1 0 0 0,1-1 1 0 0,-1 0-1 0 0,0 1 0 0 0,1-1 0 0 0,-1 0 1 0 0,0 0-1 0 0,1 1 0 0 0,-1-1 1 0 0,1 0-1 0 0,-1 0 0 0 0,0 0 0 0 0,1 1 1 0 0,0-1-1 0 0,10 4 5 0 0,-6-3 19 0 0,0-1 0 0 0,0 1 1 0 0,0-1-1 0 0,0 0 0 0 0,0 0 0 0 0,0-1 1 0 0,0 1-1 0 0,0-1 0 0 0,8-3 0 0 0,5-1 15 0 0,21-11-1 0 0,-26 11-58 0 0,138-75-1664 0 0,-129 68 407 0 0,-4 1 64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7831 0 0,'0'0'970'0'0,"0"2"-120"0"0,0 4-443 0 0,-1-1-1 0 0,2 1 0 0 0,-1 0 0 0 0,1 0 1 0 0,0 0-1 0 0,0-1 0 0 0,0 1 0 0 0,1 0 0 0 0,0-1 1 0 0,4 10-1 0 0,-2-5-130 0 0,0-1 0 0 0,-1 0 0 0 0,2 12 1 0 0,-4-16-138 0 0,0 0 0 0 0,0 1 1 0 0,0-1-1 0 0,1 0 0 0 0,0 0 1 0 0,0 0-1 0 0,1 0 0 0 0,-1 0 1 0 0,1-1-1 0 0,0 1 0 0 0,0-1 1 0 0,0 1-1 0 0,8 6 0 0 0,7 11 479 0 0,0 1-1 0 0,-1 1 1 0 0,20 39-1 0 0,30 86 1153 0 0,-61-131-1587 0 0,0 0 0 0 0,-1 1 1 0 0,0-1-1 0 0,-2 1 0 0 0,0 0 0 0 0,0 30 0 0 0,-3-35-116 0 0,-1-1 1 0 0,-1 1 0 0 0,0 0-1 0 0,-1 0 1 0 0,0-1-1 0 0,-1 0 1 0 0,0 0-1 0 0,-2 0 1 0 0,-11 22-1 0 0,-1-6 20 0 0,-2-1-1 0 0,-2-1 0 0 0,-45 45 0 0 0,34-38-802 0 0,-31 42 0 0 0,54-60-4708 0 0,2-2-1830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30 106 5527 0 0,'0'0'250'0'0,"-14"2"100"0"0,-1 2 7832 0 0,15-4-7905 0 0,0 1 1 0 0,0 0-1 0 0,-1-1-55 0 0,1 1 1 0 0,0 0-1 0 0,1 0 1 0 0,-1 0-1 0 0,0 0 1 0 0,0 0 0 0 0,0 0-1 0 0,0 0 1 0 0,1 0-1 0 0,-1-1 1 0 0,0 1-1 0 0,1 1 1 0 0,16 24-230 0 0,-15-24 531 0 0,0 0-466 0 0,0 0-1 0 0,0 0 0 0 0,0 0 1 0 0,0 0-1 0 0,1-1 0 0 0,-1 1 0 0 0,1-1 1 0 0,-1 0-1 0 0,1 0 0 0 0,-1 0 1 0 0,1 0-1 0 0,0 0 0 0 0,0 0 1 0 0,-1-1-1 0 0,1 1 0 0 0,0-1 1 0 0,0 0-1 0 0,0 0 0 0 0,-1 0 1 0 0,5 0-1 0 0,8-2 91 0 0,0 0 0 0 0,23-6 0 0 0,-27 6-112 0 0,67-19 14 0 0,116-47-1 0 0,-80 19-5830 0 0,-62 26-477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1493 15 9671 0 0,'0'0'748'0'0,"-6"-7"-464"0"0,3 6-138 0 0,1 0-1 0 0,0 0 1 0 0,-1 0-1 0 0,1 0 0 0 0,-1 0 1 0 0,1 1-1 0 0,-1-1 1 0 0,1 1-1 0 0,-1 0 0 0 0,-3 0 1 0 0,-26 0 1813 0 0,31 0-1948 0 0,-15 2 323 0 0,-1 0 1 0 0,-20 7 0 0 0,8-2-53 0 0,0 1 6 0 0,0 1 0 0 0,-49 24 0 0 0,45-18-176 0 0,-94 43 172 0 0,-134 53-216 0 0,178-80-73 0 0,1 0-36 0 0,-88 21 1 0 0,163-51 2 0 0,0 0 0 0 0,0 0 0 0 0,0 0 0 0 0,0-1 0 0 0,-10-1 0 0 0,17 1 37 0 0,-1 0 0 0 0,0 1 1 0 0,0-2-1 0 0,1 1 1 0 0,-1 0-1 0 0,0 0 0 0 0,0 0 1 0 0,1 0-1 0 0,-1 0 1 0 0,0-1-1 0 0,0 1 0 0 0,1 0 1 0 0,-1-1-1 0 0,0 1 1 0 0,1 0-1 0 0,-1-1 0 0 0,1 1 1 0 0,-1-1-1 0 0,1 1 1 0 0,-1-1-1 0 0,0 1 0 0 0,0-2 1 0 0,1-7-10 0 0,1 8 0 0 0,0-4-29 0 0,0 1 0 0 0,1 0 0 0 0,0-1 0 0 0,0 1 0 0 0,0 0 0 0 0,0 0-1 0 0,0 1 1 0 0,1-1 0 0 0,0 0 0 0 0,0 1 0 0 0,4-5 0 0 0,7-5-163 0 0,21-16 1 0 0,-22 20 77 0 0,-3 1 48 0 0,0 0 0 0 0,1 0 0 0 0,0 1 0 0 0,1 1 0 0 0,0 0 0 0 0,0 0 0 0 0,22-6 0 0 0,-25 11 106 0 0,-8 2-19 0 0,-1-1 0 0 0,0 0 0 0 0,0 0 0 0 0,0 1 1 0 0,1-1-1 0 0,-1 0 0 0 0,0 1 0 0 0,0-1 1 0 0,0 0-1 0 0,0 1 0 0 0,0-1 0 0 0,0 0 0 0 0,0 1 1 0 0,0-1-1 0 0,0 1 0 0 0,0-1 0 0 0,0 0 1 0 0,0 1-1 0 0,0-1 0 0 0,0 0 0 0 0,0 1 0 0 0,0-1 1 0 0,0 0-1 0 0,0 1 0 0 0,-1 0 0 0 0,1-1 3 0 0,-12 39 291 0 0,-2 0 0 0 0,-26 49 0 0 0,34-75-245 0 0,-56 109 442 0 0,-8 19-95 0 0,12-19-228 0 0,-114 181-1 0 0,156-278-189 0 0,11-16 2 0 0,-1 1 0 0 0,0-1 0 0 0,0 0 0 0 0,-1-1 0 0 0,0 1 0 0 0,-12 9 0 0 0,13-14 25 0 0,2-1-3 0 0,-1 1 1 0 0,1-1-1 0 0,0 1 0 0 0,0 0 1 0 0,0 0-1 0 0,0 0 0 0 0,1 0 0 0 0,-1 1 1 0 0,-2 4-1 0 0,4-5 51 0 0,0 0 0 0 0,0-1-1 0 0,-1 1 1 0 0,0-1 0 0 0,0 1 0 0 0,-5 4 0 0 0,7-7 862 0 0,14-2-419 0 0,44-10 467 0 0,86-27 1 0 0,-11 2-535 0 0,-35 12-375 0 0,62-12-66 0 0,-133 33-32 0 0,5-1-379 0 0,60-16 0 0 0,-89 19-603 0 0,2-10-3041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14711 0 0,'0'0'672'0'0,"1"-2"-9"0"0,6-4-572 0 0,1 0 1 0 0,-1 1 0 0 0,1-1-1 0 0,0 2 1 0 0,0-1-1 0 0,16-6 1 0 0,59-17 965 0 0,-60 21-816 0 0,27-8-27 0 0,181-51 193 0 0,-77 30-1384 0 0,-105 22-245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5527 0 0,'0'0'423'0'0,"-1"-1"-278"0"0,1 0-58 0 0,-1 0-1 0 0,1 1 0 0 0,0-1 0 0 0,-1 1 0 0 0,1-1 1 0 0,0 1-1 0 0,-1-1 0 0 0,1 1 0 0 0,-1-1 0 0 0,1 1 1 0 0,-1-1-1 0 0,1 1 0 0 0,-1-1 0 0 0,1 1 0 0 0,-1 0 1 0 0,0-1-1 0 0,1 1 0 0 0,-1 0 0 0 0,0 0 0 0 0,1-1 1 0 0,-1 1-1 0 0,1 0 0 0 0,-1 0 0 0 0,0 0 0 0 0,1 0 1 0 0,-1 0-1 0 0,0 0 0 0 0,1 0 0 0 0,-1 0 0 0 0,0 0 1 0 0,1 0-1 0 0,-1 0 0 0 0,0 0 0 0 0,1 1 0 0 0,-1-1 1 0 0,0 0-1 0 0,1 0 0 0 0,-2 1 0 0 0,0 0 476 0 0,-9 3 515 0 0,0 0 0 0 0,0 1 0 0 0,0 0 0 0 0,-18 13 0 0 0,-37 33-882 0 0,16-8 134 0 0,2 3 0 0 0,1 1 1 0 0,4 2-1 0 0,1 3 0 0 0,-67 108 0 0 0,100-145-238 0 0,0 1 1 0 0,2 0-1 0 0,0 0 1 0 0,-8 29-1 0 0,14-41-71 0 0,0 1 0 0 0,0 0 0 0 0,0-1 0 0 0,1 1-1 0 0,-1 0 1 0 0,1 0 0 0 0,1-1 0 0 0,-1 1 0 0 0,0 0-1 0 0,1 0 1 0 0,0-1 0 0 0,0 1 0 0 0,1-1 0 0 0,-1 1 0 0 0,1-1-1 0 0,0 1 1 0 0,0-1 0 0 0,0 0 0 0 0,1 0 0 0 0,0 0 0 0 0,0 0-1 0 0,3 3 1 0 0,3 1-105 0 0,-1-1 0 0 0,1 0 0 0 0,0-1 0 0 0,1 0 0 0 0,0-1 0 0 0,0 0 0 0 0,0 0 0 0 0,0-1 0 0 0,1-1 0 0 0,-1 0 0 0 0,1 0 0 0 0,0-1 0 0 0,0 0 0 0 0,0-1 0 0 0,0 0 0 0 0,17-1 0 0 0,-5-1-814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6447 0 0,'0'0'11544'0'0,"0"-2"-10786"0"0,3-26 904 0 0,0-36 1 0 0,-3 44-1357 0 0,1 0 1 0 0,0 0 0 0 0,2 0-1 0 0,9-38 1 0 0,-5 40-252 0 0,0 2 0 0 0,0-1 0 0 0,2 1 0 0 0,0 0 0 0 0,1 1 0 0 0,0 0-1 0 0,1 0 1 0 0,1 1 0 0 0,23-20 0 0 0,-16 17-99 0 0,2 1 0 0 0,0 1 0 0 0,0 1 0 0 0,1 0-1 0 0,1 2 1 0 0,30-11 0 0 0,-29 13 137 0 0,0 1-1 0 0,1 2 1 0 0,-1 0-1 0 0,35-4 1 0 0,-47 10-425 0 0,0 0-1 0 0,0 1 1 0 0,-1 1 0 0 0,21 3 0 0 0,-22-2-919 0 0,0 1-1 0 0,0 0 1 0 0,-1 0 0 0 0,1 1-1 0 0,-1 0 1 0 0,10 7 0 0 0,-6-4-4760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 13415 0 0,'-7'4'121'0'0,"1"1"-1"0"0,0-1 0 0 0,-1 2 1 0 0,2-1-1 0 0,-1 0 0 0 0,1 1 1 0 0,0 0-1 0 0,0 1 0 0 0,0-1 1 0 0,1 1-1 0 0,0 0 0 0 0,0 0 0 0 0,1 0 1 0 0,0 0-1 0 0,0 1 0 0 0,-2 11 1 0 0,3-11-57 0 0,0 0 1 0 0,1 0 0 0 0,0 1-1 0 0,0-1 1 0 0,1 1 0 0 0,0-1-1 0 0,0 1 1 0 0,1-1 0 0 0,0 1-1 0 0,1-1 1 0 0,0 0 0 0 0,0 0-1 0 0,0 0 1 0 0,1 0 0 0 0,6 11-1 0 0,-1-7 57 0 0,1 1-1 0 0,0-1 0 0 0,1-1 1 0 0,0 0-1 0 0,1 0 0 0 0,1-1 1 0 0,-1 0-1 0 0,1-1 0 0 0,1 0 1 0 0,22 11-1 0 0,12 3 816 0 0,87 29 1 0 0,-113-45-734 0 0,1 0-111 0 0,1 0-1 0 0,-1-2 0 0 0,1-1 1 0 0,0 0-1 0 0,0-2 0 0 0,0 0 1 0 0,31-3-1 0 0,-45 0-423 0 0,-1-1 0 0 0,1 0 0 0 0,-1-1 0 0 0,0 0 0 0 0,1 0 0 0 0,-1 0 0 0 0,14-10 0 0 0,-5 3-6183 0 0</inkml:trace>
  <inkml:trace contextRef="#ctx0" brushRef="#br0" timeOffset="1">698 4 12551 0 0,'-7'-2'1135'0'0,"2"1"-1003"0"0,0 1 0 0 0,0-1 0 0 0,0 1 0 0 0,0 0 0 0 0,0 1 0 0 0,0-1 0 0 0,0 1 0 0 0,0 0 0 0 0,0 0 0 0 0,0 0 0 0 0,0 1 0 0 0,0 0 0 0 0,-5 3 0 0 0,-7 4 413 0 0,0 0 0 0 0,-18 16 0 0 0,8-6-547 0 0,-33 25 846 0 0,-71 68 0 0 0,81-67-501 0 0,-1 0 3 0 0,-149 143 501 0 0,198-185-849 0 0,-2 0-4 0 0,1 1 0 0 0,0 0 0 0 0,0 0 1 0 0,0 0-1 0 0,0 0 0 0 0,-3 8 1 0 0,6-12-21 0 0,0 1 0 0 0,1-1 1 0 0,-1 0-1 0 0,1 1 0 0 0,-1-1 1 0 0,0 0-1 0 0,1 1 0 0 0,-1-1 1 0 0,1 0-1 0 0,-1 1 0 0 0,1-1 1 0 0,-1 0-1 0 0,1 0 0 0 0,-1 0 1 0 0,1 0-1 0 0,-1 0 0 0 0,1 1 1 0 0,-1-1-1 0 0,1 0 1 0 0,0 0-1 0 0,-1 0-5 0 0,14 0-341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0,'0'1'2527'0'0,"0"1"-2138"0"0,0 0 0 0 0,0 0 0 0 0,0-1 0 0 0,1 1 0 0 0,-1 0-1 0 0,0-1 1 0 0,1 1 0 0 0,-1-1 0 0 0,1 1 0 0 0,0 0 0 0 0,-1-1 0 0 0,1 1 0 0 0,0-1 0 0 0,0 0-1 0 0,0 1 1 0 0,0-1 0 0 0,0 0 0 0 0,0 1 0 0 0,1-1 0 0 0,0 1 0 0 0,7 5-109 0 0,-1 0 0 0 0,11 7-1 0 0,0-1-101 0 0,5 8 67 0 0,0 1 0 0 0,-2 0 0 0 0,23 31 1 0 0,52 83 2350 0 0,-76-105-1806 0 0,-7-12-329 0 0,-2 1 0 0 0,0 0 0 0 0,-2 1 1 0 0,0 0-1 0 0,10 33 0 0 0,-17-43-365 0 0,0-1-1 0 0,-1 1 0 0 0,-1-1 0 0 0,0 1 0 0 0,0 0 0 0 0,-1 0 0 0 0,0 0 0 0 0,-1-1 0 0 0,0 1 1 0 0,-1 0-1 0 0,0-1 0 0 0,-1 1 0 0 0,0-1 0 0 0,-5 11 0 0 0,2-8-69 0 0,-1 0-1 0 0,-1-1 1 0 0,0 0-1 0 0,-18 22 1 0 0,-45 37 18 0 0,51-52-48 0 0,9-9-210 0 0,1-2 0 0 0,-1 0-1 0 0,-1 0 1 0 0,1-1 0 0 0,-1 0-1 0 0,-14 5 1 0 0,25-12-450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10567 0 0,'2'0'482'0'0,"3"1"-415"0"0,-1-1 0 0 0,1 1 0 0 0,0 0 1 0 0,-1 1-1 0 0,1-1 0 0 0,-1 1 0 0 0,0 0 1 0 0,1 0-1 0 0,-1 0 0 0 0,0 1 0 0 0,0-1 1 0 0,0 1-1 0 0,-1 0 0 0 0,1 0 0 0 0,-1 1 1 0 0,5 4-1 0 0,5 7 426 0 0,-2 0 1 0 0,19 29 0 0 0,-10-9 219 0 0,-1 2-1 0 0,-2 0 1 0 0,-2 1 0 0 0,-1 1 0 0 0,12 54 0 0 0,-15-41-121 0 0,-3 1 1 0 0,-2 0-1 0 0,-1 88 0 0 0,-6-109-490 0 0,-2 0 0 0 0,-1-1 0 0 0,-1 1 0 0 0,-2-1 0 0 0,-1 0 0 0 0,-24 58 0 0 0,24-69-90 0 0,-2-1 0 0 0,0-1 0 0 0,-1 0 0 0 0,-1 0 0 0 0,0-1 0 0 0,-2-1 0 0 0,0 0 0 0 0,0-1 1 0 0,-2 0-1 0 0,0-1 0 0 0,-26 17 0 0 0,-65 31-996 0 0,60-43-5952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6447 0 0,'-2'0'298'0'0,"-2"1"-247"0"0,-1 0 0 0 0,0 0 1 0 0,1 0-1 0 0,-1 1 0 0 0,1 0 1 0 0,0-1-1 0 0,0 2 0 0 0,-1-1 1 0 0,1 0-1 0 0,-4 4 0 0 0,-9 4 855 0 0,9-5-273 0 0,-1 0-1 0 0,1 0 0 0 0,1 1 0 0 0,-1-1 0 0 0,1 2 0 0 0,0-1 0 0 0,0 1 0 0 0,-9 13 1 0 0,-10 18 1019 0 0,-29 57 1 0 0,20-31-1345 0 0,-58 88 77 0 0,-13 22 167 0 0,15 8 226 0 0,83-164-693 0 0,1 0 1 0 0,2 0 0 0 0,-1 0 0 0 0,2 1 0 0 0,1 0 0 0 0,-2 24-1 0 0,4-35-39 0 0,1-1 0 0 0,1 1 0 0 0,-1 0 0 0 0,1 0-1 0 0,1-1 1 0 0,-1 1 0 0 0,1 0 0 0 0,0-1-1 0 0,1 1 1 0 0,0-1 0 0 0,0 0 0 0 0,1 0 0 0 0,0 0-1 0 0,0-1 1 0 0,0 1 0 0 0,1-1 0 0 0,0 0-1 0 0,6 6 1 0 0,3-1 117 0 0,0 0 1 0 0,0-1-1 0 0,1-1 0 0 0,0 0 0 0 0,0-1 0 0 0,1-1 0 0 0,0 0 1 0 0,31 8-1 0 0,6-3 226 0 0,79 10 0 0 0,40-5-550 0 0,-100-14-3415 0 0,-55-3-3478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1:5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5527 0 0,'0'0'423'0'0,"1"-2"-278"0"0,16-15 1365 0 0,-11 10-510 0 0,1 0-1 0 0,0 0 1 0 0,0 0 0 0 0,14-9-1 0 0,-10 10-659 0 0,0-1-1 0 0,0 2 1 0 0,0-1 0 0 0,0 2-1 0 0,1-1 1 0 0,0 2-1 0 0,0-1 1 0 0,0 2 0 0 0,0 0-1 0 0,1 0 1 0 0,-1 1-1 0 0,25 1 1 0 0,-22 1-249 0 0,0 0-1 0 0,0 2 1 0 0,0 0 0 0 0,0 0-1 0 0,-1 1 1 0 0,0 1 0 0 0,27 13-1 0 0,-40-17 25 0 0,6 18 406 0 0,-7-16-507 0 0,0 0 0 0 0,0 0 0 0 0,0 0 0 0 0,-1 0 0 0 0,1 0 0 0 0,-1 0 0 0 0,0 0 0 0 0,0 0 0 0 0,0-1 0 0 0,0 1 0 0 0,0 0 0 0 0,-1 0 0 0 0,1-1 0 0 0,-1 1 0 0 0,1-1 0 0 0,-1 0 0 0 0,0 1 0 0 0,-4 2 0 0 0,-3 4 27 0 0,-1-1 1 0 0,0-1-1 0 0,-14 8 1 0 0,-10 8-26 0 0,-37 33 107 0 0,24-21 37 0 0,-48 48 1 0 0,91-80-145 0 0,1 1 0 0 0,-1 0 0 0 0,1 0 0 0 0,0 1 0 0 0,-3 6 0 0 0,5-10 103 0 0,30 7 326 0 0,4-7 68 0 0,-1-2 0 0 0,0-1-1 0 0,63-12 1 0 0,10-1-261 0 0,-71 11-197 0 0,-21 2-183 0 0,1 0 0 0 0,0 1 0 0 0,-1 1 0 0 0,1 0 1 0 0,25 3-1 0 0,-36-2-150 0 0,0 0 0 0 0,1 1 1 0 0,-1-1-1 0 0,0 0 0 0 0,0 1 0 0 0,0 0 0 0 0,0 0 1 0 0,3 3-1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109 2759 0 0,'58'-44'1492'0'0,"-39"29"2445"0"0,1 0-1 0 0,36-20 1 0 0,-80 38-3497 0 0,3 2-307 0 0,1 2 0 0 0,-1 0 0 0 0,-24 13 0 0 0,23-10-101 0 0,-169 94 70 0 0,51-26-446 0 0,-16-3-222 0 0,121-61 412 0 0,-1-1-1 0 0,-57 12 1 0 0,-14-8 75 0 0,92-16 77 0 0,0-1 0 0 0,0 0 0 0 0,0-1 0 0 0,0-1 0 0 0,-16-3 0 0 0,19 2-1 0 0,-37-10-249 0 0,45 11 210 0 0,1 1 0 0 0,-1-1-1 0 0,1 1 1 0 0,0-1 0 0 0,0 0 0 0 0,0 0-1 0 0,0-1 1 0 0,0 1 0 0 0,0-1 0 0 0,-4-4-1 0 0,7 5 31 0 0,-1 1 0 0 0,1 0 0 0 0,0 0 1 0 0,0 0-1 0 0,1-1 0 0 0,-1 1 0 0 0,0 0 0 0 0,0 0 0 0 0,1 0 0 0 0,-1 0 0 0 0,0 0 0 0 0,1 0 0 0 0,-1-1 0 0 0,1 1 0 0 0,-1 0 0 0 0,1 0 0 0 0,1-1 0 0 0,-2 1 7 0 0,2-1-2 0 0,1-1-1 0 0,-1 0 1 0 0,1 1-1 0 0,-1-1 1 0 0,1 1-1 0 0,0 0 1 0 0,0 0-1 0 0,0 0 1 0 0,0 0-1 0 0,0 0 1 0 0,0 1 0 0 0,0-1-1 0 0,1 1 1 0 0,-1 0-1 0 0,1 0 1 0 0,-1 0-1 0 0,7 0 1 0 0,-9 0 4 0 0,0 1 1 0 0,1 0 0 0 0,-1 0 0 0 0,0 0-1 0 0,0 0 1 0 0,0 0 0 0 0,1 0-1 0 0,-1 0 1 0 0,0 0 0 0 0,0 0 0 0 0,0 0-1 0 0,1 0 1 0 0,-1 1 0 0 0,0-1 0 0 0,0 1-1 0 0,0-1 1 0 0,0 1 0 0 0,0-1 0 0 0,0 1-1 0 0,0 0 1 0 0,0-1 0 0 0,1 2-1 0 0,1 1-8 0 0,10 7-44 0 0,-11-4 59 0 0,-1-3-7 0 0,3 7 0 0 0,-1 0-1 0 0,0 0 0 0 0,0 1 1 0 0,-1-1-1 0 0,-1 1 0 0 0,0-1 1 0 0,0 1-1 0 0,-1-1 1 0 0,0 1-1 0 0,-3 16 0 0 0,-1 2-9 0 0,-2 0 0 0 0,-15 44-1 0 0,5-31 50 0 0,-1-2 0 0 0,-3 0 0 0 0,-1 0 0 0 0,-1-2 0 0 0,-3-1 0 0 0,-1-1 0 0 0,-1-1 0 0 0,-2-1 0 0 0,-47 42 0 0 0,49-47 410 0 0,25-28 52 0 0,5-1-338 0 0,299-50 3880 0 0,-199 27-3309 0 0,-26 5-271 0 0,86-9 0 0 0,-138 27-576 0 0,-23 0-92 0 0,-2 1-67 0 0,0 0 223 0 0,-1 0 0 0 0,1 0-1 0 0,0 0 1 0 0,0 0 0 0 0,-1 0 0 0 0,1 0 0 0 0,-1-1-1 0 0,1 1 1 0 0,-1 0 0 0 0,0 1 0 0 0,0-1-59 0 0,-1 3-223 0 0,-1 0 1 0 0,1 0-1 0 0,-1 0 0 0 0,-6 6 1 0 0,-8 3-4464 0 0,-1-2-1161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4607 0 0,'0'0'208'0'0,"1"-1"-9"0"0,31-15 2121 0 0,1 1 1 0 0,1 1-1 0 0,50-13 0 0 0,-39 13-2006 0 0,-8 2 203 0 0,85-25 1021 0 0,-94 30-1171 0 0,0 1 1 0 0,41-2 0 0 0,-55 7-686 0 0,0 2-1 0 0,1 0 0 0 0,-1 0 1 0 0,18 5-1 0 0,-18-2-1440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9671 0 0,'0'0'748'0'0,"-8"0"-464"0"0,1 0-58 0 0,-1 1 0 0 0,0 1 0 0 0,0-1 0 0 0,1 1 0 0 0,-1 1-1 0 0,1-1 1 0 0,0 1 0 0 0,0 0 0 0 0,0 1 0 0 0,0 0 0 0 0,-9 6 0 0 0,-1 3 726 0 0,-1 1 0 0 0,-27 29 0 0 0,21-15-708 0 0,1 1-1 0 0,2 1 1 0 0,1 1-1 0 0,1 1 1 0 0,1 1 0 0 0,-20 56-1 0 0,34-79-187 0 0,0 0 1 0 0,1 0-1 0 0,1 1 0 0 0,0 0 0 0 0,0-1 0 0 0,1 1 0 0 0,1 0 0 0 0,0 13 1 0 0,1-17-1 0 0,-1 0 0 0 0,2 0 0 0 0,-1 0 0 0 0,1 0 1 0 0,0-1-1 0 0,0 1 0 0 0,1-1 0 0 0,0 1 0 0 0,0-1 0 0 0,0 0 1 0 0,1 0-1 0 0,0 0 0 0 0,8 8 0 0 0,-5-6-217 0 0,0 0 0 0 0,1-1 1 0 0,0 0-1 0 0,0-1 0 0 0,14 9 0 0 0,-5-7-1166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14567 0 0,'-1'2'664'0'0,"-4"7"-478"0"0,1 0-1 0 0,0 0 1 0 0,0 0 0 0 0,0 1-1 0 0,1-1 1 0 0,1 1-1 0 0,0 0 1 0 0,0 0 0 0 0,1 0-1 0 0,0 0 1 0 0,1 0-1 0 0,0 0 1 0 0,0 0 0 0 0,4 18-1 0 0,-1-14 21 0 0,0 0-1 0 0,1-1 0 0 0,1 0 0 0 0,0 0 1 0 0,0 0-1 0 0,2-1 0 0 0,0 0 1 0 0,0 0-1 0 0,1 0 0 0 0,0-1 0 0 0,1 0 1 0 0,19 18-1 0 0,-15-18-95 0 0,1 0 0 0 0,0 0 0 0 0,1-1 0 0 0,1-1 0 0 0,-1 0-1 0 0,1-2 1 0 0,1 1 0 0 0,-1-2 0 0 0,30 7 0 0 0,-21-7-186 0 0,0-1 0 0 0,1-1 0 0 0,35 1 0 0 0,-47-6-1364 0 0,0 1 0 0 0,17-4 0 0 0,-18 0-4936 0 0</inkml:trace>
  <inkml:trace contextRef="#ctx0" brushRef="#br0" timeOffset="1">617 64 3679 0 0,'0'0'284'0'0,"-1"-1"158"0"0,-15-16 8448 0 0,0 6-5606 0 0,14 11-3218 0 0,0-1 0 0 0,0 1 0 0 0,0 0-1 0 0,-1-1 1 0 0,1 1 0 0 0,0 0 0 0 0,0 0-1 0 0,0 0 1 0 0,0 1 0 0 0,0-1 0 0 0,0 0-1 0 0,0 1 1 0 0,0-1 0 0 0,0 1 0 0 0,0 0-1 0 0,0 0 1 0 0,0 0 0 0 0,-3 2 0 0 0,-14 9 27 0 0,0 1 0 0 0,1 1-1 0 0,-19 19 1 0 0,-21 17-102 0 0,-87 52 9 0 0,45-33 0 0 0,69-48-5 0 0,3-2-21 0 0,2 1 0 0 0,-26 24-1 0 0,45-37-37 0 0,5-6-52 0 0,5-1-98 0 0,30-1-1368 0 0,-10-2-4230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8751 0 0,'15'-13'238'0'0,"0"0"0"0"0,-1-1 0 0 0,13-18 0 0 0,-26 30-112 0 0,0 1-1 0 0,1-1 0 0 0,-1 1 1 0 0,0 0-1 0 0,1-1 0 0 0,-1 1 1 0 0,1 0-1 0 0,-1 0 0 0 0,6-1 4210 0 0,-5 4-4237 0 0,-1 0 1 0 0,0 0-1 0 0,1 0 0 0 0,-1 1 1 0 0,0-1-1 0 0,0 0 1 0 0,0 0-1 0 0,-1 1 0 0 0,1-1 1 0 0,0 5-1 0 0,4 30 228 0 0,-3-17-10 0 0,3 22 246 0 0,23 125 809 0 0,-18-124-1136 0 0,53 241 349 0 0,-61-270-566 0 0,0-1 0 0 0,0 1 0 0 0,-1-1 0 0 0,-1 1 0 0 0,-1-1 0 0 0,0 1-1 0 0,-3 14 1 0 0,3-19-19 0 0,-2-1-1 0 0,1 0 0 0 0,-1 1 0 0 0,-1-1 0 0 0,1-1 1 0 0,-1 1-1 0 0,-1 0 0 0 0,0-1 0 0 0,0 0 0 0 0,0 0 0 0 0,0 0 1 0 0,-8 6-1 0 0,0-1-255 0 0,0 0 1 0 0,-1-1-1 0 0,-18 11 1 0 0,-4-5-5489 0 0,20-11 145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156 111 2759 0 0,'0'0'126'0'0,"1"1"-5"0"0,1 2 807 0 0,0 0 0 0 0,1-1 0 0 0,-1 1 0 0 0,1-1 0 0 0,-1 0-1 0 0,1 0 1 0 0,0 0 0 0 0,0 0 0 0 0,0 0 0 0 0,0 0 0 0 0,0-1 0 0 0,0 1 0 0 0,4 0 0 0 0,2 1 405 0 0,0 0-935 0 0,0 0 0 0 0,0-1 0 0 0,0 0 0 0 0,1-1-1 0 0,-1 0 1 0 0,1-1 0 0 0,-1 0 0 0 0,1 0 0 0 0,-1-1 0 0 0,1 0 0 0 0,-1 0 0 0 0,10-4 0 0 0,8-2-181 0 0,-2-1 0 0 0,50-24 0 0 0,-61 25-206 0 0,0 0 1 0 0,16-11-1 0 0,-26 15-33 0 0,0 0-1 0 0,0-1 1 0 0,-1 1 0 0 0,1-1 0 0 0,-1 1-1 0 0,0-1 1 0 0,1 0 0 0 0,-2 0 0 0 0,1-1-1 0 0,4-7 1 0 0,-7 11 4 0 0,0 1-1 0 0,0-1 1 0 0,0 1-1 0 0,0-1 1 0 0,0 1 0 0 0,0 0-1 0 0,0-1 1 0 0,0 1-1 0 0,0-1 1 0 0,0 1-1 0 0,0-1 1 0 0,0 1 0 0 0,0 0-1 0 0,0-1 1 0 0,0 1-1 0 0,-1-1 1 0 0,1 1-1 0 0,0 0 1 0 0,0-1 0 0 0,0 1-1 0 0,-1 0 1 0 0,1-1-1 0 0,0 1 1 0 0,-1 0-1 0 0,1-1 1 0 0,0 1 0 0 0,0 0-1 0 0,-1-1 1 0 0,1 1-1 0 0,-1 0 1 0 0,1 0-1 0 0,0 0 1 0 0,-1-1 0 0 0,1 1-1 0 0,-1 0 1 0 0,-13-5-375 0 0,0 4 193 0 0,1 0-1 0 0,0 1 1 0 0,0 0-1 0 0,0 1 1 0 0,0 0 0 0 0,0 1-1 0 0,0 0 1 0 0,0 1-1 0 0,1 1 1 0 0,-1 0-1 0 0,1 1 1 0 0,-18 9 0 0 0,-8 7 303 0 0,1 1 1 0 0,-50 40 0 0 0,58-39 94 0 0,2 1 1 0 0,0 2 0 0 0,1 1 0 0 0,-34 47 0 0 0,59-73-199 0 0,-3 5 21 0 0,0-1 0 0 0,0 1 0 0 0,1 0 0 0 0,-6 11 0 0 0,9-16-6 0 0,0 0-1 0 0,-1 1 1 0 0,1-1-1 0 0,-1 0 1 0 0,1 0-1 0 0,0 1 0 0 0,0-1 1 0 0,0 0-1 0 0,0 0 1 0 0,0 1-1 0 0,0-1 1 0 0,0 0-1 0 0,0 0 1 0 0,1 0-1 0 0,-1 1 0 0 0,0-1 1 0 0,1 0-1 0 0,-1 0 1 0 0,1 0-1 0 0,-1 0 1 0 0,1 1-1 0 0,-1-1 0 0 0,1 0 1 0 0,0 0-1 0 0,0 0 1 0 0,0-1-1 0 0,-1 1 1 0 0,1 0-1 0 0,0 0 0 0 0,0 0 1 0 0,0 0-1 0 0,0-1 1 0 0,2 2-1 0 0,6 2 126 0 0,0 0-1 0 0,1 0 1 0 0,0 0-1 0 0,-1-1 0 0 0,1-1 1 0 0,11 2-1 0 0,64 4 412 0 0,-56-6-529 0 0,6 0-1193 0 0,37-2-1 0 0,-58-2-578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11055 0 0,'0'0'1310'0'0,"2"-1"-425"0"0,4-2-472 0 0,93-39 4023 0 0,143-43-2625 0 0,-232 82-1865 0 0,0 1 0 0 0,1 1 0 0 0,20-1 0 0 0,-29 2-1001 0 0,0 13-9553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15919 0 0,'0'0'3339'0'0,"2"-1"-2460"0"0,120-40 1460 0 0,-81 25-2574 0 0,2 2 0 0 0,-1 2 0 0 0,66-10 1 0 0,-85 20-1016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84 1839 0 0,'-4'-5'160'0'0,"-22"-28"624"0"0,22 27 1564 0 0,0-1 0 0 0,0 1 0 0 0,-4-11 2838 0 0,8 17-5146 0 0,0-1 1 0 0,0 1-1 0 0,0-1 1 0 0,0 1-1 0 0,0 0 1 0 0,0-1-1 0 0,0 1 1 0 0,-1-1-1 0 0,1 1 1 0 0,0 0-1 0 0,0-1 1 0 0,0 1-1 0 0,0 0 1 0 0,-1-1-1 0 0,1 1 1 0 0,0 0-1 0 0,-1-1 1 0 0,1 1-1 0 0,0 0 1 0 0,0-1-1 0 0,-1 1 1 0 0,1 0-1 0 0,0 0 1 0 0,-1 0-1 0 0,1-1 1 0 0,-1 1-1 0 0,1 0 1 0 0,0 0-1 0 0,-1 0 1 0 0,1 0-1 0 0,0 0 1 0 0,-1 0-1 0 0,1 0 1 0 0,-1 0-1 0 0,1-1 1 0 0,0 1-1 0 0,-1 1 1 0 0,1-1-1 0 0,-1 0 1 0 0,0 0-1 0 0,0 0-5 0 0,-1 0 0 0 0,1 1 0 0 0,-1-1 0 0 0,1 0 0 0 0,-1 1 0 0 0,1-1 0 0 0,-1 1 0 0 0,1 0 0 0 0,-3 1 0 0 0,-9 9-18 0 0,2 0-1 0 0,-1 0 0 0 0,1 1 1 0 0,1 1-1 0 0,0 0 0 0 0,-9 16 1 0 0,-44 91 19 0 0,55-105-27 0 0,-4 10-9 0 0,2 0 0 0 0,0 1 0 0 0,1 0 0 0 0,2 0 0 0 0,1 1 0 0 0,1 0-1 0 0,-3 41 1 0 0,8-51 1 0 0,0 1 0 0 0,1 0 0 0 0,1 0 0 0 0,1 0 0 0 0,0-1 0 0 0,1 0 0 0 0,1 1-1 0 0,1-1 1 0 0,0-1 0 0 0,1 1 0 0 0,1-1 0 0 0,15 23 0 0 0,-9-19 9 0 0,1-1-1 0 0,1 0 1 0 0,1-1 0 0 0,20 17-1 0 0,80 56 68 0 0,-75-61-56 0 0,-2 1 1 0 0,41 43-1 0 0,-74-66-21 0 0,1 0 0 0 0,-2 1 0 0 0,1 1 0 0 0,-1-1 0 0 0,0 1 0 0 0,-1 0 0 0 0,-1 0 0 0 0,1 0 0 0 0,-1 1 0 0 0,-1-1 0 0 0,0 1 0 0 0,-1 0 0 0 0,0 0 0 0 0,1 14 0 0 0,-3-10 0 0 0,0-1 0 0 0,-1 0 0 0 0,-1 1 0 0 0,0-1 0 0 0,-1 0 0 0 0,0 0 0 0 0,-1 0 0 0 0,-1-1 0 0 0,0 1 0 0 0,-12 20 0 0 0,2-9 8 0 0,0-1 0 0 0,-2-1 0 0 0,-35 38 0 0 0,14-22 8 0 0,-46 35 0 0 0,55-52 48 0 0,-58 33 0 0 0,86-54-22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4607 0 0,'0'0'354'0'0,"-12"12"4863"0"0,4-5-3761 0 0,0 0 0 0 0,-12 16-1 0 0,5-6-811 0 0,-9 7-229 0 0,2 1 0 0 0,1 2 0 0 0,1 0 0 0 0,-21 38 1 0 0,34-53-264 0 0,0 2 82 0 0,0 0 0 0 0,-7 20 0 0 0,14-32-98 0 0,0-1-101 0 0,0 0-1 0 0,0 0 1 0 0,1 0 0 0 0,-1-1-1 0 0,1 1 1 0 0,-1 0 0 0 0,1 0-1 0 0,-1-1 1 0 0,1 1-1 0 0,-1 0 1 0 0,1-1 0 0 0,0 1-1 0 0,-1-1 1 0 0,1 1-1 0 0,0-1 1 0 0,-1 1 0 0 0,1-1-1 0 0,0 1 1 0 0,0-1 0 0 0,-1 0-1 0 0,1 1 1 0 0,0-1-1 0 0,0 0 1 0 0,0 0 0 0 0,0 0-1 0 0,1 1 1 0 0,7 0 173 0 0,0 0 1 0 0,1 0-1 0 0,-1 0 0 0 0,1-1 1 0 0,-1-1-1 0 0,17-2 0 0 0,55-16 440 0 0,-70 16-578 0 0,1 0 21 0 0,-2 1-82 0 0,0 0 0 0 0,-1-1 1 0 0,1 0-1 0 0,-1-1 0 0 0,0 0 1 0 0,0 0-1 0 0,16-11 0 0 0,-24 14-23 0 0,0 0-1 0 0,0 0 1 0 0,0 0-1 0 0,0 0 0 0 0,0 0 1 0 0,-1-1-1 0 0,1 1 1 0 0,0 0-1 0 0,-1 0 1 0 0,1 0-1 0 0,-1-1 1 0 0,1 1-1 0 0,-1 0 1 0 0,0 0-1 0 0,1-1 0 0 0,-1 1 1 0 0,0 0-1 0 0,0-1 1 0 0,0 1-1 0 0,0 0 1 0 0,0-1-1 0 0,0 1 1 0 0,0-1-1 0 0,-1 1 1 0 0,1 0-1 0 0,0 0 1 0 0,-1-1-1 0 0,1 1 0 0 0,-1 0 1 0 0,1 0-1 0 0,-1-1 1 0 0,0 1-1 0 0,0 0 1 0 0,1 0-1 0 0,-1 0 1 0 0,-1-1-1 0 0,-4-5-96 0 0,-1 0 0 0 0,1 1 0 0 0,-1-1 0 0 0,-9-5 0 0 0,10 8 15 0 0,-17-13-255 0 0,17 14 253 0 0,-1-2 1 0 0,1 1-1 0 0,0-1 0 0 0,1 0 1 0 0,-1 0-1 0 0,1 0 1 0 0,0-1-1 0 0,-4-6 1 0 0,8 10-44 0 0,0 0 0 0 0,1 0 0 0 0,-1 0 0 0 0,1 0 1 0 0,0 0-1 0 0,-1 0 0 0 0,1 0 0 0 0,0 0 1 0 0,0 1-1 0 0,0-1 0 0 0,0 0 0 0 0,1 0 1 0 0,-1 0-1 0 0,1 0 0 0 0,-1 0 0 0 0,1 0 0 0 0,0 0 1 0 0,1-3-1 0 0,-1 4 37 0 0,5-17-935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1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8 108 8783 0 0,'3'-8'794'0'0,"0"1"-465"0"0,1-1 1 0 0,-1 1 0 0 0,1 0 0 0 0,0 0 0 0 0,1 0-1 0 0,0 0 1 0 0,0 1 0 0 0,1 0 0 0 0,-1 0-1 0 0,1 0 1 0 0,12-8 0 0 0,-11 8-327 0 0,2 1 2071 0 0,-9 6-1147 0 0,-3 6-700 0 0,-11 20 272 0 0,-5 6 416 0 0,-19 51-1 0 0,33-71-787 0 0,1-1 0 0 0,1 1 0 0 0,0-1 0 0 0,1 1 0 0 0,0 0 0 0 0,1 0 0 0 0,0 0 0 0 0,2 15 1 0 0,0-19-89 0 0,0-1 0 0 0,0 0 1 0 0,1 0-1 0 0,0 1 1 0 0,1-1-1 0 0,-1-1 0 0 0,1 1 1 0 0,8 13-1 0 0,-7-15-1187 0 0,-1-1-1 0 0,1 0 0 0 0,0 0 0 0 0,6 5 0 0 0,4 2-5227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76 787 7279 0 0,'0'0'660'0'0,"2"1"-429"0"0,1 1 96 0 0,0 0 1 0 0,1 0-1 0 0,-1 0 1 0 0,1 0-1 0 0,0-1 0 0 0,0 0 1 0 0,0 1-1 0 0,-1-2 1 0 0,1 1-1 0 0,0 0 0 0 0,0-1 1 0 0,0 1-1 0 0,0-1 1 0 0,0 0-1 0 0,0-1 0 0 0,0 1 1 0 0,0-1-1 0 0,0 1 1 0 0,0-1-1 0 0,6-3 0 0 0,-6 3-226 0 0,0 0-1 0 0,-1-1 0 0 0,1 0 1 0 0,0 1-1 0 0,-1-1 1 0 0,0-1-1 0 0,1 1 0 0 0,-1 0 1 0 0,0-1-1 0 0,0 0 1 0 0,0 0-1 0 0,-1 0 0 0 0,1 0 1 0 0,-1 0-1 0 0,1 0 1 0 0,-1-1-1 0 0,0 1 0 0 0,0-1 1 0 0,-1 1-1 0 0,1-1 1 0 0,0-4-1 0 0,4-20 29 0 0,1-39-1 0 0,-3 20-96 0 0,5-33-1 0 0,31-254-227 0 0,-37 316 46 0 0,-1 0-1 0 0,-1-1 1 0 0,0 1 0 0 0,-1 0-1 0 0,-1-1 1 0 0,-5-21 0 0 0,6 38 114 0 0,0 0-1 0 0,-1 1 1 0 0,1-1 0 0 0,-1 0 0 0 0,0 1-1 0 0,0-1 1 0 0,1 0 0 0 0,-1 1 0 0 0,0-1-1 0 0,0 1 1 0 0,-1-1 0 0 0,1 1 0 0 0,0-1-1 0 0,0 1 1 0 0,-2-1 0 0 0,2 1 23 0 0,0 1 0 0 0,0 0 0 0 0,0-1 0 0 0,0 1 0 0 0,0 0 0 0 0,0 0 0 0 0,0 0 0 0 0,0 0 0 0 0,0-1 0 0 0,0 2 0 0 0,0-1 0 0 0,1 0 0 0 0,-1 0 0 0 0,0 0 0 0 0,0 0 0 0 0,0 1 0 0 0,0-1 0 0 0,0 0 0 0 0,0 1 0 0 0,0-1 0 0 0,0 1 0 0 0,0-1 0 0 0,1 1 0 0 0,-1-1 0 0 0,0 1 1 0 0,0-1-1 0 0,1 1 0 0 0,-1 0 0 0 0,0 1 0 0 0,-10 9-29 0 0,0 1 0 0 0,1 0 1 0 0,1 1-1 0 0,0 0 0 0 0,0 0 1 0 0,2 1-1 0 0,0 0 0 0 0,0 0 1 0 0,1 1-1 0 0,1 0 0 0 0,1 0 1 0 0,0 0-1 0 0,-3 21 0 0 0,3 0 39 0 0,1 0 0 0 0,2 1-1 0 0,1-1 1 0 0,9 61 0 0 0,-6-78-27 0 0,27 293 1129 0 0,-29-269-898 0 0,-2 0 0 0 0,-2-1 0 0 0,-1 1 0 0 0,-3-1 0 0 0,-15 56 1 0 0,20-94-190 0 0,-6 26 122 0 0,-2 0 0 0 0,-23 47 0 0 0,22-57-58 0 0,-5 9 20 0 0,1 0 0 0 0,2 2 0 0 0,-19 58 0 0 0,30-79-72 0 0,2-9-142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10135 0 0,'0'0'778'0'0,"-10"5"2220"0"0,10-4-2849 0 0,0-1-1 0 0,0 0 1 0 0,-1 1-1 0 0,1-1 1 0 0,0 1 0 0 0,0-1-1 0 0,0 1 1 0 0,0-1-1 0 0,0 1 1 0 0,0-1-1 0 0,0 1 1 0 0,0-1-1 0 0,0 1 1 0 0,0-1 0 0 0,0 0-1 0 0,0 1 1 0 0,1-1-1 0 0,-1 1 1 0 0,0-1-1 0 0,0 1 1 0 0,0-1-1 0 0,1 0 1 0 0,-1 1 0 0 0,0-1-1 0 0,0 1 1 0 0,1 0-1 0 0,14 9 872 0 0,19 1-499 0 0,-25-9-334 0 0,1-1-1 0 0,0 0 1 0 0,0-1 0 0 0,0 0-1 0 0,0-1 1 0 0,0 0 0 0 0,11-2-1 0 0,69-22 491 0 0,-48 12-446 0 0,17-4-171 0 0,19-7-239 0 0,-25 14-6151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13247 0 0,'0'0'1195'0'0,"0"2"-982"0"0,6 30 758 0 0,-4-21-436 0 0,-1-1-1 0 0,6 16 1 0 0,0-10-204 0 0,0 0 0 0 0,2 0 0 0 0,-1 0 0 0 0,2-1 0 0 0,0 0 1 0 0,1-1-1 0 0,1 0 0 0 0,0-1 0 0 0,25 22 0 0 0,-1-7 73 0 0,1 0 0 0 0,66 35-1 0 0,-86-54-388 0 0,-2 0-15 0 0,22 15 0 0 0,-36-24-483 0 0,4 4 1272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 5983 0 0,'0'0'2754'0'0,"-8"-5"4426"0"0,5 5-6874 0 0,-1 1 1 0 0,1 0 0 0 0,0 0 0 0 0,0 0 0 0 0,-1 0 0 0 0,1 1 0 0 0,0-1 0 0 0,0 1-1 0 0,1 0 1 0 0,-4 2 0 0 0,-28 23 270 0 0,-179 165 41 0 0,117-88-1588 0 0,95-103 572 0 0,8-10-4890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1375 0 0,'0'0'66'0'0,"-2"0"-8"0"0,-10 5 1290 0 0,0 1 0 0 0,1 0 0 0 0,0 0 0 0 0,0 1 0 0 0,0 0 0 0 0,-18 18 0 0 0,-23 26 3637 0 0,21-17-4591 0 0,27-31-573 0 0,-7 10 481 0 0,0 0-1 0 0,0 1 1 0 0,1 0-1 0 0,1 0 1 0 0,1 1-1 0 0,-10 22 1 0 0,14-27-228 0 0,1 0 1 0 0,0 0-1 0 0,1 0 1 0 0,0 0 0 0 0,0 1-1 0 0,1-1 1 0 0,0 0-1 0 0,1 1 1 0 0,1-1-1 0 0,-1 1 1 0 0,5 17 0 0 0,-3-17 12 0 0,1 0 0 0 0,0 0 0 0 0,1-1 0 0 0,0 1 0 0 0,0-1 0 0 0,1 0 0 0 0,10 15 0 0 0,-12-21-224 0 0,1 1 0 0 0,0-1 0 0 0,0 0 0 0 0,0-1 0 0 0,0 1 0 0 0,0-1-1 0 0,7 4 1 0 0,-7-4-528 0 0,1-1-1 0 0,0 0 0 0 0,0 0 0 0 0,0 0 1 0 0,0 0-1 0 0,0-1 0 0 0,0 0 0 0 0,8 1 1 0 0,7-2-4829 0 0</inkml:trace>
  <inkml:trace contextRef="#ctx0" brushRef="#br0" timeOffset="1">393 153 2759 0 0,'0'0'126'0'0,"1"1"370"0"0,32 72 10884 0 0,8 0-7604 0 0,-28-54-3397 0 0,0-1 0 0 0,1 0 1 0 0,1-1-1 0 0,1 0 0 0 0,21 17 1 0 0,-5-11 36 0 0,60 33 0 0 0,-76-47-382 0 0,-7-5 10 0 0,17 10-25 0 0,-24-13-100 0 0,-2-1-200 0 0,1 0 190 0 0,0 0 1 0 0,-1-1 0 0 0,1 1-1 0 0,-1 0 1 0 0,1-1 0 0 0,-1 1 0 0 0,0-1-1 0 0,1 1 1 0 0,-1 0 0 0 0,1-1 0 0 0,-1 1-1 0 0,0-1 1 0 0,1 1 0 0 0,-1-1-1 0 0,0 1 1 0 0,0-1 0 0 0,1 1 0 0 0,-1-1-1 0 0,0 0 1 0 0,0 0 0 0 0,4-14-1363 0 0,-4-8-1365 0 0,-1 8 1308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12439 0 0,'0'0'958'0'0,"-1"1"-625"0"0,-12 12 574 0 0,-2 1 1024 0 0,-17 22 0 0 0,18-17-1494 0 0,-96 116 1158 0 0,-24 42-598 0 0,65-83-646 0 0,-125 208 165 0 0,148-225-413 0 0,3-4-29 0 0,-52 81 65 0 0,74-120-259 0 0,22-33-7 0 0,0-1 0 0 0,0 1-1 0 0,0-1 1 0 0,0 0 0 0 0,0 1 0 0 0,0-1 0 0 0,0 0-1 0 0,0 1 1 0 0,0-1 0 0 0,1 0 0 0 0,0 0 0 0 0,18-1-827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 6911 0 0,'0'0'528'0'0,"-2"-1"-341"0"0,-2 0 176 0 0,1 0 1 0 0,-1 1-1 0 0,0-1 0 0 0,0 1 0 0 0,0 0 1 0 0,0 0-1 0 0,0 0 0 0 0,0 0 0 0 0,0 0 1 0 0,0 1-1 0 0,0 0 0 0 0,1 0 1 0 0,-1 0-1 0 0,0 0 0 0 0,0 1 0 0 0,1-1 1 0 0,-1 1-1 0 0,-5 4 0 0 0,-7 4 410 0 0,0 2 1 0 0,-22 19-1 0 0,26-21-668 0 0,-17 17 182 0 0,1 1 0 0 0,1 2 1 0 0,1 1-1 0 0,2 1 0 0 0,-34 58 1 0 0,33-38-128 0 0,25-52-166 0 0,-1 0 1 0 0,1 0 0 0 0,0 0 0 0 0,0 0-1 0 0,0 0 1 0 0,0 1 0 0 0,0-1 0 0 0,0 0 0 0 0,0 0-1 0 0,0 0 1 0 0,0 0 0 0 0,-1 0 0 0 0,1 0-1 0 0,0 0 1 0 0,0 1 0 0 0,0-1 0 0 0,0 0-1 0 0,0 0 1 0 0,0 0 0 0 0,0 0 0 0 0,0 0 0 0 0,0 0-1 0 0,0 1 1 0 0,0-1 0 0 0,0 0 0 0 0,0 0-1 0 0,0 0 1 0 0,0 0 0 0 0,0 0 0 0 0,0 0 0 0 0,0 1-1 0 0,0-1 1 0 0,0 0 0 0 0,0 0 0 0 0,0 0-1 0 0,0 0 1 0 0,1 0 0 0 0,-1 0 0 0 0,0 0-1 0 0,0 1 1 0 0,0-1 0 0 0,0 0 0 0 0,0 0 0 0 0,0 0-1 0 0,0 0 1 0 0,0 0 0 0 0,0 0 0 0 0,1 0-1 0 0,-1 0 1 0 0,0 0 0 0 0,0 0 0 0 0,0 0 0 0 0,0 1-1 0 0,0-1 1 0 0,0 0 0 0 0,1 0 0 0 0,-1 0-1 0 0,0 0 1 0 0,0 0 0 0 0,0 0 0 0 0,0 0 0 0 0,0 0-1 0 0,0 0 1 0 0,1 0 0 0 0,-1 0 0 0 0,0 0-1 0 0,0-1 1 0 0,0 1 0 0 0,8-3-315 0 0,-8 2 261 0 0,14-8-788 0 0,1-2-44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5983 0 0,'-1'0'464'0'0,"-4"0"-291"0"0,1 0-1 0 0,-1 1 0 0 0,1-1 0 0 0,-9 3 1 0 0,12-2 271 0 0,-1-1 1 0 0,1 1-1 0 0,0-1 1 0 0,-1 1-1 0 0,1-1 1 0 0,0 1 0 0 0,0 0-1 0 0,0 0 1 0 0,0 0-1 0 0,-1 0 1 0 0,0 2-1 0 0,1-2-352 0 0,1 0 0 0 0,-1 0 0 0 0,1 0-1 0 0,-1 0 1 0 0,1 0 0 0 0,0 0 0 0 0,0 0 0 0 0,-1 0-1 0 0,1 1 1 0 0,0-1 0 0 0,0 0 0 0 0,0 0 0 0 0,0 0-1 0 0,0 0 1 0 0,1 1 0 0 0,-1-1 0 0 0,0 0-1 0 0,1 2 1 0 0,8 18 391 0 0,-2-9-383 0 0,1 0 0 0 0,0 0 0 0 0,1 0 0 0 0,20 19 0 0 0,49 37 256 0 0,-51-46 0 0 0,-11-8 165 0 0,-1 0 0 0 0,0 0 0 0 0,18 23 0 0 0,-29-31-403 0 0,0 0 0 0 0,0 0 1 0 0,0 1-1 0 0,-1 0 0 0 0,0-1 0 0 0,0 1 0 0 0,-1 0 0 0 0,0 0 1 0 0,0 1-1 0 0,-1-1 0 0 0,1 0 0 0 0,-2 1 0 0 0,1 7 1 0 0,-2-3-21 0 0,0 1 0 0 0,-1 0 0 0 0,0-1 1 0 0,-1 1-1 0 0,-1-1 0 0 0,0 0 0 0 0,0 0 1 0 0,-1 0-1 0 0,-1-1 0 0 0,-7 11 0 0 0,-11 16-695 0 0,-42 49 0 0 0,58-76 127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81 352 15175 0 0,'0'0'2470'0'0,"0"-1"-2257"0"0,0 1 1 0 0,0-1 0 0 0,0 1-1 0 0,0-1 1 0 0,0 1 0 0 0,0-1 0 0 0,0 0-1 0 0,0 1 1 0 0,0-1 0 0 0,0 1 0 0 0,0-1-1 0 0,-1 1 1 0 0,1-1 0 0 0,0 1-1 0 0,0-1 1 0 0,-1 0 0 0 0,-6-3-200 0 0,1 0-1 0 0,0-1 1 0 0,0 0 0 0 0,0 0 0 0 0,0 0-1 0 0,1-1 1 0 0,0 1 0 0 0,0-1 0 0 0,-7-10-1 0 0,10 11-11 0 0,0 1-1 0 0,0 0 1 0 0,0-1-1 0 0,1 1 1 0 0,-1-1-1 0 0,1 0 1 0 0,0 1-1 0 0,0-1 1 0 0,1 0-1 0 0,-1 0 1 0 0,1 1-1 0 0,0-1 0 0 0,1 0 1 0 0,-1 0-1 0 0,1 1 1 0 0,0-1-1 0 0,1-5 1 0 0,1 1-11 0 0,1 1-1 0 0,0-1 1 0 0,0 0 0 0 0,1 1 0 0 0,0 0-1 0 0,0 0 1 0 0,1 1 0 0 0,9-11 0 0 0,0 4-138 0 0,-1 0 1 0 0,33-23-1 0 0,-38 32 107 0 0,1-1 0 0 0,-1 2 0 0 0,1-1 0 0 0,0 1 0 0 0,0 0 0 0 0,0 1 0 0 0,18-3 0 0 0,-13 4 66 0 0,-1 0 1 0 0,1 1-1 0 0,0 1 1 0 0,-1 0-1 0 0,17 3 1 0 0,-24-2 6 0 0,-1 0 0 0 0,0 1 0 0 0,0 0 0 0 0,0 1 0 0 0,0-1 0 0 0,0 1 0 0 0,0 0 0 0 0,-1 1 0 0 0,1-1 0 0 0,-1 1 0 0 0,0 0 0 0 0,0 0 0 0 0,0 1-1 0 0,-1-1 1 0 0,1 1 0 0 0,-1 0 0 0 0,-1 1 0 0 0,1-1 0 0 0,-1 1 0 0 0,1-1 0 0 0,-1 1 0 0 0,-1 0 0 0 0,1 0 0 0 0,-1 0 0 0 0,1 7 0 0 0,-3-7 10 0 0,1 0-1 0 0,-2 0 1 0 0,1 0 0 0 0,-1 0-1 0 0,0 0 1 0 0,0 0 0 0 0,0-1-1 0 0,-1 1 1 0 0,0 0-1 0 0,0 0 1 0 0,-5 8 0 0 0,-1 0 33 0 0,0-1 0 0 0,0-1 0 0 0,-14 17 0 0 0,8-13-180 0 0,0-2-1 0 0,0 1 0 0 0,-2-1 1 0 0,0-1-1 0 0,0-1 1 0 0,-1-1-1 0 0,0 0 0 0 0,-26 12 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8751 0 0,'0'2'9054'0'0,"-5"10"-8501"0"0,2-1 1 0 0,-3 17 0 0 0,-2 6-125 0 0,-42 149 651 0 0,16-63-986 0 0,-18 58-36 0 0,48-163-58 0 0,1 0 0 0 0,0 0 0 0 0,1 0 0 0 0,1 24 0 0 0,1-22 0 0 0,-1-1 0 0 0,-1 1 0 0 0,-6 28 0 0 0,4-32-105 0 0,-1-1-1 0 0,0 0 1 0 0,0 0-1 0 0,-1 0 0 0 0,-1 0 1 0 0,0-1-1 0 0,0 0 1 0 0,-1-1-1 0 0,-1 0 1 0 0,0 0-1 0 0,0-1 1 0 0,-11 10-1 0 0,18-18-242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2303 0 0,'-5'-5'10072'0'0,"12"13"-8817"0"0,21 27 877 0 0,-19-23-1232 0 0,1 0 0 0 0,0-1 1 0 0,20 17-1 0 0,33 21 858 0 0,84 67 783 0 0,-84-53-2186 0 0,2 1-109 0 0,-48-49-210 0 0,-10-8-31 0 0,1-1 0 0 0,0 1-1 0 0,1-1 1 0 0,13 7 0 0 0,-19-11-83 0 0,0-1 1 0 0,0 0-1 0 0,0 0 0 0 0,0 0 1 0 0,0-1-1 0 0,1 1 0 0 0,-1-1 1 0 0,0 1-1 0 0,0-1 0 0 0,1 0 1 0 0,-1 0-1 0 0,0-1 0 0 0,1 1 1 0 0,-1-1-1 0 0,0 1 0 0 0,0-1 1 0 0,0 0-1 0 0,5-2 0 0 0,6-4-5488 0 0,1 0-1868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11519 0 0,'0'0'1388'0'0,"-2"1"-334"0"0,-2 2-344 0 0,0-1 1 0 0,1 1 0 0 0,-1 0 0 0 0,-4 5 0 0 0,-21 30 510 0 0,6-7-1022 0 0,-172 182 83 0 0,74-85-212 0 0,93-94-86 0 0,25-30-43 0 0,1-1 0 0 0,0 1 0 0 0,-1-1 1 0 0,2 1-1 0 0,-1 0 0 0 0,0-1 0 0 0,1 1 1 0 0,-1 5-1 0 0,1-8-1050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9151 0 0,'0'0'1608'0'0,"-1"1"-925"0"0,-3 3-344 0 0,1 1 1 0 0,0-1-1 0 0,1 1 0 0 0,-1-1 0 0 0,1 1 1 0 0,0 0-1 0 0,-2 7 0 0 0,3-10-266 0 0,1 0 1 0 0,-1 0-1 0 0,1 0 0 0 0,0 1 0 0 0,0-1 0 0 0,-1 0 1 0 0,2 0-1 0 0,-1 0 0 0 0,0 1 0 0 0,0-1 1 0 0,1 0-1 0 0,-1 0 0 0 0,1 0 0 0 0,0 0 1 0 0,-1 0-1 0 0,1 0 0 0 0,0 0 0 0 0,0 0 1 0 0,0 0-1 0 0,1 0 0 0 0,1 2 0 0 0,41 43 1165 0 0,27 29 860 0 0,-49-48-1451 0 0,0 1 0 0 0,-2 1-1 0 0,20 42 1 0 0,-30-52-506 0 0,1 0 0 0 0,0-1 0 0 0,16 20 0 0 0,-22-32-118 0 0,1-1-1 0 0,0 0 0 0 0,-1 0 1 0 0,2 0-1 0 0,-1-1 1 0 0,1 0-1 0 0,0 0 0 0 0,0 0 1 0 0,0-1-1 0 0,0 0 1 0 0,13 4-1 0 0,-15-7-4 0 0,0 1-1 0 0,0-1 1 0 0,0 0-1 0 0,0-1 1 0 0,0 1-1 0 0,0-1 1 0 0,8-1-1 0 0,-12 1-60 0 0,-1 0-1 0 0,1 0 1 0 0,0 0-1 0 0,0 0 1 0 0,-1 0-1 0 0,1 0 1 0 0,0-1-1 0 0,0 1 1 0 0,-1 0-1 0 0,1-1 1 0 0,0 1-1 0 0,-1-1 1 0 0,1 1-1 0 0,0-1 1 0 0,-1 1-142 0 0,1-1 0 0 0,-1 1 1 0 0,0 0-1 0 0,0 0 1 0 0,1-1-1 0 0,-1 1 0 0 0,0 0 1 0 0,0-1-1 0 0,0 1 0 0 0,0 0 1 0 0,1-1-1 0 0,-1 1 0 0 0,0 0 1 0 0,0-1-1 0 0,0 1 0 0 0,0 0 1 0 0,0-1-1 0 0,0 1 1 0 0,0 0-1 0 0,0-1 0 0 0,0 0 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6447 0 0,'0'0'987'0'0,"1"3"588"0"0,0 2-849 0 0,1 1-1 0 0,-1 0 1 0 0,1-1 0 0 0,-1 1 0 0 0,-1 0 0 0 0,1 0 0 0 0,-1 0 0 0 0,0-1 0 0 0,-2 10-1 0 0,1-6-358 0 0,-1 0-1 0 0,-1 0 0 0 0,1-1 0 0 0,-1 1 0 0 0,-8 12 1 0 0,2-4-232 0 0,-1-1 0 0 0,-1 0 0 0 0,-1-1 0 0 0,0-1 0 0 0,-20 19 0 0 0,-3 0-38 0 0,2 1-1 0 0,-33 43 1 0 0,38-38-87 0 0,7-9 6 0 0,-1-1 0 0 0,-1 0 0 0 0,-31 28 0 0 0,-54 35-337 0 0,106-90 194 0 0,12-9-422 0 0,-7 4 490 0 0,14-9-1325 0 0,5-4-4800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 5983 0 0,'-7'-5'542'0'0,"-27"-13"8163"0"0,56 11-7472 0 0,-13 6-960 0 0,1 0-1 0 0,0 1 1 0 0,0-1-1 0 0,0 2 1 0 0,14 1-1 0 0,18 2-51 0 0,69-1-1801 0 0,-88-3 744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7367 0 0,'0'0'667'0'0,"0"-9"-534"0"0,0 8 103 0 0,0 0-1 0 0,1 0 0 0 0,-1-1 0 0 0,0 1 0 0 0,1 0 1 0 0,-1 0-1 0 0,0 0 0 0 0,1 0 0 0 0,0 0 0 0 0,-1 0 1 0 0,1 0-1 0 0,0 0 0 0 0,-1 0 0 0 0,1 0 1 0 0,0 0-1 0 0,0 0 0 0 0,0 0 0 0 0,0 1 0 0 0,1-2 1 0 0,1 0 180 0 0,-1 1 0 0 0,0 0 0 0 0,1 0 0 0 0,-1 0 0 0 0,1 1 0 0 0,0-1 0 0 0,-1 0 0 0 0,5 1 0 0 0,4-1 176 0 0,-1 1 0 0 0,1 1-1 0 0,14 2 1 0 0,21 5-129 0 0,-27-4-228 0 0,1-1 0 0 0,30 1 0 0 0,-29-5-88 0 0,0-1 0 0 0,37-9 0 0 0,15-1-616 0 0,-20 5-1931 0 0,-29 5-4060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35 12895 0 0,'-1'-1'998'0'0,"-1"-2"-858"0"0,0 1 1 0 0,0-1 0 0 0,-1 1-1 0 0,1 0 1 0 0,-1 0-1 0 0,0 0 1 0 0,1 1 0 0 0,-1-1-1 0 0,0 0 1 0 0,0 1 0 0 0,0 0-1 0 0,0 0 1 0 0,0 0-1 0 0,-4-1 1 0 0,0 0 170 0 0,2 1-216 0 0,0 0 1 0 0,-1 0-1 0 0,1 0 1 0 0,0 1-1 0 0,-1-1 1 0 0,1 2-1 0 0,-1-1 1 0 0,1 0-1 0 0,-1 1 1 0 0,1 0 0 0 0,0 0-1 0 0,0 1 1 0 0,-1 0-1 0 0,1 0 1 0 0,-7 3-1 0 0,-8 6-83 0 0,1 0-1 0 0,-26 20 1 0 0,24-16 54 0 0,-81 53 386 0 0,-46 33-31 0 0,138-93-386 0 0,-1-1-12 0 0,1 1 1 0 0,-18 17-1 0 0,26-23-9 0 0,0 0 0 0 0,1 0 0 0 0,-1 0 0 0 0,1 0 0 0 0,-1 0 0 0 0,1 1 0 0 0,-1-1 0 0 0,1 0 0 0 0,0 1 0 0 0,0-1 0 0 0,0 1 0 0 0,1 0 0 0 0,-1-1 0 0 0,0 1 0 0 0,1-1 0 0 0,0 1 0 0 0,0 0 1 0 0,0-1-1 0 0,0 6 0 0 0,1-6 10 0 0,0 0 0 0 0,0 0 0 0 0,0 0 1 0 0,0 0-1 0 0,0 0 0 0 0,0 0 1 0 0,1 0-1 0 0,-1-1 0 0 0,0 1 0 0 0,1 0 1 0 0,0-1-1 0 0,-1 1 0 0 0,1-1 0 0 0,0 0 1 0 0,0 0-1 0 0,0 1 0 0 0,0-1 1 0 0,0 0-1 0 0,0-1 0 0 0,4 2 0 0 0,1 1 81 0 0,1-1-1 0 0,0 0 0 0 0,0 0 0 0 0,11 0 0 0 0,-3-1 25 0 0,0-1-1 0 0,0 0 0 0 0,-1-2 0 0 0,1 0 1 0 0,22-5-1 0 0,-13 0-32 0 0,-1-2 0 0 0,0 0 1 0 0,23-13-1 0 0,-59 41-56 0 0,-42 38 107 0 0,53-56-79 0 0,21 8 66 0 0,-12-8-457 0 0,0 0 0 0 0,-1 0-1 0 0,1-1 1 0 0,0 0 0 0 0,0 0 0 0 0,15-3 0 0 0,-7 0-1511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59 10479 0 0,'0'0'950'0'0,"1"-2"-782"0"0,28-55 5917 0 0,-34 58-5942 0 0,1-1 1 0 0,-1 1-1 0 0,1 0 0 0 0,-1 0 1 0 0,1 0-1 0 0,-1 1 0 0 0,1 0 0 0 0,0 0 1 0 0,0 0-1 0 0,-6 4 0 0 0,-6 4-148 0 0,-17 17 0 0 0,15-13 64 0 0,-29 25-49 0 0,2 1-1 0 0,2 2 0 0 0,2 3 1 0 0,-67 91-1 0 0,97-119-25 0 0,1 1 1 0 0,0-1-1 0 0,1 2 0 0 0,0-1 1 0 0,2 1-1 0 0,0 0 0 0 0,-6 32 1 0 0,11-40 14 0 0,1 1 0 0 0,0-1 0 0 0,0 1 0 0 0,1-1 0 0 0,1 1 0 0 0,0-1 0 0 0,0 1 1 0 0,1-1-1 0 0,1 1 0 0 0,0-1 0 0 0,0 0 0 0 0,1 0 0 0 0,1-1 0 0 0,9 17 0 0 0,0-4 1 0 0,2-1 0 0 0,0-1 0 0 0,32 32 0 0 0,66 50 0 0 0,-41-39 0 0 0,-13-10 6 0 0,74 71 29 0 0,-109-99-29 0 0,-2 1 0 0 0,0 1-1 0 0,19 32 1 0 0,-35-48 2 0 0,0 1-1 0 0,-1-1 1 0 0,-1 1-1 0 0,0 0 1 0 0,-1 0-1 0 0,0 0 0 0 0,-1 1 1 0 0,0 0-1 0 0,-1-1 1 0 0,-1 1-1 0 0,0 0 1 0 0,-2 23-1 0 0,-1-21 6 0 0,-1 0-1 0 0,0 0 1 0 0,-1 0 0 0 0,0-1-1 0 0,-2 0 1 0 0,0 0 0 0 0,0 0-1 0 0,-2-1 1 0 0,1 1 0 0 0,-17 20-1 0 0,-135 151 311 0 0,79-96-132 0 0,56-64-103 0 0,23-25 32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9671 0 0,'0'0'10067'0'0,"-1"2"-9918"0"0,-13 25-133 0 0,-12 33 263 0 0,19-42-121 0 0,-1-1 0 0 0,-14 25-1 0 0,14-29-95 0 0,-12 24 0 0 0,18-31-26 0 0,0 0 0 0 0,-1 0 0 0 0,2 0 0 0 0,-1 0 0 0 0,1 0 0 0 0,-1 12 0 0 0,2-16 192 0 0,0-2-210 0 0,0 0-1 0 0,1 1 1 0 0,-1-1 0 0 0,0 1-1 0 0,0-1 1 0 0,1 0 0 0 0,-1 1-1 0 0,1-1 1 0 0,-1 0 0 0 0,0 1-1 0 0,1-1 1 0 0,-1 0 0 0 0,1 1-1 0 0,-1-1 1 0 0,1 0 0 0 0,-1 0-1 0 0,0 0 1 0 0,1 1 0 0 0,-1-1-1 0 0,1 0 1 0 0,0 0 0 0 0,12 3 159 0 0,-6-3-41 0 0,0 0 0 0 0,-1-1 1 0 0,1 0-1 0 0,0 0 1 0 0,0 0-1 0 0,10-5 1 0 0,41-17 397 0 0,-48 18-482 0 0,4-1 57 0 0,4-2 1 0 0,29-17-1 0 0,-43 23-100 0 0,0-1 1 0 0,-1 1-1 0 0,1-1 1 0 0,-1 0-1 0 0,1 0 0 0 0,-1-1 1 0 0,0 1-1 0 0,0-1 1 0 0,0 1-1 0 0,-1-1 1 0 0,0 0-1 0 0,1 0 0 0 0,1-5 1 0 0,-3 7-2 0 0,-1 1-1 0 0,1-1 1 0 0,-1 0 0 0 0,0 1 0 0 0,1-1 0 0 0,-1 0 0 0 0,0 1-1 0 0,0-1 1 0 0,0 0 0 0 0,0 1 0 0 0,-1-1 0 0 0,1 0-1 0 0,0 1 1 0 0,-1-1 0 0 0,1 1 0 0 0,-1-1 0 0 0,1 0-1 0 0,-2-2 1 0 0,0 2-7 0 0,1 0-1 0 0,-1 0 0 0 0,0 0 0 0 0,0 1 1 0 0,1-1-1 0 0,-1 0 0 0 0,0 1 0 0 0,-1-1 1 0 0,1 1-1 0 0,0 0 0 0 0,-3-2 1 0 0,-4 0-131 0 0,0 0 0 0 0,0 1 0 0 0,0 0 1 0 0,0 0-1 0 0,-15-1 0 0 0,-3 2-4216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3679 0 0,'-9'0'13426'0'0,"12"28"-13166"0"0,-1 1 0 0 0,-3 47 1 0 0,-14 58-22 0 0,12-111-215 0 0,-11 103 311 0 0,13-110-295 0 0,1 1 1 0 0,1 0-1 0 0,0-1 1 0 0,2 0 0 0 0,5 26-1 0 0,-3-28-40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 6911 0 0,'-5'-1'342'0'0,"1"-1"-342"0"0,-1 0 0 0 0,0 1-1 0 0,1 0 1 0 0,-9-1 0 0 0,12 2 196 0 0,-1 0-1 0 0,1 0 1 0 0,-1 0 0 0 0,1 1-1 0 0,0-1 1 0 0,-1 0 0 0 0,1 1 0 0 0,0-1-1 0 0,-1 0 1 0 0,1 1 0 0 0,0 0 0 0 0,0-1-1 0 0,0 1 1 0 0,-1 0 0 0 0,1 0-1 0 0,0-1 1 0 0,0 1 0 0 0,0 0 0 0 0,0 0-1 0 0,-1 2 1 0 0,-3 9 3488 0 0,4 6-2867 0 0,1-15-518 0 0,1 4-149 0 0,-1 0 0 0 0,1 0-1 0 0,1 0 1 0 0,0 0 0 0 0,0 0 0 0 0,0 0 0 0 0,1-1-1 0 0,0 1 1 0 0,0-1 0 0 0,0 0 0 0 0,9 12 0 0 0,-3-6 74 0 0,2 0 1 0 0,-1 0 0 0 0,1-1-1 0 0,17 13 1 0 0,-4-6-23 0 0,0-1 0 0 0,1-2 0 0 0,28 13 0 0 0,83 31 1184 0 0,-82-37-717 0 0,100 55 0 0 0,-154-77-669 0 0,11 6-21 0 0,-1 1 1 0 0,0 0-1 0 0,0 0 0 0 0,14 16 0 0 0,-21-21 4 0 0,-1 1 0 0 0,0 0-1 0 0,0 1 1 0 0,0-1 0 0 0,0 0-1 0 0,0 1 1 0 0,-1-1 0 0 0,0 1-1 0 0,1-1 1 0 0,-1 1 0 0 0,-1 0-1 0 0,1-1 1 0 0,0 1 0 0 0,-1 0-1 0 0,0-1 1 0 0,0 1-1 0 0,0 0 1 0 0,0 0 0 0 0,-2 5-1 0 0,1-3-405 0 0,-1 0 0 0 0,0 0 0 0 0,0-1-1 0 0,0 1 1 0 0,-1-1 0 0 0,0 1-1 0 0,-4 6 1 0 0,1-3-1436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25 13847 0 0,'-7'-14'1479'0'0,"6"14"-1422"0"0,1-1 0 0 0,0 0 1 0 0,-1 1-1 0 0,1-1 0 0 0,0 0 0 0 0,-1 1 1 0 0,1-1-1 0 0,-1 1 0 0 0,1-1 0 0 0,-1 1 1 0 0,0-1-1 0 0,1 1 0 0 0,-1-1 1 0 0,1 1-1 0 0,-1-1 0 0 0,0 1 0 0 0,1 0 1 0 0,-1-1-1 0 0,0 1 0 0 0,0 0 0 0 0,1 0 1 0 0,-1-1-1 0 0,0 1 0 0 0,0 0 0 0 0,1 0 1 0 0,-1 0-1 0 0,0 0 0 0 0,0 0 0 0 0,1 0 1 0 0,-3 0-1 0 0,1 1 97 0 0,0 0-1 0 0,0 0 1 0 0,0 0 0 0 0,0 0 0 0 0,0 0 0 0 0,1 1-1 0 0,-4 1 1 0 0,2-1 30 0 0,-50 43 614 0 0,2 2-1 0 0,-62 74 1 0 0,69-73-411 0 0,15-16-129 0 0,-153 179 460 0 0,163-190-712 0 0,-2-2 28 0 0,20-17-149 0 0,3-3-77 0 0,0 0 115 0 0,0 0 0 0 0,0 0 0 0 0,0 0 1 0 0,0 0-1 0 0,-1 0 0 0 0,4-3 0 0 0,0 0-119 0 0,8-5-1521 0 0,3-1-5341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 5063 0 0,'8'-12'12765'0'0,"-18"20"-11492"0"0,-13 15-1919 0 0,-29 40 646 0 0,-2 2 0 0 0,-78 120 0 0 0,125-172 0 0 0,0 0 0 0 0,1 0 0 0 0,0 1 0 0 0,1 0 0 0 0,1 0 0 0 0,0 1 0 0 0,1-1 0 0 0,1 1 0 0 0,-2 24 0 0 0,4-32 0 0 0,1 1 0 0 0,-1-1 0 0 0,1 0 0 0 0,0 1 0 0 0,1-1 0 0 0,0 0 0 0 0,0 0 0 0 0,1 0 0 0 0,4 8 0 0 0,-5-10 0 0 0,2 0 0 0 0,-1 0 0 0 0,0-1 0 0 0,1 1 0 0 0,0-1 0 0 0,0 0 0 0 0,1 0 0 0 0,-1 0 0 0 0,1 0 0 0 0,-1-1 0 0 0,1 0 0 0 0,10 5 0 0 0,-3-3-336 0 0,-1 0-1 0 0,1-1 1 0 0,0 0 0 0 0,0-1-1 0 0,1-1 1 0 0,13 2 0 0 0,-12-4-5494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0,'0'0'7594'0'0,"1"2"-7189"0"0,75 97 2940 0 0,-48-69-2391 0 0,2-1-1 0 0,46 35 0 0 0,-69-58-853 0 0,142 106 744 0 0,-140-105-842 0 0,1 0 1 0 0,0 0-1 0 0,0-1 0 0 0,0 0 0 0 0,1-1 1 0 0,0 0-1 0 0,0-1 0 0 0,15 4 0 0 0,-24-8-194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8751 0 0,'0'0'6136'0'0,"-8"2"-4905"0"0,1 3-1099 0 0,-1 0-1 0 0,1 1 1 0 0,0-1-1 0 0,1 2 1 0 0,-1-1 0 0 0,-7 10-1 0 0,10-11-75 0 0,-58 70 158 0 0,34-38-188 0 0,-39 36 1 0 0,-59 67 714 0 0,112-122-613 0 0,10-14-113 0 0,-52 60 227 0 0,47-54-352 0 0,-1-1 1 0 0,-1 0-1 0 0,-22 15 1 0 0,32-23-280 0 0,6-10-7329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 4143 0 0,'-14'-5'14755'0'0,"394"-27"-12134"0"0,-362 29-2803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 4143 0 0,'0'0'191'0'0,"0"-9"26"0"0,-3 38 9412 0 0,-5 9-4846 0 0,-15 53-3757 0 0,-3 18-558 0 0,22-91-424 0 0,-6 34 44 0 0,10-48-88 0 0,-1 1 0 0 0,1 0 0 0 0,0-1 0 0 0,1 1 0 0 0,-1 0 1 0 0,1-1-1 0 0,0 1 0 0 0,2 7 0 0 0,-2-11-523 0 0,0 1 1 0 0,-1 0 0 0 0,1-1-1 0 0,0 1 1 0 0,1-1-1 0 0,-1 1 1 0 0,0-1 0 0 0,0 0-1 0 0,1 1 1 0 0,1 1-1 0 0,8 4-5857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15663 0 0,'0'0'1207'0'0,"-9"1"-742"0"0,4 1-371 0 0,0 1-1 0 0,0 0 1 0 0,0 1 0 0 0,1-1-1 0 0,-1 1 1 0 0,1-1-1 0 0,0 1 1 0 0,0 1 0 0 0,-7 8-1 0 0,1-1 82 0 0,-35 43 448 0 0,-72 117 0 0 0,93-133-532 0 0,20-33-73 0 0,-302 444 1355 0 0,232-354-1179 0 0,-71 92 88 0 0,133-172-365 0 0,0 0 1 0 0,2 1-1 0 0,-13 26 0 0 0,21-33 97 0 0,-2 1-3676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12895 0 0,'0'0'1451'0'0,"-2"1"-840"0"0,-8 8 77 0 0,0 1 0 0 0,1 0 0 0 0,0 1 1 0 0,-15 21-1 0 0,-26 53 289 0 0,30-44-734 0 0,2 0 0 0 0,1 1-1 0 0,-18 71 1 0 0,33-100-481 0 0,0-1 0 0 0,0 16-1 0 0,1-17-523 0 0,1 1-532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11519 0 0,'0'0'1336'0'0,"1"-1"-553"0"0,56-18 2350 0 0,4-3-1537 0 0,1 3 0 0 0,66-11 0 0 0,-33 14-1701 0 0,-70 6-2644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18 119 11743 0 0,'-8'0'1068'0'0,"-1"0"954"0"0,11-7-893 0 0,0 5-998 0 0,-1-1 1 0 0,1 1 0 0 0,0-1-1 0 0,0 1 1 0 0,0 0-1 0 0,0 0 1 0 0,0 0-1 0 0,0 0 1 0 0,1 1-1 0 0,4-4 1 0 0,30-12 885 0 0,-23 10-580 0 0,-9 5-322 0 0,95-39 1809 0 0,-86 37-1717 0 0,0 0-1 0 0,1 0 1 0 0,-1 2 0 0 0,1 0 0 0 0,20-1 0 0 0,-36 18-135 0 0,0-8-71 0 0,-1-1-1 0 0,1 1 1 0 0,-2-1-1 0 0,1 1 1 0 0,-1-1 0 0 0,0 0-1 0 0,0 0 1 0 0,-8 10-1 0 0,-36 43 51 0 0,41-52-43 0 0,-18 20 1 0 0,-80 83-223 0 0,99-105 172 0 0,0-1 1 0 0,1 1-1 0 0,-1 0 1 0 0,1 0-1 0 0,0 0 1 0 0,0 0-1 0 0,1 1 1 0 0,-1 0-1 0 0,1 0 1 0 0,0 0-1 0 0,1 0 1 0 0,-1 0-1 0 0,1 0 1 0 0,-1 11-1 0 0,2-10-16 0 0,2-6 62 0 0,0 0 0 0 0,0 0 0 0 0,1 0 1 0 0,-1 0-1 0 0,0 0 0 0 0,0 0 1 0 0,1 0-1 0 0,-1 0 0 0 0,0-1 0 0 0,1 1 1 0 0,-1-1-1 0 0,1 1 0 0 0,1 0 1 0 0,2 0 62 0 0,-1-1 1 0 0,1 1-1 0 0,-1-1 1 0 0,0 1 0 0 0,1-1-1 0 0,-1-1 1 0 0,1 1 0 0 0,-1-1-1 0 0,5 0 1 0 0,43-15 611 0 0,-17 4-280 0 0,16 2 59 0 0,62-6 0 0 0,-26 5-430 0 0,-71 9-249 0 0,-1 1-2154 0 0,-3-2-3346 0 0,1-2-1114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4143 0 0,'0'0'319'0'0,"-15"11"3814"0"0,14-10-3804 0 0,1 1-1 0 0,-1 0 1 0 0,0 0-1 0 0,0 0 1 0 0,1 0-1 0 0,-1 0 1 0 0,1 0-1 0 0,-1 0 0 0 0,1 0 1 0 0,0 0-1 0 0,0 0 1 0 0,0 0-1 0 0,0 0 1 0 0,0 0-1 0 0,1 3 1 0 0,0-1-56 0 0,0 0 0 0 0,1 0 0 0 0,-1 0 0 0 0,1 1 1 0 0,0-1-1 0 0,4 6 0 0 0,1-1-97 0 0,0 0 1 0 0,0-1-1 0 0,0 0 1 0 0,1 0-1 0 0,10 7 1 0 0,8 3 409 0 0,51 27 0 0 0,-57-34-361 0 0,0 0-1 0 0,0 1 1 0 0,-1 1 0 0 0,-1 1-1 0 0,25 23 1 0 0,-38-31-170 0 0,0 0-1 0 0,0 0 1 0 0,-1 1 0 0 0,0-1 0 0 0,0 1 0 0 0,0 0-1 0 0,-1 0 1 0 0,0 0 0 0 0,-1 0 0 0 0,1 0-1 0 0,1 13 1 0 0,-3-10-18 0 0,0 1-1 0 0,-1 0 0 0 0,0 0 1 0 0,0-1-1 0 0,-1 1 0 0 0,-1 0 1 0 0,-3 15-1 0 0,-3-1 7 0 0,-1 0 0 0 0,-2-1 0 0 0,0 0 0 0 0,-1-1 0 0 0,-30 43 1 0 0,2-13 10 0 0,-84 83 1 0 0,52-60-7003 0 0,62-67 1037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208 314 11519 0 0,'-59'17'3372'0'0,"40"-11"-1777"0"0,-22 4 0 0 0,32-9-1542 0 0,1 0 1 0 0,-1 0 0 0 0,0-2 0 0 0,0 1 0 0 0,0-1 0 0 0,-13-3 0 0 0,22 4-48 0 0,-1 0 0 0 0,0 0 0 0 0,0-1 1 0 0,1 1-1 0 0,-1-1 0 0 0,0 1 0 0 0,0 0 0 0 0,1-1 0 0 0,-1 1 0 0 0,1-1 1 0 0,-1 0-1 0 0,0 1 0 0 0,1-1 0 0 0,-1 0 0 0 0,1 1 0 0 0,-1-1 1 0 0,1 0-1 0 0,0 1 0 0 0,-1-1 0 0 0,1 0 0 0 0,0 0 0 0 0,-1 1 0 0 0,1-1 1 0 0,0 0-1 0 0,0 0 0 0 0,0 0 0 0 0,0 0 0 0 0,0 1 0 0 0,0-1 1 0 0,0 0-1 0 0,0-1 0 0 0,5-26-12 0 0,-5 27 6 0 0,4-13-343 0 0,2 0-1 0 0,-1 0 1 0 0,2 1 0 0 0,0 0 0 0 0,0 0 0 0 0,14-18 0 0 0,62-65-1609 0 0,-73 87 2076 0 0,0 0 0 0 0,0 1 0 0 0,1 0 0 0 0,0 0 0 0 0,0 1 0 0 0,1 1 0 0 0,0 0 0 0 0,0 0 0 0 0,0 1 0 0 0,1 1 0 0 0,13-3 0 0 0,-23 6-28 0 0,1 0-1 0 0,-1 1 0 0 0,1 0 1 0 0,-1 0-1 0 0,0 0 1 0 0,1 0-1 0 0,-1 0 0 0 0,1 0 1 0 0,-1 1-1 0 0,0 0 1 0 0,1 0-1 0 0,-1 0 0 0 0,0 0 1 0 0,0 0-1 0 0,0 1 1 0 0,0-1-1 0 0,5 4 0 0 0,-4-2 9 0 0,-1 0 0 0 0,1 0-1 0 0,-1 1 1 0 0,0-1-1 0 0,0 1 1 0 0,0 0-1 0 0,0 0 1 0 0,-1 0 0 0 0,1 0-1 0 0,-1 1 1 0 0,2 6-1 0 0,-2-7-17 0 0,2 6 138 0 0,0 1 1 0 0,-1 0-1 0 0,2 12 0 0 0,-4-19-199 0 0,-1 0-1 0 0,0 0 1 0 0,0 0-1 0 0,0 0 1 0 0,0 0 0 0 0,-1 0-1 0 0,0 0 1 0 0,0-1-1 0 0,0 1 1 0 0,0 0 0 0 0,0 0-1 0 0,-3 4 1 0 0,0 0-1 0 0,-1-1 0 0 0,0 0 0 0 0,0 0-1 0 0,0-1 1 0 0,-1 0 0 0 0,0 0 0 0 0,-13 10 0 0 0,-53 32 208 0 0,52-35-214 0 0,-87 47-2036 0 0,97-56 980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17 7367 0 0,'0'0'667'0'0,"-4"-9"-534"0"0,1 2 3101 0 0,-15 27-1160 0 0,-20 41-520 0 0,-47 106 0 0 0,65-125-1411 0 0,-72 165 840 0 0,-55 109-79 0 0,145-314-901 0 0,-3 7 14 0 0,0 1 0 0 0,1-1 0 0 0,-5 14-1 0 0,8-12 8 0 0,1-10-50 0 0,1 0 0 0 0,-1 0 1 0 0,1 0-1 0 0,-1 0 0 0 0,1 0 0 0 0,-1 0 0 0 0,1 0 0 0 0,0 0 0 0 0,0 0 0 0 0,-1 0 0 0 0,1 0 0 0 0,0-1 1 0 0,0 1-1 0 0,0 0 0 0 0,0 0 0 0 0,0-1 0 0 0,0 1 0 0 0,0-1 0 0 0,0 1 0 0 0,0-1 0 0 0,0 1 1 0 0,0-1-1 0 0,0 0 0 0 0,0 1 0 0 0,1-1 0 0 0,-1 0 0 0 0,0 0 0 0 0,0 0 0 0 0,0 0 0 0 0,0 0 1 0 0,1 0-1 0 0,-1 0 0 0 0,0 0 0 0 0,0-1 0 0 0,0 1 0 0 0,0 0 0 0 0,2-1 0 0 0,12-4-578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11519 0 0,'0'0'887'0'0,"0"3"-583"0"0,-1 8 428 0 0,0 0 0 0 0,1 1 0 0 0,1 0 0 0 0,-1-1 0 0 0,2 0 0 0 0,0 1 0 0 0,0-1 0 0 0,8 21 0 0 0,-2-11-69 0 0,2 0 0 0 0,0 0 0 0 0,22 30 0 0 0,-14-24-254 0 0,1-1 1 0 0,1 0-1 0 0,1-1 0 0 0,35 31 1 0 0,-46-48-387 0 0,-1 0 1 0 0,1-1-1 0 0,0-1 1 0 0,0 0-1 0 0,1 0 1 0 0,0-1-1 0 0,0 0 1 0 0,0-1-1 0 0,1 0 1 0 0,-1-1-1 0 0,1 0 0 0 0,0-1 1 0 0,0 0-1 0 0,0-1 1 0 0,16 0-1 0 0,-14-2-641 0 0,-1 0 0 0 0,1-1-1 0 0,-1 0 1 0 0,1-1 0 0 0,-1-1 0 0 0,0 0-1 0 0,17-8 1 0 0,-7-1-1001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12439 0 0,'-2'1'958'0'0,"-18"19"125"0"0,0 0 1 0 0,-29 40-1 0 0,0 1 420 0 0,-91 78-221 0 0,86-87-1279 0 0,-8 13 167 0 0,54-55-404 0 0,0 0-1 0 0,1 1 0 0 0,1 0 0 0 0,-11 22 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0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1375 0 0,'0'0'66'0'0,"3"0"-8"0"0,2 1-2754 0 0,1 0 3857 0 0,-3-1 777 0 0,-1 0 1 0 0,1 0 0 0 0,-1 0 0 0 0,1 0 0 0 0,-1-1 0 0 0,5 0 0 0 0,3-3-172 0 0,-8 3-1723 0 0,81-34 2362 0 0,-70 30-2094 0 0,0 1 0 0 0,1 0 0 0 0,-1 1 0 0 0,20-1 0 0 0,-25 4-326 0 0,-1 0 0 0 0,1 0 0 0 0,9 3 0 0 0,5 0-1436 0 0,-11-3-54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11055 0 0,'2'-1'852'0'0,"13"-18"-482"0"0,-12 14 38 0 0,0 1 0 0 0,1 0 0 0 0,-1 0 1 0 0,1 0-1 0 0,0 0 0 0 0,5-4 0 0 0,-3 5 247 0 0,55-34 2800 0 0,-55 33-3387 0 0,0 2 0 0 0,0-1 0 0 0,0 1 0 0 0,1 0-1 0 0,-1 0 1 0 0,1 0 0 0 0,0 1 0 0 0,9 0 0 0 0,-13 1-67 0 0,0 0 0 0 0,0 1 0 0 0,-1-1 0 0 0,1 1 0 0 0,0 0 0 0 0,0 0 0 0 0,-1 0-1 0 0,1 0 1 0 0,-1 0 0 0 0,4 3 0 0 0,25 19-829 0 0,-17-12-399 0 0,0 0 128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16671 0 0,'0'0'6033'0'0,"1"-1"-5539"0"0,5-3-321 0 0,-1 0 1 0 0,1 1-1 0 0,0-1 0 0 0,0 1 1 0 0,0 1-1 0 0,0-1 1 0 0,9-2-1 0 0,49-8 221 0 0,-32 7-241 0 0,280-48 230 0 0,-62 11-238 0 0,-225 38-159 0 0,11-2-53 0 0,1 1 1 0 0,-1 2 0 0 0,46 0-1 0 0,-79 4 26 0 0,1 0-1 0 0,0 1 0 0 0,0 0 1 0 0,-1 0-1 0 0,6 1 0 0 0,5 3-2286 0 0,-12 9-268 0 0,-2 0 683 0 0,-2 0-237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31 11055 0 0,'3'-8'1144'0'0,"-2"8"-1105"0"0,-1-1 1 0 0,0 0-1 0 0,0 1 0 0 0,0-1 0 0 0,1 1 0 0 0,-1-1 0 0 0,0 0 1 0 0,0 0-1 0 0,0 1 0 0 0,0-1 0 0 0,0 0 0 0 0,0 1 0 0 0,0-1 0 0 0,0 0 1 0 0,-1 1-1 0 0,1-1 0 0 0,0 0 0 0 0,0 1 0 0 0,0-1 0 0 0,-1 1 0 0 0,1-1 1 0 0,0 0-1 0 0,-1 1 0 0 0,1-1 0 0 0,-1 1 0 0 0,1-1 0 0 0,0 1 1 0 0,-1-1-1 0 0,1 1 0 0 0,-1-1 0 0 0,0 1 0 0 0,1-1 0 0 0,-1 1 0 0 0,1 0 1 0 0,-1-1-1 0 0,1 1 0 0 0,-1 0 0 0 0,0 0 0 0 0,1-1 0 0 0,-1 1 0 0 0,0 0 1 0 0,1 0-1 0 0,-1 0 0 0 0,0 0 0 0 0,1 0 0 0 0,-1 0 0 0 0,0 0 1 0 0,0 0-1 0 0,0 0 108 0 0,-9 0 28 0 0,0 0 0 0 0,0 1 0 0 0,0 0 0 0 0,0 0 0 0 0,0 1 0 0 0,0 0 0 0 0,1 1 0 0 0,-1 0 0 0 0,1 1 0 0 0,-10 5 0 0 0,-13 8-196 0 0,-42 30-1 0 0,63-40 58 0 0,-25 20 7 0 0,1 0-1 0 0,2 3 0 0 0,1 0 1 0 0,-35 44-1 0 0,-102 149 189 0 0,136-176-207 0 0,6-9-10 0 0,2 1 0 0 0,1 2 0 0 0,-20 48 1 0 0,35-69-12 0 0,2 1 1 0 0,0-1 0 0 0,2 1-1 0 0,0 0 1 0 0,1 1 0 0 0,1-1-1 0 0,1 1 1 0 0,1 0 0 0 0,2 21-1 0 0,1-28 10 0 0,1 0-1 0 0,0 0 1 0 0,1 0-1 0 0,1 0 0 0 0,0 0 1 0 0,2-1-1 0 0,-1 0 1 0 0,1-1-1 0 0,17 24 1 0 0,8 6 67 0 0,54 55 1 0 0,-82-93-79 0 0,18 18 17 0 0,102 119 175 0 0,-107-120-105 0 0,-1 1-1 0 0,-1 0 1 0 0,-1 2 0 0 0,18 42-1 0 0,-26-52-19 0 0,-2 0 0 0 0,0 0-1 0 0,0 1 1 0 0,-2-1 0 0 0,0 1 0 0 0,-1 0-1 0 0,0-1 1 0 0,-1 1 0 0 0,-1 0 0 0 0,0 0-1 0 0,-2-1 1 0 0,1 1 0 0 0,-2-1-1 0 0,0 1 1 0 0,-1-1 0 0 0,0-1 0 0 0,-2 1-1 0 0,1-1 1 0 0,-15 22 0 0 0,-17 19 436 0 0,7-10-1446 0 0,12-14-4142 0 0,16-24-741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9935 0 0,'0'0'1083'0'0,"-1"1"-923"0"0,-27 24 640 0 0,20-19-223 0 0,1 0 0 0 0,-1 1 0 0 0,1 0 0 0 0,1 0-1 0 0,-7 8 1 0 0,13-14-512 0 0,-3 3 214 0 0,0 0 0 0 0,0 1 0 0 0,0-1 1 0 0,1 0-1 0 0,0 1 0 0 0,0-1 0 0 0,0 1 0 0 0,1 0 0 0 0,0 0 0 0 0,-2 6 0 0 0,-14 70 1270 0 0,3-19-1010 0 0,13-58-462 0 0,1 0 1 0 0,-1-1 0 0 0,1 1-1 0 0,0 0 1 0 0,1 4-1 0 0,0-6 75 0 0,0-1 10 0 0,1 1-101 0 0,1 0 0 0 0,-1-1 0 0 0,1 1 0 0 0,-1-1 0 0 0,1 0 0 0 0,0 0 0 0 0,-1 0 0 0 0,1 0 0 0 0,0 0 0 0 0,0-1 0 0 0,0 1 0 0 0,0-1 0 0 0,0 0 0 0 0,0 0 0 0 0,0 0 0 0 0,0 0 0 0 0,0 0 0 0 0,-1-1 0 0 0,1 1 0 0 0,5-2 0 0 0,2-1 29 0 0,-1 0 1 0 0,0 0-1 0 0,1-1 0 0 0,-1 0 0 0 0,9-6 0 0 0,-12 6-81 0 0,1 0-1 0 0,-1-1 1 0 0,-1 0 0 0 0,1 0-1 0 0,-1 0 1 0 0,0-1 0 0 0,8-10-1 0 0,-11 13-36 0 0,0-1 0 0 0,0 1-1 0 0,0 0 1 0 0,0 0 0 0 0,-1-1 0 0 0,0 1-1 0 0,1-1 1 0 0,-1 0 0 0 0,-1 1-1 0 0,1-1 1 0 0,0 0 0 0 0,-1 1 0 0 0,0-1-1 0 0,0 0 1 0 0,0 0 0 0 0,0 1-1 0 0,-1-6 1 0 0,0 7 9 0 0,0 0 1 0 0,0 0-1 0 0,0 0 0 0 0,1 1 1 0 0,-2-1-1 0 0,1 1 1 0 0,0-1-1 0 0,0 0 0 0 0,0 1 1 0 0,-1 0-1 0 0,1-1 0 0 0,-1 1 1 0 0,1 0-1 0 0,-1 0 0 0 0,0 0 1 0 0,1 0-1 0 0,-1 0 0 0 0,0 0 1 0 0,-2 0-1 0 0,-5-3-16 0 0,-1 1 1 0 0,-16-2-1 0 0,4 0-4 0 0,13 2-6 0 0,-14-3-346 0 0,27-10-2337 0 0,1 4 1280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6447 0 0,'2'-2'298'0'0,"21"-16"4415"0"0,-27 31-2422 0 0,-5 13-876 0 0,-18 34 1 0 0,14-35-426 0 0,-10 33 1 0 0,12-18-343 0 0,2 1 1 0 0,-6 71-1 0 0,9-64-559 0 0,3-27-324 0 0,-7 23 0 0 0,2-16-5389 0 0,3-12-606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3679 0 0,'-1'0'284'0'0,"-21"3"-135"0"0,-22 5 8524 0 0,45-7-8546 0 0,0 1 0 0 0,0 0 0 0 0,0 0 0 0 0,0-1 0 0 0,0 1 0 0 0,0 0 0 0 0,0-1 0 0 0,1 0 0 0 0,2 3 0 0 0,-2-1 91 0 0,23 23 959 0 0,-6-6-469 0 0,-1 0 0 0 0,16 24 0 0 0,47 103 974 0 0,-29-50-1076 0 0,-40-74-519 0 0,2 0 1 0 0,1-1 0 0 0,33 37-1 0 0,-42-52-72 0 0,1-1 1 0 0,-1 0-1 0 0,1-1 0 0 0,1 0 1 0 0,-1 0-1 0 0,1 0 1 0 0,-1-1-1 0 0,1 0 0 0 0,1 0 1 0 0,-1-1-1 0 0,0 0 0 0 0,1-1 1 0 0,0 0-1 0 0,-1 0 0 0 0,13 1 1 0 0,-3-3-112 0 0,1 0-1 0 0,0-1 1 0 0,-1 0-1 0 0,36-9 1 0 0,-41 6-1829 0 0,-1 0 1 0 0,15-6-1 0 0,-4-2-4182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8551 0 0,'0'0'3296'0'0,"0"2"-2953"0"0,-2 5 22 0 0,1-1 0 0 0,-2 1-1 0 0,1-1 1 0 0,-1 0 0 0 0,0 0 0 0 0,0 0 0 0 0,0 0-1 0 0,-8 9 1 0 0,-41 44 983 0 0,27-32-1043 0 0,-37 42 339 0 0,-113 98 0 0 0,157-152-594 0 0,0-1-1 0 0,-1 0 1 0 0,0-1 0 0 0,-1-1 0 0 0,-34 15 0 0 0,33-17-361 0 0,20-9 51 0 0,2-3-11 0 0,22-24-1015 0 0,-3 9 180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 9759 0 0,'0'0'2283'0'0,"9"-6"-495"0"0,-4 5-1344 0 0,1 0 1 0 0,-1 0-1 0 0,1 1 0 0 0,0 0 0 0 0,-1 0 1 0 0,1 0-1 0 0,0 1 0 0 0,7 1 1 0 0,-11-1-197 0 0,8 5 594 0 0,-8-4-829 0 0,-2-1-9 0 0,1 0 0 0 0,0 0 0 0 0,0 0 1 0 0,-1 0-1 0 0,1 0 0 0 0,-1 0 0 0 0,1 0 0 0 0,-1 0 0 0 0,1 0 1 0 0,-1 0-1 0 0,1 0 0 0 0,-1 0 0 0 0,0 0 0 0 0,0 0 0 0 0,0 1 0 0 0,0-1 1 0 0,0 0-1 0 0,0 0 0 0 0,0 0 0 0 0,0 2 0 0 0,0 0 5 0 0,-1 1 0 0 0,1-1 1 0 0,-1 1-1 0 0,0-1 0 0 0,0 1 0 0 0,0-1 0 0 0,-1 0 0 0 0,1 1 0 0 0,-1-1 1 0 0,-3 4-1 0 0,1 0-1 0 0,0-2 1 0 0,0 1 0 0 0,-1-1-1 0 0,-7 7 1 0 0,-107 80 66 0 0,-6 5 381 0 0,125-97-443 0 0,0 0 0 0 0,0 0 0 0 0,-1 1 0 0 0,1-1 0 0 0,0 0 0 0 0,0 0 0 0 0,0 0 1 0 0,-1 0-1 0 0,1 1 0 0 0,0-1 0 0 0,0 0 0 0 0,0 0 0 0 0,0 1 0 0 0,0-1 0 0 0,-1 0 0 0 0,1 0 0 0 0,0 1 0 0 0,0-1 0 0 0,0 0 0 0 0,0 1 1 0 0,0-1-1 0 0,0 0 0 0 0,0 0 0 0 0,0 1 0 0 0,0-1 0 0 0,0 0 0 0 0,0 1 0 0 0,0-1 0 0 0,0 0 0 0 0,0 0 0 0 0,0 1 0 0 0,0-1 0 0 0,0 0 1 0 0,0 0-1 0 0,1 1 0 0 0,-1-1 0 0 0,0 0 0 0 0,0 0 0 0 0,0 1 0 0 0,1-1 0 0 0,13 7 198 0 0,-8-5-161 0 0,1-1 0 0 0,0 0 1 0 0,9 1-1 0 0,16-4 119 0 0,0-2 1 0 0,-1-1-1 0 0,60-17 0 0 0,-57 13-186 0 0,0 1-1 0 0,70-7 0 0 0,-98 15-261 0 0,-1 0 1 0 0,1 0-1 0 0,-1 1 1 0 0,1-1-1 0 0,7 3 1 0 0,-10-2-766 0 0,1 1-1 0 0,-1-1 1 0 0,1 1-1 0 0,-1-1 1 0 0,5 4 0 0 0,3 3-4718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11375 0 0,'0'0'5467'0'0,"2"1"-4978"0"0,5 0-220 0 0,1 1-1 0 0,0-1 0 0 0,0-1 1 0 0,-1 1-1 0 0,1-1 0 0 0,0-1 0 0 0,8-1 1 0 0,57-12 700 0 0,-46 8-722 0 0,203-28 1063 0 0,-67 13-2263 0 0,-161 21-199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4607 0 0,'-1'2'10994'0'0,"-17"33"-9772"0"0,-21 65 1 0 0,21-52-950 0 0,5-14-107 0 0,2 0-1 0 0,-8 45 0 0 0,16-58-95 0 0,0 0-1 0 0,1-1 0 0 0,1 1 1 0 0,1 0-1 0 0,4 28 0 0 0,-3-45-161 0 0,0 0 0 0 0,0 0-1 0 0,0 0 1 0 0,0 0 0 0 0,1-1-1 0 0,-1 1 1 0 0,1 0 0 0 0,0-1-1 0 0,0 1 1 0 0,1-1 0 0 0,-1 0 0 0 0,4 4-1 0 0,4 1-1155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 5983 0 0,'-1'0'274'0'0,"-26"-2"74"0"0,20 2 291 0 0,0-1 0 0 0,0 1 0 0 0,0 0 0 0 0,-13 2 1762 0 0,10 17 404 0 0,8-14-2617 0 0,1 1 0 0 0,0-1 0 0 0,1 1-1 0 0,0-1 1 0 0,-1 1 0 0 0,2 0 0 0 0,-1-1-1 0 0,1 1 1 0 0,-1-1 0 0 0,2 1 0 0 0,-1-1 0 0 0,4 9-1 0 0,0 0 305 0 0,1-1 0 0 0,0 0 0 0 0,15 21 1 0 0,3 0 578 0 0,45 49 1 0 0,38 25-29 0 0,-56-58-735 0 0,-40-38-105 0 0,1-1 1 0 0,1 0-1 0 0,0-1 0 0 0,27 16 1 0 0,-35-24-263 0 0,0 1 0 0 0,-1-1 0 0 0,1-1 0 0 0,1 1 0 0 0,-1-1 0 0 0,0 1 0 0 0,0-2 1 0 0,8 2-1 0 0,-10-2-286 0 0,1 0 0 0 0,0-1 0 0 0,-1 1 0 0 0,1-1 0 0 0,-1 0 1 0 0,0 0-1 0 0,1 0 0 0 0,-1 0 0 0 0,0 0 0 0 0,1-1 0 0 0,-1 1 1 0 0,0-1-1 0 0,5-4 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9991 0 0,'0'0'904'0'0,"-2"0"-745"0"0,-23 10-196 0 0,11-4 555 0 0,0-1 0 0 0,1 2 1 0 0,0-1-1 0 0,-21 16 1 0 0,17-6 158 0 0,0 0 0 0 0,2 1 1 0 0,-27 37-1 0 0,-21 23 448 0 0,52-66-966 0 0,0 2 0 0 0,0-1 0 0 0,-15 27 0 0 0,9-13-24 0 0,0-1 0 0 0,-32 34 0 0 0,-20 28-236 0 0,58-69-1032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46 6447 0 0,'-1'2'298'0'0,"-14"27"-86"0"0,-11 23 2088 0 0,11-17 5993 0 0,16-33-8169 0 0,0-1 0 0 0,0 0 0 0 0,0 0 0 0 0,0 0 0 0 0,0 0 0 0 0,0 0-1 0 0,0 0 1 0 0,1 0 0 0 0,-1 0 0 0 0,0-1 0 0 0,1 1 0 0 0,-1 0 0 0 0,0-1 0 0 0,1 1 0 0 0,-1-1 0 0 0,0 1 0 0 0,1-1 0 0 0,-1 0 0 0 0,1 0 0 0 0,-1 0 0 0 0,1 0-1 0 0,-1 0 1 0 0,2 0 0 0 0,5 0 239 0 0,0-1 0 0 0,14-2 0 0 0,16-7 191 0 0,0-1 1 0 0,69-32-1 0 0,-93 37-547 0 0,23-15 0 0 0,-33 19-7 0 0,0-1-1 0 0,0 0 1 0 0,0 0 0 0 0,0-1-1 0 0,-1 1 1 0 0,0-1 0 0 0,1 0 0 0 0,-1 0-1 0 0,3-6 1 0 0,-5 9-14 0 0,0 0 0 0 0,-1 0 0 0 0,1 0 0 0 0,-1 0 0 0 0,1 1 0 0 0,-1-1 0 0 0,0 0 0 0 0,1-1 0 0 0,-1 1 1 0 0,0 0-1 0 0,0 0 0 0 0,0 0 0 0 0,1 0 0 0 0,-1 0 0 0 0,0 0 0 0 0,-1 0 0 0 0,1 0 0 0 0,0 0 0 0 0,0 0 0 0 0,0 0 0 0 0,0 0 0 0 0,-1 0 0 0 0,1 0 0 0 0,-1 0 0 0 0,1 0 0 0 0,-1 0 0 0 0,1 0 0 0 0,-1 0 0 0 0,1 0 0 0 0,-1 0 0 0 0,0 1 0 0 0,1-1 0 0 0,-1 0 0 0 0,0 0 0 0 0,0 1 0 0 0,0-1 0 0 0,-1 0 0 0 0,-1-1-35 0 0,0 1 0 0 0,1 0-1 0 0,-1 0 1 0 0,0 1-1 0 0,0-1 1 0 0,0 1-1 0 0,0-1 1 0 0,0 1 0 0 0,0 0-1 0 0,0 0 1 0 0,0 0-1 0 0,-5 1 1 0 0,-15 4-111 0 0,0 1 1 0 0,0 0 0 0 0,1 2-1 0 0,-34 16 1 0 0,-83 53 37 0 0,92-49 110 0 0,22-14 18 0 0,-3 1 25 0 0,0 1-1 0 0,2 2 1 0 0,-49 41-1 0 0,71-55-26 0 0,0 0 0 0 0,1 1 1 0 0,-1-1-1 0 0,1 1 0 0 0,0 0 0 0 0,-5 9 0 0 0,7-12-2 0 0,1-1-1 0 0,-1 1 1 0 0,1-1-1 0 0,-1 1 1 0 0,1-1 0 0 0,-1 1-1 0 0,1-1 1 0 0,0 1-1 0 0,0 0 1 0 0,0-1-1 0 0,0 1 1 0 0,0-1 0 0 0,0 1-1 0 0,1 0 1 0 0,-1-1-1 0 0,0 1 1 0 0,1-1-1 0 0,-1 1 1 0 0,1-1 0 0 0,-1 1-1 0 0,1-1 1 0 0,0 0-1 0 0,0 1 1 0 0,0-1-1 0 0,0 0 1 0 0,0 0-1 0 0,0 1 1 0 0,0-1 0 0 0,2 1-1 0 0,4 3-274 0 0,1 0 1 0 0,0-1-1 0 0,-1 0 0 0 0,2-1 0 0 0,-1 0 0 0 0,0 0 1 0 0,1-1-1 0 0,-1 0 0 0 0,11 1 0 0 0,13 3-6507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13903 0 0,'0'0'3366'0'0,"1"-1"-2346"0"0,6-6-690 0 0,-1 1-1 0 0,1-1 1 0 0,0 2 0 0 0,0-1 0 0 0,1 1 0 0 0,0 0 0 0 0,0 1 0 0 0,0-1 0 0 0,16-4 0 0 0,10-3 164 0 0,40-8 0 0 0,-67 19-391 0 0,155-26 918 0 0,-77 15-703 0 0,126-15-1154 0 0,-202 27 65 0 0,0 0 0 0 0,0 0 0 0 0,8 1 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71 13247 0 0,'-11'1'507'0'0,"1"0"-66"0"0,0 0 0 0 0,-1-1 0 0 0,-18-1 4344 0 0,31 0-4684 0 0,-1 0-1 0 0,0 0 1 0 0,0 0 0 0 0,1 0-1 0 0,-1 1 1 0 0,0-1 0 0 0,1 0-1 0 0,-1 1 1 0 0,0-1 0 0 0,1 1-1 0 0,2-1 1 0 0,107-26 1404 0 0,-96 23-1401 0 0,74-20 548 0 0,-74 21-536 0 0,0 1 0 0 0,0 0-1 0 0,0 1 1 0 0,15 0 0 0 0,-27 2-95 0 0,0-1 0 0 0,0 0 0 0 0,0 1 0 0 0,0-1 1 0 0,0 1-1 0 0,4 2 0 0 0,1 3-8 0 0,-7-5-14 0 0,-1 0-1 0 0,0 0 1 0 0,1 1-1 0 0,-1-1 1 0 0,0 0-1 0 0,0 0 1 0 0,0 1-1 0 0,0-1 1 0 0,0 0 0 0 0,0 0-1 0 0,0 1 1 0 0,0-1-1 0 0,0 0 1 0 0,0 0-1 0 0,-1 1 1 0 0,1-1-1 0 0,-1 0 1 0 0,0 2-1 0 0,-13 24-32 0 0,12-23 32 0 0,-10 14 2 0 0,-1-1 0 0 0,-1 0 0 0 0,-1 0 0 0 0,0-2 0 0 0,-20 17 0 0 0,-18 18 0 0 0,16-14-19 0 0,-23 25-53 0 0,54-54 66 0 0,1 1 0 0 0,0-1 1 0 0,0 1-1 0 0,0 0 1 0 0,1 0-1 0 0,0 0 1 0 0,-3 11-1 0 0,5 0 6 0 0,2-19 0 0 0,0 1 0 0 0,0-1 0 0 0,0 1 0 0 0,0-1 0 0 0,0 1 0 0 0,0-1 0 0 0,0 1 0 0 0,0-1 0 0 0,0 1 0 0 0,1-1 0 0 0,-1 1 0 0 0,0-1 0 0 0,0 0 0 0 0,0 1 0 0 0,0-1 0 0 0,1 1 0 0 0,-1-1 0 0 0,0 0 0 0 0,1 1 0 0 0,-1-1 0 0 0,0 0 0 0 0,1 1 0 0 0,-1-1 0 0 0,0 0 0 0 0,1 1 0 0 0,-1-1 0 0 0,0 0 0 0 0,1 0 0 0 0,-1 1 0 0 0,1-1 0 0 0,-1 0 0 0 0,1 0 0 0 0,-1 0 0 0 0,0 0 0 0 0,1 0 0 0 0,0 1 0 0 0,0-1 0 0 0,4 2 21 0 0,1-1 0 0 0,-1 1 0 0 0,1-1-1 0 0,0 0 1 0 0,-1 0 0 0 0,1 0 0 0 0,9-1 0 0 0,45-5 278 0 0,-34 2-196 0 0,184-16 824 0 0,-56-2-883 0 0,-152 21-151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1375 0 0,'0'0'9320'0'0,"-6"8"-7024"0"0,-22 48 376 0 0,16-37-2486 0 0,-1 0 0 0 0,-16 19 0 0 0,-7 10 51 0 0,26-33-76 0 0,0 1 0 0 0,1 1 0 0 0,1-1-1 0 0,1 2 1 0 0,0-1 0 0 0,1 1 0 0 0,1 0 0 0 0,-4 22 0 0 0,7-29-28 0 0,1 1 0 0 0,1-1 0 0 0,-1 1 0 0 0,2-1 1 0 0,-1 0-1 0 0,2 1 0 0 0,0-1 0 0 0,0 0 0 0 0,1 0 0 0 0,0 0 1 0 0,1 0-1 0 0,0 0 0 0 0,0-1 0 0 0,11 16 0 0 0,-8-15-62 0 0,0-1 0 0 0,1-1 0 0 0,0 1 1 0 0,1-1-1 0 0,0-1 0 0 0,1 0 0 0 0,0 0 0 0 0,0 0 0 0 0,0-2 0 0 0,1 1 0 0 0,0-1 0 0 0,0-1 0 0 0,19 7 1 0 0,-4-4-111 0 0,1-1 1 0 0,-1-2 0 0 0,1-1 0 0 0,0 0 0 0 0,33-1 0 0 0,-27-2-955 0 0,2-1-317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3223 0 0,'0'0'9602'0'0,"1"1"-9160"0"0,9 11 116 0 0,0 1 0 0 0,0 0 0 0 0,12 23 0 0 0,10 14 202 0 0,-9-21-566 0 0,1-2-1 0 0,1-1 0 0 0,1-1 1 0 0,1-1-1 0 0,33 23 0 0 0,-49-40-174 0 0,0 2 0 0 0,-1-1 0 0 0,-1 2 0 0 0,0-1 0 0 0,15 20 0 0 0,-19-22-13 0 0,-1 1 1 0 0,0-1 0 0 0,-1 1 0 0 0,0-1 0 0 0,0 1-1 0 0,0 0 1 0 0,-1 0 0 0 0,0 0 0 0 0,-1 0-1 0 0,1 13 1 0 0,-1-7 14 0 0,-1 0-1 0 0,-1 0 1 0 0,0-1-1 0 0,-1 1 1 0 0,-1 0-1 0 0,0 0 1 0 0,0-1-1 0 0,-7 15 1 0 0,2-9 65 0 0,-1-1 1 0 0,-1 0 0 0 0,-1 0-1 0 0,-22 29 1 0 0,-6-3 199 0 0,-2-2 0 0 0,-84 67 0 0 0,32-32-432 0 0,92-76-852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285 330 6879 0 0,'0'0'623'0'0,"1"2"-468"0"0,-1-1-146 0 0,5 21 669 0 0,-5-20-629 0 0,0-1 0 0 0,0 0 0 0 0,0 0 0 0 0,0 0 0 0 0,-1 1 0 0 0,1-1 0 0 0,0 0 0 0 0,-1 0 0 0 0,1 0-1 0 0,-1 0 1 0 0,1 0 0 0 0,-1 0 0 0 0,0 0 0 0 0,1 0 0 0 0,-1 0 0 0 0,0 0 0 0 0,-1 1 0 0 0,-6 12 659 0 0,8-13-628 0 0,-1 0 0 0 0,1 0 1 0 0,-1 0-1 0 0,1 1 0 0 0,-1-1 0 0 0,0 0 0 0 0,0 0 0 0 0,1 0 0 0 0,-1 0 0 0 0,0 0 0 0 0,0 0 0 0 0,-2 1 0 0 0,-13 7 843 0 0,0-1-1 0 0,-1 0 1 0 0,0-1 0 0 0,-22 6-1 0 0,-2 1 322 0 0,38-13-1200 0 0,-1 0-1 0 0,1 0 1 0 0,0 0-1 0 0,0 0 1 0 0,0-1-1 0 0,-1 0 1 0 0,1 1-1 0 0,0-1 1 0 0,-1-1-1 0 0,1 1 1 0 0,0 0-1 0 0,0-1 1 0 0,-1 0 0 0 0,1 1-1 0 0,0-1 1 0 0,0 0-1 0 0,0-1 1 0 0,0 1-1 0 0,0-1 1 0 0,0 1-1 0 0,1-1 1 0 0,-1 0-1 0 0,0 0 1 0 0,-2-3-1 0 0,1 2 15 0 0,1-1 0 0 0,-1 0 1 0 0,1 0-1 0 0,0 0 0 0 0,1 0 0 0 0,-1 0 0 0 0,1-1 0 0 0,-1 0 0 0 0,1 1 1 0 0,1-1-1 0 0,-1 0 0 0 0,1 0 0 0 0,-1 0 0 0 0,0-9 0 0 0,2 1-126 0 0,0 1 0 0 0,1-1 1 0 0,1 1-1 0 0,0-1 0 0 0,0 1 0 0 0,1 0 0 0 0,1 0 0 0 0,0 0 0 0 0,1 0 0 0 0,9-17 1 0 0,-4 11-85 0 0,1 0 1 0 0,0 1 0 0 0,1 0 0 0 0,1 1 0 0 0,26-24 0 0 0,-25 27-122 0 0,0 1 1 0 0,1 1-1 0 0,29-18 1 0 0,-35 24 222 0 0,0 1 1 0 0,1 0 0 0 0,-1 1-1 0 0,1 0 1 0 0,0 0-1 0 0,0 1 1 0 0,0 0 0 0 0,18-1-1 0 0,-19 3 120 0 0,1 0 0 0 0,0 1 0 0 0,-1 0 0 0 0,1 0 0 0 0,0 1 0 0 0,-1 1 0 0 0,0-1 1 0 0,1 2-1 0 0,-1-1 0 0 0,15 9 0 0 0,-17-8 5 0 0,-1 0 1 0 0,0 1 0 0 0,0 0 0 0 0,0 0 0 0 0,-1 0 0 0 0,1 1 0 0 0,-1-1-1 0 0,-1 1 1 0 0,1 0 0 0 0,-1 1 0 0 0,0-1 0 0 0,0 1 0 0 0,-1 0-1 0 0,4 10 1 0 0,-5-13-24 0 0,-1 1 1 0 0,0-1-1 0 0,0 1 0 0 0,0-1 0 0 0,0 1 1 0 0,-1 0-1 0 0,1-1 0 0 0,-1 1 0 0 0,-1 0 1 0 0,1-1-1 0 0,-2 10 0 0 0,1-11-14 0 0,-1 1-1 0 0,1-1 1 0 0,0 0-1 0 0,-1 0 1 0 0,0 1-1 0 0,0-1 1 0 0,0-1-1 0 0,0 1 0 0 0,0 0 1 0 0,-1 0-1 0 0,1-1 1 0 0,-1 1-1 0 0,0-1 1 0 0,0 0-1 0 0,0 0 1 0 0,-3 2-1 0 0,-34 18 97 0 0,-1-2-1 0 0,-57 20 0 0 0,25-12-239 0 0,-34 12-758 0 0,88-35-893 0 0,-33 6-1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4143 0 0,'0'0'11295'0'0,"1"2"-10696"0"0,0 4-502 0 0,0 0 0 0 0,-1 0 1 0 0,0 0-1 0 0,0 0 0 0 0,0 0 1 0 0,-1 0-1 0 0,1 0 0 0 0,-4 9 1 0 0,-16 50-48 0 0,15-52 61 0 0,-139 341 899 0 0,8-19-627 0 0,116-276-338 0 0,8-22-34 0 0,-22 45 0 0 0,28-73-1147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0,'0'0'498'0'0,"1"1"-406"0"0,64 64 4310 0 0,-43-42-1606 0 0,28 24-1 0 0,49 27-167 0 0,-30-22-1503 0 0,129 86 308 0 0,-189-132-1410 0 0,0-1-25 0 0,0 0-1 0 0,0-1 0 0 0,0 0 1 0 0,0 0-1 0 0,0-1 0 0 0,17 3 1 0 0,-25-6-101 0 0,1 0 1 0 0,-1-1-1 0 0,0 1 1 0 0,1 0-1 0 0,-1-1 1 0 0,0 1-1 0 0,0-1 1 0 0,0 1-1 0 0,0-1 1 0 0,1 0-1 0 0,-1 1 1 0 0,0-1 0 0 0,0 0-1 0 0,1-1 1 0 0,0 0-300 0 0,7-5-633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 5983 0 0,'0'0'464'0'0,"-2"-1"-305"0"0,0 1 230 0 0,0 0-1 0 0,0-1 1 0 0,0 1-1 0 0,0 0 0 0 0,0 0 1 0 0,0 0-1 0 0,0 1 1 0 0,0-1-1 0 0,0 0 1 0 0,0 1-1 0 0,0-1 1 0 0,0 1-1 0 0,0 0 1 0 0,1 0-1 0 0,-1 0 1 0 0,0 0-1 0 0,0 0 1 0 0,1 0-1 0 0,-1 0 1 0 0,-2 3-1 0 0,-3 0 511 0 0,-69 55 1771 0 0,31-22-2206 0 0,-109 92 254 0 0,121-97-597 0 0,2 1 1 0 0,-38 52-1 0 0,64-78-547 0 0,-15 22 718 0 0,19-26-1104 0 0,0-1 1 0 0,0 0-1 0 0,0 0 1 0 0,1 1-1 0 0,-1-1 1 0 0,0 5 0 0 0,2 3-5239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6447 0 0,'0'0'10104'0'0,"2"0"-9978"0"0,36-8 160 0 0,-1-1 1 0 0,39-15 0 0 0,0-1-121 0 0,-75 25-172 0 0,22-7-144 0 0,0 1 1 0 0,0 1 0 0 0,0 1-1 0 0,34-2 1 0 0,-35 10-2036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0,'0'0'639'0'0,"1"-1"-223"0"0,3-3 324 0 0,1 0 0 0 0,0 0 0 0 0,0 1 0 0 0,0 0 0 0 0,1 0 0 0 0,-1 0 0 0 0,10-3 0 0 0,45-12 900 0 0,-22 8-711 0 0,-7 0-389 0 0,28-9 360 0 0,-53 18-766 0 0,1-1 1 0 0,-1 1 0 0 0,1 0 0 0 0,0 1-1 0 0,-1 0 1 0 0,11 0 0 0 0,-13 0-42 0 0,3-1-69 0 0,-6 2-22 0 0,-1-1-1 0 0,1 0 0 0 0,-1 1 1 0 0,0-1-1 0 0,1 0 0 0 0,-1 1 1 0 0,1-1-1 0 0,-1 1 1 0 0,0-1-1 0 0,1 0 0 0 0,-1 1 1 0 0,0-1-1 0 0,0 1 0 0 0,1-1 1 0 0,-1 1-1 0 0,0-1 0 0 0,0 1 1 0 0,0-1-1 0 0,0 1 1 0 0,1 0-1 0 0,-1 0-4 0 0,5 27-547 0 0,-4-26 141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6447 0 0,'2'0'499'0'0,"111"14"15657"0"0,-130-26-15216 0 0,13 9-857 0 0,0 0-1 0 0,0 0 1 0 0,0 0 0 0 0,1 0 0 0 0,0-1 0 0 0,-1 1-1 0 0,1-1 1 0 0,1 0 0 0 0,-1 0 0 0 0,0 0-1 0 0,1 0 1 0 0,0 0 0 0 0,0-1 0 0 0,0 1 0 0 0,1-1-1 0 0,-2-7 1 0 0,2 8-10 0 0,1-1 0 0 0,-1 1 0 0 0,1 0 0 0 0,0 0 0 0 0,1-1-1 0 0,-1 1 1 0 0,1 0 0 0 0,0 0 0 0 0,0-1 0 0 0,0 1 0 0 0,1 0 0 0 0,-1 0 0 0 0,1 0-1 0 0,0 1 1 0 0,0-1 0 0 0,0 0 0 0 0,1 1 0 0 0,4-6 0 0 0,1 0-80 0 0,1 2 0 0 0,-1-1 0 0 0,1 1 1 0 0,0 0-1 0 0,1 1 0 0 0,15-8 0 0 0,66-25-798 0 0,-66 30 574 0 0,20-9-227 0 0,1 3-1 0 0,75-14 1 0 0,-101 27 458 0 0,-1 1 0 0 0,1 1 0 0 0,0 0 0 0 0,37 8 0 0 0,3-1 0 0 0,-13-6 17 0 0,-32-1-5 0 0,0 0 0 0 0,0 1-1 0 0,29 6 1 0 0,-36-5-1 0 0,-8-1-8 0 0,1-1-1 0 0,-1 1 1 0 0,0 0 0 0 0,0-1 0 0 0,0 1 0 0 0,1-1-1 0 0,-1 1 1 0 0,0-1 0 0 0,0 1 0 0 0,0 0-1 0 0,0-1 1 0 0,0 1 0 0 0,0-1 0 0 0,0 1 0 0 0,0 0-1 0 0,0-1 1 0 0,-1 1 0 0 0,1-1 0 0 0,0 1 0 0 0,0 0-1 0 0,0-1 4 0 0,-2 4 4 0 0,1 0 0 0 0,-1 0 0 0 0,0 0 0 0 0,1 0 0 0 0,-2-1 0 0 0,1 1 0 0 0,0-1 0 0 0,-1 1-1 0 0,1-1 1 0 0,-1 0 0 0 0,-3 3 0 0 0,-7 5 36 0 0,-17 12 0 0 0,28-21-41 0 0,-91 77 126 0 0,62-50-73 0 0,-43 30-1 0 0,62-51-45 0 0,0-1 0 0 0,0 0 1 0 0,-1 0-1 0 0,0-1 0 0 0,0-1 0 0 0,0 0 1 0 0,-24 4-1 0 0,-108 29-11 0 0,9-3-736 0 0,134-35 426 0 0,4 0-452 0 0,61-15-3721 0 0,-21 1-1260 0 0,-11 2 87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0,'0'0'11062'0'0,"1"2"-10868"0"0,19 71 1669 0 0,50 155 1624 0 0,-62-209-3303 0 0,0 1 0 0 0,1-1 1 0 0,1 0-1 0 0,1-1 0 0 0,22 29 1 0 0,-23-36-101 0 0,0 0 1 0 0,0-1 0 0 0,1 0 0 0 0,0-1 0 0 0,1 0 0 0 0,0-1 0 0 0,0 0-1 0 0,1-1 1 0 0,16 7 0 0 0,-7-7-18 0 0,0 0-1 0 0,-1-1 0 0 0,2-1 1 0 0,-1-1-1 0 0,1-2 1 0 0,-1 0-1 0 0,1-1 0 0 0,0-1 1 0 0,29-4-1 0 0,-28 0-750 0 0,-18 2 101 0 0,-15 0 82 0 0,-18 3-1542 0 0,8 1-2550 0 0,2 1-875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 2759 0 0,'-8'-1'248'0'0,"2"1"346"0"0,0 0-1 0 0,0 0 0 0 0,1 1 0 0 0,-1 0 1 0 0,0 0-1 0 0,0 0 0 0 0,-7 4 0 0 0,0 0 1938 0 0,-25 13 0 0 0,16-5-1862 0 0,1 1-1 0 0,1 0 0 0 0,-35 34 1 0 0,-47 60 893 0 0,-3 4-762 0 0,77-85-745 0 0,-2-1 0 0 0,0-2 0 0 0,-2 0 0 0 0,-1-3 0 0 0,-41 21 0 0 0,62-37-32 0 0,9-4 17 0 0,0 1 0 0 0,0-1-1 0 0,0 1 1 0 0,0-1 0 0 0,0 1-1 0 0,0 0 1 0 0,-2 2 0 0 0,6-4-86 0 0,1-1-1 0 0,0 1 1 0 0,0-1 0 0 0,0 1-1 0 0,0-1 1 0 0,0 1 0 0 0,0 0-1 0 0,3 0 1 0 0,1 0-418 0 0,8-2-648 0 0,-3-1-66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44 2759 0 0,'0'0'4131'0'0,"-19"-3"3384"0"0,67-9-4792 0 0,65-12-1641 0 0,-97 22-997 0 0,-1 0 0 0 0,0 1-1 0 0,0 1 1 0 0,0 0 0 0 0,26 5 0 0 0,-41-5-80 0 0,0 1 0 0 0,0 0 1 0 0,0-1-1 0 0,0 1 0 0 0,0 0 0 0 0,0 0 0 0 0,0-1 0 0 0,-1 1 0 0 0,1 0 0 0 0,0-1 0 0 0,0 1 1 0 0,-1 0-1 0 0,1 0 0 0 0,-1 0-5 0 0,-2 6 5 0 0,0-1 0 0 0,-1 1-1 0 0,0-1 1 0 0,-1 1 0 0 0,1-1 0 0 0,-1 0-1 0 0,0-1 1 0 0,-1 1 0 0 0,1-1-1 0 0,-1 0 1 0 0,0-1 0 0 0,0 1 0 0 0,-8 3-1 0 0,-12 6 30 0 0,0-1-1 0 0,-30 10 1 0 0,25-11-19 0 0,22-9-9 0 0,2 1-15 0 0,-1-1-1 0 0,-13 9 1 0 0,19-11-145 0 0,17 11-612 0 0,-5-6 774 0 0,1-1 0 0 0,0 0-1 0 0,0 0 1 0 0,1-1-1 0 0,16 3 1 0 0,23 9 34 0 0,-27-7 57 0 0,0 2 0 0 0,35 21-1 0 0,-59-32-91 0 0,1 1 0 0 0,-1-1 0 0 0,1 0-1 0 0,-1 1 1 0 0,0-1 0 0 0,1 0 0 0 0,-1 1 0 0 0,1-1-1 0 0,-1 1 1 0 0,0-1 0 0 0,1 1 0 0 0,-1-1 0 0 0,0 1-1 0 0,1-1 1 0 0,-1 1 0 0 0,0-1 0 0 0,0 1 0 0 0,0-1 0 0 0,1 1-1 0 0,-1 0 1 0 0,0-1 0 0 0,0 1 0 0 0,0-1 0 0 0,0 1-1 0 0,0 0 1 0 0,0-1 0 0 0,0 1 0 0 0,0-1 0 0 0,-1 1-1 0 0,1-1 1 0 0,0 1 0 0 0,0 0 0 0 0,0-1 0 0 0,0 1-1 0 0,-1-1 1 0 0,1 1 0 0 0,0-1 0 0 0,-1 1 0 0 0,1-1-1 0 0,0 1 1 0 0,-1-1 0 0 0,1 1 0 0 0,-1-1 0 0 0,1 0-1 0 0,-1 1 1 0 0,1-1 0 0 0,-1 1 0 0 0,-2 2 17 0 0,-1-1 0 0 0,1 0 1 0 0,-1 1-1 0 0,1-1 0 0 0,-6 2 0 0 0,-88 30 352 0 0,25-9-176 0 0,-108 31-104 0 0,174-54-173 0 0,-55 17 185 0 0,55-17-372 0 0,0 0-1 0 0,0 1 1 0 0,0 0-1 0 0,0 1 0 0 0,1-1 1 0 0,-1 1-1 0 0,-5 4 1 0 0,10-6-755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8431 0 0,'0'0'8464'0'0,"2"0"-8001"0"0,20-1 660 0 0,1-1 0 0 0,41-8 0 0 0,46-20 304 0 0,-41 11-761 0 0,7-2-123 0 0,-9 2-34 0 0,102-15-1 0 0,-141 29-445 0 0,-17 3-123 0 0,0 0 0 0 0,14 0 0 0 0,-34 11-1064 0 0,-19 14-1954 0 0,8-9-2022 0 0,-1 0-1366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167 114 1839 0 0,'0'0'83'0'0,"-1"-1"-6"0"0,-20-7 14335 0 0,17 8-11886 0 0,20-12-1476 0 0,7-1-958 0 0,1 2 0 0 0,28-9-1 0 0,-32 13-66 0 0,5-3-12 0 0,1 2 0 0 0,0 1 0 0 0,0 1-1 0 0,52-4 1 0 0,-49 11-13 0 0,-28-1 0 0 0,0 0-1 0 0,0 0 1 0 0,0 0-1 0 0,0 1 1 0 0,-1-1-1 0 0,1 0 1 0 0,0 0-1 0 0,0 1 1 0 0,0-1-1 0 0,0 0 1 0 0,0 1-1 0 0,-1-1 1 0 0,1 1-1 0 0,0-1 1 0 0,0 1-1 0 0,-1-1 1 0 0,1 1-1 0 0,0-1 1 0 0,-1 1-1 0 0,1 0 0 0 0,0-1 1 0 0,-1 1-1 0 0,1 0 1 0 0,-1 0-1 0 0,1 0 1 0 0,-1-1-1 0 0,0 1 1 0 0,1 0-1 0 0,-1 0 1 0 0,1 1-1 0 0,-1 0-4 0 0,0 0-1 0 0,-1 0 0 0 0,1 0 1 0 0,0 0-1 0 0,-1 0 0 0 0,1 0 1 0 0,-1 0-1 0 0,1 0 0 0 0,-2 1 1 0 0,1 0-3 0 0,-1 3-6 0 0,-1-1 1 0 0,0 0-1 0 0,0 1 0 0 0,0-1 0 0 0,-1-1 1 0 0,0 1-1 0 0,0 0 0 0 0,-6 5 0 0 0,-40 31-42 0 0,42-36 39 0 0,-12 9-15 0 0,-1-1 0 0 0,-1-1 0 0 0,0-1 0 0 0,0-1 0 0 0,-44 12 0 0 0,9 0-139 0 0,55-21 102 0 0,24-12-783 0 0,66-18 725 0 0,-52 18 103 0 0,-26 7 16 0 0,1 1 1 0 0,-1 1-1 0 0,1 0 0 0 0,0 0 1 0 0,0 1-1 0 0,0 0 0 0 0,0 1 0 0 0,0 0 1 0 0,11 3-1 0 0,-12 0-61 0 0,2 6-58 0 0,-11-4 116 0 0,0-3-5 0 0,0 1 26 0 0,-1-1 1 0 0,1 1-1 0 0,-1 0 0 0 0,0-1 0 0 0,1 1 0 0 0,-1 0 1 0 0,0-1-1 0 0,-1 1 0 0 0,1 0 0 0 0,0 0 0 0 0,-1-1 0 0 0,1 1 1 0 0,-1 0-1 0 0,0-1 0 0 0,0 1 0 0 0,0-1 0 0 0,0 1 1 0 0,-1-1-1 0 0,-2 4 0 0 0,-2 3 209 0 0,0 0 1 0 0,-1 0-1 0 0,-12 12 1 0 0,7-10-96 0 0,-1 0 1 0 0,-1-1 0 0 0,1-1 0 0 0,-2 0 0 0 0,1 0 0 0 0,-20 7 0 0 0,-7 1-13 0 0,-48 12 0 0 0,17-12-38 0 0,63-16-68 0 0,1 0-1 0 0,-1 0 1 0 0,0-1-1 0 0,1 0 0 0 0,-1 0 1 0 0,-13-3-1 0 0,21 3-117 0 0,-1 0 0 0 0,1-1 0 0 0,-1 1 0 0 0,1 0-1 0 0,-1-1 1 0 0,1 1 0 0 0,0-1 0 0 0,0 0 0 0 0,-1 1 0 0 0,1-1 0 0 0,0 0-1 0 0,0 0 1 0 0,0 0 0 0 0,-1 0 0 0 0,1 0 0 0 0,0 0 0 0 0,-1-2 0 0 0,1-6-6598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4607 0 0,'0'0'11904'0'0,"1"2"-11548"0"0,1 1-251 0 0,0-1 0 0 0,0 1 0 0 0,1 0 0 0 0,-1-1 0 0 0,1 1 0 0 0,0-1-1 0 0,0 0 1 0 0,0 1 0 0 0,0-1 0 0 0,0-1 0 0 0,0 1 0 0 0,0 0 0 0 0,1-1 0 0 0,-1 0 0 0 0,0 0-1 0 0,1 0 1 0 0,-1 0 0 0 0,1 0 0 0 0,-1-1 0 0 0,6 1 0 0 0,9-1 291 0 0,0 0 1 0 0,34-4-1 0 0,-39 2-293 0 0,33-4-2 0 0,-1-2 1 0 0,-1-2-1 0 0,1-2 1 0 0,-2-2-1 0 0,0-2 1 0 0,-1-2-1 0 0,69-39 1 0 0,-104 52-782 0 0,0 1-1 0 0,0-1 1 0 0,7-7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10591 0 0,'0'0'819'0'0,"-8"-5"3678"0"0,7 5-4418 0 0,0 0 1 0 0,0 0-1 0 0,1 0 0 0 0,-1 0 0 0 0,0 0 0 0 0,0 1 1 0 0,0-1-1 0 0,1 0 0 0 0,-1 0 0 0 0,0 1 0 0 0,1-1 1 0 0,-1 0-1 0 0,0 1 0 0 0,1-1 0 0 0,-1 1 0 0 0,0-1 1 0 0,1 1-1 0 0,-1-1 0 0 0,1 1 0 0 0,-1-1 0 0 0,1 1 1 0 0,-1 0-1 0 0,1-1 0 0 0,-1 2 0 0 0,0 0-16 0 0,0 0 0 0 0,0 0 0 0 0,1 0 0 0 0,-1 0 0 0 0,1 0-1 0 0,-1 0 1 0 0,1 1 0 0 0,0 3 0 0 0,1 4 94 0 0,0 0-1 0 0,4 19 1 0 0,-5-28-95 0 0,12 48 741 0 0,7 39 417 0 0,-16-74-1035 0 0,-2 1 0 0 0,0 0 0 0 0,-2 29 0 0 0,-2-21-101 0 0,-2-1-1 0 0,0 0 1 0 0,-14 34-1 0 0,-3 12 18 0 0,21-64-107 0 0,1-4 0 0 0,-1 1 1 0 0,1 0-1 0 0,0 0 0 0 0,0 0 0 0 0,0 0 0 0 0,0 0 0 0 0,-1 0 0 0 0,1 0 0 0 0,1 0 0 0 0,-1 0 0 0 0,0 0 0 0 0,0 0 0 0 0,0 0 0 0 0,0 0 0 0 0,1-1 0 0 0,-1 2 0 0 0,1-1-51 0 0,-1-1 0 0 0,0 1 0 0 0,1-1 0 0 0,-1 0 0 0 0,0 1 0 0 0,1-1-1 0 0,-1 0 1 0 0,1 1 0 0 0,-1-1 0 0 0,0 0 0 0 0,1 0 0 0 0,-1 1 0 0 0,1-1-1 0 0,-1 0 1 0 0,1 0 0 0 0,-1 0 0 0 0,1 0 0 0 0,-1 0 0 0 0,1 0-1 0 0,-1 0 1 0 0,1 0 0 0 0,-1 0 0 0 0,2 0 0 0 0,11 0-1155 0 0,-12 0 908 0 0,15-2-4511 0 0,1-3-1384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9815 0 0,'0'0'890'0'0,"0"2"-616"0"0,-1 2 41 0 0,0 1 0 0 0,0-1 0 0 0,1 1 0 0 0,-1-1-1 0 0,1 1 1 0 0,0-1 0 0 0,1 1 0 0 0,-1-1 0 0 0,1 1-1 0 0,0-1 1 0 0,0 1 0 0 0,0-1 0 0 0,1 0 0 0 0,-1 0 0 0 0,1 1-1 0 0,4 5 1 0 0,5 8 687 0 0,1 0 0 0 0,18 22 0 0 0,-10-15-228 0 0,4 6-95 0 0,1-2 0 0 0,1 0 0 0 0,57 47 0 0 0,-61-58-513 0 0,45 25 0 0 0,-60-40-140 0 0,-1 0-1 0 0,1 0 1 0 0,10 1-1 0 0,7 3 12 0 0,-24-7-101 0 0,1 0 1 0 0,-1 0-1 0 0,0 0 1 0 0,0 0-1 0 0,1 0 0 0 0,-1 0 1 0 0,0 0-1 0 0,0 0 1 0 0,0 0-1 0 0,1 0 0 0 0,-1 0 1 0 0,0 0-1 0 0,0 0 1 0 0,0 0-1 0 0,0 0 1 0 0,1 1-1 0 0,-1-1 0 0 0,0 0 1 0 0,0 0-1 0 0,0 0 1 0 0,0 0-1 0 0,1 0 1 0 0,-1 1-1 0 0,0-1 0 0 0,0 0 1 0 0,0 0-1 0 0,0 0 1 0 0,0 0-1 0 0,0 1 1 0 0,0-1-1 0 0,0 0 0 0 0,1 0 1 0 0,-1 0-1 0 0,0 1 1 0 0,0-1-1 0 0,0 0 1 0 0,0 0-1 0 0,0 0 0 0 0,0 1 1 0 0,-7 3-4813 0 0,1-1 4239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11687 0 0,'0'0'3282'0'0,"-1"2"-2629"0"0,-9 12-189 0 0,-1 1-1 0 0,-1-2 1 0 0,-13 13-1 0 0,-1 2 102 0 0,-130 131 1199 0 0,113-121-1271 0 0,-88 60 0 0 0,110-83-341 0 0,19-13-8 0 0,5-4-84 0 0,27-14-5865 0 0,-11 3-786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42 110 10999 0 0,'1'-1'499'0'0,"67"-60"2031"0"0,-57 52-1646 0 0,0 1 0 0 0,0 0 0 0 0,1 1 0 0 0,20-8 1 0 0,-31 14 212 0 0,9 6-773 0 0,-9-2-304 0 0,0-1 1 0 0,0 0 0 0 0,-1 1-1 0 0,1-1 1 0 0,-1 1-1 0 0,1-1 1 0 0,-1 1-1 0 0,0-1 1 0 0,0 1-1 0 0,0 0 1 0 0,0-1 0 0 0,0 1-1 0 0,-1-1 1 0 0,1 1-1 0 0,-1-1 1 0 0,0 1-1 0 0,0-1 1 0 0,1 0-1 0 0,-2 1 1 0 0,1-1 0 0 0,-2 3-1 0 0,-5 8 109 0 0,0 0 0 0 0,-15 17 0 0 0,13-17-12 0 0,-88 115 1112 0 0,96-126-1218 0 0,0-1-1 0 0,0 1 1 0 0,0-1 0 0 0,0 0-1 0 0,0 0 1 0 0,0 0-1 0 0,0 0 1 0 0,0 0 0 0 0,0 0-1 0 0,0-1 1 0 0,-5 2-1 0 0,0 0 7 0 0,6-2-12 0 0,0 0-1 0 0,1 0 1 0 0,-1 1-1 0 0,1-1 0 0 0,-1 0 1 0 0,0 0-1 0 0,1 1 1 0 0,-1-1-1 0 0,1 1 1 0 0,-1-1-1 0 0,1 0 0 0 0,-1 1 1 0 0,1-1-1 0 0,-1 1 1 0 0,1-1-1 0 0,0 1 1 0 0,-1 0-1 0 0,4 8 76 0 0,6 10 62 0 0,2 3-4 0 0,-10-21-115 0 0,0 0 0 0 0,0 0-1 0 0,0-1 1 0 0,1 1 0 0 0,-1 0-1 0 0,0-1 1 0 0,1 1 0 0 0,-1-1-1 0 0,0 0 1 0 0,1 1 0 0 0,-1-1-1 0 0,3 0 1 0 0,1 1 34 0 0,6 1 18 0 0,1 0-1 0 0,-1-1 1 0 0,1-1-1 0 0,-1 0 1 0 0,1-1 0 0 0,0 0-1 0 0,22-5 1 0 0,-9 2-121 0 0,0-1-674 0 0,-3 0-1542 0 0,-8 3-2811 0 0,-3 2-1607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17 11055 0 0,'0'0'852'0'0,"2"-16"4927"0"0,-5 16-5769 0 0,-1-1 0 0 0,1 1-1 0 0,0 1 1 0 0,0-1 0 0 0,-1 0 0 0 0,1 1 0 0 0,0 0 0 0 0,0 0 0 0 0,-1 0-1 0 0,1 0 1 0 0,0 0 0 0 0,0 0 0 0 0,-3 3 0 0 0,-8 4 24 0 0,-17 14 1 0 0,24-17-22 0 0,-51 39 6 0 0,1 3 1 0 0,2 2 0 0 0,3 2-1 0 0,2 3 1 0 0,-74 102-1 0 0,112-138-19 0 0,1 2 0 0 0,-14 33 0 0 0,24-48-3 0 0,-1 0 0 0 0,1-1 0 0 0,0 1-1 0 0,1 0 1 0 0,-1 0 0 0 0,1 0 0 0 0,0 0-1 0 0,0 0 1 0 0,0-1 0 0 0,1 1 0 0 0,0 0-1 0 0,0 0 1 0 0,0 0 0 0 0,0-1 0 0 0,1 1-1 0 0,0-1 1 0 0,0 1 0 0 0,0-1 0 0 0,1 1-1 0 0,4 6 1 0 0,0-1-5 0 0,1-1-1 0 0,-1 0 1 0 0,2 0-1 0 0,-1-1 1 0 0,1 0-1 0 0,0-1 1 0 0,16 10-1 0 0,-17-12 10 0 0,0 0 0 0 0,1-1 0 0 0,-1 0 0 0 0,1 0 0 0 0,0-1-1 0 0,0-1 1 0 0,0 1 0 0 0,1-1 0 0 0,-1-1 0 0 0,0 0 0 0 0,1 0 0 0 0,-1-1-1 0 0,15-1 1 0 0,26-5 194 0 0,78-20-1 0 0,-71 14-67 0 0,25-7 61 0 0,91-32 0 0 0,-137 36-161 0 0,-1-2-1 0 0,0-2 1 0 0,42-30-1 0 0,-52 32-14 0 0,-10 7-1 0 0,1-1 1 0 0,-2 0 0 0 0,1-1 0 0 0,-2-1 0 0 0,1 0-1 0 0,17-25 1 0 0,-29 36-14 0 0,0-1-1 0 0,0-1 0 0 0,-1 1 0 0 0,1 0 1 0 0,-1 0-1 0 0,0-1 0 0 0,0 1 1 0 0,0 0-1 0 0,-1-1 0 0 0,1 1 1 0 0,-1-1-1 0 0,1 1 0 0 0,-1-1 1 0 0,-1-4-1 0 0,1 6-17 0 0,0 0-1 0 0,-1 0 1 0 0,1 1 0 0 0,-1-1 0 0 0,0 0-1 0 0,0 0 1 0 0,1 1 0 0 0,-1-1 0 0 0,0 1-1 0 0,0-1 1 0 0,0 1 0 0 0,-1-1 0 0 0,1 1-1 0 0,0 0 1 0 0,0-1 0 0 0,-1 1 0 0 0,1 0-1 0 0,-1 0 1 0 0,1 0 0 0 0,-1 0 0 0 0,1 0-1 0 0,-1 1 1 0 0,0-1 0 0 0,1 0-1 0 0,-1 1 1 0 0,0-1 0 0 0,0 1 0 0 0,0 0-1 0 0,-1-1 1 0 0,-5 0-37 0 0,1 1-1 0 0,-1-1 0 0 0,1 1 1 0 0,-1 1-1 0 0,1-1 0 0 0,-1 1 1 0 0,1 1-1 0 0,-1-1 0 0 0,-12 6 1 0 0,8-2 22 0 0,1 0 0 0 0,0 1 0 0 0,0 0 0 0 0,1 1 0 0 0,-13 10 0 0 0,-5 8 16 0 0,2 2 0 0 0,-45 55 1 0 0,61-70 11 0 0,-33 47-24 0 0,39-53 29 0 0,0 0 0 0 0,1 1 0 0 0,0 0 0 0 0,0 0 0 0 0,1 0 0 0 0,0 0 0 0 0,-3 13 0 0 0,5-18 2 0 0,0 0 0 0 0,0 0 0 0 0,0 1 0 0 0,0-1 0 0 0,1 0 0 0 0,-1 0 0 0 0,0 0 0 0 0,1 0 0 0 0,0 0 0 0 0,0 1 0 0 0,-1-1 0 0 0,1 0 0 0 0,0-1 0 0 0,0 1 0 0 0,1 0 0 0 0,-1 0 0 0 0,0 0 0 0 0,3 2 0 0 0,2 2 0 0 0,1 0 0 0 0,0 0 0 0 0,10 6 0 0 0,-4-3 0 0 0,33 20-4817 0 0,-30-19-614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66 190 11055 0 0,'-10'-1'162'0'0,"6"1"-59"0"0,-1 0 0 0 0,1 0 1 0 0,0 0-1 0 0,0 1 1 0 0,0-1-1 0 0,-1 1 1 0 0,1 0-1 0 0,0 0 1 0 0,0 0-1 0 0,0 1 1 0 0,-6 2 1048 0 0,19 3 1719 0 0,-6-5-2622 0 0,1-1 1 0 0,-1 0-1 0 0,1 1 0 0 0,0-1 1 0 0,-1-1-1 0 0,1 1 1 0 0,0 0-1 0 0,6-1 0 0 0,36-1 194 0 0,-31 0-174 0 0,21-2 244 0 0,66-14 0 0 0,34-19 137 0 0,-120 32-582 0 0,224-76 606 0 0,-121 38-732 0 0,-73 26-925 0 0,-1 0-361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2 8287 0 0,'0'0'756'0'0,"-2"-1"-622"0"0,-3 1 35 0 0,1 0 0 0 0,-1 0 0 0 0,1 0 0 0 0,0 0 0 0 0,-1 1-1 0 0,1 0 1 0 0,-1 0 0 0 0,1 0 0 0 0,0 0 0 0 0,0 1 0 0 0,-1 0 0 0 0,1-1 0 0 0,0 1 0 0 0,1 1 0 0 0,-1-1 0 0 0,-6 5 0 0 0,-5 6 1176 0 0,1 0 0 0 0,-20 23 0 0 0,24-25-1371 0 0,-27 31 461 0 0,2 2 1 0 0,2 1-1 0 0,-37 68 0 0 0,65-105-389 0 0,-144 244 985 0 0,120-209-886 0 0,-1-2-1 0 0,-3-2 1 0 0,-63 61 0 0 0,-178 136 599 0 0,264-228-677 0 0,-29 25 208 0 0,37-30-237 0 0,-1-1 0 0 0,1 1 1 0 0,0 0-1 0 0,0-1 0 0 0,0 1 0 0 0,0 0 0 0 0,0 0 0 0 0,1 0 0 0 0,0 0 0 0 0,-1 1 0 0 0,0 4 0 0 0,2-6-25 0 0,0-1 1 0 0,0 0 0 0 0,0 0-1 0 0,0 1 1 0 0,1-1 0 0 0,-1 0-1 0 0,0 0 1 0 0,1 0 0 0 0,-1 1-1 0 0,1-1 1 0 0,-1 0 0 0 0,1 0-1 0 0,0 0 1 0 0,-1 0 0 0 0,1 0-1 0 0,0 0 1 0 0,0 0-1 0 0,0 0 1 0 0,-1 0 0 0 0,1 0-1 0 0,0-1 1 0 0,0 1 0 0 0,0 0-1 0 0,1-1 1 0 0,-1 1 0 0 0,2 0-1 0 0,3 2-59 0 0,-1 0 0 0 0,1-1 0 0 0,12 3 0 0 0,2-1-1187 0 0,0-3-3506 0 0,2 0-1800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2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52 127 9671 0 0,'-2'0'440'0'0,"-13"-1"-262"0"0,-1 0 1021 0 0,-3 1 7238 0 0,50-2-7327 0 0,35-6 1 0 0,0 0-818 0 0,170-26 544 0 0,-100 11-450 0 0,-80 15-232 0 0,161-21 90 0 0,-95 17-800 0 0,-116 11 1086 0 0,-2 1-2531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12671 0 0,'0'0'6736'0'0,"-1"2"-6604"0"0,-13 24 190 0 0,9-16-227 0 0,0-1-1 0 0,0 0 1 0 0,-11 14-1 0 0,-37 45 156 0 0,29-37-139 0 0,-34 36 0 0 0,53-61-86 0 0,-1 0 0 0 0,-9 12 0 0 0,15-16 28 0 0,-1-1 1 0 0,0 4-32 0 0,1-5-15 0 0,0 1 0 0 0,0 0-1 0 0,0-1 1 0 0,1 1 0 0 0,-1-1-1 0 0,0 1 1 0 0,0-1 0 0 0,0 1-1 0 0,1 0 1 0 0,-1-1 0 0 0,0 1-1 0 0,1-1 1 0 0,-1 1 0 0 0,0-1-1 0 0,1 0 1 0 0,-1 1 0 0 0,0-1-1 0 0,1 1 1 0 0,-1-1 0 0 0,1 0-1 0 0,-1 1 1 0 0,1-1 0 0 0,-1 0 0 0 0,1 1-1 0 0,0-1 1 0 0,13 6 126 0 0,-3-3-23 0 0,0-2 0 0 0,0 0-1 0 0,0 0 1 0 0,0-1 0 0 0,0 0 0 0 0,22-3 0 0 0,67-20 450 0 0,-73 15-432 0 0,16-6 145 0 0,9-2-1478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7831 0 0,'0'0'8526'0'0,"-2"2"-7705"0"0,-3 5-444 0 0,0 0 1 0 0,0 1-1 0 0,0 0 1 0 0,1 0-1 0 0,0 0 1 0 0,1 1-1 0 0,-4 13 1 0 0,-11 66 704 0 0,8-30-532 0 0,0-11-331 0 0,-26 67 0 0 0,34-110-213 0 0,1 0-1 0 0,-1 0 0 0 0,1 0 0 0 0,0 1 0 0 0,0-1 0 0 0,1 0 0 0 0,-1 1 0 0 0,1-1 0 0 0,0 0 0 0 0,0 1 0 0 0,0-1 0 0 0,1 1 0 0 0,1 5 0 0 0,-2-7-1 0 0,0 0-1 0 0,0 0 1 0 0,-1 0 0 0 0,1 0-1 0 0,-1 0 1 0 0,1 0 0 0 0,-1-1-1 0 0,0 1 1 0 0,0 0 0 0 0,0 0-1 0 0,0 0 1 0 0,-1-1-1 0 0,1 1 1 0 0,-1-1 0 0 0,-2 4-1 0 0,-7 13 23 0 0,5-7-383 0 0,-1-1 0 0 0,-11 16-1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9503 0 0,'0'0'3915'0'0,"-1"2"-3375"0"0,-60 102 1853 0 0,7-14-1057 0 0,-107 253 456 0 0,21 12-1292 0 0,26-63-296 0 0,10-12-78 0 0,89-227 76 0 0,1 2 1 0 0,3-1 0 0 0,-5 75-1 0 0,15-111-86 0 0,0 1 29 0 0,0 0-1 0 0,-2-1 0 0 0,-5 25 1 0 0,6-39-216 0 0,1 0 1 0 0,-1-1 0 0 0,1 1 0 0 0,-1 0 0 0 0,-3 3 0 0 0,-1 3-5788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3223 0 0,'0'0'9234'0'0,"-1"2"-8466"0"0,-4 7-417 0 0,0-1 0 0 0,0-1 0 0 0,-1 1 0 0 0,0-1 0 0 0,-1 0 0 0 0,1 0 0 0 0,-1 0 0 0 0,-9 6 0 0 0,4-4-7 0 0,2 1 0 0 0,-19 20-1 0 0,20-17-90 0 0,0-1 0 0 0,1 1 0 0 0,-6 15 0 0 0,11-24-159 0 0,1 1 1 0 0,1 0-1 0 0,-1 0 0 0 0,1 0 0 0 0,-1 0 1 0 0,2 0-1 0 0,-1 0 0 0 0,0 0 0 0 0,1 0 1 0 0,0 0-1 0 0,0 0 0 0 0,2 10 1 0 0,-2-13-40 0 0,1 0 1 0 0,0 0-1 0 0,0 1 1 0 0,0-1 0 0 0,0 0-1 0 0,0 0 1 0 0,0 0-1 0 0,0 0 1 0 0,0-1 0 0 0,1 1-1 0 0,-1 0 1 0 0,1 0-1 0 0,0-1 1 0 0,-1 1 0 0 0,4 1-1 0 0,-1-1 44 0 0,-1 0-1 0 0,1 0 1 0 0,0 0-1 0 0,0 0 1 0 0,0-1-1 0 0,0 0 1 0 0,8 2-1 0 0,-1-2 108 0 0,0 0 0 0 0,-1-1 0 0 0,1 0 0 0 0,0-1 0 0 0,18-3 0 0 0,-23 3-128 0 0,0-1 0 0 0,0 1 0 0 0,0-1 0 0 0,-1 0 0 0 0,1-1 0 0 0,-1 0 0 0 0,1 0 0 0 0,-1 0 1 0 0,0 0-1 0 0,0-1 0 0 0,0 0 0 0 0,-1 0 0 0 0,0 0 0 0 0,1 0 0 0 0,4-7 0 0 0,-7 7-59 0 0,1-1 0 0 0,-1 1 0 0 0,1 0 0 0 0,-1-1 0 0 0,-1 1 0 0 0,1-1 0 0 0,-1 0 0 0 0,1 0 0 0 0,-1 1 0 0 0,-1-1 0 0 0,1 0 0 0 0,-1 0 0 0 0,0 0 0 0 0,0 0 0 0 0,0 0 0 0 0,-1 0 0 0 0,1 0 0 0 0,-1 1 0 0 0,-2-6 0 0 0,-2-6-112 0 0,-2 1 1 0 0,0 0-1 0 0,-11-17 0 0 0,-1-3-2526 0 0,19 26 272 0 0,0 8 1899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 2303 0 0,'0'0'1582'0'0,"2"0"-45"0"0,16-4 734 0 0,1-1-1 0 0,29-11 0 0 0,-13 0 4316 0 0,-46 30-5906 0 0,3-5-492 0 0,-3 3 16 0 0,-63 67 557 0 0,64-67-728 0 0,1 0 1 0 0,0 1-1 0 0,2 0 0 0 0,-1 0 0 0 0,-6 17 0 0 0,10-20-8 0 0,0 0 0 0 0,1-1-1 0 0,0 2 1 0 0,-2 17 0 0 0,5-26-37 0 0,0 1 1 0 0,0 0 0 0 0,0-1-1 0 0,0 1 1 0 0,0-1-1 0 0,1 1 1 0 0,-1 0-1 0 0,1-1 1 0 0,0 1 0 0 0,-1-1-1 0 0,1 1 1 0 0,0-1-1 0 0,1 0 1 0 0,-1 1-1 0 0,0-1 1 0 0,1 0 0 0 0,-1 0-1 0 0,1 0 1 0 0,0 0-1 0 0,0 0 1 0 0,0 0-1 0 0,0 0 1 0 0,4 2 0 0 0,9 5-1257 0 0,0 0-3350 0 0,1 0-1758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9151 0 0,'0'0'3400'0'0,"2"0"-2588"0"0,34-3 466 0 0,0-1 0 0 0,0-2 0 0 0,56-16-1 0 0,0 1-826 0 0,-80 18-636 0 0,34-5 547 0 0,-41 8-709 0 0,-1-1 0 0 0,0 1-1 0 0,0 0 1 0 0,0 1 0 0 0,0-1-1 0 0,0 1 1 0 0,0-1 0 0 0,6 3 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11487 0 0,'0'0'2924'0'0,"2"0"-1998"0"0,112-24 3088 0 0,-68 18-3009 0 0,64 0 0 0 0,-79 7-2010 0 0,42 6 0 0 0,-62-5-123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5527 0 0,'0'0'11792'0'0,"1"2"-11610"0"0,1 2-137 0 0,1 0 0 0 0,-1 0 0 0 0,0 0 0 0 0,-1 0 0 0 0,1 0 0 0 0,-1 0 0 0 0,0 1 0 0 0,0-1 0 0 0,0 1 0 0 0,0-1 0 0 0,-1 1 0 0 0,0-1 0 0 0,0 1 0 0 0,0-1 0 0 0,-2 9 0 0 0,-1 4 112 0 0,-1 0 0 0 0,-10 32-1 0 0,1-15-80 0 0,-1-1 0 0 0,-1 0-1 0 0,-30 46 1 0 0,4-7-1192 0 0,29-49-804 0 0,6-14 953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12607 0 0,'0'0'1143'0'0,"2"0"-940"0"0,116-23 2914 0 0,-3 2-1652 0 0,-38 0-710 0 0,405-90 1449 0 0,-482 111-2204 0 0,14-3-2 0 0,-1 1-1 0 0,1 0 1 0 0,0 2 0 0 0,-1-1-1 0 0,1 1 1 0 0,20 4 0 0 0,-33-4-29 0 0,0 0-1 0 0,-1 0 1 0 0,1 0 0 0 0,0 0 0 0 0,0 1-1 0 0,0-1 1 0 0,0 0 0 0 0,-1 0-1 0 0,1 1 1 0 0,0-1 0 0 0,-1 1 0 0 0,1-1-1 0 0,0 1 1 0 0,0-1 0 0 0,-1 1 0 0 0,1-1-1 0 0,-1 1 1 0 0,1-1 0 0 0,-1 1 0 0 0,1 0-1 0 0,-1 0 1 0 0,1-1 0 0 0,-1 1-1 0 0,1 0 1 0 0,-1-1 0 0 0,0 1 0 0 0,1 0-1 0 0,-1 0 1 0 0,0 0 0 0 0,0 0 0 0 0,0-1-1 0 0,0 1 1 0 0,0 0 0 0 0,0 0 0 0 0,0 0-1 0 0,0 0 1 0 0,0 0 0 0 0,-1 2-545 0 0,1 0 0 0 0,-1 0 1 0 0,-1-1-1 0 0,1 1 0 0 0,0 0 0 0 0,-1-1 1 0 0,1 1-1 0 0,-1-1 0 0 0,0 0 0 0 0,-2 3 1 0 0,-12 11-5447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3679 0 0,'0'0'167'0'0,"5"-7"26"0"0,-4 5-437 0 0,8-14 637 0 0,-7 13 576 0 0,0 0 0 0 0,0 0 1 0 0,0 0-1 0 0,0 1 0 0 0,1-1 0 0 0,-1 1 1 0 0,1-1-1 0 0,-1 1 0 0 0,6-3 1 0 0,-8 5-904 0 0,1 0 1 0 0,-1-1 0 0 0,1 1-1 0 0,0 0 1 0 0,-1 0 0 0 0,1 0-1 0 0,0 0 1 0 0,-1 0 0 0 0,1 0-1 0 0,0 0 1 0 0,-1 0 0 0 0,1 0-1 0 0,0 0 1 0 0,-1 1 0 0 0,1-1-1 0 0,-1 0 1 0 0,1 0-1 0 0,0 1 1 0 0,-1-1 0 0 0,1 0-1 0 0,-1 1 1 0 0,1-1 0 0 0,-1 0-1 0 0,2 2 1 0 0,9 10 488 0 0,-8-7-450 0 0,0 0 0 0 0,-1 1 0 0 0,0-1 0 0 0,0 1 0 0 0,0-1 0 0 0,1 9 0 0 0,4 39 544 0 0,-4-19-264 0 0,7 22-31 0 0,2 1 0 0 0,2-2 0 0 0,30 77 0 0 0,-29-97-313 0 0,1 0 0 0 0,2-2 0 0 0,1 0 1 0 0,2 0-1 0 0,1-2 0 0 0,30 32 0 0 0,-41-52 17 0 0,25 19 1 0 0,-21-19 27 0 0,18 18 0 0 0,-29-26-80 0 0,-1 1 0 0 0,0 0 0 0 0,0-1 0 0 0,0 1-1 0 0,-1 0 1 0 0,1 0 0 0 0,-1 1 0 0 0,0-1 0 0 0,0 0 0 0 0,1 6 0 0 0,-2-5-110 0 0,0-1 1 0 0,0 1 0 0 0,-1 0 0 0 0,0-1 0 0 0,0 1 0 0 0,0-1 0 0 0,-1 1 0 0 0,0-1 0 0 0,-1 8 0 0 0,-3 2-477 0 0,-9 22 0 0 0,5-16-127 0 0,9-19 331 0 0,3-15-7680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59 3223 0 0,'0'0'13208'0'0,"2"-1"-12712"0"0,50-12 1122 0 0,-5 0-699 0 0,1 2-1 0 0,94-9 1 0 0,-137 19-899 0 0,-1 2 1 0 0,0-1 0 0 0,1 0 0 0 0,-1 1 0 0 0,0 0 0 0 0,0 0 0 0 0,0 0 0 0 0,0 0 0 0 0,1 1 0 0 0,-2-1 0 0 0,5 3 0 0 0,-7-3-21 0 0,0 0 1 0 0,0-1 0 0 0,0 1-1 0 0,0 0 1 0 0,0 0-1 0 0,0 0 1 0 0,0 0-1 0 0,0 0 1 0 0,0 0 0 0 0,-1 0-1 0 0,1 0 1 0 0,0 0-1 0 0,-1 0 1 0 0,1 0 0 0 0,-1 0-1 0 0,1 1 1 0 0,-1-1-1 0 0,0 0 1 0 0,1 0-1 0 0,-1 1 1 0 0,0-1 0 0 0,0 0-1 0 0,0 0 1 0 0,0 1-1 0 0,0-1 1 0 0,0 0 0 0 0,0 0-1 0 0,-1 1 1 0 0,1-1-1 0 0,0 0 1 0 0,-1 0-1 0 0,1 1 1 0 0,-1-1 0 0 0,1 0-1 0 0,-1 0 1 0 0,1 0-1 0 0,-1 0 1 0 0,0 0 0 0 0,-1 2-1 0 0,-5 6 11 0 0,-1 0-1 0 0,1 0 1 0 0,-2-1-1 0 0,1 0 1 0 0,-1 0-1 0 0,0-1 1 0 0,0 0 0 0 0,-16 8-1 0 0,-13 4-25 0 0,-39 15-1 0 0,39-18-60 0 0,-53 25-64 0 0,-44 18-496 0 0,134-58 568 0 0,3-2-281 0 0,13-4 391 0 0,0 2 1 0 0,0-1-1 0 0,0 2 1 0 0,1 0 0 0 0,-1 1-1 0 0,1 0 1 0 0,-1 1-1 0 0,21 3 1 0 0,-23-1-15 0 0,0 0 1 0 0,0 1-1 0 0,-1 1 1 0 0,0 0 0 0 0,0 0-1 0 0,0 2 1 0 0,0-1-1 0 0,-1 1 1 0 0,1 1 0 0 0,13 10-1 0 0,-24-15-18 0 0,0-1-1 0 0,1 0 1 0 0,-1 1 0 0 0,0-1-1 0 0,0 1 1 0 0,0-1 0 0 0,0 1-1 0 0,1 2 1 0 0,0 0 27 0 0,-1-3 27 0 0,-1 1 0 0 0,0 0-45 0 0,1 1 0 0 0,-1-1 0 0 0,0 0 0 0 0,0 1 0 0 0,-1-1 0 0 0,1 0 0 0 0,0 1 0 0 0,-1-1 0 0 0,1 0 0 0 0,-1 1 0 0 0,0-1 0 0 0,0 0 0 0 0,0 0 0 0 0,0 0 0 0 0,-1 3 0 0 0,-1-1 11 0 0,0-1 0 0 0,0 1 0 0 0,0-1 0 0 0,-1 1 0 0 0,1-1-1 0 0,-1 0 1 0 0,-4 3 0 0 0,-6 2 57 0 0,0 0 0 0 0,0-2 0 0 0,-24 9 0 0 0,8-4-64 0 0,-32 12 67 0 0,0-3 0 0 0,-65 11 0 0 0,111-28-204 0 0,9-1-71 0 0,1-1-1 0 0,0 0 0 0 0,-1 0 0 0 0,1 0 0 0 0,0-1 0 0 0,-1 0 0 0 0,-10-1 0 0 0,17 0 104 0 0,0 1 0 0 0,0 0 0 0 0,0 0 0 0 0,0 0 0 0 0,0 0 0 0 0,-1 0 0 0 0,1-1 0 0 0,0 1 0 0 0,0 0 0 0 0,0 0 0 0 0,0 0 0 0 0,0-1 0 0 0,0 1 0 0 0,0 0 0 0 0,0 0 0 0 0,0 0 0 0 0,0-1 0 0 0,0 1 0 0 0,0 0 0 0 0,0 0 0 0 0,0 0 0 0 0,0-1 0 0 0,0 1 0 0 0,0 0 0 0 0,0 0 0 0 0,0 0 0 0 0,0-1 0 0 0,0 1 0 0 0,0 0 0 0 0,0 0 0 0 0,0 0 0 0 0,0 0 0 0 0,0-1 0 0 0,0 1 0 0 0,1 0 0 0 0,-1 0 0 0 0,0 0 0 0 0,0 0 0 0 0,0-1 0 0 0,6-6-4098 0 0,3-3-1631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103 121 4607 0 0,'-13'5'12'0'0,"0"1"0"0"0,-18 10 0 0 0,24-12 390 0 0,1 1 1 0 0,-12 9-1 0 0,3 5 8223 0 0,34-7-6223 0 0,-9-11-2127 0 0,0 0 0 0 0,0-1 0 0 0,0 0 0 0 0,0-1 0 0 0,0 0 0 0 0,0-1 0 0 0,15-4 0 0 0,-12 4-49 0 0,69-19 577 0 0,81-33-1 0 0,20-5-607 0 0,79 5-83 0 0,-242 52-484 0 0,23 1-1 0 0,-69 22-3718 0 0,8-11 2686 0 0,-3 1-154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 8287 0 0,'0'0'639'0'0,"2"0"-415"0"0,15-8-276 0 0,-9 4 2007 0 0,1 1 0 0 0,17-4 0 0 0,-24 6-1540 0 0,-1 2-359 0 0,0 0-1 0 0,0-1 1 0 0,0 1 0 0 0,0 0 0 0 0,0 0-1 0 0,-1 0 1 0 0,1 0 0 0 0,0-1-1 0 0,0 1 1 0 0,-1 0 0 0 0,1 0 0 0 0,-1 1-1 0 0,1-1 1 0 0,-1 0 0 0 0,1 0 0 0 0,-1 0-1 0 0,0 0 1 0 0,1 0 0 0 0,-1 0 0 0 0,0 1-1 0 0,0-1 1 0 0,0 0 0 0 0,0 0-1 0 0,0 0 1 0 0,0 0 0 0 0,0 1 0 0 0,0-1-1 0 0,0 0 1 0 0,-1 1 0 0 0,-1 5 72 0 0,1-1 0 0 0,-1 0 0 0 0,-6 11 0 0 0,-10 18 310 0 0,-2 0 0 0 0,-26 32 0 0 0,-25 43-132 0 0,67-103-283 0 0,-5 10 25 0 0,-8 22 0 0 0,15-35-38 0 0,0 1-1 0 0,1 0 1 0 0,0 0 0 0 0,0 0 0 0 0,0 0 0 0 0,0 1 0 0 0,1-1 0 0 0,0 0-1 0 0,1 8 1 0 0,-1-11-72 0 0,0 0 1 0 0,1 0-1 0 0,0 0 0 0 0,-1 0 0 0 0,1 0 1 0 0,0-1-1 0 0,0 1 0 0 0,0 0 0 0 0,0 0 0 0 0,0-1 1 0 0,0 1-1 0 0,1 0 0 0 0,-1-1 0 0 0,1 0 1 0 0,-1 1-1 0 0,1-1 0 0 0,-1 0 0 0 0,1 1 0 0 0,0-1 1 0 0,2 1-1 0 0,8 2-1401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6447 0 0,'0'0'7522'0'0,"-1"1"-6617"0"0,-8 18-124 0 0,0-1-1 0 0,-20 27 1 0 0,11-20-358 0 0,-57 81 1059 0 0,-9 14-492 0 0,48-62-699 0 0,5-11-153 0 0,-41 87 0 0 0,71-132-506 0 0,-2 4 491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11519 0 0,'0'0'1394'0'0,"2"0"-509"0"0,100-4 3463 0 0,139-31-2119 0 0,-134 14-1540 0 0,-22 3-248 0 0,166-13 0 0 0,-246 30-784 0 0,0 1 1 0 0,0 0-1 0 0,-1 0 0 0 0,1 1 1 0 0,0-1-1 0 0,-1 1 0 0 0,1 0 1 0 0,0 1-1 0 0,5 1 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15087 0 0,'0'0'3634'0'0,"-2"1"-3005"0"0,-80 109 316 0 0,64-84-812 0 0,2 0 1 0 0,-18 42-1 0 0,33-65-80 0 0,0 0 0 0 0,0 0 0 0 0,0 0 1 0 0,0 0-1 0 0,1 0 0 0 0,0 0 0 0 0,-1 0 0 0 0,1 0 0 0 0,0 0 0 0 0,1 7 0 0 0,0-9 113 0 0,0 1 56 0 0,1 0-154 0 0,0 1 0 0 0,1-1 0 0 0,-1 0 1 0 0,1 0-1 0 0,-1 0 0 0 0,1 0 0 0 0,0-1 0 0 0,0 1 0 0 0,0-1 0 0 0,-1 0 0 0 0,2 1 0 0 0,-1-1 0 0 0,0 0 0 0 0,0-1 0 0 0,0 1 1 0 0,0-1-1 0 0,0 1 0 0 0,5-1 0 0 0,6 0-34 0 0,0-1 1 0 0,0-1-1 0 0,15-3 1 0 0,5 0-87 0 0,49-4-4024 0 0,-66 7 2200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2759 0 0,'-1'2'12484'0'0,"-18"36"-9725"0"0,-63 114-410 0 0,38-84-1866 0 0,-25 39-227 0 0,60-92-205 0 0,-47 87 394 0 0,49-88-357 0 0,1 0 1 0 0,1 0-1 0 0,1 0 1 0 0,0 0-1 0 0,-4 26 0 0 0,8-33-49 0 0,0-5-226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6911 0 0,'0'0'6895'0'0,"1"-1"-6330"0"0,6-4-309 0 0,0 1 0 0 0,0 0-1 0 0,0 0 1 0 0,0 1 0 0 0,16-5-1 0 0,42-9 640 0 0,-56 15-780 0 0,12-3-166 0 0,14-4-371 0 0,0 2 0 0 0,1 1-1 0 0,39-1 1 0 0,-73 7-770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12151 0 0,'0'0'1098'0'0,"9"8"-294"0"0,-2-7-487 0 0,-1 0 1 0 0,0 0 0 0 0,0-1 0 0 0,1 1 0 0 0,-1-1 0 0 0,0-1-1 0 0,1 1 1 0 0,10-3 0 0 0,52-17 1482 0 0,-36 9-1086 0 0,137-35 1322 0 0,-134 38-2484 0 0,-13 9-2758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79 8031 0 0,'0'0'727'0'0,"-2"0"-596"0"0,-5-1 378 0 0,0 1 0 0 0,1 0 0 0 0,-1 1 0 0 0,0 0 0 0 0,0 0 1 0 0,-7 2-1 0 0,-3 9 1840 0 0,15-11-1472 0 0,2-1-716 0 0,-1 0 0 0 0,1 1 0 0 0,0-1 0 0 0,-1 0 0 0 0,1 1 0 0 0,0-1-1 0 0,-1 1 1 0 0,1-1 0 0 0,0 0 0 0 0,0 1 0 0 0,-1-1 0 0 0,1 1 0 0 0,0-1 0 0 0,0 1 0 0 0,0-1-1 0 0,0 1 1 0 0,0 0 0 0 0,1 0-68 0 0,1 1 0 0 0,-1-1-1 0 0,1 0 1 0 0,0 0 0 0 0,-1 0 0 0 0,1 0-1 0 0,0 0 1 0 0,0 0 0 0 0,0 0-1 0 0,0-1 1 0 0,0 1 0 0 0,0-1 0 0 0,0 1-1 0 0,0-1 1 0 0,0 0 0 0 0,0 1 0 0 0,0-1-1 0 0,0 0 1 0 0,4-1 0 0 0,6 0 135 0 0,1-1 1 0 0,12-4-1 0 0,-14 4-65 0 0,245-61 992 0 0,-236 57-1112 0 0,35-8-1 0 0,61-7-1 0 0,-106 20-57 0 0,0 0 0 0 0,0 1 0 0 0,0 0 0 0 0,11 1 0 0 0,-19 0-64 0 0,-2 0-204 0 0,0 1 243 0 0,0 0 0 0 0,0 0 0 0 0,0-1 0 0 0,-1 1 0 0 0,1 0 0 0 0,0 0 0 0 0,-1-1 0 0 0,1 1-1 0 0,-1 0 1 0 0,0-1 0 0 0,1 1 0 0 0,-1-1 0 0 0,-1 3 0 0 0,-19 15-326 0 0,-1-2 209 0 0,20-16 158 0 0,1 1 0 0 0,-1-1 0 0 0,1 1 0 0 0,0-1 0 0 0,-1 1 0 0 0,1-1 0 0 0,0 1 0 0 0,0 0 0 0 0,0-1 0 0 0,0 1 0 0 0,0 0 0 0 0,0 0 0 0 0,0 0 0 0 0,1 0 0 0 0,-2 3 0 0 0,0 5 0 0 0,-10 16-26 0 0,-2 1-1 0 0,-25 38 1 0 0,-42 44 41 0 0,27-37 41 0 0,45-60-43 0 0,4-4 6 0 0,-1 0 1 0 0,0-1-1 0 0,0 0 0 0 0,-1 0 1 0 0,0 0-1 0 0,-10 7 0 0 0,16-13 41 0 0,-1 6-1481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36 8287 0 0,'5'-8'353'0'0,"11"-19"4901"0"0,-21 38-3807 0 0,-6 7-1026 0 0,-1 0 1 0 0,0-1 0 0 0,-2 0-1 0 0,-21 20 1 0 0,7-6-112 0 0,-400 420 765 0 0,365-390-1029 0 0,-154 158 228 0 0,178-180-122 0 0,-52 43 0 0 0,89-80-836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2759 0 0,'0'0'15296'0'0,"2"0"-14936"0"0,30 4 541 0 0,0-2 0 0 0,36-3 0 0 0,67-9 131 0 0,-116 8-959 0 0,239-32 1030 0 0,1-1-565 0 0,-184 31-481 0 0,15-2-3019 0 0,-87 5 1530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 12439 0 0,'0'0'958'0'0,"7"-8"663"0"0,-6 8-1394 0 0,0 0 0 0 0,0-1 0 0 0,0 1 0 0 0,0 0 0 0 0,0-1 1 0 0,0 1-1 0 0,0 0 0 0 0,0 0 0 0 0,0 0 0 0 0,0 0 0 0 0,0 0 0 0 0,0 0 0 0 0,0 0 0 0 0,0 0 0 0 0,0 1 1 0 0,1-1-1 0 0,-1 0 0 0 0,0 0 0 0 0,0 1 0 0 0,-1-1 0 0 0,1 1 0 0 0,0-1 0 0 0,1 2 0 0 0,0-1-158 0 0,-1 0 0 0 0,0 1 0 0 0,0-1 0 0 0,1 1 0 0 0,-1-1 0 0 0,0 1 0 0 0,-1 0 0 0 0,1-1-1 0 0,0 1 1 0 0,0 0 0 0 0,-1 0 0 0 0,1 0 0 0 0,-1-1 0 0 0,1 4 0 0 0,-1 1-38 0 0,1 0 1 0 0,-2 0 0 0 0,1 0-1 0 0,0-1 1 0 0,-1 1 0 0 0,0 0-1 0 0,-1 0 1 0 0,1 0 0 0 0,-1-1-1 0 0,0 1 1 0 0,-5 8-1 0 0,-4 8 153 0 0,-21 29 0 0 0,24-40-119 0 0,-21 32-7 0 0,-76 125 169 0 0,96-147-364 0 0,9-20 57 0 0,1 0 0 0 0,-1-1 0 0 0,1 1 0 0 0,-1-1 0 0 0,1 0 0 0 0,-1 1 0 0 0,1-1 0 0 0,0 1 1 0 0,-1-1-1 0 0,1 0 0 0 0,-1 1 0 0 0,1-1 0 0 0,0 0 0 0 0,-1 0 0 0 0,1 0 0 0 0,0 1 0 0 0,0-1 0 0 0,0 0 0 0 0,0 0-18 0 0,16 1-2030 0 0,4-3-4750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13359 0 0,'-9'0'1384'0'0,"6"0"-1320"0"0,0 0 222 0 0,0 0-1 0 0,1 0 1 0 0,-1 0 0 0 0,1 0-1 0 0,-1-1 1 0 0,1 1-1 0 0,0-1 1 0 0,-1 1 0 0 0,-5-3 2927 0 0,16-6-2977 0 0,-1 4-226 0 0,-1 0 1 0 0,1 1-1 0 0,0-1 0 0 0,1 1 0 0 0,-1 1 1 0 0,12-5-1 0 0,49-11-6 0 0,-58 16-2 0 0,-7 2 0 0 0,1 0 1 0 0,0 0-1 0 0,0 0 0 0 0,-1 1 0 0 0,1 0 1 0 0,0-1-1 0 0,0 1 0 0 0,0 1 0 0 0,-1-1 1 0 0,8 2-1 0 0,-10-2 17 0 0,1 0 1 0 0,-1 1-1 0 0,0-1 1 0 0,0 0-1 0 0,0 1 1 0 0,0-1-1 0 0,0 1 1 0 0,0-1-1 0 0,0 1 1 0 0,0-1-1 0 0,0 1 1 0 0,-1 0-1 0 0,1-1 0 0 0,0 1 1 0 0,0 0-1 0 0,0 0 1 0 0,-1 0-1 0 0,1-1 1 0 0,0 1-1 0 0,-1 0 1 0 0,1 0-1 0 0,-1 0 1 0 0,1 0-1 0 0,-1 0 1 0 0,0 0-1 0 0,1 0 1 0 0,-1 1-1 0 0,0-1 1 0 0,0 0-1 0 0,1 0 0 0 0,-1 0 1 0 0,0 0-1 0 0,0 0 1 0 0,0 0-1 0 0,-1 0 1 0 0,1 0-1 0 0,0 1 1 0 0,0-1-1 0 0,-1 0 1 0 0,0 1-1 0 0,0 4 39 0 0,-1 0-1 0 0,0 0 1 0 0,0-1-1 0 0,-1 1 1 0 0,0-1 0 0 0,-4 7-1 0 0,-9 7 100 0 0,-1 0-1 0 0,0 0 0 0 0,-22 17 1 0 0,4-5-35 0 0,-14 14-64 0 0,16-15-8 0 0,1 1 0 0 0,-29 38 0 0 0,39-44-38 0 0,21-23 367 0 0,3-2-234 0 0,7 2-29 0 0,1-2-1 0 0,-1 1 1 0 0,0-1-1 0 0,1-1 1 0 0,-1 0-1 0 0,0 0 1 0 0,18-5-1 0 0,9-1 32 0 0,-1 2-7 0 0,0 1-1 0 0,1 2 1 0 0,-1 2 0 0 0,1 1 0 0 0,38 6-1 0 0,-54-3 99 0 0,31 10 0 0 0,-22-4-2500 0 0,-5-2-4098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714 208 7487 0 0,'274'-132'2576'0'0,"-85"63"2496"0"0,-185 67-4912 0 0,0 1 0 0 0,0 0-1 0 0,0 0 1 0 0,0 0 0 0 0,0 1-1 0 0,1 0 1 0 0,-1-1 0 0 0,7 2 0 0 0,-10-1 57 0 0,0 9 39 0 0,-1-8-250 0 0,1 0-1 0 0,-1 1 1 0 0,0-1 0 0 0,0 0-1 0 0,0 0 1 0 0,0 0 0 0 0,0 0-1 0 0,0 0 1 0 0,-1 0 0 0 0,1 0-1 0 0,0 0 1 0 0,-1 0 0 0 0,1 0 0 0 0,0 0-1 0 0,-1 0 1 0 0,1 0 0 0 0,-1 0-1 0 0,-1 1 1 0 0,-4 8 86 0 0,-2-2 0 0 0,1 1 1 0 0,-1-1-1 0 0,0 0 0 0 0,-1-1 1 0 0,1 0-1 0 0,-13 7 0 0 0,-72 37 370 0 0,65-36-379 0 0,-75 35-85 0 0,-190 64 0 0 0,263-105-148 0 0,1-2 1 0 0,-1 0-1 0 0,0-2 1 0 0,-1-2-1 0 0,1-1 1 0 0,0-1-1 0 0,-1-1 1 0 0,-36-5-1 0 0,23-7-561 0 0,27 6 206 0 0,17 6 483 0 0,-1 0-1 0 0,1 0 0 0 0,0 0 0 0 0,-1 0 1 0 0,1 0-1 0 0,-1-1 0 0 0,1 1 1 0 0,0 0-1 0 0,-1 0 0 0 0,1-1 0 0 0,0 1 1 0 0,0 0-1 0 0,-1-1 0 0 0,1 1 1 0 0,0 0-1 0 0,0-1 0 0 0,-1 1 1 0 0,1 0-1 0 0,0-1 0 0 0,0 1 0 0 0,0 0 1 0 0,-1-1-1 0 0,1 1 0 0 0,0-1 1 0 0,0 1-1 0 0,0 0 0 0 0,0-1 0 0 0,0 1 1 0 0,0-1-1 0 0,0 1 0 0 0,0-1 1 0 0,0 1-1 0 0,0 0 0 0 0,0-1 1 0 0,0 1-1 0 0,0-1 0 0 0,0 1 0 0 0,1 0 1 0 0,-1-1-1 0 0,0 1 0 0 0,0 0 1 0 0,0-1-1 0 0,1 1 0 0 0,-1-1 0 0 0,0 1 1 0 0,0 0-1 0 0,1-1 0 0 0,0 0 26 0 0,-1 0-1 0 0,1 0 0 0 0,0 1 1 0 0,-1-1-1 0 0,1 0 0 0 0,0 0 1 0 0,0 0-1 0 0,0 1 0 0 0,-1-1 1 0 0,1 0-1 0 0,0 1 1 0 0,0-1-1 0 0,0 1 0 0 0,0-1 1 0 0,0 1-1 0 0,0 0 0 0 0,1-1 1 0 0,1 1-1 0 0,-1 0 24 0 0,0 0 0 0 0,0 0 0 0 0,0 1 0 0 0,0-1 0 0 0,0 1 0 0 0,-1 0 0 0 0,1 0 0 0 0,0-1 0 0 0,0 1 0 0 0,0 0 0 0 0,-1 0 0 0 0,1 1 0 0 0,0-1 0 0 0,-1 0 0 0 0,1 1 0 0 0,-1-1 0 0 0,1 1 1 0 0,-1-1-1 0 0,0 1 0 0 0,0-1 0 0 0,0 1 0 0 0,0 0 0 0 0,0 0 0 0 0,0 0 0 0 0,0-1 0 0 0,0 1 0 0 0,-1 0 0 0 0,1 4 0 0 0,2 3 26 0 0,-1 0 0 0 0,-1 0 0 0 0,0 0 1 0 0,0 0-1 0 0,-1 12 0 0 0,-3 34 160 0 0,-15 83 1 0 0,-25 52-42 0 0,35-158-141 0 0,-1-1 0 0 0,-2-1 0 0 0,-2 0 0 0 0,0 0 0 0 0,-2-1-1 0 0,-1-1 1 0 0,-2 0 0 0 0,-29 36 0 0 0,37-53-1 0 0,0 1-1 0 0,-1-2 1 0 0,0 1-1 0 0,0-1 1 0 0,-1-1-1 0 0,-1 0 1 0 0,-17 9 2089 0 0,34-19-1877 0 0,115-35 830 0 0,5-1-310 0 0,62-3 59 0 0,-70 16-639 0 0,-94 20-183 0 0,-12 3-22 0 0,-1-1 1 0 0,1 0 0 0 0,-1-1 0 0 0,10-4-1 0 0,-16 6-583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8 160 6447 0 0,'0'0'499'0'0,"-1"-2"-328"0"0,1 1 33 0 0,-1-1 0 0 0,0 1 0 0 0,0 0 1 0 0,1 0-1 0 0,-1-1 0 0 0,1 1 0 0 0,-1 0 0 0 0,1-1 1 0 0,-1 1-1 0 0,1-1 0 0 0,0 1 0 0 0,0-1 0 0 0,0 1 1 0 0,0-1-1 0 0,0 1 0 0 0,0 0 0 0 0,0-1 0 0 0,0 1 1 0 0,0-1-1 0 0,1 1 0 0 0,-1-1 0 0 0,1 1 1 0 0,-1 0-1 0 0,1-1 0 0 0,-1 1 0 0 0,1 0 0 0 0,0 0 1 0 0,0-1-1 0 0,0 1 0 0 0,1-2 0 0 0,-2 3-204 0 0,3-3 233 0 0,0 1 0 0 0,-1-1 1 0 0,1 1-1 0 0,0 0 0 0 0,0 0 0 0 0,1 0 0 0 0,-1 0 0 0 0,0 0 0 0 0,5-1 0 0 0,35-10 845 0 0,-30 10-788 0 0,124-29 1625 0 0,-82 18-1392 0 0,-1 3 1 0 0,95-7-1 0 0,-86 20-4821 0 0,-59-2 2772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 14855 0 0,'0'0'680'0'0,"-15"-1"256"0"0,11 2-850 0 0,1 0-1 0 0,-1 1 0 0 0,1 0 1 0 0,-1 0-1 0 0,1 0 1 0 0,-1 0-1 0 0,1 0 1 0 0,0 0-1 0 0,0 1 0 0 0,0 0 1 0 0,-4 5-1 0 0,-4 5 597 0 0,-13 21 0 0 0,16-22-540 0 0,-99 159 1475 0 0,95-148-1549 0 0,0 0-1 0 0,2 1 1 0 0,1 1 0 0 0,1-1 0 0 0,-8 46 0 0 0,15-61-24 0 0,0-1-1 0 0,1 1 1 0 0,0-1 0 0 0,0 1 0 0 0,1 0 0 0 0,0-1-1 0 0,1 1 1 0 0,0-1 0 0 0,0 0 0 0 0,1 1 0 0 0,0-1-1 0 0,0 0 1 0 0,6 10 0 0 0,-5-12-190 0 0,1 1-1 0 0,-1-1 1 0 0,1 0-1 0 0,0 0 1 0 0,0-1 0 0 0,10 8-1 0 0,-10-8-628 0 0,1-1-1 0 0,0-1 1 0 0,0 1-1 0 0,0-1 1 0 0,0 0-1 0 0,1-1 0 0 0,11 4 1 0 0,-4-4-5428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6447 0 0,'0'0'499'0'0,"-2"2"-328"0"0,-2 4 441 0 0,0 0 0 0 0,1 1 0 0 0,-1-1 1 0 0,1 1-1 0 0,1 0 0 0 0,-1 0 0 0 0,1 0 1 0 0,0 0-1 0 0,1 0 0 0 0,-1 1 0 0 0,1 7 1 0 0,0 4 403 0 0,1 1-1 0 0,0-1 1 0 0,4 23 0 0 0,-1-27-807 0 0,0-1-1 0 0,1 0 0 0 0,0 1 1 0 0,1-1-1 0 0,1-1 0 0 0,0 1 1 0 0,1-1-1 0 0,0 0 1 0 0,1-1-1 0 0,0 1 0 0 0,1-2 1 0 0,1 1-1 0 0,0-1 0 0 0,22 19 1 0 0,-8-11-43 0 0,2-1 1 0 0,0-1 0 0 0,0-2-1 0 0,1 0 1 0 0,1-2 0 0 0,36 12-1 0 0,-41-16-95 0 0,6 2-13 0 0,0-1-1 0 0,53 10 1 0 0,-78-19 26 0 0,-1-1-647 0 0</inkml:trace>
  <inkml:trace contextRef="#ctx0" brushRef="#br0" timeOffset="1">503 68 12959 0 0,'-2'0'595'0'0,"-8"5"-441"0"0,0-1 0 0 0,0 1 0 0 0,0 1 0 0 0,-16 12 0 0 0,7-4-49 0 0,-62 44 1420 0 0,-100 94 0 0 0,162-134-1456 0 0,0 2 0 0 0,1 0 0 0 0,1 1 0 0 0,1 1 0 0 0,0 0 0 0 0,2 1 0 0 0,-20 46 0 0 0,33-68-413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 7367 0 0,'9'-45'9134'0'0,"-9"45"-9099"0"0,0-1 0 0 0,0 1 0 0 0,0-1 1 0 0,1 1-1 0 0,-1 0 0 0 0,0-1 0 0 0,0 1 1 0 0,1-1-1 0 0,-1 1 0 0 0,0 0 0 0 0,1-1 1 0 0,-1 1-1 0 0,1 0 0 0 0,-1 0 0 0 0,0-1 1 0 0,1 1-1 0 0,-1 0 0 0 0,1 0 0 0 0,-1-1 1 0 0,1 1-1 0 0,-1 0 0 0 0,1 0 0 0 0,-1 0 1 0 0,1 0-1 0 0,0 0 0 0 0,12-2 651 0 0,-7 3-483 0 0,0 0-1 0 0,-1 1 1 0 0,1 0-1 0 0,0-1 1 0 0,7 5-1 0 0,-12-5-166 0 0,1 0 0 0 0,0 0 0 0 0,-1 0-1 0 0,1 1 1 0 0,0-1 0 0 0,-1 0 0 0 0,0 1 0 0 0,1-1-1 0 0,-1 1 1 0 0,0 0 0 0 0,0-1 0 0 0,0 1 0 0 0,0 0-1 0 0,0 0 1 0 0,0-1 0 0 0,0 1 0 0 0,-1 0-1 0 0,1 0 1 0 0,0 0 0 0 0,-1 3 0 0 0,1-1 8 0 0,-1 1 0 0 0,0 0 0 0 0,-1 0 0 0 0,1-1 0 0 0,-1 1 1 0 0,0 0-1 0 0,0-1 0 0 0,0 1 0 0 0,-1-1 0 0 0,1 1 0 0 0,-1-1 0 0 0,0 0 0 0 0,-3 6 1 0 0,-6 6 136 0 0,-22 28 0 0 0,26-36-112 0 0,-9 11 54 0 0,-2-1-1 0 0,-21 18 1 0 0,-19 18-56 0 0,58-54-59 0 0,1 1 1 0 0,-1 0 0 0 0,1-1-1 0 0,-1 1 1 0 0,1 0-1 0 0,0-1 1 0 0,-1 1-1 0 0,1-1 1 0 0,0 0 0 0 0,-1 1-1 0 0,1-1 1 0 0,0 1-1 0 0,1-1 1 0 0,2 1 3 0 0,1 0 1 0 0,0 0-1 0 0,-1-1 0 0 0,1 0 1 0 0,0 0-1 0 0,-1 0 0 0 0,1-1 1 0 0,-1 1-1 0 0,1-1 0 0 0,-1 0 1 0 0,7-3-1 0 0,6 0 40 0 0,150-37 159 0 0,-96 20-6375 0 0,-39 11-686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14367 0 0,'-6'9'195'0'0,"0"1"0"0"0,1 1-1 0 0,0-1 1 0 0,1 1-1 0 0,0 0 1 0 0,0 0 0 0 0,2 0-1 0 0,-1 0 1 0 0,1 1-1 0 0,0 18 1 0 0,1-10 139 0 0,2 0 0 0 0,0-1 0 0 0,1 1 0 0 0,1-1-1 0 0,8 29 1 0 0,-1-21 32 0 0,1 1 0 0 0,1-1 0 0 0,31 48-1 0 0,-27-48-78 0 0,0 1-1 0 0,-2 0 0 0 0,12 33 0 0 0,-20-40-88 0 0,0 1-1 0 0,-1-1 0 0 0,-1 1 1 0 0,-1 0-1 0 0,0 38 0 0 0,-4-44-112 0 0,0 0 1 0 0,-1 0-1 0 0,-1 0 0 0 0,0-1 1 0 0,-1 1-1 0 0,-1-1 0 0 0,0 0 1 0 0,-12 23-1 0 0,0-8 158 0 0,-1-1-1 0 0,-39 49 1 0 0,41-58-276 0 0,-14 26 1 0 0,30-45-848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16 7223 0 0,'0'0'654'0'0,"-1"-2"-537"0"0,-3-6 12 0 0,3 6 1271 0 0,-1 1-1092 0 0,-1 0 0 0 0,1 1-1 0 0,-1-1 1 0 0,1 1-1 0 0,-1 0 1 0 0,-4 0 0 0 0,3 1-188 0 0,1-1 0 0 0,-1 1 0 0 0,1 0 0 0 0,-1 0 0 0 0,1 1 0 0 0,0-1 0 0 0,0 1 0 0 0,-1 0 0 0 0,1-1 0 0 0,-5 5 0 0 0,-28 27 503 0 0,14-12 2151 0 0,20-21-2609 0 0,-6 3-134 0 0,1 1 0 0 0,-1-1 0 0 0,1 1 0 0 0,0 0 0 0 0,0 1 0 0 0,0-1 0 0 0,0 2 0 0 0,1-1-1 0 0,0 1 1 0 0,-8 9 0 0 0,-5 8-77 0 0,-27 41 0 0 0,25-31 43 0 0,-59 94-36 0 0,61-93 24 0 0,-28 67 0 0 0,41-84 15 0 0,0 0 0 0 0,1 1 0 0 0,1 0 0 0 0,1 0 0 0 0,0 0 0 0 0,1 0 0 0 0,1 1 0 0 0,3 29 0 0 0,-1-41 0 0 0,1 0 1 0 0,0 0-1 0 0,0 0 0 0 0,0-1 0 0 0,1 1 1 0 0,0-1-1 0 0,1 1 0 0 0,-1-1 0 0 0,1 0 0 0 0,0 0 1 0 0,1 0-1 0 0,-1-1 0 0 0,1 0 0 0 0,8 7 1 0 0,7 4-3 0 0,0-1-1 0 0,39 22 1 0 0,-16-11-9 0 0,-12-7-28 0 0,-1 2 0 0 0,-2 1 1 0 0,0 1-1 0 0,34 37 1 0 0,-52-49 33 0 0,-1 1 0 0 0,-1 0 0 0 0,0 0 0 0 0,0 1-1 0 0,9 23 1 0 0,-13-26 7 0 0,-1-1-1 0 0,0 1 0 0 0,-1 0 0 0 0,0 0 1 0 0,-1 0-1 0 0,0 0 0 0 0,0 0 0 0 0,-1 0 1 0 0,-1 13-1 0 0,-2-9 52 0 0,1-1 1 0 0,-1 1-1 0 0,-1-1 0 0 0,-1 0 1 0 0,0 0-1 0 0,0-1 0 0 0,-1 0 0 0 0,-1 1 1 0 0,0-2-1 0 0,0 1 0 0 0,-1-1 1 0 0,-14 15-1 0 0,-1-4 125 0 0,-1 0 0 0 0,0-1 0 0 0,-1-1 0 0 0,-34 19 0 0 0,-1-7-85 0 0,57-32-50 0 0,3 0-55 0 0,-1 0 0 0 0,1 0 0 0 0,0 0 0 0 0,0 0 0 0 0,-1 0 0 0 0,1 0 0 0 0,0 0 0 0 0,0 0 0 0 0,-1 0 0 0 0,1-1 0 0 0,0 1 0 0 0,0 0 0 0 0,0 0 0 0 0,-1 0 0 0 0,1 0 0 0 0,0-1 1 0 0,0 1-1 0 0,0 0 0 0 0,0 0 0 0 0,0-1 0 0 0,-1 1 0 0 0,1 0 0 0 0,0 0 0 0 0,0 0 0 0 0,0-1 0 0 0,0 1 0 0 0,0 0 0 0 0,0 0 0 0 0,0-1 0 0 0,0 1 0 0 0,0 0 0 0 0,0 0 0 0 0,0-1 0 0 0,0 1 1 0 0,0 0-1 0 0,0 0 0 0 0,0-1 0 0 0,0 1 0 0 0,0 0 0 0 0,0 0 0 0 0,0-1 0 0 0,0 1 0 0 0,1 0 0 0 0,-1 0 0 0 0,0-1 0 0 0,0 1 0 0 0,0 0 0 0 0,0 0 0 0 0,1-1 0 0 0,4-5-373 0 0,-4 5-42 0 0,15 23-7153 0 0,-9-10 4020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4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531 215 1839 0 0,'26'-13'117'0'0,"-8"4"46"0"0,28-18 0 0 0,-28 14 2128 0 0,14-10 4445 0 0,-32 22-6232 0 0,1-1-444 0 0,-1 0 1 0 0,1 0-1 0 0,-1 0 1 0 0,0 0-1 0 0,0 1 1 0 0,1-1-1 0 0,-1 0 0 0 0,0 0 1 0 0,-1 0-1 0 0,1 0 1 0 0,0 0-1 0 0,-1 1 1 0 0,1-1-1 0 0,-1 0 1 0 0,1 0-1 0 0,-1 0 1 0 0,0 1-1 0 0,1-1 1 0 0,-1 0-1 0 0,0 1 1 0 0,0-1-1 0 0,-1 1 1 0 0,1-1-1 0 0,0 1 1 0 0,0 0-1 0 0,-1-1 1 0 0,1 1-1 0 0,0 0 1 0 0,-3-2-1 0 0,-6-3 443 0 0,1 1 0 0 0,-1 0 0 0 0,0 1 0 0 0,-12-5 0 0 0,-8-3 26 0 0,24 9-525 0 0,-1 0 13 0 0,-1-1 0 0 0,1 0 0 0 0,-10-8 0 0 0,16 11-17 0 0,0 0 0 0 0,0 0 1 0 0,-1 0-1 0 0,1 1 0 0 0,0-1 0 0 0,0 0 0 0 0,0 1 0 0 0,-1-1 0 0 0,1 0 0 0 0,0 1 0 0 0,-1 0 0 0 0,1-1 1 0 0,0 1-1 0 0,-1 0 0 0 0,1 0 0 0 0,-1 0 0 0 0,1 0 0 0 0,0 0 0 0 0,-1 0 0 0 0,1 0 0 0 0,-1 0 0 0 0,1 0 0 0 0,0 1 1 0 0,-1-1-1 0 0,1 1 0 0 0,0-1 0 0 0,-1 1 0 0 0,1-1 0 0 0,-2 2 0 0 0,-1 1-1 0 0,-1 1-1 0 0,1-1 0 0 0,1 1 1 0 0,-1 0-1 0 0,-5 7 1 0 0,5-7-5 0 0,-61 76-111 0 0,-59 68 70 0 0,68-85 266 0 0,2 3 0 0 0,-63 101-1 0 0,113-160-195 0 0,1-3-2 0 0,0 0 1 0 0,1 0-1 0 0,-1 0 0 0 0,1 0 0 0 0,0 1 0 0 0,1-1 1 0 0,-1 1-1 0 0,1-1 0 0 0,0 1 0 0 0,-1 5 0 0 0,5-10 43 0 0,6 0-4 0 0,0 0-1 0 0,0-1 0 0 0,1 0 1 0 0,-1 0-1 0 0,-1-1 0 0 0,1-1 0 0 0,0 1 1 0 0,0-1-1 0 0,11-6 0 0 0,9-6 82 0 0,36-23 0 0 0,135-108-96 0 0,-108 77-37 0 0,-47 34-20 0 0,-43 34-49 0 0,-13 7-258 0 0,-6 4 316 0 0,1 2 0 0 0,1 0 0 0 0,-27 26 0 0 0,36-32 34 0 0,0 1 1 0 0,1 0-1 0 0,0-1 0 0 0,0 2 1 0 0,0-1-1 0 0,1 0 1 0 0,0 1-1 0 0,0 0 0 0 0,1 0 1 0 0,0 0-1 0 0,-2 9 0 0 0,5-13 17 0 0,0-3-47 0 0,0 0-1 0 0,0 0 1 0 0,0 0-1 0 0,0 0 0 0 0,0-1 1 0 0,0 1-1 0 0,0 0 1 0 0,0 0-1 0 0,1 0 1 0 0,-1 0-1 0 0,0 0 1 0 0,1 0-1 0 0,-1 0 0 0 0,0 0 1 0 0,1-1-1 0 0,-1 1 1 0 0,1 0-1 0 0,0 0 1 0 0,-1-1-1 0 0,1 1 0 0 0,0 0 1 0 0,-1-1-1 0 0,1 1 1 0 0,0-1-1 0 0,0 1 1 0 0,-1 0-1 0 0,1-1 1 0 0,1 1-1 0 0,1 0-1 0 0,0 1-116 0 0,0 0 0 0 0,-1-1-1 0 0,2 1 1 0 0,-1-1 0 0 0,0 0 0 0 0,0 0-1 0 0,0 0 1 0 0,1-1 0 0 0,-1 1 0 0 0,0-1-1 0 0,5 1 1 0 0,36-4-3893 0 0,-44 2 3923 0 0,13 0-5505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1839 0 0,'-1'0'8412'0'0,"-4"2"-8002"0"0,1-1 1 0 0,0 1-1 0 0,0 0 0 0 0,0 0 0 0 0,0 1 0 0 0,0-1 0 0 0,1 1 0 0 0,-1-1 1 0 0,1 1-1 0 0,-6 6 0 0 0,-30 36 973 0 0,39-45-1362 0 0,-9 12 161 0 0,1 0-1 0 0,0 0 1 0 0,0 1 0 0 0,2-1-1 0 0,0 2 1 0 0,0-1-1 0 0,1 1 1 0 0,0-1 0 0 0,-3 24-1 0 0,8-35 3 0 0,2 6 102 0 0,-2-8-275 0 0,0 0 1 0 0,0 1 0 0 0,1-1 0 0 0,-1 1 0 0 0,0-1 0 0 0,0 1 0 0 0,0-1-1 0 0,0 1 1 0 0,0-1 0 0 0,0 1 0 0 0,1-1 0 0 0,-1 0 0 0 0,0 1 0 0 0,0-1-1 0 0,1 0 1 0 0,-1 1 0 0 0,0-1 0 0 0,1 1 0 0 0,-1-1 0 0 0,0 0-1 0 0,1 0 1 0 0,-1 1 0 0 0,0-1 0 0 0,1 0 0 0 0,-1 0 0 0 0,1 1 0 0 0,3 2 74 0 0,1-1 1 0 0,-1 0 0 0 0,0 0-1 0 0,1 0 1 0 0,-1 0-1 0 0,1-1 1 0 0,-1 1 0 0 0,1-1-1 0 0,0-1 1 0 0,0 1 0 0 0,-1-1-1 0 0,1 1 1 0 0,7-2 0 0 0,-2 0 71 0 0,0-1 0 0 0,0 0 0 0 0,0 0 1 0 0,0-1-1 0 0,15-7 0 0 0,-8 3-76 0 0,0-1-1 0 0,-1 0 1 0 0,0-1-1 0 0,-1-1 1 0 0,0 0-1 0 0,14-14 1 0 0,-26 21-71 0 0,0 0 0 0 0,-1 0 0 0 0,0 0 0 0 0,1 0-1 0 0,-1 0 1 0 0,0 0 0 0 0,-1-1 0 0 0,1 1 0 0 0,-1 0 0 0 0,1-1 0 0 0,-1 0 0 0 0,1-4 0 0 0,-2 6-25 0 0,0 1 1 0 0,0-1-1 0 0,0 0 1 0 0,0 0-1 0 0,0 1 1 0 0,0-1-1 0 0,0 0 1 0 0,-1 0-1 0 0,1 1 0 0 0,-1-1 1 0 0,1 0-1 0 0,-1 1 1 0 0,0-1-1 0 0,1 1 1 0 0,-1-1-1 0 0,0 1 1 0 0,0-1-1 0 0,0 1 1 0 0,0 0-1 0 0,-1-1 1 0 0,1 1-1 0 0,0 0 0 0 0,0 0 1 0 0,-1 0-1 0 0,1 0 1 0 0,-1 0-1 0 0,1 0 1 0 0,-3-1-1 0 0,-8-3-189 0 0,0 0 1 0 0,-1 1-1 0 0,1 1 0 0 0,-1 0 1 0 0,0 1-1 0 0,0 0 0 0 0,-16 0 1 0 0,12 1-340 0 0,-1-1 1 0 0,0 0 0 0 0,-18-7 0 0 0,19 2-1235 0 0,4-1-3982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 10623 0 0,'1'-7'179'0'0,"1"1"-1"0"0,-1-1 1 0 0,1 1-1 0 0,0-1 1 0 0,1 1-1 0 0,4-9 2684 0 0,-7 20-1281 0 0,-5 13-681 0 0,-8 24-823 0 0,11-38-43 0 0,-57 147 852 0 0,53-134-844 0 0,1 1 1 0 0,2 0-1 0 0,-1-1 1 0 0,2 1-1 0 0,0 0 1 0 0,2 36-1 0 0,2-42-191 0 0,1 0 1 0 0,0 0-1 0 0,0 0 0 0 0,6 12 0 0 0,-3-9-799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0,'0'0'319'0'0,"1"2"30"0"0,7 19 3680 0 0,15 26-1 0 0,-7-16-2914 0 0,3 8-213 0 0,1-1 1 0 0,3-1-1 0 0,0 0 0 0 0,2-2 1 0 0,53 55-1 0 0,-47-59-593 0 0,1-1 1 0 0,2-2-1 0 0,62 39 0 0 0,-66-48-229 0 0,-15-8-145 0 0,0-2 0 0 0,1 0 0 0 0,23 8 0 0 0,-37-16-302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7831 0 0,'0'0'603'0'0,"-2"0"-396"0"0,-18 7 1238 0 0,-1 0 1 0 0,1 2-1 0 0,0 0 1 0 0,-33 23 0 0 0,39-22-1110 0 0,1 1 0 0 0,0 0 0 0 0,-23 27 0 0 0,-28 46 229 0 0,30-38-426 0 0,-109 127-11 0 0,138-167-124 0 0,-4 5 49 0 0,0 0 1 0 0,1 1-1 0 0,0 0 1 0 0,1 0-1 0 0,0 1 1 0 0,-5 14-1 0 0,11-26-29 0 0,1 0-1 0 0,0-1 1 0 0,0 1-1 0 0,-1 0 0 0 0,1-1 1 0 0,0 1-1 0 0,0 0 1 0 0,0-1-1 0 0,0 1 1 0 0,-1 0-1 0 0,1-1 1 0 0,0 1-1 0 0,0 0 0 0 0,1 0 1 0 0,-1-1-1 0 0,0 1 1 0 0,0 0-1 0 0,0-1 1 0 0,0 1-1 0 0,0 0 0 0 0,1-1 1 0 0,-1 1-1 0 0,0 0 1 0 0,1-1-1 0 0,-1 1 1 0 0,1-1-1 0 0,-1 1 1 0 0,0 0-1 0 0,1-1 0 0 0,0 1 1 0 0,0 0 24 0 0,1-1 0 0 0,-1 0 0 0 0,0 1 0 0 0,1-1 0 0 0,-1 0 0 0 0,1 0 0 0 0,-1 0 0 0 0,0 0-1 0 0,1 0 1 0 0,-1 0 0 0 0,1 0 0 0 0,-1 0 0 0 0,0-1 0 0 0,2 0 0 0 0,25-9-1121 0 0,-7-1-3578 0 0,0-1-1423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72 10247 0 0,'-12'0'274'0'0,"-4"0"2550"0"0,18 0-2634 0 0,0-1 1 0 0,0 1-1 0 0,0-1 0 0 0,1 0 1 0 0,-1 0-1 0 0,0 0 1 0 0,0 0-1 0 0,2-2 1 0 0,7-2 213 0 0,22-9 129 0 0,55-19 95 0 0,-79 30-466 0 0,-1 1-1 0 0,1 0 1 0 0,0 1 0 0 0,0 0-1 0 0,0 0 1 0 0,0 1 0 0 0,0 0 0 0 0,9 2-1 0 0,-17-2-143 0 0,0 0 0 0 0,-1 1-1 0 0,1-1 1 0 0,0 0 0 0 0,-1 1-1 0 0,1-1 1 0 0,-1 0 0 0 0,1 1-1 0 0,-1-1 1 0 0,1 1 0 0 0,-1-1-1 0 0,1 1 1 0 0,-1 0 0 0 0,1-1-1 0 0,-1 1 1 0 0,0-1 0 0 0,1 1-1 0 0,-1 0 1 0 0,0-1 0 0 0,1 1-1 0 0,-1 0 1 0 0,0-1 0 0 0,0 2-1 0 0,3 15 110 0 0,-3-14-107 0 0,0 1 0 0 0,0-1 0 0 0,0 1 0 0 0,-1-1 0 0 0,1 0 0 0 0,-1 1 0 0 0,0-1 0 0 0,0 0 0 0 0,0 0 0 0 0,-1 0 0 0 0,-2 5 0 0 0,-1 1 64 0 0,-1 0 1 0 0,-10 10 0 0 0,2-2 14 0 0,12-15-35 0 0,-4 3-36 0 0,-15 12 96 0 0,8-7-70 0 0,13-9-58 0 0,0-1 1 0 0,0 1 0 0 0,1 0 0 0 0,-1-1-1 0 0,0 1 1 0 0,1-1 0 0 0,-1 1 0 0 0,0 0 0 0 0,1-1-1 0 0,-1 1 1 0 0,1-1 0 0 0,-1 1 0 0 0,1-1-1 0 0,-1 1 1 0 0,1-1 0 0 0,-1 1 1 0 0,4 2 6 0 0,1 1 0 0 0,-1-1 0 0 0,1 0 0 0 0,-1 0 0 0 0,1 0 0 0 0,0-1 0 0 0,9 4 0 0 0,42 10 196 0 0,-24-8 50 0 0,-30-7-186 0 0,0-1 1 0 0,0 1 0 0 0,0 0 0 0 0,0 0 0 0 0,-1 0 0 0 0,1 0 0 0 0,0 0 0 0 0,0 0 0 0 0,-1 0 0 0 0,3 2 0 0 0,-3-2-46 0 0,-1 0 1 0 0,1-1-1 0 0,-1 1 1 0 0,0 0-1 0 0,1-1 0 0 0,-1 1 1 0 0,0 0-1 0 0,1 0 1 0 0,-1-1-1 0 0,0 1 0 0 0,0 0 1 0 0,1 0-1 0 0,-1-1 1 0 0,0 1-1 0 0,0 0 0 0 0,0 0 1 0 0,0 0-1 0 0,0-1 1 0 0,-1 2-1 0 0,0 1 13 0 0,0 0 0 0 0,0-1 0 0 0,0 1 0 0 0,-1 0 0 0 0,1-1-1 0 0,-1 0 1 0 0,0 1 0 0 0,1-1 0 0 0,-1 0 0 0 0,0 0 0 0 0,-1 0 0 0 0,-2 3 0 0 0,-9 5 70 0 0,-1 0 1 0 0,0-1 0 0 0,0-1-1 0 0,-30 11 1 0 0,-3 3-12 0 0,-39 30-261 0 0,80-47 48 0 0,5-3-993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7367 0 0,'0'0'8600'0'0,"2"0"-7510"0"0,6 0-681 0 0,1 0 0 0 0,-1 0 0 0 0,1-1 0 0 0,-1 0 0 0 0,1-1 0 0 0,-1 0 0 0 0,0 0 1 0 0,11-5-1 0 0,7-2 145 0 0,306-78 1008 0 0,-322 84-1600 0 0,0 2 1 0 0,-1-1-1 0 0,1 1 0 0 0,0 1 1 0 0,0-1-1 0 0,11 3 0 0 0,-19-2-113 0 0,3 1-600 0 0,1 0-3109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11975 0 0,'0'0'923'0'0,"0"2"-602"0"0,2 11 856 0 0,-1 0 0 0 0,-1 0 0 0 0,0 0 0 0 0,-3 21 0 0 0,-13 53 1447 0 0,11-64-2387 0 0,0 0-1 0 0,2 1 1 0 0,0-1 0 0 0,1 36-1 0 0,7-28-249 0 0,-5-29-254 0 0,5 5-2334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11719 0 0,'0'0'1060'0'0,"2"1"-869"0"0,5 6 225 0 0,1 0 0 0 0,-1 1 1 0 0,-1 0-1 0 0,9 13 0 0 0,22 41 1674 0 0,-11-17-969 0 0,-9-19-606 0 0,0-1 1 0 0,2-1-1 0 0,0-1 0 0 0,2 0 1 0 0,30 25-1 0 0,-33-34-342 0 0,0 0-1 0 0,1-2 1 0 0,0 0 0 0 0,1-1-1 0 0,0-1 1 0 0,0-1 0 0 0,40 12-1 0 0,79 10 408 0 0,-138-31-687 0 0,-8 18-3479 0 0,6-17 3276 0 0,0 1-1 0 0,0-1 1 0 0,-1 1 0 0 0,1-1 0 0 0,-1 1 0 0 0,1-1-1 0 0,-1 0 1 0 0,-1 2 0 0 0,-7 2-1441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11519 0 0,'0'0'4074'0'0,"-1"2"-3164"0"0,-20 32-132 0 0,-1-1 0 0 0,-2-1 0 0 0,-45 48 0 0 0,-129 141 230 0 0,113-133-666 0 0,40-44-281 0 0,44-43-221 0 0,18-19-4787 0 0,-4 6 3475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8287 0 0,'0'0'7496'0'0,"8"-4"-6285"0"0,-2 1-906 0 0,1 0 0 0 0,0 1 0 0 0,0 0 1 0 0,0 0-1 0 0,0 0 0 0 0,0 1 0 0 0,13 0 0 0 0,-6 0 11 0 0,-1 1-1 0 0,1 1 0 0 0,17 3 1 0 0,-26-3-229 0 0,0 0 1 0 0,0 1 0 0 0,0-1 0 0 0,0 1 0 0 0,0 0 0 0 0,0 1 0 0 0,-1-1-1 0 0,1 1 1 0 0,4 3 0 0 0,-8-5-78 0 0,0 0-1 0 0,-1 0 0 0 0,1 0 0 0 0,0 0 1 0 0,-1 1-1 0 0,1-1 0 0 0,-1 0 1 0 0,1 0-1 0 0,-1 0 0 0 0,0 0 1 0 0,1 1-1 0 0,-1-1 0 0 0,0 0 1 0 0,0 0-1 0 0,0 1 0 0 0,0 1 1 0 0,-3 19 54 0 0,-1-12-17 0 0,0 0-1 0 0,-1 0 1 0 0,-1-1 0 0 0,0 0 0 0 0,-7 9 0 0 0,-6 10 44 0 0,18-28-88 0 0,1 1 0 0 0,-1 0 0 0 0,1-1 1 0 0,-1 1-1 0 0,1 0 0 0 0,-1-1 0 0 0,1 1 0 0 0,0 0 1 0 0,-1 0-1 0 0,1 0 0 0 0,0-1 0 0 0,0 1 0 0 0,-1 0 1 0 0,1 0-1 0 0,0 0 0 0 0,0 0 0 0 0,0-1 0 0 0,0 1 0 0 0,0 0 1 0 0,0 0-1 0 0,0 0 0 0 0,0 0 0 0 0,1 0 0 0 0,-1-1 1 0 0,1 2-1 0 0,-1-1 4 0 0,1 0-1 0 0,0 0 1 0 0,0-1 0 0 0,0 1-1 0 0,-1-1 1 0 0,1 1 0 0 0,0-1-1 0 0,0 1 1 0 0,0-1 0 0 0,0 1-1 0 0,0-1 1 0 0,2 1 0 0 0,0 0-15 0 0,5 1 34 0 0,-1-1-1 0 0,1 1 0 0 0,-1-1 0 0 0,1 0 0 0 0,0-1 0 0 0,8 0 0 0 0,5 0 34 0 0,10 0 7 0 0,41-6 1 0 0,21 0-169 0 0,-83 6-664 0 0,1 1-1 0 0,0 0 0 0 0,0 1 0 0 0,0 0 1 0 0,0 1-1 0 0,14 5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2759 0 0,'0'0'12303'0'0,"0"1"-12256"0"0,1-1 0 0 0,-1 0 0 0 0,0 1 0 0 0,0-1 0 0 0,1 1 0 0 0,-1-1 0 0 0,0 0 0 0 0,1 1 0 0 0,-1-1 0 0 0,1 0 0 0 0,-1 0 0 0 0,0 1 0 0 0,1-1 0 0 0,-1 0-1 0 0,1 0 1 0 0,-1 1 0 0 0,1-1 0 0 0,-1 0 0 0 0,1 0 0 0 0,-1 0 0 0 0,1 0 0 0 0,12-6 239 0 0,-1-1 1 0 0,0-1-1 0 0,17-14 0 0 0,10-7-132 0 0,159-103-101 0 0,-102 71 515 0 0,-80 53-416 0 0,0 0 1 0 0,0 1 0 0 0,0 1-1 0 0,26-7 1 0 0,-40 13-85 0 0,0-1 1 0 0,1 1 0 0 0,-1-1-1 0 0,1 1 1 0 0,-1 0 0 0 0,1 0-1 0 0,-1 0 1 0 0,1 1-1 0 0,-1-1 1 0 0,1 1 0 0 0,2 0-1 0 0,-4-1-36 0 0,0 1-1 0 0,0-1 1 0 0,0 1 0 0 0,0 0-1 0 0,0-1 1 0 0,-1 1 0 0 0,1 0-1 0 0,0-1 1 0 0,0 1 0 0 0,-1 0-1 0 0,1 0 1 0 0,0 0 0 0 0,-1 0-1 0 0,1 0 1 0 0,0 0-1 0 0,-1 0 1 0 0,0 0 0 0 0,1 0-1 0 0,-1 0 1 0 0,0 0 0 0 0,1 0-1 0 0,-1 0 1 0 0,0 0 0 0 0,0 0-1 0 0,0 0 1 0 0,0 0 0 0 0,0 2-1 0 0,0 5 54 0 0,-1 0-1 0 0,-1 0 1 0 0,1 0-1 0 0,-1-1 1 0 0,-1 1 0 0 0,1-1-1 0 0,-1 1 1 0 0,-1-1-1 0 0,-6 11 1 0 0,-5 7 184 0 0,-23 27 0 0 0,9-16 24 0 0,9-12-293 0 0,-29 48 0 0 0,48-71-809 0 0,12-5-2576 0 0,3-1-3266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16959 0 0,'0'0'1923'0'0,"1"0"-1308"0"0,8-5-213 0 0,0 0-1 0 0,0 1 1 0 0,0 1 0 0 0,1 0 0 0 0,-1 0 0 0 0,1 0 0 0 0,10 0 0 0 0,-2-1-139 0 0,192-35 1456 0 0,3 0-806 0 0,-145 33-806 0 0,7-1-1477 0 0,-67 5-166 0 0,1-1-425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3679 0 0,'2'0'6427'0'0,"65"-15"1331"0"0,33-13-6422 0 0,-9 2-550 0 0,-86 25-718 0 0,16-4 366 0 0,21-3 0 0 0,-37 7-387 0 0,0 0 1 0 0,-1 1-1 0 0,1 0 1 0 0,0 0-1 0 0,-1 0 1 0 0,1 1-1 0 0,0-1 1 0 0,-1 1-1 0 0,1 0 1 0 0,8 4 0 0 0,-12-5-41 0 0,-1 1 1 0 0,1-1 0 0 0,0 1 0 0 0,-1 0 0 0 0,1-1 0 0 0,-1 1 0 0 0,1 0 0 0 0,-1 0 0 0 0,1-1 0 0 0,-1 1-1 0 0,1 0 1 0 0,-1 0 0 0 0,0 0 0 0 0,1-1 0 0 0,-1 1 0 0 0,0 0 0 0 0,0 0 0 0 0,0 0 0 0 0,0 0 0 0 0,1 0 0 0 0,-2 1-1 0 0,-1 18 85 0 0,0-14-50 0 0,0 1 0 0 0,0-1 0 0 0,-1 0 1 0 0,0 0-1 0 0,-1 0 0 0 0,1-1 0 0 0,-1 1 0 0 0,0-1 1 0 0,0 0-1 0 0,-6 5 0 0 0,-8 7 176 0 0,-29 21 0 0 0,9-7-32 0 0,-3 3-157 0 0,12-10 10 0 0,-44 48 0 0 0,67-66-39 0 0,1 1 0 0 0,-8 14 0 0 0,11-13 0 0 0,4 2 0 0 0,-1-9 16 0 0,0 1 0 0 0,1-1 0 0 0,-1 1 1 0 0,1-1-1 0 0,-1 0 0 0 0,1 1 0 0 0,0-1 0 0 0,-1 0 0 0 0,1 0 0 0 0,0 0 0 0 0,0-1 0 0 0,0 1 0 0 0,0 0 1 0 0,0-1-1 0 0,0 1 0 0 0,0-1 0 0 0,0 1 0 0 0,0-1 0 0 0,2 0 0 0 0,6 0 114 0 0,-1 0 0 0 0,17-2 0 0 0,49-10 251 0 0,115-34 1 0 0,-122 26-4358 0 0,-45 13-3515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309 466 7367 0 0,'0'0'9615'0'0,"-2"0"-8428"0"0,-26 1 107 0 0,-34 6 0 0 0,-17 2-1283 0 0,67-8 20 0 0,1-1 1 0 0,0-1-1 0 0,-1 0 0 0 0,-20-5 1 0 0,29 5-21 0 0,-1 0 0 0 0,1 0 0 0 0,0 0 0 0 0,0 0 1 0 0,1 0-1 0 0,-1-1 0 0 0,0 1 0 0 0,0-1 0 0 0,1 0 1 0 0,-1 0-1 0 0,1 0 0 0 0,-1 0 0 0 0,1-1 0 0 0,0 1 1 0 0,0-1-1 0 0,0 1 0 0 0,-2-4 0 0 0,2 2 6 0 0,1 0-1 0 0,-1 0 1 0 0,1-1-1 0 0,0 1 1 0 0,0 0-1 0 0,0-1 1 0 0,0 1-1 0 0,1-1 1 0 0,0 1-1 0 0,0 0 1 0 0,0-1-1 0 0,1-4 1 0 0,1-8 4 0 0,2 1 1 0 0,0-1 0 0 0,0 1 0 0 0,2 0 0 0 0,7-16-1 0 0,44-73-306 0 0,-44 82-158 0 0,2 0 0 0 0,28-31 0 0 0,-38 48 269 0 0,0 0 1 0 0,0 1-1 0 0,1 0 1 0 0,0 0-1 0 0,0 1 1 0 0,0 0 0 0 0,0 0-1 0 0,1 0 1 0 0,-1 1-1 0 0,1 0 1 0 0,0 0-1 0 0,0 0 1 0 0,1 1 0 0 0,8-2-1 0 0,-11 4 142 0 0,-1 0 0 0 0,0 0-1 0 0,1 0 1 0 0,-1 1-1 0 0,0 0 1 0 0,1-1 0 0 0,-1 1-1 0 0,0 1 1 0 0,0-1 0 0 0,0 1-1 0 0,0-1 1 0 0,0 1-1 0 0,0 0 1 0 0,0 1 0 0 0,-1-1-1 0 0,1 1 1 0 0,-1-1 0 0 0,1 1-1 0 0,2 4 1 0 0,7 7 142 0 0,-1 1 0 0 0,-1 0 0 0 0,13 21 0 0 0,4 6 307 0 0,-7-18-64 0 0,-12-15-87 0 0,-1 0 1 0 0,9 13-1 0 0,-16-20-209 0 0,1 1 0 0 0,-1-1 0 0 0,0 0 0 0 0,1 1 0 0 0,-1-1 0 0 0,0 1-1 0 0,-1 0 1 0 0,1-1 0 0 0,0 1 0 0 0,-1 0 0 0 0,1 0 0 0 0,-1-1 0 0 0,0 1-1 0 0,0 0 1 0 0,-1 3 0 0 0,1-4-28 0 0,-1 1 0 0 0,0-1 1 0 0,0 0-1 0 0,0 0 0 0 0,0 1 0 0 0,-1-1 0 0 0,1 0 0 0 0,0 0 0 0 0,-1 0 0 0 0,0 0 0 0 0,1-1 1 0 0,-1 1-1 0 0,0 0 0 0 0,-3 1 0 0 0,-34 22 205 0 0,22-15-43 0 0,-25 14 169 0 0,-1-3 1 0 0,-83 30 0 0 0,67-28-495 0 0,7-4-1937 0 0,40-15 964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13935 0 0,'0'0'638'0'0,"-1"2"-14"0"0,-51 78 598 0 0,3 3 0 0 0,-45 105 0 0 0,-48 178 597 0 0,119-304-1886 0 0,15-44-1028 0 0,0 0-1 0 0,-17 27 1 0 0,18-36-467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0,'0'2'499'0'0,"67"139"9868"0"0,-54-120-7818 0 0,27 36 1 0 0,-27-42-2533 0 0,18 17 0 0 0,-7-10 136 0 0,51 45 660 0 0,-60-56-686 0 0,0 0-1 0 0,1-1 1 0 0,22 12 0 0 0,-32-20-265 0 0,1 1 0 0 0,0-1 0 0 0,0 0 0 0 0,-1 0 0 0 0,2-1 0 0 0,10 1 0 0 0,-13-1 7 0 0,-1-1 1 0 0,0 0-1 0 0,1-1 1 0 0,-1 1-1 0 0,0-1 1 0 0,0 1-1 0 0,1-1 1 0 0,-1-1-1 0 0,0 1 1 0 0,0 0-1 0 0,0-1 1 0 0,4-3 0 0 0,5-5-1344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12439 0 0,'-1'2'566'0'0,"-10"8"-178"0"0,-21 14 1 0 0,5-4-212 0 0,-74 55 4023 0 0,-40 33-2431 0 0,118-88-1590 0 0,1 1 0 0 0,0 1 0 0 0,-31 43 1 0 0,44-51-460 0 0,0 1 0 0 0,1 0 0 0 0,-7 17 0 0 0,9-17-1086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0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1839 0 0,'-8'4'160'0'0,"-21"3"3129"0"0,24-6-2383 0 0,0 0 0 0 0,0 0 0 0 0,-1 1 0 0 0,-7 3 5819 0 0,48 0-4625 0 0,-15-1-1672 0 0,-14-3-245 0 0,1 0 0 0 0,-1 1 0 0 0,0 0 0 0 0,0 0 0 0 0,9 5 0 0 0,-14-6-134 0 0,1 0-1 0 0,-1 0 1 0 0,0 0-1 0 0,0 1 0 0 0,0-1 1 0 0,0 0-1 0 0,0 1 1 0 0,0-1-1 0 0,0 1 1 0 0,0-1-1 0 0,0 1 1 0 0,-1 0-1 0 0,1 1 1 0 0,1 0 19 0 0,2 10 74 0 0,0 0 0 0 0,0 0 1 0 0,-2 1-1 0 0,3 16 0 0 0,3 18 291 0 0,37 99 282 0 0,-6-27-596 0 0,-36-109-109 0 0,0 1 0 0 0,-1-1-1 0 0,-1 0 1 0 0,0 1-1 0 0,0-1 1 0 0,-1 1-1 0 0,-1-1 1 0 0,0 1 0 0 0,-3 15-1 0 0,1-18 6 0 0,0 0 0 0 0,0 0 1 0 0,0 0-1 0 0,-1 0 0 0 0,-1-1 0 0 0,0 0 0 0 0,0 0 0 0 0,0 0 0 0 0,-1 0 1 0 0,0-1-1 0 0,-13 12 0 0 0,1-3 17 0 0,0-2 0 0 0,-2 0 1 0 0,-25 14-1 0 0,-66 27 89 0 0,19-10 169 0 0,88-43-265 0 0,-12 9 94 0 0,32-9-54 0 0,5-3-119 0 0,0-1 0 0 0,22-5 0 0 0,-8 0-1708 0 0,-13 4-5810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 10159 0 0,'1'-1'464'0'0,"5"-2"-76"0"0,-4 3-355 0 0,1-1 1 0 0,-1-1-1 0 0,0 1 1 0 0,0 0-1 0 0,0 0 1 0 0,0-1-1 0 0,0 1 1 0 0,0-1-1 0 0,4-4 3778 0 0,-8 8-3440 0 0,-35 51 117 0 0,1 1 1 0 0,4 2 0 0 0,-49 112-1 0 0,70-138-518 0 0,2 0-1 0 0,1 1 1 0 0,-9 62-1 0 0,15-70 99 0 0,1 0-1 0 0,2 0 1 0 0,0 0 0 0 0,1 0-1 0 0,1 0 1 0 0,8 29-1 0 0,6 14 1049 0 0,12 89 0 0 0,-27-141-918 0 0,0 0-1 0 0,1-1 0 0 0,1 1 1 0 0,0-1-1 0 0,1 0 0 0 0,0-1 1 0 0,1 1-1 0 0,1-1 0 0 0,0 0 0 0 0,0 0 1 0 0,1-1-1 0 0,1 0 0 0 0,0 0 1 0 0,0-1-1 0 0,12 9 0 0 0,-2-3 447 0 0,-24-6-1400 0 0,-7 4-2431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10535 0 0,'0'0'2187'0'0,"1"-1"-1614"0"0,206-73 4114 0 0,-196 70-4584 0 0,94-34 680 0 0,-86 32-662 0 0,-1 2 0 0 0,1 0 0 0 0,34-3 1 0 0,-50 7-158 0 0,1 0 1 0 0,-1 0-1 0 0,0 1 1 0 0,0-1-1 0 0,1 1 1 0 0,-1-1-1 0 0,0 1 1 0 0,0 0 0 0 0,0 0-1 0 0,0 1 1 0 0,5 2-1 0 0,-7-4-58 0 0,-1 0 0 0 0,1 1 0 0 0,-1-1-1 0 0,0 1 1 0 0,1-1 0 0 0,-1 1 0 0 0,0-1-1 0 0,1 1 1 0 0,-1-1 0 0 0,0 1 0 0 0,0-1 0 0 0,0 1-1 0 0,1-1 1 0 0,-1 1 0 0 0,0-1 0 0 0,0 1-1 0 0,0 0 1 0 0,0-1 0 0 0,0 1 0 0 0,0-1-1 0 0,0 1 1 0 0,0 0 0 0 0,0 1-249 0 0,-1 11-1155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12551 0 0,'0'0'572'0'0,"-2"0"-9"0"0,-4 0-218 0 0,5 0 414 0 0,1 0-673 0 0,0 0 0 0 0,0-1 1 0 0,-1 1-1 0 0,1 0 0 0 0,0 0 0 0 0,0-1 0 0 0,0 1 1 0 0,0 0-1 0 0,0-1 0 0 0,0 1 0 0 0,0 0 1 0 0,0 0-1 0 0,0-1 0 0 0,0 1 0 0 0,0 0 0 0 0,0-1 1 0 0,0 1-1 0 0,0 0 0 0 0,0 0 0 0 0,1-1 0 0 0,-1 1 1 0 0,0 0-1 0 0,0 0 0 0 0,0-1 0 0 0,0 1 1 0 0,0 0-1 0 0,1 0 0 0 0,-1-1 0 0 0,0 1 0 0 0,0 0 1 0 0,0 0-1 0 0,1-1 0 0 0,5-8 697 0 0,0 5-523 0 0,0-1-1 0 0,0 1 1 0 0,1 0-1 0 0,-1 0 1 0 0,12-4 0 0 0,37-11 452 0 0,-52 18-682 0 0,22-6 131 0 0,-1 1-1 0 0,41-4 1 0 0,52 2-174 0 0,-25 3-1572 0 0,-71 4 150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151 374 10535 0 0,'0'0'956'0'0,"-1"1"-632"0"0,-4 3 33 0 0,0 0 0 0 0,0-1-1 0 0,-1 0 1 0 0,1 1-1 0 0,-1-2 1 0 0,0 1 0 0 0,0-1-1 0 0,1 0 1 0 0,-1 0 0 0 0,-1-1-1 0 0,1 1 1 0 0,0-1-1 0 0,0-1 1 0 0,0 1 0 0 0,-1-1-1 0 0,1 0 1 0 0,0-1 0 0 0,-12-1-1 0 0,16 1-256 0 0,-12-13 96 0 0,13 11-178 0 0,-1 0-1 0 0,1 0 0 0 0,0 0 1 0 0,-1 0-1 0 0,2 0 0 0 0,-1 0 1 0 0,0 0-1 0 0,0 0 0 0 0,1-1 0 0 0,0 1 1 0 0,0 0-1 0 0,0 0 0 0 0,0-1 1 0 0,0 1-1 0 0,1 0 0 0 0,-1 0 1 0 0,1-1-1 0 0,0 1 0 0 0,0 0 1 0 0,0 0-1 0 0,0 0 0 0 0,2-3 1 0 0,4-7-27 0 0,1 0 1 0 0,-1 1-1 0 0,16-17 1 0 0,-21 26-5 0 0,29-33 7 0 0,53-51 1 0 0,-62 67-37 0 0,1 1 1 0 0,1 1 0 0 0,42-23 0 0 0,-57 36 74 0 0,0 2-1 0 0,0-1 0 0 0,0 1 0 0 0,0 0 1 0 0,1 1-1 0 0,-1 0 0 0 0,1 1 1 0 0,-1 0-1 0 0,1 0 0 0 0,0 1 1 0 0,16 2-1 0 0,-22-1-6 0 0,1-1 1 0 0,0 2-1 0 0,-1-1 0 0 0,1 0 1 0 0,0 1-1 0 0,-1 0 0 0 0,0 0 1 0 0,1 0-1 0 0,-1 1 1 0 0,0-1-1 0 0,4 4 0 0 0,-5-3-5 0 0,-1 0 1 0 0,1-1-1 0 0,-1 1 0 0 0,0 0 0 0 0,0 0 0 0 0,0 1 0 0 0,0-1 1 0 0,0 0-1 0 0,-1 1 0 0 0,1-1 0 0 0,-1 1 0 0 0,0-1 0 0 0,0 1 1 0 0,0 0-1 0 0,0 6 0 0 0,-1-3 24 0 0,0-1 0 0 0,0 0 1 0 0,-1 1-1 0 0,0-1 0 0 0,0 1 0 0 0,0-1 1 0 0,-1 0-1 0 0,0 0 0 0 0,0 0 0 0 0,-1 0 1 0 0,0 0-1 0 0,0 0 0 0 0,0-1 0 0 0,-1 1 1 0 0,-4 5-1 0 0,-9 8 272 0 0,0 0 1 0 0,-30 26-1 0 0,17-18-204 0 0,-2 2-941 0 0,-1-1-1 0 0,-1-2 1 0 0,-2-1-1 0 0,0-2 1 0 0,-58 28 0 0 0,83-46-290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0,'0'0'5468'0'0,"2"0"-5145"0"0,2 1-150 0 0,0 0-1 0 0,1 1 1 0 0,-1-1-1 0 0,0 1 1 0 0,0 0-1 0 0,0 0 1 0 0,0 0 0 0 0,0 1-1 0 0,-1-1 1 0 0,4 4-1 0 0,7 7 385 0 0,14 16 0 0 0,-12-12-56 0 0,148 161 2443 0 0,-121-134-2683 0 0,2-3-1 0 0,95 68 1 0 0,-50-44-111 0 0,-83-59-91 0 0,-6-5-20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13039 0 0,'0'0'1186'0'0,"-10"3"-730"0"0,-98 116 1302 0 0,26-27-698 0 0,-2 0-287 0 0,-144 138 274 0 0,211-213-962 0 0,12-11-27 0 0,-1 0-1 0 0,0-1 1 0 0,0 0 0 0 0,-1 0-1 0 0,-7 4 1 0 0,12-8-218 0 0,0 1 0 0 0,-1-1 0 0 0,1 0 0 0 0,-1 0 0 0 0,0 0 0 0 0,1 0 0 0 0,-4 0 0 0 0,-9-1-5083 0 0,6-1-465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12151 0 0,'0'0'1630'0'0,"-1"2"-1290"0"0,-10 10 145 0 0,0 1 1 0 0,1 0 0 0 0,0 0 0 0 0,-10 22 0 0 0,-27 63 1091 0 0,32-64-1241 0 0,-1-3 1504 0 0,16-30-1397 0 0,5 16-254 0 0,-3-14-180 0 0,-1-1-1 0 0,1 0 0 0 0,-1 1 0 0 0,1-1 1 0 0,0 0-1 0 0,0 0 0 0 0,0 0 1 0 0,1 0-1 0 0,-1-1 0 0 0,0 1 1 0 0,1-1-1 0 0,-1 1 0 0 0,1-1 1 0 0,3 2-1 0 0,-1-2 11 0 0,0 1 1 0 0,0-1-1 0 0,0 0 0 0 0,0 0 0 0 0,1-1 1 0 0,-1 1-1 0 0,7-1 0 0 0,3-2 18 0 0,0 0 0 0 0,0 0 0 0 0,0-2 0 0 0,19-6 0 0 0,-16 6-624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13 3679 0 0,'2'-12'13580'0'0,"-3"22"-13124"0"0,0 0 0 0 0,-1 0 0 0 0,-5 18 0 0 0,0-2-173 0 0,-2 9 79 0 0,-1 0 1 0 0,-2-1-1 0 0,-26 53 1 0 0,-62 92 6 0 0,98-174-360 0 0,-60 93 98 0 0,-4-14-1650 0 0,61-75-176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9215 0 0,'0'0'831'0'0,"0"-1"-686"0"0,0 0-7 0 0,0 1 0 0 0,-1-1 0 0 0,1 0-1 0 0,0 0 1 0 0,0 1 0 0 0,0-1-1 0 0,1 0 1 0 0,-1 0 0 0 0,0 1 0 0 0,0-1-1 0 0,0 0 1 0 0,0 0 0 0 0,1 1 0 0 0,-1-1-1 0 0,0 0 1 0 0,1 1 0 0 0,-1-1 0 0 0,1 0-1 0 0,-1 1 1 0 0,0-1 0 0 0,1 1 0 0 0,-1-1-1 0 0,1 1 1 0 0,0-1 0 0 0,-1 1-1 0 0,1-1 1 0 0,-1 1 0 0 0,1-1 0 0 0,0 1-1 0 0,-1 0 1 0 0,1-1 0 0 0,0 1 0 0 0,0 0-1 0 0,-1 0 1 0 0,1-1 0 0 0,0 1 0 0 0,0 0-1 0 0,-1 0 1 0 0,1 0 0 0 0,0 0 0 0 0,1 0-1 0 0,2-1 92 0 0,59-18 1522 0 0,0 3-1 0 0,75-8 1 0 0,11-3-1128 0 0,-35-1-473 0 0,35-8-12 0 0,-107 28-140 0 0,67-3-1 0 0,-86 10-393 0 0,-15 1-1996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5983 0 0,'0'0'10462'0'0,"-1"2"-10264"0"0,0 3-76 0 0,-1-1 0 0 0,0 1 0 0 0,0 0 0 0 0,0 0-1 0 0,-1-1 1 0 0,0 0 0 0 0,0 1 0 0 0,-5 5 0 0 0,3-4 66 0 0,1-1 1 0 0,0 1-1 0 0,0 0 0 0 0,-5 13 1 0 0,4-6-110 0 0,2-6 81 0 0,1-1 0 0 0,-1 1 0 0 0,1 0 0 0 0,1 0 0 0 0,-1 0 0 0 0,1 0 0 0 0,0 1 0 0 0,1-1 1 0 0,0 0-1 0 0,0 0 0 0 0,0 0 0 0 0,3 14 0 0 0,-2-18-126 0 0,0 0 1 0 0,0 0 0 0 0,1 0-1 0 0,-1-1 1 0 0,1 1-1 0 0,-1-1 1 0 0,1 1 0 0 0,0-1-1 0 0,0 1 1 0 0,0-1-1 0 0,0 0 1 0 0,0 0 0 0 0,1 0-1 0 0,-1 0 1 0 0,0 0-1 0 0,1-1 1 0 0,0 1 0 0 0,-1-1-1 0 0,1 1 1 0 0,0-1-1 0 0,0 0 1 0 0,5 1 0 0 0,1 1 58 0 0,0-1 0 0 0,0-1 0 0 0,1 1 0 0 0,-1-1 0 0 0,19-1 0 0 0,37-6 441 0 0,-33-1-1986 0 0,-2-4-5312 0 0,-21 5 497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9215 0 0,'-2'1'707'0'0,"-17"16"953"0"0,1 0 0 0 0,1 1 0 0 0,-29 37 0 0 0,-37 70 2437 0 0,50-72-3877 0 0,-5 9 210 0 0,2 1-1 0 0,-33 87 0 0 0,62-132-450 0 0,1 0-1 0 0,-6 32 1 0 0,12-49-303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8287 0 0,'-8'-2'9967'0'0,"35"6"-9078"0"0,49-12 83 0 0,75-17-1 0 0,8-1-170 0 0,-124 20-578 0 0,-24 3-1022 0 0,0 1 0 0 0,20-1 1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1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5983 0 0,'0'0'542'0'0,"-1"1"-446"0"0,-6 6 1115 0 0,1 0 0 0 0,1 1 0 0 0,0-1 0 0 0,-9 17 0 0 0,-14 38 3938 0 0,19-41-5512 0 0,2-4 585 0 0,-53 134 1323 0 0,50-121-1392 0 0,1 0 1 0 0,2 1 0 0 0,-4 37-1 0 0,7-38-81 0 0,1-9-1842 0 0,3-19 736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5527 0 0,'0'0'703'0'0,"1"-1"10"0"0,2-4-222 0 0,1 0-1 0 0,0 1 0 0 0,0 0 0 0 0,0 0 0 0 0,0 0 1 0 0,1 0-1 0 0,0 0 0 0 0,6-3 0 0 0,-10 6-208 0 0,7 0 988 0 0,-8 1-1234 0 0,0 0 1 0 0,0 0-1 0 0,1 0 1 0 0,-1 0-1 0 0,0 0 1 0 0,0 0-1 0 0,1-1 1 0 0,-1 1-1 0 0,0 0 1 0 0,1 1-1 0 0,-1-1 1 0 0,0 0-1 0 0,0 0 1 0 0,1 0-1 0 0,-1 0 1 0 0,0 0-1 0 0,0 0 1 0 0,0 0-1 0 0,1 0 1 0 0,-1 0-1 0 0,0 0 1 0 0,0 1-1 0 0,1-1 1 0 0,-1 0-1 0 0,0 0 1 0 0,0 0-1 0 0,0 0 1 0 0,0 1-1 0 0,1-1 0 0 0,-1 0 1 0 0,0 0-1 0 0,0 0 1 0 0,0 1-1 0 0,0-1 1 0 0,0 0-1 0 0,0 0 1 0 0,1 1-1 0 0,-1-1 1 0 0,0 0-1 0 0,0 0 1 0 0,0 1-1 0 0,5 9 499 0 0,1-1-1 0 0,-2 1 1 0 0,1 0 0 0 0,4 19-1 0 0,-4-14 50 0 0,9 20-1 0 0,2-4-41 0 0,2-1-1 0 0,1 0 0 0 0,39 47 1 0 0,-42-58-459 0 0,2-1 0 0 0,1 0 0 0 0,0-2 0 0 0,1 0 0 0 0,43 25 0 0 0,130 49 305 0 0,-191-89-290 0 0,-1 6-2378 0 0,-1-7 2090 0 0,0 0 0 0 0,0 1 0 0 0,0-1-1 0 0,0 0 1 0 0,0 0 0 0 0,1 1 0 0 0,-1-1 0 0 0,0 0 0 0 0,0 1-1 0 0,0-1 1 0 0,0 0 0 0 0,0 0 0 0 0,-1 1 0 0 0,1-1-1 0 0,0 0 1 0 0,0 1 0 0 0,0-1 0 0 0,0 0 0 0 0,0 0 0 0 0,0 1-1 0 0,0-1 1 0 0,-1 0 0 0 0,1 0 0 0 0,0 1 0 0 0,0-1 0 0 0,0 0-1 0 0,-1 1-569 0 0,1-1 570 0 0,-1 0-1 0 0,1 1 1 0 0,-7 6-5294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7367 0 0,'0'0'5831'0'0,"-1"2"-5095"0"0,-17 38 613 0 0,-15 54-1 0 0,3-9-901 0 0,-173 371-471 0 0,187-418-1447 0 0,12-23 103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4143 0 0,'0'0'10351'0'0,"0"2"-9903"0"0,-4 7-196 0 0,0 0 0 0 0,0 0 0 0 0,-1-1 0 0 0,0 0 0 0 0,-10 13 1 0 0,-36 38 251 0 0,20-26-232 0 0,-58 79 492 0 0,-20 21 59 0 0,90-112-768 0 0,-1-2-1 0 0,-1 0 0 0 0,0-1 1 0 0,-29 17-1 0 0,28-21-29 0 0,-30 13 0 0 0,44-23-15 0 0,0-1 0 0 0,-1 0-1 0 0,1-1 1 0 0,-1 1 0 0 0,1-2-1 0 0,-1 1 1 0 0,-12 0 0 0 0,19-2 10 0 0,3-2-131 0 0,2-1-74 0 0,-1 0-1 0 0,1 0 0 0 0,-1 0 1 0 0,7-4-1 0 0,15-9-4440 0 0,1 1-1212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4143 0 0,'0'0'5130'0'0,"-4"-8"147"0"0,3 7-5175 0 0,1 1 0 0 0,0-1 0 0 0,-1 0 0 0 0,1 1 0 0 0,0-1 0 0 0,0 0 0 0 0,0 0 0 0 0,0 1-1 0 0,0-1 1 0 0,0 0 0 0 0,0 1 0 0 0,0-1 0 0 0,0 0 0 0 0,0 0 0 0 0,0 1 0 0 0,0-1 0 0 0,0 0 0 0 0,0 0 0 0 0,1 1 0 0 0,-1-1 0 0 0,0 0 0 0 0,1 1 0 0 0,-1-1 0 0 0,1-1 0 0 0,1 1-14 0 0,-1-1 0 0 0,1 0 0 0 0,0 1 0 0 0,-1-1 0 0 0,1 1 0 0 0,0 0 1 0 0,0-1-1 0 0,3 0 0 0 0,2-1-27 0 0,0 0 1 0 0,1 0-1 0 0,-1 1 1 0 0,10-2-1 0 0,-5 1 33 0 0,-3 1 18 0 0,1 1 1 0 0,0 0-1 0 0,13-1 1 0 0,-18 3-49 0 0,0-1 0 0 0,0 1 0 0 0,0 0 0 0 0,0 0-1 0 0,0 1 1 0 0,0-1 0 0 0,0 1 0 0 0,0 0 0 0 0,8 5 0 0 0,-12-6-61 0 0,-1-1 1 0 0,0 0-1 0 0,1 1 0 0 0,-1-1 1 0 0,0 0-1 0 0,1 1 1 0 0,-1-1-1 0 0,0 1 1 0 0,0-1-1 0 0,1 1 0 0 0,-1-1 1 0 0,0 1-1 0 0,0-1 1 0 0,0 1-1 0 0,1-1 0 0 0,-1 0 1 0 0,0 1-1 0 0,0-1 1 0 0,0 1-1 0 0,0 0 0 0 0,0 1-1 0 0,2 11-2 0 0,-4-8 0 0 0,0-4 0 0 0,0 4 14 0 0,0-1-1 0 0,-1 0 0 0 0,1-1 1 0 0,-1 1-1 0 0,0 0 1 0 0,0-1-1 0 0,-7 7 1 0 0,-29 20 143 0 0,28-23-136 0 0,-8 8 9 0 0,-1-2 0 0 0,0-1 0 0 0,-1 0 0 0 0,-37 14 0 0 0,57-25 29 0 0,51-8 6 0 0,-21 6-69 0 0,-2 1-13 0 0,33 3-1 0 0,-52-2 15 0 0,1 0 1 0 0,-1 1-1 0 0,0 0 0 0 0,0 1 0 0 0,0 0 1 0 0,0 0-1 0 0,0 0 0 0 0,8 6 0 0 0,-15-8 6 0 0,0-1 0 0 0,-1 0 0 0 0,1 1-1 0 0,-1-1 1 0 0,1 1 0 0 0,-1-1 0 0 0,1 1 0 0 0,-1-1-1 0 0,1 1 1 0 0,-1-1 0 0 0,1 1 0 0 0,-1-1-1 0 0,1 1 1 0 0,-1-1 0 0 0,0 1 0 0 0,1 0 0 0 0,-1-1-1 0 0,0 1 1 0 0,0 0 0 0 0,0-1 0 0 0,1 1 0 0 0,-1 0-1 0 0,0-1 1 0 0,0 1 0 0 0,0 0 0 0 0,0-1 0 0 0,0 1-1 0 0,0 0 1 0 0,0 0 0 0 0,-1 1 12 0 0,0-1 1 0 0,1 1-1 0 0,-1 0 0 0 0,0-1 1 0 0,0 0-1 0 0,0 1 0 0 0,0-1 1 0 0,0 1-1 0 0,-1-1 0 0 0,1 0 1 0 0,-2 2-1 0 0,-4 2 39 0 0,1-1-1 0 0,-1 1 1 0 0,0-1 0 0 0,-9 3-1 0 0,-158 60-19 0 0,172-66-529 0 0,4 10-6109 0 0,2 1 813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9815 0 0,'0'0'890'0'0,"2"1"-733"0"0,2 1 125 0 0,0 0-1 0 0,0 0 1 0 0,0 0 0 0 0,0-1-1 0 0,1 0 1 0 0,-1 0-1 0 0,0 0 1 0 0,1 0 0 0 0,-1-1-1 0 0,0 1 1 0 0,1-1 0 0 0,4-1-1 0 0,11 0 817 0 0,27-7-1 0 0,-29 5-696 0 0,319-75 3159 0 0,-268 58-3052 0 0,1 2-1 0 0,103-11 1 0 0,-160 28-477 0 0,0 0 0 0 0,18 2 0 0 0,-28-1-78 0 0,1 1 0 0 0,-1-1 0 0 0,1 1 0 0 0,-1 0 0 0 0,1 0 0 0 0,-1 0 0 0 0,0 0 0 0 0,0 1 0 0 0,1-1 0 0 0,-1 1 0 0 0,0 0 0 0 0,0 0 0 0 0,4 3 0 0 0,-6-3-3 0 0,0-1 0 0 0,0 0 1 0 0,-1 0-1 0 0,1 0 0 0 0,0 0 1 0 0,-1 0-1 0 0,1 1 0 0 0,0-1 1 0 0,-1 0-1 0 0,0 0 0 0 0,1 1 1 0 0,-1-1-1 0 0,0 0 0 0 0,0 1 1 0 0,1-1-1 0 0,-1 1 0 0 0,0-1 1 0 0,0 0-1 0 0,-1 1 0 0 0,1-1 1 0 0,0 0-1 0 0,0 1 0 0 0,-1-1 1 0 0,1 0-1 0 0,-1 1 0 0 0,0 1 1 0 0,-1 1-1037 0 0,0 0 1 0 0,-1 1-1 0 0,0-1 1 0 0,0 0 0 0 0,-6 7-1 0 0,-3 2-4850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12295 0 0,'0'0'4815'0'0,"-1"1"-4640"0"0,-29 27-167 0 0,-1-2 1 0 0,-2-1 0 0 0,-40 25-1 0 0,-4 4 59 0 0,26-17-16 0 0,31-22 65 0 0,-19 16 1 0 0,34-26-45 0 0,0 0 0 0 0,0 0-1 0 0,0 1 1 0 0,0 0-1 0 0,1-1 1 0 0,0 1 0 0 0,-6 13-1 0 0,9-17 181 0 0,2 0-124 0 0,-1 1-99 0 0,1 0 0 0 0,0 0 0 0 0,1 0 0 0 0,-1 0 0 0 0,0 0 0 0 0,1 0-1 0 0,-1-1 1 0 0,1 1 0 0 0,0 0 0 0 0,0-1 0 0 0,0 1 0 0 0,0-1 0 0 0,1 0 0 0 0,2 3-1 0 0,6 3 121 0 0,0 0-1 0 0,13 7 0 0 0,-9-6 6 0 0,3 2-105 0 0,1 0 0 0 0,0-1 0 0 0,0-1 0 0 0,1-1 0 0 0,0 0 0 0 0,0-2-1 0 0,1 0 1 0 0,0-1 0 0 0,0-2 0 0 0,0 0 0 0 0,28 0 0 0 0,-27-3-10 0 0,-1-1-1 0 0,1-1 1 0 0,0-1 0 0 0,-1 0-1 0 0,0-2 1 0 0,1-1 0 0 0,23-9-1 0 0,16-10 74 0 0,80-37-384 0 0,-135 59 146 0 0,0 0 1 0 0,-1-1-1 0 0,1 0 0 0 0,5-5 1 0 0,-8 7 81 0 0,-1 0 0 0 0,0-1 1 0 0,-1 1-1 0 0,1 0 1 0 0,0-1-1 0 0,-1 1 1 0 0,1-1-1 0 0,-1 0 1 0 0,0 1-1 0 0,1-1 1 0 0,-2 0-1 0 0,1 0 1 0 0,0 0-1 0 0,0 0 0 0 0,-1-3 1 0 0,0 1 22 0 0,0 0 0 0 0,-1-1 0 0 0,0 1 1 0 0,0-1-1 0 0,0 1 0 0 0,-1 0 0 0 0,0 0 0 0 0,0 0 1 0 0,0 0-1 0 0,0 0 0 0 0,-1 0 0 0 0,0 0 0 0 0,0 1 1 0 0,0 0-1 0 0,-1-1 0 0 0,0 1 0 0 0,1 0 0 0 0,-1 1 1 0 0,-7-6-1 0 0,9 8 17 0 0,1 0 1 0 0,0 0-1 0 0,-1 1 0 0 0,1-1 1 0 0,-1 0-1 0 0,1 1 0 0 0,-1-1 1 0 0,1 1-1 0 0,-1 0 0 0 0,1-1 1 0 0,-1 1-1 0 0,0 0 1 0 0,1 0-1 0 0,-1 0 0 0 0,1 0 1 0 0,-1 0-1 0 0,1 0 0 0 0,-1 1 1 0 0,0-1-1 0 0,1 0 0 0 0,-3 2 1 0 0,1-1 0 0 0,-4 1-1 0 0,1 1 0 0 0,-1-1-1 0 0,1 2 1 0 0,0-1 0 0 0,0 1-1 0 0,0 0 1 0 0,-5 4 0 0 0,-37 37-69 0 0,28-25 40 0 0,-51 55-80 0 0,63-66 110 0 0,2 0-1 0 0,-1 0 1 0 0,1 0 0 0 0,1 1-1 0 0,0 0 1 0 0,0 1 0 0 0,-3 11-1 0 0,7-11 4 0 0,1-10 2 0 0,1 0 1 0 0,0 1-1 0 0,0-1 0 0 0,-1 0 0 0 0,1 0 0 0 0,0 0 0 0 0,0 0 0 0 0,0 0 1 0 0,0 0-1 0 0,0 0 0 0 0,0 0 0 0 0,1 0 0 0 0,-1-1 0 0 0,0 1 1 0 0,0 0-1 0 0,1-1 0 0 0,-1 1 0 0 0,0-1 0 0 0,1 1 0 0 0,-1-1 0 0 0,0 1 1 0 0,1-1-1 0 0,-1 0 0 0 0,0 0 0 0 0,3 0 0 0 0,2 1-1059 0 0,1-1 1 0 0,0 0-1 0 0,-1-1 0 0 0,8-1 0 0 0,7-2-4555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4143 0 0,'-1'1'3747'0'0,"-2"5"-2911"0"0,1-1 1 0 0,-1 1-1 0 0,1-1 1 0 0,-2 10-1 0 0,-7 48-129 0 0,7-35-220 0 0,-25 132 1324 0 0,-84 263-1 0 0,37-207-916 0 0,-60 200-340 0 0,120-364-484 0 0,-34 77 0 0 0,17-48-2168 0 0,29-70 952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1839 0 0,'-2'0'8205'0'0,"-10"5"-4086"0"0,4 0-3659 0 0,0 1 0 0 0,0 0 0 0 0,1 0 0 0 0,0 1 0 0 0,0-1 0 0 0,-8 12 0 0 0,-33 49-551 0 0,45-62 161 0 0,-6 8-64 0 0,-7 10 6 0 0,0 1 0 0 0,2 0-1 0 0,-18 44 1 0 0,31-66 7 0 0,0 1 0 0 0,1 0 0 0 0,-1 0 0 0 0,0-1 0 0 0,1 1 0 0 0,-1 0 0 0 0,1 0 0 0 0,0 0-1 0 0,0 0 1 0 0,0 0 0 0 0,1-1 0 0 0,-1 1 0 0 0,0 0 0 0 0,1 0 0 0 0,0 0 0 0 0,0-1 0 0 0,2 6 0 0 0,-1-5 34 0 0,0-1 1 0 0,0 1 0 0 0,0 0-1 0 0,0-1 1 0 0,0 0 0 0 0,1 1-1 0 0,-1-1 1 0 0,1 0 0 0 0,0 0 0 0 0,0 0-1 0 0,0-1 1 0 0,0 1 0 0 0,3 1-1 0 0,2 0 40 0 0,0-1 0 0 0,0 0 0 0 0,0 0 0 0 0,0 0 0 0 0,0-1 0 0 0,0 0 0 0 0,0-1 0 0 0,0 0 0 0 0,0 0 0 0 0,0-1 0 0 0,13-2 0 0 0,-16 1-33 0 0,1 0 1 0 0,-1 0-1 0 0,1 0 0 0 0,-1 0 1 0 0,0-1-1 0 0,0 0 0 0 0,0 0 0 0 0,0 0 1 0 0,0-1-1 0 0,-1 0 0 0 0,1 0 0 0 0,-1 0 1 0 0,0 0-1 0 0,-1-1 0 0 0,1 1 0 0 0,-1-1 1 0 0,6-10-1 0 0,-6 8-40 0 0,0 0 0 0 0,0-1-1 0 0,-1 1 1 0 0,0-1 0 0 0,0 1 0 0 0,-1-1-1 0 0,0 0 1 0 0,0 1 0 0 0,-1-1 0 0 0,0 0-1 0 0,0 0 1 0 0,-1 0 0 0 0,-2-8 0 0 0,1 5-230 0 0,-1 0 0 0 0,0 1 0 0 0,-1 0 1 0 0,-1-1-1 0 0,1 2 0 0 0,-2-1 0 0 0,1 0 1 0 0,-1 1-1 0 0,-1 0 0 0 0,1 1 0 0 0,-2-1 1 0 0,-10-9-1 0 0,17 17 188 0 0,1 1 1 0 0,-1-1-1 0 0,1 1 1 0 0,0-1-1 0 0,-1 1 0 0 0,1-1 1 0 0,0 1-1 0 0,-1-1 1 0 0,1 1-1 0 0,0-1 0 0 0,0 1 1 0 0,0-1-1 0 0,-1 1 1 0 0,1-1-1 0 0,0 0 0 0 0,0 1 1 0 0,0-1-1 0 0,0 1 1 0 0,0-1-1 0 0,0 0 0 0 0,0 1 1 0 0,0-1-1 0 0,0 1 1 0 0,0-1-1 0 0,0 0 0 0 0,1 1 1 0 0,-1-1-1 0 0,0 0 1 0 0,13-14-5070 0 0,-3 6-299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 11255 0 0,'5'-8'1023'0'0,"-1"1"-772"0"0,-4 6 126 0 0,-3 18 2891 0 0,3 17-2812 0 0,2-17-215 0 0,0 0 0 0 0,-1 1 0 0 0,-1-1 0 0 0,-1 0 0 0 0,0 1 0 0 0,-1-1 0 0 0,-1 0 0 0 0,-1 0 0 0 0,-6 20 1 0 0,6-24-190 0 0,0 0 0 0 0,1 1 0 0 0,1 0 0 0 0,-1 22 1 0 0,5 5-5432 0 0,-1-24-593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4607 0 0,'0'0'7558'0'0,"2"0"-6789"0"0,19-1 572 0 0,0-1-1 0 0,42-8 1 0 0,42-19 298 0 0,13-2-316 0 0,-114 31-1799 0 0,7-2 1447 0 0,-4 2-7077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14479 0 0,'0'0'4322'0'0,"2"-1"-3421"0"0,24-5-437 0 0,0 0 0 0 0,1 2 1 0 0,49-2-1 0 0,-1 0-1474 0 0,-52 3-840 0 0,-10 1-3520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20 12463 0 0,'0'0'572'0'0,"5"-7"187"0"0,10-6 4404 0 0,-15 13-5063 0 0,-4 13 764 0 0,-9 15-1086 0 0,-16 25 787 0 0,-28 61 2 0 0,21-34-1301 0 0,-51 87 0 0 0,78-152-118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50 10479 0 0,'0'-6'197'0'0,"0"3"-84"0"0,-1 0 1 0 0,1 0 0 0 0,-1 0 0 0 0,1-1 0 0 0,-1 1 0 0 0,0 0 0 0 0,0 0 0 0 0,0 0 0 0 0,-1 0 0 0 0,1 0 0 0 0,-1 1 0 0 0,-3-5 2488 0 0,-5 25-2280 0 0,4 1 119 0 0,1 0 0 0 0,0 0 0 0 0,2 0 0 0 0,-2 30 0 0 0,2-24-102 0 0,-1 9 71 0 0,-10 111 1102 0 0,13-106-1077 0 0,4 68 0 0 0,-2-99-398 0 0,0-1-1 0 0,0 1 1 0 0,1-1 0 0 0,0 1-1 0 0,3 7 1 0 0,-4-13-34 0 0,0 0 0 0 0,0 0 0 0 0,0-1 1 0 0,0 1-1 0 0,0 0 0 0 0,0 0 0 0 0,1-1 0 0 0,-1 1 0 0 0,1-1 1 0 0,-1 1-1 0 0,1-1 0 0 0,-1 0 0 0 0,1 0 0 0 0,0 1 1 0 0,-1-1-1 0 0,1 0 0 0 0,0-1 0 0 0,0 1 0 0 0,0 0 0 0 0,0 0 1 0 0,0-1-1 0 0,0 1 0 0 0,3-1 0 0 0,2 1-1152 0 0,0-1 0 0 0,0 0-1 0 0,0-1 1 0 0,13-2 0 0 0,9-5-5233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7831 0 0,'0'0'7507'0'0,"3"0"-6435"0"0,21 2-227 0 0,1 0 0 0 0,0-2 1 0 0,0-2-1 0 0,36-5 0 0 0,99-29 484 0 0,-57 12-712 0 0,154-38-12 0 0,-236 57-1156 0 0,19-4-17 0 0,-15 7-5822 0 0,-12 3-369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1 919 0 0,'0'1'10494'0'0,"-14"24"-5528"0"0,-16 12-4298 0 0,11-14-284 0 0,-62 91 737 0 0,59-82-762 0 0,17-24-211 0 0,-1 0 0 0 0,1 1 0 0 0,1-1 0 0 0,0 1 0 0 0,0 1 0 0 0,1-1 0 0 0,-3 11 0 0 0,6-18 270 0 0,14 10 199 0 0,-7-10-508 0 0,0 0-1 0 0,-1 0 1 0 0,1-1 0 0 0,0 0-1 0 0,0 0 1 0 0,0-1 0 0 0,0 0 0 0 0,10-1-1 0 0,14 1-54 0 0,4-1-295 0 0,0-1 0 0 0,0-2 0 0 0,50-12 0 0 0,-36 6-2750 0 0,-30 7-1641 0 0,-3-1-1232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1839 0 0,'-1'0'4119'0'0,"-7"0"-1795"0"0,6 1-1638 0 0,0-1 0 0 0,0 1 1 0 0,0 0-1 0 0,0 0 0 0 0,0 0 0 0 0,0 0 1 0 0,0 0-1 0 0,0 0 0 0 0,-2 2 0 0 0,-13 16 2308 0 0,9-7-2660 0 0,-11 26 0 0 0,7-14 682 0 0,-69 107 701 0 0,-1 0-1270 0 0,67-103-437 0 0,1 0-1 0 0,-19 56 1 0 0,31-76-213 0 0,0 1 0 0 0,1 0 0 0 0,0-1 0 0 0,0 1 1 0 0,1 0-1 0 0,0-1 0 0 0,1 1 0 0 0,0 0 0 0 0,2 9 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36 919 0 0,'0'0'15256'0'0,"1"1"-14680"0"0,4 2-311 0 0,0 0 1 0 0,0 0-1 0 0,0 0 0 0 0,1-1 0 0 0,-1 0 0 0 0,1 0 0 0 0,-1 0 0 0 0,1-1 0 0 0,-1 0 1 0 0,1 0-1 0 0,8 1 0 0 0,11-2 124 0 0,34-2 0 0 0,-41 1-253 0 0,192-19 648 0 0,-160 17-1706 0 0,93-20-1 0 0,-118 15-5293 0 0,-14 3 357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2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14279 0 0,'0'0'1602'0'0,"1"1"-1193"0"0,3 6-198 0 0,-1 1 0 0 0,0-1 0 0 0,0 1 0 0 0,0 0-1 0 0,-1-1 1 0 0,0 1 0 0 0,-1 0 0 0 0,0 0 0 0 0,0 0 0 0 0,-1 0 0 0 0,0 0 0 0 0,-1 11 0 0 0,-3 11 184 0 0,-15 58 0 0 0,8-44-95 0 0,3-8-168 0 0,-11 48 92 0 0,18-73-198 0 0,0 0 1 0 0,0 0-1 0 0,1 0 1 0 0,0 0-1 0 0,3 17 1 0 0,-2-23-47 0 0,0 0 0 0 0,0 0 0 0 0,1 0 0 0 0,0 0 0 0 0,0 0 0 0 0,0 0 0 0 0,7 9 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63 5063 0 0,'26'-22'365'0'0,"-22"17"368"0"0,0 1 1 0 0,1 0 0 0 0,-1 0-1 0 0,1 1 1 0 0,0-1 0 0 0,0 1-1 0 0,0 0 1 0 0,0 1 0 0 0,1-1-1 0 0,7-2 1 0 0,-11 5-194 0 0,10 18 532 0 0,-12-12-1037 0 0,1-1-1 0 0,0 1 1 0 0,-1 0 0 0 0,0-1 0 0 0,0 1-1 0 0,-1-1 1 0 0,0 1 0 0 0,0-1-1 0 0,0 1 1 0 0,0-1 0 0 0,-5 10 0 0 0,-2 5 163 0 0,-18 30 0 0 0,23-44-162 0 0,-36 60 205 0 0,19-34-175 0 0,2 1 1 0 0,1 0-1 0 0,-23 65 1 0 0,39-96-71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11975 0 0,'3'-4'315'0'0,"-1"0"0"0"0,1 1 0 0 0,0 0-1 0 0,1-1 1 0 0,-1 1 0 0 0,0 0 0 0 0,1 1-1 0 0,0-1 1 0 0,-1 1 0 0 0,8-4-1 0 0,-1 2 437 0 0,-1 0 0 0 0,20-3 0 0 0,-17 4-536 0 0,713-126 3895 0 0,-718 128-4092 0 0,7-1-251 0 0,1 1-1 0 0,0 0 1 0 0,0 1-1 0 0,15 1 1 0 0,-29-1 144 0 0,1 1 0 0 0,0-1 1 0 0,0 0-1 0 0,-1 1 0 0 0,1-1 0 0 0,-1 1 1 0 0,1 0-1 0 0,0 0 0 0 0,1 1 0 0 0,-2-2 32 0 0,-1 0 0 0 0,0 1 0 0 0,1-1-1 0 0,-1 0 1 0 0,0 1 0 0 0,1-1 0 0 0,-1 1-1 0 0,0-1 1 0 0,1 1 0 0 0,-1-1-1 0 0,0 1 1 0 0,0-1 0 0 0,0 1 0 0 0,1-1-1 0 0,-1 1 1 0 0,0-1 0 0 0,0 1 0 0 0,0-1-1 0 0,0 1 1 0 0,0-1 0 0 0,0 1-1 0 0,0-1 1 0 0,0 1 0 0 0,0 0 0 0 0,0-1-1 0 0,0 1 1 0 0,-1-1 0 0 0,1 1 0 0 0,0-1-1 0 0,0 1 1 0 0,0-1 0 0 0,-1 1 0 0 0,-7 11-1409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6 8287 0 0,'0'0'639'0'0,"10"-5"614"0"0,-10 5-1166 0 0,0 0 0 0 0,0 0-1 0 0,0 0 1 0 0,1 0 0 0 0,-1 0-1 0 0,0 0 1 0 0,0 0 0 0 0,0 0-1 0 0,0-1 1 0 0,1 1-1 0 0,-1 0 1 0 0,0 0 0 0 0,0 0-1 0 0,0 0 1 0 0,0 0 0 0 0,1 0-1 0 0,-1 0 1 0 0,0 0 0 0 0,0 0-1 0 0,0 0 1 0 0,0 0 0 0 0,1 0-1 0 0,-1 0 1 0 0,0 0-1 0 0,0 0 1 0 0,0 0 0 0 0,0 0-1 0 0,1 1 1 0 0,-1-1 0 0 0,0 0-1 0 0,0 0 1 0 0,0 0 0 0 0,0 0-1 0 0,0 0 1 0 0,1 0 0 0 0,-1 0-1 0 0,0 0 1 0 0,0 1 0 0 0,0-1-1 0 0,0 0 1 0 0,0 0-1 0 0,0 0 1 0 0,0 0 0 0 0,0 0-1 0 0,1 1 1 0 0,-1-1 0 0 0,0 0-1 0 0,0 0 1 0 0,0 0 0 0 0,0 0-1 0 0,0 1 1 0 0,0-1 0 0 0,-4 14 932 0 0,-12 15-848 0 0,-8 1 176 0 0,-2-1-1 0 0,-1-1 1 0 0,-51 40-1 0 0,0 1-273 0 0,44-38-68 0 0,17-17 10 0 0,1 0 0 0 0,-15 20-1 0 0,27-29 21 0 0,-1 0 0 0 0,2 1 0 0 0,-1 0 0 0 0,1 0 0 0 0,0 0 0 0 0,0 0 0 0 0,0 1 0 0 0,1-1 0 0 0,0 1 0 0 0,-2 12 0 0 0,3-15 10 0 0,1-1-1 0 0,0 1 0 0 0,0 0 1 0 0,0-1-1 0 0,0 1 1 0 0,1 0-1 0 0,0-1 0 0 0,-1 1 1 0 0,1 0-1 0 0,0-1 1 0 0,1 1-1 0 0,-1-1 0 0 0,1 0 1 0 0,1 4-1 0 0,1-2 35 0 0,-1-1 0 0 0,1 1-1 0 0,-1-1 1 0 0,1 0 0 0 0,0-1-1 0 0,0 1 1 0 0,1 0 0 0 0,6 3 0 0 0,5 2 63 0 0,0-2 1 0 0,0 0 0 0 0,1 0-1 0 0,29 6 1 0 0,-10-4-22 0 0,0-2 0 0 0,1-1 0 0 0,-1-2 0 0 0,1-2 0 0 0,69-3 0 0 0,-86-2-88 0 0,-1 0 1 0 0,0-2 0 0 0,0 0-1 0 0,-1-1 1 0 0,1 0 0 0 0,-1-2-1 0 0,17-9 1 0 0,16-12 93 0 0,47-36-1 0 0,-85 56-146 0 0,3-2-88 0 0,0-1 0 0 0,15-15 0 0 0,-49 19-140 0 0,7 6 185 0 0,0 1 0 0 0,0 0 0 0 0,-1 0 0 0 0,1 2 0 0 0,-14 1 0 0 0,-56 12-160 0 0,72-13 206 0 0,1 1 3 0 0,1 0 1 0 0,-1 0 0 0 0,1 1 0 0 0,0 0 0 0 0,0 0 0 0 0,0 1 0 0 0,0 0 0 0 0,0 0-1 0 0,1 0 1 0 0,-11 10 0 0 0,13-10 27 0 0,0 1-1 0 0,0-1 1 0 0,0 1-1 0 0,1 0 1 0 0,-1 0-1 0 0,1 0 1 0 0,1 0-1 0 0,-1 0 1 0 0,1 1 0 0 0,-1-1-1 0 0,2 1 1 0 0,-1 0-1 0 0,1 0 1 0 0,-2 10-1 0 0,2-12 0 0 0,2 14 84 0 0,7 5 51 0 0,-1-5-998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3223 0 0,'0'0'9408'0'0,"2"0"-8745"0"0,9-2 98 0 0,0 0 0 0 0,22-1 1 0 0,8 0 835 0 0,155-34 1475 0 0,-121 28-2606 0 0,-26 4-2141 0 0,-17 1-3413 0 0,-18 0-919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0,'0'0'12483'0'0,"1"2"-11835"0"0,3 0-471 0 0,0 1 0 0 0,0-1-1 0 0,1 0 1 0 0,-1 0 0 0 0,0-1 0 0 0,1 1-1 0 0,-1-1 1 0 0,1 0 0 0 0,-1 0 0 0 0,1 0 0 0 0,0-1-1 0 0,4 1 1 0 0,13-1 176 0 0,29-4-1 0 0,-21 2 18 0 0,14-1-45 0 0,104-3 632 0 0,-111 6-1706 0 0,71 10 0 0 0,-106-10 231 0 0,5 3-761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0 10591 0 0,'0'0'964'0'0,"-2"2"-565"0"0,-82 102 6160 0 0,-4-1-5140 0 0,36-47-1546 0 0,-91 76 1 0 0,97-94 157 0 0,-3 3-145 0 0,-97 62 0 0 0,136-97 7 0 0,-1 0 0 0 0,0-1 0 0 0,0 0 0 0 0,-1-1-1 0 0,1 0 1 0 0,-1-1 0 0 0,0 0 0 0 0,0-1 0 0 0,0 0 0 0 0,-1-1 0 0 0,1-1 0 0 0,0 0 0 0 0,0 0 0 0 0,0-1 0 0 0,-1-1-1 0 0,1 0 1 0 0,0 0 0 0 0,-15-6 0 0 0,-11-8 294 0 0,30 12-206 0 0,-1 0 0 0 0,0 1-1 0 0,0 0 1 0 0,0 0 0 0 0,0 1 0 0 0,0 0 0 0 0,-1 0 0 0 0,-13 0 0 0 0,20 2-75 0 0,0 1 0 0 0,0-1 0 0 0,0 1 0 0 0,-1-1 0 0 0,1 1 0 0 0,0 0 0 0 0,0 1-1 0 0,0-1 1 0 0,0 0 0 0 0,1 1 0 0 0,-1-1 0 0 0,0 1 0 0 0,1 0 0 0 0,-1 0 0 0 0,-4 5 0 0 0,4-4 70 0 0,0 1 0 0 0,1 0 0 0 0,0 0 0 0 0,-1 0-1 0 0,1 0 1 0 0,0 0 0 0 0,1 0 0 0 0,-1 1 0 0 0,1-1 0 0 0,-1 6 0 0 0,0 5 134 0 0,1 0 0 0 0,0 0 0 0 0,1 0 0 0 0,1 0 0 0 0,3 25 1 0 0,22 69 989 0 0,-2-10 598 0 0,-21-85-1550 0 0,-1 1 0 0 0,-1-1 0 0 0,0 1 0 0 0,-1-1 0 0 0,0 1 0 0 0,-1-1 0 0 0,-1 1 0 0 0,0-1 0 0 0,-1 1 0 0 0,-1-1 0 0 0,0 0 0 0 0,-1-1 0 0 0,0 1 0 0 0,-1-1 0 0 0,-1 0 0 0 0,0 0 0 0 0,-15 20 0 0 0,-6 0-152 0 0,27-32-64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9215 0 0,'0'0'707'0'0,"-1"0"-318"0"0,-6 3 175 0 0,2 0-1 0 0,-1 0 1 0 0,0 0-1 0 0,1 0 0 0 0,-1 1 1 0 0,1 0-1 0 0,0 0 1 0 0,-5 6-1 0 0,7-7-457 0 0,0 1-1 0 0,0-1 1 0 0,1 1-1 0 0,0 0 1 0 0,0-1 0 0 0,0 1-1 0 0,0 0 1 0 0,0 0 0 0 0,1 0-1 0 0,-1 1 1 0 0,1-1-1 0 0,1 0 1 0 0,-2 8 0 0 0,2 6 310 0 0,0 0 0 0 0,5 25 0 0 0,-3-29-232 0 0,0-1-1 0 0,-1 1 1 0 0,-1-1 0 0 0,0 1-1 0 0,-3 22 1 0 0,0-24-157 0 0,-1 0 0 0 0,0 0-1 0 0,0-1 1 0 0,-1 1 0 0 0,-1-1 0 0 0,-10 17 0 0 0,-50 59 92 0 0,44-61-1449 0 0,-26 42 1 0 0,42-57-4779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8751 0 0,'0'0'674'0'0,"-8"-4"1288"0"0,7 4-1836 0 0,0 0 0 0 0,-1 0-1 0 0,1 0 1 0 0,0 0-1 0 0,0 0 1 0 0,0 0 0 0 0,-1 0-1 0 0,1 0 1 0 0,0 0-1 0 0,0 1 1 0 0,0-1 0 0 0,0 1-1 0 0,0-1 1 0 0,-1 0-1 0 0,1 1 1 0 0,0 0 0 0 0,0-1-1 0 0,0 1 1 0 0,0 0-1 0 0,0-1 1 0 0,1 1 0 0 0,-2 1-1 0 0,-22 22 2302 0 0,10-6-2151 0 0,1 0 1 0 0,1 1-1 0 0,1 0 0 0 0,1 1 0 0 0,-11 28 1 0 0,19-44-107 0 0,1 1 1 0 0,-1 0 0 0 0,1 0-1 0 0,1 0 1 0 0,-1 0 0 0 0,0 0-1 0 0,1 0 1 0 0,0 0 0 0 0,1 0-1 0 0,-1 0 1 0 0,1 0 0 0 0,2 10-1 0 0,-2-13-107 0 0,0 0-1 0 0,-1 0 1 0 0,1 0-1 0 0,0-1 1 0 0,1 1-1 0 0,-1 0 1 0 0,0 0 0 0 0,1-1-1 0 0,-1 1 1 0 0,0 0-1 0 0,1-1 1 0 0,0 0-1 0 0,-1 1 1 0 0,1-1-1 0 0,0 0 1 0 0,0 0 0 0 0,0 0-1 0 0,2 1 1 0 0,3 1 51 0 0,1 0 1 0 0,-1-1-1 0 0,11 2 1 0 0,-15-4-87 0 0,15 3 37 0 0,0-2 0 0 0,0 0-1 0 0,0-1 1 0 0,0-1 0 0 0,0 0 0 0 0,0-1 0 0 0,0-1 0 0 0,0-1 0 0 0,0-1-1 0 0,-1 0 1 0 0,0-1 0 0 0,0-1 0 0 0,20-12 0 0 0,-34 18-76 0 0,0-1 0 0 0,0 0 0 0 0,0 0 0 0 0,-1 0 0 0 0,1 0 0 0 0,0 0 0 0 0,-1-1 0 0 0,0 1 0 0 0,0-1 0 0 0,1 0-1 0 0,-2 1 1 0 0,1-1 0 0 0,0 0 0 0 0,0 0 0 0 0,-1 0 0 0 0,0-1 0 0 0,1-2 0 0 0,-1 2-50 0 0,0-1-1 0 0,-1 1 1 0 0,0 0 0 0 0,0 0-1 0 0,-1-1 1 0 0,1 1-1 0 0,-1 0 1 0 0,0 0-1 0 0,0-1 1 0 0,0 1-1 0 0,0 0 1 0 0,-1 0 0 0 0,-2-4-1 0 0,0 0-181 0 0,0-1-1 0 0,0 1 0 0 0,-1 1 1 0 0,-1-1-1 0 0,1 1 1 0 0,-1 0-1 0 0,0 0 0 0 0,-1 0 1 0 0,1 1-1 0 0,-2 0 1 0 0,1 1-1 0 0,0-1 0 0 0,-1 1 1 0 0,0 1-1 0 0,0-1 1 0 0,-1 1-1 0 0,1 1 0 0 0,-1 0 1 0 0,1 0-1 0 0,-1 0 1 0 0,0 1-1 0 0,0 1 0 0 0,0 0 1 0 0,-1 0-1 0 0,1 0 1 0 0,0 1-1 0 0,0 1 0 0 0,0-1 1 0 0,-14 4-1 0 0,-18 7-1554 0 0,23-5 840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3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2303 0 0,'0'0'14734'0'0,"0"-2"-13412"0"0,0 0-1154 0 0,1 0 0 0 0,-1-1-1 0 0,1 1 1 0 0,0-1-1 0 0,0 1 1 0 0,0 0 0 0 0,0-1-1 0 0,0 1 1 0 0,0 0 0 0 0,1 0-1 0 0,-1 0 1 0 0,1 0 0 0 0,-1 0-1 0 0,1 0 1 0 0,0 0 0 0 0,-1 1-1 0 0,1-1 1 0 0,0 0 0 0 0,0 1-1 0 0,1 0 1 0 0,3-3-1 0 0,6-2 88 0 0,-1 1 0 0 0,25-8 0 0 0,30-5 20 0 0,0 4-1 0 0,85-8 0 0 0,-20 3-145 0 0,-118 17-127 0 0,457-58 159 0 0,-458 60-318 0 0,-1 1-1 0 0,21 3 1 0 0,-30-4-142 0 0,0 1-482 0 0,5 0 209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328 162 9215 0 0,'-9'-12'976'0'0,"-10"-9"-600"0"0,6 8 3389 0 0,-21-16 0 0 0,33 29-3671 0 0,0-1 0 0 0,0 1 1 0 0,1-1-1 0 0,-1 1 0 0 0,0-1 1 0 0,1 0-1 0 0,-1 1 1 0 0,0-1-1 0 0,1 0 0 0 0,-1 1 1 0 0,1-1-1 0 0,-1 0 0 0 0,1 0 1 0 0,0 1-1 0 0,-1-1 0 0 0,1 0 1 0 0,0 0-1 0 0,-1 0 1 0 0,1 1-1 0 0,0-1 0 0 0,0-1 1 0 0,0 1-41 0 0,0 0-1 0 0,0 0 1 0 0,1 1 0 0 0,-1-1 0 0 0,0 0 0 0 0,1 0-1 0 0,-1 1 1 0 0,1-1 0 0 0,-1 0 0 0 0,1 1 0 0 0,-1-1-1 0 0,1 0 1 0 0,-1 1 0 0 0,1-1 0 0 0,0 1 0 0 0,-1-1-1 0 0,1 1 1 0 0,1-1 0 0 0,4-2 29 0 0,0 0-1 0 0,0 1 1 0 0,1-1 0 0 0,7-1-1 0 0,-9 3-59 0 0,35-10-27 0 0,0 1 1 0 0,0 3-1 0 0,1 1 0 0 0,51-1 1 0 0,-86 7 80 0 0,0 0 1 0 0,0 0 0 0 0,1 0-1 0 0,-1 1 1 0 0,0 0 0 0 0,0 1 0 0 0,0-1-1 0 0,0 1 1 0 0,10 4 0 0 0,-14-5 23 0 0,-3 4-87 0 0,1 0 0 0 0,-1-1-1 0 0,0 1 1 0 0,-1 0 0 0 0,1-1 0 0 0,-1 1-1 0 0,0-1 1 0 0,0 0 0 0 0,0 0 0 0 0,0 1-1 0 0,-1-1 1 0 0,0-1 0 0 0,0 1 0 0 0,-6 6-1 0 0,-5 4 48 0 0,-1 0-1 0 0,-19 13 1 0 0,31-25-61 0 0,-279 181-901 0 0,154-104 634 0 0,101-62 267 0 0,-53 32 0 0 0,75-45-24 0 0,7 0 7 0 0,5-2-9 0 0,1 0 24 0 0,0 0 0 0 0,0 0 0 0 0,1-1 0 0 0,-1 0 0 0 0,1-1 0 0 0,10 0 0 0 0,52-8 4 0 0,-36 3-3 0 0,100-9 68 0 0,118-16 597 0 0,-251 30-914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12607 0 0,'0'0'1143'0'0,"-1"1"-940"0"0,-3-1-45 0 0,1 0-1 0 0,-1 1 1 0 0,1 0 0 0 0,0 0 0 0 0,0 0 0 0 0,-1 0 0 0 0,1 0 0 0 0,0 1 0 0 0,0-1 0 0 0,0 1 0 0 0,0 0-1 0 0,0 0 1 0 0,1 0 0 0 0,-1 0 0 0 0,1 1 0 0 0,-1-1 0 0 0,1 0 0 0 0,0 1 0 0 0,0 0 0 0 0,-3 3 0 0 0,0 4 120 0 0,0-1 1 0 0,0 1 0 0 0,1-1 0 0 0,0 1 0 0 0,1 1 0 0 0,0-1 0 0 0,0 0 0 0 0,1 1 0 0 0,1-1-1 0 0,0 1 1 0 0,0 11 0 0 0,1 41 788 0 0,0-62-806 0 0,2 1-209 0 0,-1 0 0 0 0,1 0 0 0 0,-1 1 1 0 0,1-2-1 0 0,0 1 0 0 0,0 0 0 0 0,0 0 0 0 0,0-1 0 0 0,1 1 0 0 0,-1-1 0 0 0,0 1 0 0 0,1-1 0 0 0,-1 0 1 0 0,0 0-1 0 0,1 0 0 0 0,5 1 0 0 0,4 0 97 0 0,1 1 1 0 0,15 0 0 0 0,-19-2-133 0 0,81 1 14 0 0,-67-2-183 0 0,-3-1-2176 0 0,29-5 0 0 0,-45 5 679 0 0,5-3-173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8751 0 0,'0'0'674'0'0,"-1"1"-217"0"0,-6 8 622 0 0,1 0-1 0 0,1 1 1 0 0,0-1-1 0 0,0 1 1 0 0,0 0 0 0 0,1 0-1 0 0,-4 19 1 0 0,-10 79 1254 0 0,2-8-403 0 0,10-79-1635 0 0,-1 0 0 0 0,-1 0 0 0 0,0-1 1 0 0,-12 20-1 0 0,-50 72 587 0 0,3-6-371 0 0,63-97-497 0 0,0 0 0 0 0,0 0 0 0 0,0 0 0 0 0,1 0 0 0 0,0 0 0 0 0,1 1 0 0 0,-2 17 0 0 0,4-24-102 0 0,-1 0 1 0 0,1 0-1 0 0,0-1 1 0 0,0 1-1 0 0,1 0 1 0 0,-1 0-1 0 0,1 0 1 0 0,-1 0-1 0 0,1 0 1 0 0,0 0-1 0 0,0-1 1 0 0,0 1-1 0 0,0 0 1 0 0,0-1-1 0 0,1 1 1 0 0,-1-1-1 0 0,1 1 1 0 0,0-1-1 0 0,0 0 1 0 0,0 0-1 0 0,0 1 1 0 0,0-1-1 0 0,0-1 1 0 0,0 1-1 0 0,1 0 1 0 0,-1 0-1 0 0,1-1 1 0 0,-1 0-1 0 0,6 3 1 0 0,8 0-1044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10679 0 0,'0'0'2107'0'0,"1"-1"-1048"0"0,17-9 1607 0 0,33-13 1 0 0,62-14-180 0 0,-78 29-2574 0 0,1 1 1 0 0,70-4 0 0 0,-77 11-1187 0 0,-9 4-6534 0 0,-11-1 2464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1375 0 0,'-2'1'107'0'0,"-12"19"11582"0"0,14-18-10933 0 0,0-1-670 0 0,0-1 0 0 0,0 1 0 0 0,1 0 1 0 0,-1 0-1 0 0,1-1 0 0 0,-1 1 0 0 0,1 0 0 0 0,-1-1 0 0 0,1 1 0 0 0,-1 0 0 0 0,1-1 0 0 0,-1 1 0 0 0,1-1 0 0 0,0 1 0 0 0,-1-1 0 0 0,1 1 0 0 0,0-1 0 0 0,0 0 0 0 0,0 1 1 0 0,16 6 813 0 0,-1-5-9 0 0,0 0 1 0 0,0-1 0 0 0,0 0 0 0 0,31-4-1 0 0,6 0 548 0 0,-44 2-1087 0 0,-6 1-289 0 0,-1-1 0 0 0,1 1 0 0 0,0 0 0 0 0,-1 0 0 0 0,1 0 0 0 0,5 1 0 0 0,0 0-78 0 0,-6-1-155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1839 0 0,'0'0'12598'0'0,"-2"1"-11682"0"0,-16 9-100 0 0,-1-1 0 0 0,0 0 1 0 0,0-2-1 0 0,-28 8 0 0 0,-26 10-523 0 0,64-22-276 0 0,-350 139-919 0 0,358-141 787 0 0,-1-1-1 0 0,1 1 1 0 0,0-1 0 0 0,-1 0 0 0 0,1 1-1 0 0,0-1 1 0 0,-1 0 0 0 0,1 0 0 0 0,-1 0-1 0 0,1 0 1 0 0,0 0 0 0 0,-1 0 0 0 0,1 0-1 0 0,-1-1 1 0 0,1 1 0 0 0,0 0 0 0 0,-2-2-1 0 0,2 2 61 0 0,1 0 0 0 0,-1-1-1 0 0,1 1 1 0 0,0-1 0 0 0,-1 0-1 0 0,1 1 1 0 0,-1-1-1 0 0,1 1 1 0 0,0-1 0 0 0,0 0-1 0 0,-1 1 1 0 0,1-1 0 0 0,0 0-1 0 0,0 1 1 0 0,0-1 0 0 0,0 1-1 0 0,0-1 1 0 0,0 0 0 0 0,0 0-1 0 0,0 1 1 0 0,0-1 0 0 0,0 0-1 0 0,0 1 1 0 0,0-1-1 0 0,0 1 1 0 0,1-1 0 0 0,-1 0-1 0 0,0 1 1 0 0,0-1 0 0 0,1 0-1 0 0,-1 1 1 0 0,0-1 0 0 0,1 1-1 0 0,-1-1 1 0 0,1 1 0 0 0,0-1-1 0 0,1-3-22 0 0,1 1 1 0 0,0 0-1 0 0,0 0 0 0 0,0 0 0 0 0,0 0 0 0 0,0 1 0 0 0,1-1 0 0 0,-1 1 0 0 0,1 0 1 0 0,-1 0-1 0 0,1 0 0 0 0,0 1 0 0 0,0-1 0 0 0,8-1 0 0 0,-11 3 1214 0 0,-1 1-880 0 0,-5 6-84 0 0,0 0 1 0 0,0-1-1 0 0,0 0 0 0 0,-1 0 0 0 0,0 0 0 0 0,-12 8 0 0 0,-46 27 58 0 0,21-15-142 0 0,42-25-79 0 0,0-1 0 0 0,-1 1-1 0 0,1 0 1 0 0,0 0 0 0 0,0-1 0 0 0,0 1 0 0 0,0 0 0 0 0,0 0 0 0 0,0 0-1 0 0,0 0 1 0 0,0 0 0 0 0,1 0 0 0 0,-1 0 0 0 0,0 0 0 0 0,0 2 0 0 0,0 0-4 0 0,0-2 221 0 0,2 11 6 0 0,0-9-203 0 0,0-1 0 0 0,1 1 0 0 0,0-1 0 0 0,-1 0 0 0 0,1 1 0 0 0,0-1 0 0 0,0 0 0 0 0,0 0 0 0 0,0 0 0 0 0,1 0 0 0 0,-1 0 0 0 0,1-1 0 0 0,-1 1 0 0 0,1-1 0 0 0,-1 1 0 0 0,1-1 0 0 0,0 0 0 0 0,0 0 0 0 0,5 1 0 0 0,6 1 70 0 0,1-1-1 0 0,27 1 1 0 0,-10-1-44 0 0,7 3 47 0 0,69 17 1 0 0,-91-17 7 0 0,-1 0-1 0 0,1 2 1 0 0,-1 0 0 0 0,0 1 0 0 0,0 0-1 0 0,19 15 1 0 0,-33-22-94 0 0,-1 0-1 0 0,0-1 1 0 0,0 1-1 0 0,0 0 1 0 0,0 0-1 0 0,0 0 1 0 0,0 0-1 0 0,0 0 0 0 0,0 0 1 0 0,0 1-1 0 0,0-1 1 0 0,0 0-1 0 0,-1 0 1 0 0,1 1-1 0 0,0-1 1 0 0,-1 0-1 0 0,0 1 1 0 0,1-1-1 0 0,-1 0 1 0 0,0 1-1 0 0,1-1 1 0 0,-1 1-1 0 0,0-1 0 0 0,0 1 1 0 0,0-1-1 0 0,0 0 1 0 0,0 1-1 0 0,-1-1 1 0 0,0 3-1 0 0,0 0 43 0 0,-1-1 0 0 0,0 0 0 0 0,0 1 0 0 0,0-1 0 0 0,-1 0 0 0 0,1 0 0 0 0,-1-1 0 0 0,0 1 0 0 0,0 0 0 0 0,-4 2 0 0 0,-10 8 174 0 0,-2-1 1 0 0,-35 18 0 0 0,-44 13-131 0 0,53-24-92 0 0,31-13-19 0 0,-10 4-108 0 0,0 0 0 0 0,0-1 1 0 0,-35 7-1 0 0,24-14 34 0 0,22-2 42 0 0,11 0-207 0 0,13-9-1236 0 0,3 0-3081 0 0,2-2-1458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93 180 6911 0 0,'-10'3'370'0'0,"-1"2"-1"0"0,0-1 1 0 0,-16 11-1 0 0,22-12 313 0 0,1 0-1 0 0,0 0 1 0 0,0 1-1 0 0,0-1 0 0 0,0 1 1 0 0,-3 4-1 0 0,7-7-623 0 0,0-1-1 0 0,0 1 0 0 0,-1-1 1 0 0,1 1-1 0 0,0-1 0 0 0,0 1 0 0 0,0-1 1 0 0,0 1-1 0 0,0-1 0 0 0,0 1 1 0 0,0-1-1 0 0,0 1 0 0 0,0-1 1 0 0,0 1-1 0 0,0-1 0 0 0,0 1 0 0 0,0-1 1 0 0,1 1-1 0 0,-1-1 0 0 0,0 1 1 0 0,0-1-1 0 0,1 1 0 0 0,-1-1 1 0 0,0 1-1 0 0,0-1 0 0 0,1 1 0 0 0,-1-1 1 0 0,0 0-1 0 0,1 1 0 0 0,-1-1 1 0 0,1 0-1 0 0,-1 1 0 0 0,0-1 1 0 0,1 0-1 0 0,-1 0 0 0 0,1 1 0 0 0,-1-1 1 0 0,1 0-1 0 0,0 0 0 0 0,20 9 650 0 0,-12-7-494 0 0,0-1 0 0 0,0 0 0 0 0,0-1 0 0 0,0 1 0 0 0,13-3 0 0 0,47-9 686 0 0,-42 7-571 0 0,262-61 2065 0 0,-82 17-1226 0 0,199-49 552 0 0,-311 73-1449 0 0,-82 21-278 0 0,-2 0-48 0 0,0 0 0 0 0,0 1 0 0 0,17-1 0 0 0,-27 3-149 0 0,-2 2-106 0 0,-41 41-3566 0 0,16-21-3311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405 226 3679 0 0,'0'0'167'0'0,"3"0"-7"0"0,8 0-47 0 0,1-1-1 0 0,12-3 0 0 0,-19 3 3571 0 0,-4 1-3280 0 0,0 0 1 0 0,1 0-1 0 0,-1-1 1 0 0,0 1-1 0 0,0-1 0 0 0,0 1 1 0 0,0-1-1 0 0,0 0 1 0 0,0 1-1 0 0,0-1 0 0 0,0 0 1 0 0,0 0-1 0 0,0 0 1 0 0,0 1-1 0 0,0-1 0 0 0,0 0 1 0 0,0-1-1 0 0,1-1-77 0 0,-1 0 0 0 0,1 1 0 0 0,-1-1-1 0 0,0 0 1 0 0,0 1 0 0 0,-1-1 0 0 0,2-4 0 0 0,-1-1-166 0 0,0-1 0 0 0,-1 0 1 0 0,1 0-1 0 0,-3-11 0 0 0,1-8-61 0 0,1 17-58 0 0,-1 0 0 0 0,-2-16 0 0 0,3 24-36 0 0,-1 1 0 0 0,0-1 0 0 0,0 0 0 0 0,0 0 0 0 0,0 1 0 0 0,0-1 0 0 0,-1 0 0 0 0,1 1 0 0 0,-1 0 0 0 0,1-1 0 0 0,-1 1 0 0 0,0 0 0 0 0,0 0 1 0 0,-2-3-1 0 0,1 4-36 0 0,1 0 1 0 0,-1-1 0 0 0,1 1-1 0 0,-1 0 1 0 0,0 0-1 0 0,0 0 1 0 0,1 1 0 0 0,-1-1-1 0 0,0 1 1 0 0,0-1 0 0 0,0 1-1 0 0,0 0 1 0 0,0 0 0 0 0,0 0-1 0 0,0 1 1 0 0,1-1 0 0 0,-5 2-1 0 0,-6 1-195 0 0,1 0 0 0 0,-17 7-1 0 0,5 1 190 0 0,1 0 0 0 0,0 1 0 0 0,1 1 0 0 0,1 1 0 0 0,0 1 0 0 0,0 1 0 0 0,-20 22 0 0 0,17-14 281 0 0,1 2 1 0 0,1 1-1 0 0,2 0 0 0 0,-33 57 1 0 0,51-80-198 0 0,0 0 0 0 0,0 0 1 0 0,0 1-1 0 0,0-1 0 0 0,1 1 1 0 0,-1-1-1 0 0,1 1 1 0 0,0-1-1 0 0,1 1 0 0 0,-1 0 1 0 0,1-1-1 0 0,0 1 0 0 0,0 0 1 0 0,1 7-1 0 0,0-11-28 0 0,-1-1 0 0 0,0 1-1 0 0,1-1 1 0 0,-1 1 0 0 0,0-1 0 0 0,1 0-1 0 0,-1 1 1 0 0,1-1 0 0 0,-1 0 0 0 0,1 1-1 0 0,-1-1 1 0 0,0 0 0 0 0,1 1 0 0 0,-1-1 0 0 0,1 0-1 0 0,0 0 1 0 0,-1 0 0 0 0,1 1 0 0 0,-1-1-1 0 0,1 0 1 0 0,-1 0 0 0 0,1 0 0 0 0,-1 0-1 0 0,1 0 1 0 0,0 0 0 0 0,14 0 199 0 0,1-3 160 0 0,-1 0 1 0 0,1 0 0 0 0,-1-2 0 0 0,27-10-1 0 0,57-34 4 0 0,-67 32-495 0 0,-5 2-158 0 0,-16 8-108 0 0,2 0 0 0 0,17-6 0 0 0,-28 12 35 0 0,-9 12-504 0 0,-13 13 627 0 0,-25 27 0 0 0,0-3 229 0 0,34-36 9 0 0,7-7 2 0 0,-1 0-1 0 0,1-1 0 0 0,0 2 1 0 0,-6 9-1 0 0,9-14 51 0 0,15-1 245 0 0,-1-1-284 0 0,0-1 1 0 0,0-1 0 0 0,0 0 0 0 0,19-7 0 0 0,48-24-2883 0 0,-50 20-528 0 0,12-4-2504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1839 0 0,'1'-2'134'0'0,"9"-11"-185"0"0,13-15 17915 0 0,-24 36-17712 0 0,1-1-1 0 0,-1 0 1 0 0,-1 1 0 0 0,1-1-1 0 0,-1 0 1 0 0,-1 0 0 0 0,1 0-1 0 0,-6 10 1 0 0,-5 6 41 0 0,-17 24-1 0 0,9-16-75 0 0,-44 63-11 0 0,-6 8-106 0 0,66-94-252 0 0,1 0-1 0 0,0 1 0 0 0,0-1 1 0 0,0 1-1 0 0,-3 15 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99 9671 0 0,'0'0'748'0'0,"-9"-2"5195"0"0,-1-1-3485 0 0,9 1-771 0 0,15-3-196 0 0,-3 3-1490 0 0,206-65 631 0 0,-155 51-632 0 0,-61 15 0 0 0,-1 1 0 0 0,0 0 0 0 0,1 0 0 0 0,-1 0 0 0 0,1-1 0 0 0,-1 1 0 0 0,1 0 0 0 0,-1 0 0 0 0,1 0 0 0 0,-1 0 0 0 0,1 0 0 0 0,-1 0 0 0 0,1 0 0 0 0,-1 0 0 0 0,0 0 0 0 0,1 0 0 0 0,-1 0 0 0 0,1 0 0 0 0,-1 1 0 0 0,1-1 0 0 0,-1 0 0 0 0,1 0 0 0 0,-1 0 0 0 0,0 1 0 0 0,1-1 0 0 0,-1 0 0 0 0,1 0 0 0 0,-1 1 0 0 0,0-1 0 0 0,1 0 0 0 0,-1 1 0 0 0,0-1 0 0 0,1 1 0 0 0,-2 5 0 0 0,0-2 0 0 0,0 0 0 0 0,-1-1-1 0 0,1 1 1 0 0,-1 0 0 0 0,0 0 0 0 0,0-1-1 0 0,0 1 1 0 0,0-1 0 0 0,-1 0 0 0 0,-4 5-1 0 0,-32 30 12 0 0,36-35-8 0 0,-57 45 55 0 0,-113 69-1 0 0,81-58-128 0 0,80-51 26 0 0,1 1 1 0 0,0 0-1 0 0,0 1 1 0 0,-16 18-1 0 0,21-22-12 0 0,1 1 0 0 0,1 0 1 0 0,-1 0-1 0 0,1 0 0 0 0,1 1 0 0 0,-1-1 1 0 0,1 1-1 0 0,1 0 0 0 0,-3 11 0 0 0,4-18 121 0 0,12 8 229 0 0,-8-7-207 0 0,1 0 0 0 0,-1-1 0 0 0,1 1 0 0 0,0 0 0 0 0,0-1 0 0 0,0 0 0 0 0,-1 0 0 0 0,1 0 0 0 0,0-1-1 0 0,0 1 1 0 0,8-1 0 0 0,7 0 339 0 0,24-4-1 0 0,-18 1-92 0 0,221-11 1759 0 0,-219 14-1939 0 0,-12 0-115 0 0,0 0 0 0 0,0-2 0 0 0,19-3 0 0 0,-32 5-297 0 0,0-1-771 0 0,5-2-318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1046 15 5871 0 0,'36'-5'429'0'0,"-10"1"193"0"0,1 1-1 0 0,0 1 1 0 0,0 1-1 0 0,44 5 6767 0 0,-84 5-6352 0 0,8-5-947 0 0,-42 23 27 0 0,-58 24-1 0 0,64-32-102 0 0,-33 15 19 0 0,-143 47 0 0 0,-73-14-110 0 0,240-60 80 0 0,-1-3-1 0 0,1-1 1 0 0,-95-8-1 0 0,-24-14-78 0 0,166 19 10 0 0,6 1-283 0 0,23 12 276 0 0,20 3 74 0 0,-32-9 0 0 0,1 1 0 0 0,-2 2 0 0 0,10 15 0 0 0,-21-24 0 0 0,-1 1 0 0 0,1 0-1 0 0,0-1 1 0 0,-1 1 0 0 0,1 0-1 0 0,-1 0 1 0 0,0 0 0 0 0,0 0-1 0 0,0 0 1 0 0,0 0 0 0 0,1 4-1 0 0,1 1-7 0 0,9 20-23 0 0,11 32-1 0 0,-2-3 51 0 0,21 45 221 0 0,48 108 488 0 0,-89-209-703 0 0,-1 0 0 0 0,0 1-1 0 0,0-1 1 0 0,0 0 0 0 0,0 0 0 0 0,0 1-1 0 0,0-1 1 0 0,0 0 0 0 0,1 0 0 0 0,-1 1-1 0 0,0-1 1 0 0,0 0 0 0 0,0 0 0 0 0,1 0-1 0 0,-1 0 1 0 0,0 1 0 0 0,0-1 0 0 0,1 0-1 0 0,-1 0 1 0 0,0 0 0 0 0,0 0 0 0 0,1 0-1 0 0,-1 0 1 0 0,0 1 0 0 0,0-1 0 0 0,1 0-1 0 0,-1 0 1 0 0,0 0 0 0 0,1 0 0 0 0,-1 0-1 0 0,0 0 1 0 0,0 0 0 0 0,1 0 0 0 0,-1 0-1 0 0,0 0 1 0 0,0 0 0 0 0,1-1-1 0 0,-1 1 1 0 0,0 0 0 0 0,1 0 0 0 0,10-12 295 0 0,7-21-69 0 0,13-40-93 0 0,22-53 277 0 0,-37 78-362 0 0,-2-2-1 0 0,8-52 1 0 0,-19 86-86 0 0,-3 15-69 0 0,0 15-988 0 0,1 16-4516 0 0,0-14-236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12607 0 0,'0'0'1143'0'0,"0"-1"-940"0"0,0 0-177 0 0,0 0 1 0 0,0 0 0 0 0,0 1 0 0 0,0-1-1 0 0,0 0 1 0 0,0 0 0 0 0,1 0 0 0 0,-1 1-1 0 0,0-1 1 0 0,1 0 0 0 0,-1 0-1 0 0,0 0 1 0 0,1 1 0 0 0,-1-1 0 0 0,1 0-1 0 0,-1 1 1 0 0,1-1 0 0 0,-1 1 0 0 0,1-1-1 0 0,0 0 1 0 0,-1 1 0 0 0,1-1 0 0 0,0 1-1 0 0,-1-1 1 0 0,1 1 0 0 0,1-1 0 0 0,1 0 124 0 0,17-12 181 0 0,0 1 0 0 0,2 1 1 0 0,-1 1-1 0 0,1 1 0 0 0,31-8 0 0 0,-35 12-101 0 0,-1 0-1 0 0,18-2 0 0 0,-29 6-177 0 0,-1 1 0 0 0,0 0-1 0 0,1-1 1 0 0,-1 1 0 0 0,0 1 0 0 0,1-1-1 0 0,-1 1 1 0 0,0 0 0 0 0,1 0 0 0 0,-1 1-1 0 0,6 2 1 0 0,-9-3-44 0 0,0 0 0 0 0,0 1 0 0 0,0-1 0 0 0,0 0-1 0 0,0 1 1 0 0,0 0 0 0 0,0-1 0 0 0,-1 1 0 0 0,1 0-1 0 0,0 0 1 0 0,-1 0 0 0 0,0 0 0 0 0,1 0 0 0 0,-1 0 0 0 0,0 1-1 0 0,1 3 1 0 0,-1-2-4 0 0,0 0 1 0 0,0 1-1 0 0,0-1 0 0 0,-1 0 0 0 0,0 1 0 0 0,0-1 1 0 0,0 1-1 0 0,-1 7 0 0 0,-1-2 5 0 0,-1 0 0 0 0,1-1 0 0 0,-2 1 0 0 0,1 0 0 0 0,-1-1-1 0 0,-1 0 1 0 0,-8 12 0 0 0,1-4 12 0 0,-1 0 0 0 0,-2-1 0 0 0,-28 25 0 0 0,-54 36 16 0 0,69-57-16 0 0,20-13-13 0 0,0-1 0 0 0,0 1 0 0 0,1 1 0 0 0,0-1 0 0 0,-10 15 0 0 0,16-21 10 0 0,0 0 1 0 0,0 0 0 0 0,0 0 0 0 0,1 0 0 0 0,-1 0 0 0 0,0 0 0 0 0,0 1 0 0 0,1-1 0 0 0,-1 0 0 0 0,1 0 0 0 0,-1 1 0 0 0,1-1 0 0 0,0 0 0 0 0,-1 0-1 0 0,1 1 1 0 0,0-1 0 0 0,0 0 0 0 0,0 1 0 0 0,0-1 0 0 0,0 0 0 0 0,0 1 0 0 0,0-1 0 0 0,0 0 0 0 0,1 1 0 0 0,-1-1 0 0 0,1 0 0 0 0,-1 1 0 0 0,1-1-1 0 0,-1 0 1 0 0,1 0 0 0 0,-1 0 0 0 0,1 1 0 0 0,0-1 0 0 0,0 0 0 0 0,0 0 0 0 0,0 0 0 0 0,0 0 0 0 0,0 0 0 0 0,0-1 0 0 0,0 1 0 0 0,0 0-1 0 0,0 0 1 0 0,0-1 0 0 0,0 1 0 0 0,2 0 0 0 0,3 2 112 0 0,0 0 0 0 0,0-1 0 0 0,1 0 0 0 0,-1 0 0 0 0,1-1 0 0 0,-1 1 0 0 0,13 0 0 0 0,-3-2-37 0 0,-1-1 1 0 0,1 0-1 0 0,0-1 1 0 0,16-4-1 0 0,62-21 513 0 0,-37 9-455 0 0,-44 15-351 0 0,0-1 0 0 0,0 2 0 0 0,0 0-1 0 0,1 0 1 0 0,18 1 0 0 0,-15 3-1141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2759 0 0,'0'0'126'0'0,"-2"1"-5"0"0,-3 2 161 0 0,1-1 1 0 0,-1 1-1 0 0,1 0 1 0 0,0 1-1 0 0,-7 5 0 0 0,7-5 335 0 0,1 0-1 0 0,0 0 0 0 0,0 1 0 0 0,0-1 1 0 0,0 1-1 0 0,1-1 0 0 0,0 1 1 0 0,0 0-1 0 0,0 0 0 0 0,1-1 0 0 0,-1 1 1 0 0,1 1-1 0 0,0-1 0 0 0,0 0 1 0 0,1 9-1 0 0,0-8-461 0 0,0 0 1 0 0,1 0 0 0 0,0 0-1 0 0,0-1 1 0 0,1 1-1 0 0,-1 0 1 0 0,1-1-1 0 0,3 7 1 0 0,1 0 85 0 0,1-1 0 0 0,0 0 0 0 0,1-1 0 0 0,0 0 0 0 0,0 0 0 0 0,1-1 1 0 0,1 0-1 0 0,-1 0 0 0 0,1-1 0 0 0,1 0 0 0 0,18 10 0 0 0,12 4 402 0 0,85 31-1 0 0,-58-27-398 0 0,-40-14-189 0 0,-9-5-11 0 0,0 1 1 0 0,-1 1-1 0 0,21 13 0 0 0,-24-10-44 0 0,-12-7 0 0 0,-2-1 0 0 0,1 0-84 0 0,0-1 0 0 0,-1 1-1 0 0,1 0 1 0 0,-1-1 0 0 0,0 1 0 0 0,0 0-1 0 0,-1 0 1 0 0,1 0 0 0 0,-1 0-1 0 0,1 0 1 0 0,-1 0 0 0 0,-1 0 0 0 0,1 0-1 0 0,-1 5 1 0 0,-2 6-679 0 0,-1 0 0 0 0,-8 20 0 0 0,2-6-34 0 0,6-18-709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3 7831 0 0,'0'0'356'0'0,"-9"-2"122"0"0,4 2-175 0 0,0 0 0 0 0,0-1-1 0 0,0 2 1 0 0,0-1 0 0 0,0 0 0 0 0,0 1 0 0 0,0 0 0 0 0,0 0 0 0 0,1 1 0 0 0,-1-1 0 0 0,0 1 0 0 0,1 0-1 0 0,-1 0 1 0 0,-6 5 0 0 0,-7 5 580 0 0,1 0 1 0 0,-17 16-1 0 0,18-15-1239 0 0,-145 140 1633 0 0,30-26-406 0 0,125-122-857 0 0,-160 150 183 0 0,165-154-277 0 0,3-1-367 0 0,7 0 122 0 0,-1-1 0 0 0,0 0 0 0 0,0 0 0 0 0,12-4 0 0 0,3-3-897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5527 0 0,'0'0'5976'0'0,"2"-1"-5177"0"0,32-8-118 0 0,0 2 0 0 0,1 1 0 0 0,0 1 0 0 0,0 2 0 0 0,47 2 1 0 0,11 4-3616 0 0,-73-2 1454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11375 0 0,'0'0'1343'0'0,"3"0"-647"0"0,9-1 121 0 0,0 0 1 0 0,1-1 0 0 0,-1 0-1 0 0,16-5 1 0 0,49-19 740 0 0,14-4-641 0 0,-75 26-881 0 0,0 0 1 0 0,0 1-1 0 0,0 1 1 0 0,1 0-1 0 0,-1 1 1 0 0,22 2 0 0 0,-38-1-93 0 0,1 0 1 0 0,-1 0-1 0 0,1 0 1 0 0,-1 0-1 0 0,1 0 1 0 0,-1 0-1 0 0,1 1 1 0 0,-1-1-1 0 0,1 0 1 0 0,-1 0-1 0 0,1 0 1 0 0,-1 0-1 0 0,1 1 1 0 0,-1-1-1 0 0,0 0 1 0 0,1 1 0 0 0,-1-1-1 0 0,1 0 1 0 0,-1 1-1 0 0,0-1 1 0 0,1 0-1 0 0,-1 1 1 0 0,0-1-1 0 0,1 1 1 0 0,-1-1-1 0 0,0 1 1 0 0,0-1-1 0 0,0 0 1 0 0,1 1-1 0 0,-1-1 1 0 0,0 1 0 0 0,0-1-1 0 0,0 1 1 0 0,0-1-1 0 0,0 1 1 0 0,0-1-1 0 0,0 1 1 0 0,0-1-1 0 0,0 1 1 0 0,0 0-1 0 0,0 0 1 0 0,-1 11-1553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 5063 0 0,'0'0'390'0'0,"18"-2"6575"0"0,-18 4-6886 0 0,0 0 0 0 0,0 0 0 0 0,0 0-1 0 0,0 0 1 0 0,0 0 0 0 0,0 0 0 0 0,-1 0 0 0 0,1 0 0 0 0,-1 0 0 0 0,0 0 0 0 0,1 0 0 0 0,-1 0-1 0 0,0 0 1 0 0,0 0 0 0 0,0-1 0 0 0,0 1 0 0 0,-1 0 0 0 0,1-1 0 0 0,0 1 0 0 0,-1-1-1 0 0,1 1 1 0 0,-1-1 0 0 0,1 0 0 0 0,-3 2 0 0 0,3-2 338 0 0,-26 9 910 0 0,-419 135-1407 0 0,418-136-438 0 0,-32 7 0 0 0,30-9-139 0 0,29-7 286 0 0,3-8-1102 0 0,-1 6 1417 0 0,0 0 0 0 0,-1 0 0 0 0,1 0 0 0 0,0 0 0 0 0,0 1 0 0 0,1-1 0 0 0,-1 0 0 0 0,0 1 0 0 0,1-1 0 0 0,-1 1 0 0 0,1-1 0 0 0,1-1 0 0 0,10-9-156 0 0,-11 10 770 0 0,-2 9-405 0 0,0 0-1 0 0,0 0 0 0 0,-1-1 0 0 0,0 1 1 0 0,0 0-1 0 0,0-1 0 0 0,-1 1 1 0 0,-3 8-1 0 0,-71 147 3085 0 0,97-164-3072 0 0,1 0 0 0 0,-1-1 0 0 0,1-2-1 0 0,24-7 1 0 0,-20 4-160 0 0,0 2 1 0 0,33-4-1 0 0,-42 9-12 0 0,0 1-1 0 0,1 0 1 0 0,-1 1 0 0 0,0 1-1 0 0,0 1 1 0 0,0 0-1 0 0,18 7 1 0 0,-24-7 5 0 0,1 2 0 0 0,-1-1 0 0 0,0 2 0 0 0,-1-1 0 0 0,1 2 1 0 0,-1-1-1 0 0,0 1 0 0 0,-1 1 0 0 0,0 0 0 0 0,16 17 0 0 0,-21-20 4 0 0,0-1-1 0 0,-1 1 1 0 0,0 0-1 0 0,0 0 1 0 0,0 0-1 0 0,4 10 0 0 0,-7-13 7 0 0,1 0-1 0 0,-1 0 1 0 0,1 0-1 0 0,-1 1 1 0 0,0-1-1 0 0,0 0 1 0 0,0 0-1 0 0,0 0 0 0 0,0 0 1 0 0,-1 1-1 0 0,1-1 1 0 0,0 0-1 0 0,-1 0 1 0 0,0 0-1 0 0,1 0 1 0 0,-1 0-1 0 0,0 0 1 0 0,0 0-1 0 0,0 0 0 0 0,-3 3 1 0 0,-1 1 22 0 0,0-1 1 0 0,0 0-1 0 0,0 0 0 0 0,-1 0 1 0 0,0-1-1 0 0,0 0 0 0 0,0 0 1 0 0,-1 0-1 0 0,1-1 1 0 0,-8 3-1 0 0,-12 4 61 0 0,-37 8-1 0 0,29-9-60 0 0,-8 4-30 0 0,-28 6 22 0 0,1 4-1 0 0,-72 34 0 0 0,128-51-512 0 0,0 1 0 0 0,1 0 0 0 0,0 1 1 0 0,-21 18-1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4607 0 0,'2'0'8811'0'0,"142"-41"-1552"0"0,81 3-5935 0 0,-161 30-1316 0 0,202-18-108 0 0,-266 26 96 0 0,9 0-575 0 0,1 0 0 0 0,19 2 0 0 0,-12 4-5483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13791 0 0,'-2'3'630'0'0,"-24"35"82"0"0,-33 64 1 0 0,-286 673 3435 0 0,235-532-3863 0 0,94-216-107 0 0,-30 43 1106 0 0,47-71-1189 0 0,0-1 1 0 0,0 1 0 0 0,0-1 0 0 0,0 1-1 0 0,1-1 1 0 0,-1 1 0 0 0,0 0 0 0 0,3-1 0 0 0,1-3 53 0 0,14-15-92 0 0,1 2 0 0 0,1 0-1 0 0,0 1 1 0 0,27-16 0 0 0,-32 24-136 0 0,0 0 0 0 0,1 1 1 0 0,0 0-1 0 0,0 2 1 0 0,0 0-1 0 0,1 0 1 0 0,19-2-1 0 0,-33 8 62 0 0,1-1 1 0 0,-1 1-1 0 0,0 0 0 0 0,1 0 1 0 0,-1 0-1 0 0,0 0 0 0 0,0 1 1 0 0,1 0-1 0 0,-1-1 0 0 0,6 4 1 0 0,-7-3 8 0 0,0 1 1 0 0,0-1-1 0 0,0 1 1 0 0,0 0-1 0 0,-1 0 1 0 0,1 0-1 0 0,-1 0 1 0 0,1 1-1 0 0,-1-1 1 0 0,0 1-1 0 0,0-1 1 0 0,0 1-1 0 0,0 0 1 0 0,1 3-1 0 0,6 13 169 0 0,-2 1 0 0 0,0 0 0 0 0,8 36 0 0 0,-9-30-21 0 0,16 44-1 0 0,-19-62-132 0 0,1-1-1 0 0,0 1 1 0 0,0-1 0 0 0,1 0-1 0 0,-1 0 1 0 0,1-1 0 0 0,1 1-1 0 0,-1-1 1 0 0,14 10-1 0 0,-6-6-232 0 0,2 0-1 0 0,-1-1 1 0 0,2 0-1 0 0,-1-2 1 0 0,1 0 0 0 0,0 0-1 0 0,28 6 1 0 0,-13-7-7408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7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4607 0 0,'1'-2'10839'0'0,"23"-60"-4712"0"0,18-32-3760 0 0,-14 35-1565 0 0,-20 42-767 0 0,1 1 1 0 0,1 0-1 0 0,0 0 1 0 0,1 2-1 0 0,1-1 1 0 0,0 1-1 0 0,15-12 1 0 0,-4 5-869 0 0,2 1 1 0 0,1 1 0 0 0,35-20 0 0 0,11 2-2712 0 0,-62 32 2327 0 0,1 1 0 0 0,0 0 0 0 0,1 1-1 0 0,22-3 1 0 0,-29 5 677 0 0,0 1-1 0 0,0 0 0 0 0,0 0 1 0 0,0 0-1 0 0,0 1 0 0 0,0 0 1 0 0,0 0-1 0 0,0 0 1 0 0,0 1-1 0 0,9 3 0 0 0,-2 2 1146 0 0,-1 0-1 0 0,21 16 1 0 0,-23-17 456 0 0,0 1-1 0 0,1-2 1 0 0,-1 1 0 0 0,1-1 0 0 0,1-1-1 0 0,-1 0 1 0 0,1 0 0 0 0,-1-1 0 0 0,21 3-1 0 0,-20-4-673 0 0,-1-2 0 0 0,1 1 0 0 0,-1-1 0 0 0,1-1 0 0 0,-1 0 0 0 0,1 0 0 0 0,-1-1 0 0 0,0-1 0 0 0,1 0 0 0 0,13-6 0 0 0,-18 7-340 0 0,0-1 1 0 0,0 0-1 0 0,-1 0 1 0 0,0 0-1 0 0,1-1 1 0 0,-1 0-1 0 0,7-7 1 0 0,-11 10-90 0 0,0 0 1 0 0,0 0-1 0 0,0-1 0 0 0,0 1 1 0 0,0 0-1 0 0,0-1 1 0 0,0 1-1 0 0,-1-1 1 0 0,1 1-1 0 0,-1-1 1 0 0,1 0-1 0 0,-1 1 0 0 0,1-1 1 0 0,-1 1-1 0 0,0-1 1 0 0,0 0-1 0 0,0 1 1 0 0,0-1-1 0 0,0 0 0 0 0,0 1 1 0 0,0-1-1 0 0,-1 0 1 0 0,1 1-1 0 0,0-1 1 0 0,-1 1-1 0 0,1-1 0 0 0,-1 0 1 0 0,0 1-1 0 0,0 0 1 0 0,1-1-1 0 0,-1 1 1 0 0,0-1-1 0 0,-1 0 1 0 0,1 1-53 0 0,0 0 1 0 0,0 0 0 0 0,0 0 0 0 0,0 0 0 0 0,0 0 0 0 0,-1 1 0 0 0,1-1 0 0 0,0 0 0 0 0,0 1 0 0 0,0-1 0 0 0,-1 1 0 0 0,1-1 0 0 0,0 1 0 0 0,-1 0-1 0 0,1-1 1 0 0,0 1 0 0 0,-1 0 0 0 0,1 0 0 0 0,0 0 0 0 0,-1 0 0 0 0,1 0 0 0 0,-3 1 0 0 0,-1 0-155 0 0,0 0 0 0 0,1 0-1 0 0,-1 0 1 0 0,-7 4 0 0 0,1 1-48 0 0,-1 0-1 0 0,2 0 1 0 0,-1 1-1 0 0,-13 12 1 0 0,-36 38 229 0 0,27-25 152 0 0,-7 10 523 0 0,2 1-1 0 0,2 2 0 0 0,-51 82 1 0 0,79-114-423 0 0,0 0 0 0 0,-8 20 0 0 0,15-30-140 0 0,-1 1 0 0 0,1 0-1 0 0,0 0 1 0 0,0 0 0 0 0,0 0 0 0 0,1 0 0 0 0,-1 0-1 0 0,1 1 1 0 0,0-1 0 0 0,0 0 0 0 0,0 0 0 0 0,1 0-1 0 0,1 8 1 0 0,-1-10-27 0 0,0 0 0 0 0,0 0 0 0 0,0 0 0 0 0,1-1 0 0 0,-1 1 0 0 0,0 0 0 0 0,1-1 1 0 0,-1 1-1 0 0,1 0 0 0 0,0-1 0 0 0,-1 0 0 0 0,1 1 0 0 0,0-1 0 0 0,0 0 0 0 0,0 0 0 0 0,0 0 0 0 0,0 0 0 0 0,0 0 0 0 0,0-1 0 0 0,0 1 0 0 0,4 0 0 0 0,2 1 60 0 0,1-1 1 0 0,-1-1-1 0 0,1 1 0 0 0,11-2 0 0 0,30-4 165 0 0,78-19 0 0 0,-36 6-1529 0 0,-51 9-58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15119 0 0,'0'0'1366'0'0,"1"1"-1030"0"0,2 0-197 0 0,-1 0 1 0 0,0 0-1 0 0,0 1 1 0 0,0-1-1 0 0,0 1 1 0 0,0 0-1 0 0,0 0 1 0 0,0-1 0 0 0,-1 1-1 0 0,1 0 1 0 0,-1 1-1 0 0,1-1 1 0 0,-1 0-1 0 0,0 0 1 0 0,2 4-1 0 0,-2-2-43 0 0,0 1 0 0 0,0-1-1 0 0,0 1 1 0 0,0-1 0 0 0,-1 1 0 0 0,0-1-1 0 0,0 1 1 0 0,0 5 0 0 0,-2 0-26 0 0,1 0 1 0 0,-2 0-1 0 0,1-1 1 0 0,-1 1-1 0 0,0-1 1 0 0,-1 1 0 0 0,-8 12-1 0 0,-18 23 197 0 0,-2-1 0 0 0,-66 70-1 0 0,89-104-270 0 0,0 0 0 0 0,0 1-1 0 0,-11 20 1 0 0,19-30-77 0 0,4-1-1002 0 0,12-2-46 0 0,6-6-57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159 143 7831 0 0,'-7'5'706'0'0,"5"-4"-772"0"0,0 0 1 0 0,0 1 0 0 0,0-1 0 0 0,1 0-1 0 0,-1 1 1 0 0,1-1 0 0 0,-1 1 0 0 0,-10 11 11185 0 0,180-95-8711 0 0,-144 69-2224 0 0,16-9 4 0 0,-15 7 80 0 0,48-20-1 0 0,-70 34-237 0 0,0 0-1 0 0,0 1 1 0 0,0-1 0 0 0,0 1-1 0 0,6-1 1 0 0,-9 1-30 0 0,0 0 1 0 0,0 0-1 0 0,0 0 0 0 0,0 0 0 0 0,0 0 0 0 0,0 0 1 0 0,1 0-1 0 0,-1 0 0 0 0,0 0 0 0 0,0 0 0 0 0,0 0 1 0 0,0 0-1 0 0,0 0 0 0 0,0 0 0 0 0,0 0 0 0 0,0 0 1 0 0,0 0-1 0 0,0 0 0 0 0,0 0 0 0 0,0 0 0 0 0,0 0 1 0 0,0 0-1 0 0,0 0 0 0 0,1 0 0 0 0,-1 0 0 0 0,0 0 1 0 0,0 0-1 0 0,0 1 0 0 0,0-1 0 0 0,0 0 0 0 0,0 0 1 0 0,0 0-1 0 0,0 0 0 0 0,0 0 0 0 0,0 0 0 0 0,0 0 1 0 0,0 0-1 0 0,0 0 0 0 0,0 0 0 0 0,0 0 0 0 0,0 0 1 0 0,0 0-1 0 0,0 1 0 0 0,0-1 0 0 0,0 0 0 0 0,0 0 1 0 0,0 0-1 0 0,0 0 0 0 0,0 0 0 0 0,0 0 1 0 0,0 0-1 0 0,0 0 0 0 0,0 0 0 0 0,0 0 0 0 0,0 0 1 0 0,0 0-1 0 0,0 0 0 0 0,0 0 0 0 0,0 0 0 0 0,-1 1 0 0 0,0 7 1 0 0,-1 1-1 0 0,0-1 1 0 0,-1 0-1 0 0,0 0 1 0 0,0 0-1 0 0,-1 0 1 0 0,0 0-1 0 0,-1-1 1 0 0,1 1-1 0 0,-9 8 1 0 0,-8 10-4 0 0,-34 30 1 0 0,44-46 2 0 0,-147 120 9 0 0,111-96 8 0 0,2 2 0 0 0,-50 52 0 0 0,90-80-18 0 0,7-4 1 0 0,5-3 7 0 0,-6-1-6 0 0,19 0 28 0 0,1 0 0 0 0,0-2 0 0 0,-1 0 1 0 0,1-1-1 0 0,20-6 0 0 0,-18 4 42 0 0,23-5 15 0 0,4-1 178 0 0,1 2-1 0 0,94-5 0 0 0,-126 13-1815 0 0,0 0 0 0 0,29-6 0 0 0,-34 4-484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36 1375 0 0,'0'0'66'0'0,"-1"0"-8"0"0,-23 14 594 0 0,22-13 79 0 0,1 0-1 0 0,-1 1 1 0 0,0 0 0 0 0,1-1 0 0 0,-1 1 0 0 0,1 0 0 0 0,-1-1 0 0 0,1 1-1 0 0,-2 5 2589 0 0,3 5-320 0 0,1-11-2868 0 0,-1 1-1 0 0,1-1 1 0 0,0 0 0 0 0,0 0 0 0 0,-1 0-1 0 0,1 0 1 0 0,0 1 0 0 0,0-1 0 0 0,0-1-1 0 0,0 1 1 0 0,0 0 0 0 0,0 0 0 0 0,0 0-1 0 0,1 0 1 0 0,-1-1 0 0 0,0 1 0 0 0,2 0-1 0 0,0 0 49 0 0,1 0 0 0 0,-1 0-1 0 0,0 0 1 0 0,1-1 0 0 0,-1 0-1 0 0,7 1 1 0 0,3-2 273 0 0,1-1 0 0 0,21-4 0 0 0,-31 5-299 0 0,170-44 1614 0 0,-19 5-542 0 0,-140 36-2118 0 0,-10 2-476 0 0,0 1 0 0 0,1 0 0 0 0,-1 0 0 0 0,9-1 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58 3679 0 0,'0'0'284'0'0,"-2"1"-186"0"0,-7 0-402 0 0,-2 1 1232 0 0,1 0 0 0 0,-1 0 0 0 0,-15 6 0 0 0,14-3-122 0 0,-1-1 1 0 0,-15 3 3558 0 0,32-6-4191 0 0,0-1 0 0 0,0-1 0 0 0,1 1 0 0 0,-1 0 0 0 0,0-1 0 0 0,0 0 0 0 0,6-2 0 0 0,-1 1 92 0 0,243-51 2376 0 0,-178 41-2209 0 0,107-4 1 0 0,-175 16-424 0 0,5-1 11 0 0,0 1 0 0 0,1 0 0 0 0,-1 1 0 0 0,0 0 0 0 0,0 0-1 0 0,0 1 1 0 0,13 5 0 0 0,-23-7-21 0 0,-1 0 0 0 0,1 0 0 0 0,-1 0 0 0 0,0 0 0 0 0,1 1 0 0 0,-1-1 0 0 0,0 0 0 0 0,1 0 0 0 0,-1 0 0 0 0,0 1 0 0 0,1-1 0 0 0,-1 0 0 0 0,0 0 0 0 0,1 1 0 0 0,-1-1 0 0 0,0 0 0 0 0,0 1 0 0 0,1-1 0 0 0,-1 0 0 0 0,0 1 0 0 0,0 0 0 0 0,0 0 0 0 0,0-1 0 0 0,0 1 0 0 0,-1 0 0 0 0,1 0 0 0 0,0 0 0 0 0,-1 0 0 0 0,1 0 0 0 0,0 0 0 0 0,-1-1 0 0 0,1 1 0 0 0,-1 0 0 0 0,1 0 0 0 0,-1-1 0 0 0,0 1 0 0 0,-1 1 0 0 0,-14 12 0 0 0,11-9 0 0 0,-81 67 20 0 0,-56 53 24 0 0,119-102-44 0 0,0-1 0 0 0,1 0 0 0 0,1 1 0 0 0,1 1 0 0 0,-23 38 0 0 0,41-58-87 0 0,0-1-1 0 0,0 1 1 0 0,1-1-1 0 0,-1 1 1 0 0,1 0-1 0 0,0-1 1 0 0,0 1-1 0 0,0 0 1 0 0,1 0 0 0 0,0 0-1 0 0,-1 0 1 0 0,1 0-1 0 0,0-1 1 0 0,1 1-1 0 0,-1 0 1 0 0,1 0-1 0 0,0 0 1 0 0,0 0-1 0 0,2 6 1 0 0,-2-9-884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4607 0 0,'2'0'8835'0'0,"56"-2"-3906"0"0,81-16-2973 0 0,21-13-546 0 0,-95 16-797 0 0,123-12 0 0 0,-167 26-550 0 0,33 3 0 0 0,-47-1-158 0 0,0 0 0 0 0,1 0 0 0 0,-1 1-1 0 0,0 0 1 0 0,0 0 0 0 0,0 1-1 0 0,11 5 1 0 0,-16-7-383 0 0,-3 1-834 0 0,-2 9-354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13903 0 0,'0'0'638'0'0,"-1"2"-14"0"0,-4 12-444 0 0,-1 1 1 0 0,0-1-1 0 0,-1-1 1 0 0,-14 22-1 0 0,-40 50 1488 0 0,56-79-1582 0 0,-40 49 376 0 0,23-29-133 0 0,0 1 1 0 0,-22 39-1 0 0,33-42-303 0 0,21-17-1124 0 0,4-5-3331 0 0,3-3-1486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3223 0 0,'1'-1'3075'0'0,"4"-3"-1260"0"0,0 1-1 0 0,0-1 0 0 0,0 1 1 0 0,8-4-1 0 0,9-5-121 0 0,19-13-690 0 0,2 3 0 0 0,1 1-1 0 0,1 2 1 0 0,71-20-1 0 0,-108 36-894 0 0,-3 1-69 0 0,0 1 0 0 0,0-1 0 0 0,0 1 0 0 0,0 0 0 0 0,0 0 0 0 0,0 1 0 0 0,0-1 0 0 0,0 1 0 0 0,0 0 0 0 0,6 1-1 0 0,-10-1-37 0 0,0 1-1 0 0,-1-1 1 0 0,1 1-1 0 0,0-1 0 0 0,0 0 1 0 0,-1 1-1 0 0,1 0 0 0 0,0-1 1 0 0,-1 1-1 0 0,1-1 0 0 0,-1 1 1 0 0,1 0-1 0 0,-1-1 0 0 0,1 1 1 0 0,-1 0-1 0 0,1 0 0 0 0,-1-1 1 0 0,0 1-1 0 0,1 0 0 0 0,-1 0 1 0 0,0 0-1 0 0,0-1 0 0 0,1 1 1 0 0,-1 0-1 0 0,0 0 0 0 0,0 0 1 0 0,0 0-1 0 0,0 0 0 0 0,0-1 1 0 0,0 1-1 0 0,-1 0 0 0 0,1 0 1 0 0,0 0-1 0 0,0 0 0 0 0,-1-1 1 0 0,1 1-1 0 0,0 0 0 0 0,-1 1 1 0 0,-2 4-2 0 0,0 0 0 0 0,0 0 1 0 0,-7 9-1 0 0,-12 12 1 0 0,0-2 0 0 0,-43 39 0 0 0,-15 14 0 0 0,56-52 0 0 0,-22 27 0 0 0,41-46 0 0 0,0 0 0 0 0,1 0 0 0 0,0 0 0 0 0,0 0 0 0 0,1 1 0 0 0,-4 10 0 0 0,5-15 0 0 0,2-2 0 0 0,-1 0 0 0 0,1 0 0 0 0,0 0 0 0 0,-1 0 0 0 0,1 0 0 0 0,0 0 0 0 0,0 0 0 0 0,0 0 0 0 0,0 0 0 0 0,0 0 0 0 0,0 0 0 0 0,0 0 0 0 0,0 0 0 0 0,0 0 0 0 0,0 0 0 0 0,1 0 0 0 0,-1 0 0 0 0,1 1 0 0 0,3 8 11 0 0,-2-8-7 0 0,-1 0 0 0 0,1-1 0 0 0,0 1 0 0 0,0-1 0 0 0,0 1 1 0 0,0-1-1 0 0,0 0 0 0 0,0 0 0 0 0,0 0 0 0 0,0 0 0 0 0,1 0 0 0 0,-1 0 0 0 0,0-1 1 0 0,1 1-1 0 0,-1-1 0 0 0,0 0 0 0 0,5 1 0 0 0,3-1 24 0 0,1 0-1 0 0,16-2 1 0 0,-22 1-108 0 0,144-22 679 0 0,-125 17-1100 0 0,25-10 0 0 0,-35 11-1041 0 0,1-2 0 0 0,22-13 0 0 0,-21 9-5045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7 5063 0 0,'-4'-1'67'0'0,"0"0"-1"0"0,0-1 0 0 0,1 2 0 0 0,-1-1 0 0 0,0 0 0 0 0,0 1 0 0 0,0 0 0 0 0,0 0 0 0 0,0 0 0 0 0,0 0 0 0 0,0 1 0 0 0,-5 0 1 0 0,-8 3 788 0 0,-22 8 0 0 0,36-11-679 0 0,-11 4 153 0 0,1 1 0 0 0,0 1 0 0 0,0 0 0 0 0,1 1 0 0 0,0 0 0 0 0,0 0 0 0 0,1 2 0 0 0,0-1 0 0 0,-18 23 1 0 0,5-3 194 0 0,2 1 0 0 0,-31 54 1 0 0,14-12-78 0 0,-40 108-1 0 0,-8 85-75 0 0,72-211-270 0 0,2 1 0 0 0,2 1 0 0 0,4-1 0 0 0,-2 77 0 0 0,9-101 59 0 0,2 1 0 0 0,1-1-1 0 0,1 0 1 0 0,2 0 0 0 0,1-1-1 0 0,1 1 1 0 0,2-2 0 0 0,1 1 0 0 0,20 37-1 0 0,53 78 954 0 0,-77-134-1107 0 0,9 16 33 0 0,1 0-1 0 0,2-1 1 0 0,1-1 0 0 0,41 40-1 0 0,-55-60-483 0 0,0 0-1 0 0,1-1 0 0 0,0 1 0 0 0,-1-2 1 0 0,1 1-1 0 0,1-1 0 0 0,-1 0 1 0 0,0 0-1 0 0,1-1 0 0 0,11 2 1 0 0,-1-2-4909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11255 0 0,'-6'0'102'0'0,"1"0"-1"0"0,-1 0 1 0 0,0 1-1 0 0,1 0 1 0 0,-1-1-1 0 0,1 2 1 0 0,-1-1-1 0 0,1 1 1 0 0,-1 0-1 0 0,1 0 1 0 0,0 0-1 0 0,0 1 1 0 0,0 0-1 0 0,0 0 1 0 0,0 0-1 0 0,1 0 1 0 0,0 1-1 0 0,-1 0 1 0 0,1 0-1 0 0,0 0 1 0 0,1 0-1 0 0,-1 1 1 0 0,1-1-1 0 0,0 1 1 0 0,0 0-1 0 0,0 0 1 0 0,1 0-1 0 0,0 0 1 0 0,0 1-1 0 0,0-1 1 0 0,0 1-1 0 0,1-1 1 0 0,0 1-1 0 0,0-1 0 0 0,1 1 1 0 0,0 0-1 0 0,0-1 1 0 0,0 1-1 0 0,0 0 1 0 0,1-1-1 0 0,1 7 1 0 0,5 14-48 0 0,0-1 0 0 0,2 0 0 0 0,0 0 0 0 0,2 0 0 0 0,1-1 0 0 0,21 31 0 0 0,102 127 20 0 0,-31-64 28 0 0,-14-19 88 0 0,-83-90-164 0 0,0 0 0 0 0,0 1 0 0 0,-1-1 0 0 0,0 1 0 0 0,-1 0 0 0 0,0 1 0 0 0,0-1 0 0 0,-1 1 0 0 0,-1 0 1 0 0,1 0-1 0 0,-2 0 0 0 0,0 0 0 0 0,0 1 0 0 0,-1-1 0 0 0,0 1 0 0 0,-1-1 0 0 0,-1 1 0 0 0,1-1 0 0 0,-2 1 0 0 0,0-1 0 0 0,-4 15 0 0 0,-11 25 203 0 0,-3-1 0 0 0,-43 80 0 0 0,-24 17 444 0 0,29-53-181 0 0,-58 85 56 0 0,114-177-933 0 0,-2 4 910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8287 0 0,'-33'6'778'0'0,"9"0"3246"0"0,40-1-2972 0 0,2-3-704 0 0,0-1 0 0 0,0-1-1 0 0,0 0 1 0 0,32-5 0 0 0,3 0 181 0 0,53 5 445 0 0,-94 1-727 0 0,1 0 1 0 0,-1 1 0 0 0,1 1-1 0 0,-1 0 1 0 0,0 0 0 0 0,15 8 0 0 0,-25-11-212 0 0,-1 1 1 0 0,1 0 0 0 0,-1-1 0 0 0,1 1-1 0 0,-1 0 1 0 0,0 0 0 0 0,0 0 0 0 0,1 0 0 0 0,-1 0-1 0 0,0 0 1 0 0,0 0 0 0 0,0 1 0 0 0,0-1-1 0 0,0 0 1 0 0,0 1 0 0 0,-1-1 0 0 0,1 1-1 0 0,0-1 1 0 0,-1 1 0 0 0,2 2 0 0 0,-2-2-3 0 0,0 1 0 0 0,0-1-1 0 0,0 0 1 0 0,0 1 0 0 0,-1-1 0 0 0,1 1 0 0 0,0-1 0 0 0,-1 0-1 0 0,0 1 1 0 0,0-1 0 0 0,0 0 0 0 0,-1 3 0 0 0,-4 6 53 0 0,0-1 0 0 0,-1 0 1 0 0,0-1-1 0 0,-12 12 0 0 0,19-21-83 0 0,-23 24 207 0 0,-33 24 1 0 0,38-33-187 0 0,0 1 1 0 0,0 0-1 0 0,2 1 1 0 0,-17 22-1 0 0,33-39-22 0 0,0 0-1 0 0,-1 0 1 0 0,1 1 0 0 0,0-1-1 0 0,0 0 1 0 0,0 1 0 0 0,-1-1-1 0 0,1 1 1 0 0,0-1 0 0 0,0 0-1 0 0,0 1 1 0 0,0-1 0 0 0,0 0-1 0 0,0 1 1 0 0,0-1 0 0 0,0 1-1 0 0,0-1 1 0 0,0 0 0 0 0,0 1-1 0 0,0-1 1 0 0,0 1 0 0 0,0-1-1 0 0,0 0 1 0 0,0 1-1 0 0,0-1 1 0 0,0 0 0 0 0,0 1-1 0 0,1-1 1 0 0,-1 0 0 0 0,0 1-1 0 0,0-1 1 0 0,0 0 0 0 0,1 1-1 0 0,-1 0 1 0 0,2 0 9 0 0,-1-1 0 0 0,0 1-1 0 0,1 0 1 0 0,-1 0 0 0 0,1-1 0 0 0,-1 1-1 0 0,1-1 1 0 0,-1 1 0 0 0,3 0 0 0 0,3 0 24 0 0,1 0 1 0 0,-1 0 0 0 0,9-1-1 0 0,19-3 165 0 0,1-2-1 0 0,44-12 0 0 0,-47 8-143 0 0,1 3 1 0 0,54-5 0 0 0,-70 10-870 0 0,-1 1 1 0 0,1 1-1 0 0,30 4 0 0 0,-30 0-6192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37 3679 0 0,'1'-9'327'0'0,"0"0"-3059"0"0,5-9 16573 0 0,-3 29-11314 0 0,-2-5-2497 0 0,-1 0-1 0 0,0 1 1 0 0,0-1 0 0 0,0 0 0 0 0,-1 1 0 0 0,0-1-1 0 0,-3 10 1 0 0,-18 43 108 0 0,-8 8 330 0 0,-52 83 0 0 0,-51 58-89 0 0,84-134-326 0 0,-73 113 6 0 0,-225 340 247 0 0,343-521-302 0 0,-5 5-98 0 0,2 1 1 0 0,0 0-1 0 0,0 0 1 0 0,-5 15-1 0 0,11-25-115 0 0,3-2 95 0 0,-1-1-1 0 0,1 0 1 0 0,0 0 0 0 0,-1 0-1 0 0,1 0 1 0 0,-1 0 0 0 0,0 0 0 0 0,1 0-1 0 0,-1 0 1 0 0,0 0 0 0 0,2-2-1 0 0,0 0-97 0 0,30-30-1963 0 0,-12 11 455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4:5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3679 0 0,'0'0'13494'0'0,"8"5"-12034"0"0,-3-4-1215 0 0,0-1 0 0 0,0 1 0 0 0,1-1 0 0 0,-1 0 0 0 0,0 0 0 0 0,1-1 0 0 0,-1 1 0 0 0,0-1 0 0 0,6-2 0 0 0,4 1 129 0 0,230-49 1301 0 0,-154 30-1647 0 0,-89 21-228 0 0,13-3 339 0 0,-4 2-4519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0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15631 0 0,'0'0'3430'0'0,"2"0"-2476"0"0,30-4 563 0 0,49-2-1 0 0,-32 4-1092 0 0,-11 0-218 0 0,131-12 136 0 0,-130 14-3425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1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4143 0 0,'0'0'11984'0'0,"1"12"-11072"0"0,-1-3-762 0 0,1-1 1 0 0,-1 0-1 0 0,-1 1 0 0 0,1-1 0 0 0,-1 0 1 0 0,-1 0-1 0 0,0 1 0 0 0,-4 11 0 0 0,-28 64 507 0 0,32-81-618 0 0,-44 94 589 0 0,-23 52-11 0 0,52-107-481 0 0,-19 70 1 0 0,31-84-115 0 0,5-17 26 0 0,4-3-217 0 0,-3-8 68 0 0,0 1-1 0 0,-1-1 1 0 0,1 0 0 0 0,0 1 0 0 0,0-1-1 0 0,0 0 1 0 0,-1 0 0 0 0,1 0 0 0 0,0 0-1 0 0,0 1 1 0 0,0-1 0 0 0,0 0 0 0 0,-1 0-1 0 0,1-1 1 0 0,0 1 0 0 0,0 0 0 0 0,0 0-1 0 0,-1 0 1 0 0,1-1 0 0 0,0 1 0 0 0,1-1-1 0 0,15-7-1322 0 0,-2-4 17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59 2303 0 0,'0'-1'167'0'0,"7"-20"804"0"0,5-11 9363 0 0,-12 32-10264 0 0,0 0-1 0 0,0 0 0 0 0,0 0 1 0 0,0-1-1 0 0,0 1 0 0 0,0 0 1 0 0,0 0-1 0 0,0 0 1 0 0,0-1-1 0 0,0 1 0 0 0,0 0 1 0 0,0 0-1 0 0,0 0 0 0 0,0 0 1 0 0,0-1-1 0 0,1 1 0 0 0,-1 0 1 0 0,0 0-1 0 0,0 0 1 0 0,0 0-1 0 0,0 0 0 0 0,0-1 1 0 0,1 1-1 0 0,-1 0 0 0 0,0 0 1 0 0,0 0-1 0 0,0 0 1 0 0,1 0-1 0 0,-1 0 0 0 0,0 0 1 0 0,0 0-1 0 0,0 0 0 0 0,0 0 1 0 0,1-1-1 0 0,-1 1 0 0 0,0 0 1 0 0,0 0-1 0 0,0 0 1 0 0,1 0-1 0 0,-1 0 0 0 0,0 1 1 0 0,0-1-1 0 0,0 0 0 0 0,1 0 1 0 0,-1 0-1 0 0,0 0 0 0 0,0 0 1 0 0,0 0-1 0 0,1 0 1 0 0,-1 0-1 0 0,0 0 0 0 0,0 0 1 0 0,0 1-1 0 0,0-1 0 0 0,1 0 1 0 0,-1 0-1 0 0,4 10 903 0 0,-1 0-750 0 0,-1 0 1 0 0,0 1 0 0 0,-1-1 0 0 0,0 0 0 0 0,0 1 0 0 0,-1 0 0 0 0,-1-1 0 0 0,-3 21 0 0 0,-3 2 187 0 0,-15 46 0 0 0,-32 71 36 0 0,26-78 15 0 0,-32 132 0 0 0,56-184-412 0 0,-2 10-73 0 0,0 1 0 0 0,-1 45 0 0 0,8-69-803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1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15 252 9215 0 0,'-2'-3'154'0'0,"-10"-2"9743"0"0,23 5-5567 0 0,69-5-3603 0 0,-11-4-315 0 0,114-14 233 0 0,261-37 328 0 0,-195 23-586 0 0,-143 20-422 0 0,179-54 0 0 0,-275 68-133 0 0,3-2-260 0 0,-1 2 1 0 0,1 0-1 0 0,0 0 1 0 0,22-1-1 0 0,-22 5-1353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2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6447 0 0,'0'0'5036'0'0,"6"-3"-675"0"0,-6 3-4295 0 0,1 9 135 0 0,-1 0 0 0 0,0 0 0 0 0,0 0 0 0 0,-1 0 0 0 0,-2 11 0 0 0,-13 47 540 0 0,3-17-439 0 0,3-4-40 0 0,-26 69 1 0 0,29-95-219 0 0,-2-1 0 0 0,0-1 1 0 0,-1 0-1 0 0,-1 0 0 0 0,0-1 1 0 0,-16 17-1 0 0,-33 32-239 0 0,58-65 21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 5983 0 0,'0'0'5800'0'0,"-1"0"-5655"0"0,1 0-1 0 0,0-1 0 0 0,0 1 0 0 0,0 0 0 0 0,0 0 1 0 0,0 0-1 0 0,0-1 0 0 0,0 1 0 0 0,0 0 0 0 0,0 0 1 0 0,-1-1 576 0 0,1 1-577 0 0,0 0 0 0 0,-1 0 0 0 0,1-1 1 0 0,0 1-1 0 0,0 0 0 0 0,0 0 0 0 0,-1 0 0 0 0,1 0 1 0 0,0 0-1 0 0,0 0 0 0 0,0 0 0 0 0,-1 0 1 0 0,1 0-1 0 0,0 0 0 0 0,-5 2-96 0 0,1 1 0 0 0,0 1 0 0 0,1-1 0 0 0,-1 0 1 0 0,1 1-1 0 0,-1 0 0 0 0,1 0 0 0 0,-3 4 0 0 0,-20 39 157 0 0,18-32 22 0 0,-12 20-1 0 0,-83 89 824 0 0,38-50-803 0 0,10-3 9 0 0,54-69 77 0 0,24-6 110 0 0,-5-1-127 0 0,-1-1 1 0 0,31-13-1 0 0,-45 18-314 0 0,0-1 1 0 0,0 1-1 0 0,0 0 0 0 0,0 0 1 0 0,0 0-1 0 0,0 0 0 0 0,7 0 0 0 0,-2 0-4 0 0,5-1 2 0 0,-1 1 0 0 0,15 1 0 0 0,15-1 0 0 0,50-15 234 0 0,16-2 34 0 0,-80 17-783 0 0,-17 1 204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13247 0 0,'0'0'1195'0'0,"-7"5"-872"0"0,-3 6 244 0 0,-1 0 0 0 0,1 0 0 0 0,1 0 0 0 0,0 1 0 0 0,-13 26 0 0 0,-29 71 400 0 0,44-92-756 0 0,-44 128 419 0 0,-8 16-422 0 0,41-119-231 0 0,6-12 18 0 0,-2-1 0 0 0,0-1 0 0 0,-33 47 1 0 0,43-71-542 0 0,-4 7-3294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2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13303 0 0,'0'0'1202'0'0,"-1"3"-988"0"0,-18 28 147 0 0,7-13 820 0 0,-12 28 0 0 0,-40 88 623 0 0,50-108-1778 0 0,-2-1-1 0 0,0-1 1 0 0,-21 23 0 0 0,-5 0-5 0 0,41-45 640 0 0,3-1-624 0 0,-1 0-1 0 0,1 0 1 0 0,0 0-1 0 0,0 0 1 0 0,0 0 0 0 0,-1 0-1 0 0,4 0 1 0 0,-4-1-18 0 0,8 3 14 0 0,-1-1 0 0 0,1 0-1 0 0,0 0 1 0 0,0-1 0 0 0,11 0 0 0 0,47-3 106 0 0,-42 0-64 0 0,132-17-564 0 0,-149 19-24 0 0,-2 0-2436 0 0,3 0 1425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2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5527 0 0,'-1'1'6826'0'0,"-21"24"-3118"0"0,10-10-2931 0 0,0 1 0 0 0,-8 17-1 0 0,4 1-3 0 0,1 0 0 0 0,2 0 0 0 0,-16 63 0 0 0,4-10-245 0 0,-110 250 274 0 0,124-312-772 0 0,3-9-14 0 0,-1 5 4 0 0,0 1 0 0 0,-8 28 0 0 0,15-36-9 0 0,4 1-236 0 0,1-11 262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11519 0 0,'7'-3'6193'0'0,"53"-26"-4855"0"0,76-32-707 0 0,229-68-1 0 0,-333 120-545 0 0,37-5 1 0 0,-55 12-269 0 0,0 1 1 0 0,0 0 0 0 0,1 1 0 0 0,-1 0 0 0 0,18 4 0 0 0,-29-4-157 0 0,0 1 1 0 0,0 0-1 0 0,1 0 1 0 0,-1 1-1 0 0,0-1 1 0 0,0 0-1 0 0,0 1 1 0 0,-1 0-1 0 0,1 0 1 0 0,0 0 0 0 0,-1 0-1 0 0,1 0 1 0 0,-1 0-1 0 0,0 1 1 0 0,1-1-1 0 0,-1 1 1 0 0,0 0-1 0 0,-1 0 1 0 0,1-1 0 0 0,0 1-1 0 0,-1 0 1 0 0,0 1-1 0 0,1-1 1 0 0,0 6-1 0 0,0 2-3861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42 6447 0 0,'8'-10'603'0'0,"10"-11"-582"0"0,-13 10 4539 0 0,-7 22-4370 0 0,0 1 0 0 0,-2-2-1 0 0,1 1 1 0 0,-1 0 0 0 0,-1-1-1 0 0,-8 15 1 0 0,-12 30 506 0 0,-31 105 376 0 0,-69 169-322 0 0,20-117-608 0 0,-20-13-50 0 0,84-146-30 0 0,-61 62 0 0 0,81-93-52 0 0,10-9 9 0 0,-2 0 0 0 0,1-1 1 0 0,-28 20-1 0 0,37-31 394 0 0,16-6-271 0 0,3-5-155 0 0,0 1 0 0 0,1 1 0 0 0,0 1 0 0 0,0 1 0 0 0,35-9 0 0 0,-31 11 31 0 0,137-20 544 0 0,-134 22-462 0 0,0 1 0 0 0,0 1 1 0 0,0 1-1 0 0,39 6 1 0 0,-50-3-90 0 0,1 1 1 0 0,-1-1-1 0 0,0 2 1 0 0,0 0-1 0 0,0 1 0 0 0,14 9 1 0 0,-22-13-14 0 0,18 10 43 0 0,-17-12-28 0 0,9 4 9 0 0,-13-4-10 0 0,0-1-1 0 0,1 0 1 0 0,-1 0-1 0 0,1 0 1 0 0,-1 0-1 0 0,0 0 1 0 0,1 0-1 0 0,-1-1 1 0 0,0 1-1 0 0,1-1 1 0 0,-1 0-1 0 0,0 1 1 0 0,0-1-1 0 0,1 0 1 0 0,1-2-1 0 0,0 0-118 0 0,0 0 1 0 0,-1 0-1 0 0,0 0 0 0 0,0 0 1 0 0,0 0-1 0 0,0-1 1 0 0,0 0-1 0 0,-1 0 0 0 0,0 1 1 0 0,3-7-1 0 0,-3 6-1041 0 0,1-5-47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20 8751 0 0,'2'-1'399'0'0,"-2"-2"-253"0"0,14-12 3871 0 0,-9 29-2352 0 0,-4-9-1601 0 0,0-1 1 0 0,-1 1-1 0 0,0-1 1 0 0,0 1-1 0 0,0 0 0 0 0,0-1 1 0 0,-1 1-1 0 0,0-1 1 0 0,0 1-1 0 0,0-1 0 0 0,0 0 1 0 0,-1 1-1 0 0,0-1 1 0 0,0 0-1 0 0,-3 6 0 0 0,-4 4 247 0 0,0 0-1 0 0,-21 24 0 0 0,-180 194 870 0 0,202-221-1279 0 0,0 0 0 0 0,-10 18 0 0 0,16-26-1077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11631 0 0,'0'0'531'0'0,"-2"2"-8"0"0,-2 0-498 0 0,1 0 0 0 0,-1 1 0 0 0,1 0-1 0 0,0 0 1 0 0,0 0 0 0 0,0 0 0 0 0,0 1 0 0 0,-2 3 0 0 0,-19 34 117 0 0,8-12 152 0 0,-44 65 627 0 0,-4 5 581 0 0,-62 133 1 0 0,112-200-1492 0 0,-75 153 736 0 0,65-140-1708 0 0,-2-1-1 0 0,-33 41 1 0 0,45-66-738 0 0,-1-1-76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10191 0 0,'6'-9'282'0'0,"-1"1"0"0"0,2 0 0 0 0,-1 1 0 0 0,1 0 0 0 0,0 0 0 0 0,0 0 0 0 0,1 1 0 0 0,0 0 0 0 0,0 0 0 0 0,1 1 0 0 0,0 0 0 0 0,16-7 0 0 0,75-35 2227 0 0,-100 46-2499 0 0,209-93 2099 0 0,-157 68-1610 0 0,93-65 0 0 0,-99 58-579 0 0,32-24-790 0 0,-65 46-2299 0 0,20-23 0 0 0,-20 18-2099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0,'0'0'10778'0'0,"2"2"-9584"0"0,16 10-456 0 0,0-1-1 0 0,21 9 0 0 0,-17-9 92 0 0,26 17 0 0 0,-41-23-668 0 0,0 0 0 0 0,-1 1 0 0 0,1-1 0 0 0,-1 1 0 0 0,0 1 0 0 0,-1-1 0 0 0,8 12 0 0 0,-6-6-72 0 0,0 1 1 0 0,7 19 0 0 0,-2-5-86 0 0,0-6 50 0 0,-11-15-17 0 0,13 2-216 0 0,-14-8 160 0 0,2 1-67 0 0,0 0 1 0 0,0-1-1 0 0,1 0 0 0 0,-1 1 0 0 0,0-1 0 0 0,0 0 1 0 0,0 0-1 0 0,1 0 0 0 0,-1 0 0 0 0,0-1 0 0 0,0 1 0 0 0,0 0 1 0 0,0-1-1 0 0,0 0 0 0 0,0 1 0 0 0,0-1 0 0 0,0 0 1 0 0,0 0-1 0 0,0 0 0 0 0,0-1 0 0 0,2-1 0 0 0,17-12-1730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74 11231 0 0,'0'0'514'0'0,"0"2"-12"0"0,-4 10-322 0 0,-2 9 232 0 0,6-18-229 0 0,0-1 1780 0 0,0-2-1928 0 0,0 0 0 0 0,0 0 0 0 0,1 0 0 0 0,-1 0 0 0 0,0 0 0 0 0,1 1 0 0 0,-1-1 0 0 0,0 0 0 0 0,0 0 0 0 0,1 0 0 0 0,-1 0 0 0 0,0 0 0 0 0,0 0 0 0 0,1 0 0 0 0,-1 0 0 0 0,0 1 0 0 0,0-1 0 0 0,1 0 0 0 0,-1 0 0 0 0,0 0 0 0 0,0 1 0 0 0,0-1 0 0 0,0 0 0 0 0,1 1 0 0 0,-1-1-4 0 0,0 0 0 0 0,1 1 0 0 0,-1-1 0 0 0,0 0 0 0 0,1 1 0 0 0,-1-1 0 0 0,0 0 0 0 0,1 0 0 0 0,-1 0 0 0 0,0 1 0 0 0,1-1 0 0 0,-1 0 0 0 0,1 0 0 0 0,-1 0 0 0 0,0 0 0 0 0,1 1 0 0 0,-1-1 0 0 0,1 0-1 0 0,-1 0 1 0 0,0 0 0 0 0,1 0 0 0 0,-1 0 0 0 0,1 0 0 0 0,-1 0 0 0 0,0 0 0 0 0,1 0 0 0 0,0-1 0 0 0,17-1 246 0 0,1-2 0 0 0,-1 0-1 0 0,0-1 1 0 0,-1-1 0 0 0,1-1 0 0 0,-1 0-1 0 0,-1-1 1 0 0,1-1 0 0 0,-1-1-1 0 0,28-22 1 0 0,-42 31-423 0 0,-2-2-354 0 0,1 3 472 0 0,-1-1 0 0 0,0 1 0 0 0,0-1 0 0 0,0 1 0 0 0,0-1 0 0 0,0 1 0 0 0,1-1 0 0 0,-1 1 0 0 0,0-1 0 0 0,0 0 0 0 0,0 1 0 0 0,0-1 0 0 0,-1 1 0 0 0,1-1 0 0 0,0 1 0 0 0,0-1 0 0 0,0 1 0 0 0,-1-2 0 0 0,-2 1-91 0 0,0-1 0 0 0,0 0 0 0 0,0 1 0 0 0,0 0 0 0 0,0 0 0 0 0,-1 0 0 0 0,1 0 0 0 0,0 0 0 0 0,-1 1 0 0 0,1-1 0 0 0,0 1 0 0 0,-1 0 0 0 0,1 0 0 0 0,-1 0 0 0 0,1 1 0 0 0,0-1 0 0 0,-1 1 0 0 0,1 0 0 0 0,-4 1 0 0 0,-10 4-305 0 0,0 0-1 0 0,-22 11 0 0 0,34-14 364 0 0,-19 9-66 0 0,-1 1 0 0 0,2 1 0 0 0,0 1 0 0 0,0 1 0 0 0,-36 35 1 0 0,51-43 292 0 0,0 0 1 0 0,1 0-1 0 0,0 1 1 0 0,1 0 0 0 0,0 0-1 0 0,0 1 1 0 0,1 0-1 0 0,0 0 1 0 0,1 0-1 0 0,0 0 1 0 0,1 1 0 0 0,0 0-1 0 0,0-1 1 0 0,1 1-1 0 0,1 0 1 0 0,0 0 0 0 0,0 15-1 0 0,2-21-85 0 0,0 0 0 0 0,0 0 0 0 0,0 0 0 0 0,0 0-1 0 0,1 0 1 0 0,0-1 0 0 0,0 1 0 0 0,0 0 0 0 0,0-1-1 0 0,1 1 1 0 0,0-1 0 0 0,5 6 0 0 0,-6-8-67 0 0,0 0 1 0 0,0-1-1 0 0,0 1 1 0 0,0-1-1 0 0,0 1 1 0 0,1-1-1 0 0,-1 0 1 0 0,0 0-1 0 0,1 0 1 0 0,-1-1-1 0 0,4 2 0 0 0,1 0 4 0 0,-2-1-80 0 0,0 0 1 0 0,1 0-1 0 0,-1 0 1 0 0,1 0-1 0 0,-1-1 1 0 0,1 0 0 0 0,-1 0-1 0 0,1-1 1 0 0,-1 0-1 0 0,1 1 1 0 0,-1-2-1 0 0,6-1 1 0 0,12-4-1018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7367 0 0,'0'0'2498'0'0,"-2"1"-577"0"0,-4 3-1449 0 0,1-1 1 0 0,0 1-1 0 0,-1 0 1 0 0,1 0-1 0 0,1 1 1 0 0,-1-1-1 0 0,1 1 1 0 0,0 0-1 0 0,0 1 1 0 0,-4 6-1 0 0,-6 12-550 0 0,-11 28 0 0 0,9-18 618 0 0,6-14-372 0 0,-28 60 839 0 0,33-69-838 0 0,1 0-1 0 0,1 1 0 0 0,0-1 0 0 0,1 0 0 0 0,-2 16 0 0 0,5-2 116 0 0,0-23-118 0 0,1-1-64 0 0,2 0-75 0 0,-1-1 0 0 0,1 0 1 0 0,0 0-1 0 0,0 0 0 0 0,-1 0 0 0 0,1 0 0 0 0,0-1 0 0 0,-1 0 0 0 0,1 1 0 0 0,-1-1 0 0 0,1-1 1 0 0,-1 1-1 0 0,1 0 0 0 0,-1-1 0 0 0,0 0 0 0 0,0 0 0 0 0,1 0 0 0 0,4-4 0 0 0,4-5 59 0 0,0-1 1 0 0,0 0-1 0 0,10-14 0 0 0,-2 2-42 0 0,65-75-348 0 0,-73 87-242 0 0,-11 12 509 0 0,-1 0 0 0 0,0-1 0 0 0,1 1 0 0 0,-1 0 0 0 0,0 0 0 0 0,1 0 0 0 0,-1 0 0 0 0,0-1 0 0 0,1 1 0 0 0,-1 0 1 0 0,1 0-1 0 0,-1 0 0 0 0,0 0 0 0 0,1 0 0 0 0,-1 0 0 0 0,0 0 0 0 0,1 0 0 0 0,-1 0 0 0 0,1 0 0 0 0,0 0 0 0 0,0 2 14 0 0,0-1-1 0 0,0 0 0 0 0,0 0 1 0 0,0 0-1 0 0,-1 1 1 0 0,1-1-1 0 0,0 0 0 0 0,-1 1 1 0 0,1-1-1 0 0,0 1 0 0 0,-1-1 1 0 0,0 1-1 0 0,1-1 0 0 0,-1 1 1 0 0,0 2-1 0 0,2 10 60 0 0,0-1 1 0 0,-2 1-1 0 0,0 18 0 0 0,-1-18 63 0 0,2 0 0 0 0,-1 0-1 0 0,4 17 1 0 0,-2-21-52 0 0,0 1 0 0 0,1-1 0 0 0,0 0 0 0 0,9 18 0 0 0,-11-26 44 0 0,6 7 74 0 0,-5-7-136 0 0,0 0 74 0 0,3 0 96 0 0,4 3 19 0 0,-5-4-142 0 0,-1-1-1 0 0,0 1 0 0 0,1-1 1 0 0,-1 0-1 0 0,0-1 0 0 0,1 1 1 0 0,-1 0-1 0 0,1-1 0 0 0,-1 0 1 0 0,0 0-1 0 0,0 0 0 0 0,0 0 1 0 0,1 0-1 0 0,-1-1 0 0 0,0 1 1 0 0,-1-1-1 0 0,1 0 0 0 0,0 0 1 0 0,0 0-1 0 0,3-4 0 0 0,6-6 219 0 0,0 0 0 0 0,19-28 0 0 0,-18 23-97 0 0,105-146 913 0 0,-89 121-1080 0 0,19-24-447 0 0,-46 64 182 0 0,0 0 1 0 0,0-1-1 0 0,0 1 0 0 0,0 1 0 0 0,0-1 1 0 0,3-2-1 0 0,5 0-2882 0 0,2-1-3987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18599 0 0,'0'0'1684'0'0,"-2"1"-1385"0"0,-1 0-267 0 0,-1 1 0 0 0,1 0 0 0 0,0-1 0 0 0,0 2 1 0 0,0-1-1 0 0,1 0 0 0 0,-1 1 0 0 0,0-1 0 0 0,1 1 0 0 0,0 0 0 0 0,-4 5 1 0 0,-3 6 368 0 0,-9 21 1 0 0,6-11-142 0 0,-5 14-167 0 0,1 0 0 0 0,-20 73 0 0 0,19-52 25 0 0,12-43-154 0 0,5-12 187 0 0,1-3-243 0 0,-1 0 1 0 0,1 0-1 0 0,-1 1 1 0 0,0-1-1 0 0,0 0 1 0 0,1 0-1 0 0,-1 0 0 0 0,0 0 1 0 0,0 1-1 0 0,0-1 1 0 0,0 0-1 0 0,0 2 1 0 0,2-3-1020 0 0,12 0-1142 0 0,2-5-4401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5983 0 0,'0'0'12644'0'0,"-2"2"-12376"0"0,-8 6-174 0 0,-11 7 63 0 0,0 1 1 0 0,-24 27 0 0 0,33-30-18 0 0,-27 22 0 0 0,-34 17 9 0 0,64-45-89 0 0,9-7-59 0 0,0 0 0 0 0,0 0 0 0 0,0 0 0 0 0,0 0 0 0 0,0 0 0 0 0,0 0 0 0 0,0 0 0 0 0,0 0 0 0 0,-1 0-1 0 0,1 0 1 0 0,0 0 0 0 0,0 0 0 0 0,0 0 0 0 0,0 0 0 0 0,0 0 0 0 0,0 0 0 0 0,0 0 0 0 0,0 1 0 0 0,0-1 0 0 0,0 0 0 0 0,0 0 0 0 0,0 0-1 0 0,0 0 1 0 0,0 0 0 0 0,0 0 0 0 0,0 0 0 0 0,0 0 0 0 0,0 0 0 0 0,0 0 0 0 0,0 0 0 0 0,0 1 0 0 0,0-1 0 0 0,0 0 0 0 0,0 0 0 0 0,0 0-1 0 0,0 0 1 0 0,0 0 0 0 0,0 0 0 0 0,0 0 0 0 0,0 0 0 0 0,0 0 0 0 0,0 0 0 0 0,0 0 0 0 0,0 0 0 0 0,0 1 0 0 0,0-1 0 0 0,0 0 0 0 0,0 0-1 0 0,1 0 1 0 0,-1 0 0 0 0,0 0 0 0 0,0 0 0 0 0,0 0 0 0 0,0 0 0 0 0,0 0 0 0 0,0 0 0 0 0,0 0 0 0 0,0 0 0 0 0,0 0 0 0 0,0 0 0 0 0,0 0-1 0 0,0 0 1 0 0,1 0 0 0 0,-1 0 0 0 0,57 51-6 0 0,8 7-34 0 0,-56-49 35 0 0,-1 0 0 0 0,0 1 0 0 0,-1 0 0 0 0,0 0 0 0 0,6 13 0 0 0,-3-1 4 0 0,-9-17 0 0 0,-1 0 0 0 0,1-1 56 0 0,-1 1-1 0 0,0-1 1 0 0,0 1 0 0 0,0-1-1 0 0,0 1 1 0 0,-1-1-1 0 0,1 1 1 0 0,-1-1 0 0 0,0 0-1 0 0,-1 1 1 0 0,1-1-1 0 0,-1 0 1 0 0,0 0 0 0 0,0 0-1 0 0,0 0 1 0 0,0 0-1 0 0,-1-1 1 0 0,1 1 0 0 0,-1 0-1 0 0,0-1 1 0 0,0 0-1 0 0,-7 5 1 0 0,-5 4 268 0 0,0-1 1 0 0,-1-1-1 0 0,0-1 0 0 0,-20 9 0 0 0,17-9-251 0 0,8-4-71 0 0,-6 4-9 0 0,0-1 1 0 0,-1-1-1 0 0,0 0 0 0 0,-22 4 0 0 0,37-10-354 0 0,4-5-1899 0 0,2-12-5068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73 6911 0 0,'0'0'528'0'0,"-2"3"-341"0"0,-9 33 5198 0 0,-10 54 1 0 0,21-87-5264 0 0,-1-1 1 0 0,0 1 0 0 0,1 0 0 0 0,0 0-1 0 0,0-1 1 0 0,0 1 0 0 0,0 0-1 0 0,0 0 1 0 0,0 0 0 0 0,1-1 0 0 0,-1 1-1 0 0,1 0 1 0 0,0-1 0 0 0,0 1 0 0 0,0-1-1 0 0,2 5 1 0 0,-2-5 257 0 0,2-2 4 0 0,2 1-247 0 0,1 0 0 0 0,0-1 0 0 0,0 0 0 0 0,0 0 0 0 0,-1-1 0 0 0,1 1 0 0 0,0-1 0 0 0,0-1 0 0 0,-1 1 0 0 0,1-1-1 0 0,-1 0 1 0 0,8-4 0 0 0,10-5 159 0 0,34-23-1 0 0,-26 14-255 0 0,-1 2-82 0 0,0-1 0 0 0,-1-2 0 0 0,-1 0 1 0 0,-2-2-1 0 0,26-27 0 0 0,-50 48-93 0 0,-2-2-378 0 0,0 4 498 0 0,0 0-1 0 0,1-1 1 0 0,-1 1 0 0 0,0 0 0 0 0,0-1-1 0 0,0 1 1 0 0,0-1 0 0 0,0 1-1 0 0,0-1 1 0 0,0 1 0 0 0,0 0 0 0 0,0-1-1 0 0,0 1 1 0 0,0-1 0 0 0,0 1 0 0 0,0-1-1 0 0,0 1 1 0 0,0 0 0 0 0,0-1 0 0 0,0 1-1 0 0,-1-1 1 0 0,1 1 0 0 0,0-1-1 0 0,-3 0-34 0 0,0 0-1 0 0,0 0 0 0 0,0 0 0 0 0,0 0 1 0 0,0 0-1 0 0,0 0 0 0 0,0 1 0 0 0,0 0 1 0 0,0 0-1 0 0,0 0 0 0 0,0 0 0 0 0,0 0 1 0 0,0 0-1 0 0,0 1 0 0 0,-5 1 0 0 0,-9 2-181 0 0,-24 11 0 0 0,30-11 147 0 0,-17 8-6 0 0,1 1-1 0 0,0 0 1 0 0,1 2-1 0 0,0 2 0 0 0,1 0 1 0 0,1 1-1 0 0,1 2 1 0 0,-23 24-1 0 0,-72 84 232 0 0,99-105-27 0 0,1 2 0 0 0,1 0 0 0 0,-24 47 0 0 0,29-48-74 0 0,5-11 28 0 0,-11 28-1 0 0,17-39-43 0 0,0 1-1 0 0,0 0 1 0 0,0 0 0 0 0,1 0-1 0 0,-1-1 1 0 0,1 1-1 0 0,-1 0 1 0 0,1 0-1 0 0,0 0 1 0 0,1 0 0 0 0,-1 0-1 0 0,0 0 1 0 0,1 0-1 0 0,-1-1 1 0 0,3 6 0 0 0,-2-7-7 0 0,-1 0 0 0 0,1 0 0 0 0,-1-1 1 0 0,1 1-1 0 0,-1-1 0 0 0,1 1 1 0 0,0 0-1 0 0,0-1 0 0 0,-1 1 1 0 0,1-1-1 0 0,0 0 0 0 0,0 1 1 0 0,-1-1-1 0 0,1 1 0 0 0,0-1 0 0 0,0 0 1 0 0,1 1-1 0 0,2 0 37 0 0,1 0 6 0 0,0 1 0 0 0,1-1 0 0 0,0 0-1 0 0,-1 0 1 0 0,1 0 0 0 0,0-1 0 0 0,-1 0 0 0 0,11-1-1 0 0,48-10 409 0 0,-21 2-150 0 0,57-11 205 0 0,-81 15-422 0 0,-16 5-90 0 0,1-1 1 0 0,-1 0-1 0 0,0 0 1 0 0,1 0-1 0 0,-1 0 1 0 0,0 0-1 0 0,0-1 1 0 0,0 1-1 0 0,0-1 1 0 0,0 0-1 0 0,5-4 1 0 0,0 0-115 0 0,-4 2-1565 0 0,6-8-6203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56 3679 0 0,'0'0'654'0'0,"-1"2"767"0"0,0 0-993 0 0,-30 78 7017 0 0,27-68-6997 0 0,1-1 1 0 0,0 1-1 0 0,0 0 0 0 0,2 0 0 0 0,-2 13 1 0 0,3-24-389 0 0,0 0 0 0 0,0 0 1 0 0,0 0-1 0 0,0 0 0 0 0,1 1 0 0 0,-1-1 1 0 0,0 0-1 0 0,0 0 0 0 0,1 0 1 0 0,-1 0-1 0 0,0 0 0 0 0,1 0 1 0 0,-1 0-1 0 0,1 0 0 0 0,-1 0 1 0 0,1 0-1 0 0,0 0 0 0 0,-1 0 1 0 0,1 0-1 0 0,0-1 0 0 0,0 1 1 0 0,1 1-1 0 0,0-1 13 0 0,-1-1 0 0 0,1 1 1 0 0,0-1-1 0 0,-1 1 0 0 0,1-1 0 0 0,0 1 1 0 0,-1-1-1 0 0,1 0 0 0 0,0 0 0 0 0,-1 0 1 0 0,1 0-1 0 0,0 0 0 0 0,2-1 0 0 0,4-1 147 0 0,0 0-1 0 0,0-1 0 0 0,0 0 1 0 0,11-6-1 0 0,16-10 103 0 0,0-2 0 0 0,-1-1 0 0 0,52-46 0 0 0,-83 66-327 0 0,5-5-29 0 0,-1 1-1 0 0,0-1 1 0 0,0-1-1 0 0,6-8 1 0 0,-12 14 0 0 0,0 1 0 0 0,0-1 1 0 0,0 0-1 0 0,-1 0 0 0 0,1 1 1 0 0,0-1-1 0 0,-1 0 1 0 0,1 0-1 0 0,-1 0 0 0 0,1 1 1 0 0,-1-1-1 0 0,0-3 0 0 0,0 4-6 0 0,0 0-1 0 0,-1 0 0 0 0,1-1 1 0 0,0 1-1 0 0,-1 0 0 0 0,1 0 1 0 0,-1 0-1 0 0,1 0 0 0 0,-1 0 1 0 0,0 0-1 0 0,1 0 0 0 0,-1 0 1 0 0,0 0-1 0 0,0 0 0 0 0,0 0 1 0 0,1 1-1 0 0,-1-1 0 0 0,0 0 1 0 0,0 0-1 0 0,0 1 0 0 0,-2-2 1 0 0,0 1-28 0 0,-1-1 1 0 0,0 1 0 0 0,1 0 0 0 0,-1 0 0 0 0,0 1-1 0 0,0-1 1 0 0,1 1 0 0 0,-1-1 0 0 0,0 1 0 0 0,0 0 0 0 0,0 1-1 0 0,0-1 1 0 0,1 1 0 0 0,-1-1 0 0 0,0 1 0 0 0,0 0-1 0 0,-4 2 1 0 0,-9 4-77 0 0,1 0 0 0 0,-21 13 0 0 0,31-17 108 0 0,-33 21 220 0 0,2 2 0 0 0,1 1 0 0 0,0 2 0 0 0,-37 40 0 0 0,12-2 353 0 0,54-58-455 0 0,1 0 0 0 0,0 0-1 0 0,0 1 1 0 0,1-1 0 0 0,1 1 0 0 0,-5 13 0 0 0,8-21-67 0 0,0 0 1 0 0,1-1-1 0 0,-1 1 1 0 0,1 0-1 0 0,0 0 1 0 0,-1-1-1 0 0,1 1 1 0 0,0 0-1 0 0,0 0 1 0 0,0-1 0 0 0,0 1-1 0 0,1 0 1 0 0,-1 0-1 0 0,0 0 1 0 0,1-1-1 0 0,-1 1 1 0 0,1 0-1 0 0,0-1 1 0 0,-1 1 0 0 0,1-1-1 0 0,0 1 1 0 0,0 0-1 0 0,0-1 1 0 0,0 0-1 0 0,0 1 1 0 0,1-1-1 0 0,-1 0 1 0 0,0 1-1 0 0,1-1 1 0 0,-1 0 0 0 0,0 0-1 0 0,1 0 1 0 0,-1 0-1 0 0,1-1 1 0 0,0 1-1 0 0,-1 0 1 0 0,1-1-1 0 0,2 2 1 0 0,4 0 39 0 0,0-1-1 0 0,0 1 1 0 0,0-1-1 0 0,0-1 1 0 0,0 1-1 0 0,0-1 1 0 0,11-2-1 0 0,19-3-786 0 0,64-17-1 0 0,-9-6-5398 0 0,-40 11 343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16 7367 0 0,'3'-1'568'0'0,"48"-11"346"0"0,-13 9 3462 0 0,-36 18-3602 0 0,-2-12-690 0 0,0 0-1 0 0,-1 1 0 0 0,0-1 0 0 0,0 0 0 0 0,0 0 1 0 0,0 0-1 0 0,0 0 0 0 0,-1 0 0 0 0,1 0 0 0 0,-1 0 1 0 0,0-1-1 0 0,0 1 0 0 0,-3 3 0 0 0,-5 6 312 0 0,-19 15 1 0 0,18-17-210 0 0,-38 32 335 0 0,-101 64 0 0 0,25-20-304 0 0,97-64-189 0 0,0 1 0 0 0,-29 32 1 0 0,24-20 105 0 0,2 2 0 0 0,-52 77 0 0 0,75-99-41 0 0,0 0 0 0 0,1 0 1 0 0,1 1-1 0 0,-9 31 0 0 0,13-36-20 0 0,0 1 0 0 0,0 0 0 0 0,1 0 0 0 0,1-1 0 0 0,0 1 0 0 0,1 0 0 0 0,4 23 0 0 0,-4-28-7 0 0,1 0 1 0 0,0-1-1 0 0,1 1 0 0 0,0 0 1 0 0,0-1-1 0 0,0 0 1 0 0,1 0-1 0 0,0 0 1 0 0,0 0-1 0 0,1 0 1 0 0,-1-1-1 0 0,1 0 1 0 0,0 0-1 0 0,1 0 1 0 0,-1-1-1 0 0,1 0 1 0 0,10 7-1 0 0,8 1 283 0 0,-1-1 0 0 0,2-1 0 0 0,38 10 0 0 0,-14-5-3 0 0,-20-6-223 0 0,0-3-1 0 0,45 6 1 0 0,-63-11-108 0 0,36 0-1792 0 0,-44-1 743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 1375 0 0,'0'0'66'0'0,"-1"-1"-8"0"0,0 0 355 0 0,0 0-1 0 0,0 0 0 0 0,0 0 0 0 0,0 0 0 0 0,0 0 1 0 0,-1 1-1 0 0,1-1 0 0 0,0 0 0 0 0,0 1 0 0 0,-1-1 1 0 0,1 1-1 0 0,0-1 0 0 0,-1 1 0 0 0,1 0 0 0 0,-1 0 1 0 0,1 0-1 0 0,0-1 0 0 0,-1 1 0 0 0,1 1 0 0 0,-1-1 1 0 0,1 0-1 0 0,-1 0 0 0 0,1 0 0 0 0,0 1 0 0 0,-1-1 1 0 0,1 1-1 0 0,0-1 0 0 0,-1 1 0 0 0,1-1 0 0 0,0 1 1 0 0,0 0-1 0 0,-1 0 0 0 0,1-1 0 0 0,-1 3 0 0 0,0-2-359 0 0,-6 4 255 0 0,1 1-1 0 0,-1 1 1 0 0,1-1 0 0 0,1 1-1 0 0,-1 0 1 0 0,1 0 0 0 0,0 1-1 0 0,-7 13 1 0 0,0 3 75 0 0,-18 44 1 0 0,30-64-370 0 0,-11 22 195 0 0,3 1 0 0 0,0 1 1 0 0,1-1-1 0 0,-4 36 0 0 0,12-63-235 0 0,0 1 0 0 0,0-1 1 0 0,0 0-1 0 0,0 0 0 0 0,0 1 0 0 0,0-1 0 0 0,0 1 0 0 0,0-1 0 0 0,0 0 0 0 0,0 1 1 0 0,0-1-1 0 0,0 0 0 0 0,0 0 0 0 0,0 1 0 0 0,0-1 0 0 0,1 0 0 0 0,-1 1 1 0 0,0-1-1 0 0,0 0 0 0 0,0 1 0 0 0,0-1 0 0 0,1 0 0 0 0,-1 0 0 0 0,0 1 0 0 0,0-1 1 0 0,1 0-1 0 0,-1 0 0 0 0,0 0 0 0 0,0 1 0 0 0,1-1 0 0 0,-1 0 0 0 0,0 0 0 0 0,1 0 1 0 0,-1 0-1 0 0,0 1 0 0 0,1-1 0 0 0,-1 0 0 0 0,0 0 0 0 0,1 0 0 0 0,-1 0 1 0 0,0 0-1 0 0,1 0 0 0 0,-1 0 0 0 0,13-2-3154 0 0,1-8-2854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29 273 9383 0 0,'0'0'431'0'0,"-2"2"-10"0"0,2 0-105 0 0,-1-1 0 0 0,0 1 0 0 0,-1 0 0 0 0,1-1-1 0 0,0 1 1 0 0,0-1 0 0 0,0 1 0 0 0,-1-1 0 0 0,-2 2-1 0 0,4-3-33 0 0,-1 1 1 0 0,1-1-1 0 0,0 0 0 0 0,-1 0 0 0 0,1 0 0 0 0,-1 0 0 0 0,1 0 0 0 0,-1 0 0 0 0,1 1 0 0 0,-1-1 0 0 0,1 0 0 0 0,-1 0 1 0 0,1-1-1 0 0,-1 1 0 0 0,1 0 0 0 0,-1 0 0 0 0,0 0 0 0 0,-3-1 736 0 0,5-1-884 0 0,6-9-87 0 0,-1 0-1 0 0,1 1 0 0 0,1 0 1 0 0,0 0-1 0 0,1 1 1 0 0,17-15-1 0 0,67-46 24 0 0,-63 49-6 0 0,10-9-20 0 0,-17 12 102 0 0,0 1 1 0 0,1 2-1 0 0,36-18 0 0 0,-59 33-113 0 0,0-1 0 0 0,0 1 0 0 0,1 0 0 0 0,-1 0 0 0 0,0 0 0 0 0,0 0 0 0 0,1 0 0 0 0,-1 0 0 0 0,0 1 0 0 0,0-1 0 0 0,0 0 0 0 0,1 1 0 0 0,-1-1 0 0 0,0 1 0 0 0,0-1 0 0 0,0 1 0 0 0,0-1 0 0 0,0 1 0 0 0,0 0 0 0 0,0-1 0 0 0,1 2 0 0 0,17 17 244 0 0,-15-14-256 0 0,0 0 0 0 0,0 1 0 0 0,0 0 0 0 0,-1 0 1 0 0,0 0-1 0 0,-1 0 0 0 0,1 0 0 0 0,-1 1 0 0 0,0-1 0 0 0,-1 1 1 0 0,0-1-1 0 0,0 1 0 0 0,0 0 0 0 0,-1-1 0 0 0,0 1 0 0 0,0 0 0 0 0,0 0 1 0 0,-3 10-1 0 0,-3 6 14 0 0,0-1 0 0 0,-2 0 0 0 0,0-1 0 0 0,-13 22 0 0 0,20-40-36 0 0,-5 9-197 0 0,1 0 0 0 0,0 1-1 0 0,1 0 1 0 0,-3 14 0 0 0,7-25-1054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84 4143 0 0,'3'-12'384'0'0,"-1"0"0"0"0,6-15 0 0 0,1 6 9895 0 0,-9 19-9416 0 0,4-5-95 0 0,-3 5 366 0 0,-2 5-795 0 0,-16 35-23 0 0,-1-1 1 0 0,-40 60-1 0 0,12-22-125 0 0,-18 37 152 0 0,-191 325-3 0 0,227-389-323 0 0,-49 76 63 0 0,60-99-63 0 0,-2-1-1 0 0,-36 37 0 0 0,47-52-24 0 0,-9 7-169 0 0,-37 28 0 0 0,53-43-37 0 0,10-17-9090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10591 0 0,'0'0'3607'0'0,"4"2"-2244"0"0,6 3-1104 0 0,1-1 0 0 0,0 0 1 0 0,0-1-1 0 0,0 0 0 0 0,1-1 1 0 0,-1 0-1 0 0,1 0 1 0 0,-1-2-1 0 0,1 1 0 0 0,-1-1 1 0 0,22-3-1 0 0,4-3 342 0 0,0-1-1 0 0,50-18 1 0 0,-36 9-101 0 0,358-95 779 0 0,-383 107-1558 0 0,55-12-1092 0 0,-29 2-3872 0 0,-12 0-1367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32 5983 0 0,'37'-32'7562'0'0,"-36"33"-7334"0"0,-1 0 0 0 0,1 0 0 0 0,-1 0 1 0 0,1 0-1 0 0,-1 0 0 0 0,0 0 0 0 0,1 0 0 0 0,-1 0 1 0 0,0 0-1 0 0,0 1 0 0 0,0 0 0 0 0,1 1 31 0 0,0 3-208 0 0,-1 0 0 0 0,0 1 0 0 0,1-1 0 0 0,-2 0 0 0 0,1 1 0 0 0,-1-1 0 0 0,-3 11 0 0 0,-16 44 94 0 0,14-44-81 0 0,-177 394 1128 0 0,112-273-630 0 0,-158 224-1 0 0,162-280-476 0 0,57-71-40 0 0,-1 0-1 0 0,-1-1 0 0 0,1 0 0 0 0,-23 13 1 0 0,31-22 284 0 0,4-2-314 0 0,-1 0 1 0 0,0 0-1 0 0,1 0 1 0 0,-1-1-1 0 0,1 1 1 0 0,-1 0-1 0 0,1 0 1 0 0,0 0 0 0 0,-1 0-1 0 0,1 0 1 0 0,0 0-1 0 0,1-1 1 0 0,2-3 23 0 0,22-30 109 0 0,43-43 0 0 0,-45 52-124 0 0,74-73-256 0 0,-78 82 166 0 0,2 0 0 0 0,-1 1 0 0 0,28-15 0 0 0,-38 25 43 0 0,0 1 0 0 0,1 0-1 0 0,0 0 1 0 0,-1 1 0 0 0,19-3-1 0 0,-8 3-4 0 0,-17 5 4 0 0,0 1 16 0 0,11 3 8 0 0,-12-3 40 0 0,0 0 0 0 0,0 0 0 0 0,-1 1 0 0 0,1-1 0 0 0,0 1 0 0 0,-1 0 0 0 0,0 0 0 0 0,0 0 0 0 0,0 1 0 0 0,0-1 0 0 0,0 1 0 0 0,-1 0 0 0 0,0-1 0 0 0,1 1 0 0 0,-2 0 0 0 0,1 0 0 0 0,0 1 0 0 0,-1-1 0 0 0,1 0 0 0 0,-1 1 0 0 0,-1-1 0 0 0,1 0 0 0 0,0 1 0 0 0,-1-1 0 0 0,0 1 0 0 0,0-1 0 0 0,0 1 0 0 0,-1-1 0 0 0,0 1 0 0 0,-1 5 0 0 0,-4 9 94 0 0,0 0 0 0 0,-2 0 1 0 0,0-1-1 0 0,-11 18 0 0 0,3-5-366 0 0,5-10-1179 0 0,11-19 250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68 346 8751 0 0,'3'-3'65'0'0,"0"-2"46"0"0,2 1 0 0 0,-1 0 0 0 0,0 0 0 0 0,1 0 0 0 0,0 0 0 0 0,0 1 1 0 0,0 0-1 0 0,0 0 0 0 0,0 0 0 0 0,10-3 0 0 0,-15 6 273 0 0,1 0 1 0 0,0-1-1 0 0,0 1 0 0 0,0 0 1 0 0,0 0-1 0 0,0 0 0 0 0,-1-1 0 0 0,1 1 1 0 0,0 0-1 0 0,0 0 0 0 0,0 0 1 0 0,0 0-1 0 0,0 1 0 0 0,0-1 1 0 0,0 0-1 0 0,1 1 0 0 0,0 1 1800 0 0,-1 0-2083 0 0,0 0 1 0 0,0 0-1 0 0,0 1 0 0 0,0-1 0 0 0,0 0 0 0 0,0 0 0 0 0,0 1 0 0 0,-1-1 1 0 0,1 0-1 0 0,-1 1 0 0 0,0-1 0 0 0,0 0 0 0 0,0 1 0 0 0,0 4 0 0 0,-1-2-24 0 0,-1 1-1 0 0,1-1 1 0 0,-1 0-1 0 0,0 0 0 0 0,0 0 1 0 0,-3 6-1 0 0,-29 47 763 0 0,-50 66 1 0 0,66-99-767 0 0,11-11-3522 0 0</inkml:trace>
  <inkml:trace contextRef="#ctx0" brushRef="#br0" timeOffset="1">449 0 7367 0 0,'0'0'784'0'0,"11"9"8"0"0,-1 2 128 0 0,3-1 24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15519 0 0,'0'0'712'0'0,"-3"0"-16"0"0,-4 0-650 0 0,1 0 0 0 0,-1 0 1 0 0,0 1-1 0 0,0 0 0 0 0,1 0 0 0 0,-1 1 0 0 0,0 0 0 0 0,1 0 0 0 0,0 0 0 0 0,-1 1 0 0 0,1 0 0 0 0,-7 4 0 0 0,-10 8 480 0 0,-36 29 0 0 0,51-38-406 0 0,-42 30 69 0 0,-67 37 1 0 0,79-51-188 0 0,-75 54 3 0 0,95-63 1 0 0,18-13-5 0 0,0 0-1 0 0,0 0 1 0 0,0 0 0 0 0,1 0-1 0 0,-1 0 1 0 0,0 0 0 0 0,0 0-1 0 0,0 0 1 0 0,0 0 0 0 0,0 0 0 0 0,0 0-1 0 0,0 0 1 0 0,0 0 0 0 0,0 0-1 0 0,0 0 1 0 0,0 0 0 0 0,0 0-1 0 0,0 0 1 0 0,0 0 0 0 0,0 0 0 0 0,1 0-1 0 0,-1 1 1 0 0,0-1 0 0 0,0 0-1 0 0,0 0 1 0 0,0 0 0 0 0,0 0-1 0 0,0 0 1 0 0,0 0 0 0 0,0 0 0 0 0,0 0-1 0 0,0 0 1 0 0,0 0 0 0 0,0 0-1 0 0,0 0 1 0 0,0 0 0 0 0,0 1-1 0 0,0-1 1 0 0,0 0 0 0 0,0 0 0 0 0,0 0-1 0 0,0 0 1 0 0,0 0 0 0 0,0 0-1 0 0,0 0 1 0 0,0 0 0 0 0,0 0-1 0 0,0 0 1 0 0,0 0 0 0 0,0 0 0 0 0,0 0-1 0 0,0 0 1 0 0,0 1 0 0 0,-1-1-1 0 0,1 0 1 0 0,0 0 0 0 0,0 0-1 0 0,0 0 1 0 0,0 0 0 0 0,0 0 0 0 0,11 4 13 0 0,1-1 0 0 0,-1 0 1 0 0,1 0-1 0 0,0-1 1 0 0,-1-1-1 0 0,1 0 0 0 0,16-1 1 0 0,-7 1 38 0 0,29 4 0 0 0,-38-3-51 0 0,-1 0-1 0 0,-1 1 1 0 0,1 1-1 0 0,0-1 1 0 0,19 11 0 0 0,-26-11 1 0 0,-1-1 0 0 0,1 1 0 0 0,0 0 0 0 0,-1 0 0 0 0,0 0 1 0 0,0 0-1 0 0,0 1 0 0 0,0-1 0 0 0,0 1 0 0 0,-1-1 0 0 0,1 1 1 0 0,-1 0-1 0 0,0 0 0 0 0,-1 0 0 0 0,1 1 0 0 0,0-1 0 0 0,0 7 1 0 0,-1-6 50 0 0,0-1 0 0 0,0 1 0 0 0,0 0 1 0 0,-1 1-1 0 0,0-1 0 0 0,0 0 1 0 0,-1 0-1 0 0,1 0 0 0 0,-1 0 1 0 0,0 0-1 0 0,0-1 0 0 0,-1 1 1 0 0,1 0-1 0 0,-1 0 0 0 0,0-1 0 0 0,-1 1 1 0 0,1-1-1 0 0,-4 5 0 0 0,1-3 74 0 0,0 0-1 0 0,-1 0 0 0 0,0-1 1 0 0,0 0-1 0 0,0 0 0 0 0,-1 0 0 0 0,1-1 1 0 0,-1 0-1 0 0,0 0 0 0 0,-14 5 1 0 0,-4 0 52 0 0,-2-1 0 0 0,1-1 0 0 0,-44 6 0 0 0,-84 0-139 0 0,144-13-73 0 0,-7 1-41 0 0,6 0-332 0 0,1 0 1 0 0,-1-1 0 0 0,-16-2-1 0 0,9-2-1239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 8895 0 0,'7'-4'135'0'0,"-5"4"-77"0"0,-1-1-1 0 0,1 0 1 0 0,0 1-1 0 0,0-1 1 0 0,-1 1-1 0 0,1-1 1 0 0,0 1-1 0 0,0 0 1 0 0,0 0-1 0 0,0 0 1 0 0,0 0-1 0 0,-1 0 1 0 0,4 1-1 0 0,-5-1-58 0 0,0 0 0 0 0,0 0 1 0 0,0 0-1 0 0,1-1 0 0 0,-1 1 0 0 0,0 0 0 0 0,0 0 0 0 0,0 0 0 0 0,0 0 0 0 0,0 0 0 0 0,0 1 0 0 0,0-1 0 0 0,0 0 0 0 0,0 0 0 0 0,1 0 0 0 0,-1 0 1 0 0,0 0-1 0 0,0 0 0 0 0,0 0 0 0 0,0 0 0 0 0,0 0 0 0 0,0 0 0 0 0,0 0 0 0 0,0 0 0 0 0,0 0 0 0 0,0 0 0 0 0,0 0 0 0 0,1 0 0 0 0,-1 0 0 0 0,0 0 1 0 0,0 1-1 0 0,0-1 0 0 0,0 0 0 0 0,0 0 0 0 0,0 0 0 0 0,0 0 0 0 0,0 0 0 0 0,0 0 0 0 0,0 0 0 0 0,0 0 0 0 0,0 0 0 0 0,0 1 0 0 0,0-1 0 0 0,0 0 0 0 0,0 0 1 0 0,0 0-1 0 0,0 0 0 0 0,0 0 0 0 0,0 0 0 0 0,0 0 0 0 0,0 0 0 0 0,0 1 0 0 0,0 2-93 0 0,0 1 0 0 0,0-1 1 0 0,0 1-1 0 0,-1 0 0 0 0,1-1 0 0 0,-1 1 0 0 0,0-1 1 0 0,0 1-1 0 0,0-1 0 0 0,-1 0 0 0 0,1 1 0 0 0,-1-1 1 0 0,0 0-1 0 0,1 0 0 0 0,-1 0 0 0 0,-1 0 0 0 0,1 0 0 0 0,-5 5 1 0 0,-3 0-745 0 0,0 0 0 0 0,0 0 1 0 0,-1-1-1 0 0,-12 6 0 0 0,19-10 350 0 0,-1-1 134 0 0,-11 3 447 0 0,16-5-34 0 0,-1 0-1 0 0,1 0 0 0 0,-1 0 1 0 0,1 0-1 0 0,-1 0 1 0 0,1-1-1 0 0,-1 1 0 0 0,1 0 1 0 0,-1 0-1 0 0,1 0 1 0 0,-1-1-1 0 0,1 1 1 0 0,-1 0-1 0 0,1 0 0 0 0,-1-1 1 0 0,1 1-1 0 0,0 0 1 0 0,-1-1-1 0 0,1 1 0 0 0,-1 0 1 0 0,1-1-1 0 0,0 1 1 0 0,0-1-1 0 0,-1 1 0 0 0,1-1 1 0 0,0 1-1 0 0,0-1 1 0 0,-1 1-1 0 0,1-1 1 0 0,0 1-1 0 0,0-1 0 0 0,-2-7 3576 0 0,3 3-3212 0 0,0 1 0 0 0,0-1 1 0 0,0 1-1 0 0,1-1 0 0 0,0 1 1 0 0,-1-1-1 0 0,2 1 0 0 0,-1 0 0 0 0,0 0 1 0 0,1 0-1 0 0,0 0 0 0 0,0 0 1 0 0,0 1-1 0 0,6-6 2834 0 0,-9 10-3251 0 0,0 0 1 0 0,0 0-1 0 0,-1 0 1 0 0,1-1 0 0 0,-1 1-1 0 0,1 0 1 0 0,-1 0 0 0 0,1 0-1 0 0,-1 0 1 0 0,1 0 0 0 0,-1 0-1 0 0,0 0 1 0 0,-2 3 6 0 0,-4 6 0 0 0,-1-1 0 0 0,0 0 0 0 0,0 0 0 0 0,-1-1 0 0 0,0 0-1 0 0,0 0 1 0 0,-18 10 0 0 0,-82 39 106 0 0,58-32-98 0 0,-89 49 12 0 0,-134 96 0 0 0,234-139 129 0 0,37-28-109 0 0,0 0 0 0 0,0 0 0 0 0,1 0 0 0 0,-1 0 0 0 0,1 0-1 0 0,0 1 1 0 0,0-1 0 0 0,0 1 0 0 0,-2 7 0 0 0,4-9-25 0 0,0-1-1 0 0,0 1 1 0 0,0 0-1 0 0,1-1 1 0 0,-1 1-1 0 0,1 0 1 0 0,-1-1-1 0 0,1 1 1 0 0,0-1-1 0 0,-1 1 1 0 0,1-1 0 0 0,0 1-1 0 0,0-1 1 0 0,0 1-1 0 0,0-1 1 0 0,0 0-1 0 0,1 1 1 0 0,0 0-1 0 0,4 3 52 0 0,0 0-1 0 0,0-1 0 0 0,0 0 1 0 0,0 0-1 0 0,1 0 1 0 0,0-1-1 0 0,0 0 0 0 0,10 3 1 0 0,62 13 473 0 0,-71-17-495 0 0,56 9 440 0 0,86 6 1 0 0,-119-16-1139 0 0,0-1 0 0 0,0-2 0 0 0,0 0 0 0 0,59-15 0 0 0,-54 7-6061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45 8287 0 0,'63'-30'904'0'0,"-32"20"2280"0"0,-23 6-950 0 0,-16 4 432 0 0,-20 7-1478 0 0,-31 15-1117 0 0,-68 33 0 0 0,95-38-48 0 0,1 2-1 0 0,1 0 1 0 0,-44 38-1 0 0,69-53-20 0 0,-26 22 136 0 0,1 2 1 0 0,-27 33 0 0 0,55-60 38 0 0,4 4 160 0 0,-2-5-323 0 0,0 1-1 0 0,0-1 1 0 0,0 0-1 0 0,0 1 1 0 0,0-1-1 0 0,0 0 1 0 0,0 1 0 0 0,0-1-1 0 0,0 0 1 0 0,0 0-1 0 0,0 1 1 0 0,1-1 0 0 0,-1 0-1 0 0,0 1 1 0 0,0-1-1 0 0,0 0 1 0 0,0 0-1 0 0,0 1 1 0 0,1-1 0 0 0,-1 0-1 0 0,0 0 1 0 0,0 1-1 0 0,1-1 1 0 0,-1 0-1 0 0,0 0 1 0 0,0 0 0 0 0,1 1-1 0 0,4 2 48 0 0,-1-1-1 0 0,1 1 1 0 0,0-1 0 0 0,0 1-1 0 0,0-2 1 0 0,0 1-1 0 0,0 0 1 0 0,0-1 0 0 0,1 0-1 0 0,-1 0 1 0 0,0-1-1 0 0,1 0 1 0 0,-1 1 0 0 0,1-2-1 0 0,6 0 1 0 0,10-2 48 0 0,0 0 1 0 0,31-9 0 0 0,-23 1-314 0 0,42-18-1 0 0,-43 16-702 0 0,-29 13 878 0 0,0 0 0 0 0,0 0-1 0 0,0 0 1 0 0,1-1 0 0 0,-1 1 0 0 0,0 0 0 0 0,0 0 0 0 0,1 0 0 0 0,-1 0-1 0 0,0 0 1 0 0,1 0 0 0 0,-1 0 0 0 0,0 0 0 0 0,0 0 0 0 0,1 0-1 0 0,-1 0 1 0 0,0 0 0 0 0,0 0 0 0 0,1 0 0 0 0,-1 0 0 0 0,0 0 0 0 0,0 0-1 0 0,1 0 1 0 0,-1 0 0 0 0,0 0 0 0 0,1 0 0 0 0,-1 0 0 0 0,0 0 0 0 0,0 1-1 0 0,0-1 1 0 0,1 0 0 0 0,-1 0 0 0 0,0 0 0 0 0,0 0 0 0 0,0 1-1 0 0,1-1 1 0 0,-1 0 0 0 0,0 0 0 0 0,0 0 0 0 0,0 1 0 0 0,0-1 0 0 0,1 0-1 0 0,-1 0 1 0 0,0 1 0 0 0,0 1-6 0 0,0-1-1 0 0,0 1 0 0 0,0 0 1 0 0,0-1-1 0 0,0 1 0 0 0,0 0 1 0 0,-1 0-1 0 0,0 2 1 0 0,-15 40 311 0 0,14-37-391 0 0,-6 12 209 0 0,3-10-53 0 0,2 0 1 0 0,-1 0-1 0 0,1 0 1 0 0,1 1-1 0 0,-1-1 1 0 0,0 12-1 0 0,4-20-38 0 0,-1-1 0 0 0,1 1 1 0 0,-1-1-1 0 0,1 1 0 0 0,-1-1 0 0 0,1 1 0 0 0,-1-1 0 0 0,1 1 0 0 0,0-1 0 0 0,-1 0 0 0 0,1 1 0 0 0,0-1 0 0 0,-1 0 1 0 0,1 0-1 0 0,0 0 0 0 0,-1 1 0 0 0,1-1 0 0 0,0 0 0 0 0,-1 0 0 0 0,2 0 0 0 0,-2 0-1 0 0,4 0-43 0 0,1 0 0 0 0,-1 1-1 0 0,0-2 1 0 0,0 1 0 0 0,0 0 0 0 0,0-1 0 0 0,0 0-1 0 0,0 0 1 0 0,0 0 0 0 0,5-2 0 0 0,37-20-1236 0 0,-42 21 1160 0 0,29-17-847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250 221 11743 0 0,'-79'45'1264'0'0,"4"-3"542"0"0,-13-5 2976 0 0,86-37-4282 0 0,1 0-449 0 0,1 0 0 0 0,0 0-1 0 0,-1 0 1 0 0,1-1 0 0 0,0 1 0 0 0,-1 0-1 0 0,1 0 1 0 0,0-1 0 0 0,0 1 0 0 0,-1 0-1 0 0,1-1 1 0 0,0 1 0 0 0,0 0 0 0 0,-1-1-1 0 0,1 1 1 0 0,0 0 0 0 0,0-1 0 0 0,0 1-1 0 0,0 0 1 0 0,-1-1 0 0 0,1 1-1 0 0,0-1 1 0 0,0 1 0 0 0,0 0 0 0 0,0-1-1 0 0,0 1 1 0 0,0-1 0 0 0,5-12 442 0 0,15-11-111 0 0,-5 9-268 0 0,2 0-1 0 0,0 1 0 0 0,30-18 1 0 0,62-30-190 0 0,-62 37 98 0 0,10-7-119 0 0,63-33-374 0 0,-104 57 339 0 0,1 2 0 0 0,0 0 0 0 0,0 0 0 0 0,0 2 0 0 0,26-4 0 0 0,-42 8 123 0 0,0 0-1 0 0,1-1 0 0 0,-1 1 1 0 0,0 0-1 0 0,1 0 1 0 0,-1 0-1 0 0,1 0 1 0 0,-1 1-1 0 0,0-1 0 0 0,1 0 1 0 0,-1 1-1 0 0,0-1 1 0 0,0 1-1 0 0,1-1 1 0 0,-1 1-1 0 0,0-1 0 0 0,0 1 1 0 0,0 0-1 0 0,1 0 1 0 0,-1-1-1 0 0,1 3 1 0 0,-1-1 4 0 0,0-1 1 0 0,0 1 0 0 0,0 0 0 0 0,0-1-1 0 0,-1 1 1 0 0,1 0 0 0 0,-1 0 0 0 0,1-1-1 0 0,-1 1 1 0 0,0 0 0 0 0,1 0 0 0 0,-1 0 0 0 0,-1 3-1 0 0,0 5 61 0 0,0 0-1 0 0,-1-1 1 0 0,0 1 0 0 0,-6 14-1 0 0,-1-4 65 0 0,-1 0 0 0 0,-1 0 0 0 0,-1-1 0 0 0,-17 23-1 0 0,12-19-54 0 0,-22 40 0 0 0,39-62-169 0 0,0-1 0 0 0,0 1 0 0 0,-1-1-1 0 0,1 1 1 0 0,0-1 0 0 0,0 1-1 0 0,0-1 1 0 0,0 1 0 0 0,0-1 0 0 0,0 1-1 0 0,0-1 1 0 0,0 1 0 0 0,0 0-1 0 0,0-1 1 0 0,0 1 0 0 0,0-1 0 0 0,1 1-1 0 0,-1-1 1 0 0,0 1 0 0 0,0-1-1 0 0,0 1 1 0 0,1-1 0 0 0,-1 1 0 0 0,0-1-1 0 0,1 0 1 0 0,-1 1 0 0 0,0-1-1 0 0,1 1 1 0 0,-1-1 0 0 0,1 0 0 0 0,-1 1-1 0 0,0-1 1 0 0,1 0 0 0 0,-1 1-1 0 0,1-1 1 0 0,0 0 0 0 0,9 4-1263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 7831 0 0,'0'0'706'0'0,"-2"-1"-578"0"0,0 0 14 0 0,0 0 0 0 0,0 1 1 0 0,-1-1-1 0 0,1 0 1 0 0,0 1-1 0 0,0-1 0 0 0,-1 1 1 0 0,1 0-1 0 0,0 0 0 0 0,0 0 1 0 0,-1 0-1 0 0,1 0 0 0 0,0 0 1 0 0,-1 1-1 0 0,-2 0 1 0 0,-38 14 4369 0 0,21-7-2833 0 0,1-1-1340 0 0,1 1 0 0 0,1 0 0 0 0,0 1 0 0 0,0 1 0 0 0,0 1 0 0 0,-28 23 0 0 0,27-16 457 0 0,19-16-558 0 0,0 1-113 0 0,1-1-102 0 0,-1-2-17 0 0,1 1 0 0 0,0 0 1 0 0,-1-1-1 0 0,1 1 0 0 0,0 0 0 0 0,0 0 0 0 0,-1-1 1 0 0,1 1-1 0 0,0 0 0 0 0,0 0 0 0 0,0-1 1 0 0,0 1-1 0 0,0 0 0 0 0,0 0 0 0 0,0-1 0 0 0,0 1 1 0 0,1 0-1 0 0,-1 1 0 0 0,7 11 48 0 0,-4-10-49 0 0,0 1 0 0 0,0-1 0 0 0,0 0 0 0 0,1-1-1 0 0,-1 1 1 0 0,1 0 0 0 0,0-1 0 0 0,7 3 0 0 0,38 15 129 0 0,-18-9-46 0 0,-20-7-92 0 0,-1 1 0 0 0,0 0 0 0 0,-1 1 0 0 0,1 0 0 0 0,-1 0 0 0 0,0 1 1 0 0,8 7-1 0 0,-13-10 15 0 0,-1 0 1 0 0,0 0 0 0 0,0 0 0 0 0,0 0 0 0 0,-1 0 0 0 0,1 0 0 0 0,-1 1 0 0 0,0 0 0 0 0,0-1 0 0 0,0 1 0 0 0,-1 0-1 0 0,0 0 1 0 0,0-1 0 0 0,0 1 0 0 0,-1 0 0 0 0,1 0 0 0 0,-1 0 0 0 0,-1 7 0 0 0,0-3 29 0 0,-1 1 0 0 0,0 0 1 0 0,-1-1-1 0 0,0 1 0 0 0,0-1 1 0 0,-1 0-1 0 0,0 0 0 0 0,-1 0 0 0 0,0-1 1 0 0,0 0-1 0 0,-9 11 0 0 0,6-9 20 0 0,-1 0-1 0 0,0 0 0 0 0,-1-1 0 0 0,0-1 0 0 0,0 0 1 0 0,-1 0-1 0 0,0-1 0 0 0,-13 7 0 0 0,15-10-2 0 0,0-1 0 0 0,-1 1 0 0 0,1-2 0 0 0,0 1 0 0 0,-1-1 0 0 0,1-1 1 0 0,-1 0-1 0 0,0 0 0 0 0,-12-1 0 0 0,17 0-90 0 0,-1-1 0 0 0,1 1 0 0 0,0-1 1 0 0,-1 0-1 0 0,1-1 0 0 0,0 1 0 0 0,0-1 1 0 0,0 0-1 0 0,0 0 0 0 0,0-1 0 0 0,0 1 1 0 0,1-1-1 0 0,-1 0 0 0 0,1 0 1 0 0,0-1-1 0 0,0 0 0 0 0,0 1 0 0 0,-4-6 0 0 0,7 6-277 0 0,-1 0-1 0 0,0 0 0 0 0,1 0 0 0 0,-1 0 0 0 0,1 0 0 0 0,0 0 0 0 0,0 0 0 0 0,0-1 0 0 0,0 1 0 0 0,1 0 0 0 0,0-1 0 0 0,-1 1 0 0 0,1-1 0 0 0,1-3 0 0 0,1-15-6274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43 121 10135 0 0,'6'-1'232'0'0,"1"0"-1"0"0,-1 0 0 0 0,1 0 0 0 0,-1 1 0 0 0,1 0 1 0 0,-1 1-1 0 0,1-1 0 0 0,11 4 0 0 0,2 1 2108 0 0,28 12-1 0 0,-35-11-1760 0 0,0-1-1 0 0,1 0 0 0 0,-1-2 0 0 0,1 1 0 0 0,20 1 1 0 0,-14-4-293 0 0,0-2 0 0 0,0 0 1 0 0,0-1-1 0 0,0-1 0 0 0,0 0 0 0 0,21-8 1 0 0,-30 7-278 0 0,-1 1 0 0 0,0-2 0 0 0,0 1 0 0 0,-1-1 0 0 0,1 0 0 0 0,-1-1 0 0 0,0 0 0 0 0,-1-1 0 0 0,1 0 0 0 0,-2 0 0 0 0,1-1 0 0 0,13-16 0 0 0,-19 20-94 0 0,0 1 1 0 0,0-1 0 0 0,0 0-1 0 0,-1 0 1 0 0,1 0 0 0 0,-1 0-1 0 0,1-6 1 0 0,-2 9 62 0 0,0 0 0 0 0,0 1-1 0 0,0-1 1 0 0,0 0 0 0 0,0 1-1 0 0,0-1 1 0 0,-1 0 0 0 0,1 1-1 0 0,0-1 1 0 0,-1 1 0 0 0,1-1-1 0 0,0 0 1 0 0,-1 1 0 0 0,1-1-1 0 0,-1 1 1 0 0,1-1 0 0 0,0 1 0 0 0,-1-1-1 0 0,0 1 1 0 0,1-1 0 0 0,-1 1-1 0 0,0-1 1 0 0,-12-6-241 0 0,7 6 189 0 0,1 0 0 0 0,0 1 0 0 0,0-1 0 0 0,0 1 0 0 0,-1 0 0 0 0,1 0-1 0 0,0 1 1 0 0,0 0 0 0 0,-7 1 0 0 0,-46 16-599 0 0,25-4 421 0 0,0 0 0 0 0,1 2 0 0 0,1 2 0 0 0,-53 38 1 0 0,47-26 278 0 0,2 1 1 0 0,1 1 0 0 0,-35 43 0 0 0,59-64 41 0 0,1 1 0 0 0,1-1 0 0 0,0 2 0 0 0,-10 19 0 0 0,17-28-37 0 0,-1 0-1 0 0,1 0 0 0 0,0 0 0 0 0,0 0 0 0 0,0 0 1 0 0,0 1-1 0 0,1-1 0 0 0,0 8 0 0 0,0-10-6 0 0,0 1 0 0 0,1-1-1 0 0,0 1 1 0 0,-1-1-1 0 0,1 1 1 0 0,0-1 0 0 0,0 1-1 0 0,0-1 1 0 0,0 0 0 0 0,1 1-1 0 0,-1-1 1 0 0,1 0-1 0 0,-1 0 1 0 0,1 0 0 0 0,3 2-1 0 0,1 1 55 0 0,0 0 0 0 0,0-1 0 0 0,1 0 0 0 0,0 0 0 0 0,0 0 0 0 0,0-1 0 0 0,0 0 0 0 0,1-1-1 0 0,-1 0 1 0 0,1 0 0 0 0,9 1 0 0 0,6 0 125 0 0,1-1 0 0 0,34-1 0 0 0,-31-3-862 0 0,0-1-1 0 0,0 0 1 0 0,0-2-1 0 0,38-13 1 0 0,-35 8-1220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 5063 0 0,'-5'-3'62'0'0,"-1"0"-1"0"0,1 1 1 0 0,-1-1-1 0 0,0 1 0 0 0,0 1 1 0 0,-8-2-1 0 0,11 2-56 0 0,0 1-1 0 0,-1 0 0 0 0,1 0 1 0 0,0 0-1 0 0,0 0 1 0 0,-1 1-1 0 0,1 0 1 0 0,0-1-1 0 0,0 1 0 0 0,0 0 1 0 0,0 0-1 0 0,0 1 1 0 0,0-1-1 0 0,-4 3 0 0 0,3-1 255 0 0,0 0-1 0 0,0 0 0 0 0,0 1 0 0 0,0-1 0 0 0,0 1 0 0 0,1 0 0 0 0,-1 0 1 0 0,1 1-1 0 0,0-1 0 0 0,0 0 0 0 0,1 1 0 0 0,0 0 0 0 0,-1 0 0 0 0,2 0 0 0 0,-1 0 1 0 0,0 0-1 0 0,1 0 0 0 0,0 0 0 0 0,0 7 0 0 0,0-4-100 0 0,1 1-1 0 0,0-1 1 0 0,0 1-1 0 0,1-1 1 0 0,0 1-1 0 0,1-1 1 0 0,0 1-1 0 0,0-1 1 0 0,1 0 0 0 0,0 0-1 0 0,5 10 1 0 0,2-2-116 0 0,0 1 0 0 0,1-2 0 0 0,1 1 0 0 0,0-2 1 0 0,1 1-1 0 0,1-2 0 0 0,0 0 0 0 0,1 0 0 0 0,19 11 1 0 0,19 10 249 0 0,85 38 0 0 0,-18-10 296 0 0,-94-48-216 0 0,-2 1 0 0 0,0 2-1 0 0,-1 0 1 0 0,38 37-1 0 0,-54-47-180 0 0,0 0 0 0 0,-1 1-1 0 0,0-1 1 0 0,-1 1 0 0 0,0 1 0 0 0,0-1-1 0 0,0 1 1 0 0,-1 0 0 0 0,-1 0-1 0 0,1 0 1 0 0,-2 0 0 0 0,1 1-1 0 0,-1-1 1 0 0,0 1 0 0 0,-1 0-1 0 0,0-1 1 0 0,-2 19 0 0 0,-1-12 127 0 0,-1-1 0 0 0,0 1 0 0 0,-1-1 0 0 0,-1 0 1 0 0,-13 27-1 0 0,2-10 294 0 0,-29 43 0 0 0,15-35-67 0 0,-62 65 0 0 0,59-69-400 0 0,-6 2 45 0 0,-85 64 0 0 0,26-23-88 0 0,75-59-250 0 0,14-13-122 0 0,0 0-1 0 0,0 1 1 0 0,1 0 0 0 0,0 0 0 0 0,0 1-1 0 0,1 0 1 0 0,-9 14 0 0 0,15-22-1057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111 919 0 0,'174'-37'2094'0'0,"-168"36"-1499"0"0,1-1 0 0 0,-1-1 0 0 0,0 1 0 0 0,0-1 0 0 0,0 0 0 0 0,0 0 1 0 0,-1-1-1 0 0,1 0 0 0 0,-1 0 0 0 0,0 0 0 0 0,0 0 0 0 0,6-8 0 0 0,15-12 2318 0 0,-33 25 2776 0 0,-17 8-4652 0 0,-31 15-1336 0 0,-350 132 191 0 0,330-130-98 0 0,26-10-61 0 0,-101 18 0 0 0,-56-7-575 0 0,29-5 482 0 0,151-18 355 0 0,-167 20-142 0 0,171-29-93 0 0,23 4 175 0 0,5-5-7 0 0,-6 5 67 0 0,1 1-1 0 0,0-1 1 0 0,-1 1 0 0 0,1-1-1 0 0,0 1 1 0 0,-1-1 0 0 0,1 1-1 0 0,0-1 1 0 0,-1 1 0 0 0,1 0-1 0 0,0-1 1 0 0,0 1 0 0 0,-1 0-1 0 0,1 0 1 0 0,0 0-1 0 0,0 0 1 0 0,0-1 0 0 0,1 1-1 0 0,1 0-31 0 0,9 0 25 0 0,2 6 12 0 0,-10-3-18 0 0,19 7-28 0 0,-22-9 46 0 0,1 0 0 0 0,-1 0 0 0 0,1 0 0 0 0,0 0 0 0 0,-1-1 0 0 0,1 1 0 0 0,0-1 0 0 0,-1 1 0 0 0,1-1 0 0 0,0 0 0 0 0,-1 0 0 0 0,4 0 0 0 0,-1 1 0 0 0,14 9 0 0 0,-12-6 0 0 0,0 0 0 0 0,-1 0 0 0 0,1 1 0 0 0,-1 0 0 0 0,0 0 0 0 0,-1 0 0 0 0,1 1 0 0 0,5 8 0 0 0,3 8 0 0 0,11 24 0 0 0,6 10 0 0 0,-9-23 82 0 0,-2 0-1 0 0,-1 2 0 0 0,-1 0 1 0 0,17 54-1 0 0,-34-89-53 0 0,0 1-1 0 0,1 0 1 0 0,-1 0 0 0 0,0 0 0 0 0,0 0-1 0 0,0 0 1 0 0,0 0 0 0 0,0 0-1 0 0,0 0 1 0 0,0 0 0 0 0,0 0 0 0 0,0 0-1 0 0,0 0 1 0 0,0 0 0 0 0,0 0-1 0 0,-1 0 1 0 0,1 0 0 0 0,0 0 0 0 0,-1-1-1 0 0,1 1 1 0 0,-1 0 0 0 0,1 0-1 0 0,-2 1 1 0 0,1 0 100 0 0,0-2-74 0 0,1 1 0 0 0,-1-1 0 0 0,0 1-1 0 0,0-1 1 0 0,1 0 0 0 0,-1 1 0 0 0,0-1-1 0 0,1 0 1 0 0,-1 0 0 0 0,0 1 0 0 0,0-1 0 0 0,0 0-1 0 0,1 0 1 0 0,-2 0 0 0 0,1-1-35 0 0,0 1 0 0 0,0-1 0 0 0,0 0 0 0 0,0 1-1 0 0,0-1 1 0 0,0 0 0 0 0,0 0 0 0 0,1 0 0 0 0,-1 0 0 0 0,0 0 0 0 0,1 0 0 0 0,-1 0 0 0 0,1 0 0 0 0,-1 0-1 0 0,1 0 1 0 0,-1 0 0 0 0,1 0 0 0 0,-1-3 0 0 0,1 1 0 0 0,0 1 0 0 0,0-1 0 0 0,0 0 0 0 0,0 0-1 0 0,1 1 1 0 0,-1-1 0 0 0,1 0 0 0 0,0-2 0 0 0,3-5 25 0 0,0 0 1 0 0,1 0-1 0 0,7-12 1 0 0,12-20 73 0 0,-2-2 1 0 0,-2 0 0 0 0,16-53-1 0 0,-22 56-92 0 0,1 1-1 0 0,27-48 0 0 0,-37 78-38 0 0,-5 8-54 0 0,3 3-93 0 0,0 1-61 0 0,0 0 0 0 0,0 0 1 0 0,0 1-1 0 0,0 0 0 0 0,0-1 0 0 0,-1 1 0 0 0,1 0 0 0 0,-1 0 0 0 0,0 0 0 0 0,0 1 0 0 0,0-1 1 0 0,0 0-1 0 0,-1 1 0 0 0,3 7 0 0 0,2 7-946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136 107 1375 0 0,'-2'-1'107'0'0,"-2"-1"451"0"0,-1-1 0 0 0,0 1 0 0 0,-1 1 0 0 0,1-1-1 0 0,0 1 1 0 0,0 0 0 0 0,-1 0 0 0 0,1 0 0 0 0,0 1 0 0 0,-6 0 0 0 0,-6 0 1800 0 0,-33 6 2614 0 0,60-15-4210 0 0,-1 2-556 0 0,1 0 0 0 0,0 0-1 0 0,1 1 1 0 0,-1 1 0 0 0,1 0-1 0 0,15-5 1 0 0,71-17 833 0 0,-81 24-798 0 0,-1-1 250 0 0,29-3-1 0 0,-41 7-391 0 0,1-1 1 0 0,0 1-1 0 0,-1 1 0 0 0,1-1 0 0 0,0 0 0 0 0,0 1 1 0 0,-1 0-1 0 0,1-1 0 0 0,-1 2 0 0 0,1-1 0 0 0,-1 0 1 0 0,7 4-1 0 0,-9-5-86 0 0,-1 1 0 0 0,1-1 1 0 0,-1 0-1 0 0,1 1 0 0 0,-1-1 1 0 0,1 1-1 0 0,-1-1 0 0 0,1 1 0 0 0,-1-1 1 0 0,1 1-1 0 0,-1-1 0 0 0,0 1 0 0 0,1 0 1 0 0,-1-1-1 0 0,0 1 0 0 0,1 1 1 0 0,-1 0 24 0 0,3 11 75 0 0,-4-9-103 0 0,0 0-1 0 0,0 0 1 0 0,0 0 0 0 0,-1-1-1 0 0,1 1 1 0 0,-1 0 0 0 0,0-1-1 0 0,0 0 1 0 0,-1 1-1 0 0,1-1 1 0 0,0 0 0 0 0,-1 0-1 0 0,0 0 1 0 0,-4 3-1 0 0,-7 5 50 0 0,-28 19 0 0 0,30-23-22 0 0,-51 34 70 0 0,-76 52 47 0 0,118-76-154 0 0,12-7 0 0 0,5 3 0 0 0,4-12 0 0 0,0 0 0 0 0,0 0 0 0 0,0 0 0 0 0,0 0 0 0 0,0 0 0 0 0,0 0 0 0 0,1-1 0 0 0,-1 1 0 0 0,0 0 0 0 0,1 0 0 0 0,-1 0 0 0 0,0 0 0 0 0,1-1 0 0 0,0 2 0 0 0,2 1 3 0 0,0 0 0 0 0,0 0 0 0 0,0 0 0 0 0,0-1 1 0 0,0 0-1 0 0,1 1 0 0 0,-1-1 0 0 0,1 0 0 0 0,-1-1 0 0 0,1 1 0 0 0,0-1 0 0 0,0 1 0 0 0,4 0 0 0 0,9 2 117 0 0,30 3-1 0 0,-34-6-49 0 0,12 3 169 0 0,0 2-1 0 0,46 16 0 0 0,-22-4-3857 0 0,-25-9-946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0,'0'0'9438'0'0,"2"2"-9044"0"0,3 7 11 0 0,1-1 1 0 0,-1 0-1 0 0,2 0 0 0 0,-1-1 0 0 0,1 0 0 0 0,0 0 1 0 0,1 0-1 0 0,10 7 0 0 0,8 2 327 0 0,40 20 0 0 0,-40-21-863 0 0,0 2 0 0 0,-2 1 1 0 0,33 29-1 0 0,-50-41-143 0 0,-6-6 144 0 0,-1 1 0 0 0,1 0 1 0 0,0-1-1 0 0,0 1 1 0 0,-1-1-1 0 0,1 1 0 0 0,0-1 1 0 0,0 0-1 0 0,0 1 1 0 0,-1-1-1 0 0,1 0 0 0 0,0 0 1 0 0,0 1-1 0 0,0-1 1 0 0,1 0-1 0 0,2 0-300 0 0,12 3-1036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59 6911 0 0,'2'-5'206'0'0,"10"-18"512"0"0,2 2 2934 0 0,-9 12 2804 0 0,-67 65-6420 0 0,-122 84 0 0 0,96-76-957 0 0,73-53 604 0 0,-1-1 0 0 0,0 0-1 0 0,-1-1 1 0 0,-19 8 0 0 0,25-13 125 0 0,1-1 1 0 0,-1 0-1 0 0,0 0 0 0 0,0-1 1 0 0,0-1-1 0 0,0 1 1 0 0,0-2-1 0 0,-15 0 0 0 0,16-1 26 0 0,1 1 95 0 0,0-1 0 0 0,0 0 0 0 0,0 0 0 0 0,0-1-1 0 0,1-1 1 0 0,-12-3 0 0 0,18 5 417 0 0,4 1-228 0 0,4 1-77 0 0,-1-1 0 0 0,1 2-1 0 0,-1-1 1 0 0,1 1 0 0 0,-1-1 0 0 0,0 2-1 0 0,0-1 1 0 0,0 0 0 0 0,0 1 0 0 0,6 4-1 0 0,-2-1 65 0 0,-1 1-1 0 0,1-1 0 0 0,-1 2 0 0 0,12 12 1 0 0,-14-11 80 0 0,0 0 0 0 0,-1 0 0 0 0,0 0 0 0 0,0 1 0 0 0,-1-1 0 0 0,0 1 0 0 0,-1 0 0 0 0,0 1 1 0 0,-1-1-1 0 0,0 0 0 0 0,0 1 0 0 0,-1-1 0 0 0,-1 19 0 0 0,-1-5 138 0 0,-1 1 0 0 0,0-1 0 0 0,-3 0 0 0 0,-11 43 0 0 0,-2-24-225 0 0,14-33-70 0 0,-1 0-1 0 0,1 0 1 0 0,-4 20-1 0 0,7-27-59 0 0,0 1 0 0 0,1-1 0 0 0,-1 1 0 0 0,1 0 0 0 0,0-1 0 0 0,-1 1 0 0 0,2 5 0 0 0,0-2-412 0 0,-1-5-373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6447 0 0,'0'0'586'0'0,"2"-1"-486"0"0,14-8 3496 0 0,30-11 1 0 0,-23 13-1685 0 0,23-5 0 0 0,-17 6-1053 0 0,1 2 0 0 0,53-1 0 0 0,-18 2-779 0 0,-62 2-100 0 0,0 1-1 0 0,0 0 1 0 0,0 0-1 0 0,0 0 1 0 0,0 0-1 0 0,0 0 1 0 0,0 0-1 0 0,0 1 1 0 0,-1 0-1 0 0,4 0 1 0 0,1 1-907 0 0,10 4-10241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73 919 0 0,'-12'7'67'0'0,"2"2"6589"0"0,34-8 1110 0 0,-14-1-7193 0 0,-1 0 0 0 0,18-1 0 0 0,26-10 702 0 0,55-18 0 0 0,-64 16-1033 0 0,0 2 1 0 0,61-8 0 0 0,3 15-2655 0 0,-83 2 754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2759 0 0,'0'0'12623'0'0,"3"0"-11990"0"0,-2 0-531 0 0,0 0 0 0 0,0 0 0 0 0,0 0 0 0 0,0 0 0 0 0,0 0 0 0 0,0 0 0 0 0,0 1 0 0 0,0-1 0 0 0,0 0 0 0 0,0 0 0 0 0,0 1 0 0 0,0-1 0 0 0,0 1 0 0 0,0-1 0 0 0,0 1 0 0 0,0-1-1 0 0,0 1 1 0 0,0 0 0 0 0,1 1 0 0 0,0 0-4 0 0,0 0 0 0 0,-1 0-1 0 0,0 0 1 0 0,1 0-1 0 0,-1 0 1 0 0,0 1 0 0 0,0-1-1 0 0,1 4 1 0 0,0 0-19 0 0,0 1 0 0 0,-1-1 0 0 0,0 0 0 0 0,0 1 0 0 0,-1-1 0 0 0,0 13 0 0 0,-3-2 32 0 0,0 1 1 0 0,-2-1-1 0 0,1 0 0 0 0,-10 20 1 0 0,-33 64 240 0 0,-61 67-100 0 0,63-103-294 0 0,44-63-101 0 0,5-2-1105 0 0,2-1 899 0 0,1 0-1 0 0,-1 0 1 0 0,0-1 0 0 0,0 0-1 0 0,11-4 1 0 0,13-11-730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138 343 6911 0 0,'0'0'1054'0'0,"-7"2"3090"0"0,-18-3 1365 0 0,-16-7-3600 0 0,31 6-1470 0 0,7 1-398 0 0,0 1 1 0 0,-1-1 0 0 0,1 0-1 0 0,0 0 1 0 0,0-1-1 0 0,0 1 1 0 0,1 0-1 0 0,-1-1 1 0 0,0 0-1 0 0,0 0 1 0 0,1 0 0 0 0,-1 0-1 0 0,1 0 1 0 0,-3-4-1 0 0,3 4-30 0 0,1 0 0 0 0,0 0-1 0 0,0 0 1 0 0,0 0 0 0 0,0 0-1 0 0,0 0 1 0 0,1-1 0 0 0,-1 1-1 0 0,1 0 1 0 0,-1-1 0 0 0,1 1 0 0 0,0 0-1 0 0,0-1 1 0 0,0 1 0 0 0,0 0-1 0 0,1-1 1 0 0,-1 1 0 0 0,0 0-1 0 0,1-1 1 0 0,1-2 0 0 0,1-3-20 0 0,0 1 0 0 0,0 0 0 0 0,1-1 0 0 0,0 1 0 0 0,1 1 0 0 0,0-1 0 0 0,6-7-1 0 0,1 1-123 0 0,1 0 0 0 0,16-12 0 0 0,-6 8-148 0 0,1 1 0 0 0,0 0 1 0 0,37-15-1 0 0,83-25-1465 0 0,-138 54 1752 0 0,-1 1 0 0 0,1-1 0 0 0,0 1 0 0 0,0 1 0 0 0,0-1 0 0 0,0 1 0 0 0,0 0 0 0 0,0 1 1 0 0,0-1-1 0 0,0 1 0 0 0,10 3 0 0 0,-14-4 26 0 0,-1 1 0 0 0,0 0 0 0 0,1-1 0 0 0,-1 1 0 0 0,0 0 0 0 0,1 0 0 0 0,-1 0 0 0 0,0 0 0 0 0,0 0 0 0 0,0 0 0 0 0,0 0 0 0 0,0 0 1 0 0,0 0-1 0 0,0 0 0 0 0,0 1 0 0 0,-1-1 0 0 0,1 0 0 0 0,0 1 0 0 0,-1-1 0 0 0,1 0 0 0 0,-1 1 0 0 0,1-1 0 0 0,-1 1 0 0 0,0-1 0 0 0,1 1 0 0 0,-1-1 0 0 0,0 3 0 0 0,0 1 45 0 0,0-1 0 0 0,0 0 0 0 0,-1 0 0 0 0,1 0 0 0 0,-1 0 0 0 0,0 0-1 0 0,0 0 1 0 0,-3 6 0 0 0,-5 6 104 0 0,0 0 1 0 0,-1 0-1 0 0,-1-1 0 0 0,0 0 0 0 0,-2-1 1 0 0,-19 19-1 0 0,2-6-110 0 0,-1-3 1 0 0,-34 23-1 0 0,-26 5-15 0 0,28-16-285 0 0,-15 4-2371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45 14335 0 0,'1'-7'214'0'0,"-1"5"-130"0"0,0 1 0 0 0,0 0 0 0 0,1 0 0 0 0,-1-1 0 0 0,0 1 0 0 0,1 0 0 0 0,-1-1 0 0 0,0 1 0 0 0,1 0 0 0 0,0 0 0 0 0,-1-1 0 0 0,2 0 0 0 0,4-7 145 0 0,1-2 5951 0 0,-7 12-6170 0 0,0-1-1 0 0,0 0 1 0 0,0 0 0 0 0,0 0 0 0 0,0 1 0 0 0,0-1-1 0 0,0 0 1 0 0,0 0 0 0 0,0 0 0 0 0,0 1-1 0 0,0-1 1 0 0,0 0 0 0 0,1 0 0 0 0,-1 0 0 0 0,0 0-1 0 0,0 1 1 0 0,0-1 0 0 0,0 0 0 0 0,0 0 0 0 0,0 0-1 0 0,1 0 1 0 0,-1 0 0 0 0,0 1 0 0 0,0-1 0 0 0,0 0-1 0 0,0 0 1 0 0,1 0 0 0 0,-1 0 0 0 0,0 0-1 0 0,0 0 1 0 0,1 0 0 0 0,-1 0-3 0 0,1 1 0 0 0,-1-1 0 0 0,1 0 0 0 0,-1 0 0 0 0,0 1 1 0 0,1-1-1 0 0,-1 0 0 0 0,1 1 0 0 0,-1-1 0 0 0,0 0 0 0 0,1 1 0 0 0,-1-1 0 0 0,0 0 0 0 0,1 1 0 0 0,-1-1 1 0 0,0 1-1 0 0,0-1 0 0 0,1 1 0 0 0,-1-1 0 0 0,0 1 0 0 0,0 0 0 0 0,2 7 76 0 0,-1 1-1 0 0,0-1 1 0 0,0 1 0 0 0,-1-1-1 0 0,0 0 1 0 0,0 1 0 0 0,-1-1-1 0 0,-1 1 1 0 0,1-1-1 0 0,-1 0 1 0 0,-6 15 0 0 0,-2 4 84 0 0,-1-2-1 0 0,-20 34 1 0 0,-2-4-86 0 0,7-11-4 0 0,-35 76 1 0 0,47-85-85 0 0,1 1 1 0 0,2 0-1 0 0,2 0 0 0 0,-10 75 1 0 0,12-50-1660 0 0,-4-22-5601 0 0,3-22 673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15343 0 0,'0'0'1738'0'0,"2"-1"-1198"0"0,200-56 4012 0 0,-146 43-3910 0 0,61-15 353 0 0,193-47 846 0 0,3 18-901 0 0,-19 17-575 0 0,-262 37-540 0 0,35 2 0 0 0,-22 0-899 0 0,-7 3 438 0 0,-24 0-1895 0 0,0-1-4903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28 10135 0 0,'59'-26'1259'0'0,"-58"26"-1149"0"0,0 0 1 0 0,-1 0-1 0 0,1-1 1 0 0,0 1-1 0 0,-1 0 1 0 0,1 0-1 0 0,0 0 1 0 0,0 0-1 0 0,-1 0 0 0 0,1 0 1 0 0,0 0-1 0 0,-1 0 1 0 0,1 0-1 0 0,0 0 1 0 0,0 0-1 0 0,2 1 271 0 0,-1-1 902 0 0,6 14 573 0 0,-8-10-1778 0 0,1-1 0 0 0,-1 0 0 0 0,1 1 0 0 0,-1-1 0 0 0,0 1 0 0 0,0-1 0 0 0,-1 0 0 0 0,1 1 0 0 0,-1-1 0 0 0,0 0 0 0 0,0 1 0 0 0,-2 4 0 0 0,-2 6 179 0 0,-12 20 1 0 0,14-29-199 0 0,-24 41 614 0 0,-62 78 0 0 0,32-48-87 0 0,28-36-318 0 0,-36 54 223 0 0,56-78-432 0 0,0 0-1 0 0,0 1 0 0 0,-11 35 1 0 0,18-47-50 0 0,-2 21-70 0 0,4-24-160 0 0,0 0 1 0 0,0-1 0 0 0,0 1-1 0 0,1-1 1 0 0,-1 1-1 0 0,0 0 1 0 0,1-1-1 0 0,-1 1 1 0 0,1-1-1 0 0,-1 1 1 0 0,1-1 0 0 0,0 0-1 0 0,-1 1 1 0 0,2 1-1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19 13823 0 0,'4'-18'5070'0'0,"-7"19"-5025"0"0,0 0 1 0 0,0 0-1 0 0,1 0 1 0 0,-1 1-1 0 0,1-1 1 0 0,-1 1-1 0 0,1 0 1 0 0,0-1-1 0 0,-3 3 1 0 0,1 0 56 0 0,-23 18 733 0 0,-38 43-1 0 0,55-53-752 0 0,0 1 1 0 0,1 1-1 0 0,0 0 0 0 0,1 0 0 0 0,1 0 1 0 0,0 1-1 0 0,1 0 0 0 0,-6 22 0 0 0,11-32-70 0 0,0-2-3 0 0,0 0 0 0 0,0 1 0 0 0,0-1 0 0 0,1 1 0 0 0,-1 4-1 0 0,2 3 14 0 0,3 1 32 0 0,5-2 21 0 0,-2-5-15 0 0,1-1 0 0 0,0 0 0 0 0,0 0 0 0 0,0-1 0 0 0,0 0 0 0 0,15 3 0 0 0,-3-2 71 0 0,-14-5-112 0 0,-1 0 0 0 0,11 2 12 0 0,-10 0-9 0 0,0 0-1 0 0,-1-1 0 0 0,1 0 1 0 0,0 0-1 0 0,9-2 0 0 0,8-2 9 0 0,1-1-1 0 0,-1-1 1 0 0,34-14-1 0 0,-13 4-412 0 0,-38 14-293 0 0,1-1 0 0 0,-1 0 0 0 0,8-5 0 0 0,2-2-947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14943 0 0,'0'0'3111'0'0,"-1"2"-2691"0"0,-117 256 3297 0 0,-1-49-2947 0 0,-14 26-520 0 0,127-226-393 0 0,2 1 0 0 0,-1-1 0 0 0,1 1 0 0 0,1 0 0 0 0,0 0 0 0 0,0 0 0 0 0,-2 18 0 0 0,5-26-1179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36 6447 0 0,'30'-36'10136'0'0,"-40"43"-9538"0"0,8-4-501 0 0,-16 10 336 0 0,1 2 1 0 0,1 0-1 0 0,-16 21 1 0 0,-40 55 1036 0 0,50-62-1046 0 0,12-15-312 0 0,0 0 1 0 0,1 0-1 0 0,0 1 0 0 0,1 0 1 0 0,1 0-1 0 0,1 1 1 0 0,0 0-1 0 0,1 1 0 0 0,-5 26 1 0 0,5-10 14 0 0,5-25-98 0 0,0-6 59 0 0,0-1-68 0 0,0 0 1 0 0,0-1 0 0 0,0 1-1 0 0,0 0 1 0 0,0 0 0 0 0,0-1-1 0 0,0 1 1 0 0,1 0 0 0 0,-1 0-1 0 0,0 0 1 0 0,1-1 0 0 0,-1 1-1 0 0,0 0 1 0 0,1-1 0 0 0,-1 1-1 0 0,1 0 1 0 0,-1-1 0 0 0,1 1-1 0 0,-1-1 1 0 0,1 1 0 0 0,0-1-1 0 0,0 2 1 0 0,15 10 354 0 0,-5-7-330 0 0,-1 0 0 0 0,1-1 0 0 0,-1-1 0 0 0,1 0-1 0 0,0-1 1 0 0,0 0 0 0 0,0 0 0 0 0,0-1 0 0 0,13 0-1 0 0,8-4-96 0 0,0 0-1 0 0,0-2 1 0 0,0-1-1 0 0,51-18 1 0 0,-64 17-330 0 0,0 0-1 0 0,33-19 1 0 0,-34 15-1424 0 0,19-14-1 0 0,-26 16 608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5:4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53 7831 0 0,'0'-4'130'0'0,"0"0"-1"0"0,-1 0 0 0 0,0 0 1 0 0,0 0-1 0 0,-2-6 0 0 0,-1-4 1742 0 0,3 13-1654 0 0,1 1 0 0 0,0-1 0 0 0,-1 1 0 0 0,1-1 0 0 0,0 1 0 0 0,-1-1 0 0 0,1 1 0 0 0,-1-1 0 0 0,1 1 0 0 0,-1 0 1 0 0,1-1-1 0 0,-1 1 0 0 0,1 0 0 0 0,-1-1 0 0 0,1 1 0 0 0,-1 0 0 0 0,1 0 0 0 0,-1-1 0 0 0,1 1 0 0 0,-1 0 0 0 0,0 0 0 0 0,1 0 0 0 0,-1 0 0 0 0,1 0 0 0 0,-1 0 0 0 0,0 0 0 0 0,1 0 0 0 0,-1 0 0 0 0,0 0 0 0 0,-1 0-44 0 0,-1 1-1 0 0,1-1 0 0 0,0 0 0 0 0,0 1 1 0 0,0-1-1 0 0,0 1 0 0 0,-3 1 0 0 0,0 1 19 0 0,0 1-1 0 0,0 0 1 0 0,1 0-1 0 0,-1 0 1 0 0,1 0-1 0 0,0 1 1 0 0,0-1-1 0 0,-5 10 1 0 0,-23 45 471 0 0,28-49-520 0 0,-46 104 1098 0 0,-35 128 0 0 0,50-136-1028 0 0,-32 85 46 0 0,43-113-184 0 0,4-4-68 0 0,19-72-618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10591 0 0,'0'0'7743'0'0,"2"0"-7391"0"0,6 2-53 0 0,0-1 0 0 0,0 0 0 0 0,0 0 0 0 0,-1-1 0 0 0,1 0 0 0 0,13-1 0 0 0,51-12 976 0 0,-56 9-991 0 0,90-15 49 0 0,-60 14-7321 0 0,-33 5 232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2303 0 0,'0'0'15143'0'0,"2"0"-14126"0"0,3 2-766 0 0,-1 0-1 0 0,1-1 1 0 0,0 0 0 0 0,-1 0-1 0 0,1 0 1 0 0,0 0-1 0 0,0-1 1 0 0,-1 0-1 0 0,6-1 1 0 0,49-5 639 0 0,-44 3-581 0 0,98-14 426 0 0,92-12-2077 0 0,-183 26-836 0 0,-2 1-4934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 8287 0 0,'0'0'639'0'0,"-11"-8"-238"0"0,8 7-29 0 0,0 1-1 0 0,-1 0 1 0 0,1-1-1 0 0,0 2 1 0 0,-1-1-1 0 0,1 0 1 0 0,-1 1-1 0 0,1-1 1 0 0,0 1-1 0 0,-6 2 1 0 0,0 0 65 0 0,0 1 1 0 0,-12 6-1 0 0,-14 10-173 0 0,1 2 0 0 0,1 1 0 0 0,0 2 0 0 0,2 1 0 0 0,1 2 0 0 0,2 1 0 0 0,0 1 0 0 0,2 1 0 0 0,-43 67 0 0 0,58-77-174 0 0,0 0 0 0 0,2 1 0 0 0,0 0 0 0 0,2 0 1 0 0,0 1-1 0 0,1 0 0 0 0,2 0 0 0 0,0 0 0 0 0,1 1 0 0 0,2-1 1 0 0,0 1-1 0 0,2 0 0 0 0,0-1 0 0 0,2 1 0 0 0,0-1 0 0 0,2 0 0 0 0,9 29 1 0 0,-1-13 33 0 0,32 64 1 0 0,29 34 17 0 0,-33-64-72 0 0,-38-68-69 0 0,54 108 19 0 0,-48-93-6 0 0,-2 0 0 0 0,0 1 0 0 0,7 38 0 0 0,-8-15 24 0 0,1 76 0 0 0,-14 45 74 0 0,7-154-91 0 0,-1 1 0 0 0,-1-1 0 0 0,0 0 0 0 0,-1 0-1 0 0,-6 20 1 0 0,6-26-8 0 0,0 1 0 0 0,0-1 0 0 0,0 1 0 0 0,-1-1-1 0 0,1 0 1 0 0,-1-1 0 0 0,0 1 0 0 0,-1-1 0 0 0,1 1 0 0 0,-1-1 0 0 0,0-1-1 0 0,-6 5 1 0 0,-1-1 33 0 0,-1 0 0 0 0,1-1 0 0 0,-22 8 0 0 0,-45 8 19 0 0,60-17-98 0 0,18-5-204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8287 0 0,'0'0'756'0'0,"-2"1"-622"0"0,-31 28 1253 0 0,0 1 0 0 0,3 2 0 0 0,-53 70 0 0 0,-62 122-374 0 0,-11 45-846 0 0,153-264-148 0 0,-8 13 107 0 0,0 1 0 0 0,1 1-1 0 0,1-1 1 0 0,1 2 0 0 0,-9 31 0 0 0,17-26-664 0 0,1-16-252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 1375 0 0,'0'0'14031'0'0,"-2"1"-13395"0"0,-5 3-245 0 0,0 1-1 0 0,0-1 1 0 0,1 1 0 0 0,-1 1-1 0 0,1-1 1 0 0,1 1 0 0 0,-10 11 0 0 0,-33 53 981 0 0,28-39-1146 0 0,9-15-151 0 0,-1 3 103 0 0,-19 35 1 0 0,30-54-159 0 0,1 1 1 0 0,-1 0-1 0 0,1 0 1 0 0,0 0-1 0 0,-1 0 0 0 0,1 0 1 0 0,0-1-1 0 0,0 1 1 0 0,0 0-1 0 0,0 0 0 0 0,0 0 1 0 0,0 0-1 0 0,0 0 1 0 0,0 0-1 0 0,0 0 0 0 0,0 0 1 0 0,0 0-1 0 0,0 0 1 0 0,1 0-1 0 0,-1-1 1 0 0,0 1-1 0 0,1 0 0 0 0,0 1 1 0 0,0-1 9 0 0,0 0-1 0 0,0 0 1 0 0,0 0 0 0 0,0 0 0 0 0,1 0 0 0 0,-1 0 0 0 0,0 0-1 0 0,1-1 1 0 0,-1 1 0 0 0,1-1 0 0 0,-1 1 0 0 0,0-1-1 0 0,1 1 1 0 0,1-1 0 0 0,4 1 67 0 0,0 0 1 0 0,0-1-1 0 0,0 0 0 0 0,1 0 0 0 0,-1 0 0 0 0,11-3 0 0 0,-3 0 86 0 0,29-10-1 0 0,-35 10-172 0 0,-1-1 0 0 0,1 1 0 0 0,-1-1-1 0 0,0-1 1 0 0,0 0 0 0 0,0 0 0 0 0,8-7-1 0 0,-13 10-21 0 0,-1-1-1 0 0,0 0 0 0 0,0 1 1 0 0,0-1-1 0 0,0 0 1 0 0,0 0-1 0 0,-1 0 0 0 0,1 0 1 0 0,-1 0-1 0 0,0 0 0 0 0,0 0 1 0 0,0-1-1 0 0,0 1 0 0 0,-1 0 1 0 0,1-1-1 0 0,-1 1 1 0 0,0 0-1 0 0,0-1 0 0 0,0 1 1 0 0,0-1-1 0 0,0 1 0 0 0,-1 0 1 0 0,-1-4-1 0 0,-1-6-75 0 0,-2 0-1 0 0,0 0 1 0 0,-6-11-1 0 0,5 11-1315 0 0,1 0 1 0 0,-8-25-1 0 0,9 18-5387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4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 1375 0 0,'9'-38'14274'0'0,"-18"60"-8568"0"0,2-5-6574 0 0,-2 1 912 0 0,1 1-1 0 0,1 0 0 0 0,1 1 1 0 0,0 0-1 0 0,2 0 0 0 0,0 0 1 0 0,1 1-1 0 0,1-1 0 0 0,1 1 1 0 0,1-1-1 0 0,3 26 0 0 0,4 1-3475 0 0,-4-31-3024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13559 0 0,'0'0'622'0'0,"-1"1"-13"0"0,-2 1-557 0 0,0-1 0 0 0,0 2 1 0 0,0-1-1 0 0,0 0 0 0 0,1 0 1 0 0,-1 1-1 0 0,1 0 0 0 0,0-1 0 0 0,0 1 1 0 0,0 0-1 0 0,0 0 0 0 0,0 0 0 0 0,1 0 1 0 0,-1 1-1 0 0,-1 4 0 0 0,2-2 113 0 0,0-1 1 0 0,0 1-1 0 0,0 0 0 0 0,1-1 0 0 0,0 1 1 0 0,0 0-1 0 0,1 0 0 0 0,1 10 0 0 0,3 0 142 0 0,-1 0 0 0 0,2-1 0 0 0,0 1 0 0 0,1-1 0 0 0,16 25 0 0 0,-12-22-198 0 0,0-2-1 0 0,2 1 0 0 0,0-1 1 0 0,1-1-1 0 0,0 0 0 0 0,2-1 1 0 0,-1-1-1 0 0,1 0 0 0 0,1-1 1 0 0,26 13-1 0 0,108 47 1040 0 0,-130-62-1079 0 0,-1 1-1 0 0,0 1 1 0 0,-1 0-1 0 0,0 1 1 0 0,-1 1 0 0 0,24 25-1 0 0,-38-35-433 0 0,-2-1 558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6911 0 0,'-2'1'528'0'0,"-32"17"868"0"0,24-13 68 0 0,0 0 1 0 0,0 1-1 0 0,0 0 1 0 0,1 1-1 0 0,-15 12 1 0 0,-97 108 1226 0 0,-23 24-2295 0 0,119-126-369 0 0,-103 90 132 0 0,127-114-249 0 0,3-2-480 0 0,0 0 311 0 0,0 0 0 0 0,0 0 0 0 0,0-1 0 0 0,0 1 0 0 0,0 0 0 0 0,3-3 0 0 0,-1 0-274 0 0,10-7-813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8783 0 0,'0'0'7163'0'0,"2"-1"-6459"0"0,9-4 102 0 0,1 0 0 0 0,17-12 0 0 0,4-1-27 0 0,24-7 645 0 0,-57 25-1404 0 0,1 0-1 0 0,-1 0 1 0 0,1 0-1 0 0,0-1 1 0 0,-1 1-1 0 0,1 0 1 0 0,-1 0-1 0 0,1 0 1 0 0,-1 0 0 0 0,1 0-1 0 0,0 0 1 0 0,-1 0-1 0 0,1 0 1 0 0,-1 1-1 0 0,1-1 1 0 0,0 0-1 0 0,-1 0 1 0 0,1 0-1 0 0,-1 1 1 0 0,1-1-1 0 0,-1 0 1 0 0,1 0 0 0 0,-1 1-1 0 0,1-1 1 0 0,-1 1-1 0 0,1-1 1 0 0,-1 0-1 0 0,0 1 1 0 0,1-1-1 0 0,-1 1 1 0 0,1-1-1 0 0,-1 1 1 0 0,0-1-1 0 0,0 1 1 0 0,1-1-1 0 0,-1 1 1 0 0,0-1 0 0 0,0 1-1 0 0,0-1 1 0 0,1 1-1 0 0,-1 0 1 0 0,0-1-1 0 0,0 1 1 0 0,0-1-1 0 0,0 1 1 0 0,0 0-1 0 0,0 0 1 0 0,0 2-16 0 0,0 1 1 0 0,0-1-1 0 0,0 0 1 0 0,-1 1-1 0 0,1-1 1 0 0,-1 0-1 0 0,-1 4 0 0 0,-7 11 69 0 0,-1 1-1 0 0,-1-2 0 0 0,0 1 0 0 0,-1-2 0 0 0,-21 23 0 0 0,10-11-25 0 0,9-12 3 0 0,6-8-14 0 0,1 1 0 0 0,1-1 1 0 0,-8 13-1 0 0,13-19 95 0 0,3-1-67 0 0,6 3 9 0 0,-1 1 0 0 0,1-1 1 0 0,1-1-1 0 0,-1 0 0 0 0,0 0 1 0 0,17 3-1 0 0,57 4 536 0 0,-24-3-546 0 0,-47-6-775 0 0,-1 0-1 0 0,1-1 1 0 0,20-1 0 0 0,-16-2-691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3223 0 0,'0'0'8824'0'0,"-7"6"-7985"0"0,-5 5-522 0 0,0 2-1 0 0,0 0 1 0 0,1 0 0 0 0,-10 16-1 0 0,-32 63 145 0 0,4-8-80 0 0,20-34-49 0 0,-24 56 0 0 0,29-56-141 0 0,-16 44 97 0 0,35-81-252 0 0,0 1 0 0 0,2 1 0 0 0,-1-1 0 0 0,-1 27 0 0 0,5-34 5 0 0,0 0 0 0 0,1 0 1 0 0,0-1-1 0 0,0 1 0 0 0,1 0 0 0 0,0-1 0 0 0,0 0 1 0 0,0 1-1 0 0,1-1 0 0 0,0 0 0 0 0,0 0 1 0 0,0 0-1 0 0,1 0 0 0 0,0-1 0 0 0,0 1 1 0 0,1-1-1 0 0,-1 0 0 0 0,1-1 0 0 0,0 1 0 0 0,11 7 1 0 0,-3-3 74 0 0,1-1 0 0 0,0 0 0 0 0,1 0 0 0 0,-1-2 0 0 0,1 1 0 0 0,1-2 0 0 0,25 6 1 0 0,-21-8-1071 0 0,-18-2 358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12031 0 0,'0'0'554'0'0,"1"2"-17"0"0,19 40-335 0 0,-12-21 607 0 0,2-2 0 0 0,23 37 0 0 0,-16-35-441 0 0,1 0 0 0 0,1-1 0 0 0,23 20 0 0 0,69 48 1611 0 0,-21-19-1246 0 0,-56-41-699 0 0,-2 1 0 0 0,0 2 0 0 0,33 43 0 0 0,-61-68-31 0 0,17 15 48 0 0,-21-20-52 0 0,1-1 1 0 0,0 1-1 0 0,-1-1 1 0 0,1 1 0 0 0,-1-1-1 0 0,1 1 1 0 0,0-1-1 0 0,-1 1 1 0 0,1-1-1 0 0,0 0 1 0 0,-1 1 0 0 0,1-1-1 0 0,0 0 1 0 0,0 0-1 0 0,-1 0 1 0 0,1 1 0 0 0,0-1-1 0 0,0 0 1 0 0,0 0-1 0 0,-1 0 1 0 0,2 0 0 0 0,5-6-115 0 0,-6 5 68 0 0,1-2-139 0 0,0 0 0 0 0,0 0 0 0 0,0 0 0 0 0,0 0 0 0 0,-1 0 0 0 0,1-1 0 0 0,-1 1 0 0 0,0 0 0 0 0,0-1 0 0 0,0 1 0 0 0,0-7 0 0 0,1-7-1441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6447 0 0,'0'1'7499'0'0,"-3"13"-6853"0"0,-1 0-1 0 0,0 0 1 0 0,-1-1 0 0 0,-1 0-1 0 0,0 0 1 0 0,-1 0 0 0 0,-10 15-1 0 0,-3 0-393 0 0,-44 49-1 0 0,-113 87 67 0 0,126-119-283 0 0,29-28-69 0 0,0-1-1 0 0,-2-1 0 0 0,1-1 1 0 0,-2 0-1 0 0,-44 16 0 0 0,67-29-29 0 0,8-2-304 0 0,-1 0 256 0 0,0 0-1 0 0,0 0 1 0 0,1-1 0 0 0,-1 1-1 0 0,0-1 1 0 0,6-4 0 0 0,6-1-247 0 0,16-5-224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14335 0 0,'-5'1'104'0'0,"0"1"0"0"0,1-1 0 0 0,-1 1 0 0 0,0 0 0 0 0,1 0 0 0 0,-1 1 0 0 0,1-1 0 0 0,0 1 0 0 0,-1 0 0 0 0,2 0 0 0 0,-1 1 0 0 0,0-1 0 0 0,0 1 0 0 0,-4 5 0 0 0,3-2 269 0 0,-1 0 0 0 0,1 1-1 0 0,0-1 1 0 0,1 1 0 0 0,0 0-1 0 0,0 0 1 0 0,1 0 0 0 0,0 1-1 0 0,-4 15 1 0 0,7-23-340 0 0,0 0 0 0 0,0 0 1 0 0,0-1-1 0 0,0 1 0 0 0,0 0 0 0 0,0 0 0 0 0,1 0 1 0 0,-1-1-1 0 0,0 1 0 0 0,0 0 0 0 0,1 0 1 0 0,-1 0-1 0 0,0-1 0 0 0,1 1 0 0 0,-1 0 1 0 0,1-1-1 0 0,-1 1 0 0 0,1 0 0 0 0,-1-1 0 0 0,1 1 1 0 0,-1 0-1 0 0,1-1 0 0 0,0 1 0 0 0,-1-1 1 0 0,1 1-1 0 0,0-1 0 0 0,-1 0 0 0 0,1 1 0 0 0,0-1 1 0 0,0 0-1 0 0,-1 1 0 0 0,1-1 0 0 0,0 0 1 0 0,0 0-1 0 0,0 1 0 0 0,-1-1 0 0 0,1 0 1 0 0,1 0-1 0 0,3 0 74 0 0,1 1-1 0 0,-1-1 1 0 0,0-1 0 0 0,7 0 0 0 0,-12 1-106 0 0,29-4 102 0 0,-1-2 0 0 0,1 0 0 0 0,29-12 0 0 0,79-38 418 0 0,-23 9-324 0 0,-107 44-207 0 0,1 0 1 0 0,0 1-1 0 0,-1 0 0 0 0,1 0 0 0 0,0 0 1 0 0,0 1-1 0 0,0 1 0 0 0,0-1 1 0 0,13 2-1 0 0,-20-1-33 0 0,-1 1-1 0 0,1-1 1 0 0,0 0 0 0 0,0 1 0 0 0,0-1 0 0 0,-1 1-1 0 0,1-1 1 0 0,0 1 0 0 0,0-1 0 0 0,-1 1-1 0 0,1-1 1 0 0,0 1 0 0 0,-1 0 0 0 0,1-1 0 0 0,-1 1-1 0 0,1 0 1 0 0,-1 0 0 0 0,1-1 0 0 0,-1 1 0 0 0,0 0-1 0 0,1 0 1 0 0,-1 0 0 0 0,0 1 0 0 0,1 1-113 0 0,0-1 0 0 0,-1 1 1 0 0,1 0-1 0 0,-1 0 0 0 0,0-1 1 0 0,0 5-1 0 0,-7 19-1025 0 0,6-25 1114 0 0,1 1-365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0,'0'0'3262'0'0,"2"1"-2146"0"0,11 5-599 0 0,0 1 0 0 0,-1 0 1 0 0,-1 1-1 0 0,1 1 1 0 0,-1 0-1 0 0,17 18 0 0 0,-22-20-357 0 0,-1-1 0 0 0,0 1 1 0 0,0 1-1 0 0,-1-1 0 0 0,0 1 0 0 0,0-1 0 0 0,0 1 0 0 0,-1 0 0 0 0,-1 1 0 0 0,1-1 0 0 0,-1 0 0 0 0,1 14 0 0 0,-2-6-11 0 0,0 0 0 0 0,-2 0 0 0 0,0-1 0 0 0,0 1 0 0 0,-6 21 0 0 0,-27 74 249 0 0,11-40-245 0 0,21-65-130 0 0,1-4-20 0 0,0 0 1 0 0,0 1-1 0 0,1-1 0 0 0,-1 0 1 0 0,1 0-1 0 0,0 0 1 0 0,0 0-1 0 0,0 1 0 0 0,0-1 1 0 0,0 0-1 0 0,0 0 1 0 0,1 3-1 0 0,0 4-59 0 0,-1-7-225 0 0,2-1-62 0 0,0 0 203 0 0,-1 0-1 0 0,1 0 0 0 0,0 0 1 0 0,0 0-1 0 0,0-1 1 0 0,0 1-1 0 0,0 0 0 0 0,0-1 1 0 0,0 0-1 0 0,0 1 1 0 0,0-1-1 0 0,0 0 0 0 0,0 0 1 0 0,0 0-1 0 0,1 0 1 0 0,-1-1-1 0 0,0 1 0 0 0,0 0 1 0 0,0-1-1 0 0,0 0 0 0 0,2-1 1 0 0,14-4-1167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1179 1 2303 0 0,'-3'0'459'0'0,"-1"1"120"0"0,0 0-1 0 0,0 0 1 0 0,0 0-1 0 0,0 1 1 0 0,1-1 0 0 0,-1 1-1 0 0,0 0 1 0 0,1 0-1 0 0,0 0 1 0 0,-4 3-1 0 0,-33 31 2112 0 0,31-26-2916 0 0,-50 45 968 0 0,-66 67 948 0 0,91-85-989 0 0,-44 61-1 0 0,12 1-22 0 0,4 4-1 0 0,-92 212 0 0 0,38-64-16 0 0,96-215-566 0 0,-2 0 0 0 0,-2-1 1 0 0,-1-2-1 0 0,-46 50 1 0 0,-21 3-390 0 0,72-70 23 0 0,-1 0 1 0 0,-42 23-1 0 0,34-21-89 0 0,27-18 179 0 0,9-9-737 0 0,-5 8 765 0 0,11-10-475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5063 0 0,'0'0'768'0'0,"-1"2"495"0"0,-6 12 220 0 0,-33 67 4559 0 0,3 3-3417 0 0,24-53-2037 0 0,2 1 1 0 0,1 0-1 0 0,-7 48 1 0 0,15-65-607 0 0,0-1 0 0 0,2 1 1 0 0,0 0-1 0 0,0-1 0 0 0,2 1 0 0 0,0 0 1 0 0,0-1-1 0 0,1 0 0 0 0,1 0 0 0 0,1 0 1 0 0,0 0-1 0 0,9 17 0 0 0,-9-18-1158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3223 0 0,'0'-1'4173'0'0,"7"-3"-1904"0"0,0-1-310 0 0,0 1 0 0 0,1 1 0 0 0,9-5 0 0 0,49-11-1134 0 0,-39 13-80 0 0,66-19 53 0 0,121-33 627 0 0,-174 46-1262 0 0,0 2 1 0 0,1 1-1 0 0,76-6 0 0 0,-111 15-307 0 0,0 0 0 0 0,-1 0 0 0 0,1 1-1 0 0,6 1 1 0 0,3 3-1553 0 0,-2 6-3630 0 0,-8-2-796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86 8751 0 0,'-38'6'842'0'0,"-18"2"-519"0"0,19-6 8340 0 0,39-3-8572 0 0,0-1 0 0 0,0 1 1 0 0,0 0-1 0 0,0 0 0 0 0,0 0 0 0 0,1 0 0 0 0,2-1 0 0 0,-3 2-24 0 0,163-54 662 0 0,-127 42-618 0 0,-25 8-85 0 0,54-14 670 0 0,-61 17-546 0 0,0 0-1 0 0,0 0 1 0 0,0 1-1 0 0,0 0 1 0 0,0 0-1 0 0,0 0 1 0 0,0 1 0 0 0,11 2-1 0 0,-16-2-132 0 0,1-1-1 0 0,-1 1 1 0 0,1-1-1 0 0,-1 1 1 0 0,1 0 0 0 0,-1 0-1 0 0,1-1 1 0 0,-1 1-1 0 0,0 0 1 0 0,0 0 0 0 0,1 1-1 0 0,-1-1 1 0 0,0 0-1 0 0,0 0 1 0 0,0 1-1 0 0,0-1 1 0 0,0 0 0 0 0,1 4-1 0 0,-1-3 27 0 0,0 1 0 0 0,-1-1 0 0 0,1 1 0 0 0,-1-1 0 0 0,0 1 0 0 0,0-1 0 0 0,0 1-1 0 0,0 0 1 0 0,0-1 0 0 0,-1 6 0 0 0,-1 1 60 0 0,-1-1 0 0 0,0 1 0 0 0,0-1-1 0 0,-1 1 1 0 0,-8 13 0 0 0,-3 0-122 0 0,0-1 0 0 0,-2-1 0 0 0,0 0 0 0 0,-1-1 0 0 0,-40 32 0 0 0,15-20-56 0 0,-89 50 0 0 0,80-51-58 0 0,64-22 321 0 0,-4-5-124 0 0,0-1 1 0 0,1 1-1 0 0,-1-2 0 0 0,1 1 1 0 0,-1-1-1 0 0,1 0 1 0 0,0-1-1 0 0,14-1 0 0 0,69-13 342 0 0,-88 14-393 0 0,67-16-263 0 0,90-34 0 0 0,-65 16-6923 0 0,-95 33 7021 0 0,37-13-7020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14511 0 0,'-3'0'88'0'0,"0"0"-1"0"0,0 0 1 0 0,0 1-1 0 0,0-1 1 0 0,0 1 0 0 0,0-1-1 0 0,0 1 1 0 0,0 0-1 0 0,0 0 1 0 0,0 1-1 0 0,1-1 1 0 0,-1 1-1 0 0,0-1 1 0 0,1 1 0 0 0,-1 0-1 0 0,1 0 1 0 0,-4 3-1 0 0,-1 2-22 0 0,1 0 0 0 0,-1 0-1 0 0,1 0 1 0 0,1 1 0 0 0,0 0 0 0 0,0 0-1 0 0,0 1 1 0 0,1-1 0 0 0,0 1-1 0 0,1 0 1 0 0,0 0 0 0 0,0 0 0 0 0,-2 17-1 0 0,4-12 38 0 0,0 0-1 0 0,1 0 0 0 0,0 0 1 0 0,1-1-1 0 0,1 1 1 0 0,0 0-1 0 0,1-1 0 0 0,0 0 1 0 0,6 14-1 0 0,2 1 69 0 0,1-1 0 0 0,1-1-1 0 0,31 46 1 0 0,63 65 175 0 0,-25-56-95 0 0,-16-16 83 0 0,-60-59-258 0 0,0 1 1 0 0,-1-1-1 0 0,0 1 0 0 0,0 1 1 0 0,0-1-1 0 0,-1 1 0 0 0,-1-1 1 0 0,1 1-1 0 0,-1 0 0 0 0,0 1 1 0 0,-1-1-1 0 0,0 0 1 0 0,0 1-1 0 0,-1-1 0 0 0,0 1 1 0 0,-1 0-1 0 0,0-1 0 0 0,0 1 1 0 0,-1 0-1 0 0,0-1 0 0 0,0 1 1 0 0,-1-1-1 0 0,0 1 0 0 0,-5 11 1 0 0,1-5 16 0 0,0-1 0 0 0,-1-1 0 0 0,-1 1 1 0 0,0-1-1 0 0,-1-1 0 0 0,0 1 0 0 0,-19 17 1 0 0,-6 3 246 0 0,-45 32 0 0 0,37-32-187 0 0,12-7-1240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133 337 10135 0 0,'0'0'12009'0'0,"-1"0"-11934"0"0,-1 1-89 0 0,0-1 0 0 0,0 0 0 0 0,0 1 0 0 0,0-1 0 0 0,0 0 0 0 0,0 0 0 0 0,0 0 0 0 0,0-1 0 0 0,0 1 0 0 0,0 0 0 0 0,0-1 0 0 0,0 1-1 0 0,0-1 1 0 0,0 0 0 0 0,0 0 0 0 0,0 0 0 0 0,1 0 0 0 0,-1 0 0 0 0,0 0 0 0 0,0 0 0 0 0,1 0 0 0 0,-1 0 0 0 0,-2-4 0 0 0,-4-3-184 0 0,-1-2-1 0 0,-11-16 1 0 0,14 19 94 0 0,1 0 83 0 0,1 0-1 0 0,-1 0 0 0 0,1-1 1 0 0,0 1-1 0 0,1-1 1 0 0,0 0-1 0 0,0 0 0 0 0,0-1 1 0 0,1 1-1 0 0,1 0 1 0 0,-1-1-1 0 0,1 1 0 0 0,1-15 1 0 0,0 18 21 0 0,1-1 0 0 0,-1 0 1 0 0,1 1-1 0 0,1-1 0 0 0,-1 1 0 0 0,1-1 1 0 0,0 1-1 0 0,0 0 0 0 0,1-1 1 0 0,0 1-1 0 0,-1 0 0 0 0,2 1 1 0 0,-1-1-1 0 0,0 1 0 0 0,1-1 0 0 0,0 1 1 0 0,0 0-1 0 0,0 0 0 0 0,1 1 1 0 0,-1-1-1 0 0,7-3 0 0 0,0 1-5 0 0,0 1 0 0 0,1 0 0 0 0,-1 1 1 0 0,1 0-1 0 0,0 1 0 0 0,0 0 0 0 0,0 1 0 0 0,0 0 0 0 0,1 1 0 0 0,-1 0 0 0 0,0 1 0 0 0,16 1 0 0 0,9 4 589 0 0,-1 1 0 0 0,63 19 0 0 0,-83-19-132 0 0,1 1 0 0 0,22 12 0 0 0,-19-8-201 0 0,-17-9-178 0 0,-2-2-70 0 0,0 1 0 0 0,1 0 0 0 0,-1 0 0 0 0,0 0 0 0 0,0 0 0 0 0,0 0 0 0 0,-1 0 0 0 0,1 0 0 0 0,0 0 0 0 0,0 0 0 0 0,-1 1 0 0 0,1-1 0 0 0,0 0 0 0 0,-1 0 0 0 0,1 1 0 0 0,-1-1 0 0 0,0 0 0 0 0,1 1 0 0 0,-1-1 0 0 0,0 1 0 0 0,0-1-1 0 0,0 0 1 0 0,0 1 0 0 0,0-1 0 0 0,-1 3 0 0 0,0-1 4 0 0,0 0 0 0 0,0 0 0 0 0,0 0 0 0 0,-1 0 0 0 0,1-1 0 0 0,-1 1 0 0 0,-3 4 1 0 0,1-3-6 0 0,-17 22-40 0 0,-1-1 1 0 0,-46 41-1 0 0,51-51 4 0 0,-3 3-85 0 0,-54 48-632 0 0,37-42-332 0 0,35-22 869 0 0,0-1 0 0 0,0 0-1 0 0,0 0 1 0 0,0-1 0 0 0,0 1-1 0 0,0 0 1 0 0,0 0 0 0 0,0-1-1 0 0,0 0 1 0 0,0 1 0 0 0,0-1 0 0 0,-1 0-1 0 0,1 0 1 0 0,0 0 0 0 0,0 0-1 0 0,0 0 1 0 0,-4-2 0 0 0,-1-3-1358 0 0,1-3-155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11951 0 0,'0'0'4782'0'0,"-1"2"-4268"0"0,-57 239 2694 0 0,25-118-2242 0 0,-31 172 654 0 0,23-98-1218 0 0,34-172-387 0 0,-1 0 1 0 0,0-1-1 0 0,-2-1 0 0 0,-22 38 0 0 0,28-52-1587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0,'0'0'83'0'0,"1"2"-6"0"0,22 19 2422 0 0,21 8 8251 0 0,-17-11-7383 0 0,117 85 1746 0 0,-110-76-4495 0 0,-1 2 0 0 0,31 35 0 0 0,-56-56-567 0 0,0-1 0 0 0,0 1 1 0 0,0-1-1 0 0,1 0 0 0 0,-1-1 1 0 0,2 0-1 0 0,-1-1 1 0 0,1 0-1 0 0,0 0 0 0 0,10 3 1 0 0,-14-6-61 0 0,0-1 0 0 0,0 1 0 0 0,0-1 0 0 0,0 0 0 0 0,0-1 0 0 0,0 0 0 0 0,0 0 0 0 0,1 0 0 0 0,-1 0 0 0 0,0-1 0 0 0,0 0 0 0 0,0 0 0 0 0,0-1 0 0 0,0 0 0 0 0,-1 0 0 0 0,1 0 0 0 0,0-1 0 0 0,-1 0 0 0 0,6-3 0 0 0,-4 1-788 0 0,0 0-1 0 0,0-1 0 0 0,-1 1 1 0 0,0-1-1 0 0,9-11 1 0 0,-4-1-7026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4607 0 0,'-1'2'208'0'0,"-41"42"10"0"0,-51 71 15038 0 0,84-104-14415 0 0,-28 36 355 0 0,-97 130 709 0 0,124-164-2039 0 0,1-2-1 0 0,-14 13 1 0 0,23-24 129 0 0,-1 1-203 0 0</inkml:trace>
  <inkml:trace contextRef="#ctx0" brushRef="#br0" timeOffset="1">660 188 12895 0 0,'0'0'998'0'0,"1"0"-657"0"0,36-2 2431 0 0,-1-2 0 0 0,39-10 0 0 0,187-45-803 0 0,-259 58-2529 0 0,8-1 1113 0 0,-4 2-6735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3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0,'0'0'3975'0'0,"1"2"-2660"0"0,1 1-1090 0 0,0 0 1 0 0,0 0 0 0 0,1 0 0 0 0,-1 0 0 0 0,1-1 0 0 0,0 1 0 0 0,0-1-1 0 0,0 1 1 0 0,0-1 0 0 0,0 0 0 0 0,1 0 0 0 0,-1-1 0 0 0,1 1-1 0 0,-1-1 1 0 0,1 0 0 0 0,-1 1 0 0 0,1-2 0 0 0,0 1 0 0 0,0 0 0 0 0,4 0-1 0 0,12 0 294 0 0,0 0-1 0 0,32-3 0 0 0,-45 2-402 0 0,40-4-507 0 0,0-1 0 0 0,52-13-1 0 0,-78 13-1289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4:2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 6647 0 0,'0'0'4176'0'0,"4"-6"-5105"0"0,2-6 2138 0 0,-6 11-934 0 0,-2-8 2026 0 0,0 10-2125 0 0,-6 4-17 0 0,4-3-82 0 0,-6 4 6201 0 0,11-5-6214 0 0,1 0 0 0 0,0 1 0 0 0,-1-1 0 0 0,1 1 0 0 0,-1-1 0 0 0,0 1 0 0 0,1 0 0 0 0,0 1 0 0 0,-2-2-108 0 0,2 3 97 0 0,2 4-29 0 0,-2-4 29 0 0,5 4 1 0 0,1-3-33 0 0,-4-3 48 0 0,1-1-60 0 0,12-1 222 0 0,-13-1-167 0 0,7 1-10 0 0,4 3-44 0 0,-2 2-22 0 0,-3-1-49 0 0,-5-2-15 0 0,4 3 9 0 0,-4-3 14 0 0,8 0 42 0 0,2 0 11 0 0,-4-2-10 0 0,-6 0-46 0 0,8 0-22 0 0,0 0-2 0 0,-8 0 0 0 0,11 0 3 0 0,2-3 10 0 0,7-3 22 0 0,17-2 26 0 0,-26 6 30 0 0,-5 0 62 0 0,1-1 1 0 0,22-8 0 0 0,-5 2 124 0 0,-19 7-188 0 0,3 3-10 0 0,1 2 0 0 0,-1 1 11 0 0,-2 0 42 0 0,-9-3 114 0 0,-3 23-1462 0 0,-3 1 371 0 0,3-21 708 0 0,0 1 1 0 0,1-1-1 0 0,-1 0 1 0 0,1 1-1 0 0,1 7 1 0 0,-1-10-296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225 265 15807 0 0,'-24'-7'717'0'0,"-73"-19"62"0"0,86 24-440 0 0,0 0 1 0 0,0 1-1 0 0,0 1 1 0 0,0-1-1 0 0,0 2 1 0 0,-21 2-1 0 0,26-1 613 0 0,6 0-408 0 0,13 0-276 0 0,22 0-210 0 0,-6-4 105 0 0,1-1 1 0 0,-1-2 0 0 0,44-12-1 0 0,83-36 101 0 0,-53 17-173 0 0,198-49 250 0 0,-238 72-1092 0 0,0 3 0 0 0,122-4 0 0 0,-174 14 228 0 0,0 1 0 0 0,0 0-1 0 0,-1 1 1 0 0,17 4 0 0 0,-22-5-464 0 0,1 1 0 0 0,-1 0 0 0 0,0 0 0 0 0,0 1 0 0 0,0 0 0 0 0,5 4 0 0 0,0 2-3815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0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3223 0 0,'0'0'12155'0'0,"-7"5"-11328"0"0,-32 19 13 0 0,-25 31-374 0 0,49-42-450 0 0,-101 80 136 0 0,21-19-160 0 0,66-50 8 0 0,1 2 0 0 0,1 1 0 0 0,2 1 0 0 0,-39 56 0 0 0,61-81 0 0 0,1 1-1 0 0,0-1 1 0 0,0 1-1 0 0,1 0 1 0 0,-1 0-1 0 0,1 0 1 0 0,0 0-1 0 0,-2 8 1 0 0,3-11 15 0 0,0 1 1 0 0,0-1 0 0 0,0 1 0 0 0,0-1 0 0 0,1 1 0 0 0,-1-1 0 0 0,0 1 0 0 0,1-1 0 0 0,-1 1-1 0 0,1-1 1 0 0,-1 0 0 0 0,1 1 0 0 0,-1-1 0 0 0,1 0 0 0 0,0 1 0 0 0,0-1 0 0 0,0 0-1 0 0,0 0 1 0 0,0 0 0 0 0,0 0 0 0 0,0 0 0 0 0,0 0 0 0 0,0 0 0 0 0,1 0 0 0 0,-1 0 0 0 0,0 0-1 0 0,1-1 1 0 0,0 1 0 0 0,3 1 50 0 0,0 0 0 0 0,0-1 0 0 0,-1 0 0 0 0,1 0 0 0 0,0 0 0 0 0,0-1 0 0 0,0 0 0 0 0,0 0 0 0 0,0 0 0 0 0,8-1 0 0 0,7-3 242 0 0,24-6 0 0 0,-31 7-202 0 0,164-57 758 0 0,-128 41-1203 0 0,0 1-1 0 0,1 3 1 0 0,56-9 0 0 0,-103 24-408 0 0,0-1-1 0 0,1 1 1 0 0,-1 0 0 0 0,1 0-1 0 0,-1 0 1 0 0,1 0 0 0 0,4 2-1 0 0,4 2-4908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0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7831 0 0,'0'0'603'0'0,"-1"2"-396"0"0,1 3-8 0 0,-1-1-1 0 0,0 1 1 0 0,1 0 0 0 0,0 0 0 0 0,0-1 0 0 0,1 1 0 0 0,-1 0 0 0 0,1 0-1 0 0,0-1 1 0 0,0 1 0 0 0,0-1 0 0 0,1 1 0 0 0,0-1 0 0 0,0 1 0 0 0,0-1-1 0 0,5 7 1 0 0,5 7 575 0 0,0-1 0 0 0,22 23 0 0 0,-32-39-755 0 0,125 120 2060 0 0,-79-79-1030 0 0,45 52 0 0 0,-80-79-853 0 0,0 1-1 0 0,-1 1 1 0 0,-1-1-1 0 0,-1 2 1 0 0,0-1-1 0 0,-1 2 1 0 0,10 29-1 0 0,-16-38-166 0 0,-1-1 1 0 0,0 1-1 0 0,0-1 0 0 0,-1 1 0 0 0,-1 0 0 0 0,1 0 1 0 0,-1-1-1 0 0,-1 1 0 0 0,0 0 0 0 0,-1 0 0 0 0,-2 9 1 0 0,0-6 8 0 0,0 0 1 0 0,-1-1-1 0 0,-1 1 1 0 0,0-1 0 0 0,-1 0-1 0 0,0-1 1 0 0,-10 12-1 0 0,-1-1 47 0 0,-1 0-1 0 0,-33 27 1 0 0,-45 30 100 0 0,87-71-171 0 0,-60 48 86 0 0,-51 38-1685 0 0,101-79-26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317 213 9383 0 0,'-1'0'431'0'0,"-16"5"317"0"0,-1-1 1 0 0,1 0-1 0 0,-25 0 0 0 0,41-4-623 0 0,0 1 0 0 0,0-1 0 0 0,0 0 0 0 0,-1 0 1 0 0,1-1-1 0 0,0 1 0 0 0,0 0 0 0 0,0 0 0 0 0,0 0 0 0 0,0-1 0 0 0,0 1 0 0 0,0 0 0 0 0,-1-2 0 0 0,1 2 11 0 0,1 0 0 0 0,0-1 0 0 0,-1 1 0 0 0,1 0 0 0 0,0-1 0 0 0,-1 1 0 0 0,1 0 0 0 0,0-1 0 0 0,-1 1 0 0 0,1-1 0 0 0,0 1 0 0 0,0-1 0 0 0,-1 1 0 0 0,1-1 0 0 0,0 1 0 0 0,0-1 0 0 0,0 1 0 0 0,0-1 0 0 0,0 1 0 0 0,0-1 0 0 0,0-1 48 0 0,0 0-1 0 0,1 0 1 0 0,-1 1 0 0 0,0-1 0 0 0,1 0-1 0 0,0 1 1 0 0,-1-1 0 0 0,1 1 0 0 0,0-1-1 0 0,0 1 1 0 0,0-1 0 0 0,0 1 0 0 0,0-1-1 0 0,0 1 1 0 0,2-1 0 0 0,18-19 57 0 0,2 1 1 0 0,1 1-1 0 0,1 1 1 0 0,0 2-1 0 0,45-23 0 0 0,-48 28-103 0 0,1 2 0 0 0,0 0-1 0 0,1 2 1 0 0,0 0-1 0 0,0 2 1 0 0,1 1 0 0 0,31-2-1 0 0,-46 5-118 0 0,-1 1-1 0 0,0 1 1 0 0,1 0-1 0 0,-1 0 1 0 0,0 1-1 0 0,0 0 1 0 0,0 1 0 0 0,0 0-1 0 0,0 0 1 0 0,15 9-1 0 0,-18-8-5 0 0,0-1 0 0 0,-1 1-1 0 0,1 1 1 0 0,-1-1 0 0 0,0 1 0 0 0,0 0-1 0 0,-1 0 1 0 0,0 0 0 0 0,1 1 0 0 0,-2-1-1 0 0,1 1 1 0 0,-1 0 0 0 0,0 0 0 0 0,0 0-1 0 0,3 10 1 0 0,-2-1 7 0 0,0 0-1 0 0,-1-1 1 0 0,-1 2-1 0 0,0-1 1 0 0,-1 0-1 0 0,-1 0 1 0 0,-2 20-1 0 0,1-27-6 0 0,0 1-1 0 0,-1 0 1 0 0,0-1-1 0 0,-1 0 1 0 0,1 1-1 0 0,-2-1 1 0 0,1 0-1 0 0,-1 0 1 0 0,0-1-1 0 0,-1 1 1 0 0,0-1 0 0 0,0 0-1 0 0,0 0 1 0 0,-8 6-1 0 0,-4 2 40 0 0,-2-1-1 0 0,1 0 1 0 0,-2-1-1 0 0,0-1 1 0 0,0-1-1 0 0,-1-1 1 0 0,-31 10 0 0 0,-2-2 145 0 0,-105 18 1 0 0,146-34-185 0 0,-93 13 73 0 0,93-14-81 0 0,0 0 0 0 0,0-2 1 0 0,0 1-1 0 0,0-2 0 0 0,0 0 1 0 0,-15-4-1 0 0,25 6-3 0 0,0-1 1 0 0,1-1-1 0 0,-1 1 0 0 0,0 0 1 0 0,0-1-1 0 0,-4-3 0 0 0,0-2 78 0 0,5 1 11 0 0,1 5-47 0 0,-2 16-239 0 0,-41 100 105 0 0,27-73 133 0 0,-14 51-1 0 0,27-79-27 0 0,1 1 0 0 0,1-1 0 0 0,0 1 1 0 0,1-1-1 0 0,0 1 0 0 0,2-1 0 0 0,2 27 0 0 0,0-29-270 0 0,1-1-1 0 0,-1 1 1 0 0,2-1 0 0 0,5 11-1 0 0,-4-9-1600 0 0,9 25 0 0 0,-12-23 229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3223 0 0,'0'0'143'0'0,"0"3"-3"0"0,-9 46 9241 0 0,-2 22 213 0 0,10-57-8941 0 0,0-1 0 0 0,1 0 0 0 0,3 21-1 0 0,-2-24-1127 0 0,0-2 911 0 0,0 0 0 0 0,5 17 0 0 0,0-13-2537 0 0,2-2-3293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156 947 9095 0 0,'-1'1'415'0'0,"-8"6"-295"0"0,0 0-1 0 0,-1-1 1 0 0,1 0-1 0 0,-1 0 1 0 0,-12 4-1 0 0,-17 10 1481 0 0,29-14-580 0 0,0 1-1 0 0,-17 14 2812 0 0,29-22-3299 0 0,74-74 1790 0 0,-38 35-1906 0 0,30-25 56 0 0,32-33-120 0 0,108-138-80 0 0,79-84-341 0 0,-231 265-154 0 0,3 2 0 0 0,64-45 0 0 0,-123 98 209 0 0,0-1 0 0 0,0 1 0 0 0,0 0 0 0 0,0 0 0 0 0,1 0 0 0 0,-1 0 0 0 0,0 0 0 0 0,0-1 0 0 0,0 1 0 0 0,0 0 0 0 0,0 0 0 0 0,0 0 0 0 0,1 0 1 0 0,-1 0-1 0 0,0 0 0 0 0,0 0 0 0 0,0 0 0 0 0,0-1 0 0 0,1 1 0 0 0,-1 0 0 0 0,0 0 0 0 0,0 0 0 0 0,0 0 0 0 0,0 0 0 0 0,1 0 0 0 0,-1 0 0 0 0,0 0 1 0 0,0 0-1 0 0,0 0 0 0 0,1 0 0 0 0,-1 0 0 0 0,0 0 0 0 0,0 0 0 0 0,0 0 0 0 0,0 1 0 0 0,1-1 0 0 0,-1 0 0 0 0,0 0 0 0 0,0 0 0 0 0,0 0 0 0 0,0 0 1 0 0,1 0-1 0 0,-1 0 0 0 0,0 0 0 0 0,0 1 0 0 0,0-1 0 0 0,0 0 0 0 0,0 0 0 0 0,0 0 0 0 0,0 0 0 0 0,1 0 0 0 0,-1 1 0 0 0,0-1 0 0 0,0 0 1 0 0,0 0-1 0 0,0 1 0 0 0,-2 14-110 0 0,-11 20 180 0 0,-194 439-248 0 0,187-428 269 0 0,2 2 0 0 0,2 0 0 0 0,3 0 0 0 0,1 1 0 0 0,-6 67 0 0 0,16-104-60 0 0,1 1 0 0 0,1 0 0 0 0,1 0 0 0 0,2 18 0 0 0,-3-27-8 0 0,1-1 1 0 0,0 1-1 0 0,1 0 1 0 0,-1-1 0 0 0,0 1-1 0 0,1-1 1 0 0,0 0-1 0 0,3 6 1 0 0,-3-7-7 0 0,-1-1 1 0 0,1 1-1 0 0,-1-1 1 0 0,1 1-1 0 0,0-1 1 0 0,0 0-1 0 0,0 1 1 0 0,-1-1-1 0 0,1 0 0 0 0,0 0 1 0 0,1 0-1 0 0,-1-1 1 0 0,0 1-1 0 0,0 0 1 0 0,4 0-1 0 0,1 0-82 0 0,0-1 0 0 0,0 0 0 0 0,9 0 1 0 0,10-5-5469 0 0,-7 0-943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14423 0 0,'0'-16'1542'0'0,"0"13"-1482"0"0,1-1 1 0 0,-1 1 0 0 0,1-1 0 0 0,-1 1 0 0 0,1-1 0 0 0,0 1-1 0 0,0-1 1 0 0,1 1 0 0 0,-1 0 0 0 0,1-1 0 0 0,0 1 0 0 0,0 0-1 0 0,0 0 1 0 0,2-3 0 0 0,3-1 248 0 0,1-1-1 0 0,-1 1 1 0 0,14-9-1 0 0,-19 15-302 0 0,0-1 0 0 0,1 1 0 0 0,-1 0 0 0 0,0 0 0 0 0,1 0 0 0 0,-1 0 0 0 0,1 0 0 0 0,-1 1 0 0 0,1-1-1 0 0,0 1 1 0 0,-1 0 0 0 0,4-1 0 0 0,34 5-13 0 0,-11-1 9 0 0,138-1-1286 0 0,-132-2 584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56 504 5983 0 0,'-5'7'623'0'0,"3"-5"-121"0"0,1 0-1 0 0,-1 0 1 0 0,1 0 0 0 0,-1-1-1 0 0,0 1 1 0 0,0 0 0 0 0,1-1-1 0 0,-1 1 1 0 0,0-1 0 0 0,-1 0-1 0 0,-3 2 1 0 0,3-2 81 0 0,2 0 659 0 0,-11-14 1776 0 0,10 10-2874 0 0,1 0 0 0 0,0-1 0 0 0,-1 1 0 0 0,2 0 0 0 0,-1-1 0 0 0,0 1 1 0 0,1-1-1 0 0,-1 1 0 0 0,1 0 0 0 0,0-1 0 0 0,1-6 0 0 0,8-40 594 0 0,-8 46-672 0 0,7-27 102 0 0,2 0 0 0 0,1 1 0 0 0,18-33 1 0 0,54-80 347 0 0,-74 128-528 0 0,0 1-57 0 0,-1 1 0 0 0,2 0 1 0 0,0 0-1 0 0,0 1 1 0 0,24-21-1 0 0,-32 32-24 0 0,-1 0 0 0 0,1 0 0 0 0,0 0 0 0 0,-1 0 1 0 0,1 0-1 0 0,0 1 0 0 0,0-1 0 0 0,0 1 0 0 0,-1-1 0 0 0,1 1 0 0 0,0 0 0 0 0,0 0 0 0 0,0 0 0 0 0,0 0 0 0 0,0 0 0 0 0,-1 0 0 0 0,1 0 0 0 0,0 1 0 0 0,0-1 1 0 0,0 0-1 0 0,0 1 0 0 0,2 1 0 0 0,-2-1-528 0 0,0 0-1 0 0,1 0 1 0 0,-1 1 0 0 0,0-1 0 0 0,0 1 0 0 0,0-1-1 0 0,0 1 1 0 0,0 0 0 0 0,-1 0 0 0 0,3 2 0 0 0,5 10-4497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38 150 6911 0 0,'2'0'528'0'0,"5"0"-301"0"0,-4 0-72 0 0,0 0 0 0 0,0 0-1 0 0,0 0 1 0 0,-1 0 0 0 0,1 0 0 0 0,0-1 0 0 0,0 1-1 0 0,-1-1 1 0 0,5-1 0 0 0,2-1 1258 0 0,1 0 1 0 0,0 1-1 0 0,0 0 0 0 0,0 0 1 0 0,13 0-1 0 0,69 0 1676 0 0,-88 1-3057 0 0,0 1-1 0 0,0-1 1 0 0,0-1 0 0 0,0 1-1 0 0,0-1 1 0 0,-1 1 0 0 0,7-5-1 0 0,26-18 44 0 0,-22 14-55 0 0,-9 6-215 0 0,0 0 0 0 0,0-1 1 0 0,0 0-1 0 0,0 0 0 0 0,-1 0 0 0 0,7-11 0 0 0,-10 14-189 0 0,-1 0-158 0 0,1 0 383 0 0,-1-1 0 0 0,1 1 1 0 0,-1-1-1 0 0,0 1 0 0 0,-1-5 1 0 0,1 7 122 0 0,0-1 0 0 0,0 1 0 0 0,0-1 0 0 0,0 0 1 0 0,0 1-1 0 0,0-1 0 0 0,0 0 0 0 0,0 1 0 0 0,-1-1 1 0 0,1 1-1 0 0,0-1 0 0 0,0 0 0 0 0,-1 1 0 0 0,1-1 1 0 0,0 1-1 0 0,-1-1 0 0 0,1 1 0 0 0,-1-1 0 0 0,1 1 1 0 0,0 0-1 0 0,-1-1 0 0 0,1 1 0 0 0,-1-1 0 0 0,0 1 1 0 0,1 0-1 0 0,-1-1 0 0 0,0 1 0 0 0,-1 0 6 0 0,1-1 0 0 0,0 1-1 0 0,-1 0 1 0 0,1 0 0 0 0,0 0-1 0 0,-1 1 1 0 0,1-1 0 0 0,0 0-1 0 0,-1 0 1 0 0,1 1 0 0 0,0-1-1 0 0,-3 2 1 0 0,-4 2 13 0 0,-1 1 1 0 0,-15 11-1 0 0,18-12-28 0 0,-37 29 506 0 0,-47 48 0 0 0,45-40 22 0 0,27-25-283 0 0,1 1-1 0 0,1 0 1 0 0,-21 28-1 0 0,33-38-138 0 0,-1-1 1 0 0,2 1-1 0 0,-1 0 0 0 0,1 0 0 0 0,0 0 0 0 0,-2 11 0 0 0,4-14-28 0 0,0 0 0 0 0,1 0 0 0 0,0 0-1 0 0,-1 1 1 0 0,1-1 0 0 0,1 0 0 0 0,-1 0 0 0 0,0 0 0 0 0,1 0 0 0 0,0 0-1 0 0,0 0 1 0 0,3 8 0 0 0,-2-10-23 0 0,0 1 0 0 0,-1 0 0 0 0,1-1 0 0 0,0 1 1 0 0,1-1-1 0 0,-1 0 0 0 0,0 0 0 0 0,1 0 0 0 0,-1 0 0 0 0,1 0 0 0 0,0 0 0 0 0,-1-1 0 0 0,1 1 0 0 0,0-1 0 0 0,0 1 0 0 0,0-1 0 0 0,0 0 0 0 0,0-1 0 0 0,0 1 0 0 0,1 0 1 0 0,3-1-1 0 0,5 2-55 0 0,0-2 0 0 0,0 0 0 0 0,0 0 0 0 0,15-3 1 0 0,7-3-976 0 0,-1-4-382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5527 0 0,'0'0'488'0'0,"2"-9"-392"0"0,2 2-96 0 0,1 0 0 0 0,0-2 88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309 245 10191 0 0,'-4'-3'155'0'0,"-8"-10"776"0"0,12 13-855 0 0,-1-1 0 0 0,1 1 1 0 0,-1-1-1 0 0,1 0 0 0 0,-1 1 1 0 0,1 0-1 0 0,-1-1 0 0 0,1 1 1 0 0,-1-1-1 0 0,0 1 0 0 0,1 0 0 0 0,-1-1 1 0 0,0 1-1 0 0,1 0 0 0 0,-1-1 1 0 0,0 1-1 0 0,1 0 0 0 0,-1 0 1 0 0,0 0-1 0 0,1 0 0 0 0,-1 0 1 0 0,0 0-1 0 0,0 0 0 0 0,1 0 1 0 0,-1 0-1 0 0,-1 0 0 0 0,0 1 3 0 0,1 0-1 0 0,-1 0 1 0 0,1-1 0 0 0,-1 1-1 0 0,1 0 1 0 0,0 0 0 0 0,-1 0-1 0 0,1 1 1 0 0,0-1-1 0 0,0 0 1 0 0,-1 2 0 0 0,-2 2 29 0 0,1-1 0 0 0,0 1 1 0 0,0 0-1 0 0,1 1 1 0 0,-1-1-1 0 0,-1 6 0 0 0,3-2 96 0 0,-1 0 0 0 0,1 1 1 0 0,1-1-1 0 0,-1 0 0 0 0,2 1 0 0 0,-1-1 0 0 0,1 0 0 0 0,1 0 0 0 0,0 1 0 0 0,0-1 1 0 0,6 15-1 0 0,4 6 322 0 0,2-1 0 0 0,17 28 0 0 0,-5-13 113 0 0,55 67-1 0 0,43 31-207 0 0,-64-85-331 0 0,-39-39 12 0 0,32 37 0 0 0,-52-53-184 0 0</inkml:trace>
  <inkml:trace contextRef="#ctx0" brushRef="#br0" timeOffset="1">807 0 10159 0 0,'0'0'920'0'0,"-2"1"-754"0"0,-2 2-43 0 0,0 0 0 0 0,1 0 0 0 0,-1 0-1 0 0,1 0 1 0 0,0 1 0 0 0,0-1 0 0 0,0 1 0 0 0,-4 5 0 0 0,-18 39 791 0 0,3-8-274 0 0,-25 32-90 0 0,-4-3 1 0 0,-3-2 0 0 0,-3-2 0 0 0,-2-3 0 0 0,-3-2 0 0 0,-3-4-1 0 0,-95 65 1 0 0,147-112-447 0 0,-17 11-1 0 0,1 1 0 0 0,1 1 0 0 0,-38 39 0 0 0,64-55-343 0 0,8-6-574 0 0,15-5-2556 0 0,-17 3 2226 0 0,26-7-4556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6911 0 0,'0'0'528'0'0,"-2"2"-341"0"0,-120 99 7072 0 0,51-44-5783 0 0,-65 65-336 0 0,119-104-993 0 0,1 1 0 0 0,0 0 0 0 0,2 1 0 0 0,0 0 0 0 0,-15 32 0 0 0,27-49-95 0 0,1-1 0 0 0,0 1 0 0 0,1-1 0 0 0,-1 1 0 0 0,0 0 0 0 0,1-1 0 0 0,-1 1 0 0 0,1 0 0 0 0,0 0 0 0 0,0-1 0 0 0,0 5 0 0 0,1-6-26 0 0,-1-1 0 0 0,0 1-1 0 0,1-1 1 0 0,-1 1 0 0 0,0 0 0 0 0,1-1-1 0 0,-1 1 1 0 0,1-1 0 0 0,-1 0 0 0 0,1 1-1 0 0,-1-1 1 0 0,1 1 0 0 0,-1-1-1 0 0,1 0 1 0 0,0 1 0 0 0,-1-1 0 0 0,1 0-1 0 0,-1 1 1 0 0,1-1 0 0 0,0 0 0 0 0,-1 0-1 0 0,2 0 1 0 0,13 3 301 0 0,-15-3-320 0 0,11 0 178 0 0,-1 0 0 0 0,1 0 0 0 0,-1-1 0 0 0,0-1 0 0 0,1 0 0 0 0,12-4 0 0 0,60-23 318 0 0,-81 28-491 0 0,133-58 482 0 0,-104 43-435 0 0,-1-1 1 0 0,35-26-1 0 0,-53 34-41 0 0,-2 0-1 0 0,19-19 1 0 0,-27 25-23 0 0,1 1-1 0 0,-1-1 1 0 0,0 0 0 0 0,0 0 0 0 0,0 0 0 0 0,0 0-1 0 0,-1 0 1 0 0,1 0 0 0 0,-1-1 0 0 0,0 1-1 0 0,0-1 1 0 0,0 1 0 0 0,0 0 0 0 0,-1-1 0 0 0,1 1-1 0 0,-1-8 1 0 0,0 9-17 0 0,-1 0 1 0 0,0 0-1 0 0,1 0 0 0 0,-1 0 0 0 0,0 0 0 0 0,0 1 0 0 0,0-1 1 0 0,0 0-1 0 0,0 0 0 0 0,-1 1 0 0 0,1-1 0 0 0,-1 1 1 0 0,1-1-1 0 0,-1 1 0 0 0,1-1 0 0 0,-1 1 0 0 0,0 0 1 0 0,1 0-1 0 0,-1 0 0 0 0,0 0 0 0 0,0 0 0 0 0,0 0 0 0 0,0 1 1 0 0,0-1-1 0 0,0 1 0 0 0,-3-1 0 0 0,-6-1-121 0 0,0 0 0 0 0,-1 1 0 0 0,-16 1 0 0 0,24 0 108 0 0,-26 1-262 0 0,23 0 80 0 0,0-1 0 0 0,0 1 0 0 0,0-1 0 0 0,0 0 1 0 0,0-1-1 0 0,0 0 0 0 0,0 0 0 0 0,0-1 1 0 0,-10-3-1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 7831 0 0,'0'0'603'0'0,"1"-1"-396"0"0,5-7 5375 0 0,-19 9-4239 0 0,4 0-1163 0 0,0 1 0 0 0,0 1-1 0 0,0 0 1 0 0,0 0 0 0 0,-10 5 0 0 0,-43 27-46 0 0,33-18 30 0 0,-25 16-3 0 0,1 3 0 0 0,-77 68 0 0 0,102-76-97 0 0,27-27 448 0 0,23-2-27 0 0,-1-1-1 0 0,26-6 1 0 0,-23 4-221 0 0,30-2-1 0 0,-42 5-198 0 0,-3 0-41 0 0,-1 1 0 0 0,1 0 0 0 0,-1 0 0 0 0,1 1-1 0 0,8 2 1 0 0,-6 2-24 0 0,-4 2 0 0 0,-3 3 0 0 0,-4-9 0 0 0,0 1 0 0 0,0-1 0 0 0,0 1 1 0 0,0-1-1 0 0,0 0 0 0 0,0 1 0 0 0,0-1 0 0 0,0 1 0 0 0,0-1 0 0 0,-1 0 0 0 0,1 1 0 0 0,-1-1 0 0 0,0 2 0 0 0,-14 19 97 0 0,11-16-56 0 0,2-4 2 0 0,-1 1-42 0 0,-1 1 0 0 0,1 0 0 0 0,1-1 0 0 0,-1 1 1 0 0,0 0-1 0 0,1 0 0 0 0,0 0 0 0 0,-2 5 0 0 0,-6 11-1 0 0,-111 145-1701 0 0,114-156 778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15551 0 0,'0'0'1408'0'0,"1"3"-1117"0"0,0 5-176 0 0,0 0 0 0 0,-1 0 0 0 0,1 0 1 0 0,-1 0-1 0 0,-1 1 0 0 0,0-1 0 0 0,0 0 0 0 0,-1 0 1 0 0,1 0-1 0 0,-5 8 0 0 0,1 0-193 0 0,-1-1 0 0 0,0 0 0 0 0,-1-1 0 0 0,-12 19 0 0 0,4-16-1707 0 0,10-11-1998 0 0,-2 1-1625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 12895 0 0,'17'-53'4011'0'0,"-17"65"-4017"0"0,0 0 1 0 0,-1 0-1 0 0,-1 0 0 0 0,0 0 1 0 0,-1 0-1 0 0,0-1 1 0 0,0 1-1 0 0,-8 14 0 0 0,4-11-369 0 0,-35 81 613 0 0,16-30-5201 0 0,17-40-89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14279 0 0,'-1'1'655'0'0,"-3"1"-594"0"0,1 0 0 0 0,0 0 0 0 0,0 0 0 0 0,0 0 0 0 0,0 0 0 0 0,0 1 0 0 0,0-1 1 0 0,0 1-1 0 0,1 0 0 0 0,-1 0 0 0 0,1 0 0 0 0,0 0 0 0 0,0 0 0 0 0,0 1 0 0 0,1-1 0 0 0,-3 7 0 0 0,-1 5-29 0 0,0 1 0 0 0,-4 25 0 0 0,6-26 99 0 0,-1 8-45 0 0,0-1 0 0 0,1 1 0 0 0,1 0 0 0 0,2 24 0 0 0,1-39-57 0 0,-1-1 0 0 0,1 1 1 0 0,1-1-1 0 0,-1 1 0 0 0,1-1 0 0 0,1 1 0 0 0,-1-1 0 0 0,1 0 0 0 0,1 0 0 0 0,-1 0 1 0 0,1 0-1 0 0,0-1 0 0 0,1 0 0 0 0,-1 0 0 0 0,11 11 0 0 0,-9-12-2 0 0,0 0-1 0 0,0-1 1 0 0,0 0 0 0 0,0 0-1 0 0,1 0 1 0 0,-1 0 0 0 0,1-1-1 0 0,0 0 1 0 0,9 2-1 0 0,-7-3-57 0 0,1-1 0 0 0,-1 1 0 0 0,0-2-1 0 0,1 1 1 0 0,-1-1 0 0 0,1-1 0 0 0,9-1-1 0 0,-2-1-2408 0 0,31-8 0 0 0,-18 0-2824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55 5983 0 0,'62'-28'653'0'0,"-33"14"-348"0"0,-24 12 420 0 0,-1 0-1 0 0,1 1 1 0 0,0 0 0 0 0,0 0 0 0 0,7-1 0 0 0,10-2 4122 0 0,-23 5-4687 0 0,-1 0 0 0 0,1 0 0 0 0,-1 0 0 0 0,1 0 0 0 0,0 0 0 0 0,-1 0 0 0 0,1 0 0 0 0,-2 3 0 0 0,-3 2 116 0 0,-167 125 1746 0 0,67-53-1510 0 0,-7 1-328 0 0,-156 83-1 0 0,253-154-178 0 0,0 0 1 0 0,-1-1-1 0 0,0 0 1 0 0,0-2-1 0 0,0 0 1 0 0,-36 6 0 0 0,51-11-19 0 0,0 0 0 0 0,0 0 0 0 0,-1 0 1 0 0,1-1-1 0 0,0 1 0 0 0,0 0 1 0 0,0-1-1 0 0,0 0 0 0 0,-1 1 1 0 0,1-1-1 0 0,0 0 0 0 0,0 0 1 0 0,1 0-1 0 0,-1 0 0 0 0,0 0 1 0 0,0-1-1 0 0,0 1 0 0 0,1 0 1 0 0,-1-1-1 0 0,1 0 0 0 0,-1 1 1 0 0,1-1-1 0 0,-1 0 0 0 0,1 1 1 0 0,-2-4-1 0 0,2 2-30 0 0,0 1 1 0 0,0-1 0 0 0,0 1-1 0 0,0-1 1 0 0,0 0-1 0 0,0 1 1 0 0,1-1-1 0 0,-1 0 1 0 0,1 0-1 0 0,0 1 1 0 0,0-1 0 0 0,0 0-1 0 0,0 0 1 0 0,0 1-1 0 0,0-1 1 0 0,1 0-1 0 0,-1 0 1 0 0,1 1-1 0 0,2-6 1 0 0,21-33-861 0 0,-24 40 735 0 0,2 2-60 0 0,0 4 274 0 0,1-1 0 0 0,-1 1 0 0 0,0 0 0 0 0,0 0 0 0 0,0-1 0 0 0,-1 1 0 0 0,0 0 0 0 0,0 0 0 0 0,0 1 0 0 0,-1-1 0 0 0,1 0 0 0 0,-1 0-1 0 0,0 0 1 0 0,-2 9 0 0 0,-1 9 256 0 0,-10 42-1 0 0,12-61-272 0 0,-11 45 352 0 0,-33 85 0 0 0,-1-15-84 0 0,42-110-278 0 0,3-6-5 0 0,0 1-1 0 0,0-1 0 0 0,0 0 0 0 0,0 0 1 0 0,1 0-1 0 0,-1 0 0 0 0,1 1 1 0 0,0-1-1 0 0,0 0 0 0 0,0 1 1 0 0,0-1-1 0 0,1 4 0 0 0,1 3 54 0 0,1-2-987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37 8719 0 0,'4'-4'137'0'0,"-4"3"-82"0"0,1 0 1 0 0,0 0-1 0 0,-1 0 1 0 0,1 0-1 0 0,-1 0 1 0 0,1 0-1 0 0,-1 0 1 0 0,0 0-1 0 0,1 0 1 0 0,-1 0-1 0 0,0 0 1 0 0,0 0-1 0 0,1 0 1 0 0,-1 0-1 0 0,0-1 1 0 0,0 0-1 0 0,1-11 3099 0 0,-3 18 746 0 0,-4 18-2715 0 0,-1-6-881 0 0,-1 1 1 0 0,0-2-1 0 0,-16 23 0 0 0,-37 44 453 0 0,12-18-486 0 0,-4 1-34 0 0,36-47-1411 0 0,1 0 1 0 0,-16 25-1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12895 0 0,'-17'11'576'0'0,"6"-4"112"0"0,-1 5-552 0 0,-6 6-136 0 0,-3 5 0 0 0,-1 4 0 0 0,1-1 0 0 0,2 4 0 0 0,3-1 0 0 0,2-1 0 0 0,1 2-280 0 0,6-3-80 0 0,3-4-24 0 0,4-4-3200 0 0,2-3-648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105 251 12983 0 0,'-19'13'752'0'0,"0"1"0"0"0,2 0 0 0 0,-25 26 1896 0 0,41-41-2540 0 0,0 0 1 0 0,0-1-1 0 0,0 1 0 0 0,0-1 1 0 0,1 1-1 0 0,-1-1 0 0 0,1 0 0 0 0,-1 1 1 0 0,1-1-1 0 0,0 1 0 0 0,0-1 0 0 0,-1 0 1 0 0,1 1-1 0 0,0-1 0 0 0,0 0 0 0 0,1 1 1 0 0,-1-1-1 0 0,0 0 0 0 0,1 1 0 0 0,-1-1 1 0 0,0 0-1 0 0,1 1 0 0 0,0-1 0 0 0,1-1 1 0 0,2-7 34 0 0,1 0 0 0 0,9-13-1 0 0,-12 20-102 0 0,10-14-10 0 0,1 0 1 0 0,1 0-1 0 0,0 2 1 0 0,25-22-1 0 0,72-48-853 0 0,-88 69 493 0 0,-14 9 130 0 0,0 1 0 0 0,0 1 0 0 0,1-1 0 0 0,-1 2 1 0 0,14-5-1 0 0,-21 8 144 0 0,1 0 0 0 0,-1 0 0 0 0,1 1 0 0 0,-1 0 0 0 0,1-1 0 0 0,0 1 0 0 0,-1 0 0 0 0,1 0 0 0 0,0 0 0 0 0,-1 1 0 0 0,6 0 0 0 0,-7 0 42 0 0,1 0 0 0 0,0-1 0 0 0,-1 1 0 0 0,1 0 0 0 0,-1 0 0 0 0,0 0 0 0 0,1 0 0 0 0,-1 0 0 0 0,0 1 0 0 0,0-1 0 0 0,1 0 0 0 0,-1 0 0 0 0,0 1 0 0 0,0-1-1 0 0,-1 1 1 0 0,1-1 0 0 0,0 1 0 0 0,0-1 0 0 0,-1 1 0 0 0,1 2 0 0 0,2 5 100 0 0,-1 0 0 0 0,-1 0 0 0 0,1 0 0 0 0,-2 1 0 0 0,1-1-1 0 0,-2 17 1 0 0,-11 56 627 0 0,11-80-707 0 0,0 7 108 0 0,0 0-1 0 0,0 0 0 0 0,0-1 1 0 0,1 1-1 0 0,2 15 0 0 0,-1-22 279 0 0,14 1 503 0 0,-5-1-2526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482 367 8287 0 0,'0'0'639'0'0,"-2"0"-415"0"0,-99 30 6526 0 0,-3-3-5238 0 0,100-26-1553 0 0,-16 4 125 0 0,-1-1 0 0 0,0-1 0 0 0,0-1 0 0 0,-21-1 0 0 0,31-1-11 0 0,0-1 1 0 0,-1 0-1 0 0,1-1 1 0 0,0 0-1 0 0,0-1 1 0 0,0 0-1 0 0,0 0 1 0 0,1-1-1 0 0,-12-6 1 0 0,20 9-61 0 0,1-1 1 0 0,-1 1-1 0 0,0 0 0 0 0,0-1 0 0 0,1 1 1 0 0,-1-1-1 0 0,1 0 0 0 0,0 0 1 0 0,-1 1-1 0 0,1-1 0 0 0,0 0 1 0 0,0 0-1 0 0,0 0 0 0 0,0 0 1 0 0,0 0-1 0 0,1 0 0 0 0,-1-1 1 0 0,1 1-1 0 0,-1 0 0 0 0,1 0 0 0 0,0 0 1 0 0,-1-1-1 0 0,1 1 0 0 0,1 0 1 0 0,-1 0-1 0 0,0-1 0 0 0,0 1 1 0 0,2-3-1 0 0,0-5 16 0 0,1-1-1 0 0,1 1 1 0 0,0 0 0 0 0,7-14-1 0 0,-1 6-91 0 0,0 1 0 0 0,1 0 0 0 0,1 1-1 0 0,14-14 1 0 0,0 2-103 0 0,35-28 0 0 0,-46 43 116 0 0,2 2 0 0 0,-1-1-1 0 0,1 2 1 0 0,1 0-1 0 0,0 2 1 0 0,30-11 0 0 0,-32 13 98 0 0,0 2 0 0 0,0 0 0 0 0,1 1 0 0 0,-1 1 0 0 0,1 0 0 0 0,-1 1 0 0 0,1 1 0 0 0,21 3 0 0 0,-32-3-5 0 0,-1 1-1 0 0,1 1 1 0 0,-1-1 0 0 0,1 1-1 0 0,-1 0 1 0 0,0 0-1 0 0,0 0 1 0 0,0 1-1 0 0,0 0 1 0 0,0 0 0 0 0,-1 0-1 0 0,1 1 1 0 0,-1-1-1 0 0,0 1 1 0 0,0 0 0 0 0,0 1-1 0 0,6 8 1 0 0,-7-8-6 0 0,1 1 0 0 0,-1 0 0 0 0,-1 0 0 0 0,1 0 1 0 0,-1 0-1 0 0,0 0 0 0 0,-1 1 0 0 0,1-1 0 0 0,-1 1 0 0 0,0-1 1 0 0,-1 1-1 0 0,0-1 0 0 0,0 1 0 0 0,0 0 0 0 0,-2 7 1 0 0,0-4 28 0 0,0-2 1 0 0,-1 1-1 0 0,0 0 1 0 0,0 0 0 0 0,-1-1-1 0 0,0 0 1 0 0,0 1-1 0 0,-1-2 1 0 0,0 1-1 0 0,0 0 1 0 0,-1-1 0 0 0,0 0-1 0 0,-1-1 1 0 0,1 1-1 0 0,-11 7 1 0 0,2-4-47 0 0,1 0-1 0 0,-2-1 0 0 0,1-1 1 0 0,-1 0-1 0 0,-1-1 1 0 0,1-1-1 0 0,-19 4 1 0 0,-28 8-427 0 0,-54 14-1354 0 0,113-31 1582 0 0,1-1 1 0 0,0 1-1 0 0,0 0 1 0 0,-1-1-1 0 0,1 0 1 0 0,0 0-1 0 0,0 0 0 0 0,-1 0 1 0 0,1 0-1 0 0,0-1 1 0 0,0 1-1 0 0,-6-3 1 0 0,-1-3-1260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8751 0 0,'-1'1'674'0'0,"-10"5"-406"0"0,1 1-1 0 0,-1 0 1 0 0,2 0 0 0 0,-1 1 0 0 0,1 0 0 0 0,-12 13 0 0 0,-45 63 2109 0 0,20-23-1705 0 0,-13 16-193 0 0,3 2 0 0 0,3 3 1 0 0,-70 148-1 0 0,57-105-344 0 0,35-74-2863 0 0,23-40 1262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529 434 3223 0 0,'0'0'1174'0'0,"2"0"-201"0"0,8-2 3817 0 0,9-1 1545 0 0,2-6-5383 0 0,-21 8-940 0 0,243-170 1964 0 0,-212 143-1951 0 0,-2-1 0 0 0,-1-1 0 0 0,-2-1-1 0 0,44-68 1 0 0,-57 75-37 0 0,-13 24 9 0 0,0 0-1 0 0,0-1 1 0 0,0 1-1 0 0,0 0 0 0 0,-1 0 1 0 0,1-1-1 0 0,0 1 1 0 0,0 0-1 0 0,0 0 1 0 0,0-1-1 0 0,0 1 1 0 0,0 0-1 0 0,0 0 1 0 0,-1-1-1 0 0,1 1 0 0 0,0 0 1 0 0,0 0-1 0 0,0 0 1 0 0,-1-1-1 0 0,1 1 1 0 0,0 0-1 0 0,0 0 1 0 0,0 0-1 0 0,-1 0 1 0 0,1-1-1 0 0,0 1 0 0 0,0 0 1 0 0,-1 0-1 0 0,1 0 1 0 0,0 0-1 0 0,0 0 1 0 0,-1 0-1 0 0,1 0 1 0 0,0 0-1 0 0,-1 0 1 0 0,1 0-1 0 0,0 0 0 0 0,0 0 1 0 0,-1 0-1 0 0,1 0 1 0 0,-13 0-106 0 0,-4 4-126 0 0,1 1 1 0 0,-1 1 0 0 0,1 1 0 0 0,0 0-1 0 0,-15 9 1 0 0,6-3 10 0 0,-90 46-211 0 0,3 4-1 0 0,-146 109 1 0 0,206-130 393 0 0,-73 75 1 0 0,95-84 129 0 0,1 1 0 0 0,2 1 0 0 0,-30 52 0 0 0,48-71-21 0 0,0 0 0 0 0,2 0 0 0 0,0 1 0 0 0,1 0 0 0 0,1 0 0 0 0,-7 36 0 0 0,12-46-51 0 0,-1 0 1 0 0,1 1 0 0 0,0-1-1 0 0,1 0 1 0 0,-1 0 0 0 0,1 1-1 0 0,1-1 1 0 0,3 12 0 0 0,-3-15-1 0 0,0 1 0 0 0,1 0 0 0 0,-1 0 1 0 0,1-1-1 0 0,0 1 0 0 0,0-1 0 0 0,0 0 0 0 0,1 0 0 0 0,0 0 1 0 0,0-1-1 0 0,0 1 0 0 0,0-1 0 0 0,5 3 0 0 0,1 0 38 0 0,0-1 0 0 0,1 0 1 0 0,0-1-1 0 0,-1-1 0 0 0,1 1 0 0 0,0-2 0 0 0,1 1 0 0 0,-1-2 0 0 0,0 1 0 0 0,22-2 0 0 0,6-1-55 0 0,70-13-1 0 0,-57 1-1898 0 0,-38 8 152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169 250 6911 0 0,'0'0'2098'0'0,"3"0"-565"0"0,11 1-226 0 0,-1 0 3309 0 0,-17 11-3940 0 0,1-6-507 0 0,0 0 1 0 0,-1 0-1 0 0,0 0 1 0 0,0-1-1 0 0,-1 1 1 0 0,1-1-1 0 0,-1 0 1 0 0,0-1-1 0 0,-1 1 1 0 0,-8 5-1 0 0,-8 8 244 0 0,-18 13 73 0 0,25-19-345 0 0,0-1 0 0 0,-17 20 0 0 0,29-29-139 0 0,-6 12 67 0 0,8-13-4 0 0,1-2-59 0 0,0-1 0 0 0,1 0 0 0 0,-1 0 0 0 0,1 0 0 0 0,0 0 0 0 0,-1 1 0 0 0,1-1 0 0 0,0 0 0 0 0,0 1 0 0 0,0-1 0 0 0,2-2-1 0 0,17-18-25 0 0,-16 17 16 0 0,27-23-154 0 0,1 1-1 0 0,60-40 1 0 0,-30 23 14 0 0,-42 30 102 0 0,104-71-168 0 0,-108 75 185 0 0,1 1 1 0 0,1 1-1 0 0,-1 0 0 0 0,1 1 1 0 0,32-7-1 0 0,-47 13 21 0 0,0 1 0 0 0,0-1 0 0 0,0 1-1 0 0,0 0 1 0 0,0-1 0 0 0,0 2 0 0 0,0-1-1 0 0,0 0 1 0 0,0 1 0 0 0,0-1 0 0 0,0 1-1 0 0,0 0 1 0 0,0 0 0 0 0,0 0 0 0 0,0 0-1 0 0,2 2 1 0 0,4 4-44 0 0,-9-5 42 0 0,1 0 1 0 0,0 0-1 0 0,0 0 0 0 0,-1 0 1 0 0,1-1-1 0 0,-1 1 0 0 0,0 0 0 0 0,1 0 1 0 0,-1 0-1 0 0,0 0 0 0 0,0 0 0 0 0,0 1 1 0 0,-1-1-1 0 0,1 0 0 0 0,0-1 0 0 0,-1 1 1 0 0,0 4-1 0 0,-2 2-33 0 0,0 0 0 0 0,-7 13 0 0 0,-3 1 28 0 0,-1 0 0 0 0,0-1 0 0 0,-2-1 0 0 0,0-1 0 0 0,-2 0 0 0 0,0-1-1 0 0,0 0 1 0 0,-25 15 0 0 0,43-33 29 0 0,0 1 0 0 0,0-1-1 0 0,0 0 1 0 0,0 0 0 0 0,0 0-1 0 0,0 0 1 0 0,0 1-1 0 0,0-1 1 0 0,0 0 0 0 0,-1 0-1 0 0,1 0 1 0 0,0 0 0 0 0,0 0-1 0 0,0 1 1 0 0,0-1 0 0 0,-1 0-1 0 0,1 0 1 0 0,0 0 0 0 0,0 0-1 0 0,0 0 1 0 0,0 0 0 0 0,-1 0-1 0 0,1 0 1 0 0,0 0 0 0 0,0 0-1 0 0,0 0 1 0 0,-1 0 0 0 0,1 0-1 0 0,0 0 1 0 0,0 0 0 0 0,0 0-1 0 0,-1 0 1 0 0,1 0 0 0 0,0 0-1 0 0,0 0 1 0 0,0 0 0 0 0,0 0-1 0 0,-1 0 1 0 0,1 0 0 0 0,0 0-1 0 0,0 0 1 0 0,0 0 0 0 0,-1-1-1 0 0,5-8 292 0 0,12-16 9 0 0,0 3-268 0 0,2 0 1 0 0,0 1-1 0 0,2 1 0 0 0,0 1 1 0 0,1 1-1 0 0,32-22 0 0 0,-9 9-51 0 0,-23 16-20 0 0,0 0-1 0 0,1 2 0 0 0,0 0 1 0 0,39-15-1 0 0,-57 27 20 0 0,35-13-44 0 0,0 2 1 0 0,42-7-1 0 0,-59 17 30 0 0,0 1 0 0 0,-1 0 0 0 0,25 3 0 0 0,-44-2 15 0 0,-1 1 0 0 0,0-1 0 0 0,0 0-1 0 0,0 1 1 0 0,0-1 0 0 0,0 1 0 0 0,0-1 0 0 0,0 1 0 0 0,0 0-1 0 0,0-1 1 0 0,0 1 0 0 0,0 0 0 0 0,-1 0 0 0 0,1-1 0 0 0,0 1-1 0 0,0 0 1 0 0,-1 0 0 0 0,1 0 0 0 0,0 0 0 0 0,-1 0 0 0 0,1 0-1 0 0,-1 0 1 0 0,1 0 0 0 0,-1 0 0 0 0,0 0 0 0 0,1 0-1 0 0,-1 0 1 0 0,0 1 0 0 0,0-1 0 0 0,0 0 0 0 0,0 0 0 0 0,0 0-1 0 0,0 3 1 0 0,0 1 20 0 0,-1 0 1 0 0,1 0-1 0 0,-1 0 0 0 0,0 1 0 0 0,0-1 1 0 0,-2 6-1 0 0,-5 8 38 0 0,-1-1 0 0 0,-1 1 1 0 0,0-2-1 0 0,-1 1 0 0 0,-23 26 0 0 0,-76 69 53 0 0,103-107-100 0 0,-9 9-340 0 0,2-1 0 0 0,-20 27 0 0 0,33-39-594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120 178 6911 0 0,'0'0'528'0'0,"1"2"-341"0"0,2 1 213 0 0,-1 1 0 0 0,1-1 0 0 0,-1 0 0 0 0,1 0 0 0 0,0 0 0 0 0,0-1-1 0 0,0 1 1 0 0,1 0 0 0 0,-1-1 0 0 0,1 0 0 0 0,-1 0 0 0 0,1 0 0 0 0,7 2 0 0 0,-6-2-50 0 0,0-1 1 0 0,1 0-1 0 0,-1-1 1 0 0,0 1-1 0 0,1-1 1 0 0,-1 0 0 0 0,0-1-1 0 0,0 1 1 0 0,1-1-1 0 0,8-2 1 0 0,11-4 138 0 0,-1-1 0 0 0,-1-1 0 0 0,1-1 0 0 0,30-18 1 0 0,-39 19-548 0 0,-1 0 0 0 0,0-1 0 0 0,-1-1 0 0 0,0 0 0 0 0,-1-1 0 0 0,0 0 0 0 0,15-22 0 0 0,-25 31-41 0 0,0 1 0 0 0,0-1 0 0 0,-1 1 0 0 0,0-1 0 0 0,1 0 0 0 0,-1 0-1 0 0,0 0 1 0 0,1-4 0 0 0,-2 6 58 0 0,0 0 0 0 0,0 1 0 0 0,0-1 1 0 0,0 0-1 0 0,0 0 0 0 0,0 1 0 0 0,0-1 0 0 0,-1 0 0 0 0,1 0 0 0 0,0 1 0 0 0,0-1 0 0 0,-1 0 1 0 0,1 1-1 0 0,0-1 0 0 0,-1 0 0 0 0,1 1 0 0 0,-1-1 0 0 0,1 0 0 0 0,0 1 0 0 0,-1-1 0 0 0,0 1 0 0 0,1-1 1 0 0,-1 1-1 0 0,1-1 0 0 0,-1 1 0 0 0,1 0 0 0 0,-1-1 0 0 0,0 1 0 0 0,1 0 0 0 0,-1-1 0 0 0,0 1 0 0 0,0 0 1 0 0,1 0-1 0 0,-1-1 0 0 0,0 1 0 0 0,0 0 0 0 0,1 0 0 0 0,-1 0 0 0 0,-1 0 0 0 0,-3 0-124 0 0,1 0 0 0 0,-1 0-1 0 0,1 1 1 0 0,-1-1 0 0 0,1 1-1 0 0,0 0 1 0 0,-1 0 0 0 0,-6 3-1 0 0,-35 18-624 0 0,33-15 566 0 0,-13 7 7 0 0,1 1 0 0 0,1 1 1 0 0,-28 23-1 0 0,-59 66 1016 0 0,26-9 293 0 0,73-80-879 0 0,0 1-1 0 0,1 0 0 0 0,1 1 1 0 0,-9 23-1 0 0,17-36-165 0 0,0-1 1 0 0,1 1-1 0 0,-1 0 0 0 0,1 1 0 0 0,0-1 0 0 0,0 0 0 0 0,1 0 1 0 0,0 0-1 0 0,0 10 0 0 0,0-13-33 0 0,1 0 1 0 0,-1 0-1 0 0,1 0 1 0 0,0 0-1 0 0,-1 0 0 0 0,1 0 1 0 0,0 0-1 0 0,0 0 0 0 0,0 0 1 0 0,1-1-1 0 0,-1 1 1 0 0,0 0-1 0 0,1-1 0 0 0,-1 1 1 0 0,0-1-1 0 0,1 0 1 0 0,0 1-1 0 0,-1-1 0 0 0,1 0 1 0 0,0 0-1 0 0,0 0 1 0 0,0 0-1 0 0,0 0 0 0 0,0-1 1 0 0,-1 1-1 0 0,1 0 1 0 0,4 0-1 0 0,2 0-25 0 0,0 0 1 0 0,0 0-1 0 0,0-1 0 0 0,0 0 1 0 0,13-2-1 0 0,18-4-64 0 0</inkml:trace>
  <inkml:trace contextRef="#ctx0" brushRef="#br0" timeOffset="1">854 259 11519 0 0,'-2'1'528'0'0,"-4"1"-437"0"0,0 1-1 0 0,0 0 0 0 0,1 0 0 0 0,0 1 1 0 0,-1-1-1 0 0,1 1 0 0 0,0 0 1 0 0,0 1-1 0 0,1-1 0 0 0,-5 6 0 0 0,-7 10 690 0 0,-16 27 0 0 0,16-23 165 0 0,-119 173 1551 0 0,4-4-1536 0 0,-8 12-564 0 0,93-134-374 0 0,45-69-258 0 0,3-4-309 0 0,-1 1 348 0 0,0 0 0 0 0,0-1 0 0 0,1 1 0 0 0,-1-1 1 0 0,0 0-1 0 0,-1 1 0 0 0,2-4 0 0 0,0 1-404 0 0,8-12-1174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8287 0 0,'5'-19'498'0'0,"0"2"-431"0"0,0 0 0 0 0,11-22 1 0 0,-13 34 193 0 0,0 0 0 0 0,0 0 0 0 0,0 0 0 0 0,1 0 0 0 0,-1 1 0 0 0,1-1 0 0 0,0 1 0 0 0,1 0 0 0 0,-1 1 0 0 0,1-1 0 0 0,6-4 0 0 0,3 1 186 0 0,0 1-1 0 0,0 0 0 0 0,0 1 1 0 0,1 0-1 0 0,0 1 1 0 0,0 1-1 0 0,0 0 0 0 0,0 1 1 0 0,0 1-1 0 0,0 0 0 0 0,0 1 1 0 0,28 4-1 0 0,-21-1-135 0 0,-1 1-1 0 0,0 1 1 0 0,1 1-1 0 0,-2 1 1 0 0,1 1-1 0 0,-1 0 1 0 0,0 2-1 0 0,24 15 1 0 0,-40-22-268 0 0,0 0 0 0 0,1 0 1 0 0,-1 1-1 0 0,-1 0 0 0 0,1 0 1 0 0,0 0-1 0 0,-1 0 0 0 0,0 0 1 0 0,0 0-1 0 0,0 1 0 0 0,-1 0 1 0 0,1-1-1 0 0,-1 1 1 0 0,0 0-1 0 0,2 9 0 0 0,-4-11-12 0 0,1 1-1 0 0,-1-1 0 0 0,1 1 0 0 0,-1 0 1 0 0,0-1-1 0 0,0 1 0 0 0,-1 0 0 0 0,1-1 1 0 0,-1 1-1 0 0,0-1 0 0 0,0 1 0 0 0,0-1 1 0 0,0 1-1 0 0,-1-1 0 0 0,1 0 0 0 0,-1 0 1 0 0,0 1-1 0 0,0-1 0 0 0,0 0 0 0 0,0-1 1 0 0,0 1-1 0 0,-1 0 0 0 0,-4 3 0 0 0,-13 10 175 0 0,0-1-1 0 0,-38 20 0 0 0,-49 19-49 0 0,61-32-181 0 0,9-3-102 0 0,-63 28-314 0 0,83-41 114 0 0,1 0 0 0 0,-1-1 0 0 0,0 0-1 0 0,-20 2 1 0 0,25-7-858 0 0,10 0-280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208 158 1839 0 0,'0'2'134'0'0,"-10"38"11661"0"0,13-33-10318 0 0,-1-6-1330 0 0,0 0 0 0 0,0 0-1 0 0,0 0 1 0 0,0 0 0 0 0,0-1 0 0 0,0 1 0 0 0,1-1 0 0 0,-1 1 0 0 0,0-1 0 0 0,0 0 0 0 0,1 0 0 0 0,-1 0 0 0 0,0 0 0 0 0,0 0 0 0 0,1 0 0 0 0,-1-1 0 0 0,0 1 0 0 0,0-1 0 0 0,3-1 0 0 0,8-2 204 0 0,-1-1 1 0 0,14-8 0 0 0,-16 8-153 0 0,-5 2-149 0 0,57-28 117 0 0,84-55 0 0 0,-140 82-295 0 0,-1 0 0 0 0,1 0 0 0 0,-1 0 0 0 0,-1-1 0 0 0,1 0 0 0 0,0 0 0 0 0,-1 0 0 0 0,0-1 0 0 0,0 1 0 0 0,3-9 0 0 0,-6 13-263 0 0,-4 0-1 0 0,-3 1 267 0 0,-1 0 0 0 0,1 1 1 0 0,-1-1-1 0 0,0 1 0 0 0,1 0 0 0 0,-1 1 0 0 0,1-1 0 0 0,0 2 0 0 0,0-1 0 0 0,-11 6 0 0 0,-8 5 122 0 0,-27 19-1 0 0,40-24 92 0 0,-39 26 501 0 0,2 2-1 0 0,1 2 1 0 0,2 2 0 0 0,2 2-1 0 0,-76 93 1 0 0,116-130-522 0 0,-24 36 225 0 0,26-38-271 0 0,1 0 0 0 0,-1 1 0 0 0,0 0 0 0 0,1-1 0 0 0,-1 1 0 0 0,1 0 0 0 0,0 0 0 0 0,1 0 0 0 0,-2 5 0 0 0,2-7-15 0 0,0-1 0 0 0,1 0 0 0 0,-1 1-1 0 0,0-1 1 0 0,0 0 0 0 0,1 0 0 0 0,-1 1-1 0 0,1-1 1 0 0,-1 0 0 0 0,1 0 0 0 0,-1 0 0 0 0,1 0-1 0 0,0 1 1 0 0,0-1 0 0 0,-1 0 0 0 0,1 0 0 0 0,0 0-1 0 0,0-1 1 0 0,0 1 0 0 0,0 0 0 0 0,0 0 0 0 0,0 0-1 0 0,0-1 1 0 0,1 1 0 0 0,-1-1 0 0 0,0 1-1 0 0,0-1 1 0 0,0 1 0 0 0,1-1 0 0 0,-1 0 0 0 0,2 1-1 0 0,4 0-998 0 0,0 0-1 0 0,0 0 0 0 0,1-1 0 0 0,8 0 0 0 0,-14 0 178 0 0,28-2-5568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3223 0 0,'0'-1'11419'0'0,"4"-6"-10614"0"0,5-2-343 0 0,0 0 0 0 0,0 1-1 0 0,1 0 1 0 0,0 0 0 0 0,13-7 0 0 0,1-1-203 0 0,193-133 797 0 0,-193 132-1053 0 0,1 1 1 0 0,0 1 0 0 0,1 2-1 0 0,42-16 1 0 0,-52 25-4 0 0,-4 5 11 0 0,-11-1-9 0 0,0 1 1 0 0,-1 0-1 0 0,1-1 1 0 0,0 1-1 0 0,0 0 1 0 0,-1-1-1 0 0,1 1 0 0 0,0 0 1 0 0,-1 0-1 0 0,1 0 1 0 0,-1 0-1 0 0,1-1 1 0 0,-1 1-1 0 0,1 0 0 0 0,-1 0 1 0 0,0 0-1 0 0,1 0 1 0 0,-1 0-1 0 0,0 0 1 0 0,0 0-1 0 0,0 0 1 0 0,0 0-1 0 0,0 0 0 0 0,0 0 1 0 0,0 0-1 0 0,0 2 1 0 0,-7 28 298 0 0,-5-4 74 0 0,-1 1 1 0 0,-1-2-1 0 0,-1 0 1 0 0,-23 30-1 0 0,8-13-59 0 0,19-26-254 0 0,4-7-30 0 0,0 0 0 0 0,0 1 0 0 0,1 0 0 0 0,1 0-1 0 0,-6 17 1 0 0,9-18-259 0 0,3-6-950 0 0,4 3-403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6 503 4143 0 0,'-6'1'12922'0'0,"21"-18"-11770"0"0,-2 0 0 0 0,0-1 0 0 0,16-29 0 0 0,-16 26-820 0 0,1-6-210 0 0,-1 0 0 0 0,-2 0 0 0 0,10-33 0 0 0,-11 28-139 0 0,2 1 1 0 0,18-35-1 0 0,-24 57-121 0 0,-1 1 0 0 0,1 0 0 0 0,0 0 0 0 0,1 1 0 0 0,0 0 0 0 0,0 0 0 0 0,0 0 0 0 0,1 1 0 0 0,0 0 0 0 0,0 1 0 0 0,1 0 1 0 0,-1 0-1 0 0,1 0 0 0 0,0 1 0 0 0,1 1 0 0 0,-1 0 0 0 0,0 0 0 0 0,1 1 0 0 0,0 0 0 0 0,0 0 0 0 0,-1 1 0 0 0,1 1 0 0 0,0-1 0 0 0,15 3 0 0 0,-5 1 251 0 0,0 2 0 0 0,1 1 0 0 0,-2 0 0 0 0,1 2 1 0 0,-1 0-1 0 0,0 1 0 0 0,-1 1 0 0 0,0 0 0 0 0,0 2 0 0 0,-1 0 0 0 0,-1 1 0 0 0,17 16 1 0 0,-28-23 224 0 0,1 0 1 0 0,-1 1 0 0 0,0 0 0 0 0,7 13 0 0 0,-11-19-272 0 0,-1 1 0 0 0,0-1 1 0 0,1 1-1 0 0,-1-1 0 0 0,0 1 0 0 0,0-1 0 0 0,0 1 0 0 0,0-1 0 0 0,0 1 0 0 0,0-1 1 0 0,0 1-1 0 0,0 0 0 0 0,-1-1 0 0 0,1 0 0 0 0,-1 2 0 0 0,-10 20 355 0 0,8-18-332 0 0,-1 0 1 0 0,0 0-1 0 0,-1 0 0 0 0,1 0 0 0 0,-1-1 0 0 0,0 0 1 0 0,-6 4-1 0 0,-41 24 155 0 0,31-20-157 0 0,-1 1-52 0 0,-117 66-127 0 0,97-57-533 0 0,-62 21-1 0 0,86-36-73 0 0,-23 7 661 0 0,21-11-2133 0 0,2-3-3382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10591 0 0,'0'0'819'0'0,"-2"1"-534"0"0,-2 0-186 0 0,-1 0 0 0 0,1 1-1 0 0,-1 0 1 0 0,1 0 0 0 0,-1 0-1 0 0,1 0 1 0 0,0 1 0 0 0,-6 5 0 0 0,-33 30 1427 0 0,26-23-1142 0 0,-190 186 2330 0 0,168-158-2112 0 0,2 2 0 0 0,-62 97 0 0 0,85-117-501 0 0,-115 184 405 0 0,101-169-465 0 0,-1-1-1 0 0,-2-1 1 0 0,-37 33-1 0 0,63-66-61 0 0,0-1 1 0 0,0 1-1 0 0,1 0 0 0 0,-5 7 0 0 0,8-11-169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60 181 15263 0 0,'0'0'696'0'0,"2"-1"-13"0"0,8-3-519 0 0,0 1 0 0 0,1 0 0 0 0,-1 0-1 0 0,12 0 1 0 0,7-3 566 0 0,37-4 164 0 0,1 0-312 0 0,-56 8-436 0 0,21-5 60 0 0,-1-1 0 0 0,0-1 0 0 0,0-1 0 0 0,40-21 0 0 0,-64 27-206 0 0,37-23-550 0 0,-41 25 427 0 0,0 0 0 0 0,0 0 1 0 0,-1 0-1 0 0,1-1 0 0 0,-1 1 1 0 0,0-1-1 0 0,1 0 0 0 0,-1 0 1 0 0,-1 0-1 0 0,1 0 0 0 0,2-5 1 0 0,-3 6-140 0 0,-15 1-227 0 0,8 1 451 0 0,-1 1 0 0 0,0 0 1 0 0,1 0-1 0 0,-1 1 0 0 0,1 0 0 0 0,0 0 1 0 0,-10 5-1 0 0,-44 25-7 0 0,40-20 87 0 0,-63 38 515 0 0,3 4 0 0 0,-108 94 1 0 0,177-138-404 0 0,1 0 0 0 0,-18 21 0 0 0,25-28-125 0 0,1 0 0 0 0,0 0 0 0 0,0 0 1 0 0,0 0-1 0 0,1 0 0 0 0,-1 1 0 0 0,1-1 0 0 0,0 0 0 0 0,0 1 0 0 0,0 0 0 0 0,0-1 0 0 0,0 1 1 0 0,1-1-1 0 0,-1 1 0 0 0,1 0 0 0 0,0-1 0 0 0,1 5 0 0 0,-1-7-21 0 0,1 0 0 0 0,-1 0 1 0 0,1 1-1 0 0,-1-1 0 0 0,1 0 0 0 0,0 0 0 0 0,-1 0 0 0 0,1 0 0 0 0,0 0 1 0 0,0 0-1 0 0,0 0 0 0 0,0 0 0 0 0,0 0 0 0 0,0 0 0 0 0,0 0 0 0 0,0-1 1 0 0,0 1-1 0 0,0 0 0 0 0,1-1 0 0 0,-1 1 0 0 0,0-1 0 0 0,0 1 0 0 0,1-1 1 0 0,1 1-1 0 0,4 0-353 0 0,0 0 1 0 0,0 0 0 0 0,9 0-1 0 0,-14-1 205 0 0,29 0-6714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1227 6447 0 0,'0'0'586'0'0,"1"-1"-486"0"0,33-36 2031 0 0,25-23 6688 0 0,-15 24-7596 0 0,58-39 0 0 0,-77 60-974 0 0,1 1 0 0 0,0 0 0 0 0,0 2 0 0 0,36-11 0 0 0,-56 21-178 0 0,-1 1 1 0 0,1 0 0 0 0,0 0-1 0 0,-1 0 1 0 0,1 1 0 0 0,0-1-1 0 0,11 2 1 0 0,-15 0-61 0 0,-1-1 1 0 0,0 0-1 0 0,0 1 0 0 0,0 0 0 0 0,1-1 0 0 0,-1 1 0 0 0,0 0 1 0 0,0 0-1 0 0,0-1 0 0 0,0 1 0 0 0,0 0 0 0 0,0 0 1 0 0,0 0-1 0 0,0 0 0 0 0,-1 0 0 0 0,1 0 0 0 0,0 1 1 0 0,-1-1-1 0 0,1 0 0 0 0,0 0 0 0 0,-1 0 0 0 0,1 2 1 0 0,6 27 105 0 0,-7-22-61 0 0,1 0 0 0 0,-1 0 1 0 0,-1 1-1 0 0,1-1 0 0 0,-2 0 0 0 0,1 0 1 0 0,-1 1-1 0 0,0-1 0 0 0,-4 8 0 0 0,-4 9 284 0 0,-19 33-1 0 0,19-40-303 0 0,6-10-63 0 0,0 0 1 0 0,1 0-1 0 0,0 0 0 0 0,-3 12 1 0 0,6-19-657 0 0,11 6-7111 0 0,3-5 1156 0 0</inkml:trace>
  <inkml:trace contextRef="#ctx0" brushRef="#br0" timeOffset="1">1795 1 10135 0 0,'-4'0'177'0'0,"0"0"0"0"0,0 0-1 0 0,0 0 1 0 0,-1 0 0 0 0,1 1-1 0 0,0 0 1 0 0,0 0-1 0 0,0 0 1 0 0,0 1 0 0 0,0-1-1 0 0,0 1 1 0 0,1 0 0 0 0,-1 0-1 0 0,0 0 1 0 0,1 0 0 0 0,-6 6-1 0 0,-3 2 1308 0 0,0 1-1 0 0,-21 25 1 0 0,-4 12-653 0 0,-53 91 1 0 0,-18 61-3 0 0,70-127-471 0 0,-271 441 1178 0 0,270-453-1352 0 0,22-35-263 0 0,-3 3-402 0 0,2 2-1 0 0,-23 49 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85 198 16439 0 0,'-7'-2'256'0'0,"0"0"0"0"0,0 1-1 0 0,0 1 1 0 0,0-1-1 0 0,0 1 1 0 0,-11 1 0 0 0,-6 1 3308 0 0,158-14-592 0 0,22-2-2163 0 0,-17-7-465 0 0,198-57 1 0 0,-174 35-1961 0 0,-92 26-5490 0 0,-30 8-452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584 616 3223 0 0,'0'2'143'0'0,"-5"10"24"0"0,0-1 0 0 0,-7 13 0 0 0,-16 23 3819 0 0,13-22 1672 0 0,14-20-1666 0 0,4-7-3876 0 0,6-6 11 0 0,-1 0-1 0 0,1 0 1 0 0,-2-1-1 0 0,14-18 1 0 0,22-43 102 0 0,-36 56-215 0 0,41-67-38 0 0,49-89 119 0 0,-75 127-338 0 0,-2-1 1 0 0,14-47-1 0 0,-33 86 216 0 0,18-62-1052 0 0,-18 60 820 0 0,0 0-1 0 0,0-1 1 0 0,0 1 0 0 0,-1 0 0 0 0,0-1 0 0 0,-1 1 0 0 0,-1-8 0 0 0,2 13 207 0 0,0 1 1 0 0,0-1-1 0 0,-1 1 0 0 0,1 0 0 0 0,-1 0 0 0 0,1-1 0 0 0,-1 1 0 0 0,1 0 1 0 0,-1 0-1 0 0,0-1 0 0 0,0 1 0 0 0,1 0 0 0 0,-1 0 0 0 0,0 0 0 0 0,0 0 1 0 0,0 0-1 0 0,0 0 0 0 0,0 1 0 0 0,-1-1 0 0 0,1 0 0 0 0,0 0 0 0 0,0 1 1 0 0,-2-1-1 0 0,0 0 21 0 0,1 0 0 0 0,-1 1 0 0 0,1 0 0 0 0,-1 0 0 0 0,0 0 0 0 0,1 0 0 0 0,-1 0 0 0 0,1 0-1 0 0,-1 1 1 0 0,1-1 0 0 0,-5 2 0 0 0,-3 2 17 0 0,0 0-1 0 0,0 1 0 0 0,1 0 0 0 0,-1 0 1 0 0,-7 7-1 0 0,7-4 40 0 0,0 0 0 0 0,1 1 0 0 0,0 0 0 0 0,1 0 0 0 0,0 1 0 0 0,0 0 0 0 0,1 1 0 0 0,1-1 0 0 0,0 1 0 0 0,-6 14 0 0 0,-3 15 550 0 0,-18 69-1 0 0,23-71-257 0 0,0-2-182 0 0,-36 123 191 0 0,31-114-278 0 0,-33 65 1 0 0,-29 34 165 0 0,-108 150 0 0 0,114-186 86 0 0,-71 97 146 0 0,164-218-1402 0 0,-8-1 604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 2759 0 0,'9'-2'11494'0'0,"-11"4"-11289"0"0,1 0 0 0 0,-1 1 1 0 0,0-2-1 0 0,0 1 0 0 0,0 0 1 0 0,0 0-1 0 0,-3 1 0 0 0,4-2-95 0 0,-48 35 744 0 0,-33 27-151 0 0,72-54-671 0 0,0 1-1 0 0,1 0 1 0 0,1 0-1 0 0,-1 0 1 0 0,-11 23-1 0 0,7-10-19 0 0,-14 38 1 0 0,24-54 59 0 0,1 1 0 0 0,-1-1 0 0 0,2 1 0 0 0,-1 0-1 0 0,1-1 1 0 0,0 1 0 0 0,1 0 0 0 0,0 0 0 0 0,1 12 0 0 0,-1-18 590 0 0,20 4 292 0 0,-16-6-857 0 0,-1-1-1 0 0,1 1 1 0 0,0-1-1 0 0,-1 0 1 0 0,1-1-1 0 0,-1 1 1 0 0,1-1 0 0 0,-1 1-1 0 0,1-1 1 0 0,-1 0-1 0 0,6-5 1 0 0,0 0 39 0 0,0-1 0 0 0,11-13 0 0 0,1-4-57 0 0,-1-1 1 0 0,-1-1-1 0 0,28-53 1 0 0,-14 6-4043 0 0,-27 56-637 0 0,-1-1-1210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6 172 7831 0 0,'0'0'706'0'0,"-1"-1"-578"0"0,-3-5 1934 0 0,9 2 2224 0 0,9-1-2352 0 0,-12 4-1223 0 0,140-46 1984 0 0,123-41-2437 0 0,-251 83-898 0 0,0 1-1 0 0,1 1 1 0 0,-1 0-1 0 0,25-2 1 0 0,-25 7-986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12607 0 0,'0'2'579'0'0,"0"24"97"0"0,1 0-1 0 0,1-1 1 0 0,11 45 0 0 0,-10-57-346 0 0,1 0 1 0 0,1 0-1 0 0,0-1 1 0 0,0 0-1 0 0,2 0 1 0 0,-1 0-1 0 0,1-1 1 0 0,1 0-1 0 0,11 13 1 0 0,-1-7 0 0 0,1-1 0 0 0,1 0 0 0 0,1-1 0 0 0,0-1 0 0 0,25 12 0 0 0,25 17-120 0 0,-68-41-268 0 0,1 1 0 0 0,-1 0 0 0 0,1 0-1 0 0,-1 0 1 0 0,0 1 0 0 0,-1-1 0 0 0,1 1 0 0 0,3 5 0 0 0,-5-8-777 0 0,-4 8-6424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 12871 0 0,'0'0'1164'0'0,"0"-2"-958"0"0,5-3 2696 0 0,-6 6-2860 0 0,0 1 0 0 0,0 0 0 0 0,0-1 0 0 0,-1 1 0 0 0,1-1 0 0 0,0 1 0 0 0,-1-1 0 0 0,1 0-1 0 0,-3 3 1 0 0,1-2 3 0 0,-44 37 122 0 0,-75 49 0 0 0,4-4 3 0 0,88-61-199 0 0,1-1-75 0 0,-29 29 0 0 0,70-52-51 0 0,-7 1-88 0 0,0-1-1 0 0,1 0 1 0 0,-1 0-1 0 0,7-3 1 0 0,9-4-1036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59 7367 0 0,'1'-1'334'0'0,"4"-5"48"0"0,1-2-308 0 0,1 0 1 0 0,16-15 0 0 0,-3 11 6725 0 0,-16 25-5740 0 0,-4-9-1002 0 0,0 0 1 0 0,0 0-1 0 0,0 0 0 0 0,-1 0 0 0 0,0-1 0 0 0,0 1 0 0 0,0 0 0 0 0,0 0 1 0 0,0-1-1 0 0,-1 1 0 0 0,-2 4 0 0 0,-4 6 121 0 0,-14 18 0 0 0,20-29-149 0 0,-180 226 1263 0 0,75-100-980 0 0,63-76-265 0 0,22-28-12 0 0,1 1 0 0 0,-25 41 0 0 0,34-47-38 0 0,7-13 15 0 0,1-1 0 0 0,0 1-1 0 0,0 0 1 0 0,1 1 0 0 0,-3 8 0 0 0,6-6 40 0 0,1-9-43 0 0,0 1 0 0 0,0-1 1 0 0,0 0-1 0 0,0 0 0 0 0,0 0 0 0 0,1 0 0 0 0,-1 0 0 0 0,0 0 0 0 0,1-1 1 0 0,-1 1-1 0 0,0 0 0 0 0,1-1 0 0 0,-1 1 0 0 0,1-1 0 0 0,-1 1 0 0 0,1-1 1 0 0,2 1-1 0 0,29 2 126 0 0,-31-3-127 0 0,29 0-548 0 0,38-6-1 0 0,-65 6 209 0 0,21-2-6139 0 0</inkml:trace>
  <inkml:trace contextRef="#ctx0" brushRef="#br0" timeOffset="1">657 190 14743 0 0,'0'0'332'0'0,"-1"3"51"0"0,-6 6-245 0 0,2 0 0 0 0,0 1 0 0 0,0 0 0 0 0,1 0 0 0 0,0 1 0 0 0,0-1 0 0 0,1 1 0 0 0,1 0 0 0 0,0 0 0 0 0,0 0 0 0 0,1 0 0 0 0,1 0 0 0 0,-1 0 0 0 0,2 0 0 0 0,0 0 0 0 0,0 0 0 0 0,1 0 0 0 0,5 16 0 0 0,-3-13 50 0 0,1 0 0 0 0,0 0 0 0 0,1-1 0 0 0,0 0 0 0 0,2 0 0 0 0,-1 0 0 0 0,2-1 0 0 0,-1 0-1 0 0,2-1 1 0 0,-1 0 0 0 0,2 0 0 0 0,-1-1 0 0 0,22 15 0 0 0,-3-7 104 0 0,1-1 0 0 0,0-2 0 0 0,1 0 0 0 0,1-3 0 0 0,35 10 0 0 0,-49-15-333 0 0,-16-7-173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10999 0 0,'0'0'994'0'0,"-1"1"-816"0"0,-4 0-55 0 0,0 1 0 0 0,0 0-1 0 0,1 0 1 0 0,-1 1 0 0 0,0 0-1 0 0,1-1 1 0 0,0 1-1 0 0,-5 5 1 0 0,-32 30 1309 0 0,-54 65 235 0 0,-35 34-571 0 0,74-87-933 0 0,-105 99-77 0 0,174-152-1196 0 0,8-6-2945 0 0,6-6-1340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0,'0'0'2127'0'0,"2"2"-847"0"0,7 2-935 0 0,-1 1-1 0 0,0 1 1 0 0,0-1-1 0 0,-1 1 1 0 0,1 1-1 0 0,-1-1 1 0 0,-1 1-1 0 0,1 0 1 0 0,-1 1-1 0 0,-1 0 1 0 0,7 10 0 0 0,3 9-11 0 0,0 0 0 0 0,12 36 0 0 0,-12-23 194 0 0,-1 1-1 0 0,-3 0 1 0 0,-1 1-1 0 0,-2 0 1 0 0,3 46 0 0 0,-9-62-242 0 0,-2 0 1 0 0,0 1 0 0 0,-2-1-1 0 0,-1 0 1 0 0,-1 0-1 0 0,-1 0 1 0 0,-1 0 0 0 0,-1-1-1 0 0,-16 36 1 0 0,16-48-197 0 0,-14 20 0 0 0,-5 11-10 0 0,23-39-115 0 0,1 0-1 0 0,-1 0 0 0 0,0-1 1 0 0,0 1-1 0 0,0-1 0 0 0,-1 0 1 0 0,1 0-1 0 0,-1 0 0 0 0,0 0 1 0 0,0-1-1 0 0,0 1 1 0 0,-1-1-1 0 0,1 0 0 0 0,-1 0 1 0 0,0-1-1 0 0,0 0 0 0 0,-6 3 1 0 0,8-4-585 0 0,0 1 1 0 0,0-1 0 0 0,0 1 0 0 0,0 0-1 0 0,0 0 1 0 0,1 0 0 0 0,-4 3-1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727 651 5983 0 0,'-8'5'623'0'0,"3"-1"-759"0"0,2-3 288 0 0,1 1-1 0 0,-1-1 0 0 0,1 1 1 0 0,0 0-1 0 0,0 0 1 0 0,0 0-1 0 0,-3 3 1 0 0,5-4-36 0 0,-1 0 1 0 0,1-1 0 0 0,0 1-1 0 0,-1 0 1 0 0,1 0 0 0 0,0 1-1 0 0,0-1 1 0 0,-1 0 0 0 0,1 0-1 0 0,0 0 1 0 0,0 0 0 0 0,0 0-1 0 0,0 0 1 0 0,0 0 0 0 0,1 0 0 0 0,-1 0-1 0 0,0 0 1 0 0,0 0 0 0 0,1 0-1 0 0,-1 0 1 0 0,1 0 0 0 0,-1 0-1 0 0,1 1 1 0 0,0 0 65 0 0,0 0 0 0 0,-1 0 1 0 0,1 0-1 0 0,-1 0 0 0 0,1-1 0 0 0,-1 1 1 0 0,0 0-1 0 0,0 0 0 0 0,0 0 0 0 0,0 0 0 0 0,0 0 1 0 0,-1 0-1 0 0,1 0 0 0 0,-1 0 0 0 0,1 0 0 0 0,-1 0 1 0 0,1 0-1 0 0,-3 3 0 0 0,-2 4 455 0 0,0 0 0 0 0,-10 12-1 0 0,2-2 131 0 0,8-12-284 0 0,0 0 0 0 0,-1-1 1 0 0,-9 10-1 0 0,12-13 674 0 0,13-10-430 0 0,-7 4-590 0 0,13-11 140 0 0,-1-1 1 0 0,0 0-1 0 0,-1-1 0 0 0,22-35 1 0 0,36-79-25 0 0,-10-4-659 0 0,46-151 0 0 0,-107 282 365 0 0,6-18-431 0 0,6-31 0 0 0,-12 47 355 0 0,0 0 0 0 0,-1 0 0 0 0,1 0 0 0 0,-1 0 0 0 0,0 0-1 0 0,0 0 1 0 0,-1 0 0 0 0,1 0 0 0 0,-1 0 0 0 0,0 0 0 0 0,-1 0-1 0 0,-1-6 1 0 0,2 10 68 0 0,0-1 0 0 0,1 1-1 0 0,-1 0 1 0 0,0-1 0 0 0,0 1-1 0 0,0 0 1 0 0,0 0 0 0 0,-1-1 0 0 0,1 1-1 0 0,0 0 1 0 0,0 0 0 0 0,-1 0-1 0 0,1 0 1 0 0,0 1 0 0 0,-1-1-1 0 0,1 0 1 0 0,-1 1 0 0 0,1-1 0 0 0,-1 1-1 0 0,-1-1 1 0 0,0 0 7 0 0,0 1-1 0 0,0 0 1 0 0,0 0-1 0 0,0 0 1 0 0,0 1 0 0 0,0-1-1 0 0,0 1 1 0 0,0-1-1 0 0,0 1 1 0 0,-3 2-1 0 0,-3 0 8 0 0,1 2-1 0 0,0-1 0 0 0,0 1 0 0 0,0 0 0 0 0,1 1 0 0 0,-9 7 0 0 0,2 1 20 0 0,1 1 0 0 0,1 0 0 0 0,0 0 1 0 0,-10 20-1 0 0,-35 72 109 0 0,23-39 38 0 0,13-25 16 0 0,-32 91 0 0 0,0 51 266 0 0,-16 44 251 0 0,-50 48-265 0 0,83-210-284 0 0,-85 121 0 0 0,31-62-1 0 0,-29 38-22 0 0,117-161-46 0 0,-10 14-208 0 0,12-17 158 0 0,0 0-1 0 0,0 0 1 0 0,0 0 0 0 0,0 0 0 0 0,0 0 0 0 0,0 0 0 0 0,0 0-1 0 0,0 0 1 0 0,0 0 0 0 0,0 0 0 0 0,0 0 0 0 0,0 0 0 0 0,0 0-1 0 0,0 0 1 0 0,0 0 0 0 0,0 0 0 0 0,1 0 0 0 0,-1 0 0 0 0,0 0-1 0 0,0 0 1 0 0,0 0 0 0 0,0 0 0 0 0,0 0 0 0 0,0 0 0 0 0,0 0-1 0 0,0 0 1 0 0,0 0 0 0 0,0 0 0 0 0,0 0 0 0 0,0 0 0 0 0,0 0-1 0 0,0 0 1 0 0,0 0 0 0 0,0 0 0 0 0,0 0 0 0 0,0 0 0 0 0,0 0-1 0 0,0 0 1 0 0,0 0 0 0 0,0 0 0 0 0,0 0 0 0 0,0 0 0 0 0,0 0-1 0 0,0 0 1 0 0,0 0 0 0 0,1 0 0 0 0,-1 0 0 0 0,0 0 0 0 0,0 0-1 0 0,0 1 1 0 0,0-1 0 0 0,0 0 0 0 0,0 0 0 0 0,0 0 0 0 0,0 0-1 0 0,0 0 1 0 0,0 0 0 0 0,-1 0 0 0 0,1 0 0 0 0,0 0 0 0 0,11-7-224 0 0,54-50-1057 0 0,-52 45 729 0 0,19-19-859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25 194 16127 0 0,'-8'1'1460'0'0,"0"-2"-1204"0"0,-1-1 1756 0 0,11 1-1875 0 0,1 1-1 0 0,-1-1 1 0 0,0 0-1 0 0,1 0 1 0 0,-1 0-1 0 0,0-1 0 0 0,0 1 1 0 0,3-2-1 0 0,5-4 42 0 0,46-21 21 0 0,0 2 1 0 0,2 2 0 0 0,1 3 0 0 0,1 3-1 0 0,119-20 1 0 0,-53 22-4017 0 0,-103 14 2350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10135 0 0,'0'0'778'0'0,"0"-1"-506"0"0,-3-5-103 0 0,3 4 547 0 0,1 0 661 0 0,-1 2-1331 0 0,0 0-1 0 0,0-1 1 0 0,0 1 0 0 0,0 0 0 0 0,0 0 0 0 0,0 0 0 0 0,0 0 0 0 0,0 0 0 0 0,0-1 0 0 0,0 1 0 0 0,0 0-1 0 0,1 0 1 0 0,-1 0 0 0 0,0 0 0 0 0,0 0 0 0 0,0-1 0 0 0,0 1 0 0 0,0 0 0 0 0,0 0 0 0 0,0 0 0 0 0,0 0-1 0 0,0 0 1 0 0,1 0 0 0 0,-1 0 0 0 0,0 0 0 0 0,0-1 0 0 0,0 1 0 0 0,0 0 0 0 0,0 0 0 0 0,0 0 0 0 0,1 0-1 0 0,-1 0 1 0 0,0 0 0 0 0,0 0 0 0 0,0 0 0 0 0,0 0 0 0 0,0 0 0 0 0,1 0 0 0 0,-1 0 0 0 0,0 0 0 0 0,36 9 719 0 0,-28-8-512 0 0,-1 1 0 0 0,0-1 0 0 0,0 1 0 0 0,0 1 0 0 0,0 0 0 0 0,0-1-1 0 0,0 2 1 0 0,-1-1 0 0 0,10 7 0 0 0,-7-2-46 0 0,-1 0-1 0 0,0 0 0 0 0,-1 0 0 0 0,10 14 1 0 0,-13-16-201 0 0,-1-1 1 0 0,0 1-1 0 0,0 0 0 0 0,-1 0 1 0 0,0 0-1 0 0,0 0 1 0 0,0 1-1 0 0,-1-1 1 0 0,1 9-1 0 0,0 6-112 0 0,10 72-1788 0 0,-8-78 102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7831 0 0,'0'0'603'0'0,"-6"7"-184"0"0,-6 7 1915 0 0,-24 19 0 0 0,-47 27-1032 0 0,-198 106-758 0 0,256-153-824 0 0,-46 17 1 0 0,58-25 161 0 0,0-1 0 0 0,-1-1 1 0 0,1 0-1 0 0,-1-1 1 0 0,-21 1-1 0 0,33-2 60 0 0,0-1 0 0 0,0-1 0 0 0,-1 1 0 0 0,1 0 1 0 0,0 0-1 0 0,0-1 0 0 0,0 1 0 0 0,0-1 0 0 0,0 0 0 0 0,0 1 0 0 0,0-1 1 0 0,0 0-1 0 0,0 0 0 0 0,0-1 0 0 0,0 1 0 0 0,-3-3 0 0 0,5 3 21 0 0,-1 0 0 0 0,0 0 0 0 0,1 0-1 0 0,-1-1 1 0 0,0 1 0 0 0,1 0 0 0 0,0 0 0 0 0,-1-1-1 0 0,1 1 1 0 0,0 0 0 0 0,0-1 0 0 0,-1 1 0 0 0,1 0-1 0 0,0-1 1 0 0,0 1 0 0 0,0 0 0 0 0,1-1 0 0 0,-1 1-1 0 0,0 0 1 0 0,0-1 0 0 0,1 1 0 0 0,-1 0 0 0 0,1 0-1 0 0,-1-1 1 0 0,1 1 0 0 0,0 0 0 0 0,-1 0 0 0 0,2-1-1 0 0,0-2 99 0 0,1 0-1 0 0,0 0 1 0 0,0 1 0 0 0,0-1-1 0 0,0 1 1 0 0,1 0-1 0 0,-1 0 1 0 0,1 0-1 0 0,0 0 1 0 0,0 0-1 0 0,0 1 1 0 0,0 0 0 0 0,0 0-1 0 0,1 0 1 0 0,-1 1-1 0 0,1-1 1 0 0,-1 1-1 0 0,9-1 1 0 0,-11 1 760 0 0,8 26 1397 0 0,-10-20-2073 0 0,0 0 0 0 0,0 0-1 0 0,0 0 1 0 0,-1 0 0 0 0,0-1 0 0 0,0 1 0 0 0,-3 8 0 0 0,-14 33 441 0 0,11-31-426 0 0,7-14-155 0 0,-61 152 1092 0 0,49-117-871 0 0,1 1-1 0 0,-7 49 1 0 0,17-81-215 0 0,0 17 47 0 0,1-22-60 0 0,0 1 0 0 0,0-1 0 0 0,1 0 0 0 0,-1 0 0 0 0,0 1 0 0 0,0-1 0 0 0,0 0 0 0 0,0 1 0 0 0,1-1 0 0 0,-1 0 0 0 0,0 0 1 0 0,0 1-1 0 0,1-1 0 0 0,-1 0 0 0 0,0 0 0 0 0,1 0 0 0 0,-1 0 0 0 0,0 1 0 0 0,0-1 0 0 0,1 0 0 0 0,-1 0 0 0 0,0 0 0 0 0,1 0 0 0 0,-1 0 0 0 0,0 0 0 0 0,1 0 0 0 0,-1 0 0 0 0,0 0 1 0 0,1 0-1 0 0,-1 0 0 0 0,0 0 0 0 0,1 0 0 0 0,-1 0 0 0 0,0 0 0 0 0,1 0 0 0 0,11-2-277 0 0,4-5-859 0 0,3-3-358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126 226 10135 0 0,'0'0'6011'0'0,"-11"0"-3188"0"0,8 2-2754 0 0,0-1 1 0 0,-1 1 0 0 0,1 0 0 0 0,0 1-1 0 0,0-1 1 0 0,0 0 0 0 0,1 1 0 0 0,-1 0-1 0 0,0-1 1 0 0,1 1 0 0 0,0 0 0 0 0,0 0-1 0 0,-3 5 1 0 0,-2 6-59 0 0,1 0 0 0 0,-5 16 0 0 0,-2 3 250 0 0,2-4 85 0 0,-9 35-1 0 0,16-50-172 0 0,4-12 46 0 0,0-1-216 0 0,-1-1 40 0 0,1 0 0 0 0,0 1 1 0 0,0-1-1 0 0,0 0 0 0 0,0 1 0 0 0,0-1 0 0 0,0 0 0 0 0,0 1 1 0 0,0-1-1 0 0,0 0 0 0 0,0 1 0 0 0,0-1 0 0 0,0 0 0 0 0,0 1 1 0 0,0-1-1 0 0,0 0 0 0 0,0 1 0 0 0,0-1 0 0 0,0 0 0 0 0,0 1 1 0 0,0-1-1 0 0,1 0 0 0 0,-1 1 0 0 0,0-1 0 0 0,0 0 0 0 0,0 0 0 0 0,1 1 1 0 0,-1-1-1 0 0,0 0 0 0 0,0 0 0 0 0,1 1 0 0 0,-1-1 0 0 0,0 0 1 0 0,0 0-1 0 0,1 0 0 0 0,-1 0 0 0 0,0 1 0 0 0,1-1 0 0 0,-1 0 1 0 0,0 0-1 0 0,1 0 0 0 0,-1 0 0 0 0,0 0 0 0 0,1 0 0 0 0,-1 0 1 0 0,0 0-1 0 0,1 0 0 0 0,-1 0 0 0 0,0 0 0 0 0,1 0 0 0 0,-1 0 0 0 0,0 0 1 0 0,1 0-1 0 0,-1 0 0 0 0,0 0 0 0 0,1 0 0 0 0,-1-1 0 0 0,7 0 24 0 0,0 0-1 0 0,-1 0 0 0 0,1-1 0 0 0,0 0 0 0 0,-1-1 0 0 0,0 1 0 0 0,1-1 1 0 0,-1 0-1 0 0,0-1 0 0 0,-1 0 0 0 0,9-6 0 0 0,6-7-17 0 0,30-34-1 0 0,-16 16 21 0 0,34-29-148 0 0,87-64-1 0 0,-125 106-820 0 0,1 2 0 0 0,1 1-1 0 0,1 1 1 0 0,0 2 0 0 0,68-23-1 0 0,-58 29-3337 0 0,-41 10 2954 0 0,5 8-4846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11887 0 0,'0'0'1083'0'0,"0"2"-891"0"0,1 2-54 0 0,0 1 1 0 0,0-1-1 0 0,-1 0 1 0 0,1 1-1 0 0,-1-1 0 0 0,0 0 1 0 0,-1 0-1 0 0,1 1 1 0 0,-1-1-1 0 0,1 0 1 0 0,-1 0-1 0 0,-1 1 0 0 0,1-1 1 0 0,0 0-1 0 0,-4 6 1 0 0,-9 21 447 0 0,-1 0 0 0 0,-22 33 1 0 0,-44 54 762 0 0,21-32-472 0 0,40-55-607 0 0,-66 102 598 0 0,65-97-650 0 0,-29 68 1 0 0,49-101-193 0 0,0 0 0 0 0,-1 0 0 0 0,1 0 0 0 0,0 0 0 0 0,1 1 1 0 0,-1-1-1 0 0,1 0 0 0 0,-1 0 0 0 0,1 1 0 0 0,0-1 1 0 0,0 0-1 0 0,0 0 0 0 0,1 4 0 0 0,4 2 72 0 0,-3-8-158 0 0,-1 0 0 0 0,1 0 1 0 0,0 0-1 0 0,0 0 0 0 0,0 0 1 0 0,0 0-1 0 0,-1-1 1 0 0,1 1-1 0 0,0-1 0 0 0,3 1 1 0 0,13 1-4051 0 0,-16-2 3046 0 0,19 2-5620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63 10591 0 0,'0'0'488'0'0,"-1"1"-12"0"0,-4 4-230 0 0,0 1 0 0 0,1 0 0 0 0,0 1 0 0 0,0-1 1 0 0,0 0-1 0 0,1 1 0 0 0,0 0 0 0 0,1 0 0 0 0,-1 0 0 0 0,1 0 0 0 0,-2 15 0 0 0,2-5 748 0 0,0 0 0 0 0,2 0 1 0 0,0 1-1 0 0,2 19 0 0 0,0-28-880 0 0,0 0 0 0 0,0 0 1 0 0,1 0-1 0 0,0 0 0 0 0,1 0 0 0 0,0-1 0 0 0,0 0 0 0 0,1 1 0 0 0,0-1 0 0 0,0-1 0 0 0,1 1 0 0 0,0-1 0 0 0,0 0 1 0 0,1-1-1 0 0,-1 1 0 0 0,14 8 0 0 0,-14-10-287 0 0,1-1 1 0 0,0 1-1 0 0,0-1 0 0 0,0 0 1 0 0,1-1-1 0 0,-1 0 0 0 0,1 0 1 0 0,0-1-1 0 0,0 0 0 0 0,0 0 1 0 0,0 0-1 0 0,0-1 0 0 0,0-1 1 0 0,0 1-1 0 0,0-1 0 0 0,1-1 1 0 0,-1 0-1 0 0,0 0 1 0 0,10-3-1 0 0,-5-1-2295 0 0,-2 0-3391 0 0</inkml:trace>
  <inkml:trace contextRef="#ctx0" brushRef="#br0" timeOffset="1">461 43 2303 0 0,'11'-42'10116'0'0,"-20"52"-8544"0"0,-11 17 301 0 0,-29 60 0 0 0,29-51-1153 0 0,-189 391 2950 0 0,144-288-3294 0 0,-13 31-104 0 0,74-161-242 0 0,0 1 1 0 0,1 0-1 0 0,0 0 0 0 0,1 0 1 0 0,0 0-1 0 0,-1 18 0 0 0,3-27-89 0 0,1 0 0 0 0,-1-1 0 0 0,1 1 0 0 0,0 0 0 0 0,-1 0 0 0 0,1-1 0 0 0,0 1 0 0 0,0 0 0 0 0,0-1 0 0 0,-1 1 0 0 0,1 0 1 0 0,0-1-1 0 0,0 0 0 0 0,0 1 0 0 0,0-1 0 0 0,0 1 0 0 0,0-1 0 0 0,0 0 0 0 0,0 0 0 0 0,0 0 0 0 0,2 1 0 0 0,13-1-5214 0 0,2-3-1785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8751 0 0,'-2'1'674'0'0,"-8"0"-475"0"0,9-1 81 0 0,0 0 1 0 0,0 0 0 0 0,0 0-1 0 0,0 0 1 0 0,0 0 0 0 0,0 1-1 0 0,0-1 1 0 0,0 0 0 0 0,1 1-1 0 0,-1-1 1 0 0,0 1-1 0 0,0-1 1 0 0,0 1 0 0 0,1-1-1 0 0,-2 2 1 0 0,1 4 374 0 0,1 1 0 0 0,0-1 1 0 0,0 1-1 0 0,0 0 0 0 0,1-1 0 0 0,0 1 0 0 0,1-1 0 0 0,2 9 1 0 0,22 53-1265 0 0,-12-36 1062 0 0,2 10-331 0 0,18 41 435 0 0,33 129 0 0 0,-60-183-418 0 0,-2 0-1 0 0,-1 0 0 0 0,-1 1 0 0 0,-1-1 0 0 0,-2 1 1 0 0,-1 0-1 0 0,-1-1 0 0 0,-10 47 0 0 0,6-52-61 0 0,-1 0 0 0 0,-1 0 1 0 0,-1-1-1 0 0,-1 1 0 0 0,-1-2 0 0 0,-1 0 0 0 0,-1 0 0 0 0,-1-1 0 0 0,0-1 1 0 0,-2 0-1 0 0,0-1 0 0 0,-2-1 0 0 0,-19 17 0 0 0,13-20-1 0 0,-2 0 8 0 0,25-14-409 0 0,2-4-1040 0 0,5-7-417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14855 0 0,'-2'0'680'0'0,"-23"-5"1926"0"0,27 4-1684 0 0,113-25 1721 0 0,-35 7-2094 0 0,-27 6-314 0 0,-26 6-385 0 0,1 1 0 0 0,-1 1 0 0 0,1 2 0 0 0,54-1 0 0 0,-71 4-1559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18775 0 0,'0'0'1699'0'0,"2"0"-1399"0"0,109-19 1528 0 0,148-45 1 0 0,-231 54-3393 0 0,-1-1-3577 0 0,-2 0-2466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 7831 0 0,'0'0'967'0'0,"-16"-4"3108"0"0,4 5-3913 0 0,0 0 1 0 0,0 0 0 0 0,0 2 0 0 0,1-1 0 0 0,-1 2-1 0 0,1-1 1 0 0,0 2 0 0 0,-1-1 0 0 0,2 1-1 0 0,-18 12 1 0 0,1 0-46 0 0,19-13-63 0 0,0 1 0 0 0,0 1 0 0 0,0-1-1 0 0,1 1 1 0 0,-12 13 0 0 0,-1 8 261 0 0,1 1 0 0 0,1 1 0 0 0,-19 43 0 0 0,28-52-224 0 0,-15 29 167 0 0,2 1 0 0 0,2 1 0 0 0,3 1-1 0 0,-11 55 1 0 0,26-95-200 0 0,0 0 0 0 0,0 0 0 0 0,2 0 0 0 0,-1 0 0 0 0,1 0 0 0 0,3 19 0 0 0,-2-27-43 0 0,0 0 0 0 0,0 0 0 0 0,0 0-1 0 0,0-1 1 0 0,1 1 0 0 0,-1 0 0 0 0,1-1-1 0 0,0 1 1 0 0,0-1 0 0 0,0 0 0 0 0,1 1-1 0 0,-1-1 1 0 0,1 0 0 0 0,0-1 0 0 0,0 1-1 0 0,0 0 1 0 0,0-1 0 0 0,0 0-1 0 0,0 1 1 0 0,1-1 0 0 0,-1 0 0 0 0,1-1-1 0 0,5 3 1 0 0,0-2 7 0 0,-1 0 1 0 0,1 0-1 0 0,0-1 0 0 0,0 0 0 0 0,-1-1 0 0 0,14 0 0 0 0,54-10-353 0 0,-67 9 166 0 0,30-6-491 0 0,2-2-43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13415 0 0,'0'0'2435'0'0,"1"2"-1902"0"0,12 19 94 0 0,1-1 0 0 0,30 35-1 0 0,42 33 905 0 0,-30-33-766 0 0,-22-20-385 0 0,-1 3 0 0 0,-1 0 0 0 0,28 47 0 0 0,38 69-71 0 0,-94-147-300 0 0,-2-4-9 0 0,0 0 0 0 0,0 0 1 0 0,0-1-1 0 0,0 1 0 0 0,1-1 0 0 0,-1 0 1 0 0,1 1-1 0 0,-1-1 0 0 0,4 2 0 0 0,3 0-144 0 0,-8-5-34 0 0,1 1 0 0 0,-1-1 0 0 0,0 1-1 0 0,0-1 1 0 0,1 1 0 0 0,-1-1 0 0 0,0 0 0 0 0,0 0 0 0 0,0 0-1 0 0,1 0 1 0 0,-1 0 0 0 0,0 0 0 0 0,0 0 0 0 0,-1 0-1 0 0,1 0 1 0 0,0 0 0 0 0,0 0 0 0 0,0-1 0 0 0,-1 1 0 0 0,1 0-1 0 0,0-2 1 0 0,4-11-6582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23 6447 0 0,'0'0'499'0'0,"-10"-12"-82"0"0,9 11-179 0 0,0 0 0 0 0,-1 0-1 0 0,1 0 1 0 0,0 0-1 0 0,0 0 1 0 0,-1 0-1 0 0,1 1 1 0 0,0-1 0 0 0,-1 1-1 0 0,1-1 1 0 0,-1 1-1 0 0,1-1 1 0 0,-1 1 0 0 0,1 0-1 0 0,0 0 1 0 0,-1 0-1 0 0,1 0 1 0 0,-1 0 0 0 0,1 0-1 0 0,-1 0 1 0 0,1 0-1 0 0,-1 0 1 0 0,1 1-1 0 0,-1-1 1 0 0,1 1 0 0 0,-1-1-1 0 0,1 1 1 0 0,0-1-1 0 0,-2 2 1 0 0,-5 3-9 0 0,1 0-1 0 0,-1 0 1 0 0,-12 12 0 0 0,5-3 220 0 0,-94 73 595 0 0,-150 159 0 0 0,183-154-733 0 0,4-3-124 0 0,60-76-254 0 0,-1 0-1 0 0,0-1 0 0 0,-1-1 1 0 0,-20 14-1 0 0,-44 21-552 0 0,74-43 578 0 0,6-2 19 0 0,4-1-41 0 0,37-17-540 0 0,-13 3 253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82 10479 0 0,'-1'1'480'0'0,"-39"30"5855"0"0,53-30-5070 0 0,3-1-826 0 0,-1-1 0 0 0,0-1 1 0 0,0-1-1 0 0,0 0 0 0 0,-1 0 0 0 0,18-8 0 0 0,29-6 360 0 0,56-4 91 0 0,15-4-612 0 0,33-3-1993 0 0,-162 28 1496 0 0,-1-1-745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8287 0 0,'0'0'756'0'0,"-2"0"-622"0"0,1 0-55 0 0,0 0-1 0 0,0 0 1 0 0,0 0 0 0 0,0 0 0 0 0,0 1 0 0 0,0-1-1 0 0,0 0 1 0 0,0 0 0 0 0,0 1 0 0 0,0-1 0 0 0,0 1-1 0 0,0-1 1 0 0,0 1 0 0 0,0-1 0 0 0,0 1 0 0 0,0 0 0 0 0,0-1-1 0 0,1 1 1 0 0,-1 0 0 0 0,0 0 0 0 0,0-1 0 0 0,1 1-1 0 0,-1 0 1 0 0,1 0 0 0 0,-2 2 0 0 0,1 0 358 0 0,0 0-1 0 0,0 0 1 0 0,0 0 0 0 0,1 1-1 0 0,-1-1 1 0 0,0 3 0 0 0,1 1 141 0 0,-2 11-47 0 0,2 0-1 0 0,0 0 1 0 0,0 0 0 0 0,2 0 0 0 0,5 24 0 0 0,2 25 418 0 0,-8-39-717 0 0,-1 0-1 0 0,-2 0 0 0 0,-1 0 1 0 0,0-1-1 0 0,-3 1 1 0 0,-14 48-1 0 0,4-9-1688 0 0,14-56-166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61 115 1839 0 0,'0'0'83'0'0,"1"1"-6"0"0,10 28 5870 0 0,-11-29-5717 0 0,0 1 1 0 0,1 0-1 0 0,-1-1 0 0 0,0 1 0 0 0,0 0 1 0 0,0-1-1 0 0,0 1 0 0 0,1 0 1 0 0,-1-1-1 0 0,0 1 0 0 0,1-1 0 0 0,-1 1 1 0 0,0-1-1 0 0,1 1 0 0 0,-1-1 0 0 0,1 1 1 0 0,-1-1-1 0 0,1 1 0 0 0,-1-1 1 0 0,1 1-1 0 0,0-1 0 0 0,13 10 1175 0 0,-11-8-1162 0 0,1-1 1 0 0,0 0-1 0 0,0 0 1 0 0,-1 0 0 0 0,1-1-1 0 0,0 1 1 0 0,0-1-1 0 0,0 0 1 0 0,0 0 0 0 0,-1 0-1 0 0,1-1 1 0 0,0 1-1 0 0,0-1 1 0 0,6-2 0 0 0,4-1 310 0 0,-1-1 0 0 0,21-10 1 0 0,1-2-197 0 0,1-3-1 0 0,50-36 1 0 0,-82 53-358 0 0,0-1 0 0 0,0-1 0 0 0,0 1 0 0 0,5-8 0 0 0,-3-1-226 0 0,-9 5-103 0 0,2 8 297 0 0,1 0 0 0 0,-1-1 0 0 0,0 1 0 0 0,0-1-1 0 0,0 1 1 0 0,0 0 0 0 0,1 0 0 0 0,-1-1 0 0 0,0 1-1 0 0,0 0 1 0 0,0 0 0 0 0,-1 0 0 0 0,-4 1-47 0 0,1-1 0 0 0,-1 1 0 0 0,1 1 0 0 0,-1-1 0 0 0,1 1 0 0 0,0 0 0 0 0,0 0 0 0 0,0 0 0 0 0,-5 4 0 0 0,-5 2 37 0 0,-22 18-1 0 0,-8 14 223 0 0,-49 53 0 0 0,67-65-53 0 0,16-17-74 0 0,-10 11 133 0 0,-23 30 0 0 0,39-46-140 0 0,0 1 0 0 0,1 0 0 0 0,0 0 1 0 0,0 1-1 0 0,0-1 0 0 0,1 1 0 0 0,0-1 0 0 0,1 1 0 0 0,-3 13 1 0 0,5-19-24 0 0,0 0-1 0 0,0 0 1 0 0,-1 0 0 0 0,1 0 0 0 0,1 0 0 0 0,-1 0 0 0 0,0 1 0 0 0,0-1 0 0 0,1 0 0 0 0,-1 0 0 0 0,1-1 0 0 0,0 1 0 0 0,0 0 0 0 0,-1 0 0 0 0,1 0 0 0 0,0 0 0 0 0,1 0 0 0 0,1 2 0 0 0,-1-2 10 0 0,0 0 0 0 0,0 0 0 0 0,1-1 0 0 0,-1 1 1 0 0,1-1-1 0 0,-1 1 0 0 0,1-1 0 0 0,0 0 0 0 0,0 0 0 0 0,-1 0 0 0 0,6 1 0 0 0,5 0-33 0 0,0 0 1 0 0,0-2-1 0 0,0 1 1 0 0,20-3-1 0 0,-33 2-3 0 0,24-2-1065 0 0,-1-2 0 0 0,25-6 0 0 0,-26 5-534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23 14279 0 0,'10'-14'655'0'0,"-8"11"-12"0"0,-10 0-369 0 0,7 3-267 0 0,1 0-1 0 0,-1-1 1 0 0,0 1 0 0 0,0 0 0 0 0,0 0 0 0 0,1-1 0 0 0,-1 1 0 0 0,0 0 0 0 0,0 0 0 0 0,0 0 0 0 0,0 0-1 0 0,1 0 1 0 0,-2 0 0 0 0,-3 1 200 0 0,0 1-1 0 0,0 0 0 0 0,0-1 0 0 0,0 2 1 0 0,1-1-1 0 0,-1 0 0 0 0,1 1 1 0 0,-1 0-1 0 0,1 0 0 0 0,0 1 1 0 0,0-1-1 0 0,-5 7 0 0 0,-6 7 129 0 0,-19 27-1 0 0,31-40-349 0 0,-15 22 108 0 0,2 1 1 0 0,0 0-1 0 0,2 1 0 0 0,1 0 0 0 0,1 1 0 0 0,1 0 1 0 0,2 1-1 0 0,1 1 0 0 0,-4 36 0 0 0,3 7-6 0 0,-11 72-1120 0 0,14-127-3653 0 0,-2-1-1586 0 0</inkml:trace>
  <inkml:trace contextRef="#ctx0" brushRef="#br0" timeOffset="1">1 929 12895 0 0,'0'0'4938'0'0,"2"-1"-3800"0"0,81-36 531 0 0,93-37-655 0 0,-173 73-1001 0 0,389-130 904 0 0,-384 129-1085 0 0,-1 0-1 0 0,1 0 1 0 0,-1 1-1 0 0,1 0 1 0 0,0 1-1 0 0,0 0 1 0 0,-1 0-1 0 0,1 1 1 0 0,10 1-1 0 0,-15-1-1491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62 126 12463 0 0,'-4'1'123'0'0,"-1"0"-1"0"0,1 0 1 0 0,-1 0-1 0 0,0-1 1 0 0,1 1-1 0 0,-1-1 0 0 0,0 0 1 0 0,1-1-1 0 0,-1 1 1 0 0,1-1-1 0 0,-8-2 3035 0 0,20-14-1262 0 0,-4 13-1751 0 0,-1 1-1 0 0,0 0 1 0 0,1 0 0 0 0,0 1-1 0 0,-1-1 1 0 0,1 1 0 0 0,7-4-1 0 0,33-11 270 0 0,-30 12-242 0 0,30-11 278 0 0,0 3 0 0 0,1 2 0 0 0,56-7 0 0 0,-96 17-405 0 0,0 0 0 0 0,1 1 0 0 0,-1-1 0 0 0,0 1 0 0 0,0 1 0 0 0,1-1 0 0 0,-1 1 0 0 0,0 0 0 0 0,0 0 0 0 0,0 0 0 0 0,0 1 0 0 0,0 0 0 0 0,8 4 0 0 0,-5 2 36 0 0,-7-7-78 0 0,0 2-1 0 0,-1-1 0 0 0,1 0 1 0 0,-1 0-1 0 0,0 0 1 0 0,0 0-1 0 0,0 0 0 0 0,0 0 1 0 0,0 0-1 0 0,0 0 1 0 0,0 0-1 0 0,-1 0 1 0 0,1 0-1 0 0,-1 0 0 0 0,1 0 1 0 0,-1 0-1 0 0,0 0 1 0 0,0 0-1 0 0,0 0 0 0 0,0 0 1 0 0,0 0-1 0 0,-3 2 1 0 0,-2 5 26 0 0,-1 0 0 0 0,-16 14 0 0 0,-125 96 60 0 0,20-20-37 0 0,86-53-51 0 0,37-38 0 0 0,2 2 0 0 0,5 0 0 0 0,-1-9 8 0 0,1 1 1 0 0,-1 0-1 0 0,1-1 0 0 0,-1 1 1 0 0,1-1-1 0 0,0 0 0 0 0,-1 1 1 0 0,1-1-1 0 0,0 0 0 0 0,0 0 1 0 0,0 0-1 0 0,0-1 0 0 0,0 1 1 0 0,0 0-1 0 0,0-1 0 0 0,1 1 0 0 0,2-1 1 0 0,4 2 69 0 0,0-2 1 0 0,16 0-1 0 0,29-4 323 0 0,60-13-1 0 0,-30 3-434 0 0,-61 11-1157 0 0,0-1 0 0 0,0-2 0 0 0,-1 0 0 0 0,33-14 1 0 0,-39 13-264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3223 0 0,'-7'-2'283'0'0,"6"1"10"0"0,0 1 0 0 0,0-1 0 0 0,0 1 0 0 0,0-1 0 0 0,0 1 0 0 0,0 0 0 0 0,0 0 0 0 0,0-1 0 0 0,0 1 0 0 0,0 0 0 0 0,0 0 0 0 0,0 0 0 0 0,0 0 0 0 0,0 0 0 0 0,0 0-1 0 0,0 0 1 0 0,0 1 0 0 0,0-1 0 0 0,0 0 0 0 0,0 1 0 0 0,0-1 0 0 0,0 0 0 0 0,0 1 0 0 0,0-1 0 0 0,0 1 0 0 0,0 0 0 0 0,0-1 0 0 0,1 1 0 0 0,-1 0 0 0 0,-1 1 0 0 0,0-1-390 0 0,2 0 175 0 0,-1 0-1 0 0,1-1 1 0 0,0 1-1 0 0,-1 0 1 0 0,1 0-1 0 0,0-1 0 0 0,-1 1 1 0 0,1 0-1 0 0,0 0 1 0 0,0 0-1 0 0,0-1 1 0 0,0 1-1 0 0,0 0 1 0 0,0 0-1 0 0,0 0 0 0 0,0 0 1 0 0,0-1-1 0 0,0 2 1 0 0,5 16 536 0 0,-4-15-365 0 0,3 6 54 0 0,0 0 0 0 0,0 0 1 0 0,0 0-1 0 0,1-1 0 0 0,1 0 0 0 0,-1 0 0 0 0,1 0 1 0 0,9 8-1 0 0,62 53 874 0 0,-59-54-931 0 0,10 9 91 0 0,-1 0-1 0 0,-1 2 1 0 0,-1 1-1 0 0,32 45 1 0 0,-48-58-237 0 0,0 1 0 0 0,0 0 0 0 0,-2 1 0 0 0,0-1 0 0 0,-1 1 0 0 0,0 1 1 0 0,-1-1-1 0 0,-1 1 0 0 0,-1 0 0 0 0,0 0 0 0 0,0 30 0 0 0,-4-25-23 0 0,0 0 0 0 0,-2 0 1 0 0,0 0-1 0 0,-1 0 0 0 0,-15 41 1 0 0,13-46-46 0 0,-2 0 0 0 0,0 0 0 0 0,0-1 0 0 0,-2 0 1 0 0,0-1-1 0 0,0 0 0 0 0,-21 21 0 0 0,0-5-82 0 0,-2-2-1 0 0,-1-1 0 0 0,-1-2 0 0 0,-1-1 1 0 0,-51 26-1 0 0,67-40-771 0 0,18-10 128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43 10423 0 0,'46'-42'6967'0'0,"-47"44"-6791"0"0,-21 30 300 0 0,-36 39 1 0 0,1-2-77 0 0,55-67-387 0 0,-139 192 582 0 0,109-145-532 0 0,3 2-1 0 0,-26 58 1 0 0,49-96-26 0 0,1 0 0 0 0,1 0-1 0 0,0 0 1 0 0,1 1 0 0 0,0-1-1 0 0,1 1 1 0 0,-1 21 0 0 0,3-27-12 0 0,1-1 1 0 0,0 1-1 0 0,0 0 1 0 0,0-1-1 0 0,1 1 1 0 0,0-1-1 0 0,0 1 1 0 0,1-1-1 0 0,0 0 1 0 0,0 0-1 0 0,1 0 1 0 0,0-1-1 0 0,0 1 1 0 0,10 11-1 0 0,-6-10-35 0 0,1 0 0 0 0,-1 0 0 0 0,2-1-1 0 0,-1 0 1 0 0,1-1 0 0 0,0 0 0 0 0,0 0 0 0 0,13 4-1 0 0,-16-7-473 0 0,0-1 0 0 0,0 0-1 0 0,0 0 1 0 0,13 1 0 0 0,-8-3-3960 0 0,-1-2-1343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0,'0'0'498'0'0,"0"2"-406"0"0,0 17 5793 0 0,4 36 0 0 0,4-23-4450 0 0,2-4-936 0 0,1-1 0 0 0,1 0 0 0 0,2-1 1 0 0,20 31-1 0 0,20 24-1432 0 0,-52-78 630 0 0,-1-1 6 0 0,0 0 1 0 0,1 0-1 0 0,-1 0 0 0 0,1-1 0 0 0,-1 1 1 0 0,1 0-1 0 0,0-1 0 0 0,3 3 0 0 0,2 0-1679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7831 0 0,'0'0'356'0'0,"0"-2"-6"0"0,-3-5 5892 0 0,1 9-6089 0 0,0-1 0 0 0,1 1 0 0 0,-1 0 0 0 0,1 0 0 0 0,-1 0 0 0 0,1 1 0 0 0,-2 2-1 0 0,3-4-91 0 0,-10 20 427 0 0,2 0-1 0 0,0 1 1 0 0,-7 35 0 0 0,0-3 73 0 0,-3-1-78 0 0,-3 0 0 0 0,-3-2 0 0 0,-1-1 0 0 0,-37 54 0 0 0,21-38-171 0 0,-153 258 705 0 0,175-290-916 0 0,2 1 1 0 0,2 1-1 0 0,-18 57 0 0 0,30-81 67 0 0,1-1-1 0 0,0 1 0 0 0,-1 17 0 0 0,3-24-357 0 0,0 0 0 0 0,0 0 0 0 0,1-1 0 0 0,1 8 0 0 0,-1-9-566 0 0,0 0 0 0 0,0-1-1 0 0,0 1 1 0 0,0 0 0 0 0,1 0-1 0 0,-1 0 1 0 0,4 3 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46 114 9671 0 0,'-2'-1'748'0'0,"-19"-3"-1001"0"0,9 2 1926 0 0,1 0 6807 0 0,34 4-8165 0 0,-1-2-1 0 0,1 0 1 0 0,-1-1 0 0 0,1-2-1 0 0,24-5 1 0 0,-4 2-171 0 0,154-35 173 0 0,-127 24-120 0 0,128-13 1 0 0,-177 31-774 0 0,-19-1-100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209 158 12439 0 0,'-43'-21'1126'0'0,"36"16"-770"0"0,6 5 485 0 0,0 2-508 0 0,1 0 0 0 0,-1 0 0 0 0,0 0-1 0 0,0 0 1 0 0,0 0 0 0 0,0 0 0 0 0,-2 3 0 0 0,-3 5 295 0 0,-30 73 976 0 0,-30 98 1 0 0,55-143-1144 0 0,2-1 1 0 0,2 1-1 0 0,1 1 1 0 0,2-1 0 0 0,1 52-1 0 0,3-77-638 0 0,1 0-1 0 0,0 0 1 0 0,5 18-1 0 0,-5-28 30 0 0,0 0 0 0 0,-1 0-1 0 0,1 0 1 0 0,0 0 0 0 0,1 0-1 0 0,-1-1 1 0 0,1 1 0 0 0,-1 0 0 0 0,1-1-1 0 0,0 1 1 0 0,-1-1 0 0 0,1 0-1 0 0,1 0 1 0 0,-1 1 0 0 0,0-1 0 0 0,0-1-1 0 0,1 1 1 0 0,-1 0 0 0 0,1 0-1 0 0,4 1 1 0 0,11 1-7252 0 0</inkml:trace>
  <inkml:trace contextRef="#ctx0" brushRef="#br0" timeOffset="1">1239 0 19551 0 0,'0'0'1772'0'0,"-2"2"-1458"0"0,-1 2-267 0 0,-1 0 0 0 0,1 1 0 0 0,0 0 0 0 0,0-1 0 0 0,0 1 0 0 0,1 0 0 0 0,-3 7 0 0 0,-12 42 593 0 0,8-24-519 0 0,-52 190 412 0 0,10-33-508 0 0,26-92-4375 0 0,19-78-2657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9671 0 0,'0'-1'440'0'0,"1"-4"-412"0"0,0 1-1 0 0,1 0 0 0 0,-1-1 0 0 0,1 1 0 0 0,0 0 0 0 0,0 0 1 0 0,0 0-1 0 0,4-4 0 0 0,-2 2 503 0 0,1 1 0 0 0,0 0 0 0 0,0 0 0 0 0,1 1 0 0 0,-1-1 1 0 0,1 1-1 0 0,0 0 0 0 0,7-3 0 0 0,10-3 1862 0 0,0 0 1 0 0,49-11 0 0 0,-48 14-2895 0 0,369-87 3122 0 0,-378 92-2650 0 0,0 1 0 0 0,0 1 0 0 0,0 0-1 0 0,1 1 1 0 0,-1 0 0 0 0,0 1 0 0 0,24 7 0 0 0,-37-8-1304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105 161 7831 0 0,'0'0'603'0'0,"-1"0"-396"0"0,0 0 136 0 0,0 1 1 0 0,0-1-1 0 0,0 0 1 0 0,1 0 0 0 0,-1 0-1 0 0,0-1 1 0 0,0 1-1 0 0,0 0 1 0 0,0 0-1 0 0,1 0 1 0 0,-1 0 0 0 0,0-1-1 0 0,0 1 1 0 0,1-1-1 0 0,-1 1 1 0 0,0 0-1 0 0,0-1 1 0 0,1 1 0 0 0,-1-1-1 0 0,0 1 1 0 0,1-1-1 0 0,-1 0 1 0 0,1 1-1 0 0,-1-1 1 0 0,1 0 0 0 0,-1 1-1 0 0,0-2 1 0 0,1-8 5126 0 0,2 6-6307 0 0,1 0 995 0 0,-1 1 0 0 0,1 0 0 0 0,0 0 0 0 0,0 1 0 0 0,1-1 0 0 0,-1 1 0 0 0,1-1 0 0 0,5-2 0 0 0,33-13 96 0 0,-28 12-101 0 0,48-16 148 0 0,2 2 0 0 0,0 3 0 0 0,68-9 0 0 0,-130 26 24 0 0,-3 2-315 0 0,1 1 0 0 0,0-1-1 0 0,-1 0 1 0 0,1 1 0 0 0,-1-1-1 0 0,0 0 1 0 0,0 0 0 0 0,0 0-1 0 0,0 0 1 0 0,0 0-1 0 0,0 0 1 0 0,0 0 0 0 0,-2 2-1 0 0,-23 22 103 0 0,21-22-108 0 0,-30 25 41 0 0,-2-2 1 0 0,-70 39-1 0 0,101-62-45 0 0,-35 20 32 0 0,-56 44 0 0 0,63-43-32 0 0,22-16 0 0 0,0 0 0 0 0,0 0 0 0 0,1 1 0 0 0,0 0 0 0 0,1 1 0 0 0,-12 16 0 0 0,15-14 0 0 0,7-8 0 0 0,0-2 0 0 0,1 7 11 0 0,1-8 4 0 0,-1 0-1 0 0,0 0 1 0 0,1 0 0 0 0,0 0 0 0 0,-1-1-1 0 0,1 1 1 0 0,0-1 0 0 0,0 1 0 0 0,0-1 0 0 0,0 0-1 0 0,0 0 1 0 0,0 1 0 0 0,0-2 0 0 0,3 2-1 0 0,3 1 60 0 0,0 0-1 0 0,14 2 0 0 0,-3-3 104 0 0,-1 0 1 0 0,0-1-1 0 0,26-3 0 0 0,55-9 186 0 0,-93 11-351 0 0,23-4 13 0 0,36-5 50 0 0,117-29 1 0 0,-132 23-623 0 0,38-13-1442 0 0,-74 27-1985 0 0,-5 1-1104 0 0,2-3-2190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 5063 0 0,'0'0'4659'0'0,"-10"1"-660"0"0,3 4-3700 0 0,0 1 0 0 0,1 0 0 0 0,0 0 0 0 0,0 0 0 0 0,1 1 0 0 0,0-1 0 0 0,0 1 0 0 0,-6 11 0 0 0,-29 68 1081 0 0,32-66-965 0 0,-9 18 184 0 0,-3 5-18 0 0,3 0 0 0 0,-14 55 0 0 0,30-81-384 0 0,1-17-174 0 0,0 0-1 0 0,0 1 1 0 0,0-1 0 0 0,1 0 0 0 0,-1 0-1 0 0,0 1 1 0 0,0-1 0 0 0,0 0-1 0 0,0 1 1 0 0,1-1 0 0 0,-1 0-1 0 0,0 0 1 0 0,0 0 0 0 0,1 1-1 0 0,-1-1 1 0 0,0 0 0 0 0,0 0 0 0 0,1 0-1 0 0,-1 0 1 0 0,0 1 0 0 0,1-1-1 0 0,-1 0 1 0 0,0 0 0 0 0,0 0-1 0 0,1 0 1 0 0,0 0 0 0 0,2 0 85 0 0,0 0 1 0 0,0-1-1 0 0,0 0 0 0 0,0 1 1 0 0,0-1-1 0 0,0 0 1 0 0,4-2-1 0 0,-7 3-108 0 0,39-17 177 0 0,0-2 0 0 0,-2-1 0 0 0,0-2 0 0 0,-1-1-1 0 0,-1-2 1 0 0,-2-2 0 0 0,0-1 0 0 0,-2-1 0 0 0,43-53 0 0 0,-9 11-384 0 0,-56 63-361 0 0,1 0-1 0 0,-1 1 0 0 0,1 0 1 0 0,1 0-1 0 0,18-9 1 0 0,-11 9-1026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 13415 0 0,'-1'-1'614'0'0,"-3"0"-505"0"0,0 0 0 0 0,1 0 0 0 0,-1 1 0 0 0,0-1 0 0 0,1 1 0 0 0,-1-1 0 0 0,0 1 0 0 0,0 0 0 0 0,1 1 0 0 0,-1-1 0 0 0,0 1 0 0 0,-5 1 0 0 0,7-1 13 0 0,0-1 1 0 0,-1 1-1 0 0,1 1 1 0 0,0-1-1 0 0,0 0 1 0 0,0 0-1 0 0,0 1 1 0 0,0-1-1 0 0,1 1 1 0 0,-1 0-1 0 0,0-1 1 0 0,1 1-1 0 0,-1 0 1 0 0,1 0-1 0 0,-1 0 1 0 0,1 0-1 0 0,0 0 1 0 0,0 1-1 0 0,0-1 1 0 0,0 0-1 0 0,0 4 1 0 0,-2 4 50 0 0,2 0 0 0 0,0 0 0 0 0,0 0 0 0 0,0 0 0 0 0,1 1 1 0 0,1-1-1 0 0,0 0 0 0 0,3 15 0 0 0,27 81 532 0 0,-28-95-631 0 0,16 41 312 0 0,41 78 0 0 0,38 43 275 0 0,-75-134-439 0 0,-2 0 0 0 0,29 75-1 0 0,-44-99-123 0 0,-2 1-1 0 0,0 0 0 0 0,0 0 0 0 0,-2 0 1 0 0,0 0-1 0 0,-1 0 0 0 0,0 1 0 0 0,-1-1 0 0 0,-1 0 1 0 0,-1 0-1 0 0,-4 17 0 0 0,-1-6 246 0 0,-2 0-1 0 0,-1-1 1 0 0,-1 0-1 0 0,-1-1 1 0 0,-2 0-1 0 0,-31 43 1 0 0,7-19-42 0 0,-2-1-1 0 0,-49 43 1 0 0,75-77-285 0 0,-62 65 100 0 0,75-78-149 0 0,0 0-1 0 0,0 0 1 0 0,1 0 0 0 0,-1 0-1 0 0,0 0 1 0 0,1 0-1 0 0,-1 1 1 0 0,0-1 0 0 0,1 0-1 0 0,0 0 1 0 0,-1 1-1 0 0,1 1 1 0 0,0-2-19 0 0,0-1-1 0 0,0 1 1 0 0,0 0-1 0 0,0-1 1 0 0,0 1 0 0 0,0-1-1 0 0,0 1 1 0 0,0 0 0 0 0,1-1-1 0 0,-1 1 1 0 0,0-1-1 0 0,0 1 1 0 0,1-1 0 0 0,-1 1-1 0 0,1-1 1 0 0,-1 1-1 0 0,0-1 1 0 0,1 1 0 0 0,0 0-1 0 0,1 0-108 0 0,0 0 0 0 0,0 0 0 0 0,0 0 0 0 0,0 0 0 0 0,0 0 1 0 0,0-1-1 0 0,0 1 0 0 0,0-1 0 0 0,0 1 0 0 0,0-1 0 0 0,1 0 0 0 0,-1 0 0 0 0,0 0 0 0 0,3 0 0 0 0,8-2-1783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12207 0 0,'0'0'4224'0'0,"2"-1"-3813"0"0,19-6 72 0 0,-10 2-333 0 0,-1 2 1 0 0,2-1 0 0 0,21-2-1 0 0,23-1-307 0 0,55-4 1313 0 0,-98 11-1972 0 0,0 1 1 0 0,-1 0-1 0 0,1 0 1 0 0,0 1-1 0 0,-1 1 0 0 0,21 6 1 0 0,-15-2-4867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8751 0 0,'2'0'7450'0'0,"93"-16"-3522"0"0,48-21-2932 0 0,-26 6-923 0 0,-110 29-266 0 0,-1 1 1 0 0,0 0-1 0 0,0 1 1 0 0,12-1-1 0 0,9 7-3651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 5527 0 0,'0'0'423'0'0,"-12"-6"4877"0"0,8 6-4743 0 0,0 1 0 0 0,0 0 0 0 0,0 1 0 0 0,0-1 1 0 0,-5 3-1 0 0,8-3-500 0 0,1-1 1 0 0,0 1-1 0 0,-1 0 1 0 0,1-1-1 0 0,0 1 1 0 0,0 0-1 0 0,0-1 1 0 0,0 1-1 0 0,-1 0 1 0 0,1-1-1 0 0,0 1 1 0 0,0 0-1 0 0,0 0 1 0 0,0-1-1 0 0,0 1 1 0 0,1 0-1 0 0,-1 1 1 0 0,0-1 83 0 0,1 11 33 0 0,0 0 1 0 0,1-1 0 0 0,0 1-1 0 0,1-1 1 0 0,0 0 0 0 0,0 0-1 0 0,2 0 1 0 0,-1 0 0 0 0,1-1 0 0 0,11 17-1 0 0,-5-10 0 0 0,2 0 1 0 0,0 0-1 0 0,1-2 0 0 0,0 0 0 0 0,18 15 0 0 0,47 32 854 0 0,149 88 0 0 0,-154-104-641 0 0,-32-22-2286 0 0,-40-23 333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4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9671 0 0,'0'0'5379'0'0,"-10"2"-3886"0"0,-27 32-531 0 0,-21 23-252 0 0,-218 264 927 0 0,264-307-1578 0 0,-53 66 142 0 0,-33 37-44 0 0,67-83-141 0 0,-21 24-324 0 0,51-57 22 0 0,10-5-3014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13703 0 0,'0'0'1246'0'0,"-1"1"-1028"0"0,-4 4-92 0 0,1 1 0 0 0,0-1 0 0 0,0 1 0 0 0,0 0 0 0 0,1 0 0 0 0,0 0 0 0 0,0 0 0 0 0,0 0 0 0 0,1 1 0 0 0,0-1 0 0 0,0 1-1 0 0,1 0 1 0 0,0-1 0 0 0,0 1 0 0 0,0 0 0 0 0,1 0 0 0 0,0 0 0 0 0,0-1 0 0 0,1 1 0 0 0,0 0 0 0 0,0 0 0 0 0,1-1 0 0 0,0 1 0 0 0,0 0 0 0 0,0-1 0 0 0,1 0-1 0 0,0 1 1 0 0,0-1 0 0 0,0-1 0 0 0,7 10 0 0 0,6 3 245 0 0,1-2-1 0 0,1 1 1 0 0,36 26-1 0 0,18 15 62 0 0,-13-11-2402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14223 0 0,'0'0'1291'0'0,"-2"1"-1063"0"0,-4 7 174 0 0,0 1 0 0 0,0 0 0 0 0,1 0 1 0 0,0 0-1 0 0,-5 14 0 0 0,-4 7 177 0 0,-48 87 1000 0 0,-100 205 223 0 0,75-103-1514 0 0,21-47-132 0 0,29-89-6838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7831 0 0,'-9'1'11767'0'0,"21"2"-11493"0"0,-1-1-1 0 0,0-1 1 0 0,0 1 0 0 0,1-2 0 0 0,11 0 0 0 0,61-8 623 0 0,-28 2-476 0 0,112-9-286 0 0,168-37-1 0 0,-333 51-467 0 0,1 0 437 0 0,0 1-3357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63 10135 0 0,'11'-28'856'0'0,"-2"-6"7156"0"0,-14 38-7467 0 0,4-4-686 0 0,-5 5 298 0 0,0 0 0 0 0,1 1 0 0 0,0-1-1 0 0,0 1 1 0 0,0 0 0 0 0,-5 11 0 0 0,-22 44 508 0 0,18-32-358 0 0,-7 15 177 0 0,2 1 1 0 0,-22 81 0 0 0,-10 99-56 0 0,43-186-401 0 0,3-14-24 0 0,0 0 0 0 0,-1 36-1 0 0,7-59-97 0 0,-1 0 0 0 0,0 0-1 0 0,0 1 1 0 0,1-1 0 0 0,-1 0 0 0 0,1 0-1 0 0,0 0 1 0 0,0 0 0 0 0,-1-1 0 0 0,1 1-1 0 0,0 0 1 0 0,1 0 0 0 0,-1 0 0 0 0,0-1-1 0 0,0 1 1 0 0,1-1 0 0 0,-1 1 0 0 0,1-1-1 0 0,-1 1 1 0 0,1-1 0 0 0,0 0 0 0 0,0 0-1 0 0,-1 0 1 0 0,1 0 0 0 0,0 0 0 0 0,0 0-1 0 0,0 0 1 0 0,0-1 0 0 0,0 1 0 0 0,0-1-1 0 0,3 1 1 0 0,-2-2-1447 0 0,3-3-54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6767 0 0,'-11'2'229'0'0,"0"0"-1"0"0,0 1 1 0 0,0 0-1 0 0,0 1 1 0 0,-12 7 2602 0 0,23-10-2779 0 0,1 0 1 0 0,0 0 0 0 0,0 0-1 0 0,-1 1 1 0 0,1-1 0 0 0,0 0-1 0 0,0 0 1 0 0,0 0-1 0 0,0 0 1 0 0,0 0 0 0 0,0-1-1 0 0,1 1 1 0 0,-1 0 0 0 0,0 0-1 0 0,3 0 1 0 0,-2 1 39 0 0,39 21 940 0 0,36 24 1212 0 0,98 84 1819 0 0,-153-113-3614 0 0,23 19 463 0 0,74 78 0 0 0,-101-94-848 0 0,-4-3-26 0 0,28 25 0 0 0,-37-38-31 0 0,1-1 0 0 0,0 0 0 0 0,-1 0-1 0 0,1 0 1 0 0,1 0 0 0 0,-1-1 0 0 0,0 0 0 0 0,1-1-1 0 0,11 4 1 0 0,-8-4-397 0 0,1 1 0 0 0,0-2-1 0 0,0 0 1 0 0,0 0 0 0 0,0 0 0 0 0,16-3-1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 10591 0 0,'1'-1'819'0'0,"2"-4"-372"0"0,-2 4 418 0 0,-20 3 2450 0 0,15-1-3197 0 0,0 1 0 0 0,-1 0 1 0 0,2-1-1 0 0,-1 1 1 0 0,0 1-1 0 0,0-1 0 0 0,1 1 1 0 0,-1-1-1 0 0,1 1 0 0 0,0 0 1 0 0,-4 4-1 0 0,-3 5 97 0 0,-15 23-1 0 0,15-21-86 0 0,-229 399 2138 0 0,213-364-2271 0 0,-29 50 203 0 0,-14 27-2118 0 0,71-128 416 0 0,6-6-346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15 8751 0 0,'-1'0'674'0'0,"-24"-7"-417"0"0,22 6-51 0 0,-1-1-1 0 0,1 1 0 0 0,-1 0 0 0 0,0 0 0 0 0,1 1 0 0 0,-1-1 1 0 0,0 1-1 0 0,0-1 0 0 0,1 1 0 0 0,-1 1 0 0 0,0-1 0 0 0,0 0 0 0 0,1 1 1 0 0,-1 0-1 0 0,0 0 0 0 0,1 0 0 0 0,-6 2 0 0 0,1 2 72 0 0,0 0 0 0 0,1 0-1 0 0,0 0 1 0 0,0 1 0 0 0,1 0-1 0 0,-8 8 1 0 0,1 2 217 0 0,-19 27-1 0 0,8-6-63 0 0,-93 129 656 0 0,61-97-850 0 0,-71 109 0 0 0,118-163-757 0 0,-1 0 0 0 0,-13 15-1 0 0,10-16-1218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13991 0 0,'0'0'1268'0'0,"2"0"-936"0"0,11-1 306 0 0,0-1 0 0 0,0-1 0 0 0,0 0-1 0 0,14-5 1 0 0,-1 0-293 0 0,16-3 25 0 0,313-80 2021 0 0,-343 88-2415 0 0,33-5-132 0 0,-42 7-74 0 0,0 1-1 0 0,0 0 1 0 0,0 0-1 0 0,0 0 0 0 0,0 0 1 0 0,0 1-1 0 0,0-1 1 0 0,0 1-1 0 0,0 0 0 0 0,0 0 1 0 0,4 2-1 0 0,3 5-6669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85 2759 0 0,'-2'0'207'0'0,"-21"3"799"0"0,-2-1 11860 0 0,26-3-12273 0 0,3-4-380 0 0,1 1 0 0 0,-1 0 0 0 0,1 0 0 0 0,0 1 0 0 0,0-1-1 0 0,0 1 1 0 0,0 0 0 0 0,11-4 0 0 0,50-15 413 0 0,-59 20-593 0 0,22-6 246 0 0,0 2 1 0 0,1 1-1 0 0,0 1 1 0 0,46-1-1 0 0,-75 5-262 0 0,1 0 0 0 0,0 0 1 0 0,-1 0-1 0 0,1 0 0 0 0,0 0 0 0 0,-1 1 0 0 0,1-1 0 0 0,0 0 0 0 0,-1 1 0 0 0,1-1 0 0 0,-1 1 1 0 0,1 0-1 0 0,-1-1 0 0 0,1 1 0 0 0,-1 0 0 0 0,1 0 0 0 0,-1 0 0 0 0,0 0 0 0 0,0 0 0 0 0,1 0 1 0 0,-1 0-1 0 0,1 3 0 0 0,-1-3-10 0 0,-1 1 1 0 0,1-1-1 0 0,-1 1 0 0 0,1 0 1 0 0,-1-1-1 0 0,0 1 1 0 0,0 0-1 0 0,0 0 0 0 0,0-1 1 0 0,0 1-1 0 0,0 0 1 0 0,0-1-1 0 0,-1 1 1 0 0,1 0-1 0 0,-1-1 0 0 0,1 1 1 0 0,-1-1-1 0 0,0 1 1 0 0,1-1-1 0 0,-1 1 0 0 0,0-1 1 0 0,-1 2-1 0 0,-12 18 48 0 0,0-1 0 0 0,-1-1 1 0 0,-2 0-1 0 0,-33 30 0 0 0,-85 59-25 0 0,46-41-32 0 0,78-58 2 0 0,-130 110 0 0 0,126-103-11 0 0,13-14-19 0 0,15 3 226 0 0,-3-4-102 0 0,-1 1-1 0 0,1-1 1 0 0,-1 0 0 0 0,1-1 0 0 0,15-2 0 0 0,51-10 244 0 0,-25 3-270 0 0,101-7 107 0 0,-34 4-66 0 0,-20 8-121 0 0,-69 1-1056 0 0,-27 3 596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7 143 8087 0 0,'0'0'367'0'0,"-1"-1"0"0"0,-4-2-235 0 0,11 0 24 0 0,-2 2 386 0 0,0 1 0 0 0,0-1 0 0 0,0 1-1 0 0,0-1 1 0 0,0 1 0 0 0,1 1 0 0 0,4 0 0 0 0,7 0 204 0 0,13-3 581 0 0,1-1 0 0 0,45-10-1 0 0,-15 2-241 0 0,-21 3-280 0 0,61-21 0 0 0,-19 4-376 0 0,38 1-107 0 0,-44 9-775 0 0,-55 10-1739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6447 0 0,'0'0'499'0'0,"0"2"-328"0"0,-19 91 5751 0 0,7-39-3658 0 0,-1 7-460 0 0,-7 33 191 0 0,16-67-1857 0 0,0-7 136 0 0,2 1 0 0 0,-1 32 0 0 0,3-46-231 0 0,1 1-1 0 0,0-1 1 0 0,0 0 0 0 0,0 0 0 0 0,1-1-1 0 0,1 1 1 0 0,-1 0 0 0 0,1 0 0 0 0,0-1 0 0 0,0 0-1 0 0,6 9 1 0 0,11 9-1384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12751 0 0,'0'0'1158'0'0,"0"2"-858"0"0,-1 9 108 0 0,1 0-1 0 0,0-1 1 0 0,1 1 0 0 0,0 0 0 0 0,1 0 0 0 0,0 0 0 0 0,0-1 0 0 0,6 16 0 0 0,4 5 227 0 0,24 45 1 0 0,-24-53-212 0 0,21 30 0 0 0,-4-19-1245 0 0,-23-29-472 0 0,0 0 1 0 0,0 0-1 0 0,11 6 0 0 0,-3-3-4723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13735 0 0,'0'0'1539'0'0,"-1"1"-1131"0"0,-4 3-146 0 0,0 1 0 0 0,0-1 0 0 0,0 1 0 0 0,1-1 1 0 0,-6 9-1 0 0,-3 3-80 0 0,-24 29 461 0 0,-53 86 1 0 0,-19 58 223 0 0,-30 50-508 0 0,102-183-285 0 0,-73 103 209 0 0,101-147-273 0 0,-10 14-22 0 0,18-24-368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9215 0 0,'3'0'7146'0'0,"76"-2"-3100"0"0,-33-1-3441 0 0,1-3 1 0 0,45-10-1 0 0,69-24 313 0 0,188-34-327 0 0,-312 71-3177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92 10135 0 0,'-29'-8'1032'0'0,"16"4"900"0"0,0 0 1 0 0,-16-7 0 0 0,28 10-979 0 0,-1 0 590 0 0,5-2-561 0 0,6-3-502 0 0,8 0-236 0 0,0 1 0 0 0,1 0-1 0 0,0 2 1 0 0,0 0 0 0 0,22 0-1 0 0,12-3 49 0 0,-8-1-43 0 0,-6 1 220 0 0,0 1-1 0 0,70 1 1 0 0,-85 7-373 0 0,-21-3 185 0 0,-2 5-253 0 0,-1 1-1 0 0,0-1 1 0 0,0 0 0 0 0,0 1 0 0 0,-1-1 0 0 0,0 0-1 0 0,0 0 1 0 0,0 0 0 0 0,-1 0 0 0 0,0 0 0 0 0,1-1-1 0 0,-2 1 1 0 0,1-1 0 0 0,0 0 0 0 0,-1 0 0 0 0,0 0-1 0 0,-6 5 1 0 0,-9 6 132 0 0,0-1 0 0 0,-35 19 0 0 0,44-27-153 0 0,-113 72-84 0 0,105-65 61 0 0,0 1 0 0 0,1 1 0 0 0,1 0-1 0 0,-21 26 1 0 0,35-38 15 0 0,-1 1 0 0 0,1-1 0 0 0,0 1 0 0 0,0 0 0 0 0,1 0 0 0 0,-1 0 0 0 0,-1 7 0 0 0,1-2 0 0 0,6-1 0 0 0,-2-7 12 0 0,0 1 1 0 0,0-1-1 0 0,0 0 0 0 0,0 0 0 0 0,0 0 1 0 0,0 0-1 0 0,0 0 0 0 0,1 0 1 0 0,-1-1-1 0 0,0 1 0 0 0,0-1 0 0 0,1 0 1 0 0,-1 1-1 0 0,0-1 0 0 0,3 0 0 0 0,39-4 310 0 0,-32 2-255 0 0,124-20 354 0 0,3-1 278 0 0,-107 20-577 0 0,-1 1 1 0 0,47 3-1 0 0,43 7-8548 0 0,-112-8 6376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8895 0 0,'0'0'407'0'0,"-2"1"-6"0"0,-5 1-257 0 0,-2 0 5976 0 0,11-1-5912 0 0,0 0-1 0 0,0 0 0 0 0,1 0 1 0 0,-1-1-1 0 0,0 1 0 0 0,0-1 1 0 0,5 0-1 0 0,15 1 574 0 0,37-5 1 0 0,-16 1-258 0 0,250-17 1634 0 0,-103-1-2558 0 0,-124 6-4506 0 0,-50 10-1276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10591 0 0,'2'-11'339'0'0,"1"0"-1"0"0,0 0 0 0 0,0 1 1 0 0,1-1-1 0 0,0 1 0 0 0,1 0 1 0 0,0 0-1 0 0,0 0 0 0 0,1 0 1 0 0,1 1-1 0 0,7-8 0 0 0,0 0 332 0 0,1 1 0 0 0,1 1 1 0 0,0 1-1 0 0,32-22 0 0 0,-9 11-543 0 0,2 2-1 0 0,0 1 1 0 0,2 3 0 0 0,0 1-1 0 0,62-16 1 0 0,-92 30-97 0 0,-1 2 0 0 0,1-1-1 0 0,0 2 1 0 0,0 0 0 0 0,0 0 0 0 0,0 1 0 0 0,0 1 0 0 0,0 0 0 0 0,0 1-1 0 0,20 5 1 0 0,-27-5-7 0 0,1 1 0 0 0,-1-1 0 0 0,0 1-1 0 0,0 0 1 0 0,0 0 0 0 0,0 1 0 0 0,0 0-1 0 0,-1 0 1 0 0,0 0 0 0 0,1 1 0 0 0,-2 0 0 0 0,1 0-1 0 0,0 0 1 0 0,-1 0 0 0 0,0 1 0 0 0,0-1-1 0 0,-1 1 1 0 0,0 0 0 0 0,0 0 0 0 0,0 1-1 0 0,3 10 1 0 0,-5-10 67 0 0,1 0 0 0 0,-1 0-1 0 0,-1 0 1 0 0,1 0 0 0 0,-1 0-1 0 0,0 0 1 0 0,-1 0 0 0 0,0 0-1 0 0,0 0 1 0 0,0 0 0 0 0,-1 0-1 0 0,0 0 1 0 0,0 0 0 0 0,-1-1-1 0 0,0 1 1 0 0,0-1 0 0 0,-1 0-1 0 0,1 0 1 0 0,-10 11 0 0 0,-4 3 195 0 0,-1 0 1 0 0,-1-1 0 0 0,-40 30-1 0 0,45-38-190 0 0,0-2 0 0 0,-1 0-1 0 0,-1 0 1 0 0,-22 8 0 0 0,-68 19 204 0 0,78-29-243 0 0,1-2-1 0 0,-1 0 0 0 0,0-2 0 0 0,-32 0 0 0 0,38-3-3376 0 0,-29-5 1 0 0,29 1-3968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 8751 0 0,'0'0'1940'0'0,"-9"-1"4831"0"0,8 14-6310 0 0,0 0 0 0 0,1 0 0 0 0,1 1 0 0 0,0-1 0 0 0,6 22 0 0 0,-4-19-156 0 0,-1 1 0 0 0,0-1-1 0 0,-1 25 1 0 0,-2-28-236 0 0,-1 0 0 0 0,0 0 0 0 0,-1 0 0 0 0,-1 0 0 0 0,0-1 0 0 0,-6 13 0 0 0,-39 68 199 0 0,5-12-6 0 0,42-78-270 0 0,1 0 0 0 0,0 0 0 0 0,0 0 0 0 0,0 0-1 0 0,0 0 1 0 0,1 1 0 0 0,-1-1 0 0 0,1 0-1 0 0,0 1 1 0 0,0-1 0 0 0,0 6 0 0 0,1-8-51 0 0,-1 0 0 0 0,0-1 1 0 0,1 1-1 0 0,-1 0 0 0 0,0-1 0 0 0,1 1 0 0 0,-1-1 1 0 0,1 1-1 0 0,-1-1 0 0 0,1 1 0 0 0,0-1 1 0 0,-1 1-1 0 0,1-1 0 0 0,-1 0 0 0 0,1 1 1 0 0,0-1-1 0 0,-1 0 0 0 0,1 1 0 0 0,0-1 1 0 0,1 1-151 0 0,15 6-1862 0 0,5-3-4853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11055 0 0,'0'0'1830'0'0,"1"1"-1121"0"0,2 2-536 0 0,0 0 0 0 0,0-1 1 0 0,0 1-1 0 0,0 1 0 0 0,-1-1 0 0 0,0 0 0 0 0,1 1 1 0 0,-1-1-1 0 0,-1 1 0 0 0,1-1 0 0 0,0 1 1 0 0,-1 0-1 0 0,0 0 0 0 0,0 0 0 0 0,0 0 0 0 0,0 0 1 0 0,-1 0-1 0 0,1 0 0 0 0,-1 0 0 0 0,0 0 0 0 0,0 0 1 0 0,-1 5-1 0 0,-2 16 364 0 0,-1-1 0 0 0,-1 0 0 0 0,-1 0 0 0 0,-10 26 0 0 0,-43 90 947 0 0,39-96-1281 0 0,-87 213 235 0 0,65-146-4047 0 0,37-98-3267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6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4 126 2759 0 0,'-4'0'16325'0'0,"21"-4"-13159"0"0,17-4-5157 0 0,-24 6 3675 0 0,114-16-42 0 0,62-10-76 0 0,248-25-1075 0 0,-317 42-2182 0 0,-91 9-970 0 0,-24 2 1154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 14999 0 0,'-6'-7'1358'0'0,"0"1"-1118"0"0,0 1 3538 0 0,16 10-3066 0 0,-8-3-656 0 0,0-1 0 0 0,0 0 0 0 0,-1 1 0 0 0,1-1 0 0 0,-1 1-1 0 0,1 0 1 0 0,-1-1 0 0 0,1 1 0 0 0,-1 0 0 0 0,0 0 0 0 0,0 0 0 0 0,0 0 0 0 0,0 0 0 0 0,0 0-1 0 0,0 2 1 0 0,0 0-5 0 0,0 0 1 0 0,-1 0-1 0 0,1 1 0 0 0,-1-1 0 0 0,0 0 0 0 0,0 0 0 0 0,-1 6 0 0 0,-1 1 4 0 0,-1-1 0 0 0,1 0 0 0 0,-2 0 0 0 0,0 0-1 0 0,-6 14 1 0 0,-4 1 46 0 0,-1-1-1 0 0,0-1 1 0 0,-36 41 0 0 0,39-49-36 0 0,11-15-62 0 0,1 0 0 0 0,0 1 0 0 0,0-1 0 0 0,0 0 0 0 0,0 1 0 0 0,-1-1 0 0 0,1 0-1 0 0,0 1 1 0 0,0-1 0 0 0,0 1 0 0 0,0-1 0 0 0,0 0 0 0 0,0 1 0 0 0,0-1 0 0 0,0 0 0 0 0,0 1 0 0 0,0-1 0 0 0,0 0-1 0 0,0 1 1 0 0,0-1 0 0 0,0 1 0 0 0,1-1 0 0 0,-1 0 0 0 0,0 1 0 0 0,0-1 0 0 0,0 0 0 0 0,0 1 0 0 0,1-1 0 0 0,-1 0 0 0 0,0 0-1 0 0,0 1 1 0 0,1-1 0 0 0,-1 0 0 0 0,0 0 0 0 0,0 1 0 0 0,1-1 0 0 0,-1 0 0 0 0,0 0 0 0 0,1 0 0 0 0,-1 1 0 0 0,0-1-1 0 0,1 0 1 0 0,-1 0 0 0 0,0 0 0 0 0,1 0 0 0 0,16 5 150 0 0,-4-3-59 0 0,1 0 1 0 0,-1-2-1 0 0,0 1 0 0 0,0-2 1 0 0,19-2-1 0 0,66-17 178 0 0,-39 6-64 0 0,-8 4-91 0 0,78-17 221 0 0,-79 11-595 0 0,-48 16-657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1839 0 0,'-2'0'134'0'0,"-21"3"-89"0"0,19-2 843 0 0,1 0-1 0 0,1 0 0 0 0,-1 0 0 0 0,0 1 0 0 0,0-1 0 0 0,0 1 0 0 0,1 0 0 0 0,-4 2 0 0 0,3-1 434 0 0,0 0 0 0 0,0 1-1 0 0,0-1 1 0 0,0 1 0 0 0,-3 5 0 0 0,-4 13-1381 0 0,-98 256 5512 0 0,88-231-5129 0 0,2 2 1 0 0,2 0-1 0 0,2 0 0 0 0,-9 63 0 0 0,22-96-280 0 0,-1 0-1 0 0,2 0 1 0 0,3 30 0 0 0,0-39 650 0 0,-2-5-2568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514 817 10103 0 0,'0'0'919'0'0,"0"1"-759"0"0,-3 12 26 0 0,-3 17 1032 0 0,4-11 3053 0 0,12-27-3545 0 0,7-12-487 0 0,0-2 0 0 0,-1 0 1 0 0,23-44-1 0 0,-24 41-184 0 0,7-12-30 0 0,90-159 76 0 0,-17-7-113 0 0,-85 178-80 0 0,-2 0 1 0 0,11-47-1 0 0,-18 65 3 0 0,0 0 0 0 0,0-1-1 0 0,-1 1 1 0 0,1 0 0 0 0,-2-1 0 0 0,1 1-1 0 0,-1 0 1 0 0,0-1 0 0 0,0 1 0 0 0,-1 0-1 0 0,0 0 1 0 0,-1 0 0 0 0,1 0 0 0 0,-7-12-1 0 0,7 16 35 0 0,0 0 1 0 0,0 1-1 0 0,0-1 0 0 0,-1 0 0 0 0,1 1 1 0 0,0 0-1 0 0,-1-1 0 0 0,0 1 0 0 0,1 0 1 0 0,-1 0-1 0 0,0 1 0 0 0,0-1 0 0 0,0 0 1 0 0,0 1-1 0 0,0 0 0 0 0,-1 0 0 0 0,1 0 1 0 0,0 0-1 0 0,0 0 0 0 0,-1 1 0 0 0,1-1 1 0 0,-1 1-1 0 0,1 0 0 0 0,0 0 0 0 0,-1 0 1 0 0,1 1-1 0 0,0-1 0 0 0,-1 1 0 0 0,1 0 0 0 0,0 0 1 0 0,-5 1-1 0 0,0 2 38 0 0,1-1 0 0 0,0 1 1 0 0,0 0-1 0 0,0 0 0 0 0,0 1 0 0 0,0 0 0 0 0,1 0 1 0 0,0 1-1 0 0,0 0 0 0 0,1 0 0 0 0,0 0 0 0 0,-6 9 1 0 0,-10 20 237 0 0,2 1 1 0 0,-28 71 0 0 0,-15 84 371 0 0,57-173-557 0 0,-5 16 34 0 0,-141 484 304 0 0,77-281-278 0 0,58-195-73 0 0,-1-2 1 0 0,-3 0-1 0 0,-38 58 1 0 0,-22 13 102 0 0,65-93-111 0 0,-2 0 1 0 0,1-1-1 0 0,-32 24 1 0 0,47-40-86 0 0,2-2-62 0 0,2-11-671 0 0,1 0 0 0 0,9-19 0 0 0,-5 11 243 0 0,4-12-487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7831 0 0,'0'0'4779'0'0,"5"-6"-598"0"0,2 2-3760 0 0,0 0-1 0 0,0 1 1 0 0,1 0-1 0 0,-1 0 1 0 0,1 0-1 0 0,8-1 0 0 0,10-4 123 0 0,46-17 460 0 0,80-30 419 0 0,56-24-62 0 0,-152 61-2195 0 0,104-19 0 0 0,-136 34-2255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0,'0'0'7455'0'0,"2"1"-6874"0"0,2 0-360 0 0,0 1 0 0 0,0 0 0 0 0,0 0 0 0 0,0 1 0 0 0,0-1 0 0 0,0 1 0 0 0,-1 0 0 0 0,0-1 0 0 0,1 2 0 0 0,-1-1 0 0 0,0 0 0 0 0,0 1 0 0 0,2 4 0 0 0,7 9 689 0 0,14 32 0 0 0,-10-17 20 0 0,7 8-433 0 0,1 0 0 0 0,2-2 0 0 0,1-1 0 0 0,36 37 1 0 0,-59-70-489 0 0,0 0 1 0 0,0 0 0 0 0,1 0 0 0 0,0-1-1 0 0,0 0 1 0 0,0 0 0 0 0,0 0 0 0 0,0-1-1 0 0,0 0 1 0 0,1 0 0 0 0,-1 0 0 0 0,9 1-1 0 0,-11-2-138 0 0,1-1-1 0 0,-1 0 1 0 0,0 0-1 0 0,1 0 1 0 0,-1 0 0 0 0,1-1-1 0 0,-1 1 1 0 0,0-1-1 0 0,1 0 1 0 0,-1 0-1 0 0,0 0 1 0 0,0 0-1 0 0,0-1 1 0 0,0 1 0 0 0,0-1-1 0 0,0 0 1 0 0,0 0-1 0 0,0 0 1 0 0,-1 0-1 0 0,1 0 1 0 0,-1-1-1 0 0,3-2 1 0 0,6-9-1560 0 0,-2 2-65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56 2759 0 0,'1'-2'207'0'0,"11"-51"13238"0"0,-68 135-12001 0 0,37-60-1271 0 0,-1-1 0 0 0,0 0 0 0 0,-2-2 0 0 0,-33 24 0 0 0,-103 57-447 0 0,93-61-229 0 0,28-17 189 0 0,11-8 65 0 0,-30 24-1 0 0,54-37 143 0 0,4-1-875 0 0,7 1-2925 0 0,3-2-1308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9671 0 0,'0'0'875'0'0,"2"0"-522"0"0,0 0-26 0 0,1 0-1 0 0,-1 0 0 0 0,1 0 0 0 0,-1 1 1 0 0,1-1-1 0 0,-1 1 0 0 0,1-1 0 0 0,-1 1 1 0 0,1 0-1 0 0,-1 0 0 0 0,0 0 1 0 0,1 1-1 0 0,-1-1 0 0 0,0 0 0 0 0,0 1 1 0 0,0 0-1 0 0,2 1 0 0 0,-1 1-118 0 0,0-1 1 0 0,-1 1-1 0 0,1 0 0 0 0,-1-1 1 0 0,0 1-1 0 0,0 0 0 0 0,-1 0 1 0 0,1 1-1 0 0,1 7 0 0 0,2 15 432 0 0,-1 0 0 0 0,-1 0 0 0 0,-2 32 0 0 0,2 3-345 0 0,-3-56-268 0 0,0 0-5 0 0,1-1 1 0 0,-2 1-1 0 0,1 0 0 0 0,-1 0 0 0 0,1-1 1 0 0,-2 1-1 0 0,-2 10 0 0 0,1-6-38 0 0,0-1 0 0 0,0 1 0 0 0,-1-1 1 0 0,0 1-1 0 0,-1-1 0 0 0,0 0 0 0 0,0-1 0 0 0,-1 1 0 0 0,0-1 0 0 0,-1 0 0 0 0,0-1 0 0 0,0 0 0 0 0,-14 12 1 0 0,20-19-244 0 0,-6-1-479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787 105 5527 0 0,'21'-37'601'0'0,"-13"23"1436"0"0,-1 0 1 0 0,11-25 0 0 0,-25 45 2115 0 0,-33 42-3750 0 0,24-27-322 0 0,-51 68 300 0 0,-75 127-1 0 0,-154 385 48 0 0,277-556-395 0 0,-93 204 66 0 0,52-138-99 0 0,20-39 0 0 0,28-51-8 0 0,-13 18 0 0 0,22-34 3 0 0,1-3-110 0 0,9-13-5142 0 0,2-5-254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 9071 0 0,'-2'-8'816'0'0,"1"6"-708"0"0,0 0 0 0 0,0 0-1 0 0,0 1 1 0 0,-1-1 0 0 0,1 0-1 0 0,-1 0 1 0 0,1 1 0 0 0,-1-1 0 0 0,0 0-1 0 0,1 1 1 0 0,-1 0 0 0 0,-3-2-1 0 0,-2-4 6213 0 0,8 8-6021 0 0,5 1-181 0 0,-1 1 0 0 0,0 0 1 0 0,-1 0-1 0 0,1 0 0 0 0,0 1 0 0 0,-1-1 0 0 0,0 1 1 0 0,0 0-1 0 0,0 1 0 0 0,0-1 0 0 0,-1 0 1 0 0,4 7-1 0 0,7 11 499 0 0,14 29 1 0 0,-27-48-619 0 0,17 39 252 0 0,-10-24-163 0 0,14 26-1 0 0,-19-39-106 0 0,0 0-1 0 0,0-1 0 0 0,1 1 1 0 0,0-1-1 0 0,0 1 1 0 0,0-1-1 0 0,0 0 0 0 0,1-1 1 0 0,7 6-1 0 0,-10-8-144 0 0,0 0-1 0 0,0 0 1 0 0,0 0-1 0 0,0-1 0 0 0,0 1 1 0 0,1-1-1 0 0,-1 1 1 0 0,0-1-1 0 0,0 1 1 0 0,1-1-1 0 0,-1 0 1 0 0,0 0-1 0 0,0 0 1 0 0,1-1-1 0 0,-1 1 0 0 0,4-2 1 0 0,11-4-891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8287 0 0,'-1'1'639'0'0,"-4"8"301"0"0,0 0 0 0 0,-1 0 0 0 0,-13 14 0 0 0,10-12 1335 0 0,-2 2-638 0 0,-25 21 1 0 0,35-33-1603 0 0,-29 25-74 0 0,-48 34 0 0 0,68-53-146 0 0,-2 0 0 0 0,1-1 0 0 0,0-1 0 0 0,-1 0 0 0 0,0 0 0 0 0,-1-1 0 0 0,1 0-1 0 0,-22 3 1 0 0,32-7 156 0 0,-3 0 2 0 0,1 1-1 0 0,0-1 0 0 0,-1 0 0 0 0,1 0 0 0 0,0 0 1 0 0,0-1-1 0 0,-1 1 0 0 0,1-1 0 0 0,0 0 0 0 0,0-1 0 0 0,-8-2 1 0 0,12 4 42 0 0,0 0 0 0 0,-1-1 0 0 0,1 1 0 0 0,0 0 0 0 0,0 0 0 0 0,-1 0 0 0 0,1-1 0 0 0,0 1 1 0 0,0 0-1 0 0,0 0 0 0 0,-1-1 0 0 0,1 1 0 0 0,0 0 0 0 0,0 0 0 0 0,0-1 0 0 0,0 1 0 0 0,0 0 1 0 0,-1-1-1 0 0,1 1 0 0 0,0 0 0 0 0,0-1 0 0 0,0 1 0 0 0,0 0 0 0 0,0-1 0 0 0,0 1 0 0 0,0 0 1 0 0,0-1-1 0 0,0 1 0 0 0,0 0 0 0 0,0-1 0 0 0,0 1 0 0 0,0 0 0 0 0,1 0 0 0 0,-1-1 0 0 0,5-11 569 0 0,-3 10-518 0 0,-2 0 486 0 0,-7 10-488 0 0,-1 1 21 0 0,1 0-1 0 0,1 1 0 0 0,0 0 0 0 0,0 0 1 0 0,1 0-1 0 0,0 0 0 0 0,1 1 1 0 0,0 0-1 0 0,1 0 0 0 0,0 0 1 0 0,0 0-1 0 0,-1 19 0 0 0,3 0 108 0 0,0 0 0 0 0,2-1 0 0 0,8 51 0 0 0,-6-66 30 0 0,0-1 0 0 0,2 1 0 0 0,0-1 0 0 0,7 15 0 0 0,-4-11 540 0 0,-7-15-598 0 0,-1 3 268 0 0,1 1-3382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49 1375 0 0,'1'-2'107'0'0,"6"-25"721"0"0,-6 25-56 0 0,-1 0 0 0 0,0 0 0 0 0,0 1 0 0 0,0-1 1 0 0,-2-8 7902 0 0,0 10-8560 0 0,0 0 0 0 0,1 1-1 0 0,-1-1 1 0 0,0 1 0 0 0,0-1 0 0 0,0 1-1 0 0,0 0 1 0 0,1-1 0 0 0,-1 1 0 0 0,0 0 0 0 0,1 0-1 0 0,-1 1 1 0 0,-2 1 0 0 0,-19 20-56 0 0,15-13 82 0 0,-16 17-12 0 0,1 1 1 0 0,1 1 0 0 0,2 0-1 0 0,-30 60 1 0 0,26-36 201 0 0,2 0 1 0 0,-20 72-1 0 0,38-107-192 0 0,0 0-1 0 0,0 0 0 0 0,2 0 1 0 0,0 0-1 0 0,1 1 1 0 0,1-1-1 0 0,3 24 0 0 0,-2-32-108 0 0,1-1-1 0 0,0 0 0 0 0,0 0 1 0 0,1 0-1 0 0,0-1 0 0 0,0 1 0 0 0,1-1 1 0 0,0 1-1 0 0,1-1 0 0 0,0 0 1 0 0,0-1-1 0 0,1 1 0 0 0,0-1 1 0 0,0 0-1 0 0,0-1 0 0 0,11 9 1 0 0,-13-12 2 0 0,0 0 0 0 0,1 0 1 0 0,0-1-1 0 0,0 1 1 0 0,-1-1-1 0 0,1 0 1 0 0,1-1-1 0 0,-1 1 1 0 0,6 0-1 0 0,3 0-1096 0 0,-1-1-1 0 0,17-1 1 0 0,-14 0-2083 0 0,0 1-2835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1839 0 0,'-7'5'160'0'0,"6"-3"206"0"0,-1 1 0 0 0,0-1-1 0 0,1 1 1 0 0,0-1 0 0 0,-1 1-1 0 0,1-1 1 0 0,0 1-1 0 0,0 0 1 0 0,1-1 0 0 0,-1 1-1 0 0,0 0 1 0 0,1 0-1 0 0,0 0 1 0 0,0 5 0 0 0,0 4 1576 0 0,0 0 0 0 0,4 13 0 0 0,-1-14-1537 0 0,1 1 0 0 0,0 0 1 0 0,0-1-1 0 0,2 0 0 0 0,-1 0 0 0 0,1 0 0 0 0,1-1 1 0 0,0 0-1 0 0,0 0 0 0 0,18 17 0 0 0,51 44 1229 0 0,37 38-132 0 0,-97-89-1401 0 0,-1 1 0 0 0,-1 1 0 0 0,-1 0-1 0 0,17 38 1 0 0,-26-52-165 0 0,-4-6-272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24 5063 0 0,'0'0'390'0'0,"-4"-14"67"0"0,4 14-170 0 0,0-1 0 0 0,-1 1-1 0 0,1-1 1 0 0,0 1 0 0 0,-1-1 0 0 0,1 1 0 0 0,0-1-1 0 0,-1 1 1 0 0,1-1 0 0 0,-1 1 0 0 0,1-1 0 0 0,-1 1-1 0 0,1 0 1 0 0,-1-1 0 0 0,1 1 0 0 0,-1 0 0 0 0,1-1-1 0 0,-1 1 1 0 0,1 0 0 0 0,-1 0 0 0 0,1-1 0 0 0,-1 1-1 0 0,0 0 1 0 0,1 0 0 0 0,-1 0 0 0 0,1 0-1 0 0,-2 0 1 0 0,1 0-69 0 0,-1 1 0 0 0,1-1 0 0 0,-1 1 0 0 0,1-1 0 0 0,-1 1 0 0 0,1-1 0 0 0,0 1 0 0 0,-1 0 0 0 0,1 0 0 0 0,-3 2 0 0 0,-2 2-234 0 0,-1 2 0 0 0,-10 13-1 0 0,15-17 465 0 0,-26 36 161 0 0,-41 76 1 0 0,44-70-369 0 0,-35 58-10 0 0,-69 129-169 0 0,127-229-93 0 0,-1 3-191 0 0,-1 1 0 0 0,1 0 1 0 0,0 0-1 0 0,1 1 0 0 0,0-1 0 0 0,0 0 0 0 0,-1 8 1 0 0,5-12-722 0 0,7 0-8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5983 0 0,'0'0'542'0'0,"1"1"-446"0"0,48 51 9091 0 0,-37-37-7344 0 0,19 29-1 0 0,-26-36-1690 0 0,0 0 0 0 0,-1 1 0 0 0,0-1 1 0 0,-1 1-1 0 0,0 0 0 0 0,0 0 0 0 0,-1 0 0 0 0,0 0 0 0 0,0 0 1 0 0,-1 0-1 0 0,0 0 0 0 0,-1 1 0 0 0,-1 15 0 0 0,-1-14-122 0 0,0 0 0 0 0,-1 0 0 0 0,0 0 0 0 0,-1 0 0 0 0,0 0 0 0 0,-1-1 0 0 0,0 0 0 0 0,-1 0 0 0 0,0 0 0 0 0,0 0 0 0 0,-1-1 0 0 0,0 0 0 0 0,-1-1 0 0 0,1 0 0 0 0,-2 0 0 0 0,1 0 0 0 0,-1-1 0 0 0,-1 0 0 0 0,1-1 0 0 0,-1 0 0 0 0,0-1 0 0 0,0 0 0 0 0,-1 0 0 0 0,-12 3-1 0 0,21-7-227 0 0,-1-1-1 0 0,0 1 0 0 0,1-1 0 0 0,-1 0 0 0 0,0 1 0 0 0,1-1 0 0 0,-1 0 0 0 0,0-1 1 0 0,1 1-1 0 0,-1 0 0 0 0,-3-2 0 0 0,-3-3-1100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5 208 14335 0 0,'0'0'2086'0'0,"2"2"-1505"0"0,16 23 646 0 0,-1 1 0 0 0,-1 0 0 0 0,17 38 0 0 0,-17-30-657 0 0,38 57 1 0 0,-48-84-546 0 0,3 6-197 0 0,0 0 0 0 0,1-1-1 0 0,0 0 1 0 0,14 11 0 0 0,-23-23-131 0 0,1 1 0 0 0,-1-1 1 0 0,1 1-1 0 0,-1-1 0 0 0,0 1 0 0 0,1-1 0 0 0,-1 0 0 0 0,1 0 1 0 0,-1 0-1 0 0,1 0 0 0 0,-1 0 0 0 0,1 0 0 0 0,-1 0 0 0 0,1-1 0 0 0,-1 1 1 0 0,3-1-1 0 0,-3 0-17 0 0,11-3-5996 0 0</inkml:trace>
  <inkml:trace contextRef="#ctx0" brushRef="#br0" timeOffset="1">408 1 2303 0 0,'0'1'10621'0'0,"-1"9"-7259"0"0,-51 132 1096 0 0,12-39-3587 0 0,10-15-442 0 0,-82 226 222 0 0,66-189-549 0 0,-36 89-12 0 0,38-120-1108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1839 0 0,'0'2'83'0'0,"-7"18"30"0"0,4-14-14 0 0,1 1 1 0 0,0 0 0 0 0,0 0-1 0 0,1 0 1 0 0,-1 9 0 0 0,2 9 3705 0 0,1 0 1 0 0,1 0-1 0 0,8 33 1 0 0,25 72-195 0 0,17 14-2363 0 0,-27-79-347 0 0,28 111-1 0 0,-50-160-848 0 0,-1 0-1 0 0,0 1 1 0 0,-1 0 0 0 0,-1-1-1 0 0,-1 1 1 0 0,0 0-1 0 0,-1-1 1 0 0,-1 1 0 0 0,0-1-1 0 0,-1 0 1 0 0,-1 0-1 0 0,-1 0 1 0 0,-11 23 0 0 0,4-15-24 0 0,-2-1 1 0 0,0 0 0 0 0,-1-1-1 0 0,-1-1 1 0 0,-1 0 0 0 0,-1-1-1 0 0,-32 25 1 0 0,-41 27-1160 0 0,90-71-53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40 109 17135 0 0,'-6'-1'69'0'0,"3"0"165"0"0,-1 1-1 0 0,1 0 1 0 0,0 0-1 0 0,-1 0 1 0 0,1 1-1 0 0,-1-1 1 0 0,-5 2 2489 0 0,12-3-2351 0 0,65-25 422 0 0,2 3 1 0 0,93-19 0 0 0,-140 37-716 0 0,0 1 0 0 0,0 0 0 0 0,0 2 1 0 0,30 0-1 0 0,-43 3-175 0 0,-10-1 39 0 0,1 0 1 0 0,-1 0-1 0 0,0 1 0 0 0,0-1 1 0 0,1 0-1 0 0,-1 0 0 0 0,0 1 1 0 0,1-1-1 0 0,-1 0 1 0 0,0 1-1 0 0,0-1 0 0 0,0 0 1 0 0,1 1-1 0 0,-1-1 0 0 0,0 0 1 0 0,0 1-1 0 0,0-1 1 0 0,0 0-1 0 0,1 1 0 0 0,-1-1 1 0 0,0 1-1 0 0,0-1 0 0 0,0 0 1 0 0,0 1-1 0 0,0-1 1 0 0,0 0-1 0 0,0 1 0 0 0,0-1 1 0 0,-1 1-1 0 0,0 10-2312 0 0,-4 0-5182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18919 0 0,'0'0'1712'0'0,"3"0"-1409"0"0,14 1 352 0 0,1-2 0 0 0,0 0 0 0 0,-1-1 0 0 0,21-4 0 0 0,-24 4-534 0 0,154-41 1101 0 0,-86 19-970 0 0,-39 12-223 0 0,-20 4-1109 0 0,35-5 1 0 0,-46 12-68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11487 0 0,'0'0'1040'0'0,"2"-1"-853"0"0,13-2 62 0 0,1 1-1 0 0,0 0 1 0 0,-1 1 0 0 0,22 1-1 0 0,20-1 742 0 0,159-21 1582 0 0,-87 7-1508 0 0,167-34 210 0 0,-5-24-956 0 0,-248 62-431 0 0,52-14-557 0 0,-31 13-2723 0 0,-46 9-736 0 0,-5-1-1014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1375 0 0,'0'0'2240'0'0,"-2"9"-1064"0"0,-3 2 8 0 0,-2-1-1328 0 0,-2 3-264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3223 0 0,'1'-2'240'0'0,"1"-9"-1579"0"0,-1-4 12640 0 0,9 18-8504 0 0,-4 1-2630 0 0,0 1-1 0 0,0 0 1 0 0,-1 0 0 0 0,0 0 0 0 0,0 1-1 0 0,0-1 1 0 0,-1 1 0 0 0,7 11 0 0 0,2 3 199 0 0,28 34 756 0 0,92 92 0 0 0,-105-118-949 0 0,209 217 790 0 0,-218-222-1060 0 0,0 1 1 0 0,-1 0 0 0 0,16 32-1 0 0,-33-54-187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 6911 0 0,'6'-5'9192'0'0,"-9"15"-8827"0"0,-2 0 0 0 0,1 0 0 0 0,-1 0 0 0 0,-8 12 0 0 0,-29 38 415 0 0,36-53-674 0 0,-276 353 1031 0 0,278-356-1137 0 0,-14 18-234 0 0,0-1 0 0 0,-2-1 0 0 0,0-1 0 0 0,-1 0 0 0 0,-1-2 0 0 0,-1-1 0 0 0,-37 21 0 0 0,55-35 3 0 0,-28 18-2694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10591 0 0,'0'0'819'0'0,"-5"8"2602"0"0,11-7-3169 0 0,-1 0-1 0 0,1 0 1 0 0,0 0-1 0 0,0 0 1 0 0,0-1-1 0 0,0 0 1 0 0,6-1-1 0 0,45-8 944 0 0,-39 6-883 0 0,-15 2-275 0 0,281-45 2466 0 0,1 21-565 0 0,-147 23-1974 0 0,-137 2-133 0 0,1-1-764 0 0,-1 0 403 0 0,1 1 0 0 0,-1-1-1 0 0,0 0 1 0 0,0 0 0 0 0,1 0-1 0 0,-1 0 1 0 0,0 0 0 0 0,0 0-1 0 0,0 0 1 0 0,1-2 0 0 0,6-6-6616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11055 0 0,'0'0'852'0'0,"0"2"-560"0"0,1 55 3976 0 0,1-34-3411 0 0,-2 0-1 0 0,0 1 1 0 0,-1-1 0 0 0,-9 43 0 0 0,-53 120 686 0 0,-15-5-1252 0 0,50-118-193 0 0,25-56-92 0 0,-5 10 15 0 0,1 0-1 0 0,1 1 0 0 0,0 0 1 0 0,-5 31-1 0 0,11-48-37 0 0,0-1 0 0 0,1 1 0 0 0,-1-1 0 0 0,0 1 0 0 0,1-1 0 0 0,-1 0 0 0 0,0 1-1 0 0,1-1 1 0 0,-1 1 0 0 0,1-1 0 0 0,-1 0 0 0 0,1 1 0 0 0,-1-1 0 0 0,1 0 0 0 0,-1 1 0 0 0,1-1 0 0 0,-1 0 0 0 0,1 0 0 0 0,-1 0-1 0 0,1 1 1 0 0,-1-1 0 0 0,1 0 0 0 0,0 0-18 0 0,13 3-1403 0 0,2-4-3517 0 0,3 0-1912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15775 0 0,'0'0'727'0'0,"-7"-5"230"0"0,5 4-935 0 0,-11-3 86 0 0,13 4-54 0 0,-1 0 0 0 0,1 1 1 0 0,-1-1-1 0 0,1 0 1 0 0,-1 0-1 0 0,1 1 0 0 0,0-1 1 0 0,-1 0-1 0 0,1 0 0 0 0,-1 1 1 0 0,1-1-1 0 0,-1 1 1 0 0,1-1-1 0 0,0 0 0 0 0,-1 1 1 0 0,1-1-1 0 0,0 1 1 0 0,0-1-1 0 0,-1 1 0 0 0,1-1 1 0 0,0 1-1 0 0,0-1 0 0 0,0 1 1 0 0,-5 11 564 0 0,4-6-505 0 0,0-1 1 0 0,1 1-1 0 0,-1 0 1 0 0,1 0-1 0 0,1-1 1 0 0,-1 1-1 0 0,1 0 1 0 0,0-1-1 0 0,0 1 1 0 0,0-1-1 0 0,1 1 1 0 0,0-1-1 0 0,4 8 1 0 0,1 1 56 0 0,1 1-1 0 0,0-1 1 0 0,16 18 0 0 0,-7-13-19 0 0,1-1-1 0 0,1 0 1 0 0,0-2-1 0 0,1 0 1 0 0,23 12-1 0 0,7 7 20 0 0,-18-10-89 0 0,34 23-156 0 0,-64-48-55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15031 0 0,'0'0'1358'0'0,"-8"2"-1092"0"0,5-1-168 0 0,1 1-1 0 0,0-1 1 0 0,0 1-1 0 0,0 0 1 0 0,0 0-1 0 0,0 0 1 0 0,1 0-1 0 0,-1 0 1 0 0,0 0-1 0 0,-1 3 1 0 0,-13 24 1338 0 0,15-28-1398 0 0,-8 20 624 0 0,1 1 1 0 0,-9 38-1 0 0,4-13-144 0 0,-10 28 167 0 0,-29 88 153 0 0,-4-22-455 0 0,-75 135 0 0 0,54-129-229 0 0,-64 173-1 0 0,131-293-144 0 0,3-7 20 0 0,0 1 0 0 0,-2-1-1 0 0,-19 32 1 0 0,21-43-50 0 0,5-8-162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75 143 2759 0 0,'-2'0'126'0'0,"-45"3"114"0"0,27 1 13270 0 0,15-5-10571 0 0,34-1-2660 0 0,0-1 0 0 0,31-8 1 0 0,-15 3-70 0 0,210-37 478 0 0,204-29-359 0 0,-440 71-515 0 0,-1 1-1 0 0,1 1 0 0 0,0 1 1 0 0,-1 1-1 0 0,25 3 0 0 0,-40-3-5 0 0,-1-1-1 0 0,0 1 0 0 0,0 0 1 0 0,0 0-1 0 0,1-1 0 0 0,-1 1 1 0 0,0 1-1 0 0,2 0 0 0 0,-4-1-187 0 0,1-1 0 0 0,0 1-1 0 0,-1-1 1 0 0,1 1-1 0 0,-1 0 1 0 0,1-1 0 0 0,-1 1-1 0 0,1 0 1 0 0,-1 0-1 0 0,1 0 1 0 0,-1-1 0 0 0,0 1-1 0 0,1 0 1 0 0,-1 2-1 0 0,1 7-5283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37 125 919 0 0,'-1'0'36'0'0,"-10"4"-36"0"0,-14-7 17418 0 0,28 4-17006 0 0,35 9 202 0 0,-24-6-474 0 0,0 0 0 0 0,0-1 0 0 0,0-1 0 0 0,1 0 0 0 0,24 0 0 0 0,5-6 227 0 0,74-17-1 0 0,42-23 25 0 0,-33 9-211 0 0,-82 24-119 0 0,3-2-38 0 0,82-11 0 0 0,-128 24-50 0 0,-1 0 0 0 0,0-1 0 0 0,1 1 0 0 0,-1 0 0 0 0,1 0 0 0 0,-1 0 0 0 0,1 0 0 0 0,-1 0 0 0 0,0 0 0 0 0,1 0 0 0 0,-1 1 0 0 0,1-1 0 0 0,-1 0 0 0 0,0 1 1 0 0,1-1-1 0 0,-1 1 0 0 0,0 0 0 0 0,1-1 0 0 0,-1 1 0 0 0,0 0 0 0 0,0 0 0 0 0,0 0 0 0 0,1-1 0 0 0,-1 1 0 0 0,0 1 0 0 0,0-1 0 0 0,1 1 0 0 0,-2 0-66 0 0,0-1-1 0 0,0 1 1 0 0,-1-1-1 0 0,1 1 0 0 0,0-1 1 0 0,0 1-1 0 0,-1-1 1 0 0,1 1-1 0 0,-1-1 1 0 0,1 1-1 0 0,-1-1 1 0 0,0 0-1 0 0,-1 3 0 0 0,0 0-164 0 0,-1 2-262 0 0,-1 0 0 0 0,1 0-1 0 0,-6 6 1 0 0,0 0-708 0 0,0 2-239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 6911 0 0,'-3'-6'715'0'0,"-2"0"-480"0"0,5 7-84 0 0,-1-1 1 0 0,1 0 0 0 0,-1 0 0 0 0,1 1 0 0 0,-1-1-1 0 0,1 0 1 0 0,-1 1 0 0 0,1-1 0 0 0,0 0-1 0 0,-1 1 1 0 0,1-1 0 0 0,-1 1 0 0 0,1-1-1 0 0,0 0 1 0 0,-1 1 0 0 0,1 0 0 0 0,-3 4 232 0 0,1 0 0 0 0,0 0 1 0 0,0 1-1 0 0,0-1 0 0 0,1 0 1 0 0,-1 1-1 0 0,1-1 0 0 0,1 1 0 0 0,-1 7 1 0 0,-2 10-36 0 0,-23 149 1369 0 0,-23 133 386 0 0,31-223-1836 0 0,-3-2 0 0 0,-4 0 0 0 0,-46 101 0 0 0,59-153-221 0 0,0-5-4 0 0,2 1-1 0 0,0 0 1 0 0,-8 35 0 0 0,18-58-66 0 0,0-1-1 0 0,0 1 1 0 0,0-1 0 0 0,0 1 0 0 0,0-1 0 0 0,0 1 0 0 0,1-1 0 0 0,-1 0 0 0 0,0 1 0 0 0,0-1 0 0 0,0 1 0 0 0,0-1 0 0 0,1 0 0 0 0,-1 1 0 0 0,0-1 0 0 0,0 1 0 0 0,1-1 0 0 0,-1 1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 7831 0 0,'0'0'4416'0'0,"-2"-1"-3249"0"0,0 1-1062 0 0,0-1-1 0 0,0 1 1 0 0,0 0-1 0 0,-1-1 1 0 0,1 1-1 0 0,0 0 1 0 0,-1 0 0 0 0,1 1-1 0 0,0-1 1 0 0,0 0-1 0 0,-1 1 1 0 0,1 0-1 0 0,0-1 1 0 0,0 1 0 0 0,0 0-1 0 0,0 0 1 0 0,-3 2-1 0 0,-6 3 36 0 0,1 1 0 0 0,-11 9 0 0 0,11-8-34 0 0,-16 11 242 0 0,2 2 0 0 0,-41 43 0 0 0,52-49-106 0 0,2 0 0 0 0,0 1 0 0 0,0 0 0 0 0,1 0-1 0 0,1 1 1 0 0,-7 20 0 0 0,15-33-147 0 0,-1 0 0 0 0,1 1 0 0 0,0-1 0 0 0,0 0-1 0 0,0 1 1 0 0,1 7 0 0 0,0-11-72 0 0,0-1-1 0 0,0 1 1 0 0,0-1 0 0 0,1 0-1 0 0,-1 1 1 0 0,0-1-1 0 0,1 1 1 0 0,-1-1 0 0 0,0 0-1 0 0,1 0 1 0 0,-1 1-1 0 0,0-1 1 0 0,1 0-1 0 0,-1 1 1 0 0,0-1 0 0 0,1 0-1 0 0,-1 0 1 0 0,1 0-1 0 0,-1 1 1 0 0,1-1 0 0 0,-1 0-1 0 0,1 0 1 0 0,-1 0-1 0 0,0 0 1 0 0,1 0 0 0 0,0 0-1 0 0,12 1 274 0 0,-6-1-162 0 0,0-1 1 0 0,0 0-1 0 0,-1 0 1 0 0,1-1-1 0 0,0 0 1 0 0,12-5 0 0 0,37-21 375 0 0,-41 20-364 0 0,23-13 110 0 0,43-31 0 0 0,-71 44-305 0 0,1 0-1 0 0,-1-1 1 0 0,0 0 0 0 0,-1-1-1 0 0,0 0 1 0 0,0 0 0 0 0,-1-1-1 0 0,8-15 1 0 0,-13 21-62 0 0,-1 0 0 0 0,0 0 0 0 0,0 0 0 0 0,0-1 0 0 0,-1 1 0 0 0,0 0 0 0 0,0-1 0 0 0,0 0 0 0 0,0-5 0 0 0,-1 9 48 0 0,0 0 0 0 0,0 0 1 0 0,-1 0-1 0 0,1 0 0 0 0,0 0 0 0 0,-1 0 0 0 0,1 0 0 0 0,-1 0 1 0 0,0 0-1 0 0,1 1 0 0 0,-1-1 0 0 0,0 0 0 0 0,0 0 0 0 0,0 1 1 0 0,0-1-1 0 0,-1 0 0 0 0,1 1 0 0 0,0-1 0 0 0,-1 1 1 0 0,1 0-1 0 0,-1-1 0 0 0,1 1 0 0 0,-1 0 0 0 0,0 0 0 0 0,1 0 1 0 0,-1 0-1 0 0,-2-1 0 0 0,-1 1-106 0 0,0-1 0 0 0,0 1 0 0 0,1 0 0 0 0,-1 1 0 0 0,0-1 0 0 0,0 1 0 0 0,0 0 1 0 0,0 0-1 0 0,0 0 0 0 0,0 1 0 0 0,-6 1 0 0 0,2 1-952 0 0,0 0-1 0 0,0 0 1 0 0,1 0 0 0 0,-1 1 0 0 0,-8 6-1 0 0,8-4-3266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0,'0'0'9243'0'0,"1"2"-8735"0"0,16 18 672 0 0,-4-4-153 0 0,1 1 0 0 0,20 35 0 0 0,3 23 331 0 0,71 126 1045 0 0,-84-162-2081 0 0,1-1 1 0 0,62 69-1 0 0,-86-106-320 0 0,101 99 195 0 0,-90-89-162 0 0,2 0 1 0 0,-1-1 0 0 0,1-1-1 0 0,1-1 1 0 0,0 0 0 0 0,22 9-1 0 0,-30-15-292 0 0,0 0 0 0 0,0-1 0 0 0,0 0-1 0 0,0 0 1 0 0,1 0 0 0 0,-1-1 0 0 0,0 0 0 0 0,1-1-1 0 0,6-1 1 0 0,-5-1-4575 0 0,-1-4-1440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1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11055 0 0,'0'0'2104'0'0,"-1"1"-1076"0"0,-5 2-725 0 0,0 1-1 0 0,1 0 0 0 0,-1 1 1 0 0,1-1-1 0 0,0 1 0 0 0,0 0 1 0 0,1 0-1 0 0,0 1 0 0 0,-5 6 1 0 0,-15 18 97 0 0,-282 286 1710 0 0,258-266-1911 0 0,-41 45 69 0 0,75-78-230 0 0,1 0-1 0 0,0 1 1 0 0,-19 37 0 0 0,31-52-51 0 0,0 0 0 0 0,0 0 0 0 0,0-1 0 0 0,0 1 0 0 0,1 0 0 0 0,-1 0 0 0 0,1 1 0 0 0,-1-1 0 0 0,1 0 0 0 0,0 0-1 0 0,0 0 1 0 0,1 0 0 0 0,-1 0 0 0 0,2 5 0 0 0,-2-8-207 0 0,0 1-1 0 0,1-1 1 0 0,-1 1 0 0 0,0-1-1 0 0,1 1 1 0 0,-1-1 0 0 0,0 1-1 0 0,1-1 1 0 0,-1 1-1 0 0,1-1 1 0 0,-1 0 0 0 0,1 1-1 0 0,-1-1 1 0 0,1 0 0 0 0,-1 1-1 0 0,1-1 1 0 0,-1 0-1 0 0,1 0 1 0 0,0 1 0 0 0,2-1-1058 0 0,10 6-4941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11055 0 0,'0'0'852'0'0,"-1"1"-560"0"0,-2 1-24 0 0,1 1 0 0 0,0-1 0 0 0,0 1 0 0 0,0 0 0 0 0,1-1 0 0 0,-1 1 0 0 0,1 0 0 0 0,-1 0 0 0 0,1 0-1 0 0,0 0 1 0 0,0 1 0 0 0,0-1 0 0 0,1 0 0 0 0,-1 0 0 0 0,1 0 0 0 0,-1 7 0 0 0,1 5 558 0 0,1 0 0 0 0,3 20 1 0 0,-2-22-707 0 0,0-1 0 0 0,2 1 1 0 0,-1-1-1 0 0,2 1 0 0 0,0-1 1 0 0,0-1-1 0 0,1 1 1 0 0,0-1-1 0 0,1 0 0 0 0,0 0 1 0 0,1-1-1 0 0,0 0 0 0 0,1 0 1 0 0,0-1-1 0 0,13 10 1 0 0,-12-11-147 0 0,2 0 1 0 0,-1 0 0 0 0,1-1 0 0 0,0-1 0 0 0,0 0 0 0 0,1-1 0 0 0,0 0 0 0 0,0 0 0 0 0,0-2-1 0 0,1 0 1 0 0,-1 0 0 0 0,1-1 0 0 0,-1-1 0 0 0,19 0 0 0 0,26-6-2831 0 0,-31 0-3719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 8751 0 0,'1'-1'674'0'0,"2"-5"4239"0"0,3 15-3269 0 0,-5-6-1499 0 0,0-1 1 0 0,0 1-1 0 0,0 0 0 0 0,-1-1 1 0 0,0 1-1 0 0,1 0 1 0 0,-1-1-1 0 0,0 1 0 0 0,0 0 1 0 0,0-1-1 0 0,0 1 0 0 0,-1 0 1 0 0,1-1-1 0 0,-2 6 1 0 0,-2 5 341 0 0,-10 20 0 0 0,11-26-305 0 0,-72 140 1485 0 0,19-41-1033 0 0,-111 222 545 0 0,156-306-1119 0 0,-18 33 73 0 0,4 0 0 0 0,-35 108 0 0 0,59-158-142 0 0,0-1 0 0 0,0 1 0 0 0,0 0 1 0 0,1 0-1 0 0,-1 0 0 0 0,1 0 0 0 0,0 0 0 0 0,1 1 1 0 0,0 6-1 0 0,0-12-65 0 0,-1 1 0 0 0,0-1 0 0 0,1 1-1 0 0,-1-1 1 0 0,0 1 0 0 0,1-1 0 0 0,-1 1 0 0 0,0-1 0 0 0,1 0 0 0 0,-1 1 0 0 0,1-1 0 0 0,-1 0 0 0 0,0 1-1 0 0,1-1 1 0 0,-1 0 0 0 0,1 1 0 0 0,-1-1 0 0 0,1 0 0 0 0,0 0 0 0 0,-1 0 0 0 0,2 1 0 0 0,-1-1-201 0 0,13 4-895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5 466 10591 0 0,'-5'7'6974'0'0,"7"-6"-6884"0"0,-1 1 1 0 0,1-1 0 0 0,-1 1 0 0 0,1-1 0 0 0,-1 0 0 0 0,1 0-1 0 0,0 0 1 0 0,0 0 0 0 0,0 0 0 0 0,0 0 0 0 0,0 0 0 0 0,0-1-1 0 0,0 1 1 0 0,0-1 0 0 0,0 0 0 0 0,0 1 0 0 0,0-1 0 0 0,0 0 0 0 0,0 0-1 0 0,2 0 1 0 0,10-1 347 0 0,25-3 0 0 0,-33 3-299 0 0,77-14 877 0 0,85-29 0 0 0,-98 24-742 0 0,1 2 0 0 0,81-8 1 0 0,-44 14-80 0 0,81-6-1404 0 0,-180 18 411 0 0</inkml:trace>
  <inkml:trace contextRef="#ctx0" brushRef="#br0" timeOffset="1">655 0 15463 0 0,'0'0'1716'0'0,"-1"2"-1326"0"0,-133 261 3360 0 0,59-86-3040 0 0,63-140-569 0 0,1-1-1 0 0,2 1 1 0 0,-4 41-1 0 0,12-73-184 0 0,1 0 1 0 0,0 0-1 0 0,0 0 0 0 0,0 0 0 0 0,0 0 0 0 0,1 0 1 0 0,0 0-1 0 0,0 0 0 0 0,0 0 0 0 0,1 0 0 0 0,-1-1 1 0 0,4 7-1 0 0,-5-10-208 0 0,1-1 1 0 0,-1 1 0 0 0,1-1-1 0 0,-1 0 1 0 0,0 1 0 0 0,1-1-1 0 0,-1 1 1 0 0,1-1-1 0 0,-1 0 1 0 0,1 0 0 0 0,-1 1-1 0 0,1-1 1 0 0,-1 0-1 0 0,1 0 1 0 0,-1 1 0 0 0,1-1-1 0 0,-1 0 1 0 0,1 0-1 0 0,2 1-1299 0 0,7 3-5200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0,'0'0'10848'0'0,"1"2"-9664"0"0,1 9-842 0 0,0 0 0 0 0,1 0 0 0 0,1 0 0 0 0,0-1 0 0 0,0 1-1 0 0,1-1 1 0 0,0 0 0 0 0,1 0 0 0 0,0-1 0 0 0,0 0 0 0 0,1 0 0 0 0,1 0-1 0 0,-1-1 1 0 0,18 14 0 0 0,-25-21-327 0 0,124 114 1367 0 0,-105-95-1298 0 0,-1 1 0 0 0,-1 1 1 0 0,-1 0-1 0 0,14 27 1 0 0,19 34 52 0 0,-48-82-147 0 0,-1-1 0 0 0,1 1 1 0 0,-1-1-1 0 0,1 1 0 0 0,0-1 0 0 0,0 0 0 0 0,-1 1 0 0 0,1-1 1 0 0,0 0-1 0 0,0 1 0 0 0,-1-1 0 0 0,1 0 0 0 0,0 0 0 0 0,0 0 0 0 0,-1 0 1 0 0,1 0-1 0 0,0 0 0 0 0,0 0 0 0 0,0 0 0 0 0,0 0 0 0 0,-1 0 1 0 0,1 0-1 0 0,0 0 0 0 0,0 0 0 0 0,-1-1 0 0 0,2 1 0 0 0,0-1-9 0 0,14-4-1469 0 0,-1-5-3545 0 0,3-6-2045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14279 0 0,'0'0'1103'0'0,"-1"1"-720"0"0,-5 4-132 0 0,1 0-1 0 0,0 0 1 0 0,1 0 0 0 0,-1 0 0 0 0,1 1 0 0 0,-6 10 0 0 0,-16 40 2217 0 0,21-45-2210 0 0,-10 24 413 0 0,-3 0-1 0 0,0-2 1 0 0,-3 0 0 0 0,-37 47-1 0 0,22-38-535 0 0,-3-1 0 0 0,-64 54-1 0 0,-86 69-3 0 0,182-158-129 0 0,5-4 7 0 0,-1 0 0 0 0,1 0 0 0 0,0 1 0 0 0,-1-1 0 0 0,1 1 1 0 0,0-1-1 0 0,-2 5 0 0 0,3-6-542 0 0,-3 4 1341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64 13823 0 0,'0'0'630'0'0,"-1"-1"-13"0"0,-2-5 3548 0 0,10 2-229 0 0,7 0-3171 0 0,-12 3-507 0 0,33-4 152 0 0,0 1 1 0 0,0 2-1 0 0,37 2 1 0 0,-34 1-156 0 0,38 0-90 0 0,77-2 278 0 0,-119-1-1056 0 0,0-1-1 0 0,48-12 1 0 0,-55 9-1154 0 0,0 0-4034 0 0,-3 1-1659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38 919 0 0,'-53'19'19502'0'0,"55"-19"-19012"0"0,25-8 335 0 0,16-6-109 0 0,1 3 0 0 0,0 2 0 0 0,54-5 0 0 0,-59 17 234 0 0,-38-2-933 0 0,0 1 1 0 0,0 0-1 0 0,-1-1 1 0 0,1 1-1 0 0,0-1 0 0 0,-1 1 1 0 0,1 0-1 0 0,-1-1 1 0 0,0 1-1 0 0,1 0 1 0 0,-1 2-1 0 0,-1 1-12 0 0,0 0-1 0 0,0 0 0 0 0,0 0 1 0 0,-1 0-1 0 0,1 0 1 0 0,-1 0-1 0 0,0 0 0 0 0,-1-1 1 0 0,1 1-1 0 0,-1-1 1 0 0,-4 6-1 0 0,-6 8 32 0 0,-21 19-1 0 0,9-13-27 0 0,-29 22-1 0 0,-8 6-10 0 0,-74 76-61 0 0,125-118 64 0 0,6-1 11 0 0,6-8-7 0 0,-1 0 1 0 0,0 0-1 0 0,1 0 1 0 0,-1 0-1 0 0,1 0 1 0 0,-1 0-1 0 0,1-1 0 0 0,0 1 1 0 0,-1 0-1 0 0,1 0 1 0 0,0-1-1 0 0,0 1 1 0 0,-1 0-1 0 0,1-1 1 0 0,0 1-1 0 0,0-1 1 0 0,0 1-1 0 0,0-1 0 0 0,0 0 1 0 0,0 1-1 0 0,0-1 1 0 0,0 0-1 0 0,0 1 1 0 0,0-1-1 0 0,0 0 1 0 0,0 0-1 0 0,1 0 1 0 0,30 3 195 0 0,-2-4 3 0 0,43-9 1 0 0,-29 4-99 0 0,-14 2-95 0 0,242-20-173 0 0,-238 28-2384 0 0,-20-1-6113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6911 0 0,'3'0'4886'0'0,"15"0"-2931"0"0,1-2 1 0 0,-1 0-1 0 0,21-6 0 0 0,57-18-850 0 0,-26 6-541 0 0,-51 15-500 0 0,32-9 48 0 0,81-10 0 0 0,59 3-2182 0 0,-144 14-2896 0 0,-36 5-526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10911 0 0,'-1'1'498'0'0,"-22"6"-24"0"0,-1 1-211 0 0,0 0 0 0 0,-44 23-1 0 0,41-15 27 0 0,0 2 0 0 0,0 1 0 0 0,2 0-1 0 0,0 2 1 0 0,2 1 0 0 0,-30 35 0 0 0,45-47-236 0 0,-54 74 395 0 0,55-74-357 0 0,1 0 0 0 0,1 0 1 0 0,-1 1-1 0 0,2 0 0 0 0,0 0 0 0 0,-5 19 1 0 0,8-27-64 0 0,1-1 0 0 0,-1 1-1 0 0,1-1 1 0 0,0 1 0 0 0,0-1 0 0 0,0 0 0 0 0,0 1 0 0 0,0-1 0 0 0,0 1 0 0 0,1-1 0 0 0,-1 1 0 0 0,1-1 0 0 0,0 0 0 0 0,-1 1 0 0 0,1-1 0 0 0,0 0 0 0 0,0 0 0 0 0,1 1 0 0 0,-1-1 0 0 0,0 0 0 0 0,1 0 0 0 0,-1 0 0 0 0,1-1 0 0 0,0 1 0 0 0,0 0 0 0 0,-1-1 0 0 0,1 1 0 0 0,0-1 0 0 0,0 1 0 0 0,1-1 0 0 0,-1 0-1 0 0,0 0 1 0 0,0 0 0 0 0,0 0 0 0 0,1 0 0 0 0,-1-1 0 0 0,1 1 0 0 0,-1-1 0 0 0,4 1 0 0 0,3 0 40 0 0,-1-1-1 0 0,0 0 1 0 0,0 0-1 0 0,0-1 0 0 0,0 0 1 0 0,0 0-1 0 0,-1-1 1 0 0,1 0-1 0 0,12-5 1 0 0,7-5 118 0 0,33-19 1 0 0,-50 25-155 0 0,5-2-7 0 0,0-1 0 0 0,0-1 0 0 0,17-14 0 0 0,-27 19-66 0 0,0 0 0 0 0,0 0-1 0 0,0-1 1 0 0,-1 0 0 0 0,0 0 0 0 0,0 0 0 0 0,0 0-1 0 0,-1 0 1 0 0,0-1 0 0 0,4-11 0 0 0,-5 9-125 0 0,0 1-1 0 0,0-1 1 0 0,-1 0-1 0 0,0 0 1 0 0,-1 0 0 0 0,0 0-1 0 0,0 0 1 0 0,-1 0-1 0 0,0 0 1 0 0,0 0 0 0 0,-1 0-1 0 0,0 1 1 0 0,-1-1 0 0 0,0 0-1 0 0,-1 1 1 0 0,1 0-1 0 0,-1 0 1 0 0,-10-14 0 0 0,6 9-511 0 0,4 7-94 0 0,1 0 1 0 0,-2 0-1 0 0,-6-8 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796 193 9215 0 0,'39'-21'984'0'0,"15"-9"925"0"0,-48 26-1697 0 0,-1 1 1 0 0,0-1-1 0 0,-1-1 0 0 0,1 1 1 0 0,-1 0-1 0 0,1-1 1 0 0,4-8-1 0 0,-8 11-126 0 0,1 0 0 0 0,-1 0 0 0 0,0 0-1 0 0,0-1 1 0 0,-1 1 0 0 0,1-1 0 0 0,0 1-1 0 0,-1-1 1 0 0,1 1 0 0 0,-1-1 0 0 0,0 1-1 0 0,0-1 1 0 0,0 1 0 0 0,0-1 0 0 0,0 1-1 0 0,-1-1 1 0 0,1 1 0 0 0,-1-1 0 0 0,0 1-1 0 0,0 0 1 0 0,1-1 0 0 0,-1 1 0 0 0,-1 0-1 0 0,1 0 1 0 0,-3-4 0 0 0,2 3-33 0 0,0 0 0 0 0,0 1 0 0 0,-1-1 0 0 0,1 1 0 0 0,-1-1 1 0 0,1 1-1 0 0,-1 0 0 0 0,0 0 0 0 0,0 0 0 0 0,0 1 0 0 0,0-1 0 0 0,0 1 0 0 0,0-1 0 0 0,0 1 1 0 0,-1 0-1 0 0,1 0 0 0 0,0 1 0 0 0,-6-1 0 0 0,-3 1-33 0 0,1 1 0 0 0,-1 0 0 0 0,0 1 0 0 0,1 0 1 0 0,0 1-1 0 0,-1 0 0 0 0,1 1 0 0 0,-12 6 0 0 0,-83 46 88 0 0,106-55-108 0 0,-34 19 30 0 0,1 2-1 0 0,-47 41 0 0 0,67-52-15 0 0,1 1-1 0 0,1 0 0 0 0,0 0 1 0 0,1 1-1 0 0,0 1 0 0 0,1 0 1 0 0,1 0-1 0 0,-13 29 0 0 0,20-41-5 0 0,0-1 0 0 0,1 1 0 0 0,-1-1-1 0 0,1 0 1 0 0,-1 1 0 0 0,1-1 0 0 0,0 1 0 0 0,0-1 0 0 0,-1 1-1 0 0,1 0 1 0 0,0-1 0 0 0,1 1 0 0 0,-1-1 0 0 0,0 1-1 0 0,0-1 1 0 0,1 1 0 0 0,-1-1 0 0 0,0 1 0 0 0,1-1 0 0 0,0 0-1 0 0,-1 1 1 0 0,1-1 0 0 0,0 0 0 0 0,0 1 0 0 0,-1-1-1 0 0,1 0 1 0 0,0 0 0 0 0,0 1 0 0 0,1-1 0 0 0,1 1 0 0 0,-1 0 14 0 0,1-1 0 0 0,-1 0 1 0 0,1 0-1 0 0,0 0 1 0 0,-1 0-1 0 0,1-1 1 0 0,0 1-1 0 0,-1-1 1 0 0,1 1-1 0 0,0-1 1 0 0,0 0-1 0 0,-1 0 0 0 0,1 0 1 0 0,0-1-1 0 0,0 1 1 0 0,4-2-1 0 0,23-6 221 0 0,-1-2 0 0 0,56-27 0 0 0,51-40-278 0 0,-128 73-210 0 0,-8 5-447 0 0,-11 10-827 0 0,2-2 1483 0 0,-50 60-87 0 0,-94 144 1 0 0,60-78 419 0 0,17-30-79 0 0,-88 125-137 0 0,20 14 478 0 0,136-229-163 0 0,-19 24 0 0 0,27-38 444 0 0,0-14-629 0 0,4 2-306 0 0,0 0 0 0 0,1 1 1 0 0,0-1-1 0 0,0 1 0 0 0,1 0 1 0 0,0 1-1 0 0,9-11 0 0 0,-4 4-623 0 0,81-105-2322 0 0,-66 90 2440 0 0,53-66-1287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9671 0 0,'0'0'4842'0'0,"-1"2"-3602"0"0,-1 1-1030 0 0,0 0 0 0 0,0 0 0 0 0,0 1 0 0 0,0-1 0 0 0,1 0 0 0 0,-1 1 0 0 0,1-1 0 0 0,0 1 0 0 0,0 0 0 0 0,0 6 0 0 0,0 4 406 0 0,1 23 0 0 0,1-23-268 0 0,-3 23 0 0 0,-3 0-178 0 0,-2-1-1 0 0,-2 0 0 0 0,-19 51 1 0 0,-1-19-106 0 0,-9 27 122 0 0,36-90-178 0 0,1 0 0 0 0,0 0 0 0 0,0 0 1 0 0,0 0-1 0 0,1 0 0 0 0,-1 10 0 0 0,1-14-40 0 0,0 0 0 0 0,1 1 1 0 0,-1-1-1 0 0,0 0 0 0 0,0 0 1 0 0,1 0-1 0 0,-1 0 0 0 0,1 0 1 0 0,-1 0-1 0 0,1 0 0 0 0,-1 0 0 0 0,1 0 1 0 0,0 0-1 0 0,0 0 0 0 0,-1 0 1 0 0,1 0-1 0 0,0 0 0 0 0,0-1 1 0 0,0 1-1 0 0,0 0 0 0 0,0-1 1 0 0,0 1-1 0 0,0 0 0 0 0,0-1 0 0 0,0 1 1 0 0,0-1-1 0 0,0 0 0 0 0,0 1 1 0 0,0-1-1 0 0,0 0 0 0 0,1 0 1 0 0,-1 0-1 0 0,0 0 0 0 0,0 1 1 0 0,0-2-1 0 0,2 1 0 0 0,18-2-645 0 0,3-4-10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16671 0 0,'0'0'763'0'0,"-1"-1"-14"0"0,-2-1-446 0 0,2 12 130 0 0,2-3-344 0 0,0-1 0 0 0,0 0-1 0 0,1 0 1 0 0,0 0 0 0 0,0 0 0 0 0,1 0-1 0 0,-1 0 1 0 0,1 0 0 0 0,1-1 0 0 0,-1 1-1 0 0,7 7 1 0 0,7 6 403 0 0,31 28 0 0 0,-13-13 107 0 0,-1 4-306 0 0,29 43 0 0 0,-5-5-304 0 0,-52-68-128 0 0,0-1 0 0 0,1 1 0 0 0,1-1 0 0 0,-1-1 0 0 0,1 1 0 0 0,14 8 0 0 0,-20-14-86 0 0,1 1 0 0 0,-1-1 0 0 0,1 0 0 0 0,0 0 1 0 0,-1 0-1 0 0,1 0 0 0 0,0-1 0 0 0,0 1 0 0 0,-1-1 0 0 0,1 1 1 0 0,0-1-1 0 0,0 0 0 0 0,0 0 0 0 0,0 0 0 0 0,-1-1 0 0 0,1 1 1 0 0,0-1-1 0 0,0 1 0 0 0,0-1 0 0 0,-1 0 0 0 0,1 0 0 0 0,0 0 1 0 0,-1-1-1 0 0,1 1 0 0 0,-1-1 0 0 0,0 1 0 0 0,1-1 0 0 0,1-2 1 0 0,8-7-1674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6911 0 0,'2'1'6643'0'0,"0"0"-6401"0"0,0 0 1 0 0,0 0-1 0 0,0 1 1 0 0,0-1-1 0 0,-1 1 1 0 0,1-1-1 0 0,0 1 1 0 0,-1-1-1 0 0,1 1 1 0 0,-1 0-1 0 0,0 0 1 0 0,1 0-1 0 0,-1 0 1 0 0,2 4-1 0 0,-2-2-43 0 0,0 1-1 0 0,1-1 0 0 0,-2 0 1 0 0,1 1-1 0 0,0-1 0 0 0,-1 0 0 0 0,0 7 1 0 0,-1 4 175 0 0,-1 0 1 0 0,-1-1 0 0 0,-8 26 0 0 0,-3 2 251 0 0,-2-1 1 0 0,-22 39 0 0 0,-47 74 204 0 0,-68 65-478 0 0,79-119-327 0 0,64-85-8 0 0,0 0 0 0 0,-13 31 0 0 0,19-38-156 0 0,1 1 1 0 0,0 0-1 0 0,1-1 0 0 0,-1 1 0 0 0,2 0 1 0 0,-1 1-1 0 0,1 9 0 0 0,1-16-1299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17047 0 0,'0'0'1995'0'0,"2"0"-1334"0"0,6 1-155 0 0,1 0-1 0 0,-1-1 1 0 0,0-1 0 0 0,0 1-1 0 0,12-3 1 0 0,43-12 203 0 0,-58 14-645 0 0,260-77 821 0 0,103-26-220 0 0,-348 100-1153 0 0,-1 1-1 0 0,1 0 0 0 0,37 1 1 0 0,-40 3-627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64 160 3679 0 0,'1'-2'16888'0'0,"2"-1"-16687"0"0,0-1 0 0 0,0 1 0 0 0,0-1 0 0 0,0 1-1 0 0,1 0 1 0 0,-1 0 0 0 0,1 1 0 0 0,7-5 0 0 0,37-17 130 0 0,-36 18-199 0 0,39-17 526 0 0,52-15-1 0 0,-72 28-237 0 0,1 2 0 0 0,0 2 0 0 0,35-4-1 0 0,-64 10-378 0 0,1-1-1 0 0,-1 1 1 0 0,1 0-1 0 0,-1 1 1 0 0,1-1-1 0 0,-1 1 1 0 0,1-1-1 0 0,-1 1 1 0 0,0 0-1 0 0,5 2 1 0 0,-8-3-38 0 0,0 0 1 0 0,1 1-1 0 0,-1-1 1 0 0,0 1-1 0 0,1-1 1 0 0,-1 1-1 0 0,0-1 1 0 0,0 1-1 0 0,1-1 1 0 0,-1 1 0 0 0,0-1-1 0 0,0 1 1 0 0,0-1-1 0 0,0 1 1 0 0,1-1-1 0 0,-1 1 1 0 0,0-1-1 0 0,0 1 1 0 0,0 0-1 0 0,0-1 1 0 0,-1 1-1 0 0,1-1 1 0 0,0 1-1 0 0,0-1 1 0 0,0 2-1 0 0,-4 11 27 0 0,1-6-30 0 0,-1-1 1 0 0,0 0-1 0 0,0 0 0 0 0,0-1 0 0 0,0 1 1 0 0,-1-1-1 0 0,0 0 0 0 0,0 0 0 0 0,-10 7 1 0 0,-8 4-5 0 0,-27 14 0 0 0,35-21-2 0 0,-183 114-66 0 0,153-91-227 0 0,2 2 0 0 0,-47 46 0 0 0,89-79 218 0 0,1 0 111 0 0,0 1 14 0 0,0-1 1 0 0,1 0-1 0 0,-1 1 0 0 0,1-1 0 0 0,-1 0 0 0 0,1 0 0 0 0,0 0 0 0 0,-1 1 0 0 0,1-1 0 0 0,0 0 0 0 0,0 0 0 0 0,0 0 0 0 0,0 0 0 0 0,0 0 0 0 0,0 0 0 0 0,1 1 0 0 0,1 0 15 0 0,0-1 1 0 0,1 1 0 0 0,-1 0 0 0 0,0-1-1 0 0,1 0 1 0 0,4 2 0 0 0,5-1 97 0 0,-1 0 1 0 0,23 0-1 0 0,3-1-36 0 0,1-3-1 0 0,58-10 1 0 0,75-24-1611 0 0,-124 22-1997 0 0,-26 5-4722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9215 0 0,'2'0'6723'0'0,"14"0"-4715"0"0,25-5-1 0 0,48-14-551 0 0,-26 4-803 0 0,-18 6-369 0 0,145-23 590 0 0,52 10-255 0 0,-138 10-3038 0 0,-81 9 1054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14743 0 0,'0'0'1136'0'0,"-2"0"-746"0"0,-5-1-245 0 0,5 1-37 0 0,1 1 0 0 0,0-1 0 0 0,-1 1 0 0 0,1 0 1 0 0,0-1-1 0 0,-1 1 0 0 0,1 0 0 0 0,0 0 0 0 0,0 0 0 0 0,0 0 0 0 0,0 0 1 0 0,0 0-1 0 0,0 0 0 0 0,-1 3 0 0 0,-1-1 175 0 0,-14 15 213 0 0,1 1-1 0 0,1 0 0 0 0,0 2 1 0 0,-22 42-1 0 0,21-31 64 0 0,2 1 1 0 0,-18 62-1 0 0,25-68-248 0 0,1-1 0 0 0,-3 39 1 0 0,8-55-343 0 0,0 1 1 0 0,1 0-1 0 0,1 0 0 0 0,0 0 1 0 0,0-1-1 0 0,1 1 1 0 0,1-1-1 0 0,6 20 0 0 0,-7-26-294 0 0,0 0 0 0 0,0 0-1 0 0,0-1 1 0 0,0 1 0 0 0,1-1 0 0 0,0 0-1 0 0,5 6 1 0 0,8 3-7142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6 20383 0 0,'0'0'70'0'0,"0"0"0"0"0,0 0-1 0 0,0 0 1 0 0,1 0 0 0 0,-1-1-1 0 0,0 1 1 0 0,0 0 0 0 0,0 0-1 0 0,0 0 1 0 0,0-1 0 0 0,0 1-1 0 0,0 0 1 0 0,0 0 0 0 0,0 0-1 0 0,0 0 1 0 0,0-1 0 0 0,0 1-1 0 0,0 0 1 0 0,0 0 0 0 0,0 0 0 0 0,-1-1-1 0 0,1 1 1 0 0,0 0 0 0 0,0 0-1 0 0,0 0 1 0 0,0 0 0 0 0,0 0-1 0 0,0-1 1 0 0,0 1 0 0 0,0 0-1 0 0,-1 0 1 0 0,1 0 0 0 0,0 0-1 0 0,0 0 1 0 0,0-1 0 0 0,0 1-1 0 0,-1 0 1 0 0,-4 3 9 0 0,0 1-1 0 0,0 0 1 0 0,0 0-1 0 0,1 0 1 0 0,-1 0-1 0 0,1 0 1 0 0,0 1 0 0 0,0 0-1 0 0,1 0 1 0 0,-4 6-1 0 0,-6 12 242 0 0,-9 23 0 0 0,-14 45-149 0 0,-29 108-1 0 0,0 4-12 0 0,54-175-816 0 0,-2 0 0 0 0,0-1 0 0 0,-22 30 0 0 0,14-26-713 0 0</inkml:trace>
  <inkml:trace contextRef="#ctx0" brushRef="#br0" timeOffset="1">0 1037 13359 0 0,'0'0'1588'0'0,"1"-8"2362"0"0,2 5-3548 0 0,0 0 0 0 0,0 0 0 0 0,0 0 0 0 0,0 1 1 0 0,1-1-1 0 0,-1 1 0 0 0,1 0 0 0 0,-1 0 0 0 0,5-2 1 0 0,40-13 776 0 0,-20 7-711 0 0,3 1-78 0 0,0 1 0 0 0,0 1 0 0 0,55-4 0 0 0,4-2 142 0 0,210-50 27 0 0,-138 26-3665 0 0,-139 33-2874 0 0,-3 1-1832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 20815 0 0,'-2'-19'2688'0'0,"-5"29"-2552"0"0,-12 20-109 0 0,-2 3 83 0 0,1 1-1 0 0,2 0 0 0 0,-19 49 0 0 0,31-60-98 0 0,6-22-2 0 0,0 0 0 0 0,0 0 1 0 0,0 0-1 0 0,0 0 0 0 0,0 0 1 0 0,0 0-1 0 0,0-1 0 0 0,0 1 1 0 0,0 0-1 0 0,0 0 0 0 0,0 0 0 0 0,1 0 1 0 0,-1 0-1 0 0,0 0 0 0 0,1-1 1 0 0,-1 1-1 0 0,1 0 0 0 0,-1 0 1 0 0,1 0-1 0 0,-1-1 0 0 0,1 1 1 0 0,-1 0-1 0 0,1-1 0 0 0,0 1 1 0 0,-1 0-1 0 0,1-1 0 0 0,0 1 0 0 0,0-1 1 0 0,-1 1-1 0 0,1-1 0 0 0,0 0 1 0 0,0 1-1 0 0,0-1 0 0 0,0 0 1 0 0,0 1-1 0 0,-1-1 0 0 0,1 0 1 0 0,0 0-1 0 0,2 0 0 0 0,1 1 24 0 0,5 2 79 0 0,-1-1-1 0 0,1 0 1 0 0,-1 0 0 0 0,1-1-1 0 0,0 0 1 0 0,17-1-1 0 0,55-8 272 0 0,-59 5-339 0 0,39-6-124 0 0,0-3-1 0 0,93-29 1 0 0,-142 36-766 0 0,1 0 0 0 0,-1 0 0 0 0,18-12 0 0 0,-14 5-937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2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5527 0 0,'0'3'3448'0'0,"-2"34"5336"0"0,-5-2-4649 0 0,3-22-3751 0 0,-1 1 0 0 0,0-2 0 0 0,0 1 1 0 0,-1-1-1 0 0,-1 1 0 0 0,-9 11 0 0 0,-35 56 53 0 0,3 1 0 0 0,3 3 0 0 0,5 2-1 0 0,-35 101 1 0 0,73-179-609 0 0,-1-1 0 0 0,0 0 0 0 0,-7 12 0 0 0,-3-3-8229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9215 0 0,'0'0'3150'0'0,"1"2"-1954"0"0,2 1-724 0 0,-1 1 1 0 0,1 0-1 0 0,0-1 1 0 0,0 0-1 0 0,0 0 1 0 0,1 0-1 0 0,-1 0 1 0 0,0 0-1 0 0,1-1 1 0 0,0 0-1 0 0,7 4 1 0 0,-7-4-447 0 0,0-1 1 0 0,1 0-1 0 0,-1 0 1 0 0,0 0-1 0 0,0-1 0 0 0,0 1 1 0 0,1-1-1 0 0,5 0 1 0 0,0-1 118 0 0,-1-1 0 0 0,1 0 0 0 0,-1 0 0 0 0,0 0 0 0 0,1-1 0 0 0,-1-1 0 0 0,0 0 0 0 0,11-6 0 0 0,-5 0-193 0 0,1 0 0 0 0,-2-1 0 0 0,21-18 0 0 0,-31 24-98 0 0,0 1 0 0 0,0-1 0 0 0,0 1 0 0 0,4-9 0 0 0,-7 12 51 0 0,0-1 0 0 0,0 1 0 0 0,0-1 1 0 0,0 1-1 0 0,-1-1 0 0 0,1 1 0 0 0,-1-1 1 0 0,1 0-1 0 0,-1 1 0 0 0,0-1 0 0 0,1 0 1 0 0,-1 1-1 0 0,0-1 0 0 0,0 0 0 0 0,0 0 1 0 0,0 1-1 0 0,-1-1 0 0 0,1 0 0 0 0,0 1 1 0 0,-2-3-1 0 0,2 3 9 0 0,-1 0 1 0 0,0 0-1 0 0,0 0 0 0 0,0 0 0 0 0,0 0 1 0 0,-1 0-1 0 0,1 0 0 0 0,0 0 1 0 0,0 1-1 0 0,0-1 0 0 0,-1 1 1 0 0,1-1-1 0 0,0 1 0 0 0,-1-1 1 0 0,1 1-1 0 0,0 0 0 0 0,-1-1 1 0 0,1 1-1 0 0,-1 0 0 0 0,1 0 1 0 0,0 0-1 0 0,-1 0 0 0 0,1 0 1 0 0,-3 1-1 0 0,-2 0-130 0 0,-1 0 0 0 0,1 0-1 0 0,-12 4 1 0 0,5 0 224 0 0,0 1-1 0 0,1 1 0 0 0,0 0 1 0 0,-17 12-1 0 0,-42 40 977 0 0,64-52-859 0 0,-23 22 448 0 0,1 1 0 0 0,2 2 1 0 0,2 1-1 0 0,0 1 0 0 0,-30 57 1 0 0,55-91-573 0 0,-5 9 56 0 0,0 0 0 0 0,1 1 0 0 0,0-1 0 0 0,-5 19 0 0 0,8-26-48 0 0,1-1-1 0 0,-1 1 1 0 0,1 0 0 0 0,0-1 0 0 0,0 1 0 0 0,0-1 0 0 0,0 1-1 0 0,0-1 1 0 0,0 1 0 0 0,0 0 0 0 0,0-1 0 0 0,1 1 0 0 0,-1-1-1 0 0,1 1 1 0 0,-1-1 0 0 0,1 1 0 0 0,-1-1 0 0 0,1 0-1 0 0,0 1 1 0 0,0-1 0 0 0,0 0 0 0 0,0 1 0 0 0,0-1 0 0 0,0 0-1 0 0,0 0 1 0 0,0 0 0 0 0,0 0 0 0 0,1 0 0 0 0,-1 0 0 0 0,0 0-1 0 0,1 0 1 0 0,-1-1 0 0 0,0 1 0 0 0,1 0 0 0 0,-1-1-1 0 0,1 1 1 0 0,-1-1 0 0 0,1 0 0 0 0,-1 1 0 0 0,4-1 0 0 0,3 1-87 0 0,1-1 0 0 0,-1 0 0 0 0,1-1 0 0 0,-1 0 0 0 0,1 0 0 0 0,-1-1 0 0 0,0 0 1 0 0,1 0-1 0 0,9-5 0 0 0,-10 4-470 0 0,41-14-6159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61 943 1375 0 0,'0'0'66'0'0,"-1"2"-8"0"0,-24 23 1060 0 0,24-25-799 0 0,1 0 0 0 0,0 1 0 0 0,-1-1 0 0 0,1 1 0 0 0,0-1 0 0 0,0 1 0 0 0,0-1 1 0 0,0 1-1 0 0,-1-1 0 0 0,1 0 0 0 0,0 1 0 0 0,0-1 0 0 0,0 1 0 0 0,0-1 0 0 0,0 1 0 0 0,0-1 0 0 0,0 1 1 0 0,0-1-1 0 0,0 1 0 0 0,0-1 0 0 0,1 1 0 0 0,-1-1 0 0 0,0 1 0 0 0,0-1 0 0 0,0 0 0 0 0,1 1 0 0 0,-1-1 1 0 0,0 1-1 0 0,2 4 1877 0 0,0 0-3516 0 0,-3 3 1522 0 0,1-1 1 0 0,-1 0-1 0 0,0 0 0 0 0,-1 0 0 0 0,0 0 0 0 0,0 0 0 0 0,0-1 1 0 0,-1 1-1 0 0,0 0 0 0 0,0-1 0 0 0,-1 0 0 0 0,-9 13 3872 0 0,17-21-3924 0 0,-1 1 0 0 0,1-1-1 0 0,-1 0 1 0 0,1 0 0 0 0,-1-1-1 0 0,4-3 1 0 0,11-10 150 0 0,-2 0 1 0 0,0-2-1 0 0,23-31 0 0 0,21-24 120 0 0,42-42-342 0 0,-48 53-65 0 0,9-14 19 0 0,81-125 0 0 0,-132 184-21 0 0,-20 49 42 0 0,1-7-82 0 0,2 1 1 0 0,1 0-1 0 0,1 0 0 0 0,1 35 0 0 0,2-56 27 0 0,-1 60 76 0 0,2 1 1 0 0,13 78-1 0 0,-10-117 31 0 0,10 31 0 0 0,-12-50-3 0 0,1 0 1 0 0,0 0-1 0 0,1 0 1 0 0,-1 0-1 0 0,2 0 1 0 0,-1-1-1 0 0,10 13 1 0 0,-13-19-55 0 0,0 0 0 0 0,1 0 0 0 0,-1 0 0 0 0,0 0 0 0 0,0 0 0 0 0,0 0 1 0 0,1 0-1 0 0,-1 0 0 0 0,0 0 0 0 0,1-1 0 0 0,-1 1 0 0 0,1 0 0 0 0,-1-1 0 0 0,1 0 1 0 0,-1 1-1 0 0,1-1 0 0 0,-1 0 0 0 0,1 0 0 0 0,1 1 0 0 0,0-2 5 0 0,-1 1 1 0 0,1-1-1 0 0,-1 1 1 0 0,1-1-1 0 0,-1 0 0 0 0,0 0 1 0 0,1 0-1 0 0,-1 0 0 0 0,0 0 1 0 0,4-3-1 0 0,1-2 32 0 0,0 0 0 0 0,0 0 0 0 0,-1-1 1 0 0,0 1-1 0 0,9-13 0 0 0,13-27 44 0 0,44-95 0 0 0,-36 66-71 0 0,-12 27-18 0 0,78-143 21 0 0,169-228-1821 0 0,-269 416 1724 0 0,10-18-264 0 0,1 1 0 0 0,31-35 0 0 0,-42 54 183 0 0,-4 22-456 0 0,-1 0 99 0 0,0 0 0 0 0,-1-1 0 0 0,-1 1 0 0 0,-10 23 0 0 0,2-4-468 0 0,-10 31-5002 0 0,11-36 290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55 3223 0 0,'2'0'240'0'0,"6"-3"544"0"0,0 1 0 0 0,0-2 0 0 0,0 1 0 0 0,0-1 0 0 0,-1 0 0 0 0,10-7 0 0 0,-6 4 657 0 0,22-10 5760 0 0,-34 19-6660 0 0,-5 15-43 0 0,-2-2 0 0 0,0 1 1 0 0,-18 25-1 0 0,-37 40 151 0 0,22-30-202 0 0,40-50-407 0 0,-1 1-1 0 0,1-1 1 0 0,1 0 0 0 0,-1 1-1 0 0,0-1 1 0 0,0 1 0 0 0,0-1-1 0 0,1 1 1 0 0,-1 0-1 0 0,1-1 1 0 0,-1 1 0 0 0,1 0-1 0 0,0-1 1 0 0,0 1 0 0 0,-1 0-1 0 0,1-1 1 0 0,0 1-1 0 0,1 0 1 0 0,-1 0 0 0 0,0-1-1 0 0,1 4 1 0 0,0-2 40 0 0,1-1 0 0 0,-1 1 0 0 0,1-1 0 0 0,-1 1 0 0 0,1-1 0 0 0,0 0 0 0 0,0 0 0 0 0,0 0 0 0 0,0 0 0 0 0,0 0 0 0 0,0 0 0 0 0,5 2 0 0 0,2 1 179 0 0,-1-1-1 0 0,19 6 1 0 0,-25-9-50 0 0,10-1-85 0 0,-11-1-119 0 0,0 1 0 0 0,1-1 0 0 0,-1 1 0 0 0,0-1 0 0 0,0 1 0 0 0,0-1 0 0 0,1 1 0 0 0,-1-1 0 0 0,0 0 0 0 0,0 0 0 0 0,0 0 0 0 0,0 0 0 0 0,0 0 0 0 0,0 0 0 0 0,-1 0 0 0 0,1 0 0 0 0,0 0 0 0 0,0 0 0 0 0,-1 0 0 0 0,1 0 0 0 0,-1 0 0 0 0,1-1 0 0 0,-1 1 0 0 0,1 0 0 0 0,-1-3 0 0 0,2-1 28 0 0,0-1-20 0 0,0 0-1 0 0,0 0 1 0 0,-1-1-1 0 0,1 1 1 0 0,-1-1-1 0 0,-1 1 1 0 0,1-1-1 0 0,-1 1 1 0 0,-2-12-1 0 0,-1-1-70 0 0,-1 1-1 0 0,-7-20 0 0 0,7 26 2 0 0,-15-65-483 0 0,19 76 476 0 0,5-2-1265 0 0,-4 2 972 0 0,-1 1 0 0 0,1 0 0 0 0,-1-1 1 0 0,1 1-1 0 0,0 0 0 0 0,-1 0 0 0 0,1 0 0 0 0,0-1 0 0 0,-1 1 1 0 0,1 0-1 0 0,0 0 0 0 0,-1 0 0 0 0,1 0 0 0 0,0 0 1 0 0,-1 0-1 0 0,1 0 0 0 0,0 0 0 0 0,-1 0 0 0 0,1 0 0 0 0,0 1 1 0 0,14 2-6070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23 10135 0 0,'2'-12'154'0'0,"-1"2"4269"0"0,-3 17-1878 0 0,-13 44-1772 0 0,-38 81-1 0 0,26-68-453 0 0,-172 372 907 0 0,152-357-1127 0 0,-3-2 0 0 0,-61 71 1 0 0,39-66-182 0 0,71-81-116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11055 0 0,'0'0'1002'0'0,"2"0"-552"0"0,19-1 2866 0 0,24-3 1 0 0,21-9-481 0 0,67-23-1617 0 0,-98 25-496 0 0,271-97 1463 0 0,-52 15-1303 0 0,-244 90-1111 0 0,0 0-1 0 0,0 0 1 0 0,0 1-1 0 0,16-1 0 0 0,-24 3-839 0 0,-2 1-54 0 0,-7 23-1538 0 0,-2-9 1081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2303 0 0,'0'0'15708'0'0,"1"2"-15536"0"0,0 2-80 0 0,1 1 0 0 0,-1 0 0 0 0,0-1 0 0 0,-1 1 0 0 0,1 0-1 0 0,-1-1 1 0 0,0 1 0 0 0,0 0 0 0 0,0-1 0 0 0,-1 1 0 0 0,1 0 0 0 0,-1 0 0 0 0,0-1-1 0 0,-1 1 1 0 0,1-1 0 0 0,-3 5 0 0 0,-5 10 229 0 0,0 0 1 0 0,-17 24-1 0 0,14-25-153 0 0,-29 47-252 0 0,-98 116 0 0 0,121-161-1170 0 0,1 0-3638 0 0,2-3-1384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1375 0 0,'0'0'9702'0'0,"3"-8"-6584"0"0,-3 6-2583 0 0,1 1-1 0 0,0-1 0 0 0,0 1 1 0 0,0-1-1 0 0,0 1 0 0 0,0-1 1 0 0,0 1-1 0 0,0 0 0 0 0,2-2 1 0 0,15-8 1396 0 0,22-2-1011 0 0,-36 12-603 0 0,86-19 1396 0 0,139-13 0 0 0,-225 33-1683 0 0,206-13 494 0 0,-91 8-372 0 0,-21 2-357 0 0,23-2-585 0 0,-108 4 45 0 0,7-1-905 0 0,-8-1-4653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10135 0 0,'0'0'464'0'0,"1"-1"-9"0"0,3-2-435 0 0,0 0 0 0 0,0 1 1 0 0,0 0-1 0 0,0 0 0 0 0,0 0 0 0 0,1 0 1 0 0,-1 1-1 0 0,0 0 0 0 0,7-1 0 0 0,5-3 233 0 0,235-49 7819 0 0,-89 22-6744 0 0,549-139 2371 0 0,-688 164-3630 0 0,-9 3-89 0 0,0 0 1 0 0,0 1 0 0 0,28-3-1 0 0,-41 7-77 0 0,-1-1 1 0 0,0 0-1 0 0,0 1 1 0 0,0-1-1 0 0,0 1 0 0 0,0-1 1 0 0,1 1-1 0 0,-1-1 0 0 0,0 0 1 0 0,0 1-1 0 0,0-1 0 0 0,0 1 1 0 0,0-1-1 0 0,0 1 1 0 0,0-1-1 0 0,0 1 0 0 0,-1-1 1 0 0,1 0-1 0 0,0 1 0 0 0,0-1 1 0 0,0 1-1 0 0,0-1 0 0 0,0 0 1 0 0,-1 1-1 0 0,1 0 0 0 0,0-1 25 0 0,-8 15-1511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82 197 11055 0 0,'0'0'852'0'0,"-13"-8"474"0"0,11 7-1089 0 0,-1 1 0 0 0,1-1 1 0 0,0 0-1 0 0,-1 1 1 0 0,1 0-1 0 0,0 0 1 0 0,-1-1-1 0 0,1 1 0 0 0,0 1 1 0 0,-1-1-1 0 0,1 0 1 0 0,0 0-1 0 0,-4 2 1 0 0,5-2-188 0 0,1 1 0 0 0,-1-1 0 0 0,1 1 1 0 0,0-1-1 0 0,-1 1 0 0 0,1-1 0 0 0,0 1 1 0 0,0 0-1 0 0,-1-1 0 0 0,1 1 1 0 0,0-1-1 0 0,0 1 0 0 0,0 0 0 0 0,0-1 1 0 0,0 1-1 0 0,0 0 0 0 0,0 0 0 0 0,0 1 76 0 0,-12 32 629 0 0,8-22-568 0 0,0 0 0 0 0,-3 17 0 0 0,6-24-73 0 0,0-1-1 0 0,1 0 1 0 0,0 1-1 0 0,0-1 1 0 0,1 1 0 0 0,-1-1-1 0 0,1 0 1 0 0,0 1-1 0 0,0-1 1 0 0,3 8 2478 0 0,-3-13-2400 0 0,9-23 71 0 0,9-29 0 0 0,-12 32-258 0 0,1 1-1 0 0,0 0 1 0 0,12-19-1 0 0,-11 25-77 0 0,0 0-1 0 0,1 1 0 0 0,1 1 1 0 0,0-1-1 0 0,0 2 1 0 0,1 0-1 0 0,1 0 0 0 0,0 1 1 0 0,18-10-1 0 0,-22 14 25 0 0,0 1 0 0 0,1 1 0 0 0,0 0 0 0 0,0 0 0 0 0,1 0 0 0 0,-1 2 0 0 0,1-1 0 0 0,-1 1 0 0 0,1 1-1 0 0,0 0 1 0 0,-1 0 0 0 0,1 1 0 0 0,0 0 0 0 0,21 4 0 0 0,-29-3 62 0 0,1 0 0 0 0,0 0 0 0 0,-1 0 0 0 0,1 1 0 0 0,-1-1 0 0 0,0 1 0 0 0,0 0-1 0 0,1 0 1 0 0,-1 0 0 0 0,3 3 0 0 0,-4-4-5 0 0,-1 0 0 0 0,0 1 0 0 0,0-1 1 0 0,0 0-1 0 0,0 1 0 0 0,0 0 0 0 0,0-1 0 0 0,0 1 0 0 0,0-1 0 0 0,-1 1 0 0 0,1 0 0 0 0,0 0 0 0 0,-1-1 0 0 0,0 1 0 0 0,1 0 1 0 0,-1 0-1 0 0,0 0 0 0 0,0-1 0 0 0,0 1 0 0 0,0 0 0 0 0,0 0 0 0 0,-1 3 0 0 0,-2 7 119 0 0,-1 1 1 0 0,0-2-1 0 0,-1 1 0 0 0,0 0 1 0 0,-13 19-1 0 0,-41 51-1937 0 0,44-63-97 0 0,4-4-5148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323 365 11055 0 0,'-2'1'6779'0'0,"-6"6"-6150"0"0,0-2 0 0 0,-1 1-1 0 0,0-1 1 0 0,-1-1 0 0 0,1 1 0 0 0,-1-2 0 0 0,-11 4-1 0 0,-4-1-210 0 0,-46 5 0 0 0,60-10-345 0 0,0-1 0 0 0,0-1 0 0 0,0 0 0 0 0,1 0 0 0 0,-1-1 0 0 0,0-1 0 0 0,-18-6 0 0 0,27 9-67 0 0,0-1 0 0 0,0 0 0 0 0,0 0 0 0 0,1 0 0 0 0,-1 0-1 0 0,0 0 1 0 0,0 0 0 0 0,1 0 0 0 0,-1 0 0 0 0,0-1-1 0 0,1 1 1 0 0,-1-1 0 0 0,1 1 0 0 0,0-1 0 0 0,-1 0-1 0 0,1 1 1 0 0,0-1 0 0 0,0 0 0 0 0,0 0 0 0 0,0 0 0 0 0,1 0-1 0 0,-1 0 1 0 0,0 0 0 0 0,1 0 0 0 0,0 0 0 0 0,-1-3-1 0 0,1 1-10 0 0,0 0 0 0 0,1 0 0 0 0,-1 0-1 0 0,1-1 1 0 0,0 1 0 0 0,0 0-1 0 0,1 0 1 0 0,-1 0 0 0 0,1 0-1 0 0,0 1 1 0 0,0-1 0 0 0,3-4-1 0 0,20-26-211 0 0,0 1-1 0 0,3 2 0 0 0,0 0 0 0 0,2 2 0 0 0,1 1 0 0 0,60-40 0 0 0,-80 60 190 0 0,0 1 1 0 0,0 0-1 0 0,1 1 0 0 0,0 1 1 0 0,1 0-1 0 0,-1 0 0 0 0,1 1 0 0 0,16-3 1 0 0,-23 7 41 0 0,0-1 1 0 0,0 0 0 0 0,0 1-1 0 0,0 0 1 0 0,0 1 0 0 0,0-1-1 0 0,0 1 1 0 0,0 0 0 0 0,0 1-1 0 0,0-1 1 0 0,0 1 0 0 0,-1 0-1 0 0,1 1 1 0 0,-1-1 0 0 0,1 1-1 0 0,-1 0 1 0 0,0 1 0 0 0,0-1-1 0 0,0 1 1 0 0,5 5 0 0 0,0 2 109 0 0,0 0 0 0 0,0 1 1 0 0,-1 0-1 0 0,13 24 0 0 0,-21-35-115 0 0,0 1 1 0 0,-1 0-1 0 0,1 0 0 0 0,-1 0 1 0 0,0 0-1 0 0,1 0 0 0 0,-1 1 1 0 0,0-1-1 0 0,0 0 0 0 0,0 0 1 0 0,0 0-1 0 0,-1 0 0 0 0,1 0 1 0 0,0 0-1 0 0,-1 0 0 0 0,0 0 1 0 0,1 0-1 0 0,-1 0 0 0 0,0 0 0 0 0,-2 2 1 0 0,-1 3 17 0 0,-1 0 1 0 0,0 0-1 0 0,-8 8 1 0 0,11-13-14 0 0,-15 15 33 0 0,0-2 0 0 0,-1 0 1 0 0,-1-1-1 0 0,-21 12 0 0 0,-15 11-19 0 0,20-8-23 0 0,23-18-196 0 0,-25 16 1 0 0,36-26 35 0 0,8-9-1644 0 0,0-1 925 0 0,-1 0 0 0 0,0-1 0 0 0,6-11 0 0 0,-4 7-2680 0 0,6-12-2802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12895 0 0,'0'0'1462'0'0,"0"2"-794"0"0,-1 4-366 0 0,0 0 1 0 0,0 0 0 0 0,0 0 0 0 0,-1 0-1 0 0,0-1 1 0 0,0 1 0 0 0,0-1-1 0 0,-1 1 1 0 0,0-1 0 0 0,-4 7 0 0 0,-41 51 568 0 0,44-58-756 0 0,-162 173 874 0 0,-1 3 88 0 0,156-169-975 0 0,-59 78 439 0 0,57-69-450 0 0,1-1 0 0 0,0 2 0 0 0,-9 24 0 0 0,21-45-198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22 13823 0 0,'3'-22'1527'0'0,"-10"34"2131"0"0,-34 61-3765 0 0,3 1 91 0 0,-30 57 89 0 0,-157 230 356 0 0,-14-8-133 0 0,237-351-294 0 0,-7 12 8 0 0,-182 245 173 0 0,176-242-1275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97 11631 0 0,'2'0'531'0'0,"20"1"502"0"0,0 1 0 0 0,0 2 0 0 0,25 6-1 0 0,-26-4-19 0 0,2-2 0 0 0,-1 0 0 0 0,27 0 0 0 0,-44-4-942 0 0,0 0-1 0 0,0-1 1 0 0,0 1 0 0 0,0-1 0 0 0,0 0 0 0 0,-1-1 0 0 0,1 1 0 0 0,-1-1 0 0 0,1 0 0 0 0,-1 0 0 0 0,8-4 0 0 0,-6 1-20 0 0,1 0 0 0 0,-1-1-1 0 0,0 0 1 0 0,0 0 0 0 0,0 0-1 0 0,4-7 1 0 0,-7 9-36 0 0,-1 1-25 0 0,1 0 1 0 0,0 0 0 0 0,-1-1 0 0 0,0 1 0 0 0,0-1-1 0 0,0 1 1 0 0,0-1 0 0 0,-1 0 0 0 0,1 0 0 0 0,-1 0-1 0 0,0 0 1 0 0,1-6 0 0 0,-2 9-9 0 0,0 1 1 0 0,0-1-1 0 0,-1 1 0 0 0,1-1 1 0 0,0 1-1 0 0,0-1 1 0 0,0 1-1 0 0,-1 0 1 0 0,1-1-1 0 0,0 1 0 0 0,-1-1 1 0 0,1 1-1 0 0,0 0 1 0 0,-1-1-1 0 0,1 1 0 0 0,0 0 1 0 0,-1-1-1 0 0,1 1 1 0 0,-1 0-1 0 0,1 0 0 0 0,0-1 1 0 0,-1 1-1 0 0,1 0 1 0 0,-1 0-1 0 0,1 0 1 0 0,-1 0-1 0 0,1-1 0 0 0,-1 1 1 0 0,1 0-1 0 0,-2 0 1 0 0,-13 0-214 0 0,8 2 153 0 0,1 0 0 0 0,0 0 1 0 0,0 0-1 0 0,0 1 0 0 0,0-1 0 0 0,-8 7 1 0 0,-33 26-93 0 0,30-22 165 0 0,-45 37 190 0 0,2 2 0 0 0,-56 65 0 0 0,108-109-96 0 0,1 1 1 0 0,1 0-1 0 0,-1 0 0 0 0,1 0 1 0 0,-7 15-1 0 0,12-22-65 0 0,0 1 0 0 0,1-1 1 0 0,-1 1-1 0 0,0-1 0 0 0,1 1 0 0 0,-1-1 0 0 0,1 1 0 0 0,0 0 0 0 0,0-1 0 0 0,0 1 0 0 0,0 0 1 0 0,1 3-1 0 0,-1-4-11 0 0,1-1 1 0 0,0 1 0 0 0,0 0 0 0 0,-1-1-1 0 0,1 1 1 0 0,0 0 0 0 0,0-1-1 0 0,1 1 1 0 0,-1-1 0 0 0,0 1-1 0 0,0-1 1 0 0,1 0 0 0 0,-1 0 0 0 0,1 0-1 0 0,-1 1 1 0 0,1-1 0 0 0,0-1-1 0 0,-1 1 1 0 0,3 1 0 0 0,3 1 24 0 0,0-1 0 0 0,0 0 1 0 0,0 0-1 0 0,0-1 0 0 0,1 0 1 0 0,-1 0-1 0 0,0-1 0 0 0,14-1 1 0 0,61-10-621 0 0,-67 8 139 0 0,29-6-858 0 0,0-1-69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13735 0 0,'-1'2'630'0'0,"-66"116"2396"0"0,7-8 445 0 0,33-71-2701 0 0,-13 20 61 0 0,12-11-170 0 0,-55 70-1 0 0,-46 34-209 0 0,77-100-368 0 0,-14 18 11 0 0,65-69-196 0 0,10-5-1552 0 0,-2 1 1029 0 0,-1 0 0 0 0,0 0-1 0 0,0-1 1 0 0,0 0-1 0 0,0 0 1 0 0,0-1-1 0 0,-1 0 1 0 0,7-7-1 0 0,6-8-1154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93 145 11167 0 0,'23'-23'839'0'0,"1"1"0"0"0,0 0-1 0 0,2 2 1 0 0,29-18 0 0 0,-50 35-496 0 0,-1 1 0 0 0,1-1 1 0 0,0 1-1 0 0,0 0 1 0 0,0 0-1 0 0,0 1 1 0 0,1 0-1 0 0,-1-1 0 0 0,0 2 1 0 0,0-1-1 0 0,1 1 1 0 0,-1 0-1 0 0,0 0 1 0 0,8 1-1 0 0,-7 0-228 0 0,0 1-1 0 0,0 0 1 0 0,-1 0 0 0 0,1 0-1 0 0,-1 1 1 0 0,0-1 0 0 0,1 1 0 0 0,-1 1-1 0 0,0-1 1 0 0,-1 1 0 0 0,1 0-1 0 0,6 7 1 0 0,3 4 33 0 0,-1 0 1 0 0,-1 0-1 0 0,-1 2 0 0 0,0-1 0 0 0,-2 1 1 0 0,10 21-1 0 0,-14-27-42 0 0,-1 1 1 0 0,0-1-1 0 0,-1 1 1 0 0,0 0-1 0 0,0 0 1 0 0,-2 0 0 0 0,1 0-1 0 0,-2 1 1 0 0,1-1-1 0 0,-2 0 1 0 0,-1 14-1 0 0,-1-13 49 0 0,0 1 1 0 0,-1-1-1 0 0,-1 0 0 0 0,0 0 0 0 0,-1-1 1 0 0,0 1-1 0 0,-1-1 0 0 0,0 0 0 0 0,-1-1 0 0 0,0 0 1 0 0,-12 12-1 0 0,8-10-97 0 0,-1-1 0 0 0,0-1 1 0 0,0 0-1 0 0,-2-1 0 0 0,1-1 0 0 0,-1 0 0 0 0,0-1 1 0 0,-25 10-1 0 0,8-6-46 0 0,-1-2 1 0 0,0-1-1 0 0,0-1 1 0 0,-43 4-1 0 0,60-11-68 0 0,6 1-491 0 0,0-1-1 0 0,-1-1 0 0 0,-16 0 1 0 0,25-1-632 0 0</inkml:trace>
  <inkml:trace contextRef="#ctx0" brushRef="#br0" timeOffset="1">617 718 13823 0 0,'0'0'8765'0'0,"2"9"-7227"0"0,7 22-56 0 0,-6-9-3556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438 261 1839 0 0,'0'0'5780'0'0,"6"8"-4562"0"0,-4-4-951 0 0,0 0 1 0 0,0-1 0 0 0,-1 1-1 0 0,1 0 1 0 0,-1 0 0 0 0,0 0-1 0 0,0 0 1 0 0,-1 0 0 0 0,1 0-1 0 0,-1 0 1 0 0,0 0-1 0 0,0 1 1 0 0,0-1 0 0 0,0 0-1 0 0,-1 0 1 0 0,0 0 0 0 0,0 0-1 0 0,0 0 1 0 0,0 0 0 0 0,0 0-1 0 0,-1-1 1 0 0,-4 8 0 0 0,-3 5 268 0 0,0-1 0 0 0,-21 25 0 0 0,26-35-392 0 0,-1 0 0 0 0,0 0 0 0 0,0-1 0 0 0,0 1 0 0 0,-1-2 0 0 0,1 1 0 0 0,-1 0 0 0 0,0-1 0 0 0,0 0 0 0 0,-12 4 0 0 0,-15 3 393 0 0,-77 22 30 0 0,85-26-544 0 0,1-1-1 0 0,-40 2 1 0 0,59-7-23 0 0,0 0 1 0 0,0 0 0 0 0,0 0 0 0 0,0-1 0 0 0,0 0 0 0 0,-9-2-1 0 0,13 3 8 0 0,0-1 0 0 0,-1 0 0 0 0,1 1 0 0 0,0-1 0 0 0,-1 0-1 0 0,1 0 1 0 0,0 0 0 0 0,0 1 0 0 0,0-1 0 0 0,0-1 0 0 0,0 1-1 0 0,0 0 1 0 0,0 0 0 0 0,0 0 0 0 0,0 0 0 0 0,0-1 0 0 0,0 1-1 0 0,1 0 1 0 0,-1-1 0 0 0,1 1 0 0 0,-1-1 0 0 0,1 1 0 0 0,0-1-1 0 0,-1 1 1 0 0,1 0 0 0 0,0-4 0 0 0,0-3 19 0 0,0 1 0 0 0,1-1 0 0 0,0 0 1 0 0,1 1-1 0 0,-1-1 0 0 0,2 1 0 0 0,4-13 0 0 0,27-49 51 0 0,-15 38-75 0 0,2 0 1 0 0,24-28 0 0 0,53-52-5 0 0,-82 94 1 0 0,1 0 0 0 0,1 1 0 0 0,24-16 0 0 0,-31 25 0 0 0,0 0 0 0 0,1 0 0 0 0,0 1 0 0 0,0 1 0 0 0,0 0 0 0 0,1 0 0 0 0,16-2 0 0 0,-26 6 0 0 0,1 0 0 0 0,-1 1 0 0 0,1-1 0 0 0,0 1 0 0 0,-1 0-1 0 0,1 1 1 0 0,0-1 0 0 0,-1 0 0 0 0,1 1 0 0 0,-1 0 0 0 0,1 0 0 0 0,-1 0 0 0 0,1 0 0 0 0,-1 1-1 0 0,0-1 1 0 0,0 1 0 0 0,0 0 0 0 0,0 0 0 0 0,0 0 0 0 0,0 0 0 0 0,4 4 0 0 0,-3-2-5 0 0,-1 1-1 0 0,1 0 1 0 0,-1 0 0 0 0,1 0 0 0 0,-1 0 0 0 0,-1 1 0 0 0,1 0 0 0 0,-1-1 0 0 0,0 1-1 0 0,0 0 1 0 0,1 11 0 0 0,-1-8 29 0 0,-1 1 0 0 0,-1 0 0 0 0,0-1 0 0 0,0 1 0 0 0,0 0 0 0 0,-2-1 0 0 0,1 1 0 0 0,-1-1 0 0 0,0 1 1 0 0,-5 10-1 0 0,-3 5 202 0 0,-2 0 1 0 0,-18 29-1 0 0,10-19-2 0 0,9-16-145 0 0,0 1 0 0 0,-16 19 0 0 0,22-33-145 0 0,-1-1-1 0 0,1 1 1 0 0,-1-1-1 0 0,0 0 1 0 0,0 0-1 0 0,0 0 1 0 0,-1-1-1 0 0,1 0 1 0 0,-14 5-1 0 0,2-1-337 0 0,2-1-482 0 0,0-1 0 0 0,-1 0 0 0 0,1-1-1 0 0,-1-1 1 0 0,-21 3 0 0 0,25-7-581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 7743 0 0,'0'0'704'0'0,"-8"-2"-568"0"0,5 2-68 0 0,1 0 0 0 0,0 1 0 0 0,-1-1-1 0 0,1 0 1 0 0,0 1 0 0 0,-1-1-1 0 0,1 1 1 0 0,0 0 0 0 0,0 0 0 0 0,-1-1-1 0 0,1 2 1 0 0,0-1 0 0 0,0 0 0 0 0,0 0-1 0 0,1 1 1 0 0,-1-1 0 0 0,0 1-1 0 0,0-1 1 0 0,1 1 0 0 0,-1 0 0 0 0,1 0-1 0 0,-1 0 1 0 0,1-1 0 0 0,-2 5 0 0 0,-3 4 492 0 0,1 1 0 0 0,0 1 1 0 0,-5 16-1 0 0,7-19-424 0 0,-34 140 1244 0 0,26-98-1040 0 0,-16 48 1 0 0,2-37-156 0 0,-3-2 0 0 0,-40 65 0 0 0,23-44 16 0 0,-136 291 2366 0 0,171-354-2460 0 0,-20 31-1 0 0,7-15-632 0 0,22-32-10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7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12671 0 0,'0'0'579'0'0,"-1"1"-15"0"0,-3 2-536 0 0,1 1 1 0 0,0 0-1 0 0,0 0 0 0 0,1 0 1 0 0,-1 0-1 0 0,1 0 0 0 0,0 0 1 0 0,0 1-1 0 0,0-1 0 0 0,1 1 1 0 0,-2 7-1 0 0,1-4 107 0 0,1 1 0 0 0,1-1 0 0 0,0 1 1 0 0,0 0-1 0 0,2 16 0 0 0,3-3 181 0 0,0-1-1 0 0,2 1 1 0 0,0-1 0 0 0,12 24-1 0 0,-7-20-45 0 0,2-1-1 0 0,0-1 0 0 0,1 0 1 0 0,26 28-1 0 0,81 75 606 0 0,20 25-118 0 0,-134-140-693 0 0,0 0-1 0 0,0 1 1 0 0,-1 0 0 0 0,-1 0 0 0 0,0 0-1 0 0,-1 1 1 0 0,0 0 0 0 0,5 23-1 0 0,-8-25 24 0 0,0 0 0 0 0,-1 0-1 0 0,0 0 1 0 0,-1 0 0 0 0,-1 0-1 0 0,1 0 1 0 0,-2 0 0 0 0,0 0-1 0 0,0 0 1 0 0,-1 0 0 0 0,-5 13-1 0 0,-2 1 151 0 0,-2-1 0 0 0,-1 0 1 0 0,-1-1-1 0 0,-1 0 0 0 0,-33 38 0 0 0,1-10 180 0 0,-59 48-1 0 0,-43 18-45 0 0,42-35-778 0 0,86-62-1946 0 0,13-10 950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87 6911 0 0,'75'-23'715'0'0,"2"-4"22"0"0,35-9 7331 0 0,-113 36-7578 0 0,-56 30 221 0 0,-1-2 0 0 0,-81 25 0 0 0,6-1-702 0 0,-102 41-323 0 0,163-69-125 0 0,-99 21-1 0 0,102-33-12 0 0,0-2 0 0 0,-71 0 0 0 0,89-10-55 0 0,0-2 0 0 0,1-2 1 0 0,-76-16-1 0 0,107 15-183 0 0,-36-12-1 0 0,48 14 594 0 0,0 0 0 0 0,0-1 0 0 0,0 1 0 0 0,1-1 0 0 0,0 0 0 0 0,0-1 0 0 0,0 0 0 0 0,-6-6 0 0 0,11 10 112 0 0,0 0 1 0 0,1 0-1 0 0,-1 0 1 0 0,0 0 0 0 0,1 0-1 0 0,-1-1 1 0 0,1 1-1 0 0,-1 0 1 0 0,1 0 0 0 0,-1 0-1 0 0,1-1 1 0 0,0 1-1 0 0,0 0 1 0 0,0-1 0 0 0,-1 1-1 0 0,1 0 1 0 0,0-1-1 0 0,1 1 1 0 0,-1 0 0 0 0,0 0-1 0 0,0-1 1 0 0,1 1-1 0 0,-1 0 1 0 0,0 0 0 0 0,1-1-1 0 0,-1 1 1 0 0,1 0-1 0 0,0 0 1 0 0,-1 0 0 0 0,1 0-1 0 0,1-2 1 0 0,1-1 10 0 0,0 1 1 0 0,0 0-1 0 0,0 0 1 0 0,1 0-1 0 0,-1 0 1 0 0,0 1-1 0 0,1-1 1 0 0,5-2-1 0 0,-8 4-11 0 0,1 0 0 0 0,0 1 0 0 0,0-1 0 0 0,-1 0 0 0 0,1 1 0 0 0,0-1 0 0 0,0 1 0 0 0,0-1 0 0 0,0 1 0 0 0,0 0 0 0 0,-1 0 0 0 0,1 0 0 0 0,0 0 0 0 0,0 0 0 0 0,0 0 0 0 0,0 1 0 0 0,0-1 0 0 0,0 0 0 0 0,0 1 0 0 0,-1 0 0 0 0,1-1 0 0 0,0 1 0 0 0,0 0 0 0 0,-1 0 0 0 0,4 2 0 0 0,-2 0 31 0 0,0 0 0 0 0,0 1 0 0 0,0-1 0 0 0,0 1 0 0 0,0 0 0 0 0,-1 0-1 0 0,4 5 1 0 0,-3 0 35 0 0,0-1 0 0 0,0 0 0 0 0,0 1 0 0 0,-1 0 0 0 0,0 0 0 0 0,-1-1-1 0 0,1 19 1 0 0,-5 64 552 0 0,2-86-601 0 0,-54 353 1990 0 0,5-47-724 0 0,48-296-1173 0 0,1-3-26 0 0,0-1-1 0 0,-1 1 1 0 0,0-1-1 0 0,-1 0 1 0 0,-8 19-1 0 0,8-22-86 0 0,-5 11-113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13015 0 0,'0'0'1179'0'0,"1"-1"-972"0"0,5-5-275 0 0,0-1 455 0 0,0 1 0 0 0,1 1 0 0 0,0-1-1 0 0,10-6 1 0 0,4 1 260 0 0,1 1-1 0 0,0 1 0 0 0,1 1 0 0 0,0 1 1 0 0,0 1-1 0 0,39-4 0 0 0,-54 8-756 0 0,-1 2 1 0 0,1-1-1 0 0,0 1 0 0 0,-1 0 1 0 0,1 1-1 0 0,-1 0 0 0 0,1 0 1 0 0,-1 1-1 0 0,1 0 0 0 0,10 4 1 0 0,-7-1-1333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15663 0 0,'0'0'5750'0'0,"-8"5"-5145"0"0,1 0-539 0 0,0 1 0 0 0,1 0 1 0 0,-1 0-1 0 0,1 0 0 0 0,1 1 0 0 0,-9 10 1 0 0,-25 49-127 0 0,9-13-2025 0 0,8-20-4477 0 0,13-18 610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33 311 10591 0 0,'0'0'5696'0'0,"-7"-4"-2549"0"0,6 3-3021 0 0,-1 0 0 0 0,0-1 0 0 0,0 1 1 0 0,0-1-1 0 0,1 1 0 0 0,-1-1 0 0 0,1 0 0 0 0,-1 1 1 0 0,1-1-1 0 0,0 0 0 0 0,0 0 0 0 0,0 0 0 0 0,0 0 0 0 0,0 0 1 0 0,0 0-1 0 0,-1-3 0 0 0,2 1-24 0 0,-1 0 0 0 0,1 0 0 0 0,-1 0 0 0 0,1 0 0 0 0,0 0 0 0 0,1 0 0 0 0,-1 1 0 0 0,2-9 0 0 0,1 4-99 0 0,0-1-1 0 0,0 0 1 0 0,0 1 0 0 0,1 0-1 0 0,1 0 1 0 0,-1 0-1 0 0,11-12 1 0 0,-2 4-140 0 0,1 1 0 0 0,1 1 0 0 0,1 0 1 0 0,-1 2-1 0 0,23-14 0 0 0,-25 17-2 0 0,1 1-1 0 0,1 1 1 0 0,-1 0-1 0 0,1 1 1 0 0,1 1 0 0 0,-1 0-1 0 0,19-3 1 0 0,-30 7 136 0 0,0 1-1 0 0,0-1 1 0 0,0 1 0 0 0,0 0-1 0 0,0 0 1 0 0,0 1 0 0 0,0-1-1 0 0,0 1 1 0 0,0 0 0 0 0,-1 0 0 0 0,1 0-1 0 0,0 0 1 0 0,0 1 0 0 0,-1-1-1 0 0,1 1 1 0 0,-1 0 0 0 0,1 0 0 0 0,-1 1-1 0 0,4 2 1 0 0,-3-1 60 0 0,0 1 0 0 0,0-1-1 0 0,-1 1 1 0 0,0-1 0 0 0,0 1 0 0 0,0 0 0 0 0,-1 0-1 0 0,1 0 1 0 0,-1 0 0 0 0,0 1 0 0 0,-1-1 0 0 0,1 1-1 0 0,0 6 1 0 0,-1-4 11 0 0,0 0 0 0 0,0 1 0 0 0,0-1-1 0 0,-1 1 1 0 0,-1-1 0 0 0,1 1 0 0 0,-1-1 0 0 0,-1 0-1 0 0,0 1 1 0 0,0-1 0 0 0,0 0 0 0 0,-1 0 0 0 0,-7 15-1 0 0,6-17-80 0 0,-35 62-3440 0 0,32-57-3438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11 206 11519 0 0,'-11'-12'7748'0'0,"13"11"-7214"0"0,165-51 1079 0 0,-139 45-1469 0 0,336-101-1099 0 0,-292 83 207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124 952 1375 0 0,'0'0'15371'0'0,"-7"7"-12934"0"0,3-6-2306 0 0,0 0 0 0 0,0 0 0 0 0,0 0-1 0 0,0-1 1 0 0,0 1 0 0 0,0-1 0 0 0,0 0-1 0 0,0-1 1 0 0,0 1 0 0 0,0-1 0 0 0,0 1-1 0 0,0-1 1 0 0,0 0 0 0 0,0-1 0 0 0,0 1-1 0 0,0-1 1 0 0,1 0 0 0 0,-1 0 0 0 0,-6-4 0 0 0,8 4-127 0 0,-1 1 0 0 0,1-1 1 0 0,0 0-1 0 0,0 0 0 0 0,0 0 1 0 0,0 0-1 0 0,0 0 1 0 0,0-1-1 0 0,0 1 0 0 0,1-1 1 0 0,-1 1-1 0 0,1-1 1 0 0,0 1-1 0 0,0-1 0 0 0,0 0 1 0 0,0 0-1 0 0,0 0 1 0 0,0 1-1 0 0,1-1 0 0 0,0 0 1 0 0,-1 0-1 0 0,1 0 0 0 0,0 0 1 0 0,0 0-1 0 0,1 0 1 0 0,-1 0-1 0 0,1 0 0 0 0,1-5 1 0 0,2-3-120 0 0,1 1 1 0 0,1 0-1 0 0,0-1 1 0 0,0 2-1 0 0,1-1 1 0 0,0 1-1 0 0,1 0 1 0 0,0 0-1 0 0,16-12 1 0 0,-4 4-117 0 0,1 2 0 0 0,0 1 0 0 0,32-16 0 0 0,-31 19 220 0 0,0 1 0 0 0,1 1 1 0 0,0 1-1 0 0,1 1 0 0 0,0 1 1 0 0,48-5-1 0 0,-64 11 60 0 0,0-1-1 0 0,0 1 1 0 0,0 1-1 0 0,-1-1 1 0 0,1 1 0 0 0,0 1-1 0 0,-1 0 1 0 0,12 3 0 0 0,-16-4-33 0 0,-1 1 1 0 0,1-1-1 0 0,-1 0 1 0 0,1 1-1 0 0,-1 0 1 0 0,1 0-1 0 0,-1-1 1 0 0,0 1-1 0 0,0 0 1 0 0,0 1-1 0 0,0-1 1 0 0,0 0-1 0 0,0 1 1 0 0,-1-1-1 0 0,1 1 1 0 0,-1-1-1 0 0,0 1 1 0 0,1 0-1 0 0,-1-1 1 0 0,0 1-1 0 0,-1 0 1 0 0,1 0-1 0 0,0 0 1 0 0,-1 0-1 0 0,0 4 1 0 0,0 4 75 0 0,0 0 0 0 0,-2 0 0 0 0,1-1 0 0 0,-1 1 0 0 0,-1 0 0 0 0,0-1 0 0 0,0 1 0 0 0,-1-1 0 0 0,0 0 0 0 0,-1 0 0 0 0,-10 15 1 0 0,-8 8 118 0 0,-46 54 1 0 0,67-85-214 0 0,-18 21-241 0 0,-2-2-1 0 0,-1-1 1 0 0,0 0-1 0 0,-34 21 1 0 0,57-41 167 0 0,-1 0 1 0 0,1 0-1 0 0,0 0 1 0 0,0 0-1 0 0,-1 0 1 0 0,1 0-1 0 0,0 0 1 0 0,-1 0-1 0 0,1 0 0 0 0,0 0 1 0 0,0 0-1 0 0,-1-1 1 0 0,1 1-1 0 0,0 0 1 0 0,0 0-1 0 0,-1 0 1 0 0,1 0-1 0 0,0 0 1 0 0,0-1-1 0 0,-1 1 1 0 0,1 0-1 0 0,0 0 0 0 0,0 0 1 0 0,0-1-1 0 0,-1 1 1 0 0,1 0-1 0 0,0 0 1 0 0,0-1-1 0 0,0 1 1 0 0,0 0-1 0 0,0 0 1 0 0,0-1-1 0 0,-1 1 1 0 0,1-1-1 0 0,0-11-4587 0 0,4-5-1237 0 0</inkml:trace>
  <inkml:trace contextRef="#ctx0" brushRef="#br0" timeOffset="1">1022 0 9671 0 0,'-18'7'378'0'0,"0"1"-1"0"0,1 1 1 0 0,1 1-1 0 0,-1 0 1 0 0,1 1-1 0 0,1 0 0 0 0,0 2 1 0 0,-16 16-1 0 0,-10 16 1355 0 0,-44 61 1 0 0,54-61-1353 0 0,1 2 0 0 0,3 1 0 0 0,2 1 0 0 0,2 1 1 0 0,2 1-1 0 0,-15 55 0 0 0,24-69-224 0 0,-2-2 0 0 0,-32 59 0 0 0,-50 57-3555 0 0,80-129 1743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8287 0 0,'-8'2'863'0'0,"1"0"-424"0"0,0 0 1 0 0,0 1-1 0 0,1 0 1 0 0,-1 0-1 0 0,0 0 1 0 0,1 1-1 0 0,0 0 1 0 0,0 0-1 0 0,0 0 0 0 0,0 1 1 0 0,-8 8-1 0 0,13-11 72 0 0,2 19 986 0 0,0-16-1301 0 0,0 0-1 0 0,1 0 0 0 0,0 0 0 0 0,0 0 1 0 0,0 0-1 0 0,1 0 0 0 0,5 7 1 0 0,26 31 578 0 0,-15-21-504 0 0,-9-10-152 0 0,11 14 145 0 0,-1 1-1 0 0,19 32 1 0 0,-34-49-227 0 0,0 0 0 0 0,0 0 1 0 0,-1 1-1 0 0,0 0 0 0 0,-1-1 1 0 0,0 1-1 0 0,-1 0 0 0 0,-1 1 1 0 0,1-1-1 0 0,-1 15 0 0 0,-3-9 15 0 0,0 1-1 0 0,0 0 1 0 0,-2 0 0 0 0,0-1-1 0 0,-1 1 1 0 0,-1-1 0 0 0,-1-1-1 0 0,0 1 1 0 0,-1-1-1 0 0,0 0 1 0 0,-2-1 0 0 0,-18 24-1 0 0,-1-4 118 0 0,-2-2-1 0 0,-1-1 1 0 0,-68 52-1 0 0,75-64-173 0 0,-1-2 0 0 0,-1 0 0 0 0,-1-2-1 0 0,0-1 1 0 0,-2-1 0 0 0,1-2 0 0 0,-1 0-1 0 0,-54 11 1 0 0,75-21-68 0 0,1-1 0 0 0,0 0 0 0 0,0-1 0 0 0,-1 1 1 0 0,-9-2-1 0 0,17 1 11 0 0,-1 0 0 0 0,1-1 0 0 0,-1 1 0 0 0,1 0 0 0 0,0 0 0 0 0,-1-1 0 0 0,1 1 0 0 0,-1-1 0 0 0,1 1 0 0 0,0-1 0 0 0,-1 1 1 0 0,1-1-1 0 0,0 0 0 0 0,0 0 0 0 0,0 0 0 0 0,-1 1 0 0 0,1-1 0 0 0,0 0 0 0 0,0 0 0 0 0,0-1 0 0 0,1 1 0 0 0,-1 0 0 0 0,0 0 0 0 0,0 0 1 0 0,1-1-1 0 0,-1 1 0 0 0,0 0 0 0 0,1-1 0 0 0,-1 1 0 0 0,1 0 0 0 0,0-1 0 0 0,-1 1 0 0 0,1-1 0 0 0,0 1 0 0 0,0-1 0 0 0,0 1 0 0 0,0-3 1 0 0,4-16-1472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252 508 3223 0 0,'-67'28'387'0'0,"5"-3"1792"0"0,60-24-2040 0 0,-10 6 603 0 0,-1-1 0 0 0,-1 0 0 0 0,1-2 0 0 0,-28 7 0 0 0,40-10-694 0 0,1-1 0 0 0,-1 0 0 0 0,0 0 1 0 0,0 0-1 0 0,0 0 0 0 0,0 1 0 0 0,0-1 0 0 0,0 0 0 0 0,1 0 0 0 0,-1-1 0 0 0,0 1 0 0 0,0 0 1 0 0,0 0-1 0 0,0 0 0 0 0,0-1 0 0 0,1 1 0 0 0,-1 0 0 0 0,0-1 0 0 0,0 1 0 0 0,0 0 1 0 0,1-1-1 0 0,-1 1 0 0 0,0-1 0 0 0,1 0 0 0 0,-1 1 0 0 0,0-1 0 0 0,1 1 0 0 0,-1-1 1 0 0,1 0-1 0 0,-1 0 0 0 0,1 1 0 0 0,-1-1 0 0 0,1 0 0 0 0,0 0 0 0 0,-1 1 0 0 0,1-1 1 0 0,0 0-1 0 0,-1 0 0 0 0,1 0 0 0 0,0 0 0 0 0,0 0 0 0 0,0 0 0 0 0,0 1 0 0 0,0-1 1 0 0,0 0-1 0 0,0 0 0 0 0,0 0 0 0 0,0 0 0 0 0,1 0 0 0 0,-1-1 0 0 0,1-4 255 0 0,1 1 1 0 0,0-1-1 0 0,0 0 0 0 0,0 0 0 0 0,6-10 0 0 0,7-6 179 0 0,1 1 1 0 0,1 0-1 0 0,1 1 0 0 0,37-31 0 0 0,-24 22-191 0 0,173-150 707 0 0,-167 151-718 0 0,1 2-1 0 0,2 1 0 0 0,77-35 1 0 0,-96 51-73 0 0,1 2 1 0 0,1 0 0 0 0,-1 1 0 0 0,1 1-1 0 0,28-2 1 0 0,-38 6-119 0 0,1 0 0 0 0,-1 1-1 0 0,1 1 1 0 0,-1 0 0 0 0,1 1 0 0 0,-1 0-1 0 0,0 1 1 0 0,0 1 0 0 0,0 0-1 0 0,17 8 1 0 0,-24-9-83 0 0,0 0-1 0 0,0 1 0 0 0,0 0 1 0 0,-1 0-1 0 0,1 0 0 0 0,-1 1 1 0 0,0 0-1 0 0,0 0 0 0 0,-1 0 1 0 0,0 1-1 0 0,0-1 0 0 0,6 12 1 0 0,-6-9-8 0 0,-1 0 1 0 0,0 0 0 0 0,0 0-1 0 0,-1 0 1 0 0,0 1-1 0 0,-1-1 1 0 0,0 1 0 0 0,0-1-1 0 0,-1 13 1 0 0,-1-7 14 0 0,0 0 0 0 0,-1 0 0 0 0,-1 0 0 0 0,0-1 0 0 0,-1 1 0 0 0,-1-1 0 0 0,0 0-1 0 0,-1 0 1 0 0,0 0 0 0 0,-1-1 0 0 0,0 0 0 0 0,-14 17 0 0 0,-11 6 89 0 0,-2-2-1 0 0,-58 44 0 0 0,53-48-33 0 0,-1-1 1 0 0,-2-3-1 0 0,0-1 0 0 0,-65 26 1 0 0,81-40-40 0 0,-2 0 1 0 0,-40 7 0 0 0,51-14-51 0 0,-1 0-1 0 0,1-2 1 0 0,0 0 0 0 0,0-1-1 0 0,-24-2 1 0 0,40 2-1 0 0,-2 0-131 0 0,0-1 1 0 0,-1 1-1 0 0,1-1 0 0 0,0 1 0 0 0,0-1 0 0 0,0 0 0 0 0,0 0 0 0 0,0 0 0 0 0,0-1 1 0 0,1 1-1 0 0,-6-4 0 0 0,2-4-1678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0,'6'9'1810'0'0,"5"30"2996"0"0,7 25-166 0 0,-7-28-3039 0 0,1-1 0 0 0,23 43 0 0 0,-23-55-1278 0 0,1 1 0 0 0,2-2 0 0 0,0 0 0 0 0,1 0 0 0 0,2-2 0 0 0,0 0 0 0 0,1-1 0 0 0,0-1 0 0 0,2 0 0 0 0,42 26 0 0 0,-56-39-286 0 0,0-1-1 0 0,1-1 0 0 0,-1 0 1 0 0,1 0-1 0 0,0 0 1 0 0,13 2-1 0 0,-17-4-105 0 0,1-1-1 0 0,-1 0 1 0 0,1 0-1 0 0,-1 0 0 0 0,1 0 1 0 0,0-1-1 0 0,-1 0 1 0 0,0 0-1 0 0,1 0 1 0 0,-1-1-1 0 0,0 1 1 0 0,1-1-1 0 0,4-3 1 0 0,-6 4-166 0 0,-1-1 1 0 0,1 1 0 0 0,0-1 0 0 0,-1 0 0 0 0,0 0 0 0 0,1 0 0 0 0,2-3 0 0 0,-4 3-473 0 0,0 1 1 0 0,0-1-1 0 0,0 1 0 0 0,-1-1 1 0 0,1 1-1 0 0,0-1 1 0 0,-1 1-1 0 0,1-4 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10191 0 0,'0'0'1779'0'0,"0"2"-1027"0"0,-3 5-434 0 0,1 1 0 0 0,-1-1 0 0 0,0 0 0 0 0,-1-1 0 0 0,0 1 0 0 0,0 0-1 0 0,0-1 1 0 0,-8 9 0 0 0,-49 44 423 0 0,40-40-540 0 0,-99 83 187 0 0,12-12-374 0 0,84-68-9 0 0,1 1 1 0 0,-25 32-1 0 0,41-45-5 0 0,-21 31 86 0 0,27-40 268 0 0,3-1-222 0 0,12 0 165 0 0,0-2-1 0 0,0 1 1 0 0,24-8-1 0 0,-3 0-3378 0 0,-22 6 670 0 0,3-1-3260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1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4143 0 0,'0'0'1495'0'0,"-18"3"6664"0"0,15-2-7932 0 0,0 0 0 0 0,-1-1 0 0 0,1 1-1 0 0,0 1 1 0 0,0-1 0 0 0,0 0 0 0 0,0 1 0 0 0,-6 3 2678 0 0,10-3-2695 0 0,1 6-100 0 0,0-1-1 0 0,1 1 1 0 0,0-1 0 0 0,1 0-1 0 0,0 0 1 0 0,0 0-1 0 0,0 0 1 0 0,8 7-1 0 0,8 15-7 0 0,-15-20-94 0 0,0 1 0 0 0,0 0 0 0 0,0 0 0 0 0,-1 0 0 0 0,-1 0 0 0 0,0 1 0 0 0,0-1 0 0 0,-1 1 0 0 0,1 20 0 0 0,-3-28-8 0 0,0-1 1 0 0,-1 1-1 0 0,1 0 0 0 0,-1-1 1 0 0,1 1-1 0 0,-1 0 0 0 0,0-1 0 0 0,0 1 1 0 0,0-1-1 0 0,-1 0 0 0 0,1 1 1 0 0,0-1-1 0 0,-1 0 0 0 0,0 0 0 0 0,1 1 1 0 0,-1-1-1 0 0,0-1 0 0 0,0 1 0 0 0,0 0 1 0 0,0 0-1 0 0,-1-1 0 0 0,-4 3 1 0 0,0 0-4 0 0,0-1 1 0 0,0 0 0 0 0,-1 0 0 0 0,1-1-1 0 0,-1 0 1 0 0,-11 2 0 0 0,-63 1-3885 0 0,73-5 2343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1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1375 0 0,'5'-12'675'0'0,"-4"7"2268"0"0,0-4 4455 0 0,2 17-4606 0 0,2 7-2844 0 0,2-1 270 0 0,0-1 0 0 0,1 0 0 0 0,0 0 1 0 0,1-1-1 0 0,1 0 0 0 0,0 0 0 0 0,1-1 0 0 0,21 18 0 0 0,3 4-17 0 0,-19-18-1242 0 0,29 23 0 0 0,-36-32-4469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1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5063 0 0,'-1'1'2183'0'0,"-37"37"831"0"0,-63 62 1128 0 0,-4-3-3821 0 0,62-60-1397 0 0,-2-1 0 0 0,-97 56 0 0 0,122-81 289 0 0,-25 9-1 0 0,37-16 528 0 0,0-2-1 0 0,-1 1 1 0 0,1-1-1 0 0,-1-1 1 0 0,1 1-1 0 0,-11-1 1 0 0,17-1 231 0 0,1 0 1 0 0,-1 0-1 0 0,0 0 1 0 0,1 0-1 0 0,-1 0 1 0 0,0 0-1 0 0,1-1 1 0 0,-1 1-1 0 0,0-1 1 0 0,1 1-1 0 0,-1-1 1 0 0,1 0-1 0 0,-1 0 1 0 0,1 1-1 0 0,-1-1 1 0 0,1 0-1 0 0,0 0 1 0 0,-1 0-1 0 0,1-1 1 0 0,0 1-1 0 0,0 0 1 0 0,-2-3-1 0 0,2 3 47 0 0,1-1-1 0 0,-1 0 1 0 0,1 1-1 0 0,-1-1 1 0 0,1 0 0 0 0,-1 0-1 0 0,1 1 1 0 0,0-1-1 0 0,0 0 1 0 0,0 0-1 0 0,0 0 1 0 0,0 1-1 0 0,1-1 1 0 0,-1 0 0 0 0,0 0-1 0 0,1 0 1 0 0,-1 1-1 0 0,1-1 1 0 0,0 0-1 0 0,1-2 1 0 0,2-3 139 0 0,0 0-1 0 0,1 1 1 0 0,0-1-1 0 0,0 1 1 0 0,0 0-1 0 0,1 0 1 0 0,0 1 0 0 0,0-1-1 0 0,1 1 1 0 0,7-4-1 0 0,-9 5 59 0 0,0 1 1 0 0,1 0-1 0 0,-1 1 0 0 0,1-1 0 0 0,-1 1 0 0 0,1 0 0 0 0,0 1 1 0 0,0-1-1 0 0,0 1 0 0 0,0 0 0 0 0,0 1 0 0 0,0 0 0 0 0,10 0 1 0 0,-15 1-168 0 0,1-1 0 0 0,-1 1 0 0 0,0 0 1 0 0,0 0-1 0 0,0 0 0 0 0,0 0 1 0 0,0 0-1 0 0,0 0 0 0 0,0 0 0 0 0,0 0 1 0 0,0 0-1 0 0,0 0 0 0 0,-1 0 0 0 0,1 1 1 0 0,0-1-1 0 0,-1 0 0 0 0,1 3 1 0 0,0-3-16 0 0,0 5 58 0 0,1-1-1 0 0,-1 1 1 0 0,0 0-1 0 0,0 0 0 0 0,0 0 1 0 0,-1 0-1 0 0,0 0 1 0 0,0 0-1 0 0,0 0 0 0 0,-2 6 1 0 0,-3 11 398 0 0,-8 27 0 0 0,8-37-246 0 0,-27 84 866 0 0,-8 25-399 0 0,35-101-663 0 0,0 0 1 0 0,2 0-1 0 0,-2 42 0 0 0,6-54 134 0 0,1 1-745 0 0,-1 5-3822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1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22 145 7367 0 0,'0'-3'204'0'0,"-1"3"-171"0"0,1-1 0 0 0,0 0 0 0 0,0 0 0 0 0,-1 0 0 0 0,1 0-1 0 0,0 0 1 0 0,-1 0 0 0 0,1 0 0 0 0,-1 1 0 0 0,1-1 0 0 0,-1 0 0 0 0,1 0 0 0 0,-1 1-1 0 0,0-1 1 0 0,1 0 0 0 0,-3 0 0 0 0,-5-8 1794 0 0,5-1 6149 0 0,27 2-7745 0 0,-1 1 0 0 0,41-8 1 0 0,1 1-44 0 0,-10-1-231 0 0,0 0-151 0 0,1 2 0 0 0,62-7 0 0 0,-90 19-1281 0 0,-3 2-4561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 3223 0 0,'-2'0'143'0'0,"-21"4"12706"0"0,38 1-10617 0 0,-11-4-2060 0 0,1-1 0 0 0,-1 1 0 0 0,0-1-1 0 0,1 1 1 0 0,-1-1 0 0 0,1-1 0 0 0,-1 1-1 0 0,7-2 1 0 0,37-10 753 0 0,-9 1-340 0 0,-15 6-428 0 0,1 1 0 0 0,-1 0 0 0 0,1 2-1 0 0,26 1 1 0 0,-44 2-309 0 0,-1 0-1 0 0,1 1 1 0 0,-1-1 0 0 0,0 1-1 0 0,8 3 1 0 0,13 9-3778 0 0,-16-6-2570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0 8751 0 0,'0'0'1086'0'0,"-2"2"-150"0"0,-27 35 1462 0 0,-48 58 842 0 0,-106 126-1684 0 0,-61 102-381 0 0,24 19-744 0 0,169-260-351 0 0,-37 45 283 0 0,66-97-228 0 0,19-26-77 0 0,-1 0 0 0 0,1 0 0 0 0,-1 0 0 0 0,-8 7 0 0 0,11-11 180 0 0,2-1-111 0 0,8-13-27 0 0,1 0 1 0 0,0 1-1 0 0,1 0 1 0 0,0 1-1 0 0,20-16 1 0 0,-11 8-208 0 0,22-20-508 0 0,2 2 1 0 0,59-39-1 0 0,-79 62 217 0 0,46-21 0 0 0,-68 35 633 0 0,7 8 302 0 0,-8-5-465 0 0,1 0 0 0 0,-1 0-1 0 0,0 0 1 0 0,0 1 0 0 0,0-1 0 0 0,0 0 0 0 0,0 0-1 0 0,0 1 1 0 0,0-1 0 0 0,-1 0 0 0 0,1 1 0 0 0,-1-1 0 0 0,0 1-1 0 0,0-1 1 0 0,0 0 0 0 0,0 1 0 0 0,0-1 0 0 0,-1 4-1 0 0,-1 6 144 0 0,0 1-1 0 0,-6 15 0 0 0,4-13-88 0 0,-4 9-34 0 0,4-13-36 0 0,1 0 1 0 0,-2 13-1 0 0,4-21-50 0 0,1 0 0 0 0,-1-1 0 0 0,1 1 0 0 0,0 0 0 0 0,1 0 0 0 0,-1 0 0 0 0,0-1 0 0 0,1 1 0 0 0,-1 0 0 0 0,1 0-1 0 0,0-1 1 0 0,0 1 0 0 0,2 4 0 0 0,-1-5-397 0 0,0 0 0 0 0,0 1 0 0 0,1-1 1 0 0,-1-1-1 0 0,0 1 0 0 0,1 0 0 0 0,-1-1 0 0 0,1 1 0 0 0,0-1 0 0 0,5 2 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 2303 0 0,'0'0'102'0'0,"-1"0"-1"0"0,-27 4 1009 0 0,9 2 3159 0 0,-31 15 1 0 0,43-18-3778 0 0,-179 68 2762 0 0,52-22-1885 0 0,112-39-1200 0 0,-1 1 1 0 0,2 1-1 0 0,-35 25 1 0 0,-53 52-179 0 0,96-79 29 0 0,-48 44-20 0 0,3 3 0 0 0,-69 84 0 0 0,115-125-2 0 0,-11 18 0 0 0,19-28 37 0 0,1 0-1 0 0,0 0 1 0 0,1 0-1 0 0,-1 0 1 0 0,1 0-1 0 0,0 0 1 0 0,-1 9-1 0 0,3-12-8 0 0,-1 0 0 0 0,1 0 0 0 0,0 0 0 0 0,0 1 0 0 0,0-1 0 0 0,1 0 0 0 0,-1 0 0 0 0,1 1 0 0 0,0-1 0 0 0,0 0 0 0 0,0 0 0 0 0,0 0 0 0 0,0 0 0 0 0,1 0 0 0 0,-1 0 0 0 0,1-1 0 0 0,3 5 0 0 0,-1-3-3 0 0,-1-1-1 0 0,1 0 1 0 0,0 0 0 0 0,0 0-1 0 0,0 0 1 0 0,0-1-1 0 0,0 1 1 0 0,1-1 0 0 0,-1 0-1 0 0,8 2 1 0 0,5 0 6 0 0,0-1 0 0 0,0 0 0 0 0,0-1 1 0 0,0-1-1 0 0,23-1 0 0 0,14-4-1087 0 0,1-2 1 0 0,56-14-1 0 0,-67 11-4805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14367 0 0,'0'0'1306'0'0,"-8"1"-1052"0"0,0 2-137 0 0,0 0 0 0 0,1 0 0 0 0,-1 1 1 0 0,1 1-1 0 0,-12 7 0 0 0,-33 31 707 0 0,36-28-880 0 0,-14 11 76 0 0,1 1-1 0 0,2 2 1 0 0,0 0-1 0 0,2 2 1 0 0,2 1 0 0 0,-26 45-1 0 0,46-73-22 0 0,1 1 0 0 0,1-1 0 0 0,-1 0 1 0 0,0 0-1 0 0,1 1 0 0 0,0-1 0 0 0,-1 8 0 0 0,2-10 16 0 0,0-1 0 0 0,0 0 1 0 0,0 1-1 0 0,0-1 1 0 0,0 1-1 0 0,1-1 0 0 0,-1 0 1 0 0,0 1-1 0 0,1-1 0 0 0,-1 0 1 0 0,1 1-1 0 0,-1-1 0 0 0,1 0 1 0 0,0 0-1 0 0,-1 0 1 0 0,1 0-1 0 0,0 1 0 0 0,0-1 1 0 0,0 0-1 0 0,0 0 0 0 0,0 0 1 0 0,0-1-1 0 0,0 1 0 0 0,0 0 1 0 0,0 0-1 0 0,1-1 0 0 0,-1 1 1 0 0,0 0-1 0 0,2 0 1 0 0,2 0 79 0 0,0 0 0 0 0,0 0 0 0 0,0 0 0 0 0,0 0 0 0 0,0-1 1 0 0,0 0-1 0 0,0 0 0 0 0,0-1 0 0 0,0 1 0 0 0,0-1 0 0 0,0 0 1 0 0,-1 0-1 0 0,1-1 0 0 0,5-1 0 0 0,9-5 195 0 0,0-1-1 0 0,18-11 1 0 0,-37 20-287 0 0,93-60 285 0 0,-82 51-253 0 0,1 0 1 0 0,-2-1 0 0 0,1 0 0 0 0,-1-1 0 0 0,13-18 0 0 0,-20 24-148 0 0,-1 0-1 0 0,1 0 0 0 0,-1 0 1 0 0,0 0-1 0 0,0-1 0 0 0,-1 1 1 0 0,1-1-1 0 0,-1 1 0 0 0,0-1 1 0 0,-1 1-1 0 0,1-1 0 0 0,-1 0 1 0 0,0 1-1 0 0,-1-1 0 0 0,1 0 1 0 0,-1 1-1 0 0,0-1 0 0 0,-1 1 1 0 0,1-1-1 0 0,-1 1 0 0 0,0 0 1 0 0,0-1-1 0 0,-1 1 0 0 0,-4-6 1 0 0,-5-9-3953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1839 0 0,'0'-8'11491'0'0,"2"86"-8208"0"0,19 104-2050 0 0,-17-162-1131 0 0,1 1 0 0 0,1-1 0 0 0,13 32 0 0 0,-18-51-74 0 0,-1 0 0 0 0,1 0 1 0 0,-1 0-1 0 0,1 0 0 0 0,-1 0 1 0 0,1 0-1 0 0,-1 0 0 0 0,1 0 1 0 0,0 0-1 0 0,0 0 0 0 0,-1 0 0 0 0,1-1 1 0 0,0 1-1 0 0,0 0 0 0 0,0-1 1 0 0,0 1-1 0 0,0-1 0 0 0,0 1 1 0 0,0-1-1 0 0,0 1 0 0 0,0-1 0 0 0,0 1 1 0 0,0-1-1 0 0,0 0 0 0 0,0 0 1 0 0,0 0-1 0 0,1 1 0 0 0,-1-1 1 0 0,0 0-1 0 0,0 0 0 0 0,0-1 0 0 0,0 1 1 0 0,0 0-1 0 0,0 0 0 0 0,1-1 1 0 0,-1 1-1 0 0,0 0 0 0 0,0-1 1 0 0,0 1-1 0 0,0-1 0 0 0,0 1 0 0 0,0-1 1 0 0,1 0-1 0 0,2-2 70 0 0,0 0 0 0 0,0 0-1 0 0,0 0 1 0 0,-1 0 0 0 0,1-1 0 0 0,-1 1 0 0 0,0-1-1 0 0,3-4 1 0 0,19-36 377 0 0,22-54 1 0 0,11-22 9 0 0,-42 91-417 0 0,1 2 1 0 0,38-46-1 0 0,-46 62-494 0 0,2 1 0 0 0,-1 0 0 0 0,17-11 0 0 0,-18 14-690 0 0,1 2 0 0 0,-1-1 0 0 0,1 2 0 0 0,0-1 1 0 0,13-3-1 0 0,-12 4-4746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33 8751 0 0,'2'-1'399'0'0,"0"-1"-279"0"0,-1 1-69 0 0,0 0 0 0 0,0 0 0 0 0,0-1 0 0 0,0 1 0 0 0,0-1 0 0 0,0 1 0 0 0,0-1 0 0 0,0 1 0 0 0,-1-1 1 0 0,1 1-1 0 0,0-1 0 0 0,-1 0 0 0 0,1-3 1460 0 0,-7 0 4347 0 0,2 5-5733 0 0,0 1-1 0 0,1 0 0 0 0,-1 0 1 0 0,1 0-1 0 0,-1 0 0 0 0,1 0 1 0 0,-1 1-1 0 0,1-1 0 0 0,0 1 1 0 0,0 0-1 0 0,0 0 0 0 0,-5 4 1 0 0,-5 5-105 0 0,-16 17 0 0 0,20-19 67 0 0,-26 26 15 0 0,2 1-1 0 0,-55 79 0 0 0,-49 121-101 0 0,130-223 4 0 0,0 1 0 0 0,2 0 0 0 0,0 0 0 0 0,0 1 0 0 0,-4 25 0 0 0,8-33-90 0 0,0 0 1 0 0,1 0 0 0 0,0 0 0 0 0,0 0 0 0 0,0 0 0 0 0,1 1 0 0 0,0-1 0 0 0,0 0 0 0 0,1 0-1 0 0,-1-1 1 0 0,2 1 0 0 0,-1 0 0 0 0,1-1 0 0 0,5 9 0 0 0,0-4-4322 0 0,3-2-1477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12551 0 0,'-11'5'1338'0'0,"8"-2"-1189"0"0,-1 0 1 0 0,1 0-1 0 0,0 0 1 0 0,0 0-1 0 0,0 1 0 0 0,0 0 1 0 0,0 0-1 0 0,1-1 1 0 0,0 1-1 0 0,0 1 1 0 0,0-1-1 0 0,0 0 1 0 0,0 0-1 0 0,0 6 1 0 0,1-4 34 0 0,0 0 0 0 0,1-1 0 0 0,0 1 0 0 0,0 0 0 0 0,0 0 1 0 0,1-1-1 0 0,0 1 0 0 0,0 0 0 0 0,0-1 0 0 0,3 8 0 0 0,1-2 3 0 0,0 0-1 0 0,0-1 1 0 0,1 1-1 0 0,0-1 0 0 0,1 0 1 0 0,0-1-1 0 0,1 1 1 0 0,0-1-1 0 0,1-1 1 0 0,13 12-1 0 0,8 0 226 0 0,0-1 0 0 0,49 23 0 0 0,5 3 112 0 0,-75-40-471 0 0,1 2 1 0 0,-1-1-1 0 0,12 12 0 0 0,28 24-106 0 0,-48-40-195 0 0,1-3-432 0 0,0 1 483 0 0,0-1 0 0 0,0 1 0 0 0,0-1 0 0 0,0 0 0 0 0,0 0 0 0 0,0 0 1 0 0,0 0-1 0 0,-1 0 0 0 0,1 0 0 0 0,0-1 0 0 0,-1 1 0 0 0,1-1 0 0 0,1-1 0 0 0,7-9-1110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9215 0 0,'0'0'707'0'0,"-8"0"-438"0"0,5 0-85 0 0,0 1-1 0 0,0-1 1 0 0,0 1-1 0 0,0-1 0 0 0,0 1 1 0 0,0 0-1 0 0,0 0 1 0 0,0 0-1 0 0,0 1 0 0 0,1-1 1 0 0,-1 1-1 0 0,1-1 1 0 0,-5 5-1 0 0,-2 1 1254 0 0,1 1 0 0 0,-10 14 1 0 0,-4 2-110 0 0,-70 71-730 0 0,-119 110-289 0 0,30-62-2074 0 0,179-142 983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5527 0 0,'0'0'423'0'0,"0"2"181"0"0,-1 1 590 0 0,0 1-1 0 0,0 0 1 0 0,1-1 0 0 0,-1 1 0 0 0,1 0-1 0 0,0 7 1 0 0,7 26 2875 0 0,19 33-2933 0 0,-25-67-1164 0 0,6 13 102 0 0,18 48 444 0 0,-25-62-504 0 0,0 0 0 0 0,0 0 0 0 0,0 0 0 0 0,0 0 0 0 0,0 0 0 0 0,0 0 0 0 0,0 0 0 0 0,-1 0 0 0 0,1 0 0 0 0,-1 0 0 0 0,1 0 0 0 0,-1 0 0 0 0,0 0 0 0 0,0 0 0 0 0,0-1 0 0 0,0 1 0 0 0,0 0 0 0 0,0 0 0 0 0,0-1 0 0 0,-3 3 1 0 0,3-3-6 0 0,0 1 12 0 0,-1-1-1 0 0,0 1 0 0 0,1 0 1 0 0,-1-1-1 0 0,0 1 0 0 0,0-1 1 0 0,0 0-1 0 0,0 0 0 0 0,0 0 1 0 0,0 0-1 0 0,-1 0 0 0 0,1 0 1 0 0,0 0-1 0 0,-1-1 0 0 0,1 1 1 0 0,0-1-1 0 0,-4 1 1 0 0,2-1-301 0 0,-1 0 0 0 0,0 0 1 0 0,0-1-1 0 0,0 0 1 0 0,1 0-1 0 0,-10-2 1 0 0,3-1-811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6447 0 0,'-1'-7'10958'0'0,"41"132"-7765"0"0,-31-98-2745 0 0,0-3-103 0 0,21 40-1 0 0,-24-53-333 0 0,1 1 0 0 0,1-1 1 0 0,-1 0-1 0 0,2-1 0 0 0,11 11 0 0 0,2-4-879 0 0,-5-11-4548 0 0,-3-5-1255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4863 0 0,'0'0'223'0'0,"-9"2"90"0"0,-7 3 6338 0 0,10 5-4215 0 0,1-1-2811 0 0,-13 21 850 0 0,-2 0-1 0 0,-34 38 1 0 0,1-1-3 0 0,-150 255 1637 0 0,166-260-1698 0 0,-37 66 505 0 0,-61 146 0 0 0,110-218-548 0 0,25-54-240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6447 0 0,'-1'2'298'0'0,"-5"24"-39"0"0,1 0 1 0 0,1 0-1 0 0,1 1 1 0 0,1 36-1 0 0,7 11 1520 0 0,15 77 0 0 0,25 71-625 0 0,3 14 958 0 0,-44-211-1536 0 0,-1 0 0 0 0,-1 0 0 0 0,-2 1-1 0 0,0-1 1 0 0,-6 36 0 0 0,4-46-277 0 0,-1 1 0 0 0,-1-1 0 0 0,-1 0 0 0 0,0 0 0 0 0,-1-1 0 0 0,-1 0 0 0 0,0 0 0 0 0,-1 0 0 0 0,-17 23 0 0 0,1-9 191 0 0,0-1 0 0 0,-49 40-1 0 0,-64 36-4787 0 0,122-92-2505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93 6911 0 0,'33'-19'231'0'0,"-24"15"994"0"0,0 0 0 0 0,1 1 0 0 0,15-4 0 0 0,-4 4 1150 0 0,0 1 0 0 0,32 0 0 0 0,-40 2-2108 0 0,0-1 0 0 0,-1-1-1 0 0,1 0 1 0 0,-1 0 0 0 0,18-7-1 0 0,-21 5-195 0 0,0-1-6 0 0,-2 0 1 0 0,-2-1-24 0 0,-4 5-104 0 0,-1 0 48 0 0,0 1 1 0 0,-1-1 0 0 0,1 1 0 0 0,0-1 0 0 0,0 1 0 0 0,0-1 0 0 0,0 1 0 0 0,-1-1 0 0 0,1 1 0 0 0,0-1 0 0 0,-1 1 0 0 0,1-1 0 0 0,0 1 0 0 0,-1 0 0 0 0,1-1 0 0 0,0 1 0 0 0,-1-1 0 0 0,1 1 0 0 0,-1 0 0 0 0,1 0-1 0 0,-1-1 1 0 0,1 1 0 0 0,-1 0 0 0 0,1 0 0 0 0,-1-1 0 0 0,1 1 0 0 0,-1 0 0 0 0,1 0 0 0 0,-1 0 0 0 0,1 0 0 0 0,-1 0 0 0 0,1 0 0 0 0,-1 0 0 0 0,0 0 0 0 0,1 0 0 0 0,-1 0 0 0 0,1 0 0 0 0,-1 0 0 0 0,1 0 0 0 0,-1 1 0 0 0,-25 5-160 0 0,7 0 140 0 0,2 2 1 0 0,-1 0 0 0 0,1 1 0 0 0,0 1 0 0 0,1 1 0 0 0,0 0 0 0 0,-18 17 0 0 0,6-2 202 0 0,1 2 1 0 0,-39 50-1 0 0,55-64-102 0 0,2 1 0 0 0,-1 0 0 0 0,-12 30 0 0 0,19-39-55 0 0,1 0 0 0 0,0 0 0 0 0,0 0-1 0 0,0 1 1 0 0,1-1 0 0 0,0 0 0 0 0,0 1-1 0 0,1-1 1 0 0,-1 1 0 0 0,2-1 0 0 0,-1 1-1 0 0,1-1 1 0 0,2 11 0 0 0,-2-15-28 0 0,-1 0 1 0 0,1-1-1 0 0,1 1 1 0 0,-1 0-1 0 0,0 0 1 0 0,0-1-1 0 0,1 1 1 0 0,-1-1 0 0 0,0 1-1 0 0,1-1 1 0 0,0 0-1 0 0,-1 1 1 0 0,1-1-1 0 0,0 0 1 0 0,0 0-1 0 0,-1 0 1 0 0,1 0-1 0 0,0-1 1 0 0,0 1-1 0 0,0 0 1 0 0,0-1-1 0 0,0 0 1 0 0,0 1-1 0 0,3-1 1 0 0,4 1-375 0 0,0 0 0 0 0,0-1 0 0 0,1-1 0 0 0,10-1 0 0 0,7-3-1283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87 389 7831 0 0,'-87'-11'9263'0'0,"90"10"-8098"0"0,13-9-644 0 0,1 0-1 0 0,1 2 1 0 0,0 0-1 0 0,25-7 1 0 0,83-16 263 0 0,-61 20-247 0 0,103-3-1 0 0,69 13-111 0 0,-120 2-323 0 0,-1 0-80 0 0,332-7 37 0 0,33-18-194 0 0,0-19-109 0 0,-78-21-931 0 0,-333 49 971 0 0,-2-4 1 0 0,0-2 0 0 0,111-53-1 0 0,-171 69 64 0 0,-44 24-3562 0 0,7-3-2608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1238 34 6911 0 0,'33'-33'9444'0'0,"-34"33"-9325"0"0,0 1 0 0 0,-1-1 0 0 0,1 1 0 0 0,-1 0 0 0 0,1 0 0 0 0,0 0 0 0 0,-1 0 0 0 0,1 0 0 0 0,0 0 0 0 0,-2 2 0 0 0,0 0 75 0 0,-37 28 839 0 0,-62 37-1 0 0,84-58-971 0 0,0-1-1 0 0,-1-1 1 0 0,-1-1 0 0 0,1 0-1 0 0,-1-1 1 0 0,-32 5-1 0 0,-126 6-264 0 0,164-16 164 0 0,-177 7-286 0 0,-253 27 191 0 0,433-34 186 0 0,-1 1 1 0 0,0 0 0 0 0,1 1-1 0 0,0 1 1 0 0,-1 0-1 0 0,2 0 1 0 0,-1 1-1 0 0,-15 9 1 0 0,36-6 1 0 0,1-3-28 0 0,0-1-1 0 0,1 0 0 0 0,-1-1 0 0 0,21 3 1 0 0,-21-5-8 0 0,0 1 0 0 0,0 1 0 0 0,0-1 0 0 0,0 2 0 0 0,19 8 0 0 0,-25-9-55 0 0,-1 0 0 0 0,1 1 0 0 0,0 0 1 0 0,-1-1-1 0 0,0 1 0 0 0,0 1 0 0 0,0-1 0 0 0,0 1 0 0 0,0-1 0 0 0,-1 1 0 0 0,5 10 0 0 0,-1 2-19 0 0,0 0 0 0 0,6 27-1 0 0,-10-31 55 0 0,0-1-1 0 0,1 0 0 0 0,0 0 1 0 0,1 0-1 0 0,1 0 0 0 0,0-1 1 0 0,8 13-1 0 0,-10-19 23 0 0,0 0 0 0 0,1-1 0 0 0,-1 1 0 0 0,1-1 0 0 0,0 0 0 0 0,0-1-1 0 0,1 1 1 0 0,-1-1 0 0 0,1 0 0 0 0,10 4 0 0 0,-12-6 63 0 0,1 1-1 0 0,-1-1 1 0 0,1 0 0 0 0,-1 0-1 0 0,1-1 1 0 0,0 1-1 0 0,0-1 1 0 0,-1 0 0 0 0,1 0-1 0 0,0-1 1 0 0,-1 0-1 0 0,1 1 1 0 0,0-1 0 0 0,7-3-1 0 0,-10 3-26 0 0,-1 0-1 0 0,1 0 1 0 0,0 0-1 0 0,-1 0 1 0 0,1 0-1 0 0,0 0 1 0 0,-1 0-1 0 0,0-1 1 0 0,1 1-1 0 0,-1-1 0 0 0,0 1 1 0 0,0-1-1 0 0,1 1 1 0 0,-1-1-1 0 0,0 0 1 0 0,-1 1-1 0 0,1-1 1 0 0,0 0-1 0 0,0-3 1 0 0,1-2 22 0 0,-1 0 0 0 0,0 0-1 0 0,1-14 1 0 0,-1-3 25 0 0,3-1-44 0 0,-2 3-55 0 0,2 0 1 0 0,9-33 0 0 0,-10 48-13 0 0,5-17 22 0 0,13-28 0 0 0,-16 42-47 0 0,1-1 0 0 0,0 1 0 0 0,1 1 0 0 0,0-1-1 0 0,14-13 1 0 0,-20 22-159 0 0,0 1-40 0 0,0 0 202 0 0,-1 1 1 0 0,1-1-1 0 0,0 0 1 0 0,0 1 0 0 0,-1-1-1 0 0,1 0 1 0 0,-1 1-1 0 0,1-1 1 0 0,0 1 0 0 0,-1-1-1 0 0,1 1 1 0 0,-1 0-1 0 0,1-1 1 0 0,-1 1-1 0 0,0 0 1 0 0,1-1 0 0 0,-1 1-1 0 0,0 0 1 0 0,1-1-1 0 0,-1 1 1 0 0,0 1 0 0 0,6 17-593 0 0,-3 18-5525 0 0,-2-18-174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13327 0 0,'0'0'1210'0'0,"1"1"-996"0"0,31 28 766 0 0,-1 2 0 0 0,-2 0 0 0 0,26 36-1 0 0,-23-26-286 0 0,59 56-1 0 0,-80-86-597 0 0,1-2-1 0 0,1 1 0 0 0,-1-2 1 0 0,2 1-1 0 0,-1-2 1 0 0,1 0-1 0 0,0 0 1 0 0,0-2-1 0 0,1 1 0 0 0,-1-2 1 0 0,1 0-1 0 0,1-1 1 0 0,-1 0-1 0 0,0-1 0 0 0,26-1 1 0 0,-38 0-504 0 0,-1-1-1 0 0,0 0 1 0 0,1 0 0 0 0,-1-1 0 0 0,0 1-1 0 0,1 0 1 0 0,-1-1 0 0 0,0 1 0 0 0,0-1-1 0 0,1 0 1 0 0,-1 0 0 0 0,0 0 0 0 0,0 0-1 0 0,0 0 1 0 0,0 0 0 0 0,0-1 0 0 0,2-1-1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10135 0 0,'0'0'1255'0'0,"-1"0"-163"0"0,-11 6-267 0 0,1-1 0 0 0,0 2-1 0 0,1 0 1 0 0,-1 0 0 0 0,-9 9 0 0 0,-6 5-689 0 0,-4 0-70 0 0,0 2 0 0 0,2 1 0 0 0,1 2 0 0 0,-30 36 0 0 0,53-56-52 0 0,-1 0 0 0 0,1 1 0 0 0,0 0 0 0 0,0 0 0 0 0,1 0 0 0 0,0 0 0 0 0,0 0 0 0 0,-2 11 0 0 0,4-16-440 0 0,4-1-853 0 0,10 3 608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1216 19 7831 0 0,'0'0'603'0'0,"-5"-8"2850"0"0,2 7-3132 0 0,-1-1-1 0 0,1 1 1 0 0,-1-1-1 0 0,1 1 1 0 0,-1 0-1 0 0,1 0 1 0 0,-1 1-1 0 0,0-1 1 0 0,0 1-1 0 0,1 0 1 0 0,-1 0 0 0 0,0 0-1 0 0,0 0 1 0 0,1 1-1 0 0,-1-1 1 0 0,-6 3-1 0 0,-5 2-329 0 0,0 1 0 0 0,-25 13 1 0 0,14-6 295 0 0,-37 14-234 0 0,-1-3 1 0 0,-114 27-1 0 0,-140 6 76 0 0,76-37 434 0 0,122-13-381 0 0,98-4-179 0 0,15-2-7 0 0,-1 0 0 0 0,1 0-1 0 0,-11 0 1 0 0,52 8-6 0 0,-30-10-1 0 0,13 6-44 0 0,-9-1 64 0 0,0 0 0 0 0,0 1 1 0 0,-1 0-1 0 0,0 0 1 0 0,8 8-1 0 0,-10-9-7 0 0,8 9 71 0 0,0-1 1 0 0,-1 2-1 0 0,0 0 0 0 0,15 24 0 0 0,33 67 368 0 0,-56-97-432 0 0,33 73 141 0 0,-28-58 80 0 0,1-1 1 0 0,1 0 0 0 0,1-1 0 0 0,18 24 0 0 0,-29-43-25 0 0,4 11 787 0 0,-3-11-173 0 0,-4-10-623 0 0,-1-3-182 0 0,1 0 0 0 0,0-1-1 0 0,0 1 1 0 0,1 0 0 0 0,1-1 0 0 0,0 1 0 0 0,1-1-1 0 0,0 1 1 0 0,0 0 0 0 0,1 0 0 0 0,1-1-1 0 0,5-14 1 0 0,0 2 8 0 0,2 1-1 0 0,0 1 0 0 0,2-1 1 0 0,23-33-1 0 0,-12 25-26 0 0,3 0 0 0 0,41-39 0 0 0,-65 69-92 0 0,-4 2-157 0 0,-5 6-22 0 0,3-3-181 0 0,-1 0 0 0 0,1 1-1 0 0,0-1 1 0 0,1 1-1 0 0,-1 0 1 0 0,-3 8 0 0 0,2-3-954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0,'0'0'756'0'0,"0"2"-622"0"0,10 41 3270 0 0,13 44 681 0 0,-19-74-3889 0 0,1-1 0 0 0,0 0 1 0 0,1 0-1 0 0,14 21 0 0 0,-6-14-93 0 0,1-1 0 0 0,1 0 0 0 0,0-1 0 0 0,1 0 0 0 0,1-2 0 0 0,1 0 0 0 0,29 18 0 0 0,-24-23-2184 0 0,-11-7-3878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14887 0 0,'0'0'680'0'0,"-2"2"-10"0"0,-12 11-308 0 0,0 2 1 0 0,1-1 0 0 0,0 2 0 0 0,1-1 0 0 0,1 2 0 0 0,1-1 0 0 0,0 2 0 0 0,-13 32 0 0 0,5-4 485 0 0,3 1 0 0 0,-14 67 0 0 0,-5 92-64 0 0,-5 24-952 0 0,38-222 99 0 0,-22 76-435 0 0,20-74 117 0 0,-1 0 0 0 0,0 0 0 0 0,0-1-1 0 0,-1 1 1 0 0,-12 16 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953 154 5527 0 0,'137'-88'1276'0'0,"-69"46"4227"0"0,-27 19-2035 0 0,-39 22-1995 0 0,-15 9-1082 0 0,-246 183 358 0 0,15 20-1083 0 0,95-80-16 0 0,93-84 132 0 0,-73 47 0 0 0,-120 85 22 0 0,246-177 197 0 0,-15 12-2 0 0,-25 27 0 0 0,39-37 2 0 0,0 1 1 0 0,0 0-1 0 0,0 0 0 0 0,1 0 0 0 0,0 1 0 0 0,0-1 0 0 0,0 1 1 0 0,1 0-1 0 0,-1 0 0 0 0,-1 10 0 0 0,3-13 18 0 0,1-1 0 0 0,0 1-1 0 0,0-1 1 0 0,0 1-1 0 0,0 0 1 0 0,1-1 0 0 0,-1 1-1 0 0,1 0 1 0 0,-1-1 0 0 0,1 1-1 0 0,0-1 1 0 0,0 1 0 0 0,0-1-1 0 0,0 0 1 0 0,0 1 0 0 0,1-1-1 0 0,-1 0 1 0 0,1 0 0 0 0,0 0-1 0 0,-1 0 1 0 0,1 0-1 0 0,0 0 1 0 0,0-1 0 0 0,0 1-1 0 0,0 0 1 0 0,5 2 0 0 0,2 1 82 0 0,1 0 1 0 0,0-1-1 0 0,0 0 0 0 0,0-1 1 0 0,13 4-1 0 0,23 2 110 0 0,0-2-1 0 0,49 1 0 0 0,51 7 67 0 0,-9 15-1831 0 0,-132-29 1188 0 0,0-1 1 0 0,0 1-1 0 0,0-1 1 0 0,1 0-1 0 0,6 0 1 0 0,-8-1-442 0 0,-1 0 0 0 0,0 1 0 0 0,0-1 1 0 0,0 0-1 0 0,5-3 0 0 0,7-4-3749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10623 0 0,'0'0'488'0'0,"-3"1"-12"0"0,-53 14 107 0 0,-61 19 3429 0 0,99-27-3542 0 0,1 0 1 0 0,0 1-1 0 0,0 0 1 0 0,-22 16-1 0 0,30-18-401 0 0,1 1 0 0 0,0 1 0 0 0,0 0 0 0 0,0 0 0 0 0,1 1 0 0 0,-12 18 1 0 0,15-20-39 0 0,0 0 1 0 0,0 0 0 0 0,1 0 0 0 0,0 1-1 0 0,0 0 1 0 0,1-1 0 0 0,0 1 0 0 0,0 0 0 0 0,1 0-1 0 0,-1 11 1 0 0,2-14-18 0 0,1 1-1 0 0,-1-1 0 0 0,1 0 1 0 0,0 0-1 0 0,0 0 0 0 0,0 0 1 0 0,1 0-1 0 0,0-1 0 0 0,0 1 1 0 0,0 0-1 0 0,0-1 0 0 0,1 1 1 0 0,0-1-1 0 0,0 0 0 0 0,0 0 1 0 0,0 0-1 0 0,1 0 0 0 0,0 0 1 0 0,-1-1-1 0 0,1 0 0 0 0,1 0 1 0 0,-1 0-1 0 0,0 0 0 0 0,1 0 1 0 0,-1-1-1 0 0,1 0 0 0 0,0 0 1 0 0,0 0-1 0 0,8 1 0 0 0,-5-1 7 0 0,-1 0 0 0 0,1-1 0 0 0,-1 0 0 0 0,1-1 0 0 0,0 0 0 0 0,-1 0 0 0 0,1 0 0 0 0,0-1 0 0 0,-1 0 0 0 0,1-1 0 0 0,-1 1 0 0 0,1-2 0 0 0,-1 1 0 0 0,0-1 0 0 0,0 0 0 0 0,0 0 0 0 0,0-1 0 0 0,-1 0 0 0 0,10-7 0 0 0,-10 6-58 0 0,0-1-1 0 0,-1 0 0 0 0,0 0 0 0 0,0-1 1 0 0,0 1-1 0 0,-1-1 0 0 0,0 0 1 0 0,0-1-1 0 0,0 1 0 0 0,4-16 1 0 0,-6 15-961 0 0,0 0 1 0 0,0-1 0 0 0,0-11 0 0 0,-2 5-4864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2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14135 0 0,'0'0'1283'0'0,"-1"2"-1055"0"0,-13 29 269 0 0,2 0 1 0 0,1 1-1 0 0,1 1 0 0 0,2 0 1 0 0,1 0-1 0 0,2 1 0 0 0,-2 47 1 0 0,7-62-286 0 0,1 1 1 0 0,5 36 0 0 0,-4-45-114 0 0,1 1-1 0 0,0-1 0 0 0,0 0 0 0 0,2-1 1 0 0,-1 1-1 0 0,7 11 0 0 0,-10-21 630 0 0,11-2-160 0 0,-8-3-493 0 0,0 0-1 0 0,0 0 1 0 0,0 0 0 0 0,-1-1-1 0 0,1 1 1 0 0,-1-1-1 0 0,0 0 1 0 0,3-7 0 0 0,16-49 93 0 0,-2 7-64 0 0,-11 36-89 0 0,1-1-1 0 0,1 1 0 0 0,0 1 1 0 0,1 0-1 0 0,1 0 1 0 0,1 1-1 0 0,0 1 0 0 0,1 1 1 0 0,19-15-1 0 0,9-3-396 0 0,0 3 1 0 0,61-30-1 0 0,-94 54-365 0 0,0 0 1 0 0,1 1-1 0 0,-1 0 0 0 0,1 1 1 0 0,20-3-1 0 0,-11 4-1340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0 659 11519 0 0,'0'0'1414'0'0,"7"-8"2214"0"0,39-53 2626 0 0,-5-1-5387 0 0,22-1-404 0 0,-18 20-234 0 0,219-206 132 0 0,-234 224-417 0 0,1 1 0 0 0,56-33 0 0 0,-66 45 4 0 0,1 1 0 0 0,0 2 1 0 0,0 0-1 0 0,1 1 0 0 0,37-8 0 0 0,-56 16-56 0 0,-1-1 0 0 0,1 1 0 0 0,-1 0 0 0 0,1 0 0 0 0,-1 0 0 0 0,1 0 0 0 0,0 1-1 0 0,-1 0 1 0 0,5 1 0 0 0,-7-2-112 0 0,0 1 0 0 0,0 0 0 0 0,0 0 0 0 0,-1 0 0 0 0,1 0 0 0 0,0 0 0 0 0,0 0 0 0 0,-1 0 0 0 0,1 0 0 0 0,0 0 0 0 0,-1 0 0 0 0,1 0 0 0 0,-1 0 0 0 0,0 0-1 0 0,1 1 1 0 0,-1-1 0 0 0,1 2 0 0 0,-1 0-947 0 0,4 10-5577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6447 0 0,'-1'1'298'0'0,"-19"0"101"0"0,16-1-399 0 0,0 1 0 0 0,0-1 0 0 0,-1 1 0 0 0,1 0-1 0 0,-7 2 1 0 0,-64 30 6330 0 0,2 8-3513 0 0,34-16-2582 0 0,0 2 1 0 0,2 2-1 0 0,-43 44 0 0 0,64-57-183 0 0,1 0-1 0 0,0 2 1 0 0,1 0-1 0 0,1 0 1 0 0,1 1 0 0 0,1 1-1 0 0,1 0 1 0 0,-10 25-1 0 0,16-35-31 0 0,1 0-1 0 0,1-1 1 0 0,0 1-1 0 0,0 0 0 0 0,0 0 1 0 0,2 0-1 0 0,-1 0 1 0 0,1 0-1 0 0,1 0 1 0 0,0 0-1 0 0,0 0 0 0 0,1 0 1 0 0,0 0-1 0 0,1 0 1 0 0,0 0-1 0 0,0-1 1 0 0,1 0-1 0 0,0 1 0 0 0,1-1 1 0 0,8 12-1 0 0,5 3-370 0 0,1-1 0 0 0,1-1 1 0 0,1-1-1 0 0,0-1 0 0 0,29 21 0 0 0,-31-27-5440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8751 0 0,'0'0'674'0'0,"-1"2"-438"0"0,-3 8 246 0 0,1 1 0 0 0,1-1 1 0 0,0 1-1 0 0,0 0 0 0 0,1 0 1 0 0,0 0-1 0 0,1 0 0 0 0,0 0 1 0 0,1 0-1 0 0,0 0 0 0 0,1-1 1 0 0,4 16-1 0 0,2 4 117 0 0,2-1 0 0 0,1 0 0 0 0,17 34 0 0 0,-15-39-261 0 0,1-1-1 0 0,1 0 0 0 0,26 30 1 0 0,61 55 278 0 0,-39-43-432 0 0,-54-55-895 0 0,0 2 0 0 0,0-1 1 0 0,12 23-1 0 0,-16-23-5716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6 3223 0 0,'-1'0'240'0'0,"0"-1"-21"0"0,0 0 0 0 0,0 1-1 0 0,-1-1 1 0 0,1 1-1 0 0,0-1 1 0 0,0 1-1 0 0,-1-1 1 0 0,1 1-1 0 0,0 0 1 0 0,-1 0-1 0 0,1-1 1 0 0,-1 1-1 0 0,1 0 1 0 0,0 0-1 0 0,-1 0 1 0 0,1 1-1 0 0,0-1 1 0 0,-1 0 0 0 0,1 0-1 0 0,0 1 1 0 0,-2 0-1 0 0,-1 1 345 0 0,0 0 0 0 0,1 0 1 0 0,-1 0-1 0 0,-5 5 0 0 0,6-4-415 0 0,-6 5 241 0 0,0 0-1 0 0,0 1 0 0 0,1 0 0 0 0,1 0 0 0 0,-1 1 1 0 0,2 0-1 0 0,-8 13 0 0 0,-33 82 1537 0 0,29-60-1480 0 0,0-5-234 0 0,-2 0-1 0 0,-1-1 0 0 0,-2-1 0 0 0,-2-2 1 0 0,-2 0-1 0 0,-55 58 0 0 0,47-59-181 0 0,-1-1 0 0 0,-2-2-1 0 0,-81 51 1 0 0,111-79-1472 0 0,15-16 907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3223 0 0,'1'2'240'0'0,"7"26"3912"0"0,7 23 3969 0 0,-6-17-6060 0 0,-3-6-1190 0 0,2 0-333 0 0,-2 0-1 0 0,3 36 1 0 0,-9-55-440 0 0,0 0 1 0 0,0 0-1 0 0,-1 0 1 0 0,0 0-1 0 0,0 1 1 0 0,-1-2 0 0 0,0 1-1 0 0,-1 0 1 0 0,0 0-1 0 0,0-1 1 0 0,-6 11-1 0 0,0-3 104 0 0,-1 0 1 0 0,-1-2-1 0 0,0 1 0 0 0,-1-1 0 0 0,-20 17 0 0 0,23-23-443 0 0,0 0-1 0 0,-1-1 1 0 0,0 0-1 0 0,-1 0 1 0 0,0-1 0 0 0,0-1-1 0 0,0 1 1 0 0,-23 6-1 0 0,16-10-2063 0 0,2-3-4430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0,'0'0'706'0'0,"0"2"-349"0"0,1 6 425 0 0,1-1 0 0 0,-1 1 1 0 0,2-1-1 0 0,-1 0 0 0 0,1 1 0 0 0,4 7 0 0 0,-1-4-232 0 0,1 0-1 0 0,0-1 0 0 0,11 12 0 0 0,3 1-55 0 0,2-1-1 0 0,31 24 1 0 0,-7-12-156 0 0,-26-19-38 0 0,0 1 1 0 0,25 26-1 0 0,-40-36-574 0 0,0 1 0 0 0,0 0 1 0 0,-1 0-1 0 0,0 0 0 0 0,0 1 0 0 0,-1 0 0 0 0,0 0 0 0 0,-1 0 1 0 0,0 1-1 0 0,5 16 0 0 0,-4-4-5665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 9671 0 0,'2'-1'748'0'0,"5"-3"4955"0"0,-7 6-5433 0 0,-1 1 1 0 0,0 0-1 0 0,0-1 0 0 0,0 1 1 0 0,0-1-1 0 0,-1 1 0 0 0,1-1 1 0 0,-1 0-1 0 0,1 1 0 0 0,-4 2 1 0 0,-1 2 40 0 0,-10 15-125 0 0,-1-1 0 0 0,-1-1 0 0 0,-36 30 1 0 0,-71 44-209 0 0,82-67-379 0 0,-2-1 1 0 0,0-3-1 0 0,-78 29 0 0 0,115-49 282 0 0,-81 25-1066 0 0,81-26 757 0 0,-1 0 0 0 0,-1-1-1 0 0,1 0 1 0 0,0 0 0 0 0,0-1 0 0 0,0 0 0 0 0,-18-3 0 0 0,26 3 375 0 0,1-1 0 0 0,-1 1-1 0 0,1 0 1 0 0,0 0 0 0 0,-1 0 0 0 0,1 0-1 0 0,-1 0 1 0 0,1 0 0 0 0,-1 0 0 0 0,1 0 0 0 0,0 0-1 0 0,-1 0 1 0 0,1 0 0 0 0,-1 0 0 0 0,1 0 0 0 0,0 0-1 0 0,-1 0 1 0 0,1 1 0 0 0,-1-1 0 0 0,1 0-1 0 0,0 0 1 0 0,-1 0 0 0 0,1 1 0 0 0,0-1 0 0 0,-1 0-1 0 0,1 0 1 0 0,0 1 0 0 0,-1-1 0 0 0,1 1 0 0 0,-3 12-143 0 0,3-8 621 0 0,-5 146 3815 0 0,1-108-3606 0 0,3 1 1 0 0,6 73-1 0 0,3 2-462 0 0,-8-118-1233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10159 0 0,'-1'3'464'0'0,"-2"14"-308"0"0,1 0 0 0 0,1 0 0 0 0,0 0 0 0 0,1 0 0 0 0,1 0 0 0 0,0 0 0 0 0,1 0 0 0 0,1 0 0 0 0,1 0 0 0 0,9 25 0 0 0,-6-22 65 0 0,1-1 0 0 0,1 1 0 0 0,1-1 0 0 0,1-1 0 0 0,1 0 0 0 0,0 0 0 0 0,1-2-1 0 0,19 20 1 0 0,22 16 485 0 0,-21-22 45 0 0,-1 3-1 0 0,31 40 0 0 0,-54-62-555 0 0,-1 1-1 0 0,-1 0 0 0 0,0 0 0 0 0,-1 1 1 0 0,0 0-1 0 0,-1 0 0 0 0,0 0 0 0 0,-1 1 1 0 0,0-1-1 0 0,-2 1 0 0 0,3 17 0 0 0,-5-15-148 0 0,0 0 0 0 0,0 0 0 0 0,-2-1 0 0 0,0 1 0 0 0,0 0 0 0 0,-2 0 0 0 0,-5 15 0 0 0,1-9 64 0 0,0-1-1 0 0,-2-1 1 0 0,-1 1-1 0 0,-17 23 0 0 0,-11 9 181 0 0,-4-3-1 0 0,-70 67 0 0 0,74-79-256 0 0,25-24-54 0 0,-110 103-1051 0 0,109-106 437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10135 0 0,'0'0'778'0'0,"0"0"-738"0"0,0 0 1 0 0,-1 0 0 0 0,1 0-1 0 0,-1 1 1 0 0,1-1 0 0 0,0 0-1 0 0,-1 1 1 0 0,1-1 0 0 0,0 0-1 0 0,0 1 1 0 0,-1-1 0 0 0,1 0-1 0 0,0 1 1 0 0,0-1 0 0 0,0 0-1 0 0,-1 1 1 0 0,1-1 0 0 0,0 1-1 0 0,0-1 1 0 0,0 0 0 0 0,0 2-1 0 0,9 2 304 0 0,0 0-1 0 0,0 0 1 0 0,0-1 0 0 0,1 0-1 0 0,0-1 1 0 0,-1 0-1 0 0,1 0 1 0 0,0-1-1 0 0,0 0 1 0 0,0-1-1 0 0,11-1 1 0 0,17-2 890 0 0,57-12 0 0 0,-88 14-1201 0 0,73-16 788 0 0,-36 6-992 0 0,0 3-1 0 0,83-6 1 0 0,-125 14-1680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11519 0 0,'2'0'6891'0'0,"119"-26"-2533"0"0,-68 13-3534 0 0,3-3-330 0 0,8-1-2989 0 0,-48 13 1031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16 1375 0 0,'33'-12'124'0'0,"-30"10"-103"0"0,14 0 13536 0 0,-20 7-13317 0 0,0-1 0 0 0,-1 0 1 0 0,1 1-1 0 0,-1-1 0 0 0,0-1 1 0 0,0 1-1 0 0,0 0 0 0 0,0-1 1 0 0,-1 0-1 0 0,0 0 0 0 0,1 0 1 0 0,-1-1-1 0 0,0 0 0 0 0,0 0 1 0 0,0 0-1 0 0,-6 1 0 0 0,-13 4 10 0 0,0-2 0 0 0,-29 3-1 0 0,-444 51-1314 0 0,434-50 287 0 0,26-3-405 0 0,-53 2 1 0 0,89-8 873 0 0,5-1-332 0 0,0 1 720 0 0,1-1 1 0 0,-1 1 0 0 0,1 0 0 0 0,-1 0 0 0 0,1 1 0 0 0,-1-1 0 0 0,0 1 0 0 0,1 0 0 0 0,-1 0 0 0 0,0 1 0 0 0,0-1-1 0 0,0 1 1 0 0,0 0 0 0 0,0 0 0 0 0,0 0 0 0 0,0 1 0 0 0,-1 0 0 0 0,1-1 0 0 0,-1 1 0 0 0,1 0 0 0 0,3 5 0 0 0,0 0 78 0 0,-1-1 0 0 0,0 2 0 0 0,0-1 1 0 0,0 0-1 0 0,-1 1 0 0 0,-1 0 1 0 0,1 0-1 0 0,5 18 0 0 0,-7-12-76 0 0,-1-1-1 0 0,0 0 0 0 0,-1 1 0 0 0,0-1 1 0 0,-1 0-1 0 0,-1 1 0 0 0,0-1 1 0 0,-1 1-1 0 0,-5 20 0 0 0,-2-1-37 0 0,-2-1 0 0 0,-26 56-1 0 0,23-62-66 0 0,-1-1-1 0 0,-1 0 1 0 0,-2-1-1 0 0,-34 39 0 0 0,-93 80-129 0 0,110-111 144 0 0,-7 5 23 0 0,41-37 132 0 0,6 1-96 0 0,0 0 1 0 0,0 0-1 0 0,0-1 0 0 0,0 0 0 0 0,0 0 0 0 0,1 0 0 0 0,-1-1 0 0 0,7 0 1 0 0,43-4 186 0 0,-44 3-224 0 0,28-5 158 0 0,1-2 1 0 0,46-16 0 0 0,-66 18-77 0 0,102-35 616 0 0,66-17 490 0 0,-177 56-1231 0 0,0 1 1 0 0,23-1-1 0 0,-33 2-255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3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10135 0 0,'0'0'778'0'0,"-1"2"-506"0"0,-1 1-105 0 0,1 0 1 0 0,0 1-1 0 0,0-1 1 0 0,0 1-1 0 0,0 0 1 0 0,0-1-1 0 0,1 1 1 0 0,0-1-1 0 0,0 1 1 0 0,0 0-1 0 0,0-1 1 0 0,0 1-1 0 0,1 0 0 0 0,0-1 1 0 0,-1 1-1 0 0,1-1 1 0 0,1 1-1 0 0,-1-1 1 0 0,4 7-1 0 0,3 6 156 0 0,1 1 0 0 0,18 23 0 0 0,-25-37-313 0 0,26 36 325 0 0,2 2 1142 0 0,38 70 1 0 0,-60-95-1100 0 0,-1 0 0 0 0,-1 0 1 0 0,0 0-1 0 0,-1 1 0 0 0,-1 0 0 0 0,0 0 1 0 0,-2 1-1 0 0,2 25 0 0 0,-5-1-20 0 0,-2 0 0 0 0,-2-1-1 0 0,-2 1 1 0 0,-2-1 0 0 0,-1-1-1 0 0,-22 56 1 0 0,6-33-231 0 0,-4-1 1 0 0,-1-2-1 0 0,-59 81 0 0 0,66-109-84 0 0,-1-2 0 0 0,-43 39 0 0 0,3-3 12 0 0,63-63-54 0 0,-1 0 0 0 0,1-1 0 0 0,0 1 0 0 0,0 1 0 0 0,0-1 0 0 0,0 0 0 0 0,1 0 0 0 0,-1 1-1 0 0,1-1 1 0 0,0 1 0 0 0,-1 4 0 0 0,1 7-1 0 0,3-11 0 0 0,0-2 0 0 0,-1 0-29 0 0,0 0 0 0 0,0 0 0 0 0,1 0 0 0 0,-1 0-1 0 0,1 0 1 0 0,-1 0 0 0 0,1-1 0 0 0,0 1 0 0 0,-1 0 0 0 0,1-1 0 0 0,0 0 0 0 0,0 1-1 0 0,0-1 1 0 0,0 0 0 0 0,0 0 0 0 0,1 0 0 0 0,-1 0 0 0 0,4 1 0 0 0,-1-1-307 0 0,0 0 1 0 0,0 0-1 0 0,0-1 1 0 0,0 0-1 0 0,0 0 1 0 0,0 0-1 0 0,9-2 1 0 0,2-1-900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22 151 13359 0 0,'-22'-14'3952'0'0,"24"13"-3661"0"0,0 1 0 0 0,-1-1 0 0 0,1 1 0 0 0,-1-1 0 0 0,1 0 0 0 0,-1 0 0 0 0,1 1 0 0 0,-1-1 0 0 0,3-2 0 0 0,6-4 57 0 0,32-9 161 0 0,67-18 1 0 0,-51 18-469 0 0,100-25-24 0 0,-90 30-5978 0 0,-36 8-773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10735 0 0,'0'0'979'0'0,"-2"2"-723"0"0,-104 88 3389 0 0,44-37-2021 0 0,-56 65 0 0 0,75-73-1234 0 0,-22 23-104 0 0,-71 100 1 0 0,125-154-277 0 0,2 0-1 0 0,0 1 1 0 0,1 0 0 0 0,0 0-1 0 0,2 0 1 0 0,-6 18 0 0 0,10-27-6 0 0,0 0 1 0 0,1-1 0 0 0,0 1-1 0 0,0 0 1 0 0,1-1 0 0 0,0 1-1 0 0,0 0 1 0 0,0 0 0 0 0,0-1-1 0 0,1 1 1 0 0,0 0 0 0 0,1-1-1 0 0,-1 1 1 0 0,1-1 0 0 0,0 1-1 0 0,0-1 1 0 0,0 0 0 0 0,1 0 0 0 0,0 0-1 0 0,0 0 1 0 0,5 6 0 0 0,0-3 1 0 0,0 0 1 0 0,1 0-1 0 0,0-1 1 0 0,0 0-1 0 0,1 0 0 0 0,13 6 1 0 0,65 26-2940 0 0,-63-29-3313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15343 0 0,'-3'9'198'0'0,"1"0"0"0"0,0 0 0 0 0,1 0 0 0 0,-1 0-1 0 0,2 0 1 0 0,0 0 0 0 0,0 0 0 0 0,2 11 0 0 0,-1-7-39 0 0,2 0 1 0 0,-1 0-1 0 0,2-1 1 0 0,0 0-1 0 0,6 16 1 0 0,-4-18 49 0 0,0 1 1 0 0,0-1 0 0 0,1 0 0 0 0,0 0 0 0 0,1-1 0 0 0,0 1-1 0 0,11 8 1 0 0,-5-6 9 0 0,0-1-1 0 0,1 0 0 0 0,1-2 0 0 0,18 10 1 0 0,14 2 221 0 0,1-2 1 0 0,69 16 0 0 0,-102-30-347 0 0,66 19 224 0 0,106 48 0 0 0,-181-70-414 0 0,-1 1 0 0 0,0 0 0 0 0,0 1 0 0 0,0 0 0 0 0,-1-1 0 0 0,1 2 0 0 0,9 8 0 0 0,-14-11-332 0 0,-21 3-13992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5063 0 0,'-1'2'10452'0'0,"-42"74"-4713"0"0,30-49-5646 0 0,-26 38-1 0 0,-7-8 223 0 0,-103 99 1 0 0,91-100-275 0 0,26-24-49 0 0,-5 4-25 0 0,-53 66 0 0 0,88-99-361 0 0,-13 20 853 0 0,10-6-7182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 2303 0 0,'-3'-9'4868'0'0,"3"9"-4504"0"0,0-1 0 0 0,0 0 0 0 0,0 0 0 0 0,1 0-1 0 0,-1 0 1 0 0,0 0 0 0 0,1 1 0 0 0,-1-1-1 0 0,0 0 1 0 0,1 0 0 0 0,-1 0 0 0 0,1 1 0 0 0,-1-1-1 0 0,1 0 1 0 0,0 1 0 0 0,-1-1 0 0 0,1 0-1 0 0,0 1 1 0 0,-1-1 0 0 0,2 0 0 0 0,-1 1-219 0 0,0 0 1 0 0,0-1 0 0 0,0 1-1 0 0,0 0 1 0 0,0 0 0 0 0,0 0-1 0 0,0 0 1 0 0,0 0 0 0 0,0 0-1 0 0,0 0 1 0 0,0 0 0 0 0,0 0-1 0 0,0 1 1 0 0,0-1 0 0 0,1 1-1 0 0,3 1 7 0 0,-1 0-1 0 0,0 0 1 0 0,-1 0-1 0 0,1 1 0 0 0,0-1 1 0 0,-1 1-1 0 0,4 4 1 0 0,0 0 138 0 0,0 1 0 0 0,-1 0-1 0 0,0 1 1 0 0,-1-1 0 0 0,0 1 0 0 0,6 16 0 0 0,19 61 745 0 0,-14-38-653 0 0,-9-27-232 0 0,29 75 144 0 0,-30-84-318 0 0,0 0 0 0 0,0 0 0 0 0,2-1 0 0 0,-1 0 0 0 0,14 15 0 0 0,-17-22-90 0 0,0 0-1 0 0,0-1 0 0 0,0 0 1 0 0,0 0-1 0 0,0 0 0 0 0,1 0 1 0 0,0-1-1 0 0,-1 0 0 0 0,1 0 1 0 0,0 0-1 0 0,0 0 0 0 0,0-1 1 0 0,6 1-1 0 0,-6-1-752 0 0,1 0 0 0 0,0-1 0 0 0,-1 0 1 0 0,1 0-1 0 0,-1-1 0 0 0,1 1 0 0 0,6-3 0 0 0,13-5-4989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10591 0 0,'0'0'7988'0'0,"0"2"-7573"0"0,-1 3-331 0 0,1-1 0 0 0,-1 1 0 0 0,0 0 0 0 0,0 0 0 0 0,-1-1 0 0 0,0 1 0 0 0,1-1 0 0 0,-1 1 0 0 0,-1-1 1 0 0,1 0-1 0 0,-6 8 0 0 0,-5 5-19 0 0,-22 21 0 0 0,25-28-15 0 0,-1 0-25 0 0,0 0 0 0 0,0 0 0 0 0,-1-2 0 0 0,-20 12 1 0 0,-56 24 129 0 0,50-26-132 0 0,-43 17-250 0 0,68-30 161 0 0,0-1 1 0 0,-1 0 0 0 0,0-1 0 0 0,-16 1 0 0 0,28-4-13 0 0,-1 0 0 0 0,1 0 1 0 0,-1 0-1 0 0,1-1 0 0 0,-1 1 0 0 0,1-1 1 0 0,0 1-1 0 0,-1-1 0 0 0,1 0 0 0 0,0 0 1 0 0,0 0-1 0 0,0 0 0 0 0,-4-3 1 0 0,-5-2-256 0 0,10 6 251 0 0,-13-4 119 0 0,13 3-19 0 0,0 1 0 0 0,0 0-1 0 0,0-1 1 0 0,0 1 0 0 0,0-1-1 0 0,1 1 1 0 0,-1 0 0 0 0,0 0-1 0 0,0 0 1 0 0,0 0 0 0 0,0 0-1 0 0,0 0 1 0 0,0 0 0 0 0,0 0-1 0 0,0 0 1 0 0,0 0 0 0 0,0 0-1 0 0,0 0 1 0 0,0 1 0 0 0,-1 0-1 0 0,-1 0 6 0 0,1 0 0 0 0,0 1 0 0 0,-1-1 0 0 0,1 1 0 0 0,0-1 0 0 0,0 1 0 0 0,0 0-1 0 0,0 0 1 0 0,0 0 0 0 0,1 0 0 0 0,-1 0 0 0 0,1 1 0 0 0,-1-1 0 0 0,1 0 0 0 0,0 1 0 0 0,0-1 0 0 0,0 1 0 0 0,0-1-1 0 0,0 1 1 0 0,0-1 0 0 0,0 5 0 0 0,1-6 5 0 0,0 0 1 0 0,1 0-1 0 0,-1-1 0 0 0,0 1 0 0 0,0 0 0 0 0,0 0 1 0 0,1-1-1 0 0,-1 1 0 0 0,0 0 0 0 0,1 0 1 0 0,-1-1-1 0 0,1 1 0 0 0,-1 0 0 0 0,1-1 0 0 0,-1 1 1 0 0,1-1-1 0 0,-1 1 0 0 0,1-1 0 0 0,-1 1 0 0 0,1-1 1 0 0,1 1-1 0 0,13 8 367 0 0,-9-7-244 0 0,1 0-1 0 0,-1-1 0 0 0,0 0 1 0 0,1 0-1 0 0,-1-1 1 0 0,10 0-1 0 0,-8 0-47 0 0,0 0 0 0 0,1 0-1 0 0,9 3 1 0 0,-16-3-98 0 0,0 1 0 0 0,-1-1 0 0 0,1 1 0 0 0,0-1 0 0 0,0 1 0 0 0,-1 0 0 0 0,1 0 0 0 0,0-1-1 0 0,-1 1 1 0 0,1 1 0 0 0,-1-1 0 0 0,1 0 0 0 0,-1 0 0 0 0,0 0 0 0 0,1 1 0 0 0,-1-1 0 0 0,0 1 0 0 0,0-1 0 0 0,0 1 0 0 0,0-1 0 0 0,0 1-1 0 0,0 0 1 0 0,0-1 0 0 0,-1 1 0 0 0,1 0 0 0 0,-1 0 0 0 0,1 0 0 0 0,-1-1 0 0 0,0 1 0 0 0,1 3 0 0 0,-1-1 37 0 0,2 9 56 0 0,-2 0 1 0 0,1 0-1 0 0,-2 0 1 0 0,1 0-1 0 0,-2-1 1 0 0,0 1 0 0 0,0 0-1 0 0,-5 12 1 0 0,-40 99 794 0 0,37-99-756 0 0,-6 12 76 0 0,5-15-120 0 0,2 0 1 0 0,1 1 0 0 0,0 0 0 0 0,-4 29-1 0 0,11-50-89 0 0,1 0 0 0 0,0 1 0 0 0,0-1 0 0 0,0 0 0 0 0,0 0 0 0 0,0 0 0 0 0,0 0 0 0 0,0 0 0 0 0,0 0 0 0 0,1 0 0 0 0,-1 0 0 0 0,1 0 0 0 0,0 0 0 0 0,0 0 0 0 0,-1 0 0 0 0,1-1 0 0 0,0 1 0 0 0,0 0 0 0 0,2 2 0 0 0,-1-3-1 0 0,0 0 1 0 0,-1 1-1 0 0,1-1 0 0 0,0 0 0 0 0,0 0 0 0 0,0 0 1 0 0,0 0-1 0 0,0-1 0 0 0,0 1 0 0 0,0 0 0 0 0,1-1 1 0 0,-1 0-1 0 0,0 1 0 0 0,0-1 0 0 0,0 0 0 0 0,1 0 1 0 0,3 0-1 0 0,1-1-141 0 0,0-1 0 0 0,0 0 0 0 0,0 0 0 0 0,0 0 0 0 0,-1 0 0 0 0,1-1-1 0 0,-1 0 1 0 0,1-1 0 0 0,-1 0 0 0 0,0 1 0 0 0,0-2 0 0 0,0 1 0 0 0,-1-1 0 0 0,7-7 0 0 0,6-7-1794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43 3679 0 0,'-17'-13'309'0'0,"14"10"-99"0"0,-1 0 1 0 0,0 0-1 0 0,1 0 0 0 0,-1 1 1 0 0,0-1-1 0 0,0 1 0 0 0,-1 0 0 0 0,1 0 1 0 0,0 0-1 0 0,-1 1 0 0 0,-6-2 0 0 0,10 3 68 0 0,0 0 0 0 0,1 0-1 0 0,-1 1 1 0 0,1-1 0 0 0,-1 0-1 0 0,1 1 1 0 0,-1-1 0 0 0,1 0-1 0 0,0 1 1 0 0,-1-1 0 0 0,1 0-1 0 0,-1 1 1 0 0,1-1 0 0 0,0 1-1 0 0,-1-1 1 0 0,1 1 0 0 0,0-1-1 0 0,0 1 1 0 0,-1-1 0 0 0,1 1-1 0 0,0 0 1 0 0,-5 13 1506 0 0,5-14-1418 0 0,-2 9-117 0 0,1-1 1 0 0,0 1-1 0 0,0 0 0 0 0,1-1 0 0 0,0 1 1 0 0,2 14-1 0 0,12 51 142 0 0,-6-46-222 0 0,0-1-1 0 0,2-1 1 0 0,1 0 0 0 0,1 0 0 0 0,1-1-1 0 0,21 31 1 0 0,112 130 826 0 0,-77-103-454 0 0,-47-56-344 0 0,3 3 309 0 0,-2 0 0 0 0,33 57 0 0 0,-51-78-417 0 0,0 1 0 0 0,-1-1 0 0 0,0 1 0 0 0,-1 0 0 0 0,0 0 0 0 0,0 0 0 0 0,-1 0 0 0 0,-1 0 0 0 0,1 1 0 0 0,-2-1 0 0 0,1 1 1 0 0,-2-1-1 0 0,1 0 0 0 0,-5 20 0 0 0,1-15-26 0 0,-1 0 0 0 0,0 0 0 0 0,-1 0 0 0 0,-1 0 0 0 0,-1-1 0 0 0,0 0 0 0 0,0-1 0 0 0,-13 14-1 0 0,3-6 56 0 0,-1-1 0 0 0,-1-1-1 0 0,-41 31 1 0 0,25-23-183 0 0,-66 47-439 0 0,100-72 460 0 0,-47 32-991 0 0,20-9-2627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8287 0 0,'0'0'8683'0'0,"2"-1"-7556"0"0,47-17 938 0 0,60-14 0 0 0,137-11-1722 0 0,-172 32-2650 0 0,-38 6 915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19 7367 0 0,'18'-7'835'0'0,"5"-2"-347"0"0,-6 7 6113 0 0,-16 2-6557 0 0,-1 0 0 0 0,0 0 0 0 0,0 0 0 0 0,1 0 0 0 0,-1 0 0 0 0,0 0 0 0 0,0 0 0 0 0,0 0 0 0 0,1 0 0 0 0,-1 0 0 0 0,0 0 0 0 0,0 0 0 0 0,0 0 0 0 0,1 0 0 0 0,-1 0 0 0 0,0 1 0 0 0,0-1 0 0 0,0 0 0 0 0,0 0 0 0 0,1 0 0 0 0,-1 0 0 0 0,0 0 0 0 0,0 1 0 0 0,0-1 0 0 0,0 0 0 0 0,0 0 0 0 0,0 0 0 0 0,1 0 0 0 0,-1 1 0 0 0,0-1 0 0 0,0 0 0 0 0,0 0 0 0 0,0 0 0 0 0,0 1 0 0 0,0-1 0 0 0,0 0 0 0 0,0 0 0 0 0,0 0 0 0 0,0 1 0 0 0,0-1 0 0 0,0 0 0 0 0,0 0 0 0 0,0 1 0 0 0,0-1 0 0 0,0 0 0 0 0,0 0 0 0 0,0 0 0 0 0,0 1 0 0 0,0-1 0 0 0,0 0 0 0 0,-1 0 0 0 0,-4 10 592 0 0,1-6-501 0 0,-1-1 0 0 0,1 1 0 0 0,-1-1 0 0 0,0 0-1 0 0,0-1 1 0 0,0 1 0 0 0,0-1 0 0 0,-10 3 0 0 0,-3 2 13 0 0,-108 44-320 0 0,-2-5 0 0 0,-184 39 1 0 0,257-72-196 0 0,-105 20-816 0 0,125-27 717 0 0,0-2 0 0 0,-55-1 0 0 0,89-3 455 0 0,-34-4-376 0 0,33 4 344 0 0,0 0 0 0 0,-1-1 0 0 0,1 1 0 0 0,0-1 1 0 0,0 0-1 0 0,0 0 0 0 0,0 0 0 0 0,0 0 0 0 0,0 0 1 0 0,0 0-1 0 0,0-1 0 0 0,-3-2 0 0 0,5 4 22 0 0,0-1-1 0 0,-1 1 1 0 0,1-1-1 0 0,-1 0 0 0 0,1 1 1 0 0,0-1-1 0 0,-1 1 1 0 0,1-1-1 0 0,0 0 1 0 0,0 1-1 0 0,0-1 0 0 0,-1 0 1 0 0,1 1-1 0 0,0-1 1 0 0,0 0-1 0 0,0 0 1 0 0,0 1-1 0 0,0-1 0 0 0,0 0 1 0 0,0 1-1 0 0,0-1 1 0 0,1-1-1 0 0,0 0-16 0 0,-1 1 0 0 0,1-1 1 0 0,0 0-1 0 0,0 1 0 0 0,0-1 0 0 0,0 1 0 0 0,0 0 0 0 0,3-3 1 0 0,0 0-47 0 0,1 0 0 0 0,0 0 1 0 0,0 1-1 0 0,7-4 1 0 0,-9 5 90 0 0,1 0 0 0 0,-1 0 1 0 0,1 1-1 0 0,-1-1 0 0 0,1 1 1 0 0,0 0-1 0 0,-1 0 0 0 0,1 0 0 0 0,0 1 1 0 0,0-1-1 0 0,0 1 0 0 0,-1 0 1 0 0,1 0-1 0 0,0 1 0 0 0,0-1 1 0 0,0 1-1 0 0,-1-1 0 0 0,1 1 1 0 0,0 0-1 0 0,0 1 0 0 0,-1-1 1 0 0,1 1-1 0 0,-1-1 0 0 0,0 1 1 0 0,1 0-1 0 0,-1 0 0 0 0,0 1 0 0 0,0-1 1 0 0,0 1-1 0 0,0-1 0 0 0,-1 1 1 0 0,1 0-1 0 0,-1 0 0 0 0,0 0 1 0 0,1 1-1 0 0,2 5 0 0 0,-1 1 126 0 0,0 0-1 0 0,-1 0 1 0 0,0 0-1 0 0,-1 0 1 0 0,0 0 0 0 0,0 0-1 0 0,-1 1 1 0 0,0-1-1 0 0,-1 1 1 0 0,0-1-1 0 0,-1 1 1 0 0,-3 14-1 0 0,-1 1 154 0 0,-1 0-1 0 0,-1-1 0 0 0,-19 43 0 0 0,-7 4-121 0 0,-2-2 0 0 0,-4-1 0 0 0,-52 70 0 0 0,76-121-148 0 0,-1 1 0 0 0,0-2 0 0 0,-29 24 0 0 0,28-26-34 0 0,16-14-74 0 0,3-1-78 0 0,70-26 1657 0 0,-29 10-783 0 0,0 1 0 0 0,46-8 0 0 0,135-3 277 0 0,-192 24-866 0 0,74-11 33 0 0,-95 12-221 0 0,0-1 1 0 0,0 0-1 0 0,-1-1 1 0 0,1 0-1 0 0,-1-1 0 0 0,13-6 1 0 0,-22 10-81 0 0,0-1 1 0 0,-1 0 0 0 0,1 1-1 0 0,0-1 1 0 0,-1 1-1 0 0,1-1 1 0 0,0 0-1 0 0,-1 1 1 0 0,1-1 0 0 0,-1 0-1 0 0,1 0 1 0 0,-1 1-1 0 0,0-1 1 0 0,1 0 0 0 0,-1 0-1 0 0,0 0 1 0 0,1 0-1 0 0,-1-1 1 0 0,-1-7-935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16959 0 0,'0'0'4711'0'0,"2"0"-4350"0"0,24-2-3 0 0,0-1-1 0 0,-1-1 1 0 0,48-15 0 0 0,-40 10-193 0 0,20-5-182 0 0,169-45 234 0 0,-75 16-3045 0 0,-100 28-4788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9215 0 0,'0'0'9376'0'0,"-2"0"-8888"0"0,-3 2-423 0 0,0-1-1 0 0,0 1 1 0 0,1 0-1 0 0,-1 1 1 0 0,0-1-1 0 0,1 1 1 0 0,0 0 0 0 0,0 0-1 0 0,0 0 1 0 0,-6 6-1 0 0,-8 7 146 0 0,16-15 150 0 0,2 0-755 0 0,0 1 104 0 0,1 0 0 0 0,-1-1 1 0 0,0 1-1 0 0,0 0 0 0 0,1-1 0 0 0,-1 1 0 0 0,1 0 0 0 0,-1-1 0 0 0,2 3 0 0 0,5 2-3891 0 0,1 1-1356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18 16583 0 0,'2'-2'167'0'0,"0"0"-1"0"0,0 1 0 0 0,0-1 1 0 0,0 0-1 0 0,0 1 1 0 0,0-1-1 0 0,1 1 0 0 0,-1 0 1 0 0,4-2-1 0 0,-6 14 357 0 0,-1-7-393 0 0,0 1 1 0 0,0-1-1 0 0,0 1 0 0 0,-1-1 1 0 0,0 0-1 0 0,0 1 0 0 0,0-1 1 0 0,0 0-1 0 0,-1 0 1 0 0,1 0-1 0 0,-7 6 0 0 0,-5 5 275 0 0,-21 18-1 0 0,23-22-209 0 0,-141 143 924 0 0,130-127-1061 0 0,1 0-1 0 0,1 2 1 0 0,2 0 0 0 0,-18 37 0 0 0,34-59-41 0 0,0-1 1 0 0,1 0-1 0 0,-1 1 1 0 0,1-1-1 0 0,1 1 1 0 0,-1 0-1 0 0,1-1 1 0 0,0 1-1 0 0,1 0 1 0 0,0 12-1 0 0,1-15-8 0 0,-1 0-1 0 0,1 0 0 0 0,0-1 0 0 0,0 1 1 0 0,1-1-1 0 0,-1 1 0 0 0,1-1 0 0 0,0 1 0 0 0,0-1 1 0 0,0 0-1 0 0,0 0 0 0 0,0 0 0 0 0,1 0 1 0 0,-1 0-1 0 0,1 0 0 0 0,0-1 0 0 0,0 1 0 0 0,0-1 1 0 0,0 0-1 0 0,6 3 0 0 0,-4-2-390 0 0,0-1 0 0 0,1 0 1 0 0,9 3-1 0 0,19 1-4525 0 0,-7-2-2259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14599 0 0,'-1'1'664'0'0,"-8"11"-379"0"0,1-1 1 0 0,1 2-1 0 0,0-1 0 0 0,0 1 0 0 0,1 0 0 0 0,1 0 0 0 0,0 1 1 0 0,1 0-1 0 0,0-1 0 0 0,1 1 0 0 0,1 1 0 0 0,0-1 0 0 0,1 25 1 0 0,1-28-126 0 0,1 1 0 0 0,0-1 0 0 0,1 0 0 0 0,0 0 0 0 0,1 0-1 0 0,0 0 1 0 0,1 0 0 0 0,0 0 0 0 0,0-1 0 0 0,1 0 0 0 0,1 0 0 0 0,0 0 0 0 0,0-1 0 0 0,1 0 0 0 0,0 0 0 0 0,1 0 0 0 0,-1-1 0 0 0,10 7 0 0 0,-2-4-15 0 0,0 0-1 0 0,0-2 0 0 0,32 16 1 0 0,54 14 262 0 0,-63-25-299 0 0,210 65 55 0 0,-207-72-163 0 0,-39-7-31 0 0,0 1-1 0 0,0-1 0 0 0,0 0 1 0 0,0-1-1 0 0,0 1 1 0 0,0 0-1 0 0,-1 0 0 0 0,1-1 1 0 0,0 1-1 0 0,0-1 1 0 0,0 0-1 0 0,0 1 0 0 0,-1-1 1 0 0,1 0-1 0 0,0 0 1 0 0,-1 0-1 0 0,1 0 0 0 0,-1-1 1 0 0,1 1-1 0 0,-1 0 1 0 0,0-1-1 0 0,1 1 0 0 0,0-2 1 0 0,0 0-83 0 0,3-2-1004 0 0,-1-1-1 0 0,0 0 0 0 0,5-9 1 0 0,-2 1-5632 0 0</inkml:trace>
  <inkml:trace contextRef="#ctx0" brushRef="#br0" timeOffset="1">682 64 16927 0 0,'0'0'778'0'0,"-1"1"-20"0"0,-10 9-623 0 0,0 0 0 0 0,1 1 1 0 0,-16 20-1 0 0,13-15 58 0 0,-16 17 1 0 0,-235 224 2526 0 0,231-225-2310 0 0,-74 67 119 0 0,88-83-544 0 0,0-1 0 0 0,-1-1 0 0 0,-40 20 0 0 0,8-16-717 0 0,50-18 408 0 0,2 0 268 0 0,-1 0 1 0 0,1-1-1 0 0,-1 1 1 0 0,1-1-1 0 0,0 0 1 0 0,-1 1-1 0 0,1-1 1 0 0,0 1-1 0 0,0-1 1 0 0,0 1-1 0 0,-1-1 1 0 0,1 0-1 0 0,0 1 1 0 0,0-1-1 0 0,0 0 1 0 0,0 1-1 0 0,0-1 1 0 0,0 0-1 0 0,0 1 0 0 0,0-1 1 0 0,0 1-1 0 0,0-1 1 0 0,0 0-1 0 0,1 1 1 0 0,-1-1-1 0 0,0 0 1 0 0,0 1-1 0 0,1-1 1 0 0,-1 1-1 0 0,0-1 1 0 0,1 1-1 0 0,-1-1 1 0 0,1 0-1 0 0,19-19-998 0 0,-14 16 379 0 0,16-15-1163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16127 0 0,'0'0'1787'0'0,"0"2"-1396"0"0,1 5-216 0 0,0 0 0 0 0,0 1 0 0 0,0-1 0 0 0,1 0 1 0 0,1 0-1 0 0,-1 0 0 0 0,1-1 0 0 0,0 1 0 0 0,0-1 1 0 0,1 1-1 0 0,7 9 0 0 0,9 10 267 0 0,31 30-1 0 0,-32-35-165 0 0,73 71 622 0 0,10 11 66 0 0,-82-80-670 0 0,-1 0 0 0 0,28 45 0 0 0,-42-59-238 0 0,-1 0 1 0 0,0 0-1 0 0,0 0 1 0 0,-1 0-1 0 0,0 0 1 0 0,0 1 0 0 0,-1 0-1 0 0,-1-1 1 0 0,1 1-1 0 0,-2 0 1 0 0,1 0-1 0 0,-1 0 1 0 0,-3 16-1 0 0,1-14-8 0 0,-1 0 1 0 0,0-1-1 0 0,-1 0 0 0 0,0 1 0 0 0,0-1 0 0 0,-2-1 0 0 0,1 1 0 0 0,-1-1 1 0 0,-1 0-1 0 0,0 0 0 0 0,-8 8 0 0 0,-17 15 140 0 0,-57 46 0 0 0,79-71-167 0 0,-85 63-169 0 0,30-28-3277 0 0,52-36-2212 0 0,2-1-1638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61 5527 0 0,'44'-15'242'0'0,"48"-15"2573"0"0,-72 25 226 0 0,22-3 1 0 0,-23 7-2009 0 0,-4 1 760 0 0,-6-1 3664 0 0,-24 11-4604 0 0,4-2-738 0 0,-16 5 38 0 0,-58 19 0 0 0,21-9-154 0 0,-471 207-429 0 0,510-219 348 0 0,-45 22-129 0 0,29-13-81 0 0,0-2 0 0 0,-85 25 1 0 0,115-40 88 0 0,-5 2 125 0 0,14-5-708 0 0,9-3-958 0 0,57-21 88 0 0,57-23 465 0 0,-69 27 1093 0 0,-51 19 188 0 0,8 11 278 0 0,-8-8-327 0 0,0 1 0 0 0,0-1-1 0 0,0 1 1 0 0,0-1 0 0 0,0 1-1 0 0,-1 0 1 0 0,1-1 0 0 0,-1 1-1 0 0,0 0 1 0 0,0 0 0 0 0,0-1-1 0 0,0 1 1 0 0,0 0 0 0 0,-1 4-1 0 0,-2 6 169 0 0,-7 22-1 0 0,6-23-105 0 0,-12 35 153 0 0,-2-1 1 0 0,-2 0 0 0 0,-32 51 0 0 0,-89 121 136 0 0,38-63-183 0 0,87-127-141 0 0,2 0-1 0 0,-18 49 1 0 0,30-74-59 0 0,2-3-4 0 0,0 1 0 0 0,-1 0 0 0 0,1 0 0 0 0,0 0 0 0 0,-1 0 0 0 0,1 0 0 0 0,0 0 0 0 0,0 0 0 0 0,0 0 0 0 0,0 0 0 0 0,0 0 0 0 0,0 0 0 0 0,0 0 0 0 0,0 2 1606 0 0,25-24-1279 0 0,-11 13-303 0 0,0 0-1 0 0,1 1 0 0 0,0 1 0 0 0,21-6 0 0 0,-2 0-4 0 0,111-46 79 0 0,78-27 115 0 0,-65 33 64 0 0,-91 31-3135 0 0,-54 17 1728 0 0,-3 1-5890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31 121 15575 0 0,'-2'0'712'0'0,"-2"0"-327"0"0,3-1-343 0 0,0 1 0 0 0,-1 0 0 0 0,1 0 0 0 0,-1 0 0 0 0,1 0 0 0 0,-1 0-1 0 0,1 0 1 0 0,-1 0 0 0 0,1 1 0 0 0,0-1 0 0 0,-1 0 0 0 0,1 1 0 0 0,0-1 0 0 0,-3 2 0 0 0,3-1 144 0 0,12 5 270 0 0,-6-4-340 0 0,-1 0 0 0 0,1 0 0 0 0,0-1 0 0 0,0 0 0 0 0,0 0 0 0 0,0-1 0 0 0,0 1 0 0 0,10-1 0 0 0,43-6 752 0 0,-48 4-736 0 0,155-32 1038 0 0,-73 14-754 0 0,208-47-955 0 0,-253 56-128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17015 0 0,'0'0'1543'0'0,"-3"2"-1268"0"0,-59 45 176 0 0,-2 1-22 0 0,0 6-154 0 0,-112 100 589 0 0,151-127-713 0 0,0 0 1 0 0,1 1 0 0 0,2 2 0 0 0,-25 43 0 0 0,39-60-127 0 0,1 0 0 0 0,1 0 0 0 0,0 1 0 0 0,1 0-1 0 0,-4 15 1 0 0,8-25-3 0 0,1 1-1 0 0,-1 0 0 0 0,1-1 1 0 0,-1 1-1 0 0,2-1 1 0 0,-1 1-1 0 0,0 0 1 0 0,1-1-1 0 0,0 1 0 0 0,0-1 1 0 0,0 1-1 0 0,0-1 1 0 0,1 0-1 0 0,0 1 0 0 0,0-1 1 0 0,0 0-1 0 0,0 0 1 0 0,1 0-1 0 0,-1 0 0 0 0,5 4 1 0 0,-1-2 79 0 0,1 1 1 0 0,1-1 0 0 0,-1-1-1 0 0,1 1 1 0 0,0-1-1 0 0,0 0 1 0 0,0-1 0 0 0,17 7-1 0 0,-9-6-446 0 0,0 0 1 0 0,1-1-1 0 0,-1-1 0 0 0,19 2 1 0 0,-17-4-658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48 11975 0 0,'-4'-8'627'0'0,"0"1"-112"0"0,1 1 0 0 0,-1-1 0 0 0,-11-12 4679 0 0,14 20-4466 0 0,0 2-654 0 0,0 0 0 0 0,0 0 0 0 0,0 0 0 0 0,0 0 0 0 0,1 1 0 0 0,-1-1 0 0 0,1 0 0 0 0,0 0 0 0 0,-1 0 0 0 0,2 1 0 0 0,-1-1 1 0 0,0 0-1 0 0,1 0 0 0 0,-1 0 0 0 0,2 4 0 0 0,1 2-20 0 0,0 0 1 0 0,0 0-1 0 0,9 17 0 0 0,-2-10 61 0 0,0 0 1 0 0,1-1-1 0 0,0 0 0 0 0,1 0 1 0 0,1-2-1 0 0,28 24 0 0 0,-15-17 59 0 0,0-2 1 0 0,1-1-1 0 0,36 17 0 0 0,-40-23-102 0 0,89 40 222 0 0,-97-46-332 0 0,1 1 0 0 0,0-2-1 0 0,0 0 1 0 0,0-1-1 0 0,22 1 1 0 0,-31-4-348 0 0,-1 0 0 0 0,1 0 0 0 0,-1-1-1 0 0,1 0 1 0 0,-1-1 0 0 0,0 1 0 0 0,9-4 0 0 0,3-2-1269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4607 0 0,'0'2'8659'0'0,"1"0"-8253"0"0,0 1 0 0 0,0-1 1 0 0,-1 1-1 0 0,1-1 0 0 0,-1 1 0 0 0,0 0 1 0 0,1-1-1 0 0,-1 1 0 0 0,0 0 0 0 0,-1-1 0 0 0,1 1 1 0 0,0 0-1 0 0,-2 3 0 0 0,0-1-86 0 0,1-1-1 0 0,-1 1 1 0 0,-1 0-1 0 0,1-1 1 0 0,-1 1-1 0 0,-4 5 1 0 0,-5 4 58 0 0,0-1 1 0 0,-28 23-1 0 0,36-33-206 0 0,-71 60 353 0 0,-89 56 0 0 0,116-90-525 0 0,-1-2 1 0 0,-1-2-1 0 0,-1-2 0 0 0,-95 28 0 0 0,128-46-33 0 0,0-1 0 0 0,0-1-1 0 0,-37 1 1 0 0,44-6 33 0 0,3-3 0 0 0,8 4-2 0 0,-1-1 0 0 0,1 1-1 0 0,0 0 1 0 0,-1 0 0 0 0,1-1 0 0 0,0 1 0 0 0,0 0-1 0 0,0-1 1 0 0,0 1 0 0 0,0 0 0 0 0,0-1-1 0 0,0 1 1 0 0,0 0 0 0 0,0-1 0 0 0,1 1 0 0 0,-1 0-1 0 0,0 0 1 0 0,1-1 0 0 0,-1 1 0 0 0,1 0-1 0 0,0 0 1 0 0,-1 0 0 0 0,1 0 0 0 0,0 0 0 0 0,0 0-1 0 0,-1 0 1 0 0,1 0 0 0 0,0 0 0 0 0,0 0-1 0 0,0 0 1 0 0,0 0 0 0 0,1 1 0 0 0,0-2 0 0 0,2-1-51 0 0,0 1 1 0 0,1-1 0 0 0,-1 1 0 0 0,0 0 0 0 0,1 0 0 0 0,-1 0 0 0 0,1 1 0 0 0,4-1 0 0 0,-2 1 24 0 0,0 0 0 0 0,0 1 0 0 0,0 0 1 0 0,0 0-1 0 0,-1 1 0 0 0,1 0 0 0 0,0 0 0 0 0,0 0 0 0 0,-1 1 0 0 0,1 0 0 0 0,-1 0 1 0 0,1 1-1 0 0,-1 0 0 0 0,0 0 0 0 0,0 0 0 0 0,0 1 0 0 0,0 0 0 0 0,-1 0 0 0 0,10 9 0 0 0,-9-6 48 0 0,-1-1-1 0 0,1 1 0 0 0,-1 0 1 0 0,-1 0-1 0 0,1 0 0 0 0,-1 0 0 0 0,-1 1 1 0 0,1 0-1 0 0,-1 0 0 0 0,0 0 0 0 0,-1 0 1 0 0,0 0-1 0 0,0 0 0 0 0,-1 1 1 0 0,0 15-1 0 0,-1-5 117 0 0,-2-1 1 0 0,0 0-1 0 0,-1 0 1 0 0,-5 18-1 0 0,-27 68 651 0 0,3-10-374 0 0,31-91-402 0 0,0 1-1 0 0,1-1 0 0 0,-1 0 0 0 0,1 0 0 0 0,-1 1 0 0 0,1-1 0 0 0,0 0 0 0 0,0 1 0 0 0,1-1 0 0 0,-1 0 0 0 0,1 0 1 0 0,-1 1-1 0 0,2 3 0 0 0,-1-5-65 0 0,0-1 0 0 0,0 1 1 0 0,0 0-1 0 0,0-1 0 0 0,1 1 1 0 0,-1-1-1 0 0,0 1 0 0 0,1-1 1 0 0,-1 1-1 0 0,1-1 0 0 0,-1 0 1 0 0,1 0-1 0 0,0 0 0 0 0,-1 0 1 0 0,1 0-1 0 0,0 0 0 0 0,0 0 1 0 0,0-1-1 0 0,0 1 0 0 0,-1-1 1 0 0,1 1-1 0 0,0-1 0 0 0,3 0 1 0 0,18 0-5607 0 0,6-4-1933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8:4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17359 0 0,'0'0'1574'0'0,"-1"2"-1292"0"0,0 8-241 0 0,0 0 0 0 0,0-1 0 0 0,1 1 0 0 0,0 0 0 0 0,1 0 0 0 0,0 0 0 0 0,0-1 0 0 0,6 18 0 0 0,30 77 416 0 0,-35-99-431 0 0,52 120 591 0 0,-18-43-24 0 0,32 104 0 0 0,-57-147-325 0 0,-2-1 0 0 0,-2 2 0 0 0,-2-1 0 0 0,-1 1 0 0 0,-2 0 1 0 0,-2 0-1 0 0,-1 0 0 0 0,-3 0 0 0 0,-8 40 0 0 0,-2-16 77 0 0,-4 0 0 0 0,-2-1 0 0 0,-46 95-1 0 0,-111 167-122 0 0,171-314-231 0 0,-2 0-1 0 0,1 0 1 0 0,-13 12-1 0 0,-5-2-1803 0 0,20-17 83 0 0,0-2 0 0 0,-1 1 0 0 0,-10 4 0 0 0,-3-2-5756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1362 39 5063 0 0,'2'-1'232'0'0,"8"-2"-319"0"0,-1-1 0 0 0,-1 0-1 0 0,13-8 1 0 0,-8 4 2930 0 0,1 1 4607 0 0,-16 9-7340 0 0,0-1 1 0 0,0 1-1 0 0,0 0 0 0 0,0-1 0 0 0,0 1 1 0 0,1 0-1 0 0,-1 0 0 0 0,-1 4 0 0 0,-4 4 70 0 0,-6 3-15 0 0,1-2 1 0 0,-2 1-1 0 0,-27 17 0 0 0,14-11-110 0 0,-169 108-148 0 0,-8-14-767 0 0,81-46 15 0 0,69-36 295 0 0,-1-3 1 0 0,-90 32 0 0 0,136-56 494 0 0,-1-1 1 0 0,1 0 0 0 0,-1 0 0 0 0,0-1-1 0 0,0 0 1 0 0,0-1 0 0 0,1 0 0 0 0,-20-3-1 0 0,27 3 43 0 0,-1 0 0 0 0,1-1-1 0 0,-1 0 1 0 0,0 1-1 0 0,1-1 1 0 0,0 0-1 0 0,-1-1 1 0 0,1 1-1 0 0,0 0 1 0 0,-1 0-1 0 0,1-1 1 0 0,0 0 0 0 0,0 1-1 0 0,0-1 1 0 0,0 0-1 0 0,1 0 1 0 0,-1 0-1 0 0,0 0 1 0 0,1 0-1 0 0,0 0 1 0 0,-1-1 0 0 0,1 1-1 0 0,0 0 1 0 0,0-1-1 0 0,0 1 1 0 0,0-1-1 0 0,1 1 1 0 0,-1-1-1 0 0,1 1 1 0 0,-1-1-1 0 0,1 1 1 0 0,0-1 0 0 0,0 0-1 0 0,0 1 1 0 0,0-1-1 0 0,1 0 1 0 0,0-3-1 0 0,1-1-4 0 0,0 0-1 0 0,0 0 0 0 0,0 0 0 0 0,1 0 0 0 0,0 0 1 0 0,1 1-1 0 0,0-1 0 0 0,0 1 0 0 0,0 0 0 0 0,10-11 1 0 0,-4 7 17 0 0,0 0 1 0 0,1 0 0 0 0,1 1 0 0 0,19-13-1 0 0,-28 20 9 0 0,0 0-1 0 0,0 1 1 0 0,0-1 0 0 0,0 1-1 0 0,0 0 1 0 0,0 0-1 0 0,1 0 1 0 0,-1 0-1 0 0,0 1 1 0 0,1-1-1 0 0,-1 1 1 0 0,6 0 0 0 0,-7 0 2 0 0,0 1 0 0 0,0-1 0 0 0,-1 0 0 0 0,1 1 0 0 0,0 0 0 0 0,-1-1 0 0 0,1 1 0 0 0,0 0 0 0 0,-1 0 0 0 0,1 0 0 0 0,-1 0 0 0 0,0 0 0 0 0,1 0 0 0 0,-1 0 0 0 0,0 0 0 0 0,0 1 0 0 0,1-1 0 0 0,-1 0 0 0 0,0 1 0 0 0,0-1 0 0 0,0 1 0 0 0,-1 0 0 0 0,1-1 1 0 0,0 1-1 0 0,-1-1 0 0 0,1 3 0 0 0,1 4 33 0 0,0 0 1 0 0,-1-1 0 0 0,0 1-1 0 0,-1 0 1 0 0,0 0 0 0 0,-1 14 0 0 0,-10 48 228 0 0,10-70-269 0 0,-10 45 134 0 0,-3-1-1 0 0,-1-1 0 0 0,-37 73 1 0 0,27-68-119 0 0,-2-1 0 0 0,-2-1 1 0 0,-53 62-1 0 0,33-53 1 0 0,-2-2 1 0 0,-60 49-1 0 0,101-94-21 0 0,-79 63 34 0 0,88-70 757 0 0,3 0-630 0 0,11 3-82 0 0,0 1 0 0 0,0-2 0 0 0,0 0-1 0 0,1-1 1 0 0,-1 0 0 0 0,24 0 0 0 0,-29-2-61 0 0,11 1 23 0 0,0-2 0 0 0,0 0 0 0 0,0-1 0 0 0,20-6-1 0 0,73-22 246 0 0,-109 29-273 0 0,128-42 383 0 0,40-11 176 0 0,-135 45-647 0 0,38-5 1 0 0,-69 13 189 0 0,-2 0-754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1169 919 0 0,'0'0'15156'0'0,"1"-1"-14590"0"0,5-11-161 0 0,2 0 1 0 0,-1 1 0 0 0,1 0 0 0 0,1 0 0 0 0,11-10 0 0 0,55-47 104 0 0,-51 48-337 0 0,209-157 491 0 0,-57 47-470 0 0,309-302-100 0 0,-395 349-94 0 0,43-43 0 0 0,-121 115 0 0 0,-1 0 0 0 0,23-14 0 0 0,-26 20-13 0 0,0 3-52 0 0,-8 2 63 0 0,0 0 1 0 0,0 0 0 0 0,0 0 0 0 0,1 0-1 0 0,-1 0 1 0 0,0 0 0 0 0,0 0 0 0 0,0 0-1 0 0,0 0 1 0 0,0 0 0 0 0,0 0 0 0 0,0 0 0 0 0,0 0-1 0 0,0 0 1 0 0,0 0 0 0 0,1 0 0 0 0,-1 0-1 0 0,0 0 1 0 0,0 0 0 0 0,0 0 0 0 0,0 1 0 0 0,0-1-1 0 0,0 0 1 0 0,0 0 0 0 0,0 0 0 0 0,0 0-1 0 0,0 0 1 0 0,0 0 0 0 0,0 0 0 0 0,0 0-1 0 0,1 0 1 0 0,-1 0 0 0 0,0 0 0 0 0,0 0 0 0 0,0 0-1 0 0,0 1 1 0 0,0-1 0 0 0,0 0 0 0 0,0 0-1 0 0,0 0 1 0 0,0 0 0 0 0,0 0 0 0 0,0 0 0 0 0,0 0-1 0 0,0 0 1 0 0,0 0 0 0 0,0 0 0 0 0,0 1-1 0 0,0-1 1 0 0,1 6-15 0 0,1 1 0 0 0,-1 0 0 0 0,-1 0-1 0 0,1 0 1 0 0,-1 0 0 0 0,0 0 0 0 0,-1 0 0 0 0,0 0-1 0 0,0-1 1 0 0,-2 8 0 0 0,-24 72 18 0 0,21-70-6 0 0,-138 320 48 0 0,27-71 62 0 0,105-234-104 0 0,-26 68 42 0 0,32-81-20 0 0,1 1 0 0 0,0 1 0 0 0,-1 23 0 0 0,5-38-19 0 0,1-1 0 0 0,0 1 0 0 0,0 0 0 0 0,2 8 1 0 0,3-3 58 0 0,-4-9-69 0 0,1 0 1 0 0,-1 0-1 0 0,1-1 1 0 0,-1 1-1 0 0,1 0 1 0 0,0-1-1 0 0,-1 1 1 0 0,1-1-1 0 0,0 0 1 0 0,0 1-1 0 0,-1-1 1 0 0,1 0-1 0 0,0 0 1 0 0,0 0-1 0 0,0 0 1 0 0,-1 0-1 0 0,3-1 1 0 0,-1 0-74 0 0,0 1 0 0 0,0-1 1 0 0,0 0-1 0 0,0 0 0 0 0,0 0 1 0 0,0 0-1 0 0,0-1 0 0 0,0 1 1 0 0,2-3-1 0 0,7-8-1306 0 0,-1-3-404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8287 0 0,'0'0'756'0'0,"2"0"-622"0"0,20-4 2426 0 0,30-9 0 0 0,56-26 536 0 0,-1-1-1786 0 0,-75 30-1064 0 0,39-12-1157 0 0,111-20 0 0 0,-147 37 111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12295 0 0,'0'0'1112'0'0,"-1"1"-917"0"0,-18 9 72 0 0,1 1 0 0 0,1 1 0 0 0,-24 20-1 0 0,-45 48 870 0 0,35-31-878 0 0,12-12 33 0 0,3 1 1 0 0,-43 59-1 0 0,57-67-167 0 0,2 1 0 0 0,1 1 0 0 0,1 1 0 0 0,-15 41 0 0 0,30-65-104 0 0,0 0 0 0 0,0 1 0 0 0,1-1 0 0 0,0 1 0 0 0,1 0 0 0 0,0 0 0 0 0,0 0 0 0 0,2 18 0 0 0,-1-24 1 0 0,1 1 1 0 0,0 0-1 0 0,0 0 0 0 0,1-1 0 0 0,-1 1 0 0 0,1 0 0 0 0,0-1 0 0 0,0 0 0 0 0,1 1 0 0 0,-1-1 0 0 0,1 0 0 0 0,0 0 1 0 0,0 0-1 0 0,0-1 0 0 0,1 1 0 0 0,-1-1 0 0 0,1 1 0 0 0,0-1 0 0 0,6 4 0 0 0,2-1-292 0 0,0 0 0 0 0,0-1 0 0 0,12 4 0 0 0,-1-3-1197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12095 0 0,'0'0'554'0'0,"-2"1"-17"0"0,-4 4-427 0 0,1 1 1 0 0,-1 0-1 0 0,1 0 0 0 0,0 0 1 0 0,0 1-1 0 0,1 0 0 0 0,0 0 0 0 0,0 0 1 0 0,0 0-1 0 0,1 0 0 0 0,0 1 1 0 0,-2 12-1 0 0,1-4 212 0 0,0 0 0 0 0,2 0 0 0 0,0 1 0 0 0,1-1-1 0 0,1 23 1 0 0,2-22-135 0 0,0-1-1 0 0,2 1 1 0 0,0-1 0 0 0,0 0-1 0 0,2 0 1 0 0,0-1 0 0 0,1 0-1 0 0,0 0 1 0 0,1 0-1 0 0,1-1 1 0 0,0 0 0 0 0,1-1-1 0 0,1 0 1 0 0,18 18-1 0 0,-15-17-156 0 0,1-1-1 0 0,0-1 1 0 0,0 0-1 0 0,1-1 1 0 0,1-1-1 0 0,0-1 1 0 0,0 0-1 0 0,1-1 1 0 0,0-1-1 0 0,1-1 1 0 0,-1 0-1 0 0,25 4 1 0 0,-36-9-413 0 0,0 0-1 0 0,0-1 1 0 0,0 1 0 0 0,0-2 0 0 0,0 1 0 0 0,0 0 0 0 0,0-1-1 0 0,0-1 1 0 0,12-3 0 0 0,-1-3-1432 0 0</inkml:trace>
  <inkml:trace contextRef="#ctx0" brushRef="#br0" timeOffset="1">658 75 7367 0 0,'-2'0'568'0'0,"-18"-2"-613"0"0,15 2 823 0 0,1-1 0 0 0,0 1 0 0 0,-1 0 1 0 0,1 0-1 0 0,-1 0 0 0 0,1 1 0 0 0,-1 0 1 0 0,-7 2-1 0 0,-17 9-257 0 0,1 2 0 0 0,0 1 0 0 0,-40 29-1 0 0,44-28-340 0 0,-195 154 760 0 0,194-149-840 0 0,-1 1-53 0 0,2 1 1 0 0,0 1-1 0 0,1 1 1 0 0,1 1-1 0 0,-25 40 1 0 0,47-65-585 0 0,7 6-5642 0 0,3-5 1100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5983 0 0,'0'2'5467'0'0,"-2"11"-4893"0"0,1 1 0 0 0,0-1 0 0 0,1 0 1 0 0,1 1-1 0 0,0-1 0 0 0,0 0 0 0 0,2 1 0 0 0,-1-1 0 0 0,2 0 1 0 0,9 25-1 0 0,-5-21-310 0 0,1-1 0 0 0,0 0 0 0 0,1 0 0 0 0,1 0 1 0 0,0-2-1 0 0,1 1 0 0 0,20 18 0 0 0,-19-20-317 0 0,1 0 0 0 0,1-1 0 0 0,0-1 0 0 0,0 0-1 0 0,1-1 1 0 0,29 13 0 0 0,-44-23-335 0 0,0 0-1 0 0,0 1 1 0 0,1-1-1 0 0,-1 0 1 0 0,0 0-1 0 0,0 0 1 0 0,0 0-1 0 0,1 0 1 0 0,-1 0-1 0 0,0-1 1 0 0,0 1-1 0 0,2-1 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8751 0 0,'0'0'4762'0'0,"-1"2"-3522"0"0,-57 72 657 0 0,-25 37-596 0 0,-232 415 1047 0 0,227-383-2233 0 0,43-75-14 0 0,-53 111-1 0 0,96-177-115 0 0,1 1 0 0 0,0 0-1 0 0,0 0 1 0 0,0-1 0 0 0,0 1-1 0 0,1 0 1 0 0,-1 0 0 0 0,1 0-1 0 0,0 0 1 0 0,-1 0 0 0 0,2 5-1 0 0,-1-7-52 0 0,1-1-1 0 0,0 1 1 0 0,-1-1-1 0 0,1 0 1 0 0,0 1-1 0 0,-1-1 1 0 0,1 0-1 0 0,0 0 1 0 0,-1 0-1 0 0,1 1 1 0 0,0-1-1 0 0,0 0 1 0 0,-1 0-1 0 0,1 0 1 0 0,0 0-1 0 0,0 0 1 0 0,-1 0-1 0 0,1-1 1 0 0,1 1-1 0 0,-2 0-313 0 0,19-3-6338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14743 0 0,'-1'1'1136'0'0,"0"-1"-1099"0"0,0 1 0 0 0,-1 0-1 0 0,1-1 1 0 0,0 1 0 0 0,0 0-1 0 0,0 0 1 0 0,0 0 0 0 0,0-1 0 0 0,0 1-1 0 0,1 0 1 0 0,-1 0 0 0 0,0 1-1 0 0,0-1 1 0 0,1 0 0 0 0,-1 0-1 0 0,0 0 1 0 0,1 0 0 0 0,-1 1 0 0 0,1-1-1 0 0,0 0 1 0 0,-1 2 0 0 0,1 1-18 0 0,0-1 0 0 0,0 0 1 0 0,0 0-1 0 0,1 1 1 0 0,-1-1-1 0 0,2 4 1 0 0,-2-3 43 0 0,14 45 342 0 0,1-1 1 0 0,41 86 0 0 0,-11-30 106 0 0,-21-43-253 0 0,56 154 657 0 0,-64-167-682 0 0,-3 1 1 0 0,10 76 0 0 0,-20-101-132 0 0,-2 1 0 0 0,-1-1 0 0 0,-1 1 0 0 0,-1-1 0 0 0,0 1 0 0 0,-2-1 1 0 0,-2 0-1 0 0,-11 35 0 0 0,6-30 120 0 0,-1 0 0 0 0,-2-2 0 0 0,-1 1 0 0 0,-1-2 0 0 0,-1 0 0 0 0,-27 31 0 0 0,-90 84 164 0 0,98-105-1181 0 0,21-20-311 0 0,4-1-71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23 110 3679 0 0,'-4'-3'111'0'0,"-15"-2"3893"0"0,19 4-3298 0 0,0-1 0 0 0,1 0-1 0 0,-1 0 1 0 0,0 0 0 0 0,1 0 0 0 0,-1 0-1 0 0,1 0 1 0 0,0 1 0 0 0,0-1 0 0 0,0 0 0 0 0,0 0-1 0 0,2-2 1 0 0,-1 1-345 0 0,1-1 0 0 0,0 1 0 0 0,1 0 0 0 0,-1 0-1 0 0,5-3 1 0 0,2 0-294 0 0,1 0-1 0 0,-1 0 0 0 0,15-5 0 0 0,-12 6 156 0 0,1 0 0 0 0,0 1 0 0 0,0 1 1 0 0,27-4-1 0 0,-31 6-148 0 0,0 1 0 0 0,0 0 0 0 0,-1 1 0 0 0,1 0 1 0 0,0 1-1 0 0,0 0 0 0 0,17 6 0 0 0,-12-3-137 0 0,-1 1-1 0 0,-1 1 1 0 0,1 0-1 0 0,-1 1 1 0 0,0 0 0 0 0,14 13-1 0 0,-16-11-3368 0 0,16 19-1 0 0,-17-18-2522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10591 0 0,'-8'-1'8355'0'0,"19"-7"-6754"0"0,22-10-1463 0 0,10-2-23 0 0,1 3 1 0 0,1 2 0 0 0,1 1-1 0 0,0 3 1 0 0,1 1 0 0 0,0 3-1 0 0,0 2 1 0 0,63 0 0 0 0,-94 6-753 0 0,-1 0 0 0 0,20 4 0 0 0,-8 0-1235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 1375 0 0,'-2'0'2563'0'0,"-4"0"-1434"0"0,1 0-1 0 0,-1 1 0 0 0,0 0 1 0 0,1 0-1 0 0,-1 1 1 0 0,1-1-1 0 0,-9 5 1 0 0,5-2-606 0 0,0 1 0 0 0,1 0 0 0 0,-15 11 0 0 0,5 0-346 0 0,1 0-1 0 0,-28 34 0 0 0,35-39-71 0 0,2 1 0 0 0,-1 0-1 0 0,1 0 1 0 0,1 1 0 0 0,1 0 0 0 0,-1 0-1 0 0,2 0 1 0 0,0 1 0 0 0,1 0 0 0 0,-5 24-1 0 0,9-36-50 0 0,0 0 0 0 0,0 1 0 0 0,0-1-1 0 0,0 0 1 0 0,0 0 0 0 0,1 0 0 0 0,-1 0-1 0 0,1 0 1 0 0,-1 1 0 0 0,1-1 0 0 0,0 0 0 0 0,0 0-1 0 0,0-1 1 0 0,0 1 0 0 0,2 3 0 0 0,0-1 65 0 0,0-1 1 0 0,0 0 0 0 0,0 0-1 0 0,0-1 1 0 0,1 1 0 0 0,-1-1 0 0 0,7 4-1 0 0,-1-1 59 0 0,0-1-1 0 0,0-1 1 0 0,1 0-1 0 0,0 0 0 0 0,-1 0 1 0 0,11 0-1 0 0,-10-2-109 0 0,0 0 1 0 0,0-1-1 0 0,0 0 0 0 0,0 0 0 0 0,0-1 0 0 0,0-1 0 0 0,0 0 1 0 0,0 0-1 0 0,10-4 0 0 0,-14 4-49 0 0,0-1 1 0 0,0 0 0 0 0,-1 0-1 0 0,1 0 1 0 0,-1-1-1 0 0,0 0 1 0 0,0 0-1 0 0,0 0 1 0 0,0 0-1 0 0,-1-1 1 0 0,0 0 0 0 0,0 0-1 0 0,0 0 1 0 0,0 0-1 0 0,3-9 1 0 0,1-3 7 0 0,-1 0 0 0 0,-1 0 1 0 0,-1-1-1 0 0,0 0 0 0 0,-2-1 0 0 0,0 1 1 0 0,-1 0-1 0 0,0-35 0 0 0,-2 48-26 0 0,-1 1-1 0 0,1-1 0 0 0,-1 1 1 0 0,0-1-1 0 0,-2-6 0 0 0,2 10-1 0 0,1 0 0 0 0,-1 0 0 0 0,1 0 0 0 0,-1 0 0 0 0,1 0 0 0 0,-1 0 1 0 0,0 0-1 0 0,1 0 0 0 0,-1 0 0 0 0,0 1 0 0 0,0-1 0 0 0,0 0 0 0 0,0 0 0 0 0,0 1 0 0 0,0-1 0 0 0,0 1 0 0 0,0-1 0 0 0,0 1 0 0 0,0-1 0 0 0,0 1 0 0 0,0 0 0 0 0,0-1 0 0 0,0 1 0 0 0,-1 0 0 0 0,1 0 0 0 0,0 0 0 0 0,-1 0 0 0 0,-8 0-107 0 0,0 1 0 0 0,0 0 0 0 0,0 0 0 0 0,0 1 0 0 0,-18 7 0 0 0,-52 27-320 0 0,79-36 324 0 0,12-11-481 0 0,-5 5 425 0 0,62-58-1788 0 0,-45 44 726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 8263 0 0,'0'0'748'0'0,"-14"-7"-205"0"0,9 6-227 0 0,0-1 0 0 0,0 1 0 0 0,0 0 0 0 0,0 0 0 0 0,1 0 0 0 0,-1 1 0 0 0,0 0 0 0 0,0 0 0 0 0,0 0 0 0 0,0 1 1 0 0,0-1-1 0 0,0 1 0 0 0,0 0 0 0 0,0 1 0 0 0,1-1 0 0 0,-1 1 0 0 0,0 0 0 0 0,1 0 0 0 0,-1 1 0 0 0,1-1 0 0 0,0 1 0 0 0,0 0 0 0 0,0 0 0 0 0,0 0 0 0 0,1 0 0 0 0,-7 8 0 0 0,-1 2 35 0 0,-10 10-35 0 0,1 2-1 0 0,2 0 1 0 0,-27 47 0 0 0,39-60-277 0 0,-4 8 19 0 0,-14 37 0 0 0,22-52-30 0 0,1 0-1 0 0,-1 0 1 0 0,1 0 0 0 0,0 0-1 0 0,1 1 1 0 0,-1-1-1 0 0,1 1 1 0 0,0-1 0 0 0,0 0-1 0 0,1 1 1 0 0,-1-1 0 0 0,4 10-1 0 0,-3-12 22 0 0,0-1 0 0 0,0 0 0 0 0,1 1 0 0 0,-1-1 0 0 0,1 0 0 0 0,0 0 0 0 0,0 0 0 0 0,0 0 0 0 0,0 0 0 0 0,0 0 0 0 0,0 0 0 0 0,0-1 0 0 0,0 1 0 0 0,1-1 0 0 0,-1 0 0 0 0,1 0 0 0 0,-1 1 0 0 0,3-1 0 0 0,4 2 144 0 0,0 0 1 0 0,0-1-1 0 0,18 1 0 0 0,-15-2-132 0 0,0 0 0 0 0,1-1 0 0 0,-1-1 0 0 0,0 0-1 0 0,0 0 1 0 0,0-1 0 0 0,0-1 0 0 0,0 0 0 0 0,0-1 0 0 0,14-6-1 0 0,-21 7-46 0 0,0 0 0 0 0,-1 0-1 0 0,1 0 1 0 0,0-1 0 0 0,-1 0-1 0 0,0 0 1 0 0,7-8 0 0 0,-9 9-12 0 0,0 0 1 0 0,0 0 0 0 0,0 0-1 0 0,-1 0 1 0 0,1 0 0 0 0,-1 0-1 0 0,0 0 1 0 0,0-1 0 0 0,0 1-1 0 0,0-1 1 0 0,-1 1 0 0 0,1 0-1 0 0,-1-1 1 0 0,0-3 0 0 0,0 0 0 0 0,-1 0-1 0 0,0 1 1 0 0,0-1 0 0 0,-1 1 0 0 0,0 0 0 0 0,0-1-1 0 0,0 1 1 0 0,-4-6 0 0 0,-1 0-69 0 0,0 1 0 0 0,-17-20-1 0 0,-12-12-168 0 0,16 21 87 0 0,-31-46 1 0 0,50 67 57 0 0,0-1 1 0 0,0 1-1 0 0,0 0 1 0 0,-1 0-1 0 0,1 0 1 0 0,0 0-1 0 0,0 0 0 0 0,0 1 1 0 0,-1-1-1 0 0,1 0 1 0 0,-3-1-1 0 0,3 2-428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96 117 3679 0 0,'0'-1'284'0'0,"-9"-28"669"0"0,-1 10 11340 0 0,-6 32-11616 0 0,13-8-619 0 0,0 0-1 0 0,1 0 1 0 0,0 1 0 0 0,0-1 0 0 0,0 1 0 0 0,0-1-1 0 0,1 1 1 0 0,0 0 0 0 0,-1 7 0 0 0,0 56 254 0 0,3-50-225 0 0,-1-8-76 0 0,-4 126 305 0 0,2-116-271 0 0,-1-1 0 0 0,-1 0 0 0 0,0 0 0 0 0,-12 31 0 0 0,10-32 1083 0 0,18-25-753 0 0,4-3-182 0 0,-2-2 0 0 0,0 1 0 0 0,0-2 0 0 0,18-19 0 0 0,6-5-14 0 0,301-247 198 0 0,-309 259-959 0 0,2 1-1 0 0,0 2 1 0 0,1 1 0 0 0,52-23-1 0 0,-84 42-58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8 240 9671 0 0,'-8'0'12059'0'0,"11"-4"-12034"0"0,0 1 0 0 0,0-1-1 0 0,0 1 1 0 0,1-1 0 0 0,-1 1 0 0 0,1 0 0 0 0,0 0-1 0 0,0 1 1 0 0,0-1 0 0 0,8-3 0 0 0,8-3-69 0 0,22-6 0 0 0,-25 10 0 0 0,268-92-265 0 0,-162 57-2657 0 0,-58 19-892 0 0,-22 7-2481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30 9215 0 0,'-1'-1'707'0'0,"-3"-2"-528"0"0,0 0 0 0 0,1 0 0 0 0,-1 0 0 0 0,0 1-1 0 0,0 0 1 0 0,0 0 0 0 0,-1 0 0 0 0,1 0 0 0 0,0 1 0 0 0,-1-1 0 0 0,1 1 0 0 0,-1 0 0 0 0,1 0-1 0 0,-1 1 1 0 0,0-1 0 0 0,1 1 0 0 0,-1 0 0 0 0,0 1 0 0 0,1-1 0 0 0,-1 1 0 0 0,1 0-1 0 0,-6 1 1 0 0,-10 4 495 0 0,0 1-1 0 0,1 0 1 0 0,-30 17-1 0 0,41-20-709 0 0,-8 5 169 0 0,0 0 0 0 0,1 2 0 0 0,0 0 0 0 0,1 0 0 0 0,0 2 0 0 0,1 0 0 0 0,0 0 1 0 0,-19 27-1 0 0,12-9 1 0 0,0 0 0 0 0,2 2 0 0 0,-20 47 1 0 0,27-52-112 0 0,0 1 0 0 0,2 0 1 0 0,1 1-1 0 0,1 0 1 0 0,2 0-1 0 0,-2 54 1 0 0,6-64-52 0 0,2 0-1 0 0,1 0 1 0 0,0 0 0 0 0,2-1 0 0 0,0 1 0 0 0,1-1 0 0 0,1 0 0 0 0,1 0 0 0 0,0 0-1 0 0,2-1 1 0 0,14 24 0 0 0,12 8-364 0 0,71 77-1 0 0,2 2 17 0 0,-92-107 352 0 0,-1 1 1 0 0,-1 0-1 0 0,-1 1 0 0 0,12 32 0 0 0,-18-37 107 0 0,-1 1 1 0 0,0-1-1 0 0,-1 2 0 0 0,-1-1 0 0 0,-1 0 0 0 0,-1 1 1 0 0,-1 0-1 0 0,0-1 0 0 0,-2 1 0 0 0,-1 0 0 0 0,0-1 0 0 0,-1 1 1 0 0,-1-1-1 0 0,-1 0 0 0 0,-1 0 0 0 0,-1-1 0 0 0,-11 22 1 0 0,-1-5 298 0 0,-2 0 1 0 0,-2-2 0 0 0,-1-1 0 0 0,-49 53 0 0 0,-56 67-220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64 4607 0 0,'2'-1'354'0'0,"2"-3"-319"0"0,0 1-1 0 0,-1-1 1 0 0,1 0 0 0 0,3-7 0 0 0,1-2 4216 0 0,-9 12-3958 0 0,1-1 0 0 0,-1 1 0 0 0,0 0 1 0 0,0 0-1 0 0,0 0 0 0 0,0 0 0 0 0,0 0 0 0 0,0 0 0 0 0,0 1 1 0 0,0-1-1 0 0,0 0 0 0 0,0 0 0 0 0,0 1 0 0 0,-2-1 0 0 0,-5-2-55 0 0,1 1 1 0 0,-1 1-1 0 0,0-1 0 0 0,1 1 0 0 0,-1 1 0 0 0,0 0 0 0 0,0 0 0 0 0,0 0 1 0 0,1 1-1 0 0,-1 0 0 0 0,0 0 0 0 0,-12 5 0 0 0,-1 1-150 0 0,1 0 0 0 0,1 2 0 0 0,-1 0 0 0 0,2 1 0 0 0,-1 1 0 0 0,1 1 0 0 0,1 0 0 0 0,0 1 0 0 0,1 1 0 0 0,0 1 0 0 0,2 0 0 0 0,-24 31-1 0 0,24-26-64 0 0,0 1 0 0 0,1 0 0 0 0,2 1-1 0 0,0 0 1 0 0,1 1 0 0 0,1 1 0 0 0,2-1-1 0 0,0 1 1 0 0,1 0 0 0 0,-4 43 0 0 0,9-36 15 0 0,0 0 1 0 0,2 0-1 0 0,1 0 1 0 0,2 0 0 0 0,1 0-1 0 0,17 56 1 0 0,-8-47 11 0 0,2 0-1 0 0,1-1 1 0 0,3 0 0 0 0,33 51-1 0 0,-20-42-49 0 0,64 74 0 0 0,33 30 0 0 0,-104-118 0 0 0,-2 2 0 0 0,33 62 0 0 0,-50-84 4 0 0,0 1 1 0 0,-2 0-1 0 0,0 0 0 0 0,0 1 0 0 0,-2-1 0 0 0,3 23 1 0 0,-5-28-2 0 0,0-1 1 0 0,-2 1-1 0 0,1-1 0 0 0,-1 0 1 0 0,0 1-1 0 0,-1-1 1 0 0,0 0-1 0 0,0 0 1 0 0,-1 0-1 0 0,0 0 1 0 0,-1-1-1 0 0,-6 11 1 0 0,-2 1 92 0 0,-2 0-1 0 0,0-1 1 0 0,-2-1 0 0 0,-22 22 0 0 0,-76 58 791 0 0,-10 9-352 0 0,111-95-605 0 0,12-11-293 0 0,10 6-2448 0 0,0-2 1351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3679 0 0,'0'0'7402'0'0,"11"-6"-2904"0"0,-5 5-4263 0 0,-3 0-30 0 0,1 1-1 0 0,-1-1 0 0 0,1 1 0 0 0,0-1 0 0 0,-1 1 1 0 0,1 0-1 0 0,-1 0 0 0 0,1 1 0 0 0,0-1 0 0 0,5 2 1 0 0,-8-1-205 0 0,1-1 1 0 0,-1 1-1 0 0,0 0 1 0 0,1-1-1 0 0,-1 1 1 0 0,0 0-1 0 0,0 0 1 0 0,0 0-1 0 0,0 0 1 0 0,1 0-1 0 0,-1 0 1 0 0,0 0-1 0 0,-1 0 1 0 0,1 0-1 0 0,0 1 1 0 0,0-1-1 0 0,0 0 1 0 0,-1 1-1 0 0,1-1 1 0 0,-1 0-1 0 0,1 1 1 0 0,0 1-1 0 0,-1 0 0 0 0,0 0 0 0 0,0 0 0 0 0,0 0-1 0 0,0 1 1 0 0,0-1 0 0 0,-2 5 0 0 0,2-6 0 0 0,-7 29 244 0 0,-18 50-1 0 0,16-57-93 0 0,1 1-1 0 0,1 0 1 0 0,-5 38 0 0 0,12-55-97 0 0,0-1 1 0 0,1 1-1 0 0,-1-1 1 0 0,2 1-1 0 0,-1-1 1 0 0,1 1-1 0 0,0-1 1 0 0,1 0-1 0 0,-1 0 1 0 0,1 0-1 0 0,1 0 1 0 0,-1 0 0 0 0,1-1-1 0 0,1 0 1 0 0,4 7-1 0 0,-2-6-267 0 0,-1 1 0 0 0,2-1 0 0 0,-1 0 0 0 0,1 0 0 0 0,15 10 0 0 0,-17-13-748 0 0,1-1 1 0 0,-1 1-1 0 0,1-1 0 0 0,12 3 1 0 0,-3-2-5025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3679 0 0,'0'0'3448'0'0,"-17"-4"4404"0"0,16 5-7749 0 0,0 0 0 0 0,0 0-1 0 0,0 1 1 0 0,0-1-1 0 0,0 1 1 0 0,0-1 0 0 0,1 1-1 0 0,-1-1 1 0 0,0 1-1 0 0,1-1 1 0 0,0 1 0 0 0,-1-1-1 0 0,1 1 1 0 0,0 0 0 0 0,-1-1-1 0 0,1 1 1 0 0,0-1-1 0 0,1 4 1 0 0,4 37 885 0 0,-2-22-655 0 0,0 106 462 0 0,-4-90-689 0 0,1 0 0 0 0,2 0 1 0 0,8 39-1 0 0,-9-68-189 0 0,1 0 1 0 0,0 0-1 0 0,0-1 0 0 0,1 1 1 0 0,0-1-1 0 0,0 0 0 0 0,0 0 1 0 0,1 0-1 0 0,7 10 0 0 0,4-2-449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8319 0 0,'0'0'382'0'0,"0"-1"-8"0"0,0 1-376 0 0,-1 0 0 0 0,1-1-1 0 0,0 1 1 0 0,0-1 0 0 0,0 1-1 0 0,0 0 1 0 0,0-1 0 0 0,0 1-1 0 0,0 0 1 0 0,1-1 0 0 0,-1 1-1 0 0,0 0 1 0 0,0-1 0 0 0,0 1-1 0 0,0 0 1 0 0,0-1 0 0 0,0 1-1 0 0,1 0 1 0 0,-1 0 0 0 0,0-1-1 0 0,0 1 1 0 0,0 0 0 0 0,1 0 0 0 0,-1-1-1 0 0,0 1 1 0 0,0 0 0 0 0,1 0-1 0 0,-1-1 1 0 0,0 1 0 0 0,1 0-1 0 0,-1 0 1 0 0,0 0 0 0 0,1 0-1 0 0,-1 0 1 0 0,0-1 0 0 0,1 1-1 0 0,-1 0 1 0 0,10-1 3122 0 0,-12 12-2912 0 0,2-1 1 0 0,-1 0-1 0 0,2 1 0 0 0,-1-1 0 0 0,1 0 0 0 0,1 1 0 0 0,0-1 0 0 0,4 13 0 0 0,-1-9 16 0 0,1 0-1 0 0,0 0 0 0 0,1 0 1 0 0,0-1-1 0 0,10 13 0 0 0,3 0 46 0 0,1-1 0 0 0,1-2-1 0 0,1 0 1 0 0,45 34-1 0 0,-21-24 20 0 0,63 34 0 0 0,0-1-31 0 0,-87-51-174 0 0,-1 2 1 0 0,32 30-1 0 0,-41-35-43 0 0,-5-4-28 0 0,-1-1 1 0 0,12 17-1 0 0,-18-23-214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19 4607 0 0,'0'0'354'0'0,"-5"-16"2027"0"0,4 15-2218 0 0,-1 1 0 0 0,1-1 0 0 0,-1 1 1 0 0,1 0-1 0 0,-1 0 0 0 0,0 0 0 0 0,1 0 0 0 0,-1 0 0 0 0,1 0 0 0 0,-1 0 1 0 0,1 0-1 0 0,-1 1 0 0 0,1-1 0 0 0,-1 1 0 0 0,1-1 0 0 0,-1 1 0 0 0,1-1 1 0 0,-1 1-1 0 0,1 0 0 0 0,-2 1 0 0 0,-30 22 354 0 0,23-16-112 0 0,-10 8 9 0 0,0 2 0 0 0,2 0 0 0 0,0 1 0 0 0,1 0 0 0 0,-20 32 0 0 0,-62 116 1338 0 0,62-101-1591 0 0,-98 146 205 0 0,122-196-314 0 0,12-15-178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0,'1'2'1863'0'0,"28"33"4443"0"0,1 2-3332 0 0,55 66-237 0 0,-74-89-2526 0 0,1 0 0 0 0,0-1 1 0 0,0-1-1 0 0,2 0 0 0 0,-1-1 0 0 0,1 0 0 0 0,17 9 0 0 0,-21-15-217 0 0,0 1-1 0 0,0-2 1 0 0,1 1-1 0 0,0-1 1 0 0,0-1-1 0 0,0 0 1 0 0,0-1 0 0 0,0 0-1 0 0,1 0 1 0 0,-1-1-1 0 0,0-1 1 0 0,12-1 0 0 0,-3-2-1392 0 0,-2-2-4514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52 7367 0 0,'2'-1'334'0'0,"2"-2"-261"0"0,0 0 1 0 0,-1 0 0 0 0,1 0-1 0 0,5-7 1 0 0,-7 7 254 0 0,1 0 1 0 0,0 0-1 0 0,0 0 1 0 0,0 0-1 0 0,0 0 0 0 0,1 1 1 0 0,-1-1-1 0 0,8-2 4382 0 0,-11 6-4700 0 0,0 1 0 0 0,1-1 0 0 0,-1 1 0 0 0,0-1 0 0 0,0 1 0 0 0,0-1 0 0 0,0 1 0 0 0,0-1 0 0 0,0 1 0 0 0,-1-1 0 0 0,1 1 0 0 0,0-1 0 0 0,-1 1 0 0 0,1-1 0 0 0,-2 2 1 0 0,2-3-8 0 0,-7 19 128 0 0,-2-1 0 0 0,-12 22 1 0 0,-1 2 75 0 0,-83 186 1654 0 0,-115 374 0 0 0,209-568-1913 0 0,5-18-116 0 0,1 1-1 0 0,0 1 0 0 0,1-1 1 0 0,-4 35-1 0 0,8-50-1172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4607 0 0,'2'-1'8216'0'0,"22"-7"-6349"0"0,41-8-1 0 0,9-4-831 0 0,-45 10-799 0 0,1 1 1 0 0,0 1-1 0 0,1 2 0 0 0,0 0 0 0 0,38 0 1 0 0,-64 6-457 0 0,1 0 0 0 0,0 1 1 0 0,0 0-1 0 0,7 2 1 0 0,1 2-4681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8287 0 0,'1'-1'6056'0'0,"10"-4"-5397"0"0,1 0 0 0 0,-1 1 0 0 0,1 1 0 0 0,-1 0 0 0 0,1 0 0 0 0,0 1 0 0 0,0 0 0 0 0,18 1 0 0 0,-15 2-388 0 0,-1 1 1 0 0,1 1-1 0 0,-1 0 1 0 0,20 8-1 0 0,-29-10-291 0 0,0 0 1 0 0,1 0-1 0 0,-1 0 0 0 0,0-1 1 0 0,0 0-1 0 0,1 0 0 0 0,-1 0 1 0 0,0 0-1 0 0,8-2 0 0 0,6-3-2302 0 0,22-7 0 0 0,-31 9 253 0 0,21-8-4269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98 227 6447 0 0,'14'-27'670'0'0,"-13"27"-590"0"0,0-1 0 0 0,0-1 0 0 0,0 1 1 0 0,-1 0-1 0 0,1 0 0 0 0,0 0 0 0 0,-1 0 1 0 0,1 0-1 0 0,-1-1 0 0 0,1 1 0 0 0,-1 0 1 0 0,0 0-1 0 0,0-1 0 0 0,1 1 0 0 0,-1 0 1 0 0,0-1-1 0 0,0 1 0 0 0,0 0 0 0 0,0-1 1 0 0,-1 1-1 0 0,1 0 0 0 0,0 0 0 0 0,-1-3 1 0 0,0 2 419 0 0,1 0-298 0 0,-1 1 1 0 0,0 0-1 0 0,1 0 0 0 0,-1 0 0 0 0,0 0 0 0 0,1 0 0 0 0,-1 0 0 0 0,0 0 0 0 0,0 0 1 0 0,0 0-1 0 0,0 1 0 0 0,0-1 0 0 0,0 0 0 0 0,0 1 0 0 0,0-1 0 0 0,0 0 0 0 0,-2 0 0 0 0,3 1-184 0 0,-1-1 394 0 0,-1 1-315 0 0,-1 0-1 0 0,1 0 0 0 0,0 1 1 0 0,-1-1-1 0 0,1 0 0 0 0,0 1 1 0 0,-1 0-1 0 0,1-1 0 0 0,0 1 0 0 0,0 0 1 0 0,0 0-1 0 0,0 0 0 0 0,0 0 1 0 0,0 1-1 0 0,0-1 0 0 0,0 0 1 0 0,0 1-1 0 0,1 0 0 0 0,-1-1 1 0 0,-2 4-1 0 0,0 0 4 0 0,0 0 0 0 0,1 0-1 0 0,-1 1 1 0 0,1 0 0 0 0,0-1 0 0 0,1 1 0 0 0,0 0-1 0 0,0 0 1 0 0,-2 10 0 0 0,-1 9 187 0 0,-1 28 0 0 0,2-19-31 0 0,-3 91 1009 0 0,7-124-1216 0 0,0 0 0 0 0,0 0 0 0 0,0-1 1 0 0,0 1-1 0 0,0 0 0 0 0,0 0 0 0 0,0 0 0 0 0,1 0 0 0 0,-1 0 0 0 0,0 0 0 0 0,1 0 0 0 0,0 1 0 0 0,-1-2 2 0 0,0 1 1 0 0,1-1-1 0 0,-1 0 0 0 0,0 0 0 0 0,1 1 0 0 0,-1-1 0 0 0,0 0 0 0 0,1 0 0 0 0,-1 0 0 0 0,0 1 0 0 0,1-1 0 0 0,-1 0 0 0 0,0 0 0 0 0,1 0 0 0 0,-1 0 0 0 0,0 0 0 0 0,1 0 0 0 0,-1 0 0 0 0,0 0 0 0 0,1 0 0 0 0,-1 0 0 0 0,1 0 0 0 0,2-1 169 0 0,0 0-1 0 0,0 0 0 0 0,0 0 1 0 0,0 0-1 0 0,-1-1 0 0 0,5-2 1 0 0,-1 0-484 0 0,272-172 648 0 0,-16 9-116 0 0,-236 151-323 0 0,95-51-1119 0 0,-99 56 835 0 0,1 2 1 0 0,0 0 0 0 0,39-9 0 0 0,-59 18-43 0 0,-1-1 1 0 0,1 1 0 0 0,-1-1 0 0 0,1 1 0 0 0,-1 0-1 0 0,6 0 1 0 0,-7 11-7552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2759 0 0,'0'0'2382'0'0,"-7"4"-126"0"0,-10 4-489 0 0,0 0 1 0 0,1 2 0 0 0,-16 12 0 0 0,10-4-969 0 0,-29 29 1 0 0,8 0-994 0 0,-39 55 0 0 0,63-76 194 0 0,0 0 0 0 0,2 1 0 0 0,1 1 0 0 0,2 0 0 0 0,-15 39 0 0 0,27-61-7 0 0,0 0 0 0 0,1 1 1 0 0,0-1-1 0 0,0 0 0 0 0,1 1 0 0 0,-1-1 0 0 0,1 1 0 0 0,1-1 0 0 0,-1 1 0 0 0,1-1 0 0 0,0 1 0 0 0,1-1 0 0 0,0 0 0 0 0,0 0 1 0 0,0 1-1 0 0,0-1 0 0 0,1-1 0 0 0,0 1 0 0 0,0 0 0 0 0,1-1 0 0 0,5 8 0 0 0,8 5-37 0 0,1 1 0 0 0,0-2 0 0 0,1-1 0 0 0,26 18 0 0 0,0 1 16 0 0,-6-3 51 0 0,10 7 240 0 0,82 85-1 0 0,-117-109-219 0 0,-2 1 0 0 0,0 0 0 0 0,-1 0 0 0 0,-1 1 0 0 0,0 1 0 0 0,-1-1 0 0 0,-1 2 0 0 0,-1-1 0 0 0,0 1 1 0 0,4 24-1 0 0,-8-26-4 0 0,0 1 1 0 0,-2 0 0 0 0,0-1 0 0 0,-1 1 0 0 0,-1 0 0 0 0,-1 0 0 0 0,-4 21-1 0 0,0-15 1 0 0,0 0 0 0 0,-2-1 0 0 0,-1-1 0 0 0,-20 39 0 0 0,6-23 10 0 0,-1-1 1 0 0,-2-2 0 0 0,-2 0 0 0 0,-1-2-1 0 0,-50 45 1 0 0,59-60-17 0 0,-43 28 1 0 0,53-39 25 0 0,-1-1 1 0 0,0 0 0 0 0,-1-1-1 0 0,1 0 1 0 0,-1-1 0 0 0,-16 4 0 0 0,27-8 369 0 0,15-16-278 0 0,15-4-521 0 0,-19 13-367 0 0,6-3-535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79 7423 0 0,'0'0'675'0'0,"-9"2"-407"0"0,7-2 23 0 0,0 0-1 0 0,1 1 0 0 0,-1-1 1 0 0,0 1-1 0 0,1-1 1 0 0,-1 1-1 0 0,1 0 1 0 0,-1 0-1 0 0,1 0 1 0 0,-1 0-1 0 0,1 0 1 0 0,-1 0-1 0 0,1 0 1 0 0,0 0-1 0 0,0 0 0 0 0,-1 0 1 0 0,1 1-1 0 0,0-1 1 0 0,-1 2-1 0 0,2-1 1156 0 0,1-1-1124 0 0,1 1-245 0 0,1 0 0 0 0,-1 0 1 0 0,0 0-1 0 0,1 0 0 0 0,0-1 0 0 0,-1 1 0 0 0,1-1 0 0 0,0 0 0 0 0,0 0 0 0 0,-1 0 0 0 0,1 0 0 0 0,0-1 1 0 0,0 1-1 0 0,0-1 0 0 0,5 1 0 0 0,3-1 151 0 0,1-1 1 0 0,21-4-1 0 0,179-49 1270 0 0,-71 14-2491 0 0,-46 21-3653 0 0,-73 16-1252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5983 0 0,'2'-1'2944'0'0,"32"-6"4707"0"0,-22 4-6732 0 0,0 1 0 0 0,0-2 0 0 0,17-6 0 0 0,-16 4-684 0 0,0 1 0 0 0,1 0 1 0 0,-1 1-1 0 0,1 1 0 0 0,0 0 0 0 0,16-1 1 0 0,-19 3-232 0 0,-1 1 1 0 0,0 0 0 0 0,0 0 0 0 0,0 2 0 0 0,0-1-1 0 0,0 1 1 0 0,0 0 0 0 0,0 1 0 0 0,13 6-1 0 0,29 12-1966 0 0,-33-14 919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6911 0 0,'0'0'3450'0'0,"-1"1"-2556"0"0,-167 117 2318 0 0,151-105-3092 0 0,-147 119 764 0 0,141-109-713 0 0,0 0 0 0 0,1 1 0 0 0,1 2 0 0 0,-25 40 0 0 0,30-40-63 0 0,1 0-1 0 0,2 1 1 0 0,1 1-1 0 0,1 0 1 0 0,-14 56 0 0 0,22-71-78 0 0,1 0 1 0 0,0 0 0 0 0,1 0 0 0 0,1 1-1 0 0,0-1 1 0 0,0 0 0 0 0,2 0-1 0 0,-1 0 1 0 0,2 0 0 0 0,0 0 0 0 0,0 0-1 0 0,1 0 1 0 0,1-1 0 0 0,0 0 0 0 0,13 23-1 0 0,-6-19 5 0 0,0 0 1 0 0,1 0-1 0 0,1-1 0 0 0,1-1 0 0 0,22 19 0 0 0,89 55 86 0 0,-100-71-117 0 0,25 16-4 0 0,-4-3 0 0 0,-1 2 0 0 0,47 41 0 0 0,-82-62 0 0 0,0-1 0 0 0,0 1 0 0 0,-1 1 0 0 0,-1 0 0 0 0,0 0 0 0 0,-1 1 0 0 0,0 0 0 0 0,-1 1 0 0 0,0 0 0 0 0,-1 0 0 0 0,0 0 0 0 0,5 24 0 0 0,-10-30 1 0 0,0-1 0 0 0,0 1-1 0 0,-1 0 1 0 0,0-1 0 0 0,-1 1-1 0 0,1 0 1 0 0,-1-1 0 0 0,-1 1-1 0 0,-3 13 1 0 0,1-11 17 0 0,0 0 0 0 0,-1 0-1 0 0,0 0 1 0 0,-1-1-1 0 0,0 0 1 0 0,-9 12 0 0 0,1-6 60 0 0,0-1 1 0 0,0 0 0 0 0,-2-1 0 0 0,0-1-1 0 0,0 0 1 0 0,-1-1 0 0 0,-19 9-1 0 0,20-11 16 0 0,-1-1 0 0 0,0-1 0 0 0,0-1 0 0 0,-31 7 0 0 0,46-13-28 0 0,3-3-277 0 0,0 0 0 0 0,0 0 0 0 0,1 0 0 0 0,-1 0 0 0 0,1 0 0 0 0,0 0 0 0 0,0 0 0 0 0,0 0 0 0 0,0 1 0 0 0,1-1 0 0 0,2-2 0 0 0,-1 1-18 0 0,17-17-810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65 1839 0 0,'-4'-5'78'0'0,"0"0"0"0"0,1 0-1 0 0,-1 0 1 0 0,1-1-1 0 0,1 1 1 0 0,-4-11-1 0 0,5 15 347 0 0,1 0 0 0 0,-1 0 0 0 0,1 0-1 0 0,-1 0 1 0 0,1 0 0 0 0,-1 0 0 0 0,0 0 0 0 0,0 1-1 0 0,1-1 1 0 0,-1 0 0 0 0,0 0 0 0 0,0 1 0 0 0,0-1 0 0 0,0 0-1 0 0,0 1 1 0 0,0-1 0 0 0,0 1 0 0 0,0-1 0 0 0,-1 0-1 0 0,0 1-163 0 0,0-1 0 0 0,0 1-1 0 0,0 0 1 0 0,0 0-1 0 0,0 0 1 0 0,0 0-1 0 0,0 0 1 0 0,0 0-1 0 0,-4 1 1 0 0,-1 1-190 0 0,0 1 1 0 0,0-1 0 0 0,0 1 0 0 0,-9 6-1 0 0,1 0 75 0 0,0 2 0 0 0,0 0 0 0 0,1 0 0 0 0,1 1 0 0 0,0 1 0 0 0,0 0 0 0 0,-17 25 0 0 0,13-13 245 0 0,1 1 0 0 0,1 0 0 0 0,-21 51 0 0 0,24-45-249 0 0,1 1 0 0 0,1 0 0 0 0,2 0 0 0 0,1 1 0 0 0,2-1 0 0 0,1 1 0 0 0,2 60 0 0 0,3-81-110 0 0,0 0-1 0 0,2-1 1 0 0,-1 1 0 0 0,2 0-1 0 0,-1-1 1 0 0,2 0-1 0 0,0 0 1 0 0,0 0 0 0 0,1 0-1 0 0,0-1 1 0 0,14 18-1 0 0,-9-16-2 0 0,1 1 0 0 0,1-2 0 0 0,0 0-1 0 0,0 0 1 0 0,2-1 0 0 0,-1-1 0 0 0,32 16 0 0 0,85 30 49 0 0,-24-11-95 0 0,-86-35 13 0 0,0 0 1 0 0,34 26 0 0 0,-46-30 19 0 0,0 1-1 0 0,-1 1 1 0 0,0-1-1 0 0,0 1 1 0 0,-1 1-1 0 0,0-1 1 0 0,0 1-1 0 0,-1 1 1 0 0,0-1-1 0 0,-1 1 1 0 0,0 0 0 0 0,0 0-1 0 0,-1 1 1 0 0,-1-1-1 0 0,0 1 1 0 0,0 0-1 0 0,-1 0 1 0 0,1 14-1 0 0,-1-4 189 0 0,-2 0 1 0 0,-1 1-1 0 0,0-1 0 0 0,-8 36 0 0 0,-29 82 1228 0 0,1-5-299 0 0,35-118-1048 0 0,0 1 1 0 0,1 0-1 0 0,1 17 1 0 0,0-19-66 0 0,-1-9-168 0 0,1 0 0 0 0,-1-1 0 0 0,0 0 0 0 0,-1 1 0 0 0,1-1 0 0 0,-1 0 0 0 0,0 1-1 0 0,0-1 1 0 0,-1 0 0 0 0,-2 5 0 0 0,0-3-156 0 0,1-1 0 0 0,-1 1-1 0 0,-1-1 1 0 0,1 1 0 0 0,-13 9-1 0 0,17-15-99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11487 0 0,'-10'2'1227'0'0,"6"0"-1129"0"0,0 0 0 0 0,0 0 0 0 0,1 1 0 0 0,-1-1 0 0 0,1 1 0 0 0,-1-1 0 0 0,1 1 0 0 0,0 0-1 0 0,0 1 1 0 0,0-1 0 0 0,-2 4 0 0 0,-4 6 785 0 0,-12 26-1 0 0,3-5-777 0 0,6-14 16 0 0,-17 40-1 0 0,26-52-17 0 0,0 0-1 0 0,1 0 1 0 0,0 0 0 0 0,0 0-1 0 0,1 1 1 0 0,0-1-1 0 0,0 0 1 0 0,1 15-1 0 0,0-20-27 0 0,1 0 0 0 0,-1-1 0 0 0,1 1 0 0 0,0 0 0 0 0,0 0 0 0 0,0-1 0 0 0,0 1 0 0 0,0 0 0 0 0,0-1 0 0 0,1 0 0 0 0,-1 1 0 0 0,1-1 0 0 0,0 0 0 0 0,0 1 0 0 0,-1-1 0 0 0,4 2 0 0 0,-2-2 28 0 0,1 1-1 0 0,0-1 1 0 0,0 1 0 0 0,0-1 0 0 0,0-1 0 0 0,0 1-1 0 0,0 0 1 0 0,1-1 0 0 0,5 1 0 0 0,7 1 148 0 0,0-2 0 0 0,1 0 0 0 0,-1-1 0 0 0,20-3 0 0 0,-35 3-234 0 0,26-3 121 0 0,1-2 0 0 0,-1-1 1 0 0,-1-1-1 0 0,1-1 0 0 0,42-19 0 0 0,-64 24-126 0 0,0 0 0 0 0,0-1 0 0 0,0 1 0 0 0,0-1 0 0 0,-1 0 0 0 0,1-1 0 0 0,7-7 0 0 0,-11 10-17 0 0,-1 1 1 0 0,0-1-1 0 0,0 0 0 0 0,1 1 0 0 0,-1-1 1 0 0,0 0-1 0 0,0 0 0 0 0,-1 1 0 0 0,1-1 1 0 0,0 0-1 0 0,-1 0 0 0 0,1 0 0 0 0,-1 0 1 0 0,1 0-1 0 0,-1 0 0 0 0,0 0 0 0 0,0 0 1 0 0,0 0-1 0 0,0 0 0 0 0,0 0 0 0 0,-1 0 1 0 0,1 0-1 0 0,0 0 0 0 0,-1 0 0 0 0,0 0 1 0 0,1 0-1 0 0,-1 0 0 0 0,0 0 0 0 0,-2-3 1 0 0,-1-1-65 0 0,-1 1 1 0 0,1-1 0 0 0,-1 0 0 0 0,0 1 0 0 0,-1 0 0 0 0,1 0 0 0 0,-9-5 0 0 0,-48-25-563 0 0,33 19 456 0 0,-48-23-123 0 0,32 18 172 0 0,34 13 223 0 0,7 5-3250 0 0,13 3 1918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10567 0 0,'0'0'956'0'0,"-9"1"-768"0"0,7-1-68 0 0,-1 1 0 0 0,1 0 0 0 0,0 1 0 0 0,0-1 0 0 0,-1 0 0 0 0,1 1-1 0 0,0-1 1 0 0,0 1 0 0 0,1 0 0 0 0,-1-1 0 0 0,0 1 0 0 0,-2 4 0 0 0,-18 26 1656 0 0,18-25-1589 0 0,1 1-1 0 0,0-1 1 0 0,0 1 0 0 0,1-1-1 0 0,0 1 1 0 0,0 0 0 0 0,1 0-1 0 0,-1 13 1 0 0,1-8-35 0 0,1-1 0 0 0,1 0 0 0 0,0 1 0 0 0,1-1 0 0 0,3 12 0 0 0,-2-16-69 0 0,0 1 0 0 0,1-1 0 0 0,0 0 0 0 0,0-1 0 0 0,0 1 0 0 0,1-1 0 0 0,7 8 0 0 0,4 7 174 0 0,-15-20-239 0 0,5 5-2021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34 919 0 0,'0'0'17252'0'0,"0"2"-17024"0"0,-4 5-81 0 0,1 0 0 0 0,-1-1 1 0 0,-1 0-1 0 0,1 0 0 0 0,-9 9 0 0 0,-31 28 544 0 0,15-16-417 0 0,25-23-237 0 0,-2 1 15 0 0,0 1 0 0 0,0 1 1 0 0,0-1-1 0 0,1 1 0 0 0,-1 0 1 0 0,2 0-1 0 0,-1 0 0 0 0,1 1 1 0 0,-4 9-1 0 0,8-16-37 0 0,0 0-1 0 0,-1 1 0 0 0,1-1 0 0 0,0 0 1 0 0,0 0-1 0 0,0 0 0 0 0,0 0 1 0 0,0 0-1 0 0,0 1 0 0 0,1-1 1 0 0,-1 0-1 0 0,0 0 0 0 0,0 0 1 0 0,1 0-1 0 0,-1 0 0 0 0,1 0 1 0 0,-1 0-1 0 0,1 0 0 0 0,-1 0 1 0 0,1 0-1 0 0,0 0 0 0 0,0 0 1 0 0,-1 0-1 0 0,1 0 0 0 0,0-1 0 0 0,0 1 1 0 0,0 0-1 0 0,0-1 0 0 0,0 1 1 0 0,0 0-1 0 0,0-1 0 0 0,0 1 1 0 0,0-1-1 0 0,0 0 0 0 0,0 1 1 0 0,0-1-1 0 0,1 1 0 0 0,6 1 93 0 0,-1-1 1 0 0,1 0-1 0 0,0 0 0 0 0,10 0 0 0 0,-1-1 8 0 0,0-2-1 0 0,1 0 0 0 0,-1-1 1 0 0,22-8-1 0 0,-21 7-86 0 0,-10 2-27 0 0,46-14 31 0 0,-49 15-27 0 0,0-1 1 0 0,0-1-1 0 0,0 1 1 0 0,0-1 0 0 0,0 0-1 0 0,0 0 1 0 0,6-6-1 0 0,-4-2 94 0 0,-8 7-89 0 0,1 3 1 0 0,-1-2-11 0 0,0 0 0 0 0,0 0 0 0 0,0 0 0 0 0,0 0-1 0 0,0 1 1 0 0,0-1 0 0 0,-1 0 0 0 0,1 1-1 0 0,-1-1 1 0 0,0 1 0 0 0,0 0 0 0 0,0-1-1 0 0,0 1 1 0 0,0 0 0 0 0,-4-3 0 0 0,-6-3-148 0 0,-24-16 1 0 0,20 15-48 0 0,-1-1 22 0 0,-21-14-20 0 0,35 22 155 0 0,1-1-1 0 0,-1 1 0 0 0,1 0 1 0 0,-1-1-1 0 0,1 1 1 0 0,0-1-1 0 0,0 0 0 0 0,0 0 1 0 0,-3-6-1 0 0,4 8-66 0 0,1-1 1 0 0,0 1-1 0 0,0-1 0 0 0,-1 0 1 0 0,1 1-1 0 0,0-1 0 0 0,0 0 1 0 0,1 1-1 0 0,-1-1 0 0 0,0 1 0 0 0,0-1 1 0 0,1 0-1 0 0,-1 1 0 0 0,1-1 1 0 0,0 1-1 0 0,1-3 0 0 0,6-7-1563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5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0,'0'0'6795'0'0,"2"2"-6423"0"0,2 3-21 0 0,0 0 1 0 0,0 0-1 0 0,0 1 1 0 0,-1-1-1 0 0,0 1 1 0 0,0 0-1 0 0,0 0 1 0 0,-1 0-1 0 0,0 1 1 0 0,0-1-1 0 0,-1 0 1 0 0,1 1-1 0 0,-1-1 1 0 0,0 13-1 0 0,-1 9-97 0 0,-1 0 1 0 0,-6 35-1 0 0,1-6-93 0 0,5-45-164 0 0,-1 0 32 0 0,2 0 0 0 0,0 0-1 0 0,0 0 1 0 0,2 14 0 0 0,-1-23-40 0 0,-1 0 1 0 0,1 0-1 0 0,0 0 1 0 0,0 0-1 0 0,0 0 1 0 0,1-1-1 0 0,-1 1 1 0 0,1 0-1 0 0,-1 0 0 0 0,1-1 1 0 0,0 1-1 0 0,0-1 1 0 0,0 0-1 0 0,0 1 1 0 0,0-1-1 0 0,1 0 1 0 0,-1 0-1 0 0,1 0 1 0 0,-1-1-1 0 0,1 1 1 0 0,3 1-1 0 0,14 4-1369 0 0,4-3-4880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4607 0 0,'5'-6'9024'0'0,"2"12"-8745"0"0,0 0-1 0 0,-1 0 1 0 0,0 0-1 0 0,0 1 0 0 0,0 0 1 0 0,-1 0-1 0 0,7 13 1 0 0,-5-9-27 0 0,0 0-1 0 0,1 0 1 0 0,10 11 0 0 0,13 7 309 0 0,54 39 0 0 0,40 17 339 0 0,60 46-109 0 0,-36 12-421 0 0,-103-97-288 0 0,-43-43-92 0 0,-1-1-1 0 0,1 1 0 0 0,0-1 1 0 0,0 0-1 0 0,-1 1 1 0 0,2-1-1 0 0,-1-1 0 0 0,0 1 1 0 0,0 0-1 0 0,1-1 1 0 0,-1 0-1 0 0,0 1 0 0 0,1-1 1 0 0,0-1-1 0 0,-1 1 1 0 0,1 0-1 0 0,-1-1 0 0 0,8 0 1 0 0,-10 0-272 0 0,0-1 0 0 0,0 1-1 0 0,0-1 1 0 0,-1 1 0 0 0,1-1 0 0 0,0 1 0 0 0,0-1 0 0 0,0 0-1 0 0,0 1 1 0 0,-1-1 0 0 0,1 0 0 0 0,0 0 0 0 0,-1 0 0 0 0,1 0 0 0 0,-1 1-1 0 0,1-1 1 0 0,-1 0 0 0 0,1 0 0 0 0,-1 0 0 0 0,1-1 0 0 0,-1-9-5740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22 5983 0 0,'-2'-1'274'0'0,"-2"-2"-235"0"0,-1 1 0 0 0,0-1 0 0 0,0 1 0 0 0,-1 0 0 0 0,1 0 0 0 0,0 0 0 0 0,-1 1 0 0 0,1 0 0 0 0,-1 0 0 0 0,-9-1 0 0 0,5 3 434 0 0,1-1 0 0 0,-1 1 0 0 0,0 0 0 0 0,0 1 0 0 0,-15 4 0 0 0,4 2 302 0 0,1 0 0 0 0,-1 2-1 0 0,2 0 1 0 0,-33 22 0 0 0,25-14-432 0 0,-50 37 450 0 0,68-48-635 0 0,1 1 0 0 0,0 0 0 0 0,0 0 0 0 0,1 0 0 0 0,0 1-1 0 0,-6 11 1 0 0,12-19-105 0 0,0 0 0 0 0,0 0 1 0 0,1 0-1 0 0,-1 0 0 0 0,1 0 0 0 0,-1 0 0 0 0,1 1 0 0 0,0-1 0 0 0,-1 0 0 0 0,1 0 0 0 0,0 0 0 0 0,0 0 0 0 0,0 1 1 0 0,0-1-1 0 0,0 0 0 0 0,0 2 0 0 0,0-2-20 0 0,1 0 0 0 0,0 0 1 0 0,-1-1-1 0 0,1 1 0 0 0,0 0 1 0 0,-1 0-1 0 0,1-1 1 0 0,0 1-1 0 0,0-1 0 0 0,0 1 1 0 0,0-1-1 0 0,-1 1 0 0 0,1-1 1 0 0,0 1-1 0 0,0-1 0 0 0,0 0 1 0 0,0 1-1 0 0,0-1 0 0 0,0 0 1 0 0,1 0-1 0 0,6 2 114 0 0,0-1-1 0 0,0 0 1 0 0,0-1 0 0 0,0 0-1 0 0,0 0 1 0 0,9-2 0 0 0,49-11 153 0 0,-33 5-222 0 0,184-43-798 0 0,-207 49 636 0 0,-8 2 16 0 0,-4 2-484 0 0,-5 4 475 0 0,-1 1 0 0 0,0-1 1 0 0,0-1-1 0 0,-1 1 0 0 0,1-1 0 0 0,-15 5 0 0 0,9-3 31 0 0,12-6-120 0 0,14-6-552 0 0,-7 2-62 0 0,15-7-4620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6911 0 0,'0'0'528'0'0,"-7"4"-320"0"0,-5 2 321 0 0,0 1 1 0 0,0 0-1 0 0,1 1 0 0 0,0 0 0 0 0,1 1 0 0 0,0 0 0 0 0,0 0 0 0 0,1 1 0 0 0,0 1 0 0 0,-14 22 0 0 0,-18 26 939 0 0,3-2-448 0 0,-73 83 0 0 0,55-81-854 0 0,-4-2-1 0 0,-95 70 0 0 0,130-111-298 0 0,18-12 42 0 0,0 0 0 0 0,0 0 1 0 0,-9 9-1 0 0,14-11-101 0 0,4-3-59 0 0,0 1 196 0 0,0-1 1 0 0,0 0 0 0 0,-1 1 0 0 0,1-1 0 0 0,0 0-1 0 0,-1 0 1 0 0,1 0 0 0 0,1-1 0 0 0,7-4-71 0 0,49-21-951 0 0,-19 10 144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2303 0 0,'-2'0'167'0'0,"-7"6"1547"0"0,8-6-1327 0 0,1 0 0 0 0,-1 1 0 0 0,1-1 0 0 0,0 1 0 0 0,-1-1 0 0 0,1 1 0 0 0,0-1 0 0 0,-1 1 0 0 0,1-1 1 0 0,0 1-1 0 0,-1 0 0 0 0,1-1 0 0 0,0 1 0 0 0,0-1 0 0 0,0 1 0 0 0,0 0 0 0 0,-1 0 0 0 0,5 12 4813 0 0,2-2-6626 0 0,3 0 1792 0 0,0 0 0 0 0,0-1 0 0 0,1 0 0 0 0,1-1 0 0 0,0 0 0 0 0,0-1 0 0 0,13 8 0 0 0,11 8 60 0 0,-11-4-302 0 0,0 1 0 0 0,-2 0 0 0 0,23 29 0 0 0,-39-43-367 0 0,0 1 0 0 0,1-1-1 0 0,0-1 1 0 0,0 1 0 0 0,0-1 0 0 0,1 0-1 0 0,0-1 1 0 0,11 6 0 0 0,-5-7-968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12815 0 0,'0'0'1158'0'0,"0"1"-954"0"0,-7 16 160 0 0,1 0 0 0 0,1 0 0 0 0,1 1 1 0 0,-4 31-1 0 0,1-10 109 0 0,-119 494 2551 0 0,3-164-2906 0 0,117-353-116 0 0,-5 9 30 0 0,2 0-1 0 0,1 1 0 0 0,-8 41 1 0 0,16-44-144 0 0,0-22 12 0 0,2-1-1583 0 0,8-1-108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 10855 0 0,'0'0'980'0'0,"-13"-7"-704"0"0,11 7-174 0 0,0-1-1 0 0,0 1 0 0 0,0 0 1 0 0,0 0-1 0 0,0 0 1 0 0,0 0-1 0 0,0 0 0 0 0,0 0 1 0 0,0 1-1 0 0,0-1 0 0 0,0 1 1 0 0,0-1-1 0 0,0 1 1 0 0,0 0-1 0 0,0 0 0 0 0,0 0 1 0 0,0 0-1 0 0,-1 1 0 0 0,-5 3 87 0 0,1 0 0 0 0,0 0 0 0 0,-6 6 0 0 0,-8 11 155 0 0,1 0 1 0 0,1 2 0 0 0,1 0 0 0 0,-29 53 0 0 0,-42 113 949 0 0,76-159-980 0 0,1 0 1 0 0,2 0 0 0 0,-8 37 0 0 0,16-56-207 0 0,0 0 1 0 0,1-1-1 0 0,1 1 1 0 0,0 0-1 0 0,0 0 1 0 0,1 0 0 0 0,0 0-1 0 0,1 0 1 0 0,1-1-1 0 0,0 1 1 0 0,0-1-1 0 0,6 13 1 0 0,-2-10 101 0 0,0 0 1 0 0,0-1-1 0 0,1 0 0 0 0,20 24 1 0 0,-23-32-491 0 0,0 0 1 0 0,1 0 0 0 0,0 0-1 0 0,-1 0 1 0 0,2-1 0 0 0,-1 0-1 0 0,0 0 1 0 0,1-1 0 0 0,0 1 0 0 0,-1-1-1 0 0,1-1 1 0 0,10 3 0 0 0,-1-3-6274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3223 0 0,'-2'1'143'0'0,"-19"17"72"0"0,17-15 7 0 0,1 0 0 0 0,-1 0-1 0 0,0 0 1 0 0,1 1 0 0 0,-1-1 0 0 0,1 1-1 0 0,0 0 1 0 0,0 0 0 0 0,1 0 0 0 0,-1 0-1 0 0,-2 6 1 0 0,3-4 533 0 0,0 1-1 0 0,0 0 1 0 0,0 0-1 0 0,1 0 1 0 0,0-1-1 0 0,0 1 1 0 0,1 1-1 0 0,0-1 1 0 0,0 0-1 0 0,0 0 1 0 0,1 0-1 0 0,0 0 1 0 0,3 9-1 0 0,0-7-381 0 0,-1 1 0 0 0,2-1 0 0 0,-1 0 0 0 0,1 0 0 0 0,1-1 0 0 0,-1 1-1 0 0,1-1 1 0 0,10 10 0 0 0,0-2-262 0 0,2 0 0 0 0,33 25 0 0 0,37 16 1381 0 0,-85-55-1355 0 0,51 31 456 0 0,67 44 197 0 0,-112-71-769 0 0,0 0 0 0 0,1 0 0 0 0,12 5 0 0 0,-17-9-13 0 0,0 0-1 0 0,0 0 0 0 0,0-1 0 0 0,0 0 0 0 0,1 1 1 0 0,-1-2-1 0 0,0 1 0 0 0,10-1 0 0 0,-12 0-79 0 0,0 0 0 0 0,-1-1 0 0 0,1 0 0 0 0,0 0 0 0 0,-1 0-1 0 0,1 0 1 0 0,-1 0 0 0 0,1 0 0 0 0,-1-1 0 0 0,0 1 0 0 0,1-1 0 0 0,-1 0 0 0 0,0 1-1 0 0,0-1 1 0 0,3-4 0 0 0,1-2-540 0 0,1-1-1 0 0,8-16 0 0 0,-7 8-771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 11055 0 0,'0'0'1002'0'0,"-9"-2"-804"0"0,7 2-35 0 0,0-1 1 0 0,0 1-1 0 0,0 0 0 0 0,1 0 0 0 0,-1 0 0 0 0,0 0 1 0 0,0 0-1 0 0,0 0 0 0 0,0 0 0 0 0,1 1 0 0 0,-1-1 1 0 0,0 0-1 0 0,0 1 0 0 0,1 0 0 0 0,-1-1 0 0 0,0 1 0 0 0,1 0 1 0 0,-1 0-1 0 0,0 0 0 0 0,-2 3 0 0 0,0-1 380 0 0,-8 7-129 0 0,0 0 0 0 0,1 0 0 0 0,1 1 0 0 0,0 1 0 0 0,1 0 0 0 0,-16 25 0 0 0,-14 18 14 0 0,-115 105 277 0 0,62-69-535 0 0,83-81-152 0 0,1 0-1 0 0,-12 18 1 0 0,19-28-18 0 0,1 0 0 0 0,0 1 0 0 0,-1-1 0 0 0,1 0 0 0 0,0 0-1 0 0,0 1 1 0 0,-1-1 0 0 0,1 0 0 0 0,0 1 0 0 0,0-1 0 0 0,0 0 0 0 0,-1 1-1 0 0,1-1 1 0 0,0 1 0 0 0,0-1 0 0 0,0 0 0 0 0,0 1 0 0 0,0-1 0 0 0,0 0 0 0 0,0 1-1 0 0,0-1 1 0 0,0 1 0 0 0,0-1 0 0 0,0 0 0 0 0,0 1 0 0 0,0-1 0 0 0,0 1 0 0 0,0-1-1 0 0,0 0 1 0 0,0 1 0 0 0,0-1 0 0 0,1 1 0 0 0,-1-1 0 0 0,0 0 0 0 0,1 1-1 0 0,6 0-31 0 0,-6-1 23 0 0,8 0-339 0 0,0 0 0 0 0,1 0 0 0 0,-1-1 0 0 0,0 0 0 0 0,13-4 0 0 0,-22 5 280 0 0,32-7-6530 0 0</inkml:trace>
  <inkml:trace contextRef="#ctx0" brushRef="#br0" timeOffset="1">676 284 12439 0 0,'50'-19'2791'0'0,"2"3"-1"0"0,100-18 0 0 0,-61 16-1273 0 0,-19 4-741 0 0,97-7 0 0 0,-160 20-879 0 0,-7 1-430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11055 0 0,'2'1'6115'0'0,"1"2"-5842"0"0,0 0 0 0 0,0 0 0 0 0,-1 0 0 0 0,1 0 1 0 0,-1 0-1 0 0,1 1 0 0 0,-1-1 0 0 0,0 1 0 0 0,0 0 0 0 0,0-1 0 0 0,-1 1 1 0 0,0 0-1 0 0,2 6 0 0 0,-2-3-138 0 0,0 0-1 0 0,0 0 1 0 0,-1 0 0 0 0,0 0 0 0 0,0 0-1 0 0,-1 1 1 0 0,-1 7 0 0 0,-5 9-23 0 0,0 0-1 0 0,-1 0 1 0 0,-17 32 0 0 0,24-52-16 0 0,-1-1-76 0 0,-12 27 271 0 0,1 1-1 0 0,1 0 1 0 0,-12 52 0 0 0,23-78-275 0 0,0 0 1 0 0,0-1-1 0 0,1 1 1 0 0,0 0-1 0 0,0 0 0 0 0,0 0 1 0 0,1-1-1 0 0,0 1 1 0 0,-1 0-1 0 0,4 7 1 0 0,-3-9-27 0 0,0-1 0 0 0,1 1 0 0 0,-1-1 0 0 0,0 0 1 0 0,1 0-1 0 0,0 1 0 0 0,-1-1 0 0 0,1-1 0 0 0,0 1 0 0 0,0 0 1 0 0,0 0-1 0 0,0-1 0 0 0,1 1 0 0 0,-1-1 0 0 0,0 1 1 0 0,1-1-1 0 0,-1 0 0 0 0,1 0 0 0 0,-1 0 0 0 0,4 0 0 0 0,-1 1-190 0 0,0-2 0 0 0,0 1 0 0 0,1 0 0 0 0,-1-1 0 0 0,0 0 0 0 0,0 0 0 0 0,0-1 0 0 0,0 1 0 0 0,9-3 1 0 0,7-3-1687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10591 0 0,'0'0'819'0'0,"0"2"-534"0"0,0 34 3620 0 0,11 67 0 0 0,-8-85-3616 0 0,1 1 0 0 0,1-1 0 0 0,1 0 0 0 0,1 0 0 0 0,12 24 0 0 0,-14-33-265 0 0,0 0 1 0 0,1 0-1 0 0,0-1 0 0 0,1 0 1 0 0,-1 0-1 0 0,16 12 0 0 0,-18-16-31 0 0,1-1 0 0 0,0 0 0 0 0,0 0-1 0 0,0 0 1 0 0,0-1 0 0 0,0 0 0 0 0,0 0 0 0 0,1 0-1 0 0,-1 0 1 0 0,1-1 0 0 0,0 0 0 0 0,-1 0 0 0 0,11 0 0 0 0,-7-1-360 0 0,0 0 0 0 0,0-1 0 0 0,0 0 0 0 0,0 0 0 0 0,0-1 1 0 0,-1 0-1 0 0,10-4 0 0 0,3-5-1224 0 0</inkml:trace>
  <inkml:trace contextRef="#ctx0" brushRef="#br0" timeOffset="1">447 0 14191 0 0,'0'0'1619'0'0,"0"2"-1079"0"0,-6 16 831 0 0,-2 22-1 0 0,-3 13-539 0 0,-128 348 1447 0 0,63-215-1690 0 0,-45 106 327 0 0,63-141-2142 0 0,57-149-315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11743 0 0,'0'0'539'0'0,"2"1"-10"0"0,8 3-415 0 0,0 1-1 0 0,0 0 1 0 0,-1 1-1 0 0,0 0 1 0 0,15 12 0 0 0,40 43 1817 0 0,-28-25-909 0 0,-9-10-369 0 0,-2 1 0 0 0,0 1 0 0 0,-2 1-1 0 0,-1 1 1 0 0,26 47 0 0 0,-37-57-371 0 0,-2 0 0 0 0,0 1 0 0 0,-1 1-1 0 0,-1 0 1 0 0,-2 0 0 0 0,0 0 0 0 0,-1 0 0 0 0,-1 1 0 0 0,-1-1-1 0 0,-1 29 1 0 0,-4-19-119 0 0,-1 1 1 0 0,-1-1-1 0 0,-2 0 0 0 0,-1 0 0 0 0,-2-1 1 0 0,-17 37-1 0 0,-96 173 981 0 0,102-203-1111 0 0,3-7-1088 0 0,5-10-2861 0 0,-12 31 1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278 305 13359 0 0,'0'0'1210'0'0,"-1"1"-996"0"0,-30 15-112 0 0,30-15 1356 0 0,1 0-1386 0 0,0 1-1 0 0,0-1 1 0 0,-1 1-1 0 0,1-1 1 0 0,0 1-1 0 0,0-1 1 0 0,-1 1-1 0 0,1-1 1 0 0,-1 1-1 0 0,1-1 1 0 0,-1 1-1 0 0,0-1 1 0 0,0 0-1 0 0,1 0 1 0 0,-1 1-1 0 0,0-1 1 0 0,0 0-1 0 0,0 0 1 0 0,0 0-1 0 0,-1 0 1 0 0,1 0-1 0 0,0 0 1 0 0,0 0-1 0 0,-1 0 1 0 0,1 0-1 0 0,0-1 1 0 0,-1 1-1 0 0,1-1 1 0 0,-1 1-1 0 0,1-1 1 0 0,0 1-1 0 0,-1-1 1 0 0,0 0-1 0 0,1 1 1 0 0,-1-1-1 0 0,-2 0 1 0 0,-4 0-52 0 0,0 0 0 0 0,0-1 0 0 0,0 0 0 0 0,0 0 0 0 0,0-1 0 0 0,0 0 0 0 0,1 0 0 0 0,-1-1 0 0 0,1 0 0 0 0,-1 0 0 0 0,1 0 0 0 0,0-1 0 0 0,0-1 0 0 0,1 1 0 0 0,-1-1 0 0 0,1 0 0 0 0,0 0 0 0 0,0-1 0 0 0,0 0 0 0 0,1 0 0 0 0,0 0 0 0 0,0-1 0 0 0,1 1 0 0 0,0-1 0 0 0,0 0 0 0 0,1-1 0 0 0,-1 1 0 0 0,1 0 0 0 0,-2-10 0 0 0,5 16-18 0 0,-18-82 81 0 0,17 75-104 0 0,0 0 1 0 0,1 0-1 0 0,0-1 0 0 0,0 1 0 0 0,0 0 1 0 0,1 0-1 0 0,1 0 0 0 0,2-10 0 0 0,-3 15-12 0 0,0 0-1 0 0,0 1 1 0 0,1-1 0 0 0,-1 0-1 0 0,1 1 1 0 0,-1-1 0 0 0,1 1-1 0 0,0-1 1 0 0,0 1 0 0 0,0 0-1 0 0,0 0 1 0 0,0 0 0 0 0,1 0-1 0 0,-1 0 1 0 0,4-2-1 0 0,-1 2-8 0 0,0 0-1 0 0,-1 0 0 0 0,1 0 0 0 0,0 1 0 0 0,0 0 1 0 0,1 0-1 0 0,-1 0 0 0 0,6 0 0 0 0,8 1-33 0 0,0 0-1 0 0,0 2 1 0 0,32 7-1 0 0,-48-9 78 0 0,59 13-66 0 0,110 39 0 0 0,-167-50 93 0 0,53 22 218 0 0,-52-21-160 0 0,-1 0 0 0 0,1 1 0 0 0,0-1 0 0 0,-1 1 0 0 0,0 0 0 0 0,0 1 0 0 0,5 4 0 0 0,-9-7-59 0 0,1-1 0 0 0,-1 1 0 0 0,0-1 0 0 0,0 1 0 0 0,0 0 0 0 0,0-1 0 0 0,-1 1 0 0 0,1 0-1 0 0,0 0 1 0 0,-1 0 0 0 0,1-1 0 0 0,-1 1 0 0 0,0 0 0 0 0,1 0 0 0 0,-1 0 0 0 0,0 0 0 0 0,0 0 0 0 0,-1 3 0 0 0,1-2 1 0 0,-1 0 0 0 0,0 0 0 0 0,0-1 0 0 0,0 1 0 0 0,-1-1 0 0 0,1 1 1 0 0,-1-1-1 0 0,1 1 0 0 0,-1-1 0 0 0,0 0 0 0 0,-2 3 0 0 0,-5 3 35 0 0,1-1-1 0 0,-1-1 1 0 0,0 1-1 0 0,0-1 1 0 0,-14 6-1 0 0,-238 97-382 0 0,218-93-2262 0 0,34-12 1244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64 5983 0 0,'10'-15'312'0'0,"16"-17"0"0"0,-7 15 9654 0 0,-22 32-9528 0 0,-1-3-353 0 0,-1-2 0 0 0,0 1 0 0 0,-1 0-1 0 0,0-1 1 0 0,-1 0 0 0 0,0-1 0 0 0,-10 11-1 0 0,5-5 42 0 0,-216 251 1172 0 0,-12 14-853 0 0,222-256-405 0 0,-44 59 94 0 0,50-67-99 0 0,2 2 0 0 0,0-1 0 0 0,-7 20 1 0 0,16-36-94 0 0,1 0 0 0 0,-1 0 1 0 0,1 1-1 0 0,-1-1 0 0 0,1 0 1 0 0,0 0-1 0 0,0 1 1 0 0,0-1-1 0 0,0 0 0 0 0,0 0 1 0 0,0 3-1 0 0,0-4-143 0 0,0 1 0 0 0,0-1 1 0 0,1 1-1 0 0,-1-1 0 0 0,0 1 0 0 0,1-1 0 0 0,-1 0 0 0 0,0 1 0 0 0,1-1 0 0 0,-1 1 1 0 0,0-1-1 0 0,1 0 0 0 0,-1 1 0 0 0,0-1 0 0 0,1 0 0 0 0,-1 0 0 0 0,1 1 0 0 0,-1-1 1 0 0,1 0-1 0 0,-1 0 0 0 0,1 1 0 0 0,-1-1 0 0 0,1 0 0 0 0,-1 0 0 0 0,1 0 0 0 0,-1 0 1 0 0,1 0-1 0 0,13 1-5637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1375 0 0,'0'0'66'0'0,"0"3"-8"0"0,-5 23 2709 0 0,-1 0 0 0 0,-1 0-1 0 0,-15 37 1 0 0,-42 75 1352 0 0,46-100-4411 0 0,-61 120 780 0 0,-80 179-164 0 0,149-316-312 0 0,2 1-1 0 0,1-1 1 0 0,-7 33 0 0 0,13-47 8 0 0,0 1-1 0 0,1-1 0 0 0,-1 0 0 0 0,1 0 1 0 0,1 1-1 0 0,1 10 0 0 0,-1-14 10 0 0,0 0 0 0 0,1 0-1 0 0,-1 0 1 0 0,1 0 0 0 0,0 0-1 0 0,0-1 1 0 0,0 1 0 0 0,0-1 0 0 0,0 1-1 0 0,1-1 1 0 0,0 0 0 0 0,3 4 0 0 0,-1-3 2 0 0,-1-1 1 0 0,1 0 0 0 0,-1 0 0 0 0,1 0 0 0 0,0-1 0 0 0,0 0 0 0 0,0 0-1 0 0,0 0 1 0 0,9 2 0 0 0,-12-4-344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0,'0'0'778'0'0,"1"2"-373"0"0,1 16 660 0 0,1 0-1 0 0,1 0 1 0 0,1 0 0 0 0,10 23-1 0 0,-11-30-705 0 0,1-1 0 0 0,1 0 0 0 0,0 0-1 0 0,0 0 1 0 0,1-1 0 0 0,0 0-1 0 0,1 0 1 0 0,12 10 0 0 0,-1-3-1 0 0,1-2 1 0 0,1 0-1 0 0,0-1 0 0 0,1-1 1 0 0,0-1-1 0 0,1-1 1 0 0,0-1-1 0 0,0-1 0 0 0,35 7 1 0 0,-20-5-171 0 0,-5-2-99 0 0,1 0 1 0 0,0-2 0 0 0,47 1-1 0 0,-80-7-178 0 0,-4-19-15479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6911 0 0,'-2'1'528'0'0,"-27"12"-231"0"0,15-7 1136 0 0,1 0 1 0 0,-15 10 0 0 0,-73 54 4528 0 0,-45 46-4251 0 0,27-1-1155 0 0,98-91-554 0 0,1 1 0 0 0,1 0 0 0 0,-18 34 0 0 0,36-56-109 0 0,-1 0 0 0 0,1 0 0 0 0,-1 0 0 0 0,1 0 0 0 0,0 0 0 0 0,0 0 0 0 0,0 1 0 0 0,1-1 0 0 0,-1 5 1 0 0,3-6-913 0 0,8 1-48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265 420 14599 0 0,'15'3'664'0'0,"-12"-2"-8"0"0,-2 10 304 0 0,-1-9-831 0 0,0 0-1 0 0,0-1 0 0 0,0 1 0 0 0,0 0 0 0 0,0-1 0 0 0,0 1 0 0 0,0 0 0 0 0,0 0 0 0 0,0-1 0 0 0,-1 3 1 0 0,-2 2 156 0 0,0 0 1 0 0,-1-1 0 0 0,1 1 0 0 0,-1-1 0 0 0,0 0-1 0 0,-1 1 1 0 0,1-2 0 0 0,-1 1 0 0 0,0-1 0 0 0,0 1 0 0 0,0-1-1 0 0,-1-1 1 0 0,0 1 0 0 0,1-1 0 0 0,-1 0 0 0 0,0 0-1 0 0,0-1 1 0 0,-10 3 0 0 0,11-4-207 0 0,1-1 0 0 0,0 0 0 0 0,-1 0 0 0 0,1-1 0 0 0,0 1 0 0 0,-1-1 0 0 0,1 0 0 0 0,0 0 0 0 0,0 0 0 0 0,0-1 0 0 0,0 1 0 0 0,0-1 0 0 0,-4-2 0 0 0,-4-3 28 0 0,0-1-1 0 0,-18-15 0 0 0,24 19-130 0 0,1-1 0 0 0,0 1-1 0 0,0-1 1 0 0,0-1-1 0 0,1 1 1 0 0,0-1-1 0 0,0 1 1 0 0,0-1 0 0 0,1 0-1 0 0,-1-1 1 0 0,1 1-1 0 0,1 0 1 0 0,0-1-1 0 0,0 0 1 0 0,0 0 0 0 0,0 1-1 0 0,1-1 1 0 0,0 0-1 0 0,1 0 1 0 0,0 0-1 0 0,0 0 1 0 0,0 0 0 0 0,1 0-1 0 0,2-13 1 0 0,2 0-292 0 0,1-1 0 0 0,1 1 0 0 0,1 0 1 0 0,0 1-1 0 0,2-1 0 0 0,0 2 0 0 0,1 0 0 0 0,1 0 1 0 0,0 1-1 0 0,1 0 0 0 0,1 1 0 0 0,1 0 0 0 0,22-17 1 0 0,-30 27 344 0 0,0 1 1 0 0,1 0-1 0 0,0 0 1 0 0,0 1-1 0 0,1 0 1 0 0,-1 0-1 0 0,1 1 1 0 0,-1 0 0 0 0,1 0-1 0 0,0 1 1 0 0,0 0-1 0 0,1 1 1 0 0,-1 0-1 0 0,0 1 1 0 0,0-1-1 0 0,0 2 1 0 0,1-1 0 0 0,-1 1-1 0 0,0 1 1 0 0,0 0-1 0 0,0 0 1 0 0,0 1-1 0 0,12 5 1 0 0,-19-7-16 0 0,1 0 0 0 0,-1 0 0 0 0,1 0 0 0 0,-1 1 0 0 0,1-1 0 0 0,-1 1 0 0 0,0 0 1 0 0,0 0-1 0 0,0 0 0 0 0,0 0 0 0 0,0 0 0 0 0,0 0 0 0 0,-1 0 0 0 0,1 1 0 0 0,-1-1 0 0 0,1 1 0 0 0,-1-1 0 0 0,0 1 1 0 0,0-1-1 0 0,0 1 0 0 0,0 0 0 0 0,0 2 0 0 0,0 1 5 0 0,-1 0 0 0 0,0 0 0 0 0,-1-1 1 0 0,1 1-1 0 0,-1 0 0 0 0,0 0 0 0 0,-1-1 0 0 0,1 1 1 0 0,-5 9-1 0 0,-3 6 216 0 0,-1 0 1 0 0,-2-1-1 0 0,1 0 0 0 0,-24 28 1 0 0,-66 67 344 0 0,88-101-564 0 0,10-11-16 0 0,-72 73 167 0 0,62-64-184 0 0,0-1-1 0 0,0-1 1 0 0,-1-1 0 0 0,-19 11-1 0 0,32-19-159 0 0,0-3-14 0 0,0 0 10 0 0,0-1 1 0 0,0 1-1 0 0,0-1 0 0 0,0 1 1 0 0,0-1-1 0 0,1 0 0 0 0,-1 1 0 0 0,1-1 1 0 0,0 0-1 0 0,-1 1 0 0 0,1-1 1 0 0,1-5-1 0 0,2-15-1006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6447 0 0,'0'0'922'0'0,"-1"2"403"0"0,-80 201 7108 0 0,-47 104-6706 0 0,-17-26-790 0 0,102-195-739 0 0,38-75-165 0 0,1 1 0 0 0,0-1 0 0 0,1 1 0 0 0,1-1 0 0 0,-3 25 0 0 0,5-33-30 0 0,0 0 0 0 0,0 1-1 0 0,0-1 1 0 0,1 0 0 0 0,-1 1-1 0 0,1-1 1 0 0,0 0 0 0 0,0 0 0 0 0,0 0-1 0 0,0 0 1 0 0,1 0 0 0 0,-1 0-1 0 0,1 0 1 0 0,0 0 0 0 0,0 0 0 0 0,0 0-1 0 0,0-1 1 0 0,3 4 0 0 0,-1-3-67 0 0,0 0 1 0 0,0 0-1 0 0,1 0 1 0 0,-1-1-1 0 0,1 1 1 0 0,-1-1-1 0 0,1 0 1 0 0,0-1-1 0 0,0 1 1 0 0,0-1-1 0 0,5 1 1 0 0,15 1-399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69 2303 0 0,'-1'2'167'0'0,"0"14"1160"0"0,1-1 0 0 0,0 1 0 0 0,1-1 0 0 0,1 1 0 0 0,0-1-1 0 0,1 0 1 0 0,1 0 0 0 0,0 0 0 0 0,7 16 0 0 0,-3-13 458 0 0,0 1 0 0 0,16 23 0 0 0,-14-27-1672 0 0,0-2 0 0 0,23 26 0 0 0,-27-33-72 0 0,0-1 1 0 0,0 0 0 0 0,0 0 0 0 0,0 0-1 0 0,1-1 1 0 0,0 0 0 0 0,0 0 0 0 0,0-1-1 0 0,16 5 1 0 0,-18-7-534 0 0,0 0 0 0 0,0 0-1 0 0,1 0 1 0 0,-1-1 0 0 0,9 0 0 0 0,-2-1-6390 0 0</inkml:trace>
  <inkml:trace contextRef="#ctx0" brushRef="#br0" timeOffset="1">566 0 13935 0 0,'0'0'1262'0'0,"-1"1"-1037"0"0,-12 25 1135 0 0,1 1 1 0 0,-14 41 0 0 0,3-7-42 0 0,-23 41 389 0 0,-70 109 0 0 0,75-139-1317 0 0,-73 149 552 0 0,93-174-792 0 0,3 1 0 0 0,-22 92 0 0 0,31-90-95 0 0,4-20-562 0 0,-12 39 0 0 0,16-67-250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 4607 0 0,'0'0'7884'0'0,"-1"1"-6970"0"0,-21 16-10 0 0,1 1 1 0 0,-25 27-1 0 0,35-32-620 0 0,1-1 1 0 0,0 1-1 0 0,1 1 0 0 0,0 0 0 0 0,-9 21 0 0 0,16-31-223 0 0,1 0-1 0 0,0-1 0 0 0,-1 1 1 0 0,2-1-1 0 0,-1 1 0 0 0,0 0 1 0 0,1 0-1 0 0,0 0 0 0 0,0-1 1 0 0,0 1-1 0 0,0 0 0 0 0,1 0 1 0 0,-1-1-1 0 0,1 1 0 0 0,0 0 1 0 0,0-1-1 0 0,0 1 0 0 0,1 0 1 0 0,-1-1-1 0 0,1 0 0 0 0,0 1 0 0 0,0-1 1 0 0,0 0-1 0 0,0 0 0 0 0,1 0 1 0 0,-1 0-1 0 0,6 4 0 0 0,-3-3 34 0 0,-1 0 0 0 0,1-1 0 0 0,0 0 0 0 0,0 0 1 0 0,0 0-1 0 0,0 0 0 0 0,1-1 0 0 0,-1 0 0 0 0,1 0 0 0 0,0-1 0 0 0,-1 1 0 0 0,1-1 0 0 0,0 0 0 0 0,0-1 0 0 0,0 1 0 0 0,-1-1 0 0 0,10-1 0 0 0,3-4 28 0 0,-1 0 0 0 0,1 0 1 0 0,-1-2-1 0 0,-1 0 1 0 0,1-1-1 0 0,23-15 1 0 0,-34 19-103 0 0,0 0 0 0 0,0 0 0 0 0,0 0 1 0 0,-1-1-1 0 0,0 0 0 0 0,0 0 0 0 0,7-8 0 0 0,-11 12-17 0 0,0-1 0 0 0,0 0 0 0 0,0 1 0 0 0,0-1 0 0 0,0 0 0 0 0,0 1 0 0 0,-1-1 0 0 0,1 0 0 0 0,0 0 0 0 0,-1 0-1 0 0,0 0 1 0 0,1 0 0 0 0,-1 1 0 0 0,0-1 0 0 0,0 0 0 0 0,0 0 0 0 0,0 0 0 0 0,-1 0 0 0 0,1 0 0 0 0,0 0 0 0 0,-1 0-1 0 0,1 1 1 0 0,-1-1 0 0 0,0 0 0 0 0,1 0 0 0 0,-1 1 0 0 0,0-1 0 0 0,0 0 0 0 0,0 1 0 0 0,0-1 0 0 0,-3-2 0 0 0,-6-6-261 0 0,0 1 0 0 0,0 1 0 0 0,-1-1 1 0 0,0 2-1 0 0,-18-10 0 0 0,16 10 82 0 0,1 0 0 0 0,0-1 1 0 0,0 0-1 0 0,1-1 0 0 0,0 0 0 0 0,1-1 0 0 0,-11-12 0 0 0,17 12 160 0 0,3 9-59 0 0,1 1 0 0 0,0-1 1 0 0,0 0-1 0 0,0 1 0 0 0,0-1 1 0 0,-1 1-1 0 0,1-1 0 0 0,0 1 0 0 0,-1-1 1 0 0,1 1-1 0 0,0-1 0 0 0,-1 1 0 0 0,1-1 1 0 0,-1 1-1 0 0,0-2 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21 125 10943 0 0,'0'-1'498'0'0,"0"-13"-307"0"0,0 1 293 0 0,0 0 0 0 0,3-14-1 0 0,-2 22-174 0 0,0 0 0 0 0,0 0 0 0 0,1 0 0 0 0,0 0 0 0 0,0 0 0 0 0,0 0 0 0 0,1 1-1 0 0,4-7 1 0 0,-7 10-235 0 0,0 1-1 0 0,0 0 1 0 0,0-1-1 0 0,0 1 1 0 0,1 0-1 0 0,-1-1 1 0 0,0 1-1 0 0,0 0 1 0 0,0 0-1 0 0,1-1 1 0 0,-1 1-1 0 0,0 0 1 0 0,0 0-1 0 0,1-1 1 0 0,-1 1-1 0 0,0 0 1 0 0,1 0-1 0 0,-1 0 1 0 0,0-1-1 0 0,1 1 1 0 0,-1 0-1 0 0,0 0 1 0 0,1 0-1 0 0,-1 0 1 0 0,0 0-1 0 0,1 0 1 0 0,-1 0-1 0 0,0 0 1 0 0,1 0-1 0 0,-1 0 1 0 0,0 0-1 0 0,1 0 1 0 0,-1 0-1 0 0,1 0 1 0 0,-1 0-1 0 0,0 0 1 0 0,1 1-1 0 0,0-1-34 0 0,0 1 0 0 0,-1 0 0 0 0,1 0 0 0 0,0 0 0 0 0,0 0 0 0 0,-1 0 0 0 0,1 0 0 0 0,-1 0 0 0 0,1 0 0 0 0,-1 0 0 0 0,1 2 0 0 0,1 4-100 0 0,0 0-1 0 0,0 0 1 0 0,0 9 0 0 0,-1 1 149 0 0,-1 0 0 0 0,-1 0 0 0 0,-6 34 0 0 0,-17 51 218 0 0,4-26-168 0 0,14-50-134 0 0,-6 36 55 0 0,11-55-57 0 0,0 0 1 0 0,1-1 0 0 0,0 1-1 0 0,0-1 1 0 0,1 1 0 0 0,0-1 0 0 0,2 9-1 0 0,-3-13-51 0 0,1 0-1 0 0,0 0 1 0 0,-1-1 0 0 0,1 1-1 0 0,0 0 1 0 0,0-1-1 0 0,0 1 1 0 0,0 0 0 0 0,1-1-1 0 0,-1 1 1 0 0,0-1 0 0 0,1 0-1 0 0,-1 1 1 0 0,0-1-1 0 0,1 0 1 0 0,0 0 0 0 0,-1 0-1 0 0,1 0 1 0 0,0 0-1 0 0,0 0 1 0 0,-1-1 0 0 0,4 2-1 0 0,12 2-1150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91 6447 0 0,'0'0'7788'0'0,"-2"0"-7134"0"0,-7 4-293 0 0,1 0 1 0 0,0 0 0 0 0,-1 1-1 0 0,-12 10 1 0 0,-30 27 203 0 0,38-31-339 0 0,1 1 1 0 0,1 0-1 0 0,-14 20 0 0 0,21-27-108 0 0,1 0 0 0 0,-1 1 0 0 0,1 0 0 0 0,0-1 0 0 0,1 1 0 0 0,0 0 0 0 0,0 1 0 0 0,0-1 0 0 0,0 0 0 0 0,1 0 0 0 0,-1 11 0 0 0,2-15-86 0 0,1-1-1 0 0,-1 0 1 0 0,0 0-1 0 0,1 0 1 0 0,-1 0-1 0 0,0 0 1 0 0,1 0-1 0 0,-1 0 1 0 0,1 0 0 0 0,0 0-1 0 0,-1 0 1 0 0,1 0-1 0 0,0 0 1 0 0,0 0-1 0 0,-1 0 1 0 0,1 0-1 0 0,1 0 1 0 0,16 11 245 0 0,-16-11-226 0 0,3 2 13 0 0,0-1 1 0 0,1 0-1 0 0,-1 0 0 0 0,1-1 1 0 0,-1 0-1 0 0,1 0 0 0 0,-1 0 0 0 0,1 0 1 0 0,0-1-1 0 0,0 0 0 0 0,-1 0 0 0 0,1-1 1 0 0,0 0-1 0 0,-1 0 0 0 0,7-2 0 0 0,10-2 30 0 0,0-2 0 0 0,28-13 0 0 0,-34 12-71 0 0,-1 1 0 0 0,0-2 0 0 0,-1 0 0 0 0,1-1 0 0 0,17-16 0 0 0,-30 24-18 0 0,0 1 0 0 0,-1-1 0 0 0,1 1 0 0 0,-1-1 0 0 0,1 0-1 0 0,-1 0 1 0 0,1 1 0 0 0,-1-1 0 0 0,0 0 0 0 0,0 0 0 0 0,0 0 0 0 0,0-1 0 0 0,-1 1-1 0 0,1 0 1 0 0,0 0 0 0 0,-1 0 0 0 0,1-1 0 0 0,-1 1 0 0 0,0 0 0 0 0,0 0 0 0 0,0-1 0 0 0,0 1-1 0 0,0 0 1 0 0,-1 0 0 0 0,1-1 0 0 0,0 1 0 0 0,-1 0 0 0 0,0 0 0 0 0,0 0 0 0 0,1 0-1 0 0,-1 0 1 0 0,-1 0 0 0 0,1 0 0 0 0,0 0 0 0 0,0 0 0 0 0,-1 0 0 0 0,1 0 0 0 0,-1 1-1 0 0,1-1 1 0 0,-4-2 0 0 0,-11-8-147 0 0,-1 1 1 0 0,-1 0-1 0 0,1 1 0 0 0,-2 1 0 0 0,-23-9 1 0 0,-40-20-1745 0 0,81 37 1801 0 0,-1 0-105 0 0,0 0-1 0 0,0 0 0 0 0,0-1 1 0 0,0 1-1 0 0,0 0 0 0 0,1-1 0 0 0,-1 1 1 0 0,0-1-1 0 0,-1-2 0 0 0,2 3-437 0 0,2-1-486 0 0,1-1 664 0 0,1-1 0 0 0,0 0 0 0 0,0 0 1 0 0,0 1-1 0 0,4-4 0 0 0,12-7-933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53 8663 0 0,'1'-1'398'0'0,"69"-43"1752"0"0,-69 43-1264 0 0,5-5 4511 0 0,-17 10-5355 0 0,1 0 1 0 0,0 1-1 0 0,0 1 1 0 0,1 0-1 0 0,0 0 1 0 0,0 1-1 0 0,-10 8 1 0 0,-54 62-62 0 0,-19 47 19 0 0,67-88 0 0 0,-19 30 0 0 0,-40 80 0 0 0,64-104 0 0 0,1 1 0 0 0,2 1 0 0 0,-14 59 0 0 0,27-88 4 0 0,1 0 0 0 0,1 0 0 0 0,0 1 0 0 0,1-1 0 0 0,1 0 0 0 0,0 1 0 0 0,1-1 0 0 0,1 0 0 0 0,0 1 0 0 0,1-1 0 0 0,1 0 0 0 0,0-1 0 0 0,1 1 0 0 0,0-1 0 0 0,2 0 0 0 0,-1 0 0 0 0,2 0 0 0 0,14 19 0 0 0,4-1 51 0 0,1-1-1 0 0,32 29 1 0 0,67 49 49 0 0,-67-61-58 0 0,80 85 0 0 0,-128-119-42 0 0,1 0 1 0 0,-2 1-1 0 0,0 0 0 0 0,0 0 0 0 0,-2 1 1 0 0,0 1-1 0 0,-1-1 0 0 0,0 1 0 0 0,6 27 0 0 0,-11-33 26 0 0,0 1 1 0 0,0-1-1 0 0,-1 1 0 0 0,-1-1 0 0 0,0 1 0 0 0,-1 0 0 0 0,0-1 0 0 0,0 1 0 0 0,-1-1 1 0 0,-1 1-1 0 0,0-1 0 0 0,0 0 0 0 0,-1 0 0 0 0,-1 0 0 0 0,-10 18 0 0 0,4-13 120 0 0,0 0-1 0 0,-2 0 1 0 0,-23 22-1 0 0,-48 36 336 0 0,78-69-474 0 0,-22 19 32 0 0,-1-2 1 0 0,-1-1 0 0 0,-38 20-1 0 0,42-23 29 0 0,25-17-34 0 0,1 0-164 0 0,0-1 73 0 0,0 1-1 0 0,0-1 0 0 0,1 1 1 0 0,-1 0-1 0 0,0-1 1 0 0,0 1-1 0 0,0-1 1 0 0,0 1-1 0 0,1-1 1 0 0,-1 1-1 0 0,0-1 1 0 0,0 1-1 0 0,1-1 1 0 0,-1 1-1 0 0,1-1 1 0 0,-1 1-1 0 0,0-1 1 0 0,1 0-1 0 0,-1 1 1 0 0,1-1-1 0 0,-1 1 1 0 0,1-1-1 0 0,16 6-831 0 0,-4-4 309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11519 0 0,'0'0'887'0'0,"-9"3"-550"0"0,0 2 247 0 0,0 0-1 0 0,1 1 0 0 0,0-1 1 0 0,0 2-1 0 0,-13 12 0 0 0,15-13-369 0 0,0 0-28 0 0,1 0 1 0 0,0 0-1 0 0,0 0 1 0 0,0 1-1 0 0,1-1 1 0 0,0 1 0 0 0,0 0-1 0 0,1 1 1 0 0,-1-1-1 0 0,2 1 1 0 0,-1-1-1 0 0,-1 13 1 0 0,0 4 231 0 0,1 1-1 0 0,2 42 1 0 0,1-66-409 0 0,0 0 1 0 0,0-1-1 0 0,1 1 0 0 0,-1-1 0 0 0,0 1 1 0 0,0 0-1 0 0,1-1 0 0 0,-1 1 1 0 0,0-1-1 0 0,1 1 0 0 0,-1-1 0 0 0,1 1 1 0 0,-1-1-1 0 0,1 1 0 0 0,-1-1 0 0 0,1 1 1 0 0,-1-1-1 0 0,1 0 0 0 0,0 1 0 0 0,-1-1 1 0 0,1 0-1 0 0,-1 0 0 0 0,1 1 0 0 0,0-1 1 0 0,0 0-1 0 0,19 4 120 0 0,-15-5-77 0 0,0 1 0 0 0,1-1 1 0 0,-1 0-1 0 0,0 0 0 0 0,0-1 1 0 0,0 1-1 0 0,0-1 1 0 0,6-3-1 0 0,38-24 287 0 0,-31 17-216 0 0,91-59 330 0 0,35-20-2999 0 0,-114 74 680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47 103 1375 0 0,'15'-33'368'0'0,"-6"17"4134"0"0,0 0 1 0 0,18-22 3044 0 0,-25 41-7487 0 0,-1-1 1 0 0,0 1-1 0 0,1 0 0 0 0,-1 0 0 0 0,0 0 0 0 0,0 0 0 0 0,0 0 1 0 0,-1 0-1 0 0,1 0 0 0 0,-1 0 0 0 0,0 0 0 0 0,0 0 0 0 0,0 0 1 0 0,0 1-1 0 0,-1 5 0 0 0,-12 39 343 0 0,-19 49 0 0 0,11-34-140 0 0,9-28-203 0 0,2 0-1 0 0,1 0 0 0 0,2 1 1 0 0,2 0-1 0 0,1 1 1 0 0,1 45-1 0 0,3-75-243 0 0,1-1-1 0 0,0 1 0 0 0,1 0 1 0 0,-1 0-1 0 0,1-1 0 0 0,0 1 1 0 0,1-1-1 0 0,0 0 0 0 0,5 9 1 0 0,-1-4-858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5527 0 0,'0'0'423'0'0,"-2"1"-58"0"0,-7 3 657 0 0,1 0-1 0 0,-1 0 0 0 0,1 0 1 0 0,0 1-1 0 0,-7 7 1 0 0,5-4-681 0 0,1 0 0 0 0,1 0 0 0 0,0 1 0 0 0,0 1 0 0 0,1-1 0 0 0,-10 17 0 0 0,-12 21 52 0 0,15-25-222 0 0,1 0 0 0 0,1 1 0 0 0,1 0 0 0 0,-13 37 0 0 0,11-9 151 0 0,2 0 0 0 0,2 1 0 0 0,-3 85 0 0 0,11-124-282 0 0,2 0 0 0 0,0 0 0 0 0,0 0 0 0 0,1-1 0 0 0,1 1 0 0 0,0 0 0 0 0,8 21 0 0 0,-9-31-20 0 0,-1-1 1 0 0,1 1-1 0 0,0-1 0 0 0,0 1 0 0 0,0-1 0 0 0,0 0 0 0 0,0 1 1 0 0,0-1-1 0 0,1 0 0 0 0,-1-1 0 0 0,1 1 0 0 0,-1 0 0 0 0,1-1 1 0 0,0 1-1 0 0,5 1 0 0 0,3 1 107 0 0,1-1 0 0 0,19 3 0 0 0,-22-4-15 0 0,117 28-884 0 0,-102-28-5073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0,'0'0'2491'0'0,"2"0"-1612"0"0,4 4-618 0 0,0-1 0 0 0,0 0 1 0 0,0 1-1 0 0,0 0 1 0 0,-1 1-1 0 0,0-1 0 0 0,0 1 1 0 0,7 8-1 0 0,32 49 1000 0 0,-19-26-332 0 0,162 198 2622 0 0,-156-202-3344 0 0,1-1 0 0 0,1-2 0 0 0,1-1 1 0 0,2-1-1 0 0,1-2 0 0 0,1-2 0 0 0,77 34 0 0 0,-106-53-304 0 0,0 0 0 0 0,1-1 1 0 0,-1-1-1 0 0,14 3 0 0 0,-19-5 7 0 0,1 1 0 0 0,-1-1 0 0 0,0 0 0 0 0,0 0 0 0 0,0-1 0 0 0,1 1 0 0 0,-1-1 0 0 0,0 0 0 0 0,0 0 0 0 0,0 0 0 0 0,0-1 0 0 0,6-2 0 0 0,1-5-1360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13103 0 0,'0'0'1186'0'0,"-2"0"-978"0"0,-3 3-182 0 0,-1 1 0 0 0,1-1 0 0 0,0 1 0 0 0,-8 9 1 0 0,-3 0 192 0 0,-38 26 381 0 0,35-26-222 0 0,1 1-1 0 0,-1 1 1 0 0,-20 22 0 0 0,-16 23 196 0 0,-75 86 375 0 0,105-116-765 0 0,1-3 259 0 0,-35 55 0 0 0,59-82-450 0 0,0 0 0 0 0,-1 0-1 0 0,1 1 1 0 0,0-1 0 0 0,0 0-1 0 0,0 0 1 0 0,0 1 0 0 0,0-1-1 0 0,-1 0 1 0 0,1 0 0 0 0,0 1-1 0 0,0-1 1 0 0,0 0 0 0 0,0 0-1 0 0,0 1 1 0 0,0-1 0 0 0,0 0-1 0 0,0 1 1 0 0,0-1 0 0 0,0 0 0 0 0,0 0-1 0 0,0 1 1 0 0,0-1 0 0 0,0 0-1 0 0,0 1 1 0 0,1-1 0 0 0,-1 0-1 0 0,0 0 1 0 0,0 1 0 0 0,0-1-1 0 0,0 0 1 0 0,0 0 0 0 0,1 0-1 0 0,-1 1 1 0 0,0-1 0 0 0,0 0-1 0 0,0 0 1 0 0,1 0 0 0 0,-1 1-1 0 0,15 2-870 0 0,16-6-497 0 0,-6-2 337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41 10591 0 0,'4'-9'1104'0'0,"13"-23"3968"0"0,-6 35-4208 0 0,2-1-536 0 0,-8 0-281 0 0,0 1 0 0 0,0 1-1 0 0,-1-1 1 0 0,1 1 0 0 0,-1 0-1 0 0,1 0 1 0 0,-1 0 0 0 0,0 0-1 0 0,0 1 1 0 0,-1-1 0 0 0,0 1-1 0 0,0 0 1 0 0,4 7 0 0 0,-6-9-23 0 0,1 1 1 0 0,-1 0 0 0 0,0 0-1 0 0,0 0 1 0 0,0 0-1 0 0,0 0 1 0 0,-1 0 0 0 0,1 0-1 0 0,-1 0 1 0 0,0 0 0 0 0,0 0-1 0 0,-1 0 1 0 0,1 0-1 0 0,-1 0 1 0 0,0-1 0 0 0,0 1-1 0 0,0 0 1 0 0,0 0 0 0 0,-1 0-1 0 0,-2 4 1 0 0,-3 2 22 0 0,0-1 1 0 0,-1 0-1 0 0,0 0 0 0 0,0-1 1 0 0,-1 0-1 0 0,-10 7 1 0 0,-9 8 79 0 0,-17 14 20 0 0,24-22-18 0 0,-27 28 1 0 0,43-38-97 0 0,0 0 0 0 0,1 0 0 0 0,0 1 0 0 0,0-1 1 0 0,0 1-1 0 0,1 0 0 0 0,-1 0 0 0 0,2 0 0 0 0,-1 1 0 0 0,-2 9 0 0 0,4-15-26 0 0,1 0 0 0 0,0 0 0 0 0,0 1-1 0 0,0-1 1 0 0,0 0 0 0 0,0 0 0 0 0,0 1 0 0 0,0-1-1 0 0,0 0 1 0 0,0 0 0 0 0,0 0 0 0 0,1 1 0 0 0,-1-1-1 0 0,1 0 1 0 0,-1 0 0 0 0,1 0 0 0 0,-1 0 0 0 0,1 0 0 0 0,-1 0-1 0 0,1 0 1 0 0,0 0 0 0 0,0 0 0 0 0,1 2 0 0 0,0-2 11 0 0,0 1 0 0 0,0-1 0 0 0,1 1 0 0 0,-1-1 0 0 0,0 0 0 0 0,1 0 0 0 0,-1 0 0 0 0,1 0 0 0 0,-1 0 0 0 0,4 0 0 0 0,7 1 60 0 0,-1-1 0 0 0,0 0 0 0 0,1-1 0 0 0,19-2 0 0 0,48-10 226 0 0,-5-9-67 0 0,-58 15-563 0 0,1 1 1 0 0,0 0 0 0 0,0 1 0 0 0,19-1 0 0 0,-21 6-1578 0 0,-6 2-2498 0 0,0 2-1522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0,'0'0'794'0'0,"-1"0"-652"0"0,-7 0 2633 0 0,8 2-1243 0 0,1 8-1084 0 0,0-1-1 0 0,0 1 1 0 0,1-1 0 0 0,0 1 0 0 0,1-1-1 0 0,0 0 1 0 0,0 1 0 0 0,6 9-1 0 0,4 5 333 0 0,28 39-1 0 0,-29-47-590 0 0,0-1 1 0 0,2 0-1 0 0,0 0 0 0 0,1-2 0 0 0,16 13 1 0 0,-19-17-163 0 0,0-1 0 0 0,0 0 0 0 0,1-1 0 0 0,0-1 1 0 0,0 0-1 0 0,1 0 0 0 0,23 5 0 0 0,-30-10-79 0 0,-6-1-189 0 0,1 0 1 0 0,0 0 0 0 0,-1 0 0 0 0,1 0-1 0 0,-1 1 1 0 0,1-1 0 0 0,-1 0 0 0 0,3 2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47 3223 0 0,'4'-21'314'0'0,"-6"17"-217"0"0,0 3 106 0 0,1-1 178 0 0,0 1 1 0 0,0-1-1 0 0,-1 1 1 0 0,1-1-1 0 0,0 1 1 0 0,-1 0-1 0 0,1 0 1 0 0,-1-1-1 0 0,1 1 1 0 0,-1 0-1 0 0,0 0 1 0 0,1 0-1 0 0,-1 1 1 0 0,0-1-1 0 0,0 0 1 0 0,0 1-1 0 0,0-1 1 0 0,1 1-1 0 0,-1 0 1 0 0,0-1-1 0 0,0 1 1 0 0,0 0-1 0 0,0 0 1 0 0,0 0-1 0 0,0 0 1 0 0,-3 1-1 0 0,2 0-166 0 0,-1 0-1 0 0,1-1 1 0 0,-1 1 0 0 0,1 1-1 0 0,-1-1 1 0 0,1 0 0 0 0,0 1-1 0 0,0 0 1 0 0,0-1-1 0 0,0 1 1 0 0,0 1 0 0 0,0-1-1 0 0,-4 5 1 0 0,2-1-34 0 0,0 1 0 0 0,1 0-1 0 0,0 1 1 0 0,0-1 0 0 0,-4 13 0 0 0,-12 43 230 0 0,13-38-283 0 0,-72 274 1063 0 0,18-69-29 0 0,-74 214-18 0 0,131-435-1152 0 0,1 0-7 0 0,0 1 1 0 0,0-1-1 0 0,0 1 0 0 0,1-1 1 0 0,-1 16-1 0 0,3-25-48 0 0,0 1-1 0 0,0-1 0 0 0,0 1 1 0 0,0-1-1 0 0,1 1 1 0 0,-1-1-1 0 0,0 1 1 0 0,0-1-1 0 0,0 1 0 0 0,0-1 1 0 0,0 0-1 0 0,1 1 1 0 0,-1-1-1 0 0,0 1 1 0 0,0-1-1 0 0,1 0 0 0 0,-1 1 1 0 0,0-1-1 0 0,0 0 1 0 0,1 1-1 0 0,-1-1 0 0 0,1 0 1 0 0,-1 1-1 0 0,0-1 1 0 0,1 0-1 0 0,-1 0 1 0 0,1 1-1 0 0,-1-1 0 0 0,0 0 1 0 0,1 0-1 0 0,-1 0 1 0 0,1 0-1 0 0,-1 0 1 0 0,1 1-1 0 0,-1-1 0 0 0,1 0 1 0 0,-1 0-1 0 0,0 0 1 0 0,1 0-1 0 0,0-1 1 0 0,9 0-1275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33 116 5983 0 0,'-2'1'464'0'0,"-4"3"58"0"0,-9 7-889 0 0,6-8 7475 0 0,16 5-6028 0 0,-5-6-980 0 0,0-1 1 0 0,0 0-1 0 0,0 0 1 0 0,0 0-1 0 0,0-1 1 0 0,0 1-1 0 0,0 0 0 0 0,1-1 1 0 0,-1 1-1 0 0,0-1 1 0 0,0 0-1 0 0,0 0 1 0 0,4 0-1 0 0,31-4 820 0 0,-25 2-645 0 0,69-10 1050 0 0,221-23 1230 0 0,-221 37-2446 0 0,-55-1-149 0 0,43-2 1 0 0,-58 0-303 0 0,0-1 0 0 0,0 0 1 0 0,0 0-1 0 0,-1-2 0 0 0,1 1 1 0 0,-1-1-1 0 0,0-1 0 0 0,0 0 1 0 0,0 0-1 0 0,-1-1 1 0 0,0 0-1 0 0,17-15 0 0 0,-13 4-3956 0 0,-1 0-1136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 10135 0 0,'-2'-13'6503'0'0,"12"18"-5630"0"0,-8-4-824 0 0,0 0 0 0 0,0 0 0 0 0,-1 0 0 0 0,1 0-1 0 0,-1 1 1 0 0,1-1 0 0 0,-1 1 0 0 0,1-1 0 0 0,-1 1-1 0 0,0-1 1 0 0,0 1 0 0 0,0 0 0 0 0,0-1 0 0 0,2 5 0 0 0,6 26 482 0 0,-8-23-422 0 0,0 0-1 0 0,-1 0 1 0 0,0 1-1 0 0,0-1 1 0 0,-1 0 0 0 0,-1 0-1 0 0,-3 15 1 0 0,-24 64 411 0 0,17-55-398 0 0,-69 215 231 0 0,78-241-344 0 0,1 1 0 0 0,0 0 0 0 0,0 0 0 0 0,1 0 0 0 0,0 0 0 0 0,1 0 0 0 0,0 10 0 0 0,3-3-384 0 0,0-11 92 0 0,-2-4 68 0 0,0 2-733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1839 0 0,'0'0'416'0'0,"9"-2"2715"0"0,9-2-1758 0 0,1 1-1 0 0,-1 1 1 0 0,1 0-1 0 0,20 1 1 0 0,-34 2-1205 0 0,0-1 1 0 0,0 1-1 0 0,0-1 0 0 0,-1 1 0 0 0,1 1 1 0 0,0-1-1 0 0,0 1 0 0 0,-1 0 1 0 0,1 0-1 0 0,-1 0 0 0 0,1 1 1 0 0,-1-1-1 0 0,0 1 0 0 0,0 0 0 0 0,0 0 1 0 0,0 1-1 0 0,-1-1 0 0 0,1 1 1 0 0,-1 0-1 0 0,4 5 0 0 0,70 135 3042 0 0,-56-100-2331 0 0,2-1 0 0 0,40 56 0 0 0,-46-76-637 0 0,1-2 0 0 0,0 0 0 0 0,35 30-1 0 0,-46-46-224 0 0,0 1 0 0 0,0-1 0 0 0,1 0 0 0 0,0-1 0 0 0,0 1 0 0 0,0-2 0 0 0,0 1 0 0 0,1-1 0 0 0,-1 0 0 0 0,1-1 0 0 0,0 0 0 0 0,-1 0 0 0 0,1-1 0 0 0,0 0 0 0 0,11-1 0 0 0,-17 0-112 0 0,-1 0 0 0 0,1-1 0 0 0,-1 1 0 0 0,0-1 1 0 0,1 0-1 0 0,-1 1 0 0 0,0-1 0 0 0,1 0 0 0 0,-1 0 1 0 0,0 0-1 0 0,0-1 0 0 0,0 1 0 0 0,0 0 1 0 0,0-1-1 0 0,2-2 0 0 0,-2 2-217 0 0,-1 1 0 0 0,1-1 0 0 0,-1 0 0 0 0,0 0 0 0 0,0 0 0 0 0,0 0 0 0 0,0 0 0 0 0,0 0 0 0 0,-1 0 0 0 0,1 0 1 0 0,0-4-1 0 0,1-12-1604 0 0,-2 15-18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49 6447 0 0,'0'0'499'0'0,"-8"5"-59"0"0,7-3 150 0 0,-1-1-1 0 0,0 1 1 0 0,1-1 0 0 0,-1 1 0 0 0,1-1-1 0 0,0 1 1 0 0,-1 0 0 0 0,1 0-1 0 0,0 0 1 0 0,0 0 0 0 0,-1 4-1 0 0,2-5-503 0 0,0 0-1 0 0,0-1 1 0 0,0 1-1 0 0,0 0 0 0 0,0 0 1 0 0,0 0-1 0 0,0 0 0 0 0,0 0 1 0 0,1 0-1 0 0,-1-1 0 0 0,0 1 1 0 0,1 0-1 0 0,-1 0 0 0 0,1 0 1 0 0,-1-1-1 0 0,1 1 1 0 0,-1 0-1 0 0,1-1 0 0 0,-1 1 1 0 0,1 0-1 0 0,0-1 0 0 0,-1 1 1 0 0,1-1-1 0 0,0 1 0 0 0,-1-1 1 0 0,1 1-1 0 0,0-1 0 0 0,0 1 1 0 0,0-1-1 0 0,-1 0 1 0 0,1 1-1 0 0,1-1 0 0 0,3 2 35 0 0,-1-1-1 0 0,0 0 1 0 0,1 0-1 0 0,-1 0 1 0 0,1-1 0 0 0,-1 1-1 0 0,1-1 1 0 0,7-1-1 0 0,38-6 465 0 0,-31 3-364 0 0,29-4-73 0 0,52-16-1 0 0,-79 17-417 0 0,0-1 0 0 0,0 0 0 0 0,-1-2 0 0 0,32-19 0 0 0,-50 28 189 0 0,-5 1-210 0 0,-8 2 206 0 0,-1 1-1 0 0,1 0 0 0 0,0 0 1 0 0,-1 2-1 0 0,2-1 1 0 0,-15 9-1 0 0,-61 40 494 0 0,82-49-402 0 0,-403 296 2392 0 0,379-278-2153 0 0,-26 27 0 0 0,46-41-192 0 0,1-1 0 0 0,0 2 1 0 0,1-1-1 0 0,0 1 0 0 0,0-1 1 0 0,1 1-1 0 0,0 1 0 0 0,-4 11 1 0 0,9-20-31 0 0,-1 0 1 0 0,1 0 0 0 0,0 0 0 0 0,-1 0 0 0 0,1 1-1 0 0,0-1 1 0 0,0 0 0 0 0,0 0 0 0 0,0 0 0 0 0,0 0 0 0 0,0 0-1 0 0,1 0 1 0 0,-1 0 0 0 0,0 1 0 0 0,0-1 0 0 0,1 0 0 0 0,-1 0-1 0 0,1 0 1 0 0,-1 0 0 0 0,1 0 0 0 0,0 1 0 0 0,1 0 16 0 0,0 0 0 0 0,-1-1 1 0 0,1 1-1 0 0,0-1 1 0 0,0 0-1 0 0,0 1 1 0 0,0-1-1 0 0,0 0 0 0 0,4 2 1 0 0,4 0 76 0 0,-1 0 1 0 0,1-1 0 0 0,19 2-1 0 0,2-2-368 0 0,0-1 0 0 0,61-7 0 0 0,-51 1-408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55 9671 0 0,'17'-38'1203'0'0,"-16"37"-320"0"0,-1-9 4518 0 0,-1 9-5383 0 0,0 1 0 0 0,0-1-1 0 0,0 0 1 0 0,0 1 0 0 0,-1-1 0 0 0,1 1 0 0 0,0-1 0 0 0,0 1 0 0 0,0 0-1 0 0,-1-1 1 0 0,1 1 0 0 0,0 0 0 0 0,-1 0 0 0 0,1 0 0 0 0,0 0-1 0 0,0 0 1 0 0,-1 0 0 0 0,1 0 0 0 0,0 1 0 0 0,-3 0 0 0 0,1 0 35 0 0,1 0 0 0 0,-1 0 0 0 0,0 1 1 0 0,0 0-1 0 0,0-1 0 0 0,1 1 0 0 0,-1 0 0 0 0,-2 3 1 0 0,-3 4 92 0 0,0 0 1 0 0,0 0 0 0 0,-9 16 0 0 0,-92 125 5 0 0,75-109-81 0 0,2 3 1 0 0,2 0-1 0 0,-26 51 1 0 0,4-3 76 0 0,20-40-970 0 0,26-39-751 0 0,3-7-2300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14711 0 0,'0'0'1335'0'0,"-1"2"-1096"0"0,0 0-156 0 0,-1 1 0 0 0,1-1 1 0 0,0 0-1 0 0,0 1 0 0 0,0-1 1 0 0,0 1-1 0 0,1 0 0 0 0,-1-1 1 0 0,1 1-1 0 0,-1-1 0 0 0,1 1 1 0 0,0 0-1 0 0,0-1 0 0 0,0 1 1 0 0,0 0-1 0 0,1-1 0 0 0,-1 1 1 0 0,1 0-1 0 0,0-1 0 0 0,0 1 1 0 0,1 3-1 0 0,2 4 134 0 0,0-1 0 0 0,1-1 1 0 0,0 1-1 0 0,0-1 0 0 0,9 10 0 0 0,36 37 625 0 0,-8-10-330 0 0,-11-4-528 0 0,-2 1 0 0 0,34 62 0 0 0,-63-102-100 0 0,14 19-315 0 0,-13-20 222 0 0,0 0-1 0 0,0 0 1 0 0,0-1-1 0 0,0 1 1 0 0,0 0-1 0 0,0 0 0 0 0,0-1 1 0 0,0 1-1 0 0,0 0 1 0 0,1-1-1 0 0,-1 1 1 0 0,0-1-1 0 0,0 0 1 0 0,1 1-1 0 0,-1-1 1 0 0,0 0-1 0 0,2 1 1 0 0,8-3-1433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2303 0 0,'-2'1'8819'0'0,"-1"4"-7872"0"0,0-1 0 0 0,0 1 0 0 0,1 0 1 0 0,-3 6-1 0 0,-13 44 145 0 0,11-29-492 0 0,-3 7-190 0 0,-86 263 2293 0 0,-18-7-1487 0 0,-114 150-792 0 0,147-309-360 0 0,72-109-165 0 0,9-20 11 0 0,2-1-232 0 0,4-3-239 0 0,1 0-1 0 0,-1-1 1 0 0,0 1 0 0 0,0-1 0 0 0,0-1 0 0 0,0 1-1 0 0,8-9 1 0 0,-4 4 74 0 0,30-28-1399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50 5527 0 0,'0'0'250'0'0,"-1"-1"-2"0"0,-12-17 118 0 0,12 17 86 0 0,0 0 1 0 0,0-1 0 0 0,0 1 0 0 0,1 0 0 0 0,-1-1 0 0 0,1 1 0 0 0,-1-1 0 0 0,1 1-1 0 0,-1-4 2605 0 0,4-2 1962 0 0,2 5-4856 0 0,1 1 0 0 0,-1-1 0 0 0,0 2 0 0 0,0-1 0 0 0,1 0 0 0 0,-1 1 0 0 0,0 0 0 0 0,1 0 0 0 0,-1 1 0 0 0,0-1 0 0 0,1 1 0 0 0,-1 1 0 0 0,0-1 0 0 0,0 1 0 0 0,0-1 0 0 0,0 1 0 0 0,8 5 1 0 0,-12-6-159 0 0,1 0 1 0 0,-1 0 0 0 0,1 0 0 0 0,-1 0-1 0 0,0 1 1 0 0,0-1 0 0 0,0 0 0 0 0,0 1 0 0 0,0-1-1 0 0,0 1 1 0 0,0-1 0 0 0,0 1 0 0 0,0-1 0 0 0,-1 1-1 0 0,1 0 1 0 0,0-1 0 0 0,-1 1 0 0 0,0 0 0 0 0,1 0-1 0 0,-1-1 1 0 0,0 1 0 0 0,0 0 0 0 0,0 0 0 0 0,0-1-1 0 0,0 1 1 0 0,-1 3 0 0 0,-1 2 4 0 0,0 1 0 0 0,0 0 0 0 0,0-1 0 0 0,-6 10 0 0 0,7-15-1 0 0,-6 13 5 0 0,-1 0 0 0 0,-1 0 0 0 0,-1-1 0 0 0,0 0-1 0 0,-17 18 1 0 0,-67 57 93 0 0,45-46-86 0 0,43-36-4 0 0,0-1 0 0 0,1 1 0 0 0,-1 0 0 0 0,-4 9 0 0 0,9-13 47 0 0,1 4 3 0 0,1-6-62 0 0,-1 0 1 0 0,1 0-1 0 0,-1 0 0 0 0,1 0 0 0 0,0 0 0 0 0,-1 0 1 0 0,1-1-1 0 0,0 1 0 0 0,-1 0 0 0 0,1-1 0 0 0,0 1 1 0 0,0 0-1 0 0,0-1 0 0 0,0 1 0 0 0,-1-1 0 0 0,1 1 1 0 0,0-1-1 0 0,0 0 0 0 0,2 1 0 0 0,-1 0 8 0 0,3 1 1 0 0,0-1 0 0 0,1 1 0 0 0,-1-1 0 0 0,1 0 0 0 0,-1-1 0 0 0,1 1 0 0 0,-1-1 0 0 0,7 0 0 0 0,48-8 159 0 0,-32 4-141 0 0,148-8-6442 0 0,-147 12-532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14191 0 0,'-2'0'50'0'0,"1"0"0"0"0,-1 0 0 0 0,1-1 0 0 0,-1 1-1 0 0,1 0 1 0 0,-1 0 0 0 0,1 1 0 0 0,-1-1 0 0 0,1 0-1 0 0,-1 0 1 0 0,1 1 0 0 0,-1-1 0 0 0,1 1 0 0 0,0-1-1 0 0,-1 1 1 0 0,1-1 0 0 0,0 1 0 0 0,-1 0 0 0 0,1 0-1 0 0,0 0 1 0 0,0 0 0 0 0,0 0 0 0 0,0 0 0 0 0,-1 0-1 0 0,2 0 1 0 0,-1 0 0 0 0,0 0 0 0 0,0 1 0 0 0,0-1-1 0 0,-1 3 1 0 0,0 2-4 0 0,-1 1 0 0 0,1 0 0 0 0,1 0 0 0 0,-1 0 0 0 0,1 0 0 0 0,1 0 0 0 0,-1 9 0 0 0,5 51 342 0 0,0-34-196 0 0,1 1-1 0 0,2-1 0 0 0,2 0 1 0 0,0 0-1 0 0,3-1 0 0 0,15 31 1 0 0,-9-27 180 0 0,2 0 1 0 0,2-2 0 0 0,1 0 0 0 0,46 52 0 0 0,-50-66-140 0 0,-1 2-1 0 0,-1 0 0 0 0,-1 2 1 0 0,22 42-1 0 0,-33-56-197 0 0,0 1 0 0 0,-1-1 0 0 0,0 1 0 0 0,-1 0 0 0 0,0 0 0 0 0,-1 1 0 0 0,0-1 0 0 0,-1 1 0 0 0,0-1 0 0 0,-1 1 0 0 0,0-1 0 0 0,-1 1 0 0 0,0-1 0 0 0,-4 15 0 0 0,0-11-12 0 0,0 0 0 0 0,-1-1 1 0 0,0 0-1 0 0,-1 0 0 0 0,-1 0 0 0 0,0-1 1 0 0,-1 0-1 0 0,0-1 0 0 0,-1 0 0 0 0,-13 12 1 0 0,-12 8 211 0 0,-77 54 0 0 0,-17 15 141 0 0,126-99-418 0 0,1-1-22 0 0,0 1 0 0 0,1-1 0 0 0,-1 0 1 0 0,1 1-1 0 0,0-1 0 0 0,-1 1 0 0 0,1-1 0 0 0,0 1 0 0 0,-2 2 0 0 0,18-1-2805 0 0,2-4 1158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340 502 9215 0 0,'0'0'8215'0'0,"-1"1"-7710"0"0,-1 2-376 0 0,-1-1-1 0 0,1 1 1 0 0,0-1-1 0 0,-1 0 1 0 0,1 0 0 0 0,-1 0-1 0 0,0 0 1 0 0,0-1-1 0 0,0 1 1 0 0,0-1-1 0 0,0 0 1 0 0,0 0-1 0 0,0 0 1 0 0,0 0-1 0 0,0 0 1 0 0,-1 0 0 0 0,1-1-1 0 0,0 0 1 0 0,-7 0-1 0 0,-8 0 265 0 0,0 0 0 0 0,-22-5 0 0 0,39 5-383 0 0,-22-3 225 0 0,0-1 0 0 0,-32-10 0 0 0,48 12-198 0 0,1 0 0 0 0,0 0 0 0 0,0-1 1 0 0,0 0-1 0 0,0 0 0 0 0,0-1 0 0 0,1 0 0 0 0,-1 0 1 0 0,1 0-1 0 0,0 0 0 0 0,0-1 0 0 0,1 0 0 0 0,-6-7 1 0 0,8 9-23 0 0,0-1 0 0 0,0 0 1 0 0,1 0-1 0 0,-1 0 0 0 0,1 0 1 0 0,0-1-1 0 0,0 1 1 0 0,0 0-1 0 0,1 0 0 0 0,0-1 1 0 0,0 1-1 0 0,0 0 1 0 0,0 0-1 0 0,0-1 0 0 0,1 1 1 0 0,0 0-1 0 0,0 0 1 0 0,0 0-1 0 0,0-1 0 0 0,1 1 1 0 0,2-4-1 0 0,4-9-18 0 0,1 1-1 0 0,1 0 0 0 0,17-22 1 0 0,-22 31-7 0 0,12-14-150 0 0,1 0 0 0 0,0 2 0 0 0,2 0 0 0 0,0 1 1 0 0,1 1-1 0 0,0 1 0 0 0,31-17 0 0 0,-23 17 41 0 0,1 1 0 0 0,1 1 0 0 0,0 2 0 0 0,1 1 0 0 0,48-10 0 0 0,-69 19 155 0 0,0 1 1 0 0,0-1 0 0 0,1 2-1 0 0,-1 0 1 0 0,0 0 0 0 0,19 3-1 0 0,-27-3-3 0 0,0 1 0 0 0,0 0-1 0 0,1-1 1 0 0,-1 1 0 0 0,0 0 0 0 0,0 1-1 0 0,0-1 1 0 0,-1 0 0 0 0,1 1 0 0 0,0 0-1 0 0,0 0 1 0 0,-1 0 0 0 0,1 0 0 0 0,-1 0-1 0 0,0 0 1 0 0,1 0 0 0 0,-1 1 0 0 0,0-1-1 0 0,-1 1 1 0 0,1 0 0 0 0,0-1 0 0 0,-1 1-1 0 0,1 0 1 0 0,-1 0 0 0 0,0 0 0 0 0,0 0-1 0 0,1 3 1 0 0,-1 3 49 0 0,-1 0 0 0 0,1 0 1 0 0,-2 0-1 0 0,1-1 0 0 0,-1 1 0 0 0,0 0 0 0 0,-1-1 1 0 0,-5 18-1 0 0,-2-1 96 0 0,-20 39 0 0 0,19-45-153 0 0,-1 0 0 0 0,0 0-1 0 0,-2-1 1 0 0,0-1 0 0 0,-1 0 0 0 0,0-1 0 0 0,-19 16-1 0 0,24-24-139 0 0,0-1-1 0 0,-1 0 0 0 0,0 0 0 0 0,0-1 1 0 0,-1 0-1 0 0,0-1 0 0 0,0 0 1 0 0,0-1-1 0 0,0 0 0 0 0,-1-1 1 0 0,0 0-1 0 0,0-1 0 0 0,0 0 1 0 0,-17 0-1 0 0,23-2-190 0 0,0-1 1 0 0,0 1-1 0 0,-1-1 1 0 0,-10-3-1 0 0,14 3-614 0 0,-1-1-1 0 0,0 1 0 0 0,1-1 0 0 0,-1 0 1 0 0,-3-2-1 0 0,-9-10-5506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12895 0 0,'0'0'998'0'0,"-2"0"-657"0"0,-4 0-131 0 0,1 1 0 0 0,-1 0 1 0 0,0 0-1 0 0,1 1 0 0 0,-1 0 1 0 0,1 0-1 0 0,0 0 0 0 0,-1 1 0 0 0,-7 4 1 0 0,-3 4 386 0 0,-26 20 0 0 0,24-15-519 0 0,1 1 0 0 0,1 1-1 0 0,0 1 1 0 0,-22 34 0 0 0,15-16 169 0 0,-31 70 0 0 0,3 24 631 0 0,-39 160 0 0 0,45-137-689 0 0,25-79-150 0 0,11-39-13 0 0,-2 0 0 0 0,-1-1 1 0 0,-30 61-1 0 0,39-91-152 0 0,0 0 0 0 0,0 0-1 0 0,-8 6 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16759 0 0,'-1'2'763'0'0,"0"10"-555"0"0,-1 0 1 0 0,2 0 0 0 0,0 0-1 0 0,0 0 1 0 0,1 0-1 0 0,0 0 1 0 0,1 0-1 0 0,1 0 1 0 0,0-1-1 0 0,0 1 1 0 0,1-1 0 0 0,1 0-1 0 0,0 0 1 0 0,0 0-1 0 0,1-1 1 0 0,0 0-1 0 0,1 0 1 0 0,0 0-1 0 0,1-1 1 0 0,0 0-1 0 0,0 0 1 0 0,1-1 0 0 0,10 8-1 0 0,6 0 129 0 0,1 0 0 0 0,1-2 0 0 0,0 0-1 0 0,1-2 1 0 0,0-2 0 0 0,1 0 0 0 0,0-2 0 0 0,0-1-1 0 0,54 6 1 0 0,-51-8-457 0 0,52 3 388 0 0,-76-8-621 0 0,0 0-1 0 0,0 0 1 0 0,0-1-1 0 0,0-1 1 0 0,0 1-1 0 0,0-1 1 0 0,0 0-1 0 0,8-4 1 0 0,-13 5-39 0 0,-1-1 1 0 0,0 1-1 0 0,0 0 1 0 0,1 0 0 0 0,-1-1-1 0 0,0 1 1 0 0,-1-1-1 0 0,1 0 1 0 0,0 0-1 0 0,0 0 1 0 0,-1 1-1 0 0,1-1 1 0 0,-1-1 0 0 0,1 1-1 0 0,-1 0 1 0 0,1-4-1 0 0,2-6-5720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17191 0 0,'-11'7'332'0'0,"0"0"-1"0"0,0 0 0 0 0,1 1 1 0 0,0 0-1 0 0,-11 12 1 0 0,-42 51-257 0 0,49-54 349 0 0,-128 152 2152 0 0,113-136-2025 0 0,-36 54 0 0 0,56-73-441 0 0,0 0 1 0 0,2 0-1 0 0,-1 1 0 0 0,2 0 0 0 0,0 0 1 0 0,1 1-1 0 0,-4 19 0 0 0,9-32-163 0 0,-1-1-1 0 0,0 1 1 0 0,1 0-1 0 0,0-1 1 0 0,-1 1-1 0 0,1 0 1 0 0,0-1 0 0 0,0 1-1 0 0,1 0 1 0 0,-1-1-1 0 0,1 1 1 0 0,-1-1-1 0 0,1 1 1 0 0,0 0-1 0 0,0-1 1 0 0,0 1-1 0 0,0-1 1 0 0,0 0 0 0 0,1 1-1 0 0,-1-1 1 0 0,4 4-1 0 0,8 2-1282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335 429 12695 0 0,'0'0'2042'0'0,"-9"2"-538"0"0,-4-2-933 0 0,1-1 0 0 0,0 0 0 0 0,0-1 0 0 0,0 0 0 0 0,0-1 0 0 0,0 0 0 0 0,-17-8 0 0 0,8 3-513 0 0,1-1 0 0 0,0-1 1 0 0,0-1-1 0 0,1-1 1 0 0,-23-17-1 0 0,25 16-58 0 0,11 8 0 0 0,-1 0 0 0 0,1 0 0 0 0,0-1 0 0 0,-7-8 0 0 0,11 12 0 0 0,1-1 0 0 0,-1 0 0 0 0,0 1 0 0 0,1-1 0 0 0,0 0 0 0 0,0 0 0 0 0,0 0 0 0 0,0 0 0 0 0,0 0 0 0 0,0-1 0 0 0,1 1 0 0 0,0 0 0 0 0,-1 0 0 0 0,2-6 0 0 0,-1 3-44 0 0,1 0 1 0 0,1 0-1 0 0,-1 1 0 0 0,1-1 0 0 0,0 0 0 0 0,0 1 1 0 0,1 0-1 0 0,-1-1 0 0 0,1 1 0 0 0,0 0 1 0 0,1 0-1 0 0,-1 1 0 0 0,1-1 0 0 0,0 1 0 0 0,0-1 1 0 0,1 1-1 0 0,6-5 0 0 0,6-3-173 0 0,0 1 0 0 0,0 0 0 0 0,33-13 0 0 0,-13 9 178 0 0,1 1 0 0 0,0 3 1 0 0,1 1-1 0 0,0 1 0 0 0,1 3 0 0 0,45-2 0 0 0,-65 6 27 0 0,0 2-1 0 0,22 2 1 0 0,-37-2 11 0 0,1 1 1 0 0,-1 0 0 0 0,1 0-1 0 0,-1 1 1 0 0,0-1-1 0 0,0 1 1 0 0,0 0 0 0 0,0 1-1 0 0,0-1 1 0 0,0 1-1 0 0,0 0 1 0 0,6 6 0 0 0,-9-7 16 0 0,0 1 0 0 0,0-1 0 0 0,0 1 0 0 0,0-1 0 0 0,-1 1 0 0 0,1 0 0 0 0,-1 0 0 0 0,0 0 0 0 0,0 0 0 0 0,0 0 0 0 0,0 0 1 0 0,0 0-1 0 0,-1 0 0 0 0,0 0 0 0 0,1 0 0 0 0,-1 1 0 0 0,0-1 0 0 0,0 0 0 0 0,-1 0 0 0 0,1 0 0 0 0,-1 0 0 0 0,1 0 1 0 0,-1 0-1 0 0,-2 5 0 0 0,-1 4 83 0 0,-2 1 0 0 0,1-1 1 0 0,-2 0-1 0 0,-9 15 0 0 0,-9 8 59 0 0,-1-1 0 0 0,-2-1 0 0 0,-2-2 0 0 0,0 0 0 0 0,-2-2 0 0 0,-1-2 0 0 0,-58 37 0 0 0,80-57-359 0 0,0-1 1 0 0,0 0-1 0 0,0-1 0 0 0,-23 7 0 0 0,9-6-947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83 7055 0 0,'24'-16'404'0'0,"0"0"0"0"0,48-22 0 0 0,-40 25 3728 0 0,-34 14-3822 0 0,-33 15 161 0 0,1 2 0 0 0,0 1 0 0 0,-33 26 0 0 0,-86 83-138 0 0,-25 18-182 0 0,123-104-149 0 0,20-14 12 0 0,2 1 0 0 0,-31 34 0 0 0,49-45 11 0 0,0 0 0 0 0,1 1 0 0 0,0 1 0 0 0,2 0 0 0 0,-16 33 0 0 0,26-47-12 0 0,0-1-1 0 0,0 0 0 0 0,1 0 1 0 0,0 1-1 0 0,0-1 0 0 0,0 0 1 0 0,0 1-1 0 0,1-1 0 0 0,0 1 1 0 0,0-1-1 0 0,0 1 0 0 0,1-1 1 0 0,0 1-1 0 0,0-1 0 0 0,2 6 1 0 0,0-3 66 0 0,0-1 1 0 0,1 0 0 0 0,0 0-1 0 0,0 0 1 0 0,0 0-1 0 0,1-1 1 0 0,0 0-1 0 0,0 0 1 0 0,11 9 0 0 0,-9-9-2 0 0,1 0 1 0 0,-1 0-1 0 0,1-1 1 0 0,1-1-1 0 0,-1 1 1 0 0,1-2-1 0 0,-1 1 1 0 0,1-1-1 0 0,12 3 1 0 0,9 0 116 0 0,46 4 0 0 0,-54-8-110 0 0,8 0 32 0 0,36-2 1 0 0,-26-1-489 0 0,-28 3-445 0 0,-9-1 633 0 0,-1-1-401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12 8751 0 0,'0'0'399'0'0,"0"-2"-4"0"0,0 2-392 0 0,0 0 1 0 0,0 0 0 0 0,1-1-1 0 0,-1 1 1 0 0,0 0 0 0 0,0 0-1 0 0,0-1 1 0 0,0 1 0 0 0,0 0-1 0 0,0-1 1 0 0,0 1 0 0 0,0 0-1 0 0,0-1 1 0 0,0 1 0 0 0,0 0-1 0 0,0 0 1 0 0,0-1 0 0 0,0 1-1 0 0,0 0 1 0 0,-1-1 0 0 0,1 1-1 0 0,0 0 1 0 0,0 0-1 0 0,0-1 1 0 0,0 1 0 0 0,-1 0-1 0 0,1 0 1 0 0,0-1 0 0 0,0 1-1 0 0,0 0 1 0 0,-1 0 0 0 0,1 0-1 0 0,0-1 1 0 0,0 1 0 0 0,-1 0-1 0 0,1 0 1 0 0,0 0 0 0 0,0 0-1 0 0,-1 0 1 0 0,1-1 0 0 0,0 1-1 0 0,-1 0 1 0 0,1 0 0 0 0,-1 0-1 0 0,-10 2 197 0 0,11-2-143 0 0,-8 2 569 0 0,0 1-1 0 0,1 0 1 0 0,-1 1-1 0 0,1 0 1 0 0,0 0-1 0 0,0 0 1 0 0,-6 6-1 0 0,-44 42 1694 0 0,43-39-2227 0 0,-28 29 74 0 0,3 1 1 0 0,2 2 0 0 0,1 1 0 0 0,3 2 0 0 0,1 1 0 0 0,-26 58 0 0 0,26-41 35 0 0,4 0 1 0 0,2 2 0 0 0,3 0-1 0 0,4 2 1 0 0,-14 90 0 0 0,29-132-54 0 0,0 48 1 0 0,4-65-513 0 0,1 0 0 0 0,0 1 0 0 0,1-1 0 0 0,0 0 0 0 0,0 0 0 0 0,1 0 1 0 0,6 12-1 0 0,-4-15-5887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13935 0 0,'0'0'638'0'0,"0"3"-14"0"0,2 15-163 0 0,1 1 0 0 0,0-1 1 0 0,1 0-1 0 0,1 0 1 0 0,1 0-1 0 0,1-1 1 0 0,0 1-1 0 0,1-2 1 0 0,1 1-1 0 0,1-1 0 0 0,13 17 1 0 0,-9-16-196 0 0,2 0 0 0 0,-1-1 1 0 0,33 25-1 0 0,-40-35-351 0 0,0 0-1 0 0,0-1 1 0 0,0 0-1 0 0,1-1 1 0 0,0 1-1 0 0,0-2 1 0 0,0 1 0 0 0,1-1-1 0 0,-1-1 1 0 0,1 0-1 0 0,12 1 1 0 0,-5-3-1192 0 0,-2-3-69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94 6447 0 0,'0'0'499'0'0,"-2"1"-328"0"0,-1 0 174 0 0,-1 0 1 0 0,1 0-1 0 0,-1 1 1 0 0,1-1-1 0 0,0 1 1 0 0,0 0-1 0 0,0 0 0 0 0,0 0 1 0 0,0 1-1 0 0,0-1 1 0 0,0 1-1 0 0,1-1 1 0 0,-1 1-1 0 0,1 0 1 0 0,-3 5-1 0 0,-5 8 1555 0 0,-15 30-1 0 0,20-36-1611 0 0,-32 69 2295 0 0,-31 100 0 0 0,-13 89-923 0 0,77-254-1575 0 0,-183 532-8 0 0,185-542-424 0 0,1-1-345 0 0</inkml:trace>
  <inkml:trace contextRef="#ctx0" brushRef="#br0" timeOffset="1">1242 59 16095 0 0,'0'0'1460'0'0,"2"0"-1084"0"0,42-3 1321 0 0,0-1 1 0 0,64-16-1 0 0,25-3-716 0 0,-111 21-1158 0 0,44-5 699 0 0,-58 7-1047 0 0,0 0-1 0 0,-1 0 1 0 0,1 1 0 0 0,0 0 0 0 0,14 4 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13359 0 0,'2'-1'7163'0'0,"14"-6"-5827"0"0,-1 1 0 0 0,23-5 0 0 0,5-2-703 0 0,181-55-2453 0 0,-195 60 524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 12095 0 0,'0'0'5984'0'0,"-1"2"-5377"0"0,-34 26 404 0 0,26-21-947 0 0,1-1-1 0 0,0 1 1 0 0,0 0 0 0 0,1 1 0 0 0,-9 10-1 0 0,11-10-17 0 0,-1 0-1 0 0,1 1 0 0 0,1-1 1 0 0,-1 1-1 0 0,2 0 0 0 0,-1 0 1 0 0,1 0-1 0 0,-2 12 0 0 0,4-19-18 0 0,1 1 1 0 0,0-1-1 0 0,0 0 0 0 0,1 0 0 0 0,-1 0 1 0 0,0 0-1 0 0,1 0 0 0 0,-1 0 0 0 0,1 0 1 0 0,0 0-1 0 0,-1 0 0 0 0,1 0 0 0 0,0-1 1 0 0,0 1-1 0 0,0 0 0 0 0,1 0 0 0 0,-1-1 1 0 0,0 1-1 0 0,1-1 0 0 0,-1 1 0 0 0,1-1 1 0 0,-1 0-1 0 0,1 1 0 0 0,0-1 0 0 0,-1 0 1 0 0,1 0-1 0 0,3 2 0 0 0,2 0 47 0 0,0 0 0 0 0,0-1 0 0 0,0 0 0 0 0,1 0-1 0 0,-1 0 1 0 0,9 0 0 0 0,-2-1-9 0 0,1-1-1 0 0,-1 0 1 0 0,0-1-1 0 0,1-1 0 0 0,-1 0 1 0 0,0-1-1 0 0,0 0 1 0 0,15-7-1 0 0,-27 10-50 0 0,0-1 0 0 0,0 1 0 0 0,0-1-1 0 0,-1 0 1 0 0,1 0 0 0 0,0 0 0 0 0,0 0 0 0 0,-1 0 0 0 0,1 0-1 0 0,-1 0 1 0 0,1-1 0 0 0,-1 1 0 0 0,1 0 0 0 0,-1-1 0 0 0,0 0-1 0 0,1 1 1 0 0,-1-1 0 0 0,0 0 0 0 0,0 1 0 0 0,-1-1 0 0 0,1 0-1 0 0,0 0 1 0 0,0 0 0 0 0,-1 0 0 0 0,1 0 0 0 0,-1 0-1 0 0,0 1 1 0 0,0-1 0 0 0,1 0 0 0 0,-1 0 0 0 0,0 0 0 0 0,-1 0-1 0 0,1 0 1 0 0,0 0 0 0 0,-1-3 0 0 0,-3-5 29 0 0,1 0 0 0 0,-1 1 0 0 0,-1-1 0 0 0,0 1 0 0 0,-10-14-1 0 0,1 1-52 0 0,5 2 22 0 0,4 10-12 0 0,0 1 0 0 0,0 0-1 0 0,-13-17 1 0 0,16 24-61 0 0,0 0 0 0 0,0 0 0 0 0,-1 1 0 0 0,1-1-1 0 0,0 1 1 0 0,0-1 0 0 0,-1 1 0 0 0,1 0 0 0 0,-1-1 0 0 0,1 1 0 0 0,-1 1-1 0 0,0-1 1 0 0,-2 0 0 0 0,4 0-356 0 0,-6 0-368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 5983 0 0,'0'0'4304'0'0,"-18"-3"-1873"0"0,13 3-2329 0 0,0 1 1 0 0,0 0 0 0 0,-1 0-1 0 0,1 0 1 0 0,0 0-1 0 0,1 1 1 0 0,-1 0-1 0 0,0 0 1 0 0,0 0-1 0 0,1 1 1 0 0,0 0-1 0 0,-6 4 1 0 0,-7 6-37 0 0,-26 27 1 0 0,13-10-25 0 0,2-4 95 0 0,1 2 0 0 0,1 1 0 0 0,1 1 0 0 0,-23 37 0 0 0,-182 323 791 0 0,219-367-907 0 0,0 0-1 0 0,2 0 0 0 0,0 1 1 0 0,2 0-1 0 0,0 0 0 0 0,2 1 1 0 0,1 0-1 0 0,1 0 1 0 0,1 0-1 0 0,2 36 0 0 0,1-48-7 0 0,2 1 0 0 0,-1-1-1 0 0,2 0 1 0 0,0 0 0 0 0,0-1 0 0 0,1 1-1 0 0,1-1 1 0 0,0 0 0 0 0,1-1-1 0 0,0 1 1 0 0,1-1 0 0 0,16 18 0 0 0,8 4 56 0 0,1-1 1 0 0,51 36 0 0 0,-81-65-69 0 0,73 53 185 0 0,-42-33-41 0 0,-1 2 0 0 0,-1 1 1 0 0,32 36-1 0 0,-55-53-118 0 0,-1 1 0 0 0,-1 0 0 0 0,0 1-1 0 0,0-1 1 0 0,-1 1 0 0 0,0 1 0 0 0,-1-1 0 0 0,0 1 0 0 0,-1 0-1 0 0,0 0 1 0 0,-1 0 0 0 0,0 1 0 0 0,-1-1 0 0 0,1 22 0 0 0,-4-17 1 0 0,1-1 0 0 0,-2 1 0 0 0,0-1 0 0 0,-1 0 0 0 0,0 1 0 0 0,-2-1 0 0 0,-6 16 0 0 0,2-11 26 0 0,0-1 0 0 0,-2 0 0 0 0,-1-1 0 0 0,-20 28 1 0 0,5-15 242 0 0,-47 47 0 0 0,-38 20 899 0 0,95-84-933 0 0,9-9-193 0 0,0 1 20 0 0,0 0 0 0 0,0 1 0 0 0,1 0 0 0 0,0 0 1 0 0,0 0-1 0 0,-9 17 0 0 0,17-24-105 0 0,-1 0 1 0 0,1 0 0 0 0,0 0-1 0 0,0 0 1 0 0,-1-1-1 0 0,1 1 1 0 0,0 0 0 0 0,0 0-1 0 0,0 0 1 0 0,0-1 0 0 0,0 1-1 0 0,2 0 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 5063 0 0,'0'0'390'0'0,"9"-7"6206"0"0,-12 14-5302 0 0,0 1 0 0 0,-4 14 1 0 0,6-20-1125 0 0,1 1 24 0 0,-1 0-1 0 0,0 0 1 0 0,0 1-1 0 0,1-1 1 0 0,0 0 0 0 0,0 0-1 0 0,0 0 1 0 0,0 1 0 0 0,0-1-1 0 0,1 0 1 0 0,-1 0-1 0 0,1 0 1 0 0,2 6 0 0 0,-1-4-77 0 0,1 0 0 0 0,-1-1 1 0 0,1 1-1 0 0,0-1 0 0 0,0 0 1 0 0,1 1-1 0 0,4 3 0 0 0,-6-6-111 0 0,0 0 1 0 0,0 1-1 0 0,0-1 0 0 0,-1 0 0 0 0,1 1 0 0 0,-1-1 1 0 0,0 0-1 0 0,0 1 0 0 0,0 0 0 0 0,0-1 1 0 0,0 1-1 0 0,0 0 0 0 0,-1-1 0 0 0,1 1 0 0 0,-1 0 1 0 0,0 0-1 0 0,0 0 0 0 0,0-1 0 0 0,0 1 0 0 0,-1 4 1 0 0,-1 3 15 0 0,-1 1 1 0 0,0-1-1 0 0,-1 0 0 0 0,-5 10 1 0 0,0 3-10 0 0,-15 30 6 0 0,16-37-7 0 0,1 0-1 0 0,0 1 0 0 0,-7 28 0 0 0,13-43-5 0 0,1 1-1 0 0,0-1 0 0 0,-1 1 1 0 0,1-1-1 0 0,0 1 1 0 0,0-1-1 0 0,1 1 0 0 0,-1 0 1 0 0,0-1-1 0 0,1 1 1 0 0,0-1-1 0 0,-1 0 0 0 0,1 1 1 0 0,0-1-1 0 0,0 0 1 0 0,1 1-1 0 0,1 2 0 0 0,1 1-188 0 0,1-1 0 0 0,0 0 0 0 0,0 0-1 0 0,11 7 1 0 0,-4-2-903 0 0,-1 0-3411 0 0,0 0-1397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0,'0'0'464'0'0,"1"1"-172"0"0,62 84 5226 0 0,48 34-1820 0 0,-50-56-1924 0 0,85 115 0 0 0,-111-127-1479 0 0,49 92 0 0 0,-79-134-271 0 0,1 0 0 0 0,0-1 1 0 0,0 1-1 0 0,1-2 0 0 0,0 1 1 0 0,13 11-1 0 0,-19-18-19 0 0,0-1-1 0 0,0 1 1 0 0,0 0-1 0 0,0-1 1 0 0,0 1-1 0 0,1 0 0 0 0,-1-1 1 0 0,0 0-1 0 0,0 1 1 0 0,1-1-1 0 0,-1 0 1 0 0,0 1-1 0 0,0-1 1 0 0,1 0-1 0 0,-1 0 1 0 0,0 0-1 0 0,0 0 1 0 0,1 0-1 0 0,-1-1 0 0 0,0 1 1 0 0,1 0-1 0 0,-1 0 1 0 0,0-1-1 0 0,0 1 1 0 0,0-1-1 0 0,1 1 1 0 0,-1-1-1 0 0,2-1 1 0 0,-1 1-145 0 0,0-1 0 0 0,0 0 1 0 0,0 0-1 0 0,0 0 1 0 0,0 0-1 0 0,-1 0 0 0 0,1 0 1 0 0,-1 0-1 0 0,1 0 1 0 0,-1 0-1 0 0,0-1 0 0 0,2-2 1 0 0,0-8-848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6911 0 0,'0'0'528'0'0,"-1"1"-341"0"0,-15 9 816 0 0,0 1-1 0 0,1 1 1 0 0,0 0-1 0 0,1 1 1 0 0,-18 21 0 0 0,3-4-1243 0 0,-71 74 451 0 0,24-25 686 0 0,-88 72 0 0 0,120-116-786 0 0,-1-3 0 0 0,-86 48 1 0 0,130-80-34 0 0,3-1 58 0 0,152-86-2247 0 0,-120 67 1737 0 0,36-19-681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4607 0 0,'0'0'10176'0'0,"3"0"-9781"0"0,10-1 154 0 0,24-4 0 0 0,12-2-179 0 0,-5 2-255 0 0,-35 3-104 0 0,1 1 1 0 0,-1-1-1 0 0,1 2 0 0 0,-1-1 0 0 0,1 2 0 0 0,17 1 0 0 0,-18 3-11 0 0,-8-4 4 0 0,0 0 0 0 0,0 0 0 0 0,0 0-1 0 0,-1 0 1 0 0,1 1 0 0 0,0-1 0 0 0,-1 0 0 0 0,1 0-1 0 0,-1 1 1 0 0,1-1 0 0 0,-1 0 0 0 0,1 1 0 0 0,-1-1 0 0 0,0 1-1 0 0,0-1 1 0 0,0 0 0 0 0,0 1 0 0 0,0-1 0 0 0,0 1-1 0 0,0 1 1 0 0,-1 0 17 0 0,0-1-1 0 0,0 1 0 0 0,0-1 1 0 0,0 1-1 0 0,-1-1 1 0 0,1 1-1 0 0,-1-1 1 0 0,1 0-1 0 0,-4 4 1 0 0,-4 2 80 0 0,1 0-1 0 0,-1-1 1 0 0,-18 12 0 0 0,-10 3 55 0 0,-51 22 0 0 0,76-37-154 0 0,9-5 11 0 0,0 0-1 0 0,0 0 1 0 0,0 0-1 0 0,0-1 0 0 0,0 0 1 0 0,-1 1-1 0 0,1-1 1 0 0,0 0-1 0 0,-1-1 0 0 0,-6 2 1 0 0,12-2-7 0 0,1 0 0 0 0,-1 0 0 0 0,0 1-1 0 0,1-1 1 0 0,-1 1 0 0 0,0-1 0 0 0,0 1 0 0 0,0 0 0 0 0,4 2 0 0 0,21 11-22 0 0,-26-13 16 0 0,24 14-32 0 0,-11-6 18 0 0,0-1-1 0 0,0 0 1 0 0,1-1 0 0 0,0-1 0 0 0,19 6-1 0 0,9-2 15 0 0,-42-10 0 0 0,-1 0 0 0 0,1 0 0 0 0,0 0 0 0 0,0 1 0 0 0,-1-1 0 0 0,1 0 0 0 0,0 0 0 0 0,0 1 0 0 0,-1-1 0 0 0,1 0 0 0 0,0 1 0 0 0,-1-1 0 0 0,1 0 0 0 0,-1 1 0 0 0,1-1 0 0 0,0 1 0 0 0,-1-1 0 0 0,1 2 0 0 0,-1 3 0 0 0,-1-4 0 0 0,1 2 1 0 0,-1 0-1 0 0,0-1 1 0 0,0 1 0 0 0,0 0-1 0 0,0 0 1 0 0,0-1-1 0 0,-1 1 1 0 0,1-1-1 0 0,-1 1 1 0 0,1-1 0 0 0,-1 1-1 0 0,-3 2 1 0 0,-28 25 64 0 0,28-26-52 0 0,-42 38 200 0 0,32-27-144 0 0,-1-1 0 0 0,0 0 0 0 0,-1-1 0 0 0,-32 18 0 0 0,12-10 35 0 0,35-21-172 0 0,13-5-3076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8 5983 0 0,'-4'-7'8374'0'0,"3"7"-8028"0"0,-1 0-186 0 0,0 1 0 0 0,-1-1 0 0 0,1 1 0 0 0,0-1 0 0 0,0 1 0 0 0,0 0 0 0 0,0 0 0 0 0,0 0 0 0 0,0 0 0 0 0,0 0 0 0 0,0 0 0 0 0,-3 3 0 0 0,-23 23 278 0 0,16-15-317 0 0,-17 18-71 0 0,2 1 1 0 0,-46 66-1 0 0,-34 80 159 0 0,62-100-128 0 0,-52 95-15 0 0,-61 97 32 0 0,49-112-28 0 0,43-64-188 0 0,20-26-1088 0 0,45-65 1004 0 0,-1 2-6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8495 0 0,'0'0'766'0'0,"1"3"-628"0"0,8 16 1242 0 0,0 1 0 0 0,11 41 0 0 0,-12-34 155 0 0,16 35 0 0 0,-17-48-1130 0 0,1 0 1 0 0,0 0 0 0 0,1 0-1 0 0,17 19 1 0 0,-19-25-292 0 0,1-1 0 0 0,-1 0 0 0 0,1-1 0 0 0,0 0 0 0 0,0 0 0 0 0,1 0 0 0 0,0-1 0 0 0,13 5 0 0 0,-18-7-103 0 0,-2-2-27 0 0,-1 0 0 0 0,0 0 0 0 0,0-1-1 0 0,1 1 1 0 0,-1 0 0 0 0,0-1 0 0 0,1 1-1 0 0,-1-1 1 0 0,1 0 0 0 0,-1 1 0 0 0,0-1-1 0 0,3 0 1 0 0,-3 1-250 0 0,0-1 153 0 0,-1 0 0 0 0,1 0 0 0 0,-1 0 0 0 0,1 0 0 0 0,-1 1 0 0 0,0-1 0 0 0,1 0 0 0 0,-1 0 0 0 0,1 0 0 0 0,-1 0 0 0 0,1 0 0 0 0,-1 0 0 0 0,1 0 0 0 0,-1-1 0 0 0,1 1 0 0 0,-1 0-1 0 0,1 0 1 0 0,-1 0 0 0 0,1 0 0 0 0,0-1 0 0 0,6-3-1479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24 10191 0 0,'0'0'920'0'0,"4"-8"-736"0"0,-1 1-57 0 0,-3 6 528 0 0,3-7 4002 0 0,-25 37-4482 0 0,2 0-1 0 0,1 1 1 0 0,1 1 0 0 0,2 1-1 0 0,-17 46 1 0 0,-89 305 2152 0 0,93-286-1762 0 0,-20 51-98 0 0,36-113-365 0 0,-3 0 0 0 0,-21 35 0 0 0,31-60-48 0 0,0 0-1 0 0,1 0 0 0 0,0 1 1 0 0,1-1-1 0 0,-5 19 0 0 0,8-18 11 0 0,2-11-95 0 0,-1 1 0 0 0,1 0-1 0 0,-1-1 1 0 0,1 1 0 0 0,-1 0 0 0 0,1-1-1 0 0,-1 1 1 0 0,1-1 0 0 0,-1 1 0 0 0,1-1-1 0 0,0 1 1 0 0,-1-1 0 0 0,1 1 0 0 0,0-1 0 0 0,0 1-1 0 0,-1-1 1 0 0,1 0 0 0 0,0 0 0 0 0,0 1-1 0 0,-1-1 1 0 0,1 0 0 0 0,0 0 0 0 0,0 0-1 0 0,0 0 1 0 0,-1 0 0 0 0,1 0 0 0 0,1 0-1 0 0,1 0-214 0 0,0-1-1 0 0,0 1 0 0 0,0-1 1 0 0,-1 0-1 0 0,1 0 1 0 0,5-2-1 0 0,6-5-728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0 229 919 0 0,'2'0'6750'0'0,"44"-2"1669"0"0,25-4-6353 0 0,-8-1-1399 0 0,-15 2-211 0 0,65-16 0 0 0,46-21 547 0 0,-72 18-481 0 0,-69 20-440 0 0,243-62 978 0 0,4 18-324 0 0,-255 47-793 0 0,1 0-1 0 0,-1 0 1 0 0,1 1-1 0 0,-1 0 1 0 0,1 1-1 0 0,15 2 1 0 0,-25-2 23 0 0,-1-1 0 0 0,0 0-1 0 0,1 0 1 0 0,-1 0 0 0 0,0 1 0 0 0,0-1 0 0 0,1 0 0 0 0,-1 1 0 0 0,0-1 0 0 0,0 0-1 0 0,0 1 1 0 0,1-1 0 0 0,-1 0 0 0 0,0 1 0 0 0,0-1 0 0 0,0 0 0 0 0,0 1 0 0 0,0-1-1 0 0,0 0 1 0 0,0 1 0 0 0,0-1 0 0 0,0 0 0 0 0,0 1 0 0 0,0-1 0 0 0,0 1 0 0 0,0-1-1 0 0,0 0 1 0 0,0 1 0 0 0,0-1 0 0 0,0 0 0 0 0,0 1 0 0 0,0-1 0 0 0,0 0 0 0 0,-1 1-1 0 0,-4 11-506 0 0,1-6 176 0 0,0-1 0 0 0,-1 0 0 0 0,1 0 0 0 0,-1 0 0 0 0,0 0 1 0 0,-1-1-1 0 0,1 0 0 0 0,-7 4 0 0 0,-17 12-1038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125 110 9935 0 0,'0'0'7623'0'0,"12"0"-6974"0"0,-7-1-492 0 0,-1 1-1 0 0,1-1 0 0 0,-1 0 0 0 0,1 0 1 0 0,-1 0-1 0 0,0-1 0 0 0,8-3 1 0 0,32-19 761 0 0,-11 5-483 0 0,-10 8-157 0 0,1 1 0 0 0,36-10-1 0 0,-46 16-88 0 0,0 1-1 0 0,0 0 1 0 0,1 1-1 0 0,-1 1 1 0 0,28 0-1 0 0,-39 2-152 0 0,0-1 1 0 0,-1 0-1 0 0,1 1 0 0 0,0-1 0 0 0,0 1 0 0 0,-1 0 1 0 0,1 0-1 0 0,0 0 0 0 0,-1 0 0 0 0,1 1 1 0 0,-1-1-1 0 0,0 1 0 0 0,1-1 0 0 0,-1 1 0 0 0,4 4 1 0 0,-5-5-34 0 0,0 1 0 0 0,0-1-1 0 0,0 1 1 0 0,0-1 0 0 0,-1 1 0 0 0,1 0 0 0 0,0-1 0 0 0,-1 1 0 0 0,1 0 0 0 0,-1 0 0 0 0,0 0 0 0 0,1-1 0 0 0,-1 1 0 0 0,0 0 0 0 0,0 0 0 0 0,0 0 0 0 0,-1-1 0 0 0,1 1 0 0 0,0 0-1 0 0,-1 0 1 0 0,1 0 0 0 0,-1-1 0 0 0,1 1 0 0 0,-1 0 0 0 0,-1 2 0 0 0,-2 3-3 0 0,0 0 0 0 0,0-1 0 0 0,-1 1 0 0 0,0-1 0 0 0,0 0 0 0 0,-12 11 0 0 0,-42 29 2 0 0,33-27 7 0 0,-16 10-15 0 0,-1-1-1 0 0,-59 26 1 0 0,65-40-96 0 0,19-7 49 0 0,56-20 104 0 0,-32 12-53 0 0,0 1-1 0 0,-1 0 1 0 0,1 0 0 0 0,0 0-1 0 0,0 1 1 0 0,0 0 0 0 0,7 2-1 0 0,41 15-32 0 0,-4-1 17 0 0,15 5 18 0 0,-63-22 0 0 0,0 1 0 0 0,0-1 0 0 0,0 1 0 0 0,0 0 0 0 0,0 0 0 0 0,0 0 0 0 0,0 0 0 0 0,0 0 0 0 0,0 1 0 0 0,-1-1 0 0 0,4 3 0 0 0,0 1 0 0 0,-4-5 0 0 0,0 1 0 0 0,0 0 0 0 0,0-1 0 0 0,0 1 0 0 0,0 0 0 0 0,0 0 0 0 0,0 0 0 0 0,0-1 0 0 0,0 1 0 0 0,-1 0 0 0 0,1 0 0 0 0,0 0 0 0 0,0 1 0 0 0,0 0 0 0 0,0 2 0 0 0,1-2 7 0 0,-1 1 0 0 0,1 0 0 0 0,-1-1 0 0 0,0 1 0 0 0,0 0 0 0 0,0 0-1 0 0,0 0 1 0 0,0 0 0 0 0,-1 0 0 0 0,1 0 0 0 0,-1 0 0 0 0,0 0 0 0 0,0 0 0 0 0,0 0 0 0 0,0 0 0 0 0,0 0 0 0 0,-1 0-1 0 0,0 0 1 0 0,1 0 0 0 0,-1 0 0 0 0,0 0 0 0 0,-1 0 0 0 0,1 0 0 0 0,0-1 0 0 0,-1 1 0 0 0,1 0 0 0 0,-3 2-1 0 0,0 0 53 0 0,0-1-1 0 0,0 1 1 0 0,0-1-1 0 0,-1 0 1 0 0,1 0 0 0 0,-1-1-1 0 0,0 1 1 0 0,0-1-1 0 0,0 0 1 0 0,-10 4-1 0 0,-2 0 96 0 0,-1-1 1 0 0,-20 5-1 0 0,-19 2-295 0 0,-1-4 0 0 0,-1-2 0 0 0,-90 0 0 0 0,148-7-202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49 173 919 0 0,'-2'0'67'0'0,"-44"21"9246"0"0,51-19-9057 0 0,-1 0 0 0 0,1-1 0 0 0,0 1 0 0 0,0-1 0 0 0,0 0 0 0 0,1-1 0 0 0,-1 1 0 0 0,0-1 0 0 0,6 0 0 0 0,50-7 1494 0 0,-29 2-852 0 0,73 1 1518 0 0,-68 3-1790 0 0,55-6 0 0 0,130-41-243 0 0,-185 37-491 0 0,-1-1 1 0 0,0-3-1 0 0,64-35 0 0 0,-78 38-88 0 0,-8 4-751 0 0,18-14 1 0 0,-30 21 93 0 0,-6 2-2637 0 0,-19 6 1521 0 0,-3 3-14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3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11255 0 0,'0'0'1280'0'0,"0"2"-868"0"0,0 10 42 0 0,-1 0-1 0 0,-1 0 0 0 0,0 0 1 0 0,-6 20-1 0 0,-22 47 472 0 0,6-16-474 0 0,-49 130 302 0 0,11-31-606 0 0,59-152-91 0 0,3-8 21 0 0,-1 0-10 0 0,0 4-187 0 0,1-5-573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 2759 0 0,'-5'-7'1488'0'0,"0"1"-409"0"0,4 6-693 0 0,0-1 1 0 0,1 0-1 0 0,-1 0 1 0 0,0 0-1 0 0,0 0 1 0 0,1 0-1 0 0,-1 0 1 0 0,0-1-1 0 0,1 1 1 0 0,-1 0-1 0 0,1 0 1 0 0,0 0-1 0 0,-1 0 1 0 0,1-1-1 0 0,0-2 1182 0 0,0-2-289 0 0,2 15-978 0 0,0 1 0 0 0,-1-1 0 0 0,0 14 0 0 0,-1-11 12 0 0,1 0-1 0 0,3 14 0 0 0,2-1 3 0 0,2 0-1 0 0,0-1 1 0 0,2 0-1 0 0,1 0 1 0 0,1-1-1 0 0,0-1 0 0 0,2 0 1 0 0,1-1-1 0 0,0 0 1 0 0,2-1-1 0 0,0-1 1 0 0,29 24-1 0 0,100 80 586 0 0,-144-122-899 0 0,6 4 11 0 0,-1 1 0 0 0,0-1-1 0 0,-1 1 1 0 0,1 0 0 0 0,-1 1-1 0 0,-1 0 1 0 0,1 0 0 0 0,-1 0-1 0 0,0 0 1 0 0,-1 1 0 0 0,1 0-1 0 0,-1 0 1 0 0,-1 0 0 0 0,0 0 0 0 0,3 11-1 0 0,-5-15-38 0 0,0 1 0 0 0,-1-1 0 0 0,1 1 0 0 0,-1 0 0 0 0,0-1 0 0 0,0 1 0 0 0,-1 0 0 0 0,1-1-1 0 0,-1 1 1 0 0,0-1 0 0 0,0 1 0 0 0,-2 5 0 0 0,2-8-65 0 0,-1-3-594 0 0,-11-11-570 0 0,5 1-3407 0 0,3-1-1464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20 8287 0 0,'0'0'639'0'0,"0"-1"-415"0"0,0-5-77 0 0,0 5-57 0 0,1 1 1 0 0,-1-1-1 0 0,0 1 1 0 0,0-1-1 0 0,0 1 1 0 0,0-1-1 0 0,-1 1 1 0 0,1 0-1 0 0,0-1 1 0 0,0 1-1 0 0,0-1 1 0 0,0 1 0 0 0,0-1-1 0 0,-1 1 1 0 0,1 0-1 0 0,0-1 1 0 0,0 1-1 0 0,-1-1 1 0 0,1 1-1 0 0,0 0 1 0 0,0-1-1 0 0,-1 1 1 0 0,1 0-1 0 0,-1-1 1 0 0,1 1-1 0 0,0 0 1 0 0,-1 0-1 0 0,1-1 1 0 0,0 1-1 0 0,-1 0 1 0 0,1 0 0 0 0,-1 0-1 0 0,1 0 1 0 0,-1-1-1 0 0,1 1 1 0 0,-1 0-1 0 0,1 0 1 0 0,-1 0-1 0 0,1 0 1 0 0,0 0-1 0 0,-1 0 1 0 0,1 0-1 0 0,-1 0 1 0 0,1 0-1 0 0,-1 1 1 0 0,1-1-1 0 0,-1 0 1 0 0,1 0-1 0 0,0 0 1 0 0,-1 0 0 0 0,1 1-1 0 0,-1-1 1 0 0,1 0-1 0 0,0 0 1 0 0,-1 1-1 0 0,-3 1-50 0 0,1-1 0 0 0,0 1 0 0 0,0 0 0 0 0,0 0 0 0 0,-5 5 0 0 0,-1 2 158 0 0,1 1 0 0 0,0 1 0 0 0,0 0 1 0 0,-10 19-1 0 0,-19 50 746 0 0,27-56-723 0 0,0-1-1 0 0,-2 0 1 0 0,-21 32-1 0 0,23-43-163 0 0,0-1 0 0 0,-1 0-1 0 0,1 0 1 0 0,-2-1-1 0 0,-23 16 1 0 0,-66 31 594 0 0,37-24 185 0 0,54-28-722 0 0,-38 25 429 0 0,47-29-419 0 0,3-2-70 0 0,15-5-1302 0 0,20-12 1 0 0,-19 8 328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6447 0 0,'-7'3'670'0'0,"-2"1"5380"0"0,11-4-5974 0 0,0 0 0 0 0,1 0 1 0 0,-1 0-1 0 0,0 0 0 0 0,0-1 0 0 0,0 1 0 0 0,0-1 0 0 0,0 1 0 0 0,0-1 0 0 0,3-1 0 0 0,1 0 17 0 0,233-60 1785 0 0,-235 61-1780 0 0,1 0 0 0 0,0 0 0 0 0,-1 1 0 0 0,1 0-1 0 0,0 0 1 0 0,0 0 0 0 0,5 1 0 0 0,-7 0 103 0 0,-3-1-193 0 0,1 0 0 0 0,-1 1-1 0 0,1-1 1 0 0,-1 1 0 0 0,1-1 0 0 0,-1 0-1 0 0,1 1 1 0 0,-1-1 0 0 0,0 1-1 0 0,1-1 1 0 0,-1 1 0 0 0,1-1 0 0 0,-1 1-1 0 0,0-1 1 0 0,0 1 0 0 0,1 0-1 0 0,-1-1 1 0 0,0 1 0 0 0,0-1 0 0 0,0 1-1 0 0,0 0 1 0 0,1-1 0 0 0,-1 1-1 0 0,0-1 1 0 0,0 1 0 0 0,0 0 0 0 0,0-1-1 0 0,-1 1 1 0 0,1 1 0 0 0,0-1 14 0 0,-1 7-6 0 0,0-1 0 0 0,0 0 1 0 0,0 1-1 0 0,-1-1 0 0 0,0 0 0 0 0,-1 0 1 0 0,0 0-1 0 0,0-1 0 0 0,0 1 1 0 0,-8 11-1 0 0,-5 5 182 0 0,-27 29 1 0 0,38-46-150 0 0,-4 6-21 0 0,-25 24 161 0 0,31-33-179 0 0,0 1 0 0 0,0-2 0 0 0,-1 1 0 0 0,1 0 0 0 0,-1-1-1 0 0,1 1 1 0 0,-7 1 0 0 0,-8 7 114 0 0,18-11-109 0 0,-1 1-1 0 0,1-1 1 0 0,-1 0 0 0 0,1 1 0 0 0,-1-1 0 0 0,1 1-1 0 0,-1-1 1 0 0,1 1 0 0 0,-1-1 0 0 0,1 1 0 0 0,0-1-1 0 0,-1 1 1 0 0,1-1 0 0 0,0 1 0 0 0,0 0 0 0 0,-1-1-1 0 0,1 1 1 0 0,0-1 0 0 0,0 1 0 0 0,0 0 0 0 0,0-1-1 0 0,0 1 1 0 0,0 0 0 0 0,0-1 0 0 0,0 1 0 0 0,0 0-1 0 0,0-1 1 0 0,0 1 0 0 0,0-1 0 0 0,0 1 0 0 0,0 0-1 0 0,1-1 1 0 0,-1 1 0 0 0,0 0 0 0 0,0-1-1 0 0,1 1 1 0 0,-1-1 0 0 0,1 1 0 0 0,-1-1 0 0 0,0 1-1 0 0,1-1 1 0 0,0 1 0 0 0,0 1 4 0 0,1-1 1 0 0,-1 0-1 0 0,1 0 0 0 0,-1 0 0 0 0,1 0 1 0 0,0 0-1 0 0,0 0 0 0 0,0 0 1 0 0,-1 0-1 0 0,1 0 0 0 0,0-1 0 0 0,0 1 1 0 0,0-1-1 0 0,3 1 0 0 0,22-1 130 0 0,0-1 0 0 0,0-2-1 0 0,50-10 1 0 0,-41 6-98 0 0,45-2-1 0 0,-36 10-743 0 0,-45-1 658 0 0,0 0 0 0 0,1 0-1 0 0,-1 0 1 0 0,0 0 0 0 0,0 0 0 0 0,1 0 0 0 0,-1 0 0 0 0,0 0-1 0 0,0 0 1 0 0,1 0 0 0 0,-1 0 0 0 0,0 0 0 0 0,0 0 0 0 0,1 0-1 0 0,-1 1 1 0 0,0-1 0 0 0,0 0 0 0 0,1 0 0 0 0,-1 0 0 0 0,0 0 0 0 0,0 1-1 0 0,1-1 1 0 0,-1 0 0 0 0,0 0 0 0 0,0 0 0 0 0,0 1 0 0 0,1-1-1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2759 0 0,'0'0'126'0'0,"2"-1"259"0"0,20-15 4580 0 0,-18 12-4525 0 0,1 1 1 0 0,-1 0-1 0 0,1 0 1 0 0,-1 0-1 0 0,1 0 1 0 0,0 1-1 0 0,0 0 1 0 0,10-4-1 0 0,35-1 1149 0 0,-46 6-1441 0 0,-1 1 1 0 0,1 0-1 0 0,-1 0 1 0 0,1 0-1 0 0,-1 1 0 0 0,1 0 1 0 0,-1-1-1 0 0,0 1 0 0 0,1 0 1 0 0,-1 0-1 0 0,5 3 1 0 0,-6-2-92 0 0,0 0 1 0 0,0 0-1 0 0,0 1 1 0 0,0-1 0 0 0,-1 0-1 0 0,1 1 1 0 0,-1-1 0 0 0,1 1-1 0 0,-1 0 1 0 0,0-1-1 0 0,0 1 1 0 0,0 0 0 0 0,0 3-1 0 0,1-1 58 0 0,5 22 451 0 0,6 34-1 0 0,-9-38-237 0 0,1 0 1 0 0,10 31-1 0 0,-13-50-352 0 0,0 0 0 0 0,0-1 0 0 0,0 1-1 0 0,0 0 1 0 0,0 0 0 0 0,1-1 0 0 0,0 0 0 0 0,-1 1 0 0 0,1-1 0 0 0,1 0 0 0 0,-1 0 0 0 0,0-1-1 0 0,1 1 1 0 0,-1-1 0 0 0,1 0 0 0 0,0 1 0 0 0,0-2 0 0 0,-1 1 0 0 0,1 0 0 0 0,1-1 0 0 0,-1 0-1 0 0,0 0 1 0 0,6 1 0 0 0,0 0-532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34 136 5983 0 0,'-2'0'464'0'0,"-12"0"-1576"0"0,-3 4 12112 0 0,26 0-10158 0 0,-3-2-717 0 0,0-1 0 0 0,0 1 0 0 0,1-1 0 0 0,-1-1 0 0 0,1 1 1 0 0,-1-1-1 0 0,1 0 0 0 0,10-2 0 0 0,55-12 477 0 0,-46 7-437 0 0,238-63 719 0 0,-125 31-1136 0 0,-107 30-1123 0 0,-3 0-457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8287 0 0,'-1'1'5199'0'0,"-2"2"-5020"0"0,0 0 0 0 0,0 0 0 0 0,0 1-1 0 0,0-1 1 0 0,0 1 0 0 0,1 0 0 0 0,0-1 0 0 0,0 1 0 0 0,-2 5 0 0 0,-15 43 286 0 0,12-31-246 0 0,-37 124 1032 0 0,22-68-566 0 0,-32 73 1 0 0,-66 97 138 0 0,81-180 18 0 0,-73 97 0 0 0,49-73 776 0 0,62-90-1350 0 0,9 4-3186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96 118 1375 0 0,'0'-1'107'0'0,"1"-2"1263"0"0,0 0-1 0 0,0 0 1 0 0,0 1 0 0 0,0-1-1 0 0,0 1 1 0 0,3-5 0 0 0,12-9 2353 0 0,-9 11-3501 0 0,0 1 0 0 0,1 0-1 0 0,10-5 1 0 0,-10 5 557 0 0,18-7-260 0 0,0 0 0 0 0,0 2 0 0 0,48-11 0 0 0,-49 20-115 0 0,-23 0-129 0 0,0 9-145 0 0,-1-8-122 0 0,-1-1 0 0 0,1 1 0 0 0,-1 0 0 0 0,0 0 0 0 0,0 0 0 0 0,0-1 0 0 0,1 1 0 0 0,-1 0 0 0 0,0 0 0 0 0,0 0-1 0 0,0-1 1 0 0,0 1 0 0 0,0 2 0 0 0,-2 2-4 0 0,1 0 0 0 0,-1 0 0 0 0,0 0 0 0 0,-1 0 0 0 0,1 0 0 0 0,-1-1-1 0 0,-4 7 1 0 0,-26 30 54 0 0,23-30-43 0 0,-127 133 172 0 0,21-24-62 0 0,109-113-125 0 0,1 0 0 0 0,0 1 0 0 0,-7 12 0 0 0,10-11 0 0 0,2-2 18 0 0,2-5-4 0 0,0-1 0 0 0,-1 0 0 0 0,1 0 0 0 0,0 0 0 0 0,0 0 0 0 0,0-1 1 0 0,0 1-1 0 0,0 0 0 0 0,1 0 0 0 0,-1 0 0 0 0,0-1 0 0 0,0 1 1 0 0,0-1-1 0 0,1 1 0 0 0,1 0 0 0 0,-2-1-2 0 0,3 1 54 0 0,0 0 0 0 0,1 0 0 0 0,-1 0 0 0 0,0-1 0 0 0,1 1 0 0 0,-1-1 0 0 0,1 0 0 0 0,-1-1-1 0 0,7 0 1 0 0,42-12 518 0 0,-37 9-477 0 0,74-22 386 0 0,-36 9-307 0 0,71-12 1 0 0,-118 28-196 0 0,19 0-238 0 0,-26 2 96 0 0,0 0 0 0 0,0 0 0 0 0,0 0 0 0 0,-1 0-1 0 0,1 0 1 0 0,0 0 0 0 0,0 0 0 0 0,-1 0 0 0 0,1 0 0 0 0,0 0 0 0 0,-1 0-1 0 0,1 0 1 0 0,-2 1 0 0 0,-9 16-1085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10135 0 0,'0'0'7080'0'0,"2"0"-6696"0"0,5 2 54 0 0,-1 0 0 0 0,1 0 0 0 0,8 4-1 0 0,22 7 742 0 0,-24-10-987 0 0,0-1 1 0 0,1 0 0 0 0,-1-1 0 0 0,0 0 0 0 0,0-1 0 0 0,24-3 0 0 0,34-11 556 0 0,122-44 0 0 0,-111 31-491 0 0,122-44 219 0 0,0 0-146 0 0,-201 70-327 0 0,3-1-32 0 0,0 0-1 0 0,0 0 0 0 0,0 0 0 0 0,1 1 0 0 0,-1 0 0 0 0,0 0 0 0 0,12 1 0 0 0,-16 0-219 0 0,-4 3-632 0 0,-10 13-316 0 0,-1-1-1 0 0,0-1 1 0 0,-1 0-1 0 0,-1-1 0 0 0,-25 18 1 0 0,6-7-666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190 160 2759 0 0,'0'0'586'0'0,"6"-7"4034"0"0,15-15 1711 0 0,33-19-2493 0 0,-50 38-3405 0 0,15-8-68 0 0,1 1 0 0 0,0 0 0 0 0,0 2 1 0 0,1 0-1 0 0,33-7 0 0 0,-16 5 164 0 0,26-4 421 0 0,-61 14-911 0 0,-3-1-31 0 0,1 1 0 0 0,0 0 0 0 0,-1 0 0 0 0,1 0 0 0 0,-1 0 0 0 0,1 0 0 0 0,-1 0 0 0 0,1 0-1 0 0,-1 0 1 0 0,1 0 0 0 0,0 0 0 0 0,-1 0 0 0 0,1 1 0 0 0,-1-1 0 0 0,1 0 0 0 0,-1 0 0 0 0,1 0-1 0 0,-1 1 1 0 0,1-1 0 0 0,-1 0 0 0 0,1 1 0 0 0,-1-1 0 0 0,0 0 0 0 0,1 1 0 0 0,-1-1-1 0 0,1 1 1 0 0,0 0-5 0 0,-1 0-1 0 0,1 1 1 0 0,-1-1-1 0 0,0 0 1 0 0,0 0-1 0 0,1 0 0 0 0,-1 0 1 0 0,0 0-1 0 0,0 0 1 0 0,0 0-1 0 0,0 1 1 0 0,0 0-1 0 0,-1 3 4 0 0,0-1 0 0 0,0 0 0 0 0,0 0 0 0 0,0 0 0 0 0,-1 0 0 0 0,-2 4 0 0 0,-3 3 14 0 0,-1-1-1 0 0,0 1 0 0 0,-1-1 1 0 0,-18 16-1 0 0,-46 32 94 0 0,52-41-103 0 0,-110 94 18 0 0,-48 34 16 0 0,104-87-33 0 0,74-57 47 0 0,7-1 39 0 0,0-1-1 0 0,0 0 0 0 0,1-1 0 0 0,-1 0 0 0 0,9-3 0 0 0,8-3 111 0 0,32-7 385 0 0,0 3-1 0 0,81-7 0 0 0,-102 17-469 0 0,1 2 1 0 0,-1 1 0 0 0,61 10-1 0 0,-84-9-100 0 0,-4-1-81 0 0,-1 0-1 0 0,1 0 1 0 0,0-1 0 0 0,0 0 0 0 0,-1 0 0 0 0,1-1-1 0 0,0 0 1 0 0,6-2 0 0 0,7 0-446 0 0,28-6-2913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6911 0 0,'0'0'4288'0'0,"-8"5"-3257"0"0,-2 1-302 0 0,0 1-1 0 0,0 0 1 0 0,0 1 0 0 0,1 0-1 0 0,-14 16 1 0 0,-82 97-101 0 0,87-97-444 0 0,1 0 1 0 0,1 1-1 0 0,-17 38 0 0 0,8-6-17 0 0,2 1-1 0 0,3 1 0 0 0,3 1 1 0 0,-15 98-1 0 0,28-120 140 0 0,2 1 0 0 0,2-1 0 0 0,2 1 1 0 0,8 55-1 0 0,3-27 504 0 0,33 108 1 0 0,-36-147-492 0 0,0-2 0 0 0,19 37 0 0 0,-22-51-130 0 0,1 0 1 0 0,-1 0-1 0 0,2-1 0 0 0,0 0 1 0 0,0-1-1 0 0,1 0 1 0 0,11 10-1 0 0,26 24 578 0 0,-46-42-95 0 0,-18-1-5324 0 0,8-1 2096 0 0,0 0-4395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 1839 0 0,'-13'-1'106'0'0,"-58"-5"720"0"0,62 6 831 0 0,0 0-1 0 0,-19 4 8246 0 0,28-1-9714 0 0,1 1 1 0 0,-1 0-1 0 0,1 0 1 0 0,0-1-1 0 0,0 1 1 0 0,0-1-1 0 0,1 1 1 0 0,-1-1-1 0 0,5 7 0 0 0,21 29-155 0 0,-15-23 83 0 0,11 13-91 0 0,1-2 0 0 0,29 27-1 0 0,-6-6-11 0 0,-39-40-10 0 0,-1 0 1 0 0,-1 1-1 0 0,1-1 0 0 0,-2 2 1 0 0,1-1-1 0 0,-1 0 1 0 0,-1 1-1 0 0,1 0 0 0 0,-2 0 1 0 0,1 1-1 0 0,-2-1 0 0 0,1 0 1 0 0,0 12-1 0 0,-2-8 16 0 0,0 0 0 0 0,-1 0 0 0 0,-1 0 0 0 0,-1 0 0 0 0,0-1 0 0 0,0 1 0 0 0,-2-1 0 0 0,1 1 0 0 0,-10 21 0 0 0,-1-5 124 0 0,-2 0 0 0 0,-35 51-1 0 0,-49 50 74 0 0,70-94-208 0 0,-70 77 116 0 0,81-95-68 0 0,-1-1 1 0 0,-1-1 0 0 0,-35 22 0 0 0,54-38 524 0 0,36-3-1051 0 0,-15-1-236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0 9215 0 0,'0'0'1088'0'0,"-1"2"-345"0"0,-2 1-463 0 0,0 0 0 0 0,0 0 0 0 0,0 0 0 0 0,1 1-1 0 0,-1-1 1 0 0,1 1 0 0 0,0-1 0 0 0,0 1 0 0 0,1 0 0 0 0,-1 0 0 0 0,1 0 0 0 0,-2 8 0 0 0,-1 7-128 0 0,-2 30 1 0 0,5-30 94 0 0,-51 370 988 0 0,36-311-855 0 0,-2-1-1 0 0,-58 146 0 0 0,-66 89 193 0 0,133-294-539 0 0,-151 291 355 0 0,-40 87 72 0 0,95-113 34 0 0,17 6 221 0 0,61-195-362 0 0,-31 65 1245 0 0,17-50 203 0 0,38-101-1647 0 0,0-1-1 0 0,1 1 0 0 0,0-1 0 0 0,0 1 0 0 0,0 0 0 0 0,1 0 0 0 0,1 0 0 0 0,-1 0 0 0 0,1 0 1 0 0,1 0-1 0 0,1 14 0 0 0,2-13-41 0 0,-4-7-124 0 0,1-1 0 0 0,-1 1 0 0 0,1-1 0 0 0,-1 1 1 0 0,1-1-1 0 0,0 0 0 0 0,0 0 0 0 0,-1 1 0 0 0,1-1 0 0 0,0 0 1 0 0,0 0-1 0 0,0 0 0 0 0,0 0 0 0 0,0 0 0 0 0,1 0 0 0 0,1 1 0 0 0,-1 0-66 0 0,-1-1-146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4143 0 0,'0'0'191'0'0,"-2"1"276"0"0,1 1 70 0 0,-1 1 0 0 0,1-1 0 0 0,-1 0 1 0 0,1 1-1 0 0,0-1 0 0 0,0 1 0 0 0,0 0 1 0 0,0-1-1 0 0,0 1 0 0 0,1 0 0 0 0,-1-1 0 0 0,1 1 1 0 0,0 0-1 0 0,0 3 0 0 0,0-1-153 0 0,1 0 0 0 0,-1 1 0 0 0,1-1 0 0 0,1 0 0 0 0,-1 0-1 0 0,5 10 1 0 0,0-2 58 0 0,2 0 0 0 0,-1 0 0 0 0,2 0-1 0 0,13 16 1 0 0,10 6 1248 0 0,43 36 1 0 0,-48-47-1201 0 0,-1 0 1 0 0,-2 2-1 0 0,36 47 1 0 0,-47-52-447 0 0,-8-12-33 0 0,1 0 0 0 0,0 0 0 0 0,1-1 0 0 0,11 13-1 0 0,-16-20-159 0 0,5-10-4595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5983 0 0,'0'0'13214'0'0,"-2"2"-12984"0"0,-122 187 1074 0 0,101-155-1052 0 0,-33 41 385 0 0,-16 26 225 0 0,56-77-614 0 0,2 1-1 0 0,-16 35 0 0 0,28-57-237 0 0,-1 14-20 0 0,3-9-13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7367 0 0,'0'0'2332'0'0,"7"-5"1219"0"0,5-1-2572 0 0,0 2 1 0 0,1-1-1 0 0,-1 2 0 0 0,1 0 1 0 0,16-3-1 0 0,-7 2-514 0 0,2 0-50 0 0,28-1 1 0 0,-6 2-505 0 0,-37 1-1997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11055 0 0,'-1'2'852'0'0,"-64"105"1200"0"0,0 19-220 0 0,-43 94-889 0 0,-16 30-814 0 0,2-66-64 0 0,96-150-26 0 0,-2-1 0 0 0,-1-2-1 0 0,-37 32 1 0 0,60-58-7 0 0,0 0 0 0 0,0-1 0 0 0,-1 1 0 0 0,0-2 0 0 0,-13 7 0 0 0,20-10-16 0 0,-1 0 0 0 0,1 1 0 0 0,0-1 0 0 0,-1 0 0 0 0,1 0 0 0 0,-1 0 0 0 0,1 0 0 0 0,-1 0 0 0 0,1 0-1 0 0,0 0 1 0 0,-1 0 0 0 0,1 0 0 0 0,-1 0 0 0 0,1 0 0 0 0,-1 0 0 0 0,1 0 0 0 0,0 0 0 0 0,-1-1 0 0 0,1 1 0 0 0,-1 0 0 0 0,1 0 0 0 0,0 0-1 0 0,-1-1 1 0 0,1 1 0 0 0,0 0 0 0 0,-1 0 0 0 0,1-1 0 0 0,0 1 0 0 0,-1 0 0 0 0,1-1 0 0 0,0 1 0 0 0,0 0 0 0 0,-1-1 0 0 0,1 1 0 0 0,0 0-1 0 0,0-1 1 0 0,0 1 0 0 0,-1-1 0 0 0,1 1 0 0 0,0 0 0 0 0,0-1 0 0 0,0 1 0 0 0,0-1 0 0 0,0 1 0 0 0,0 0 0 0 0,0-1 0 0 0,0 1 0 0 0,0-1-1 0 0,0 1 1 0 0,0-1 0 0 0,0 1 0 0 0,0-3 34 0 0,0 0 0 0 0,1 1 1 0 0,-1-1-1 0 0,1 0 0 0 0,-1 1 0 0 0,2-4 0 0 0,1 0-11 0 0,1 1 1 0 0,-1-1-1 0 0,1 1 1 0 0,0 0-1 0 0,0 1 1 0 0,1-1-1 0 0,4-4 1 0 0,38-27 59 0 0,-36 28-109 0 0,26-19-81 0 0,2 1-1 0 0,1 2 1 0 0,0 2-1 0 0,49-20 1 0 0,-83 40 78 0 0,-1 0 0 0 0,0 1 1 0 0,1-1-1 0 0,-1 1 0 0 0,1 0 1 0 0,-1 0-1 0 0,1 1 0 0 0,0 0 0 0 0,-1 0 1 0 0,7 1-1 0 0,-9-1 10 0 0,0 1-1 0 0,-1 0 1 0 0,1 0-1 0 0,-1 0 1 0 0,1 0 0 0 0,-1 0-1 0 0,1 1 1 0 0,-1-1-1 0 0,0 1 1 0 0,0-1-1 0 0,1 1 1 0 0,-1 0 0 0 0,0 0-1 0 0,-1 0 1 0 0,1 0-1 0 0,0 0 1 0 0,0 1-1 0 0,-1-1 1 0 0,0 0 0 0 0,1 1-1 0 0,-1-1 1 0 0,1 5-1 0 0,-1-4 5 0 0,0 1 0 0 0,0 0-1 0 0,0 0 1 0 0,-1 0 0 0 0,0 0 0 0 0,0 0-1 0 0,0 0 1 0 0,0 0 0 0 0,-1 0-1 0 0,1 0 1 0 0,-1 0 0 0 0,0-1 0 0 0,-2 6-1 0 0,-2 5 50 0 0,0 0 0 0 0,-9 14 0 0 0,3-10-13 0 0,-2 0-1 0 0,0 0 0 0 0,0-2 0 0 0,-2 1 1 0 0,-26 22-1 0 0,-7 8 10 0 0,40-36-39 0 0,-11 12-44 0 0,18-21-129 0 0,3-3-343 0 0,4-1 17 0 0,0-1 1 0 0,0 0-1 0 0,0 0 1 0 0,-1 0-1 0 0,10-8 1 0 0,6-4-975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10591 0 0,'2'1'4626'0'0,"13"1"-3189"0"0,1-1 0 0 0,0 0 0 0 0,0-2 0 0 0,19-1 0 0 0,66-15-1100 0 0,13-1-1457 0 0,-106 18 547 0 0,-7 0-222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16415 0 0,'0'0'5231'0'0,"-7"6"-5118"0"0,2 0-125 0 0,-1 0 0 0 0,1 1 0 0 0,0 0 0 0 0,0 0 0 0 0,1 1 0 0 0,-4 9 0 0 0,-9 13 16 0 0,-39 60-4 0 0,53-86 11 0 0,-1 4-35 0 0,2 14 199 0 0,2-20-145 0 0,0-1 1 0 0,0 0 0 0 0,0 1 0 0 0,1-1 0 0 0,-1 1 0 0 0,0-1 0 0 0,1 1 0 0 0,-1-1 0 0 0,1 1 0 0 0,-1-1 0 0 0,1 0 0 0 0,0 0 0 0 0,0 1 0 0 0,-1-1 0 0 0,1 0 0 0 0,0 0 0 0 0,0 0 0 0 0,2 2 0 0 0,-1-1 43 0 0,1-1 1 0 0,-1 1-1 0 0,1-1 1 0 0,-1 1-1 0 0,1-1 1 0 0,0 0-1 0 0,0 0 0 0 0,-1 0 1 0 0,4 0-1 0 0,3 1 75 0 0,0-1-1 0 0,-1 0 1 0 0,1-1-1 0 0,0 0 1 0 0,16-2-1 0 0,-19 1-129 0 0,0-1 0 0 0,-1 0 0 0 0,1 0 0 0 0,0 0 0 0 0,-1-1 0 0 0,1 0 0 0 0,-1 0 0 0 0,0 0 0 0 0,0-1 0 0 0,0 1-1 0 0,0-1 1 0 0,0 0 0 0 0,-1-1 0 0 0,0 1 0 0 0,5-8 0 0 0,-7 10-20 0 0,0-1-1 0 0,0 0 1 0 0,0 0-1 0 0,0 0 1 0 0,0-1-1 0 0,-1 1 1 0 0,1 0-1 0 0,-1 0 1 0 0,0-1-1 0 0,0 1 1 0 0,-1-1-1 0 0,1 1 1 0 0,-1-1-1 0 0,1 1 1 0 0,-1-1-1 0 0,0 0 1 0 0,0 1 0 0 0,-1-1-1 0 0,1 1 1 0 0,-1-1-1 0 0,0 1 1 0 0,0-1-1 0 0,0 1 1 0 0,0 0-1 0 0,-1-1 1 0 0,1 1-1 0 0,-4-5 1 0 0,3 6-31 0 0,0 0 0 0 0,0 0 1 0 0,0 0-1 0 0,0 0 0 0 0,0 0 1 0 0,-1 0-1 0 0,1 1 0 0 0,-1-1 1 0 0,1 1-1 0 0,-1-1 0 0 0,0 1 1 0 0,-4-1-1 0 0,-38-7-274 0 0,26 5 225 0 0,18 4-72 0 0,10-9-7598 0 0,3 0 1015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9671 0 0,'0'0'7868'0'0,"0"0"-7836"0"0,0 0-1 0 0,1 0 0 0 0,-1 0 1 0 0,1 0-1 0 0,-1 0 0 0 0,1 0 1 0 0,-1 0-1 0 0,0 0 0 0 0,1 0 1 0 0,-1 1-1 0 0,1-1 0 0 0,-1 0 1 0 0,0 0-1 0 0,1 0 0 0 0,-1 1 1 0 0,1-1-1 0 0,-1 0 0 0 0,0 0 1 0 0,1 1-1 0 0,-7 44 950 0 0,-2 67 0 0 0,1-10-7 0 0,6-94-937 0 0,-1-1-1 0 0,0 1 1 0 0,0-1 0 0 0,-1 0 0 0 0,0 0-1 0 0,0 0 1 0 0,-5 8 0 0 0,4-7-10 0 0,2-2-12 0 0,0 0 0 0 0,1 0 0 0 0,0 0 0 0 0,0 0 0 0 0,0 0 0 0 0,1 0 1 0 0,0 1-1 0 0,0-1 0 0 0,1 0 0 0 0,2 11 0 0 0,-1 7 67 0 0,3 9 69 0 0,15-26-915 0 0,-17-7 346 0 0,1 0 1 0 0,0 0-1 0 0,-1 0 0 0 0,1-1 1 0 0,4 0-1 0 0,-4 0-563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116 442 5063 0 0,'0'0'6572'0'0,"0"2"-6065"0"0,0 0-365 0 0,1-1 0 0 0,-2 1 0 0 0,1 0 0 0 0,0 0 0 0 0,0 0 0 0 0,-1 0 0 0 0,1 0 0 0 0,-1-1 0 0 0,1 1 0 0 0,-1 0 0 0 0,0 0 0 0 0,0-1 0 0 0,1 1 0 0 0,-1 0 0 0 0,-2 1 0 0 0,0 1 273 0 0,0 0-1 0 0,-1-1 0 0 0,1 1 1 0 0,-7 4-1 0 0,8-7-205 0 0,-6 1 375 0 0,6-3-535 0 0,1 0-1 0 0,-1 1 1 0 0,0-1-1 0 0,1 0 1 0 0,-1 0-1 0 0,1 0 1 0 0,-1 0-1 0 0,1-1 1 0 0,0 1-1 0 0,-1 0 0 0 0,1 0 1 0 0,0-1-1 0 0,0 1 1 0 0,0-1-1 0 0,0 1 1 0 0,0-1-1 0 0,0 1 1 0 0,1-1-1 0 0,-2-2 1 0 0,-2-8 3 0 0,-6-21 1 0 0,6 15 24 0 0,1 10-63 0 0,-4-14-9 0 0,1 0 0 0 0,-7-44 1 0 0,12 59-53 0 0,1 0 1 0 0,0 0 0 0 0,0 0 0 0 0,1 0 0 0 0,0 0 0 0 0,0 0 0 0 0,0 0 0 0 0,1 0 0 0 0,0 1 0 0 0,1-1 0 0 0,-1 1-1 0 0,1-1 1 0 0,7-11 0 0 0,-2 7-79 0 0,0 1-1 0 0,1 0 1 0 0,0 0 0 0 0,0 1-1 0 0,1 1 1 0 0,21-15-1 0 0,72-35-404 0 0,-81 46 498 0 0,-10 6 106 0 0,1 1-1 0 0,0 0 0 0 0,0 1 0 0 0,0 0 1 0 0,1 1-1 0 0,-1 1 0 0 0,1 0 0 0 0,14 0 1 0 0,-22 1 13 0 0,1 1 0 0 0,0 0 0 0 0,0 1 0 0 0,-1 0 0 0 0,1 0 0 0 0,-1 0 0 0 0,1 0 1 0 0,-1 1-1 0 0,1 1 0 0 0,-1-1 0 0 0,0 1 0 0 0,0 0 0 0 0,0 0 0 0 0,0 0 0 0 0,-1 1 1 0 0,1 0-1 0 0,-1 0 0 0 0,6 7 0 0 0,-9-9-63 0 0,0 1 0 0 0,0 0 0 0 0,0 0 1 0 0,0-1-1 0 0,0 2 0 0 0,-1-1 0 0 0,1 0 0 0 0,-1 0 0 0 0,0 0 0 0 0,0 1 1 0 0,0-1-1 0 0,-1 0 0 0 0,1 1 0 0 0,-1 3 0 0 0,0-2 10 0 0,0 0 0 0 0,-1 0-1 0 0,0 0 1 0 0,0 0 0 0 0,0 0-1 0 0,0 0 1 0 0,-1-1-1 0 0,-3 9 1 0 0,-5 3 10 0 0,1 0 0 0 0,-2 0-1 0 0,0-1 1 0 0,-15 14 0 0 0,17-18-75 0 0,-3 4-59 0 0,10-12 59 0 0,0 1 0 0 0,-1-1 0 0 0,0 1 0 0 0,0-1 1 0 0,0 0-1 0 0,0 0 0 0 0,-5 3 0 0 0,-8 4-96 0 0,2 1 1 0 0,-18 15-1 0 0,-18 14-148 0 0,33-29 109 0 0,8-3-150 0 0,-1-1-1 0 0,0-1 1 0 0,-1 0-1 0 0,0-1 0 0 0,0 1 1 0 0,0-2-1 0 0,-16 5 1 0 0,25-9-478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2303 0 0,'-1'1'2328'0'0,"-34"60"6129"0"0,2 3-5989 0 0,-35 62-1301 0 0,54-103-985 0 0,-147 238 896 0 0,-25 47-942 0 0,174-284-100 0 0,-8 26 1 0 0,15-35-71 0 0,-1 0 1 0 0,0 0-1 0 0,-1-1 1 0 0,-1 0 0 0 0,0 0-1 0 0,-14 17 1 0 0,19-29-447 0 0,0 1 0 0 0,0-1 0 0 0,0 1 1 0 0,0-1-1 0 0,-1 0 0 0 0,-5 3 0 0 0,0-1-1304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13935 0 0,'0'0'1262'0'0,"-1"2"-1037"0"0,1 6-4 0 0,0 1 0 0 0,0-1 1 0 0,0 0-1 0 0,1 1 0 0 0,0-1 1 0 0,1 0-1 0 0,0 0 0 0 0,0 0 0 0 0,1 0 1 0 0,0 0-1 0 0,1 0 0 0 0,6 11 0 0 0,7 8 483 0 0,1-2 0 0 0,22 26-1 0 0,-27-35-570 0 0,-2-2 27 0 0,1-1 0 0 0,23 20 1 0 0,-29-28-441 0 0,1 0 1 0 0,-1-1-1 0 0,1 0 0 0 0,0 0 1 0 0,0 0-1 0 0,0-1 0 0 0,1 0 1 0 0,9 3-1 0 0,-6-4-931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5983 0 0,'0'0'4211'0'0,"10"7"804"0"0,-8-5-4841 0 0,0 1-1 0 0,-1 0 1 0 0,1 1 0 0 0,-1-1 0 0 0,0 0 0 0 0,1 0 0 0 0,-1 1 0 0 0,-1-1 0 0 0,1 1 0 0 0,0-1 0 0 0,-1 0 0 0 0,0 1 0 0 0,0-1 0 0 0,0 1-1 0 0,0-1 1 0 0,0 1 0 0 0,-1-1 0 0 0,0 1 0 0 0,0-1 0 0 0,0 0 0 0 0,-2 6 0 0 0,-4 7 88 0 0,0 1 0 0 0,-1-2 1 0 0,-11 17-1 0 0,12-21-37 0 0,-128 230 1428 0 0,10-19-899 0 0,-87 145-31 0 0,67-79-415 0 0,126-230-387 0 0,18-57-111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97 2759 0 0,'-3'2'207'0'0,"-16"6"1101"0"0,-1-1-1 0 0,0-1 1 0 0,-24 5 9941 0 0,46-12-10944 0 0,225-71 2127 0 0,-155 51-2049 0 0,-32 11-333 0 0,-1 1 0 0 0,1 2 0 0 0,76-4 0 0 0,-104 11-180 0 0,-1 0 1 0 0,1 1 0 0 0,-1 1-1 0 0,20 4 1 0 0,-24-4-1156 0 0,0 0 0 0 0,-1 0 0 0 0,0 1 1 0 0,1 0-1 0 0,6 5 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0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64 7831 0 0,'0'0'1014'0'0,"-1"2"64"0"0,-16 30 8084 0 0,20-31-8633 0 0,3 1-365 0 0,0-1 0 0 0,-1 1-1 0 0,1-1 1 0 0,0-1 0 0 0,0 1 0 0 0,0-1 0 0 0,0 0 0 0 0,-1 0 0 0 0,9-1 0 0 0,56-14 714 0 0,-43 9-578 0 0,88-24 424 0 0,-56 14-564 0 0,0 2 0 0 0,77-7 0 0 0,-112 19-87 0 0,1 1 0 0 0,42 4 0 0 0,-55-1-419 0 0,1 1-1 0 0,-1-1 0 0 0,1 2 1 0 0,-1 0-1 0 0,0 0 1 0 0,-1 1-1 0 0,13 7 1 0 0,-6-1-1057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66 13535 0 0,'-4'-7'1224'0'0,"3"4"-1112"0"0,0 1 0 0 0,0-1 0 0 0,0 0 0 0 0,0 0 0 0 0,0 1 0 0 0,1-1 0 0 0,-1 0 0 0 0,1 0 0 0 0,0 0 0 0 0,0 0 0 0 0,0 1 0 0 0,0-1 0 0 0,0 0 0 0 0,1 0 0 0 0,-1 0 0 0 0,1 0 0 0 0,0 1 0 0 0,1-6 1082 0 0,0 8-1140 0 0,-1 0 1 0 0,0 0 0 0 0,0 0-1 0 0,0 0 1 0 0,0 1 0 0 0,0-1 0 0 0,0 0-1 0 0,0 1 1 0 0,0-1 0 0 0,0 1-1 0 0,0-1 1 0 0,0 1 0 0 0,0-1 0 0 0,0 1-1 0 0,0 0 1 0 0,0-1 0 0 0,-1 1 0 0 0,3 2-1 0 0,-2-1-27 0 0,1 0 0 0 0,-1 0 0 0 0,0 0-1 0 0,0 1 1 0 0,0-1 0 0 0,0 1 0 0 0,1 3-1 0 0,0 4-41 0 0,0 0-1 0 0,-1 0 1 0 0,0 11-1 0 0,-1-21 30 0 0,-10 211 794 0 0,5-151-651 0 0,2-29-121 0 0,-1 11 24 0 0,2 42 0 0 0,3-71-43 0 0,0 1-1 0 0,1-1 1 0 0,0 0-1 0 0,1 1 1 0 0,1-1-1 0 0,0-1 1 0 0,7 17-1 0 0,-5-17-323 0 0,19 44 125 0 0,-13-16-6094 0 0,-9-24 381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75 5983 0 0,'5'-18'-477'0'0,"-4"14"1003"0"0,-1 1 0 0 0,1-1 0 0 0,-1 1 0 0 0,0-1 1 0 0,0 1-1 0 0,-1-6 0 0 0,0 8-329 0 0,1 0 0 0 0,0-1 1 0 0,-1 1-1 0 0,1 0 0 0 0,0 0 0 0 0,-1-1 0 0 0,0 1 0 0 0,1 0 1 0 0,-1 0-1 0 0,0 0 0 0 0,0 0 0 0 0,1 0 0 0 0,-1 0 0 0 0,0 0 0 0 0,0 0 1 0 0,0 0-1 0 0,0 0 0 0 0,0 0 0 0 0,-1 1 0 0 0,1-1 0 0 0,0 0 1 0 0,0 1-1 0 0,0-1 0 0 0,-1 1 0 0 0,1-1 0 0 0,0 1 0 0 0,0 0 1 0 0,-1-1-1 0 0,1 1 0 0 0,0 0 0 0 0,-1 0 0 0 0,1 0 0 0 0,-2 0 1 0 0,-5 0-135 0 0,-1 0 1 0 0,1 0 0 0 0,0 1 0 0 0,0 0-1 0 0,0 1 1 0 0,-1 0 0 0 0,2 0 0 0 0,-1 0-1 0 0,0 1 1 0 0,-14 8 0 0 0,-3 3-53 0 0,2 1 0 0 0,0 2 0 0 0,-28 25 0 0 0,-55 67 158 0 0,99-99-111 0 0,0-1 1 0 0,0 1-1 0 0,1 0 0 0 0,0 0 0 0 0,1 0 0 0 0,0 1 0 0 0,0 0 1 0 0,-5 22-1 0 0,8-26-23 0 0,1 0 0 0 0,0 0 0 0 0,0 0 0 0 0,0 0 0 0 0,1 0 0 0 0,0 1 0 0 0,1-1 1 0 0,-1 0-1 0 0,2 0 0 0 0,-1 0 0 0 0,1 0 0 0 0,0 0 0 0 0,0 0 0 0 0,0-1 0 0 0,6 11 1 0 0,-7-15-25 0 0,0 0 0 0 0,1-1 0 0 0,-1 1 0 0 0,0-1 0 0 0,0 0 0 0 0,1 1 0 0 0,-1-1 0 0 0,1 0 0 0 0,-1 0 0 0 0,1 0 0 0 0,-1 0 0 0 0,1 0 0 0 0,0 0 0 0 0,-1 0 0 0 0,1-1 0 0 0,0 1 0 0 0,0 0 0 0 0,0-1 0 0 0,-1 0 0 0 0,1 1 0 0 0,0-1 0 0 0,0 0 0 0 0,0 0 0 0 0,0 0 0 0 0,0 0 0 0 0,0 0 0 0 0,-1-1 1 0 0,1 1-1 0 0,0 0 0 0 0,0-1 0 0 0,3-1 0 0 0,2-1 24 0 0,0 0 0 0 0,0 0-1 0 0,0-1 1 0 0,0 0 0 0 0,11-9 0 0 0,26-25 78 0 0,65-72 0 0 0,-82 81-99 0 0,3-5-3 0 0,-29 32 42 0 0,-8 2 22 0 0,4 1-70 0 0,-1 0 1 0 0,1 0 0 0 0,0 0-1 0 0,0 0 1 0 0,0 0 0 0 0,0 1-1 0 0,0 0 1 0 0,1-1-1 0 0,-1 1 1 0 0,0 0 0 0 0,1 0-1 0 0,-1 0 1 0 0,1 1-1 0 0,0-1 1 0 0,0 0 0 0 0,0 1-1 0 0,0 0 1 0 0,0-1-1 0 0,-2 5 1 0 0,0 1-5 0 0,0 0 0 0 0,1 0 0 0 0,-1 1-1 0 0,1-1 1 0 0,-3 16 0 0 0,5-14-52 0 0,0-1 0 0 0,0 1 0 0 0,1-1 0 0 0,0 1 0 0 0,0-1 0 0 0,1 1 0 0 0,1-1 0 0 0,-1 1 0 0 0,2-1 0 0 0,2 9 0 0 0,6-2-5261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65 9007 0 0,'-2'2'414'0'0,"-8"10"384"0"0,0 0 1 0 0,-16 28 4096 0 0,33-40-4730 0 0,-1-1 0 0 0,1 0 0 0 0,0 0 0 0 0,-1-1 0 0 0,1 0 0 0 0,-1 0 0 0 0,0 0 0 0 0,9-5 1 0 0,6-4 694 0 0,20-15 0 0 0,-20 12-660 0 0,-7 5-344 0 0,17-17-1 0 0,-10 7-118 0 0,-19 18-123 0 0,-9-2-1997 0 0,6 2 2346 0 0,1 1 0 0 0,-1 0 0 0 0,0-1 0 0 0,1 1-1 0 0,-1 0 1 0 0,0-1 0 0 0,0 1 0 0 0,1 0 0 0 0,-1 0-1 0 0,0 0 1 0 0,0 0 0 0 0,1 0 0 0 0,-1 0 0 0 0,-1 0 0 0 0,-5 1-150 0 0,-1 0 0 0 0,1 1 0 0 0,0 0 1 0 0,-1 0-1 0 0,1 1 0 0 0,-7 3 0 0 0,-40 24 3 0 0,33-16 435 0 0,1 1 1 0 0,0 1 0 0 0,1 1 0 0 0,1 1 0 0 0,0 0 0 0 0,2 1 0 0 0,0 1-1 0 0,-18 30 1 0 0,31-45-233 0 0,0-1-1 0 0,1 1 1 0 0,0 0-1 0 0,0-1 1 0 0,0 1-1 0 0,-2 8 1 0 0,4-11-14 0 0,0-1 0 0 0,-1 0 0 0 0,1 0 0 0 0,0 1 0 0 0,0-1 0 0 0,0 0 1 0 0,0 0-1 0 0,0 1 0 0 0,0-1 0 0 0,1 0 0 0 0,-1 0 0 0 0,0 1 0 0 0,1-1 0 0 0,-1 0 1 0 0,1 0-1 0 0,-1 0 0 0 0,1 0 0 0 0,-1 0 0 0 0,1 0 0 0 0,0 0 0 0 0,0 0 0 0 0,-1 0 1 0 0,1 0-1 0 0,0 0 0 0 0,0 0 0 0 0,0 0 0 0 0,0 0 0 0 0,0-1 0 0 0,0 1 1 0 0,0 0-1 0 0,0-1 0 0 0,2 1 0 0 0,3 1-124 0 0,1 0 0 0 0,-1-1 0 0 0,1 1 0 0 0,-1-2 0 0 0,1 1 0 0 0,0-1 0 0 0,-1 0 0 0 0,11-1 0 0 0,7-2-1221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44 153 919 0 0,'-2'1'67'0'0,"-21"4"297"0"0,4 1 8361 0 0,19-6-8580 0 0,0 0 1 0 0,0 1-1 0 0,1-1 1 0 0,-1 0-1 0 0,0 0 1 0 0,0 0 0 0 0,0 1-1 0 0,0-1 1 0 0,1 0-1 0 0,-1 0 1 0 0,0 0-1 0 0,0 0 1 0 0,1 1 0 0 0,-1-1-1 0 0,0 0 1 0 0,0 0-1 0 0,0 0 1 0 0,1 0 0 0 0,-1 0-1 0 0,0 0 1 0 0,0 0-1 0 0,1 0 1 0 0,-1 0-1 0 0,0 0 1 0 0,1 0 0 0 0,-1 0-1 0 0,0 0 1 0 0,0 0-1 0 0,1 0 1 0 0,-1 0 0 0 0,0 0-1 0 0,1 0 1 0 0,38-1 1613 0 0,23-9-409 0 0,84-27 1 0 0,-84 20-817 0 0,64-14 456 0 0,200-24 0 0 0,-273 48-996 0 0,-24 3-491 0 0,35-1 1 0 0,-62 5 113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9671 0 0,'0'0'2086'0'0,"1"1"-910"0"0,2 1-953 0 0,0 0 1 0 0,-1 1 0 0 0,1-1-1 0 0,-1 0 1 0 0,1 1 0 0 0,-1 0-1 0 0,0-1 1 0 0,0 1 0 0 0,0 0-1 0 0,-1 0 1 0 0,1 0-1 0 0,1 4 1 0 0,-1-1-60 0 0,0 1 0 0 0,-1-1 0 0 0,1 1 0 0 0,-1-1 1 0 0,0 13-1 0 0,-2 0 37 0 0,0 0 1 0 0,-1-1 0 0 0,-8 31-1 0 0,-30 82 773 0 0,25-87-812 0 0,2 0 0 0 0,-9 53 0 0 0,21-89-132 0 0,0 0-1 0 0,1 0 0 0 0,0-1 1 0 0,1 17-1 0 0,6-5-5428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12295 0 0,'0'0'563'0'0,"1"-2"-14"0"0,3-3-278 0 0,-4 5-209 0 0,1 0-1 0 0,-1 1 1 0 0,1-1-1 0 0,0 0 1 0 0,-1 1 0 0 0,1-1-1 0 0,-1 1 1 0 0,0-1-1 0 0,1 1 1 0 0,-1-1 0 0 0,1 1-1 0 0,-1 0 1 0 0,0-1-1 0 0,1 2 1 0 0,2 8 194 0 0,0 0 0 0 0,-1 0-1 0 0,0 0 1 0 0,-1 1 0 0 0,0-1 0 0 0,0 1 0 0 0,-3 19 0 0 0,2 11 192 0 0,3 3 107 0 0,1 1 0 0 0,16 67 0 0 0,-16-97-507 0 0,0 0 0 0 0,1 0 0 0 0,0 0 1 0 0,2-1-1 0 0,0 1 0 0 0,0-2 0 0 0,1 1 1 0 0,1-1-1 0 0,0 0 0 0 0,20 20 1 0 0,-24-27-29 0 0,1-1 1 0 0,0 0-1 0 0,0-1 0 0 0,1 1 1 0 0,12 5-1 0 0,-16-8-174 0 0,-1-1 0 0 0,1-1-1 0 0,-1 1 1 0 0,1 0-1 0 0,-1 0 1 0 0,1-1-1 0 0,0 0 1 0 0,-1 1-1 0 0,1-1 1 0 0,0 0-1 0 0,-1 0 1 0 0,1-1-1 0 0,0 1 1 0 0,-1 0-1 0 0,1-1 1 0 0,0 0-1 0 0,-1 1 1 0 0,1-1-1 0 0,4-3 1 0 0,7-4-5829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4607 0 0,'0'0'208'0'0,"-1"2"-9"0"0,-24 65 334 0 0,-49 88 10869 0 0,66-138-11198 0 0,-107 206 2403 0 0,-133 291-1653 0 0,242-500-943 0 0,-13 36 21 0 0,-2-2 0 0 0,-47 77 0 0 0,62-117 33 0 0,-2 2-2829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36 112 6911 0 0,'-9'1'715'0'0,"-18"0"9197"0"0,27-2-9802 0 0,1 0 0 0 0,-1 0 0 0 0,0 0-1 0 0,1 0 1 0 0,-1 0 0 0 0,0 0 0 0 0,1 0 0 0 0,-1 0 0 0 0,1 0 0 0 0,-1 1 0 0 0,1-1-1 0 0,-1 0 1 0 0,1 0 0 0 0,0 1 0 0 0,-1-1 0 0 0,1 0 0 0 0,1 0 0 0 0,17-11 318 0 0,-12 7-254 0 0,10-4 10 0 0,0-1-1 0 0,0 2 1 0 0,31-10 0 0 0,58-10 74 0 0,-93 25-203 0 0,-1 1 0 0 0,17-1 0 0 0,-24 3-40 0 0,-1 0 0 0 0,1 0 0 0 0,-1 1 0 0 0,1-1 0 0 0,-1 1 0 0 0,1 0 0 0 0,-1 0 1 0 0,0 1-1 0 0,0-1 0 0 0,6 3 0 0 0,-9-3-12 0 0,0 0 0 0 0,1 0 1 0 0,-1 0-1 0 0,0 0 0 0 0,0 0 0 0 0,0 0 1 0 0,0 0-1 0 0,0 0 0 0 0,0 0 0 0 0,0 0 1 0 0,0 0-1 0 0,0 1 0 0 0,-1-1 0 0 0,1 0 1 0 0,0 1-1 0 0,-1-1 0 0 0,1 1 1 0 0,-1-1-1 0 0,1 3 0 0 0,-1-1-2 0 0,0 0 0 0 0,0 0 0 0 0,0 0 0 0 0,0 0 0 0 0,-1 0 0 0 0,1 0 0 0 0,-1 0 0 0 0,0 0 0 0 0,-1 3 0 0 0,-2 4-2 0 0,0-1 0 0 0,-1 0 0 0 0,-1 0-1 0 0,-9 14 1 0 0,-22 19 66 0 0,0-2 0 0 0,-71 59 0 0 0,-15 14 71 0 0,122-112-77 0 0,1 3 32 0 0,0-4-87 0 0,0 0 0 0 0,0 1 0 0 0,0-1 0 0 0,0 0 1 0 0,0 1-1 0 0,0-1 0 0 0,0 0 0 0 0,0 0 0 0 0,0 1 0 0 0,0-1 0 0 0,0 0 0 0 0,0 1 0 0 0,0-1 1 0 0,0 0-1 0 0,1 1 0 0 0,-1-1 0 0 0,0 0 0 0 0,0 0 0 0 0,0 1 0 0 0,0-1 0 0 0,1 0 0 0 0,-1 0 1 0 0,0 1-1 0 0,0-1 0 0 0,0 0 0 0 0,1 0 0 0 0,-1 1 0 0 0,6 0 118 0 0,0 0-1 0 0,0 0 0 0 0,0 0 1 0 0,0 0-1 0 0,1-1 0 0 0,10-1 1 0 0,42-7 407 0 0,-23 2-256 0 0,69-10 26 0 0,92-8 218 0 0,-181 23-593 0 0,22 3 1 0 0,-33-1 44 0 0,0-1 1 0 0,0 1-1 0 0,-1 0 0 0 0,1 1 1 0 0,0-1-1 0 0,-1 1 1 0 0,1 0-1 0 0,5 3 0 0 0,-10-5 3 0 0,1 1-1 0 0,-1 0 0 0 0,1-1 1 0 0,-1 1-1 0 0,1 0 1 0 0,-1-1-1 0 0,0 1 0 0 0,1 0 1 0 0,-1-1-1 0 0,0 1 0 0 0,0 0 1 0 0,0 0-1 0 0,1-1 0 0 0,-1 1 1 0 0,0 0-1 0 0,0 0 0 0 0,0-1 1 0 0,0 1-1 0 0,0 1 0 0 0,0 0-158 0 0,-1 16-1374 0 0,-5 3-459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13823 0 0,'0'0'4154'0'0,"2"0"-3274"0"0,34-8 318 0 0,1 2 1 0 0,73-2-1 0 0,-71 6-771 0 0,18 1 130 0 0,57 6 0 0 0,12 1-207 0 0,81-12-152 0 0,-162 2-149 0 0,0-2-1 0 0,69-19 1 0 0,114-50-3335 0 0,-226 74 1532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20 135 1375 0 0,'0'0'12806'0'0,"2"0"-11112"0"0,14-1-746 0 0,1 0-1 0 0,-1-2 1 0 0,23-5-1 0 0,51-19-184 0 0,-57 17-370 0 0,5-2-293 0 0,27-9 276 0 0,1 3-1 0 0,90-14 0 0 0,-135 30-375 0 0,-20 2 0 0 0,0 0 0 0 0,0 0 0 0 0,0 0 0 0 0,1 0 0 0 0,-1 0 0 0 0,0 0 0 0 0,0 1 0 0 0,0-1 0 0 0,0 0 0 0 0,2 1 0 0 0,-2 0 0 0 0,-1-1 0 0 0,1 0 0 0 0,-1 1 0 0 0,1-1 0 0 0,-1 0 0 0 0,0 1 0 0 0,1-1 0 0 0,-1 1 0 0 0,0-1 0 0 0,1 1 0 0 0,-1-1 0 0 0,0 1 0 0 0,0-1 0 0 0,1 1 0 0 0,-1-1 0 0 0,0 1 0 0 0,0 0 0 0 0,0-1 0 0 0,0 1 0 0 0,0-1 0 0 0,0 1 0 0 0,0-1 0 0 0,0 2 0 0 0,-5 15 0 0 0,1-10 0 0 0,1-1 0 0 0,-2 0 0 0 0,-4 5 0 0 0,-28 28 62 0 0,-67 54 1 0 0,102-92-62 0 0,-243 199 190 0 0,169-127-143 0 0,8-8-21 0 0,61-58-28 0 0,1-2 4 0 0,0 0 0 0 0,1 1 0 0 0,-9 11 0 0 0,14-17 3 0 0,0 0 0 0 0,-1 1 0 0 0,1-1 0 0 0,0 1 0 0 0,0-1 0 0 0,0 1 0 0 0,-1-1 0 0 0,1 1 0 0 0,0-1-1 0 0,0 1 1 0 0,0-1 0 0 0,0 1 0 0 0,0-1 0 0 0,0 1 0 0 0,0-1 0 0 0,0 1 0 0 0,0-1 0 0 0,0 1 0 0 0,0-1 0 0 0,0 1 0 0 0,0-1 0 0 0,1 1 0 0 0,-1-1 0 0 0,0 0 0 0 0,0 1 0 0 0,1-1 0 0 0,-1 1 0 0 0,0-1 0 0 0,0 1 0 0 0,1-1 0 0 0,-1 0 0 0 0,0 1 0 0 0,1-1 0 0 0,-1 0 0 0 0,1 1 0 0 0,15 9 321 0 0,-10-9-241 0 0,0 1-1 0 0,-1-1 1 0 0,1 0-1 0 0,0-1 1 0 0,0 1-1 0 0,0-1 1 0 0,0 0-1 0 0,0-1 0 0 0,9-1 1 0 0,7-2 157 0 0,26-10 0 0 0,-12 4-49 0 0,210-46 748 0 0,-187 46-661 0 0,2 2-1 0 0,69 1 1 0 0,-104 7-289 0 0,39 5 0 0 0,-33-4-1143 0 0,-24 1 57 0 0,-5-2-315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1375 0 0,'-3'-7'11934'0'0,"3"20"-11639"0"0,2 0 0 0 0,0 0 1 0 0,0-1-1 0 0,1 1 0 0 0,0-1 1 0 0,2 0-1 0 0,-1 0 0 0 0,8 15 0 0 0,58 91 1539 0 0,-44-78-1245 0 0,6 15-210 0 0,-2 1 1 0 0,28 77-1 0 0,-54-125-378 0 0,-3-4 7 0 0,1-1 0 0 0,-1 1 0 0 0,0 0 0 0 0,0 0 0 0 0,-1-1-1 0 0,1 1 1 0 0,-1 5 0 0 0,0 17-46 0 0,0-24-93 0 0,-1 0-12 0 0,-2 5 65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42 2303 0 0,'1'-1'167'0'0,"3"-3"65"0"0,-4 2 795 0 0,14-11 6059 0 0,3-7 1730 0 0,-16 19-8858 0 0,-1 1 41 0 0,0 0 1 0 0,0 1-1 0 0,1-1 1 0 0,-1 0-1 0 0,0 1 1 0 0,0-1-1 0 0,0 0 1 0 0,0 1-1 0 0,0-1 1 0 0,0 0-1 0 0,0 1 1 0 0,0-1-1 0 0,0 0 1 0 0,0 1-1 0 0,0-1 1 0 0,0 0-1 0 0,0 1 1 0 0,0-1-1 0 0,0 0 1 0 0,0 1-1 0 0,0-1 1 0 0,0 0-1 0 0,0 0 1 0 0,0 1-1 0 0,0-1 1 0 0,-1 0-1 0 0,1 1 1 0 0,0-1-1 0 0,0 1 1 0 0,-5 16 13 0 0,5-16-10 0 0,-38 143 367 0 0,-15 54-27 0 0,-156 466 47 0 0,204-649-382 0 0,-9 23 75 0 0,2 2 0 0 0,2 0 0 0 0,-9 62 0 0 0,19-97-8 0 0,0 1 1 0 0,-1-1 0 0 0,2 0 0 0 0,-1 1 0 0 0,1-1 0 0 0,-1 1 0 0 0,2-1-1 0 0,-1 0 1 0 0,3 9 0 0 0,-3-12 315 0 0,-9-3-1101 0 0,-1 0 1 0 0,1 0-1 0 0,-17-6 0 0 0,12 4-3230 0 0,-9-4-2688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62 2303 0 0,'16'-15'260'0'0,"39"-32"9224"0"0,-55 48-9425 0 0,-1 0 0 0 0,1 0 0 0 0,0 1 0 0 0,-1-1-1 0 0,1 0 1 0 0,0 0 0 0 0,-1 0 0 0 0,1 0 0 0 0,-1 0-1 0 0,0-1 1 0 0,1 1 0 0 0,-2 1 0 0 0,-1 2 64 0 0,-19 28 278 0 0,-2-1-1 0 0,-29 30 0 0 0,-5 5 231 0 0,-135 202 959 0 0,141-186-1170 0 0,-74 154 1 0 0,109-199-320 0 0,2 1 1 0 0,2 1-1 0 0,1 0 1 0 0,-11 68-1 0 0,20-85-59 0 0,1 1 1 0 0,1 0-1 0 0,1-1 1 0 0,1 1-1 0 0,1-1 1 0 0,1 1 0 0 0,0-1-1 0 0,2 0 1 0 0,1 0-1 0 0,9 22 1 0 0,-1-13 92 0 0,2 0 0 0 0,1-1 0 0 0,1-1 0 0 0,2-1 0 0 0,0 0 0 0 0,2-2 0 0 0,1 0 0 0 0,28 23 0 0 0,33 22 376 0 0,106 70 0 0 0,-173-128-450 0 0,8 4 64 0 0,-1 1 0 0 0,-1 2-1 0 0,41 44 1 0 0,-54-52-95 0 0,-1-1 0 0 0,-1 2 0 0 0,0-1 0 0 0,-1 1 0 0 0,0 0 0 0 0,-1 1 0 0 0,0 0 0 0 0,-2 0 0 0 0,1 0 0 0 0,2 17 1 0 0,-4-12-26 0 0,0 0 0 0 0,-2 0 0 0 0,0 0 0 0 0,-1 0 0 0 0,-1 0 0 0 0,-1 0 0 0 0,0-1 0 0 0,-2 1 0 0 0,0 0 0 0 0,-1-1 0 0 0,-1 0 0 0 0,0 0 1 0 0,-2-1-1 0 0,0 1 0 0 0,-1-2 0 0 0,0 1 0 0 0,-1-1 0 0 0,-1-1 0 0 0,-1 0 0 0 0,-24 25 0 0 0,18-24 23 0 0,-1-1 1 0 0,0-1-1 0 0,-36 20 0 0 0,-69 23 25 0 0,97-44-273 0 0,25-12 49 0 0,11 10-4108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2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302 118 8751 0 0,'-1'1'674'0'0,"-9"9"50"0"0,0 0 1 0 0,2 1-1 0 0,-1 1 1 0 0,1-1-1 0 0,1 1 1 0 0,0 1-1 0 0,-5 13 1 0 0,-7 28 355 0 0,17-49-1021 0 0,1 1 1 0 0,0 0 0 0 0,0-1-1 0 0,0 1 1 0 0,1 0 0 0 0,0 0-1 0 0,1 8 1 0 0,-1-13-50 0 0,1 0 0 0 0,-1-1 0 0 0,0 1 0 0 0,1 0 0 0 0,-1 0-1 0 0,1 0 1 0 0,-1-1 0 0 0,1 1 0 0 0,-1 0 0 0 0,1-1 0 0 0,0 1 0 0 0,-1-1 0 0 0,1 1 0 0 0,0-1 0 0 0,0 1 0 0 0,-1-1 0 0 0,1 1-1 0 0,0-1 1 0 0,0 0 0 0 0,0 1 0 0 0,0-1 0 0 0,-1 0 0 0 0,1 1 0 0 0,0-1 0 0 0,0 0 0 0 0,0 0 0 0 0,1 0 0 0 0,25-1 29 0 0,-14-1-53 0 0,-1-1 1 0 0,0 0-1 0 0,0-1 0 0 0,22-10 0 0 0,45-28-585 0 0,-48 24 274 0 0,30-14-514 0 0,-25 14-716 0 0,0-2 0 0 0,-1-1 0 0 0,42-35 0 0 0,-73 53 1184 0 0,1-1 0 0 0,-1 0 0 0 0,1-1 0 0 0,-1 1-1 0 0,-1-1 1 0 0,1 1 0 0 0,-1-1 0 0 0,1 0 0 0 0,-2-1 0 0 0,1 1-1 0 0,0 0 1 0 0,3-12 0 0 0,-6 16 500 0 0,0-1-1 0 0,0 1 0 0 0,0 0 1 0 0,0 0-1 0 0,0-1 1 0 0,0 1-1 0 0,0 0 1 0 0,0-1-1 0 0,-1 1 0 0 0,1 0 1 0 0,0 0-1 0 0,-1 0 1 0 0,1-1-1 0 0,-1 1 0 0 0,1 0 1 0 0,-1 0-1 0 0,0 0 1 0 0,0 0-1 0 0,1 0 1 0 0,-1 0-1 0 0,0 0 0 0 0,0 0 1 0 0,0 0-1 0 0,0 0 1 0 0,0 0-1 0 0,0 1 1 0 0,0-1-1 0 0,0 0 0 0 0,0 1 1 0 0,-1-1-1 0 0,1 1 1 0 0,0-1-1 0 0,-2 0 1 0 0,-1 0 285 0 0,0 0 0 0 0,0 0 0 0 0,0 1 0 0 0,0-1 0 0 0,0 1 0 0 0,0 0 0 0 0,1 0 0 0 0,-1 0 0 0 0,-7 2 0 0 0,-8 2 385 0 0,0 1 0 0 0,0 2 1 0 0,1-1-1 0 0,-33 19 0 0 0,38-18-648 0 0,1 2 0 0 0,0-1-1 0 0,0 2 1 0 0,1 0 0 0 0,0 0 0 0 0,1 1-1 0 0,-10 12 1 0 0,-14 26 530 0 0,-34 63 0 0 0,50-80-427 0 0,-115 236 1222 0 0,21-37-1756 0 0,72-161-1401 0 0,1 0-5210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149 121 12871 0 0,'0'0'1488'0'0,"2"-1"-852"0"0,14-13 2528 0 0,-14 13-2716 0 0,-4 4-336 0 0,-9 11 260 0 0,0 0-1 0 0,-1 0 0 0 0,-24 20 0 0 0,10-9 200 0 0,2-2-69 0 0,15-15-284 0 0,0 0 0 0 0,1 1 0 0 0,-12 14-1 0 0,19-21-70 0 0,1 1-3 0 0,0-2-123 0 0,0 1 1 0 0,0 0-1 0 0,1 0 0 0 0,-1 0 0 0 0,0-1 1 0 0,1 1-1 0 0,-1 0 0 0 0,1 0 0 0 0,0-1 1 0 0,-1 1-1 0 0,1-1 0 0 0,0 1 0 0 0,0 0 1 0 0,0-1-1 0 0,0 0 0 0 0,0 1 0 0 0,0-1 1 0 0,3 2-1 0 0,-1 0 15 0 0,0-1 0 0 0,1 0 0 0 0,-1 0 0 0 0,1 0 0 0 0,0 0 0 0 0,0-1 0 0 0,-1 1 0 0 0,6 0 0 0 0,3 1 54 0 0,0-1-1 0 0,1-1 1 0 0,-1 0-1 0 0,0 0 0 0 0,1-1 1 0 0,15-2-1 0 0,73-16 105 0 0,-86 14-146 0 0,-2-2-36 0 0,-1-3-12 0 0,-4-3 0 0 0,-8 8 3 0 0,1 1 0 0 0,0-1 0 0 0,-1 0 0 0 0,1 1 0 0 0,-1-1 0 0 0,0 0 0 0 0,-1 0 0 0 0,1 1 0 0 0,-1-1 0 0 0,1 0 0 0 0,-1 1 0 0 0,0-1 0 0 0,0 0-1 0 0,-1 1 1 0 0,1 0 0 0 0,-1-1 0 0 0,0 1 0 0 0,0 0 0 0 0,-4-6 0 0 0,-2-2-56 0 0,-1-1 1 0 0,-1 1-1 0 0,-18-16 0 0 0,11 10-115 0 0,-21-26-1 0 0,24 26 65 0 0,10 13 19 0 0,1-1 1 0 0,-1 1-1 0 0,1-1 1 0 0,1 0-1 0 0,-1 0 0 0 0,-2-6 1 0 0,4 8-468 0 0,0 0 0 0 0,0-1 0 0 0,0 0 1 0 0,1 1-1 0 0,-1-1 0 0 0,1-3 0 0 0,0-3-6456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47 167 5527 0 0,'0'0'250'0'0,"-3"0"-2"0"0,0 0-204 0 0,0 1-13 0 0,-13 7-4 0 0,-5 2 11860 0 0,78-17-10907 0 0,67-16 0 0 0,57-23 39 0 0,70-16 606 0 0,51 16-1087 0 0,-291 45-678 0 0,1 0-1 0 0,-1 1 1 0 0,1 1-1 0 0,-1-1 1 0 0,1 2-1 0 0,-1 0 1 0 0,19 5-1 0 0,-28-6-760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2303 0 0,'0'0'14431'0'0,"2"-1"-13830"0"0,29-15-44 0 0,0 2-1 0 0,1 1 1 0 0,0 2-1 0 0,1 1 1 0 0,0 1 0 0 0,63-7-1 0 0,-25 13 32 0 0,-64 3-529 0 0,1 0 0 0 0,0 1 0 0 0,-1 0 0 0 0,1 1 0 0 0,-1 0 0 0 0,0 0 0 0 0,9 4 0 0 0,-14-6-58 0 0,0 1 1 0 0,0 0-1 0 0,0 0 0 0 0,-1 0 1 0 0,1 0-1 0 0,0 1 0 0 0,-1-1 1 0 0,1 0-1 0 0,-1 1 0 0 0,1-1 1 0 0,-1 1-1 0 0,0-1 0 0 0,0 1 1 0 0,1 0-1 0 0,-1-1 0 0 0,0 1 1 0 0,-1 0-1 0 0,1 0 0 0 0,1 3 0 0 0,-2-3 0 0 0,1 1-1 0 0,-1 0 0 0 0,0-1 1 0 0,0 1-1 0 0,0 0 0 0 0,-1-1 1 0 0,1 1-1 0 0,-1 0 0 0 0,1-1 0 0 0,-1 1 1 0 0,0-1-1 0 0,0 1 0 0 0,-1 2 1 0 0,-3 4-2 0 0,-1 0 1 0 0,0-1 0 0 0,0 1-1 0 0,-1-1 1 0 0,0 0 0 0 0,-10 9-1 0 0,-21 15-12 0 0,-1-2-1 0 0,-1-2 1 0 0,-84 44 0 0 0,95-57-122 0 0,-2-2 0 0 0,-60 19 0 0 0,88-31 88 0 0,6-2 72 0 0,0 1 0 0 0,0-1 0 0 0,-1 1 0 0 0,1-1 0 0 0,0 0 0 0 0,3-2 0 0 0,11-2 25 0 0,0 2-19 0 0,0 1 0 0 0,1 1 0 0 0,-1 1 0 0 0,1 0-1 0 0,-1 1 1 0 0,1 1 0 0 0,-1 1 0 0 0,0 0 0 0 0,0 1 0 0 0,0 1 0 0 0,0 1-1 0 0,-1 0 1 0 0,24 14 0 0 0,-35-18-38 0 0,-1 1 0 0 0,1 0 0 0 0,-1 0 0 0 0,0 0 0 0 0,0 1-1 0 0,0-1 1 0 0,0 1 0 0 0,6 8 0 0 0,-5-2 7 0 0,-1 1 0 0 0,-4 0 0 0 0,-2-5 57 0 0,0 1 0 0 0,0-1 1 0 0,0 0-1 0 0,-1 0 0 0 0,0 0 0 0 0,0 0 0 0 0,0 0 0 0 0,-7 8 1 0 0,-3 3 182 0 0,-22 20 1 0 0,22-23-145 0 0,-1-1-1 0 0,-1 0 0 0 0,0-1 1 0 0,-1 0-1 0 0,0-2 1 0 0,-24 13-1 0 0,37-22-85 0 0,-19 10 114 0 0,0-1 0 0 0,-1-2 0 0 0,-1 0-1 0 0,-36 8 1 0 0,51-15-102 0 0,7-1 7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65 5983 0 0,'1'-2'274'0'0,"4"-6"-44"0"0,-2 2-148 0 0,0 1 1 0 0,1 0-1 0 0,0 0 1 0 0,5-5-1 0 0,-2 3 656 0 0,-5 5 376 0 0,0 0 0 0 0,1 0 0 0 0,-1 0 0 0 0,0 1 1 0 0,1-1-1 0 0,0 0 0 0 0,4-1 0 0 0,-8 6-993 0 0,-2 6-26 0 0,-1-1-1 0 0,0 1 1 0 0,-1 0-1 0 0,0-1 1 0 0,0 0-1 0 0,-1 0 1 0 0,-9 9-1 0 0,-6 10 230 0 0,-20 31 319 0 0,-37 72 0 0 0,63-101-580 0 0,1 2 1 0 0,1 0-1 0 0,2 0 0 0 0,-12 54 1 0 0,16-45 17 0 0,1 1 1 0 0,2 0-1 0 0,1-1 1 0 0,3 1-1 0 0,1 0 1 0 0,9 55 0 0 0,11-15 553 0 0,0-1 544 0 0,-20-72-1052 0 0,0 0 0 0 0,0 0-1 0 0,-1 0 1 0 0,0-1 0 0 0,0 1 0 0 0,-1 0 0 0 0,0 0-1 0 0,0 0 1 0 0,-1-1 0 0 0,0 1 0 0 0,-3 8-1 0 0,4-15 42 0 0,3-1-112 0 0,2-1-52 0 0,-1 0 0 0 0,1 0-1 0 0,-1 0 1 0 0,0 0-1 0 0,1-1 1 0 0,-1 0-1 0 0,0 1 1 0 0,0-1-1 0 0,0-1 1 0 0,0 1-1 0 0,4-4 1 0 0,29-34 28 0 0,-30 33-47 0 0,-4 5-181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3223 0 0,'-1'0'240'0'0,"-11"4"-359"0"0,10-3 367 0 0,0-1 0 0 0,-1 1 0 0 0,1 0 0 0 0,0-1 0 0 0,0 1 0 0 0,-1 0 0 0 0,1 0 0 0 0,0 1 0 0 0,0-1 0 0 0,0 0 0 0 0,0 1 0 0 0,0-1 0 0 0,1 1 0 0 0,-1 0 0 0 0,0-1 0 0 0,1 1 0 0 0,-1 0 0 0 0,1 0 0 0 0,0 0-1 0 0,0 0 1 0 0,-2 3 0 0 0,-6 22 2563 0 0,6-21-2536 0 0,1 0 0 0 0,0 0 0 0 0,0 0 0 0 0,0 1 1 0 0,1-1-1 0 0,0 0 0 0 0,0 1 0 0 0,1-1 0 0 0,0 1 0 0 0,0 7 1 0 0,2-5-116 0 0,0 1 0 0 0,1-1 1 0 0,0 0-1 0 0,1 0 1 0 0,-1 0-1 0 0,1-1 0 0 0,1 1 1 0 0,7 9-1 0 0,7 8 289 0 0,25 26-1 0 0,-28-34-164 0 0,6 7 133 0 0,1 0 219 0 0,31 46-1 0 0,-48-61-556 0 0,0 0 0 0 0,0 0-1 0 0,-1 1 1 0 0,-1 0 0 0 0,0 0 0 0 0,0 1-1 0 0,-1-1 1 0 0,2 18 0 0 0,-3-10-48 0 0,-2-1 1 0 0,0 1-1 0 0,-1-1 1 0 0,-1 1-1 0 0,0-1 1 0 0,-2 1-1 0 0,0-1 1 0 0,-12 32-1 0 0,-2-8 30 0 0,-1 0 0 0 0,-35 55 1 0 0,31-61 32 0 0,-2-1 0 0 0,-50 55 0 0 0,-69 51 724 0 0,46-47 48 0 0,97-93-1033 0 0,4-2-940 0 0,2-1 691 0 0,0 0 1 0 0,0 0-1 0 0,-1-1 1 0 0,1 0 0 0 0,7-6-1 0 0,2-1-231 0 0,24-15-983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386 461 10135 0 0,'-4'-1'148'0'0,"0"1"0"0"0,0 0-1 0 0,0 0 1 0 0,-1 0 0 0 0,1 0-1 0 0,0 0 1 0 0,0 1 0 0 0,0 0-1 0 0,-6 2 1 0 0,-38 16 2175 0 0,28-10-793 0 0,-38 16 550 0 0,-75 27-1018 0 0,130-51-1050 0 0,0 0 0 0 0,-1 0-1 0 0,1 0 1 0 0,-1-1 0 0 0,1 1-1 0 0,-1-1 1 0 0,1 0 0 0 0,-1 0-1 0 0,1 0 1 0 0,-1-1 0 0 0,1 1-1 0 0,-1-1 1 0 0,-3-1 0 0 0,5 1-6 0 0,0 0 1 0 0,0 0-1 0 0,1 0 1 0 0,-1 0 0 0 0,0 0-1 0 0,1 0 1 0 0,-1-1-1 0 0,1 1 1 0 0,0-1-1 0 0,-1 1 1 0 0,1-1 0 0 0,0 0-1 0 0,0 1 1 0 0,0-1-1 0 0,0 0 1 0 0,0 0 0 0 0,1 1-1 0 0,-1-1 1 0 0,0 0-1 0 0,1 0 1 0 0,-1 0-1 0 0,1 0 1 0 0,0 0 0 0 0,0-3-1 0 0,-1-4 2 0 0,1 0 0 0 0,1-1-1 0 0,0 1 1 0 0,0 0 0 0 0,1-1-1 0 0,0 1 1 0 0,1 0 0 0 0,0 0-1 0 0,0 1 1 0 0,1-1 0 0 0,7-12-1 0 0,4-4 21 0 0,2 0-1 0 0,25-30 0 0 0,115-119 27 0 0,-140 155-90 0 0,-1 1 27 0 0,1 0 1 0 0,1 2-1 0 0,33-25 1 0 0,-48 39 7 0 0,0 0 0 0 0,1 0 1 0 0,-1 0-1 0 0,1 1 1 0 0,0-1-1 0 0,-1 1 1 0 0,1 0-1 0 0,0 0 1 0 0,0 0-1 0 0,0 1 1 0 0,0-1-1 0 0,0 1 1 0 0,0 0-1 0 0,6 1 1 0 0,-7-1 19 0 0,-1 1-1 0 0,0 0 1 0 0,1-1 0 0 0,-1 1 0 0 0,1 0 0 0 0,-1 1-1 0 0,0-1 1 0 0,0 0 0 0 0,0 1 0 0 0,0-1 0 0 0,0 1 0 0 0,0-1-1 0 0,0 1 1 0 0,0 0 0 0 0,-1 0 0 0 0,1 0 0 0 0,0 0 0 0 0,-1 0-1 0 0,0 0 1 0 0,0 1 0 0 0,1-1 0 0 0,-1 0 0 0 0,1 4 0 0 0,2 7 27 0 0,-1 0 0 0 0,0 0 0 0 0,-1 0 1 0 0,-1 1-1 0 0,0-1 0 0 0,0 0 0 0 0,-1 1 1 0 0,-1-1-1 0 0,0 1 0 0 0,-1-1 1 0 0,-1 0-1 0 0,0 0 0 0 0,0 0 0 0 0,-1 0 1 0 0,-1-1-1 0 0,0 0 0 0 0,-1 0 0 0 0,-1 0 1 0 0,1 0-1 0 0,-2-1 0 0 0,1 0 0 0 0,-2-1 1 0 0,1 1-1 0 0,-2-2 0 0 0,1 1 1 0 0,-17 12-1 0 0,-102 64-2597 0 0,98-68 739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 13991 0 0,'-4'-1'82'0'0,"0"0"0"0"0,0 0-1 0 0,0 0 1 0 0,0 1 0 0 0,0 0 0 0 0,0 0-1 0 0,0 0 1 0 0,-1 0 0 0 0,1 1 0 0 0,0 0-1 0 0,1 0 1 0 0,-1 0 0 0 0,0 0 0 0 0,0 0-1 0 0,0 1 1 0 0,0-1 0 0 0,1 1 0 0 0,-1 0-1 0 0,1 1 1 0 0,0-1 0 0 0,-1 0 0 0 0,-3 5-1 0 0,-12 13 278 0 0,1 0 0 0 0,1 1 0 0 0,1 0 0 0 0,0 2 0 0 0,-19 39 0 0 0,-49 130 214 0 0,62-137-413 0 0,-107 320 128 0 0,109-311-360 0 0,-6 10-3084 0 0,18-55-2663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6447 0 0,'-1'2'499'0'0,"-7"11"-553"0"0,-47 85 6235 0 0,46-80-4837 0 0,1 1-1 0 0,0 0 0 0 0,-7 32 0 0 0,14-40-1211 0 0,-1-1 0 0 0,2 1 0 0 0,-1 0 0 0 0,2 0 0 0 0,-1-1 0 0 0,2 1 0 0 0,-1 0 0 0 0,1 0 0 0 0,1-1 0 0 0,0 0 1 0 0,0 1-1 0 0,1-1 0 0 0,0 0 0 0 0,1-1 0 0 0,0 1 0 0 0,1-1 0 0 0,0 0 0 0 0,0 0 0 0 0,1-1 0 0 0,0 0 0 0 0,15 14 0 0 0,-17-18-242 0 0,1 0-1 0 0,-1 0 1 0 0,1-1 0 0 0,0 0-1 0 0,0 0 1 0 0,0 0-1 0 0,0-1 1 0 0,1 1 0 0 0,-1-1-1 0 0,1-1 1 0 0,-1 0-1 0 0,1 1 1 0 0,0-2 0 0 0,-1 1-1 0 0,1-1 1 0 0,0 0-1 0 0,-1-1 1 0 0,1 1 0 0 0,0-1-1 0 0,-1-1 1 0 0,1 1-1 0 0,-1-1 1 0 0,1 0 0 0 0,7-4-1 0 0,8-6-1841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1839 0 0,'-1'1'9611'0'0,"-11"17"-4888"0"0,-1 15-2549 0 0,1-2-1139 0 0,-224 369 1961 0 0,152-270-2882 0 0,-145 268 86 0 0,202-340-370 0 0,-38 118-1 0 0,64-174-133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4143 0 0,'-8'7'11371'0'0,"8"-7"-11208"0"0,0 0 0 0 0,-1 0 0 0 0,1 1 0 0 0,0-1 1 0 0,0 0-1 0 0,0 1 0 0 0,-1-1 0 0 0,1 0 0 0 0,0 1 0 0 0,0-1 0 0 0,0 0 0 0 0,0 1 0 0 0,0-1 1 0 0,0 0-1 0 0,0 1 0 0 0,0-1 0 0 0,0 1 0 0 0,0-1 0 0 0,0 0 0 0 0,0 1 0 0 0,0-1 1 0 0,0 0-1 0 0,0 1 0 0 0,0-1 0 0 0,0 0 0 0 0,0 1 0 0 0,1-1 0 0 0,-1 0 0 0 0,0 1 0 0 0,0-1 1 0 0,0 0-1 0 0,1 1 0 0 0,13 7 1093 0 0,-10-6-1215 0 0,1-1 0 0 0,0 1 0 0 0,0-1 0 0 0,0-1 0 0 0,5 1 0 0 0,19-2 373 0 0,1-1 0 0 0,50-11-1 0 0,55-22 1121 0 0,-49 12-3698 0 0,1 4-4633 0 0,-73 17-193 0 0</inkml:trace>
  <inkml:trace contextRef="#ctx0" brushRef="#br0" timeOffset="1">4 393 9671 0 0,'0'0'1295'0'0,"2"1"238"0"0,5 1-527 0 0,0-1 0 0 0,0 0-1 0 0,0 0 1 0 0,0 0 0 0 0,0-1-1 0 0,1 0 1 0 0,11-2-1 0 0,53-11 1394 0 0,-53 9-1607 0 0,86-20 561 0 0,109-21-2307 0 0,-189 42-654 0 0,-5 1-79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7 7423 0 0,'0'0'3120'0'0,"-3"-7"1351"0"0,-10 13-4339 0 0,0 0-1 0 0,0 1 1 0 0,0 1-1 0 0,-17 12 1 0 0,-45 44-191 0 0,11-9 77 0 0,16-18 39 0 0,9-8 335 0 0,1 2 1 0 0,-68 70-1 0 0,101-95-243 0 0,0 1 1 0 0,0-1 0 0 0,0 1 0 0 0,1 0-1 0 0,0 0 1 0 0,0 0 0 0 0,1 1-1 0 0,0-1 1 0 0,-4 16 0 0 0,7-22-137 0 0,0 0 0 0 0,1-1 1 0 0,-1 1-1 0 0,0-1 0 0 0,0 1 1 0 0,0-1-1 0 0,1 1 0 0 0,-1 0 0 0 0,0-1 1 0 0,0 1-1 0 0,1-1 0 0 0,-1 1 0 0 0,1-1 1 0 0,-1 1-1 0 0,0-1 0 0 0,1 1 0 0 0,-1-1 1 0 0,1 0-1 0 0,-1 1 0 0 0,1-1 1 0 0,0 1-1 0 0,0 0 27 0 0,3 1 11 0 0,-1 1 0 0 0,1-1 0 0 0,0 0 0 0 0,-1 0 1 0 0,1-1-1 0 0,0 1 0 0 0,0-1 0 0 0,0 1 0 0 0,0-1 0 0 0,0-1 0 0 0,1 1 0 0 0,-1 0 1 0 0,0-1-1 0 0,0 0 0 0 0,1 0 0 0 0,-1 0 0 0 0,0-1 0 0 0,5-1 0 0 0,7 0 162 0 0,-1-2 1 0 0,-1 0-1 0 0,25-10 0 0 0,-15 3-104 0 0,-1 0 0 0 0,1-1 0 0 0,-2-2 1 0 0,0 0-1 0 0,0-1 0 0 0,-2-2 0 0 0,35-33 0 0 0,-52 47-189 0 0,-1 0 0 0 0,1-1 0 0 0,0 0 0 0 0,-1 0 0 0 0,0 0 0 0 0,0 0 0 0 0,0 0 0 0 0,-1 0 0 0 0,1 0 0 0 0,-1 0-1 0 0,0-1 1 0 0,0 1 0 0 0,0-1 0 0 0,-1 1 0 0 0,1-1 0 0 0,-1 1 0 0 0,0-1 0 0 0,-1 1 0 0 0,1-1 0 0 0,-1 1 0 0 0,0 0 0 0 0,0-1 0 0 0,0 1 0 0 0,0 0 0 0 0,-1-1 0 0 0,0 1 0 0 0,0 0-1 0 0,0 0 1 0 0,0 1 0 0 0,-1-1 0 0 0,1 0 0 0 0,-1 1 0 0 0,0-1 0 0 0,0 1 0 0 0,0 0 0 0 0,-1 0 0 0 0,1 0 0 0 0,-1 0 0 0 0,0 1 0 0 0,0 0 0 0 0,-6-4 0 0 0,7 5-57 0 0,0 0 1 0 0,0 0 0 0 0,0 1-1 0 0,0-1 1 0 0,0 1 0 0 0,0 0-1 0 0,0-1 1 0 0,0 1-1 0 0,-4 1 1 0 0,0-1-382 0 0,5 0-63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80 919 0 0,'2'-9'150'0'0,"-1"1"586"0"0,0 0 1 0 0,0-16-1 0 0,-8-7 11129 0 0,6 37-11698 0 0,0 0-1 0 0,0 0 1 0 0,0-1-1 0 0,1 1 1 0 0,0 0-1 0 0,0 0 1 0 0,1 0-1 0 0,-1-1 1 0 0,1 1-1 0 0,0 0 1 0 0,1-1 0 0 0,0 1-1 0 0,3 7 1 0 0,1 1 158 0 0,0-1 0 0 0,1 0 1 0 0,0-1-1 0 0,13 17 1 0 0,-4-11 243 0 0,37 34 0 0 0,-39-40-411 0 0,-1 0 1 0 0,0 1-1 0 0,-1 1 1 0 0,0 0 0 0 0,12 20-1 0 0,-18-24-172 0 0,-1 0-1 0 0,-1-1 1 0 0,0 1-1 0 0,0 1 1 0 0,-1-1 0 0 0,0 1-1 0 0,-1-1 1 0 0,0 1-1 0 0,1 15 1 0 0,-3-16-916 0 0,-1 1-1 0 0,0-1 1 0 0,-2 12 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8287 0 0,'0'0'1092'0'0,"-1"1"123"0"0,-9 7-99 0 0,0 1 0 0 0,1 0 0 0 0,0 1 0 0 0,-7 10 0 0 0,5-4-365 0 0,1 0 0 0 0,-9 20 0 0 0,-2 12-627 0 0,-16 55 1 0 0,16-39 502 0 0,-27 68-328 0 0,-111 217 0 0 0,108-263-70 0 0,-114 145 0 0 0,92-152 132 0 0,59-65-302 0 0,12-12-115 0 0,13-8-2441 0 0,2-3 258 0 0,2-5-3733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86 117 4607 0 0,'0'0'10154'0'0,"2"-1"-9245"0"0,5-5-496 0 0,1 1 0 0 0,-1 0 1 0 0,1 0-1 0 0,1 1 0 0 0,-1 0 0 0 0,0 0 0 0 0,16-4 1 0 0,13-7 241 0 0,-11 3-144 0 0,1 1 1 0 0,0 1-1 0 0,1 2 0 0 0,51-10 0 0 0,-78 18-483 0 0,0 0 1 0 0,1 0-1 0 0,-1-1 0 0 0,1 1 1 0 0,-1 1-1 0 0,0-1 0 0 0,1 0 1 0 0,-1 0-1 0 0,0 0 0 0 0,1 1 1 0 0,-1-1-1 0 0,0 1 0 0 0,1-1 1 0 0,-1 1-1 0 0,2 1 0 0 0,-2-2-15 0 0,0 1-1 0 0,-1 0 0 0 0,1 0 0 0 0,-1-1 0 0 0,1 1 0 0 0,-1 0 0 0 0,1 0 0 0 0,-1 0 0 0 0,1-1 1 0 0,-1 1-1 0 0,0 0 0 0 0,1 0 0 0 0,-1 0 0 0 0,0 0 0 0 0,0 0 0 0 0,0 0 0 0 0,0 0 1 0 0,0 0-1 0 0,0 0 0 0 0,0 0 0 0 0,0 0 0 0 0,-1 1 0 0 0,0 4 6 0 0,0-1 0 0 0,-1 1 1 0 0,0-1-1 0 0,0 0 0 0 0,-1 0 0 0 0,1 0 0 0 0,-1 0 0 0 0,-6 8 0 0 0,-32 34 152 0 0,30-36-135 0 0,-111 101 46 0 0,46-45-71 0 0,36-31 42 0 0,-54 56 13 0 0,87-83-65 0 0,3-2 11 0 0,4-6-7 0 0,0-1 0 0 0,0 0 1 0 0,1 1-1 0 0,-1-1 0 0 0,0 1 1 0 0,0-1-1 0 0,0 0 0 0 0,0 1 1 0 0,1-1-1 0 0,-1 1 0 0 0,0-1 0 0 0,0 0 1 0 0,0 1-1 0 0,1-1 0 0 0,-1 0 1 0 0,0 1-1 0 0,1-1 0 0 0,-1 0 1 0 0,0 0-1 0 0,1 1 0 0 0,-1-1 1 0 0,0 0-1 0 0,1 0 0 0 0,-1 0 0 0 0,1 1 1 0 0,10 4 16 0 0,-5-3 35 0 0,1 0-1 0 0,0-1 1 0 0,0 0-1 0 0,0 0 1 0 0,0-1-1 0 0,0 1 1 0 0,12-2-1 0 0,51-10 416 0 0,-58 9-414 0 0,82-16 184 0 0,-10 1 169 0 0,98-7-1 0 0,-181 24-411 0 0,11-1-760 0 0,0 1 0 0 0,1 0 1 0 0,15 3-1 0 0,-26-3 510 0 0,1 0 1 0 0,-1 0 0 0 0,0 1-1 0 0,1 0 1 0 0,-1-1 0 0 0,0 1-1 0 0,0 0 1 0 0,0 0 0 0 0,0 0-1 0 0,0 0 1 0 0,0 0-1 0 0,0 1 1 0 0,0-1 0 0 0,0 0-1 0 0,0 1 1 0 0,-1 0 0 0 0,1-1-1 0 0,-1 1 1 0 0,1 0 0 0 0,-1 0-1 0 0,0 0 1 0 0,1 0 0 0 0,-1 0-1 0 0,1 4 1 0 0,1 8-6808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10 189 6911 0 0,'-9'0'10174'0'0,"63"9"-7956"0"0,2-9-1020 0 0,63-8 0 0 0,55-15-114 0 0,-103 13-844 0 0,316-62 604 0 0,30-4-480 0 0,-404 74-366 0 0,5-1-710 0 0,1 1 0 0 0,0 1 1 0 0,33 1-1 0 0,-50 0-403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15119 0 0,'0'0'1366'0'0,"-9"2"-1068"0"0,-1 3-55 0 0,0 0 0 0 0,0 0-1 0 0,1 1 1 0 0,-14 10 0 0 0,-33 34 1112 0 0,28-24-1368 0 0,-40 39-674 0 0,-105 135-1 0 0,141-161 635 0 0,23-28 110 0 0,0 1-1 0 0,1-1 1 0 0,1 1-1 0 0,0 0 1 0 0,1 1 0 0 0,0 0-1 0 0,1 0 1 0 0,-7 25-1 0 0,11-33-30 0 0,0 0-1 0 0,0 0 1 0 0,1 1-1 0 0,-1-1 0 0 0,1 0 1 0 0,1 0-1 0 0,-1 1 1 0 0,1-1-1 0 0,-1 0 1 0 0,2 0-1 0 0,-1 0 1 0 0,0 0-1 0 0,1 0 0 0 0,0 0 1 0 0,0 0-1 0 0,1-1 1 0 0,-1 1-1 0 0,1-1 1 0 0,0 1-1 0 0,0-1 1 0 0,0 0-1 0 0,1 0 0 0 0,0 0 1 0 0,-1-1-1 0 0,1 1 1 0 0,8 4-1 0 0,-1-2 142 0 0,0 1 0 0 0,1-2 0 0 0,0 0 1 0 0,0 0-1 0 0,0-1 0 0 0,0-1 0 0 0,1 0 0 0 0,0 0 0 0 0,20 0 0 0 0,14 0 334 0 0,59-6 1 0 0,-78 1-412 0 0,204-23 323 0 0,-222 24-393 0 0,34-6 136 0 0,1-2-1 0 0,66-22 0 0 0,-92 24-114 0 0,0 0 0 0 0,0-2 1 0 0,-1 0-1 0 0,-1-1 0 0 0,1 0 0 0 0,-2-2 0 0 0,1 0 0 0 0,15-15 0 0 0,-27 21-20 0 0,0 0-1 0 0,0 0 1 0 0,0 0-1 0 0,-1-1 1 0 0,0 1-1 0 0,0-1 1 0 0,-1 0-1 0 0,4-11 1 0 0,-5 14-54 0 0,-1-1 1 0 0,0 0 0 0 0,0 0-1 0 0,0 0 1 0 0,0 0 0 0 0,-1 0 0 0 0,0-1-1 0 0,0 1 1 0 0,0 0 0 0 0,-1 0-1 0 0,1 0 1 0 0,-1 0 0 0 0,-3-8-1 0 0,3 11-49 0 0,0 0 0 0 0,0 0 0 0 0,0 1-1 0 0,-1-1 1 0 0,1 0 0 0 0,0 1-1 0 0,-1-1 1 0 0,1 1 0 0 0,-1-1-1 0 0,0 1 1 0 0,1 0 0 0 0,-1 0-1 0 0,0 0 1 0 0,0 0 0 0 0,1 0-1 0 0,-1 0 1 0 0,0 0 0 0 0,0 1-1 0 0,0-1 1 0 0,0 1 0 0 0,0-1-1 0 0,0 1 1 0 0,0 0 0 0 0,-1-1-1 0 0,1 1 1 0 0,-2 1 0 0 0,-7-1-107 0 0,0 1 0 0 0,0 0 1 0 0,-16 5-1 0 0,6-2 211 0 0,1 2-1 0 0,1 0 1 0 0,-1 2 0 0 0,1 0-1 0 0,0 1 1 0 0,1 1-1 0 0,-25 17 1 0 0,32-19 106 0 0,1 0 0 0 0,-1 1 0 0 0,2 1 0 0 0,-1-1 0 0 0,2 2 0 0 0,-1-1-1 0 0,1 1 1 0 0,1 0 0 0 0,0 1 0 0 0,1 0 0 0 0,0 0 0 0 0,-7 20 0 0 0,9-19-71 0 0,-1 1-1 0 0,2 0 1 0 0,0 0 0 0 0,1 0-1 0 0,-1 14 1 0 0,3-24-101 0 0,0-1-1 0 0,0 0 1 0 0,0 0 0 0 0,0 1-1 0 0,1-1 1 0 0,0 0 0 0 0,0 0-1 0 0,0 0 1 0 0,0 0-1 0 0,0 0 1 0 0,0 0 0 0 0,1 0-1 0 0,-1 0 1 0 0,1 0 0 0 0,0-1-1 0 0,0 1 1 0 0,0-1 0 0 0,0 1-1 0 0,1-1 1 0 0,-1 0-1 0 0,0 0 1 0 0,1 0 0 0 0,0 0-1 0 0,-1 0 1 0 0,1 0 0 0 0,0-1-1 0 0,0 0 1 0 0,3 2 0 0 0,14 2-5011 0 0,3-1-1708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135 148 9671 0 0,'-12'1'572'0'0,"0"0"0"0"0,0 1 0 0 0,0 0-1 0 0,1 1 1 0 0,-1 1 0 0 0,1-1 0 0 0,-18 10 0 0 0,5-3 3404 0 0,27-11-3468 0 0,121-18 1399 0 0,151-45 0 0 0,90-15-936 0 0,-333 75-890 0 0,143-15 385 0 0,-148 21-395 0 0,-4-1-2930 0 0,-24 0 1639 0 0,-6 4-219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8751 0 0,'1'-1'674'0'0,"10"-19"9924"0"0,-30 75-9206 0 0,-9 26-11 0 0,-28 134-1 0 0,48-169-1245 0 0,-42 272-512 0 0,48-298-2452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10799 0 0,'9'-34'575'0'0,"-5"20"910"0"0,-1 2 3302 0 0,-3 14-4703 0 0,0 0 0 0 0,0 0 0 0 0,1 0 1 0 0,-1 0-1 0 0,1-1 0 0 0,-1 1 0 0 0,2 3 0 0 0,1 2-30 0 0,88 267 1211 0 0,-62-198-945 0 0,-14-37-284 0 0,-1-2-287 0 0,17 69 1 0 0,-30-105-926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 12751 0 0,'0'0'587'0'0,"0"-1"-16"0"0,1-7 1719 0 0,-8 19-1271 0 0,-10 14-627 0 0,-21 48 0 0 0,13-23-131 0 0,-149 324 1037 0 0,140-280-1220 0 0,4 1-1 0 0,-20 113 1 0 0,40-149-39 0 0,-19 82-21 0 0,25-127-20 0 0,0-1-1 0 0,-1 0 1 0 0,-1 0-1 0 0,0 0 1 0 0,-1-1-1 0 0,0 0 1 0 0,-1-1-1 0 0,-9 12 1 0 0,-10 4-185 0 0,25-26 168 0 0,0 1 0 0 0,0 0-1 0 0,0-1 1 0 0,-1 1 0 0 0,1-1-1 0 0,0 0 1 0 0,-1 0 0 0 0,1 0-1 0 0,0 0 1 0 0,-1 0 0 0 0,1 0 0 0 0,-4 0-1 0 0,6-1 18 0 0,-1 0 0 0 0,0 0 0 0 0,1-1 0 0 0,-1 1 0 0 0,1 0 0 0 0,-1 0 0 0 0,1 0 0 0 0,-1 0 0 0 0,1-1 0 0 0,-1 1 0 0 0,1 0 0 0 0,-1 0 0 0 0,1-1 0 0 0,-1 1 0 0 0,1-1 0 0 0,-1 1 0 0 0,1 0 0 0 0,0-1 0 0 0,-1 1 0 0 0,1-1 0 0 0,0 1 0 0 0,-1-1 0 0 0,1 1 0 0 0,0-1 0 0 0,-1 1 0 0 0,1-1 0 0 0,0 1 0 0 0,0-1 0 0 0,0 1 0 0 0,0-1 0 0 0,-1 1 0 0 0,1-1 0 0 0,0 0 0 0 0,0 1 0 0 0,0-1 0 0 0,0 1 0 0 0,0-1 0 0 0,0 1 0 0 0,1-1 0 0 0,-1 0 0 0 0,0 1 0 0 0,0-1 0 0 0,0 1 0 0 0,1-1 0 0 0,0-3-7 0 0,0 0 0 0 0,0 0 0 0 0,0 1 0 0 0,1-1 0 0 0,2-4 0 0 0,5-6-356 0 0,1 1 0 0 0,0 0 0 0 0,14-12 0 0 0,0 0-439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1839 0 0,'-7'-2'18060'0'0,"34"4"-18009"0"0,0-1 1 0 0,1-2-1 0 0,-1 0 0 0 0,46-10 1 0 0,-1 2 71 0 0,-59 7-93 0 0,0 2 1 0 0,18 0-1 0 0,-21 3 13 0 0,-9-2-43 0 0,-1 0 0 0 0,1 0 1 0 0,0 0-1 0 0,-1 0 0 0 0,1 0 1 0 0,0 0-1 0 0,-1 0 1 0 0,0 0-1 0 0,1 1 0 0 0,-1-1 1 0 0,1 0-1 0 0,-1 0 1 0 0,0 0-1 0 0,0 1 0 0 0,0-1 1 0 0,0 0-1 0 0,0 0 0 0 0,0 1 1 0 0,0-1-1 0 0,0 0 1 0 0,0 0-1 0 0,-1 0 0 0 0,1 1 1 0 0,0-1-1 0 0,-1 0 1 0 0,1 0-1 0 0,-1 0 0 0 0,0 0 1 0 0,-1 2-1 0 0,-1 4 0 0 0,-1-1 0 0 0,0 0-1 0 0,-8 8 1 0 0,-87 89 150 0 0,83-90-127 0 0,0 0 0 0 0,0-1-1 0 0,-1-1 1 0 0,-37 18 0 0 0,54-29-23 0 0,0 0 0 0 0,0 0 0 0 0,-1 0 0 0 0,1 0 0 0 0,0 1 0 0 0,0-1 0 0 0,0 0 0 0 0,-1 0 0 0 0,1 0 0 0 0,0 0 0 0 0,0 0 0 0 0,0 1 0 0 0,0-1 0 0 0,0 0 0 0 0,-1 0 0 0 0,1 0 0 0 0,0 1 0 0 0,0-1 0 0 0,0 0 0 0 0,0 0 0 0 0,0 0 0 0 0,0 1 0 0 0,0-1 0 0 0,0 0 0 0 0,0 0 0 0 0,0 1 0 0 0,0-1 0 0 0,0 0 0 0 0,0 0 0 0 0,0 1 0 0 0,0-1 0 0 0,0 0 0 0 0,0 0 0 0 0,0 0 0 0 0,0 1 0 0 0,0-1 0 0 0,0 0 0 0 0,0 0 0 0 0,0 1 0 0 0,0-1 0 0 0,0 0 0 0 0,1 0 0 0 0,-1 0 0 0 0,0 0 0 0 0,0 1 0 0 0,0-1 0 0 0,0 0 0 0 0,1 0 0 0 0,-1 0 0 0 0,0 0 0 0 0,0 0 0 0 0,0 1 0 0 0,1-1 0 0 0,-1 0 0 0 0,0 0 0 0 0,0 0 0 0 0,0 0 0 0 0,1 0 0 0 0,-1 0 0 0 0,0 0 0 0 0,0 0 0 0 0,1 0 0 0 0,10 7 23 0 0,0-2 0 0 0,1 1 0 0 0,-1-1 0 0 0,1-1 0 0 0,0 0 0 0 0,15 2 0 0 0,78 8 151 0 0,-51-8-143 0 0,-44-4-9 0 0,-7 0 37 0 0,-2-2-56 0 0,0 0 1 0 0,-1 1 0 0 0,1-1-1 0 0,-1 1 1 0 0,1-1 0 0 0,-1 1-1 0 0,0 0 1 0 0,1-1 0 0 0,-1 1-1 0 0,1-1 1 0 0,-1 1 0 0 0,0 0-1 0 0,0-1 1 0 0,1 1 0 0 0,-1 0-1 0 0,0-1 1 0 0,0 1 0 0 0,0 0-1 0 0,0 0 1 0 0,0-1 0 0 0,1 1-1 0 0,-2 0 1 0 0,1-1-1 0 0,0 1 1 0 0,0 0 0 0 0,0 0-1 0 0,0-1 1 0 0,-1 2 0 0 0,1 0 9 0 0,-1 3-5 0 0,-1 0 0 0 0,1-1 1 0 0,-1 1-1 0 0,1 0 1 0 0,-2-1-1 0 0,1 1 1 0 0,0-1-1 0 0,-1 0 0 0 0,0 0 1 0 0,0 0-1 0 0,0 0 1 0 0,0 0-1 0 0,0-1 1 0 0,-1 1-1 0 0,-4 2 0 0 0,-8 6 32 0 0,-1 0 0 0 0,-22 11-1 0 0,31-18-23 0 0,-52 28 160 0 0,-85 33 0 0 0,100-50-47 0 0,44-16-68 0 0,0 0 5 0 0,-4-1-95 0 0,4 1-201 0 0,10 10-8428 0 0,1 1 2948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684 794 1375 0 0,'0'0'15874'0'0,"-1"-11"-13954"0"0,2 6-1727 0 0,1-1 1 0 0,-1 1-1 0 0,1 0 1 0 0,0-1-1 0 0,1 1 0 0 0,-1 0 1 0 0,5-6-1 0 0,27-34 385 0 0,-7 11-251 0 0,132-206 141 0 0,-139 205-528 0 0,-2-2 1 0 0,-1 0-1 0 0,-2-1 0 0 0,-1 0 0 0 0,8-43 0 0 0,-20 71-226 0 0,0 0-1 0 0,0 0 1 0 0,-1-1 0 0 0,-1 1-1 0 0,0 0 1 0 0,0 0 0 0 0,-1 0-1 0 0,0 0 1 0 0,-1 0 0 0 0,-4-15 0 0 0,6 24 228 0 0,-1 0 0 0 0,1-1 1 0 0,0 1-1 0 0,-1 0 1 0 0,0 0-1 0 0,1 0 1 0 0,-1-1-1 0 0,1 1 1 0 0,-1 0-1 0 0,0 0 0 0 0,0 0 1 0 0,0 0-1 0 0,0 0 1 0 0,0 0-1 0 0,0 1 1 0 0,0-1-1 0 0,0 0 1 0 0,0 0-1 0 0,0 1 0 0 0,0-1 1 0 0,0 1-1 0 0,-1-1 1 0 0,1 1-1 0 0,0-1 1 0 0,0 1-1 0 0,-1 0 1 0 0,1-1-1 0 0,0 1 0 0 0,0 0 1 0 0,-1 0-1 0 0,1 0 1 0 0,0 0-1 0 0,-1 0 1 0 0,1 0-1 0 0,0 1 1 0 0,-1-1-1 0 0,1 0 0 0 0,0 1 1 0 0,0-1-1 0 0,-2 1 1 0 0,-3 2-41 0 0,0 0 0 0 0,0 1 1 0 0,1-1-1 0 0,0 1 0 0 0,-1 0 0 0 0,-7 9 1 0 0,-14 16-44 0 0,-39 52 1 0 0,-15 40 266 0 0,47-69 22 0 0,-42 68 593 0 0,-86 182 1 0 0,119-208-443 0 0,5 3 1 0 0,-43 169-1 0 0,18-48-102 0 0,47-175-174 0 0,-3 0-1 0 0,-44 75 0 0 0,57-109-51 0 0,-38 56-337 0 0,39-59 263 0 0,0 0 0 0 0,0-1 0 0 0,0 1 1 0 0,-1-1-1 0 0,1-1 0 0 0,-1 1 1 0 0,0-1-1 0 0,-9 4 0 0 0,13-7-4 0 0,0 0-1 0 0,1 0 0 0 0,-1-1 1 0 0,0 1-1 0 0,0-1 1 0 0,0 0-1 0 0,-1 0 0 0 0,1 0 1 0 0,0 0-1 0 0,0 0 1 0 0,0 0-1 0 0,0 0 0 0 0,0 0 1 0 0,0-1-1 0 0,0 1 0 0 0,0-1 1 0 0,0 0-1 0 0,0 1 1 0 0,1-1-1 0 0,-1 0 0 0 0,0 0 1 0 0,0 0-1 0 0,-2-2 1 0 0,-5-7-5087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231 197 7279 0 0,'-2'1'332'0'0,"-10"3"-202"0"0,1 0-1 0 0,-1-1 0 0 0,1 0 0 0 0,-1-1 1 0 0,-14 0-1 0 0,-6 2 1030 0 0,-81 18 8116 0 0,138-24-8523 0 0,0 0 1 0 0,46-12 0 0 0,-20 3-233 0 0,158-28 990 0 0,136-23-160 0 0,-329 60-1340 0 0,492-91 520 0 0,-500 91-535 0 0,45-10-174 0 0,-46 11 142 0 0,-1 0-1 0 0,1 1 0 0 0,0 0 1 0 0,-1 0-1 0 0,13 1 1 0 0,-18-1-70 0 0,-1 1 0 0 0,1-1 1 0 0,0 0-1 0 0,0 1 0 0 0,0-1 1 0 0,-1 0-1 0 0,1 1 0 0 0,0-1 1 0 0,-1 1-1 0 0,1-1 0 0 0,0 1 1 0 0,-1-1-1 0 0,1 1 0 0 0,-1-1 1 0 0,1 1-1 0 0,-1 0 0 0 0,1-1 1 0 0,-1 1-1 0 0,1 0 0 0 0,-1 0 1 0 0,0-1-1 0 0,1 1 0 0 0,-1 0 1 0 0,0 0-1 0 0,0-1 0 0 0,0 1 1 0 0,1 1-1 0 0,-1 1-175 0 0,0-1 0 0 0,0 0 0 0 0,0 1-1 0 0,0-1 1 0 0,0 1 0 0 0,-1-1 0 0 0,0 4 0 0 0,-4 6-1121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31 2759 0 0,'11'-11'2399'0'0,"9"-9"12909"0"0,-34 28-14524 0 0,-64 48-565 0 0,-82 75 1 0 0,117-95-206 0 0,-5 4-14 0 0,-36 31 0 0 0,71-58 0 0 0,0 1 0 0 0,0 0 0 0 0,-17 27 0 0 0,26-35 1 0 0,0 0 0 0 0,1 1 0 0 0,0 0-1 0 0,0-1 1 0 0,0 1 0 0 0,1 0 0 0 0,0 0 0 0 0,0 0 0 0 0,1 1-1 0 0,-1 8 1 0 0,2-11 1 0 0,1 0-1 0 0,-1 0 1 0 0,1-1 0 0 0,-1 1-1 0 0,1 0 1 0 0,1-1-1 0 0,-1 1 1 0 0,1 0-1 0 0,-1-1 1 0 0,1 0 0 0 0,1 1-1 0 0,-1-1 1 0 0,1 0-1 0 0,-1 0 1 0 0,1 0 0 0 0,5 4-1 0 0,-1-1 51 0 0,1 0 0 0 0,-1-1 0 0 0,1 0-1 0 0,1-1 1 0 0,-1 0 0 0 0,1 0 0 0 0,16 6 0 0 0,69 18 443 0 0,-78-25-457 0 0,37 10 132 0 0,1-2 0 0 0,80 7-1 0 0,-113-19-97 0 0,-1 0 0 0 0,1-2 0 0 0,-1 0 0 0 0,0-1 0 0 0,1-1 0 0 0,-1-1 0 0 0,34-14 0 0 0,8-7 299 0 0,58-35-1 0 0,-113 58-361 0 0,52-32-86 0 0,74-57 1 0 0,-107 73-206 0 0,-6 1-174 0 0,-19 17 304 0 0,-21-3-323 0 0,2 4 414 0 0,-1 1-1 0 0,1 1 0 0 0,-27 5 0 0 0,-8 1-24 0 0,39-6 86 0 0,-25 7 0 0 0,37-9 0 0 0,0 0 0 0 0,1 1 0 0 0,-1-1 0 0 0,0 1 0 0 0,1-1 0 0 0,-1 1 0 0 0,1 0 0 0 0,-1-1 0 0 0,1 1 0 0 0,-1 0 0 0 0,1 0 0 0 0,0 0 0 0 0,-2 2 0 0 0,-1 0-13 0 0,3-2 9 0 0,-1 0 0 0 0,1 0-1 0 0,-1 0 1 0 0,1 1 0 0 0,-1-1 0 0 0,1 0 0 0 0,0 1 0 0 0,0-1 0 0 0,-1 1 0 0 0,1-1-1 0 0,0 1 1 0 0,1 0 0 0 0,-2 1 0 0 0,-1 4-5 0 0,-5 7 130 0 0,1 1 0 0 0,0 0 0 0 0,1 0 0 0 0,1 0 0 0 0,0 1 0 0 0,-2 18 0 0 0,0-7-43 0 0,4-16-65 0 0,2-4-4 0 0,-1-1 0 0 0,1 1 0 0 0,0 0-1 0 0,0 1 1 0 0,1-1 0 0 0,0 7 0 0 0,2 4-166 0 0,-2-17-655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9215 0 0,'0'0'707'0'0,"-1"1"-346"0"0,-62 156 3300 0 0,29-63-3475 0 0,-309 907 1578 0 0,324-937-1454 0 0,2 2 1 0 0,3-1-1 0 0,-5 72 0 0 0,17-121-352 0 0,-1-1-1 0 0,0 1 1 0 0,0-1-1 0 0,-2 0 0 0 0,-10 24 1 0 0,7-21-1078 0 0,-2 0 0 0 0,0 0-1 0 0,-22 28 1 0 0,7-16-608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12551 0 0,'0'0'1372'0'0,"1"1"-1173"0"0,3 6-33 0 0,0 0 48 0 0,-1 1 0 0 0,0-1 1 0 0,3 9-1 0 0,-5-12-169 0 0,-1-1 0 0 0,1 0 0 0 0,-1 1 0 0 0,0-1 0 0 0,0 1 0 0 0,0 0 0 0 0,0-1-1 0 0,0 1 1 0 0,-1-1 0 0 0,-1 6 0 0 0,-34 85 750 0 0,2-5-229 0 0,30-77-434 0 0,0 1 0 0 0,1 0 0 0 0,1 0 0 0 0,0 0 1 0 0,1 14-1 0 0,1-25-94 0 0,0-1 0 0 0,0 1 0 0 0,1-1 0 0 0,-1 1 0 0 0,0-1 0 0 0,1 1 0 0 0,0-1 0 0 0,-1 1 0 0 0,1-1 0 0 0,0 1 0 0 0,-1-1 0 0 0,1 0 0 0 0,0 1 0 0 0,0-1 0 0 0,0 0 0 0 0,0 0 1 0 0,1 0-1 0 0,-1 0 0 0 0,0 0 0 0 0,0 0 0 0 0,1 0 0 0 0,-1 0 0 0 0,0 0 0 0 0,1-1 0 0 0,-1 1 0 0 0,1 0 0 0 0,-1-1 0 0 0,1 0 0 0 0,2 1 0 0 0,1 0 43 0 0,0 0 0 0 0,0 0 0 0 0,0 0 0 0 0,0-1 0 0 0,1 0 0 0 0,-1 0 0 0 0,0-1 0 0 0,6 0 0 0 0,4-3 90 0 0,1-1 0 0 0,-1 0 0 0 0,0-2 0 0 0,-1 1-1 0 0,1-2 1 0 0,22-15 0 0 0,-10 4 25 0 0,-2-2 0 0 0,31-30 0 0 0,-53 47-189 0 0,1 1 0 0 0,-1-1 0 0 0,0 0 0 0 0,0 0 0 0 0,-1 0 0 0 0,1-1 0 0 0,-1 1 0 0 0,0-1-1 0 0,0 1 1 0 0,0-1 0 0 0,-1 0 0 0 0,0 1 0 0 0,2-9 0 0 0,-3 10 1 0 0,0 0 0 0 0,0 0-1 0 0,0 0 1 0 0,0 0 0 0 0,-1 0-1 0 0,1 0 1 0 0,-1 0 0 0 0,0 0 0 0 0,0 0-1 0 0,0 0 1 0 0,0 0 0 0 0,0 1 0 0 0,-1-1-1 0 0,1 0 1 0 0,-1 1 0 0 0,0-1 0 0 0,0 1-1 0 0,0 0 1 0 0,0-1 0 0 0,0 1 0 0 0,0 0-1 0 0,-1 0 1 0 0,-3-2 0 0 0,2 1-3 0 0,-1 0 0 0 0,0 1 0 0 0,0 0 0 0 0,0 0 0 0 0,0 0 0 0 0,0 0 0 0 0,0 1 0 0 0,0 0 0 0 0,0 0 0 0 0,-1 1 0 0 0,-5-1 0 0 0,-8 1-14 0 0,-35 6 1 0 0,6-1-87 0 0,33-4-10 0 0,10 0-57 0 0,0-1 1 0 0,0 1 0 0 0,0-1 0 0 0,-8-1 0 0 0,11 0-209 0 0,2 0 172 0 0,0 0 1 0 0,0 0 0 0 0,1 0-1 0 0,-1 0 1 0 0,0 0 0 0 0,0-1-1 0 0,1 1 1 0 0,-1 0 0 0 0,0 0-1 0 0,1 0 1 0 0,-1 0 0 0 0,1 0-1 0 0,-1 0 1 0 0,1 0 0 0 0,0 0-1 0 0,-1 0 1 0 0,2-1 0 0 0,10-11-6001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73 11887 0 0,'5'-9'273'0'0,"1"0"1"0"0,0 1-1 0 0,0-1 0 0 0,0 1 0 0 0,1 1 0 0 0,17-16 2410 0 0,-28 35-2230 0 0,-11 21 167 0 0,-23 38 0 0 0,-6 9 61 0 0,-25 82 362 0 0,59-136-953 0 0,2 0 0 0 0,1 0-1 0 0,1 1 1 0 0,-3 39 0 0 0,8-55 58 0 0,1 0-1 0 0,1 0 1 0 0,2 19-1 0 0,-2-26-322 0 0,0 0-1 0 0,0 0 1 0 0,0 0 0 0 0,1 0-1 0 0,-1-1 1 0 0,1 1 0 0 0,2 3-1 0 0,-2-5-405 0 0,-1 0-1 0 0,1 0 0 0 0,0 0 0 0 0,-1 0 1 0 0,1-1-1 0 0,0 1 0 0 0,4 2 1 0 0,6 2-5709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3679 0 0,'0'0'10178'0'0,"3"0"-9446"0"0,5-1-313 0 0,0 0 1 0 0,0 0 0 0 0,-1 0 0 0 0,1-1-1 0 0,11-4 1 0 0,41-18 1098 0 0,-12 3-568 0 0,-31 15-614 0 0,1 0 1 0 0,1 2-1 0 0,24-5 0 0 0,-36 8-466 0 0,1 1 0 0 0,-1-1 0 0 0,0 1 0 0 0,1 1 0 0 0,-1-1 0 0 0,1 1 0 0 0,-1 1 0 0 0,0-1-1 0 0,0 1 1 0 0,0 0 0 0 0,9 4 0 0 0,-13-3-1407 0 0,3 2-78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15407 0 0,'0'0'1947'0'0,"2"1"-1652"0"0,4 1-136 0 0,0-1 0 0 0,0 0 0 0 0,1 0 1 0 0,-1 0-1 0 0,0 0 0 0 0,1-1 1 0 0,-1 0-1 0 0,0-1 0 0 0,1 1 0 0 0,6-3 1 0 0,13-2 508 0 0,28-12-1 0 0,-21 7-373 0 0,30-10 264 0 0,91-22-210 0 0,-149 41-512 0 0,1 0 0 0 0,-1 0 0 0 0,0 1-1 0 0,0-1 1 0 0,1 1 0 0 0,-1 1 0 0 0,0-1-1 0 0,0 1 1 0 0,9 2 0 0 0,-13-3-263 0 0,0 1 0 0 0,1 0 0 0 0,-1 0 1 0 0,0 0-1 0 0,0-1 0 0 0,0 1 0 0 0,-1 0 0 0 0,1 0 1 0 0,0 0-1 0 0,0 0 0 0 0,0 0 0 0 0,-1 1 0 0 0,1-1 1 0 0,0 0-1 0 0,-1 0 0 0 0,1 0 0 0 0,0 3 0 0 0,1 7-5033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57 5527 0 0,'4'-34'843'0'0,"-4"31"471"0"0,0 0 1 0 0,-1 0-1 0 0,1 0 1 0 0,-1 0-1 0 0,-1-5 3143 0 0,2 10-4234 0 0,-2 8-75 0 0,0 0-1 0 0,1-1 1 0 0,1 1-1 0 0,0 0 1 0 0,0 0 0 0 0,3 14-1 0 0,-2-10 2 0 0,0 0 1 0 0,-1 25-1 0 0,-3-18-69 0 0,-1 0 0 0 0,-1-1 0 0 0,-1 0 0 0 0,-10 22 0 0 0,-38 73 88 0 0,-42 59-2906 0 0,76-140-3436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9671 0 0,'2'0'7522'0'0,"283"-55"-2075"0"0,69-24-3936 0 0,-167 36-1151 0 0,-141 35-508 0 0,-1 2 1 0 0,54 0-1 0 0,-74 8-1848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3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62 12895 0 0,'0'0'3126'0'0,"2"1"-2172"0"0,6 1-596 0 0,-1 0 0 0 0,1-1 0 0 0,0 0 0 0 0,-1 0 0 0 0,1-1 0 0 0,0 0 0 0 0,15-2 1 0 0,58-14 863 0 0,-40 7-534 0 0,9-2-193 0 0,0 0 110 0 0,98-9-1 0 0,-142 19-590 0 0,-1 1 1 0 0,1 0 0 0 0,0 1-1 0 0,7 1 1 0 0,-1 3-15 0 0,-11-4 0 0 0,0 0 0 0 0,-1 0 0 0 0,1 0 0 0 0,0 0 0 0 0,-1 0 0 0 0,1 0 0 0 0,-1 0 0 0 0,1 0 0 0 0,-1 1 0 0 0,0-1 0 0 0,1 0 0 0 0,-1 0 0 0 0,0 0 0 0 0,0 0 0 0 0,0 1 0 0 0,0-1 0 0 0,0 0 0 0 0,0 0 0 0 0,0 1 0 0 0,0-1 0 0 0,0 0 0 0 0,0 0 0 0 0,-1 0 0 0 0,1 0 0 0 0,-1 1 0 0 0,1-1 0 0 0,-1 0 0 0 0,0 2 0 0 0,-2 3 0 0 0,-1 0 0 0 0,0 0 0 0 0,-7 8 0 0 0,11-14 0 0 0,-12 14 20 0 0,-1 0 0 0 0,-1-1 0 0 0,0 0 0 0 0,-23 14 0 0 0,-68 37 80 0 0,-26-3-355 0 0,8-4-53 0 0,70-30-16 0 0,-24 13-245 0 0,76-39 492 0 0,3-2-43 0 0,23-9 131 0 0,0 1 0 0 0,0 2 0 0 0,1 0 0 0 0,0 2 0 0 0,1 1 0 0 0,52-2 0 0 0,-66 6-11 0 0,1 1 0 0 0,-1 0 0 0 0,0 1 0 0 0,0 0 0 0 0,0 1 0 0 0,0 1 0 0 0,0 0 0 0 0,-1 1 0 0 0,0 0 0 0 0,0 0 0 0 0,0 2 0 0 0,0 0 0 0 0,18 14 0 0 0,-16-9 19 0 0,0 1-1 0 0,-1 0 1 0 0,-1 1 0 0 0,0 1-1 0 0,13 19 1 0 0,-25-33 65 0 0,4 10 409 0 0,-5-7-464 0 0,-1 0-1 0 0,1 0 1 0 0,-1-1-1 0 0,1 1 1 0 0,-1-1-1 0 0,0 1 1 0 0,0-1-1 0 0,-1 0 1 0 0,1 1-1 0 0,-1-1 1 0 0,0 0-1 0 0,1-1 0 0 0,-1 1 1 0 0,-4 2-1 0 0,-9 7 79 0 0,-28 16 1 0 0,31-20-63 0 0,-3 1 5 0 0,-360 197 813 0 0,357-199-801 0 0,0 0 0 0 0,0-2-1 0 0,-22 4 1 0 0,40-9-53 0 0,0 0 1 0 0,0 0-1 0 0,1 0 0 0 0,-1 0 0 0 0,0 0 1 0 0,0 0-1 0 0,1 0 0 0 0,-1-1 0 0 0,0 1 0 0 0,0 0 1 0 0,1-1-1 0 0,-1 1 0 0 0,0 0 0 0 0,1-1 1 0 0,-1 1-1 0 0,0-1 0 0 0,1 1 0 0 0,-1-1 1 0 0,1 1-1 0 0,-1-1 0 0 0,0-1 0 0 0,-9-14-629 0 0,9 14 522 0 0,1 1-98 0 0,0 1 1 0 0,0-1 0 0 0,-1 0 0 0 0,1 0 0 0 0,0 0-1 0 0,-1 0 1 0 0,1 0 0 0 0,-1 1 0 0 0,1-1 0 0 0,-1 0-1 0 0,1 0 1 0 0,-1 1 0 0 0,0-1 0 0 0,1 0-1 0 0,-1 1 1 0 0,0-1 0 0 0,-1 0 0 0 0,-5-1-1368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26 254 10135 0 0,'-6'-2'300'0'0,"-13"-9"9355"0"0,30 9-8498 0 0,-7 0-1033 0 0,90-27 413 0 0,101-47 0 0 0,-62 22-334 0 0,25-6-1908 0 0,-112 42-5799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26 3223 0 0,'2'0'240'0'0,"50"-11"884"0"0,-50 10-332 0 0,10-1 843 0 0,15-4 812 0 0,-25 5-1951 0 0,5-3 3164 0 0,-236 180-2854 0 0,21-44-1140 0 0,100-67 11 0 0,-349 251 215 0 0,378-259 556 0 0,-72 57 1069 0 0,141-106-1325 0 0,0 1 0 0 0,1 0 0 0 0,0 0-1 0 0,0 1 1 0 0,-12 19 0 0 0,19-27-150 0 0,1 1-1 0 0,-1 0 1 0 0,1 0 0 0 0,-1 0-1 0 0,1 0 1 0 0,0 0 0 0 0,0 0 0 0 0,0 1-1 0 0,0-1 1 0 0,1 0 0 0 0,0 0-1 0 0,-1 1 1 0 0,1-1 0 0 0,0 0 0 0 0,0 1-1 0 0,1-1 1 0 0,-1 0 0 0 0,1 1-1 0 0,0-1 1 0 0,0 0 0 0 0,0 0 0 0 0,0 0-1 0 0,0 0 1 0 0,1 0 0 0 0,-1 0-1 0 0,1 0 1 0 0,2 3 0 0 0,1 0 0 0 0,1-1 0 0 0,-1 0 1 0 0,1 0-1 0 0,0-1 0 0 0,0 0 0 0 0,0 0 1 0 0,0 0-1 0 0,1-1 0 0 0,0 1 1 0 0,-1-2-1 0 0,1 1 0 0 0,0-1 0 0 0,11 2 1 0 0,9 1 129 0 0,1-1 0 0 0,32 1 0 0 0,-8-4 117 0 0,63-7 0 0 0,53-14 348 0 0,-77 8-1538 0 0,103-2 0 0 0,-177 14-2597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7831 0 0,'0'0'972'0'0,"-1"2"-240"0"0,-9 10-33 0 0,0 1-1 0 0,-2-2 1 0 0,1 1 0 0 0,-15 10-1 0 0,-24 24-384 0 0,-8 15 529 0 0,-148 167 1517 0 0,179-188-1466 0 0,25-39 4 0 0,4 1-855 0 0,0-1 1 0 0,0 1 0 0 0,0-1 0 0 0,-1 0-1 0 0,1 0 1 0 0,0 0 0 0 0,1 0 0 0 0,-1 0-1 0 0,0 0 1 0 0,0 0 0 0 0,0-1 0 0 0,0 1-1 0 0,1-1 1 0 0,-1 1 0 0 0,0-1 0 0 0,0 0-1 0 0,1 0 1 0 0,-1 0 0 0 0,3-1 0 0 0,5 0 57 0 0,-1-1-1 0 0,-1-1 1 0 0,15-5 0 0 0,-7 3 27 0 0,25-11 33 0 0,0-1 0 0 0,-1-1 0 0 0,69-44 0 0 0,-103 58-176 0 0,1-1 0 0 0,-1 0 1 0 0,0 0-1 0 0,0 0 0 0 0,-1-1 0 0 0,6-6 0 0 0,-9 9-28 0 0,0 0-1 0 0,0 0 0 0 0,0-1 1 0 0,0 1-1 0 0,-1-1 1 0 0,1 1-1 0 0,-1-1 1 0 0,0 0-1 0 0,0 1 1 0 0,0-1-1 0 0,-1 0 1 0 0,1 0-1 0 0,-1 0 0 0 0,0-4 1 0 0,-2-13-231 0 0,-1-1-1 0 0,-10-34 1 0 0,2 7 74 0 0,6 16-457 0 0,5 32 370 0 0,4-8-1357 0 0,-3 7 144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 14423 0 0,'0'0'1307'0'0,"0"3"-1072"0"0,-8 111 578 0 0,0-14-574 0 0,10 14 533 0 0,0-94-598 0 0,1 0 1 0 0,1 0 0 0 0,10 32-1 0 0,4-15 234 0 0,-17-35 384 0 0,-1-2-777 0 0,0 1-1 0 0,0-1 0 0 0,0 0 0 0 0,0 1 1 0 0,0-1-1 0 0,0 0 0 0 0,0 0 1 0 0,0 1-1 0 0,0-1 0 0 0,0 0 1 0 0,0 0-1 0 0,0 1 0 0 0,0-1 1 0 0,0 0-1 0 0,0 1 0 0 0,0-1 1 0 0,0 0-1 0 0,0 0 0 0 0,1 1 1 0 0,-1-1-1 0 0,0 0 0 0 0,0 0 1 0 0,0 0-1 0 0,0 1 0 0 0,0-1 1 0 0,1 0-1 0 0,-1 0 0 0 0,0 1 1 0 0,0-1-1 0 0,0 0 0 0 0,1 0 1 0 0,-1 0-1 0 0,0 0 0 0 0,0 0 1 0 0,1 1-1 0 0,9-6 592 0 0,7-13-158 0 0,35-61 255 0 0,-23 33-527 0 0,42-49 0 0 0,-28 49-149 0 0,2 2-1 0 0,74-58 0 0 0,-104 89-409 0 0,2 1 0 0 0,0 0 0 0 0,0 1 0 0 0,34-15 1 0 0,-17 12-2600 0 0,-31 13 1270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74 3679 0 0,'10'-9'78'0'0,"0"-1"0"0"0,0 2-1 0 0,1-1 1 0 0,1 1 0 0 0,-1 1-1 0 0,1 0 1 0 0,16-6 0 0 0,-28 12 84 0 0,1 1-1 0 0,0 0 1 0 0,-1 0 0 0 0,1-1 0 0 0,0 1 0 0 0,-1 0 0 0 0,1 0-1 0 0,0 0 1 0 0,-1 0 0 0 0,1 0 0 0 0,0 0 0 0 0,0 0 0 0 0,-1 0-1 0 0,1 0 1 0 0,5 1 4111 0 0,0 27-3085 0 0,-6-26-1007 0 0,-1-1-154 0 0,0-1 0 0 0,0 1 0 0 0,1 0 0 0 0,-1-1-1 0 0,1 1 1 0 0,-1 0 0 0 0,1 0 0 0 0,-1 0 0 0 0,1-1 0 0 0,-1 1 0 0 0,0 2 0 0 0,-1 2 39 0 0,-7 6 357 0 0,0 1 0 0 0,-1-1 0 0 0,0-1 0 0 0,-22 17 0 0 0,-15 16 934 0 0,-52 56-225 0 0,-53 58-760 0 0,111-106-332 0 0,-41 65 0 0 0,65-89-30 0 0,1 2-1 0 0,1 0 1 0 0,2 1 0 0 0,-13 42-1 0 0,23-63-5 0 0,1 1 0 0 0,0 0 0 0 0,1 0 0 0 0,-1 0 0 0 0,2 0 0 0 0,0-1 0 0 0,0 1 0 0 0,2 11 0 0 0,-2-17-2 0 0,1 1 0 0 0,0-1-1 0 0,0 0 1 0 0,1 0-1 0 0,-1 0 1 0 0,1 0 0 0 0,0 0-1 0 0,0-1 1 0 0,0 1 0 0 0,0-1-1 0 0,1 1 1 0 0,0-1 0 0 0,-1 0-1 0 0,1 1 1 0 0,0-2-1 0 0,1 1 1 0 0,-1 0 0 0 0,0-1-1 0 0,1 1 1 0 0,0-1 0 0 0,4 3-1 0 0,4-1-239 0 0,0 0 0 0 0,0-1 0 0 0,1 0 0 0 0,-1-1 0 0 0,1 0 0 0 0,-1-1 0 0 0,1 0 0 0 0,19-2 0 0 0,10-2-5484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71 3679 0 0,'-1'-7'112'0'0,"1"2"-34"0"0,3-22 360 0 0,4-3 7385 0 0,-4 29-7210 0 0,0 1-482 0 0,0 0-1 0 0,0 0 1 0 0,0 0-1 0 0,1 0 0 0 0,-1 0 1 0 0,0 0-1 0 0,0 1 1 0 0,0-1-1 0 0,0 1 1 0 0,0 0-1 0 0,0 0 0 0 0,0 0 1 0 0,0 1-1 0 0,0-1 1 0 0,-1 1-1 0 0,1-1 1 0 0,0 1-1 0 0,-1 0 0 0 0,1 0 1 0 0,-1 0-1 0 0,5 5 1 0 0,3 5 374 0 0,1 1 0 0 0,-1 1 0 0 0,8 16 0 0 0,-5-10 17 0 0,30 50 1072 0 0,54 120-1 0 0,-46-48-1161 0 0,-8-20-721 0 0,-43-121 180 0 0,1 1 74 0 0,0 0 1 0 0,0 1-1 0 0,0-1 0 0 0,0 0 0 0 0,-1 1 0 0 0,1-1 0 0 0,-1 1 0 0 0,0 2 0 0 0,-2 6-2550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5527 0 0,'0'0'423'0'0,"-2"1"-278"0"0,-3 3 546 0 0,0 0 0 0 0,0 0 0 0 0,0 0 0 0 0,0 0-1 0 0,1 1 1 0 0,-1-1 0 0 0,1 1 0 0 0,-6 9 0 0 0,-25 52 2983 0 0,25-46-3253 0 0,-17 27 0 0 0,-1-10 24 0 0,-46 47 1 0 0,-39 26 95 0 0,-5 4-265 0 0,89-82-241 0 0,-46 62 0 0 0,49-52-293 0 0,25-41 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0,'0'0'4771'0'0,"2"1"-3451"0"0,3 1-1129 0 0,0 1 0 0 0,0 0 0 0 0,-1 0 0 0 0,1 0 0 0 0,-1 1-1 0 0,0 0 1 0 0,0-1 0 0 0,0 1 0 0 0,0 1 0 0 0,-1-1 0 0 0,0 1 0 0 0,6 8 0 0 0,3 10 426 0 0,14 35 1 0 0,-19-43-356 0 0,20 54 497 0 0,-13-33-466 0 0,1 0-1 0 0,23 38 1 0 0,-33-66-367 0 0,0 2 130 0 0,1-1 0 0 0,11 13 1 0 0,-14-19-235 0 0,0 0 1 0 0,0 0-1 0 0,1 0 1 0 0,-1 0-1 0 0,1-1 1 0 0,0 0-1 0 0,0 1 1 0 0,0-1-1 0 0,5 2 1 0 0,5 1-778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1375 0 0,'-2'1'107'0'0,"-3"2"539"0"0,0-1 0 0 0,0 1 0 0 0,0 0 0 0 0,1 1 1 0 0,-1-1-1 0 0,1 1 0 0 0,0-1 0 0 0,0 1 0 0 0,1 1 0 0 0,-1-1 0 0 0,1 0 0 0 0,0 1 0 0 0,-5 8 0 0 0,-3 9 1554 0 0,-16 42 0 0 0,19-42-2356 0 0,-5 15 725 0 0,2 1-1 0 0,-6 41 1 0 0,9-36-101 0 0,-20 56 0 0 0,-13 3 98 0 0,-97 170 1 0 0,90-184-428 0 0,-48 127-1 0 0,85-188-104 0 0,5-13-1 0 0,0 1 0 0 0,-6 25 1 0 0,11-37-164 0 0,4-4-152 0 0,-1 1 138 0 0,0 0 0 0 0,0-1 0 0 0,1 1 0 0 0,-1-1 0 0 0,0 0 0 0 0,0 0 0 0 0,0 0 0 0 0,0 0 0 0 0,0 0 0 0 0,0 0 0 0 0,0 0 0 0 0,2-2 0 0 0,21-22-852 0 0,-20 19 741 0 0,26-28-872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7831 0 0,'0'0'356'0'0,"-2"1"-6"0"0,-2 2-331 0 0,1 0 1 0 0,0 0-1 0 0,0 0 1 0 0,0 0 0 0 0,0 0-1 0 0,1 0 1 0 0,-1 1-1 0 0,1-1 1 0 0,0 1 0 0 0,0-1-1 0 0,0 1 1 0 0,-2 7-1 0 0,2-4 133 0 0,0 0-1 0 0,1 1 0 0 0,0-1 1 0 0,0 1-1 0 0,0-1 0 0 0,2 13 1 0 0,1-1 59 0 0,1-1 0 0 0,0 1 0 0 0,2-1 0 0 0,0 0 1 0 0,8 18-1 0 0,17 33 240 0 0,48 82 1 0 0,50 58 2696 0 0,-126-205-3055 0 0,6 9 221 0 0,-1 0 0 0 0,0 1 0 0 0,-1 0 0 0 0,0 0 0 0 0,-2 0 0 0 0,1 1 0 0 0,-2 0 0 0 0,0-1 0 0 0,-1 1 0 0 0,0 1 0 0 0,-1 24 0 0 0,-2-18-74 0 0,-1 0 0 0 0,-2 0 0 0 0,0 0 0 0 0,-1 0 0 0 0,-1-1 0 0 0,-1 0 0 0 0,-13 26 0 0 0,6-19-61 0 0,-2 1 0 0 0,-1-2 0 0 0,-38 49 0 0 0,-76 63 61 0 0,114-122-1480 0 0,-2-1-1 0 0,1 0 1 0 0,-25 14 0 0 0,41-29-498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22 2759 0 0,'0'0'8060'0'0,"2"-1"-7665"0"0,30-19 8877 0 0,-30 21-9201 0 0,42 13 238 0 0,-26-6-238 0 0,-14-3-77 0 0,-2-1 10 0 0,1 0 0 0 0,0 1 0 0 0,-1 0 0 0 0,1 0 0 0 0,-1 0 0 0 0,0 0-1 0 0,-1 0 1 0 0,1 0 0 0 0,-1 0 0 0 0,0 1 0 0 0,0-1 0 0 0,-1 0 0 0 0,1 1-1 0 0,-1-1 1 0 0,0 1 0 0 0,-1-1 0 0 0,1 0 0 0 0,-3 7 0 0 0,-1 9-6 0 0,-1 0 0 0 0,-16 38 0 0 0,11-37 14 0 0,0-1 0 0 0,-2 0 0 0 0,0 0 0 0 0,-19 23 0 0 0,0-6 49 0 0,-39 37 0 0 0,50-56-38 0 0,-1-1 0 0 0,-1-1 0 0 0,-1-1 0 0 0,-1-1 0 0 0,-25 13 0 0 0,41-24-44 0 0,-1 0 0 0 0,0-1 1 0 0,-1 0-1 0 0,1 0 0 0 0,-14 2 0 0 0,-8-3-6356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27 8551 0 0,'-6'-6'912'0'0,"-34"-15"3968"0"0,42 23-4688 0 0,6 4-114 0 0,-1 1 0 0 0,0 0 0 0 0,0 1 0 0 0,0 0 0 0 0,-1 0 0 0 0,0 0 0 0 0,-1 0 0 0 0,0 1 0 0 0,0 0 0 0 0,3 11 0 0 0,-2-6-44 0 0,-2 1 1 0 0,0 0-1 0 0,-1 0 0 0 0,-1 0 1 0 0,0 0-1 0 0,0 17 0 0 0,-3 3-19 0 0,-2 0-1 0 0,-1 0 0 0 0,-1-1 1 0 0,-3 1-1 0 0,-12 38 0 0 0,7-33-20 0 0,-1 0 0 0 0,-2-1-1 0 0,-2-1 1 0 0,-35 55 0 0 0,39-73 45 0 0,0 0 0 0 0,-1-2 0 0 0,-1 0 0 0 0,-1 0 0 0 0,0-2 1 0 0,-1 0-1 0 0,-1-1 0 0 0,-1-1 0 0 0,-29 17 0 0 0,2-5 177 0 0,21-11-14 0 0,0-1 1 0 0,-52 19 0 0 0,69-30-169 0 0,3-1 10 0 0,0 0 1 0 0,0 0-1 0 0,0-1 0 0 0,-13 2 0 0 0,17-3 21 0 0,2-9 3 0 0,0 7-62 0 0,0 0 0 0 0,0 0 1 0 0,0 0-1 0 0,0 0 1 0 0,0 0-1 0 0,1 1 1 0 0,-1-1-1 0 0,1 0 0 0 0,-1 0 1 0 0,1 0-1 0 0,-1 0 1 0 0,1 0-1 0 0,2-2 1 0 0,3-7-408 0 0,1 1 1 0 0,0 0 0 0 0,10-10 0 0 0,3-4-566 0 0,27-35-522 0 0,2-1-15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1375 0 0,'0'0'66'0'0,"3"-1"-8"0"0,87-20 12266 0 0,-10 3-9385 0 0,63-14-2766 0 0,-122 26-439 0 0,1 2-1 0 0,-1 1 1 0 0,1 1-1 0 0,0 0 1 0 0,39 4 0 0 0,-58-2-872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10591 0 0,'0'0'1276'0'0,"2"1"-354"0"0,7-1-262 0 0,0 0 1 0 0,0 0 0 0 0,0-1 0 0 0,-1 0 0 0 0,18-4 0 0 0,46-18-153 0 0,-38 11-244 0 0,27-8 283 0 0,2 3 0 0 0,72-11 0 0 0,-33 16-1487 0 0,-76 10-656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124 5527 0 0,'15'-14'822'0'0,"35"-30"-1618"0"0,-23 27 2670 0 0,5 5 9586 0 0,-29 11-11405 0 0,-1 1 1 0 0,1-1-1 0 0,-1 0 0 0 0,1 0 0 0 0,-1 0 0 0 0,1 0 0 0 0,3-3 1 0 0,2 0 36 0 0,27-13 440 0 0,-25 12-137 0 0,-24 11-298 0 0,-102 54-16 0 0,65-32-84 0 0,-64 25-1 0 0,36-25-83 0 0,-101 20-1 0 0,-87 0-9 0 0,254-45 97 0 0,7-1-2 0 0,0-1 0 0 0,0-1-1 0 0,0 1 1 0 0,0-1 0 0 0,-7 0 0 0 0,1-2-73 0 0,11 2 58 0 0,0-1 0 0 0,0 1 0 0 0,0 0 0 0 0,0-1 0 0 0,0 1 0 0 0,1-1 0 0 0,-1 0 0 0 0,0 1 0 0 0,0-1 0 0 0,0 0 0 0 0,1 1 0 0 0,-1-1 0 0 0,0 0 1 0 0,1 0-1 0 0,-1 0 0 0 0,0 0 0 0 0,1 1 0 0 0,-1-1 0 0 0,1 0 0 0 0,0 0 0 0 0,-1 0 0 0 0,1 0 0 0 0,0 0 0 0 0,0 0 0 0 0,-1 0 0 0 0,1 0 0 0 0,0 0 0 0 0,0-1 0 0 0,0 1 0 0 0,0 0 0 0 0,0 0 0 0 0,1 0 0 0 0,-1 0 0 0 0,0 0 0 0 0,1-1 0 0 0,0-5-61 0 0,2 1 1 0 0,-1-1-1 0 0,0 1 0 0 0,5-7 1 0 0,-7 13 76 0 0,6-14-40 0 0,-3 7-2 0 0,1 0 0 0 0,0 0 0 0 0,6-9 0 0 0,-4 30-122 0 0,-4-2 147 0 0,0 0 0 0 0,-1 0 0 0 0,0 0 0 0 0,-1 1 1 0 0,0-1-1 0 0,-3 16 0 0 0,-18 73-63 0 0,14-74 86 0 0,-2-1 0 0 0,-1 0 0 0 0,-1 0 0 0 0,-1-1 0 0 0,-2 0 0 0 0,0-1 0 0 0,-18 22 0 0 0,2-8-1 0 0,-2-1 0 0 0,-1-1 0 0 0,-45 35 0 0 0,-105 101-252 0 0,171-158 248 0 0,4-1 11 0 0,7-12 0 0 0,1 0-1 0 0,0 0 1 0 0,0 0 0 0 0,0 0-1 0 0,0 0 1 0 0,0 0 0 0 0,0 0-1 0 0,0 0 1 0 0,0 0 0 0 0,0 0-1 0 0,0 0 1 0 0,0 0 0 0 0,1 0-1 0 0,-1 0 1 0 0,0 0 0 0 0,1 0-1 0 0,-1 0 1 0 0,1 0 0 0 0,-1 0-1 0 0,1 0 1 0 0,0 0 0 0 0,-1-1-1 0 0,1 1 1 0 0,0 0 0 0 0,-1 0-1 0 0,1-1 1 0 0,0 1 0 0 0,0 0-1 0 0,0-1 1 0 0,0 1 0 0 0,0-1 0 0 0,0 1-1 0 0,1 0 1 0 0,3 1 63 0 0,0 1 1 0 0,1-1-1 0 0,-1 0 0 0 0,11 3 1 0 0,14 0 181 0 0,1-1 1 0 0,-1-1-1 0 0,1-1 1 0 0,0-2-1 0 0,-1-1 1 0 0,46-7-1 0 0,-8-6 438 0 0,116-37-1 0 0,-69 18-427 0 0,-65 19-220 0 0,-17 3-99 0 0,-30 10-227 0 0,4-5-283 0 0,-18-11-7653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57 107 7831 0 0,'-57'5'5803'0'0,"92"7"-2692"0"0,-17-9-2750 0 0,0-1 0 0 0,1-1 0 0 0,-1-1 1 0 0,33-3-1 0 0,74-18 813 0 0,-57 8-689 0 0,23-1-60 0 0,56-10 312 0 0,-114 16-1573 0 0,0 0 0 0 0,43-19-1 0 0,-50 15-459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 5983 0 0,'9'-9'8220'0'0,"-15"17"-5140"0"0,4-5-2841 0 0,-31 38-15 0 0,-3-1-1 0 0,-53 46 1 0 0,-11 11 94 0 0,80-76-197 0 0,1 1 0 0 0,0 1 0 0 0,2 1-1 0 0,0 0 1 0 0,2 2 0 0 0,-14 30 0 0 0,22-39-111 0 0,0 0 1 0 0,1 0 0 0 0,1 1-1 0 0,-5 23 1 0 0,9-36 5 0 0,1 1-1 0 0,-1 0 1 0 0,1-1-1 0 0,0 1 1 0 0,1 0-1 0 0,-1-1 1 0 0,1 1-1 0 0,0 0 1 0 0,0-1 0 0 0,1 1-1 0 0,0-1 1 0 0,0 0-1 0 0,0 0 1 0 0,0 1-1 0 0,1-1 1 0 0,0 0-1 0 0,5 7 1 0 0,-6-11-312 0 0,0 1 0 0 0,0 0-1 0 0,0-1 1 0 0,0 0 0 0 0,0 1 0 0 0,0-1 0 0 0,0 0 0 0 0,0 0 0 0 0,0 0 0 0 0,1 0-1 0 0,1 0 1 0 0,1 1-1523 0 0,13 4-4323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51 100 8751 0 0,'0'0'399'0'0,"-1"3"-4"0"0,-1 9-184 0 0,-1 0 0 0 0,2 0 0 0 0,-1 0 1 0 0,2 15-1 0 0,0-22 162 0 0,0 0 1 0 0,1 0-1 0 0,0 0 1 0 0,0 0-1 0 0,0 0 0 0 0,1 0 1 0 0,0 0-1 0 0,0-1 1 0 0,0 1-1 0 0,0-1 0 0 0,1 1 1 0 0,0-1-1 0 0,4 6 1 0 0,2-1-62 0 0,0 0 0 0 0,1 0 0 0 0,0-1 1 0 0,0 0-1 0 0,1-1 0 0 0,-1-1 0 0 0,2 1 0 0 0,-1-2 1 0 0,1 1-1 0 0,14 3 0 0 0,16 4 424 0 0,71 11-1 0 0,-11-3-206 0 0,-25 2-298 0 0,-68-20-222 0 0,0 1 1 0 0,0 1-1 0 0,0-1 1 0 0,0 2 0 0 0,14 10-1 0 0,-8-1-20 0 0,-14-9 37 0 0,-1-6-37 0 0,0 0-1 0 0,0 0 1 0 0,0 1 0 0 0,0-1-1 0 0,0 0 1 0 0,0 0-1 0 0,0 0 1 0 0,0 0 0 0 0,1 1-1 0 0,-1-1 1 0 0,0 0 0 0 0,0 0-1 0 0,0 0 1 0 0,0 0-1 0 0,0 1 1 0 0,0-1 0 0 0,0 0-1 0 0,0 0 1 0 0,1 0 0 0 0,-1 0-1 0 0,0 0 1 0 0,0 0-1 0 0,0 1 1 0 0,0-1 0 0 0,0 0-1 0 0,1 0 1 0 0,-1 0 0 0 0,0 0-1 0 0,0 0 1 0 0,0 0-1 0 0,0 0 1 0 0,1 0 0 0 0,-1 0-1 0 0,0 0 1 0 0,1 0 0 0 0,1 12-891 0 0,-1-10 252 0 0,-10 7-4412 0 0</inkml:trace>
  <inkml:trace contextRef="#ctx0" brushRef="#br0" timeOffset="1">469 1 8751 0 0,'-2'1'674'0'0,"-13"9"-166"0"0,-1 0 1 0 0,-27 11 0 0 0,29-15 291 0 0,0 0 0 0 0,0 2-1 0 0,1 0 1 0 0,0 0 0 0 0,-15 13 0 0 0,-6 15 303 0 0,2 1 0 0 0,-51 77 0 0 0,36-46-989 0 0,-39 50-40 0 0,82-113-50 0 0,-6 15-196 0 0,10-16-602 0 0,9 5-288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0,'0'0'498'0'0,"2"2"-9"0"0,11 19 2889 0 0,22 29 4498 0 0,-8-17-6409 0 0,72 84-337 0 0,-74-77-693 0 0,-15-24-1669 0 0,-1-2-3653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11 5527 0 0,'0'-11'12114'0'0,"-1"14"-10936"0"0,-11 30-544 0 0,-1-1-1 0 0,-2 0 0 0 0,-23 37 0 0 0,24-44-332 0 0,-25 43 166 0 0,-54 104 200 0 0,75-135-620 0 0,-88 200 185 0 0,90-194-287 0 0,2 0 0 0 0,1 1 0 0 0,-10 73 0 0 0,23-115-788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15551 0 0,'0'0'1408'0'0,"0"3"-1162"0"0,2 5-138 0 0,0 0 1 0 0,0 0-1 0 0,1 0 1 0 0,-1 0-1 0 0,2 0 1 0 0,-1 0 0 0 0,9 12-1 0 0,40 51 564 0 0,-29-43-490 0 0,115 137 1146 0 0,5 9 367 0 0,-133-162-1557 0 0,-1 1 1 0 0,-1 0-1 0 0,0 0 1 0 0,-1 1-1 0 0,10 28 1 0 0,-15-35-96 0 0,0 1 1 0 0,0 0 0 0 0,-1 0-1 0 0,0-1 1 0 0,0 1 0 0 0,-1 0 0 0 0,0 0-1 0 0,-1 0 1 0 0,0 0 0 0 0,0 0-1 0 0,0 0 1 0 0,-1-1 0 0 0,-4 10-1 0 0,-6 12 57 0 0,-2-1-1 0 0,-1-1 0 0 0,-1 0 0 0 0,-1-1 1 0 0,-1-1-1 0 0,-36 38 0 0 0,-60 48 285 0 0,-5 5-56 0 0,112-107-433 0 0,0-1 0 0 0,-9 16 0 0 0,15-22-1148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66 103 7831 0 0,'-4'-3'119'0'0,"0"0"-36"0"0,-15-3 549 0 0,12 4-154 0 0,0 1 0 0 0,-1 0 1 0 0,-9 0 9964 0 0,20 3-10080 0 0,1 1-267 0 0,1 0 0 0 0,0 0 0 0 0,0 0 0 0 0,0-1 0 0 0,0 0 0 0 0,0 0 1 0 0,0 0-1 0 0,1 0 0 0 0,-1-1 0 0 0,1 0 0 0 0,-1 0 0 0 0,1-1 0 0 0,-1 1 0 0 0,1-1 0 0 0,-1 0 0 0 0,9-2 0 0 0,12-1 181 0 0,1-2-1 0 0,29-9 1 0 0,-34 8-151 0 0,-4 2-104 0 0,280-63-569 0 0,-266 62-1557 0 0,-1-2-5499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121 709 6823 0 0,'-1'1'308'0'0,"-4"1"-219"0"0,1 0-1 0 0,-1-1 0 0 0,0 1 1 0 0,0-1-1 0 0,0 0 1 0 0,0 0-1 0 0,0-1 0 0 0,0 0 1 0 0,-9 0-1 0 0,10 0 219 0 0,1 0 1 0 0,-1 0 0 0 0,0-1-1 0 0,0 1 1 0 0,1-1-1 0 0,-1 0 1 0 0,0 0-1 0 0,1 0 1 0 0,-1-1-1 0 0,1 1 1 0 0,-1-1 0 0 0,1 0-1 0 0,-5-3 1 0 0,8 4-175 0 0,-1 0 1 0 0,0 0-1 0 0,0 0 1 0 0,1 0-1 0 0,-1 0 1 0 0,1 0-1 0 0,-1-1 1 0 0,1 1-1 0 0,-1 0 1 0 0,1 0 0 0 0,0-1-1 0 0,0 1 1 0 0,-1 0-1 0 0,1 0 1 0 0,0-1-1 0 0,0 1 1 0 0,0 0-1 0 0,0-1 1 0 0,1 1-1 0 0,-1-2 1 0 0,9-23 908 0 0,-2 11-590 0 0,2 1 0 0 0,-1-1 0 0 0,18-20-1 0 0,37-37 199 0 0,-36 43-525 0 0,26-28-16 0 0,2 2 0 0 0,108-81 0 0 0,-110 99-168 0 0,2 2 0 0 0,1 2 0 0 0,98-42 1 0 0,-127 65 18 0 0,50-13 0 0 0,-67 20 31 0 0,1 1-1 0 0,0 1 1 0 0,0 0-1 0 0,1 0 0 0 0,-1 1 1 0 0,0 0-1 0 0,19 4 1 0 0,-27-3 4 0 0,1 0 0 0 0,0 0 0 0 0,0 0 1 0 0,-1 1-1 0 0,1-1 0 0 0,0 1 1 0 0,-1 0-1 0 0,0 0 0 0 0,1 0 1 0 0,-1 1-1 0 0,0-1 0 0 0,0 1 1 0 0,0 0-1 0 0,-1-1 0 0 0,5 6 1 0 0,-4-2-23 0 0,0-1 0 0 0,0 1 0 0 0,0 0 0 0 0,-1-1 1 0 0,0 1-1 0 0,0 0 0 0 0,0 1 0 0 0,-1-1 0 0 0,1 6 1 0 0,-1 7-79 0 0,0 0 1 0 0,-1-1-1 0 0,-2 1 1 0 0,1 0 0 0 0,-8 29-1 0 0,0-12 82 0 0,-1 0 0 0 0,-1-1 0 0 0,-31 62 0 0 0,36-86 50 0 0,-1 0-1 0 0,-1 0 0 0 0,0-1 1 0 0,-1 0-1 0 0,0 0 1 0 0,0-1-1 0 0,-1 0 1 0 0,0 0-1 0 0,-1-2 0 0 0,-12 8 1 0 0,-17 8 155 0 0,-65 28 1 0 0,63-33-188 0 0,-15 8 49 0 0,-169 73-35 0 0,182-80-14 0 0,11-5 66 0 0,-37 10 1 0 0,62-22-40 0 0,13-11 50 0 0,-1 6-146 0 0,0-1 0 0 0,0 1-1 0 0,0 0 1 0 0,1 0-1 0 0,-1 1 1 0 0,8-4 0 0 0,-7 3-19 0 0,16-7-290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971 151 5983 0 0,'143'-73'1065'0'0,"-67"31"2004"0"0,4 6 6745 0 0,-79 39-9458 0 0,0-1-308 0 0,0 1 0 0 0,-1 0-1 0 0,1-1 1 0 0,-1 1 0 0 0,0 0-1 0 0,0 0 1 0 0,0-1 0 0 0,0 1-1 0 0,0 0 1 0 0,-1-1 0 0 0,1 1-1 0 0,-1 0 1 0 0,-1 4 0 0 0,0-2 7 0 0,-1 0 0 0 0,1 0 1 0 0,-1 0-1 0 0,0-1 0 0 0,0 1 1 0 0,-6 5-1 0 0,-1 0 4 0 0,0 0 1 0 0,-1-1-1 0 0,0 0 1 0 0,-22 12-1 0 0,-9 3 7 0 0,-71 27-1 0 0,-51 8 95 0 0,82-31-131 0 0,27-9-187 0 0,-2-3-1 0 0,-91 14 0 0 0,105-24 48 0 0,0-3 0 0 0,-1-1 0 0 0,1-2-1 0 0,-52-8 1 0 0,86 7-9 0 0,0-1 0 0 0,0 0-1 0 0,-18-7 1 0 0,25 8-47 0 0,11-7-1225 0 0,-8 7 1352 0 0,1 0-1 0 0,-1 0 1 0 0,1 1-1 0 0,-1-1 1 0 0,1 0-1 0 0,-1 1 1 0 0,1-1-1 0 0,-1 1 1 0 0,1 0-1 0 0,-1-1 1 0 0,1 1 0 0 0,0 0-1 0 0,-1 0 1 0 0,1 0-1 0 0,-1 0 1 0 0,1 1-1 0 0,2-1 1 0 0,-1 1 35 0 0,0 0 1 0 0,0 0 0 0 0,0 1 0 0 0,0-1 0 0 0,-1 1-1 0 0,1-1 1 0 0,-1 1 0 0 0,5 4 0 0 0,-2-2 79 0 0,0 1-1 0 0,0 1 1 0 0,-1-1-1 0 0,0 1 1 0 0,0-1 0 0 0,0 1-1 0 0,3 7 1 0 0,-3-1-20 0 0,1 0 0 0 0,-2 1 0 0 0,1-1 0 0 0,-2 1 0 0 0,1-1 0 0 0,-2 1 0 0 0,0 0 0 0 0,0 0 1 0 0,-1 0-1 0 0,-1-1 0 0 0,0 1 0 0 0,-1 0 0 0 0,0 0 0 0 0,-1-1 0 0 0,-5 14 0 0 0,-8 14 47 0 0,0-2 0 0 0,-3 0 0 0 0,-29 44 0 0 0,9-15 2 0 0,9-14 11 0 0,-2-2 0 0 0,-65 79-1 0 0,96-128 696 0 0,5-2-508 0 0,33-3 235 0 0,0-1 0 0 0,65-16 0 0 0,-52 9-420 0 0,10-1-29 0 0,42-9 316 0 0,106-9 0 0 0,-208 30-404 0 0,10 0-56 0 0,-1-1 1 0 0,0 0-1 0 0,0-1 0 0 0,0 0 0 0 0,11-4 0 0 0,-18 6-97 0 0,0-2-108 0 0,4-4-461 0 0,-5 5-203 0 0,-1-1-825 0 0,-2-9-3308 0 0,-3-3-1410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 7831 0 0,'-44'-5'6730'0'0,"46"6"-4798"0"0,12 5-1456 0 0,0 0 1 0 0,1-2-1 0 0,-1 0 1 0 0,1 0-1 0 0,0-1 1 0 0,0-1-1 0 0,0-1 1 0 0,20 0-1 0 0,126-13 834 0 0,-133 8-1034 0 0,45-3 41 0 0,138-23-170 0 0,-190 24-1443 0 0,1-2-472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16439 0 0,'0'0'1814'0'0,"0"3"-1486"0"0,0 1-249 0 0,0 0 1 0 0,0 0 0 0 0,-1 1 0 0 0,0-1 0 0 0,1 0-1 0 0,-2 0 1 0 0,1 0 0 0 0,0 0 0 0 0,-1 0 0 0 0,0 0-1 0 0,0-1 1 0 0,0 1 0 0 0,0-1 0 0 0,0 1 0 0 0,-1-1-1 0 0,-3 4 1 0 0,-7 7 53 0 0,-1 1-1 0 0,-17 12 0 0 0,31-27-129 0 0,-39 35 547 0 0,1 1 1 0 0,-49 61-1 0 0,65-68-421 0 0,2 0 0 0 0,1 1 1 0 0,1 1-1 0 0,-22 51 0 0 0,36-72-116 0 0,1 0 0 0 0,0 0 0 0 0,0 0 0 0 0,-2 14 0 0 0,6-7 35 0 0,4-2-36 0 0,-3-11-124 0 0,1-1 1 0 0,-1 0-1 0 0,1 0 0 0 0,0 0 1 0 0,0 0-1 0 0,0 0 0 0 0,0-1 0 0 0,1 1 1 0 0,-1-1-1 0 0,1 0 0 0 0,-1 0 1 0 0,1 0-1 0 0,0 0 0 0 0,0-1 1 0 0,0 0-1 0 0,0 0 0 0 0,0 0 0 0 0,0 0 1 0 0,0 0-1 0 0,0-1 0 0 0,0 0 1 0 0,7 0-1 0 0,4-2-1623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143 133 3223 0 0,'-2'3'240'0'0,"-2"3"241"0"0,1 0-1 0 0,0 0 0 0 0,0 1 1 0 0,-2 8-1 0 0,3-9 414 0 0,1 1 0 0 0,-1 0 0 0 0,1 0 0 0 0,1 0 0 0 0,-1 0 0 0 0,1 0 0 0 0,1 0-1 0 0,-1 0 1 0 0,1 0 0 0 0,0 0 0 0 0,1 0 0 0 0,3 10 0 0 0,-3-10-642 0 0,1-1 0 0 0,0 1 1 0 0,0-1-1 0 0,1 0 0 0 0,0 0 0 0 0,0 0 0 0 0,6 6 0 0 0,5 3 141 0 0,1 0-1 0 0,1-2 1 0 0,0 1 0 0 0,0-2-1 0 0,2 0 1 0 0,24 11 0 0 0,-2-3 93 0 0,85 25 0 0 0,-77-33-578 0 0,-46-11-464 0 0,-6-24-12493 0 0,2 2 11441 0 0</inkml:trace>
  <inkml:trace contextRef="#ctx0" brushRef="#br0" timeOffset="1">476 0 8287 0 0,'-2'0'639'0'0,"-5"1"-266"0"0,1-1 0 0 0,0 1 1 0 0,0 0-1 0 0,0 1 0 0 0,1 0 0 0 0,-1-1 0 0 0,0 2 0 0 0,1-1 1 0 0,-1 1-1 0 0,1 0 0 0 0,-1 0 0 0 0,-5 5 0 0 0,-7 7 2130 0 0,-32 31-1 0 0,39-35-2573 0 0,-24 28 1020 0 0,1 3 0 0 0,-37 58 0 0 0,17-22-526 0 0,5-6-55 0 0,8-10-1290 0 0,12-23-4963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1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0,'0'0'1062'0'0,"2"3"-560"0"0,147 155 3668 0 0,-114-125-3722 0 0,57 69 1 0 0,-81-87-207 0 0,-1 0 1 0 0,0 1-1 0 0,-1 0 1 0 0,0 1-1 0 0,-1 0 1 0 0,-1 0-1 0 0,-1 1 1 0 0,4 21-1 0 0,-5-13-16 0 0,-1 1 0 0 0,-2-1-1 0 0,0 1 1 0 0,-2-1 0 0 0,-1 1-1 0 0,-1-1 1 0 0,-8 39-1 0 0,2-33-77 0 0,0-1-1 0 0,-2 0 0 0 0,-2-1 0 0 0,0 0 0 0 0,-34 55 0 0 0,27-53-302 0 0,-2 0-1 0 0,-2-1 1 0 0,-1-2-1 0 0,-1 0 1 0 0,-29 25-1 0 0,43-45-202 0 0,-25 14 0 0 0,16-11-3220 0 0,11-7-270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1 11311 0 0,'0'0'522'0'0,"-2"0"-13"0"0,-5 0-478 0 0,1 1 0 0 0,0 0 0 0 0,-1 0 0 0 0,1 1 1 0 0,0-1-1 0 0,-8 5 0 0 0,-40 19-31 0 0,30-13 87 0 0,-90 45 264 0 0,-29 14 249 0 0,-111 29 754 0 0,194-82-1403 0 0,-1-2 0 0 0,-83 11 0 0 0,131-25-364 0 0,-1-1 1 0 0,1 0-1 0 0,-1-1 0 0 0,0-1 1 0 0,1 0-1 0 0,-1-1 1 0 0,1 0-1 0 0,-1-1 1 0 0,-16-6-1 0 0,19 6-557 0 0,9 2-314 0 0,-4-8-1582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1375 0 0,'2'2'107'0'0,"5"7"978"0"0,0-1 1 0 0,-1 1-1 0 0,-1-1 0 0 0,1 2 0 0 0,-1-1 0 0 0,-1 1 1 0 0,1-1-1 0 0,2 15 0 0 0,-5-16-803 0 0,0 0-1 0 0,-1 0 1 0 0,1 15-1 0 0,-2-8-208 0 0,-1-1 0 0 0,-1 0-1 0 0,0 0 1 0 0,0 0 0 0 0,-1 0-1 0 0,-1-1 1 0 0,0 1 0 0 0,-1-1-1 0 0,-1 0 1 0 0,0 0 0 0 0,-13 19-1 0 0,-94 168 630 0 0,46-79-657 0 0,9-6 19 0 0,57-113 213 0 0,13 8 171 0 0,-9-9-373 0 0,0 1 0 0 0,0-1 0 0 0,0 1 1 0 0,1-1-1 0 0,-1 0 0 0 0,1 0 0 0 0,-1-1 0 0 0,1 1 0 0 0,-1-1 0 0 0,1 0 0 0 0,-1 0 0 0 0,1 0 0 0 0,-1 0 0 0 0,1-1 0 0 0,5 0 0 0 0,7-3 408 0 0,30-10-1 0 0,-39 12-417 0 0,64-23 715 0 0,-18 5 360 0 0,1 2 1 0 0,109-20-1 0 0,-162 38-1088 0 0,18-3 618 0 0,21 1 0 0 0,-35 2-675 0 0,-4 0 139 0 0,1 1-218 0 0,0 1 0 0 0,0-1 1 0 0,-1 1-1 0 0,2-1 0 0 0,-1 0 0 0 0,0 0 0 0 0,0 0 0 0 0,0 0 1 0 0,4 1-1 0 0,4 3-901 0 0,-7-4-57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5063 0 0,'0'0'7800'0'0,"2"1"-6581"0"0,21 0-174 0 0,0 0 0 0 0,1-1 0 0 0,-1-1 0 0 0,39-7 0 0 0,90-30 559 0 0,11-22-635 0 0,-83 28-2592 0 0,-55 22-480 0 0,-3 0-4572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16 12439 0 0,'-2'-2'958'0'0,"1"1"-872"0"0,-1-1 1 0 0,0 1-1 0 0,0 0 1 0 0,1 0 0 0 0,-1 0-1 0 0,0 0 1 0 0,0 0 0 0 0,0 0-1 0 0,0 0 1 0 0,0 0-1 0 0,0 1 1 0 0,-1-1 0 0 0,1 1-1 0 0,0 0 1 0 0,0-1 0 0 0,0 1-1 0 0,0 0 1 0 0,-1 0-1 0 0,1 0 1 0 0,0 1 0 0 0,0-1-1 0 0,0 1 1 0 0,0-1-1 0 0,0 1 1 0 0,0-1 0 0 0,-1 1-1 0 0,2 0 1 0 0,-4 2 0 0 0,-17 8 232 0 0,1 2 0 0 0,0 0 0 0 0,1 2 0 0 0,1 0 1 0 0,-21 21-1 0 0,-81 95 1016 0 0,106-114-1324 0 0,1 1 0 0 0,0 0 0 0 0,-21 40 0 0 0,31-50-6 0 0,1 1 1 0 0,-1-1-1 0 0,2 1 0 0 0,-1-1 0 0 0,1 1 1 0 0,0 0-1 0 0,1 0 0 0 0,0 0 0 0 0,0 0 1 0 0,1 0-1 0 0,0 1 0 0 0,3 15 0 0 0,0-12 127 0 0,0 0-1 0 0,1 0 1 0 0,0-1-1 0 0,1 1 1 0 0,13 22-1 0 0,-14-28-313 0 0,0-1 0 0 0,0 0 0 0 0,1 0 1 0 0,0 0-1 0 0,0-1 0 0 0,9 8 0 0 0,-9-10-476 0 0,-1 0 0 0 0,0-1 0 0 0,0 1 0 0 0,1-1 0 0 0,0 0 0 0 0,5 2 0 0 0,11 0-5436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0,'0'0'1080'0'0,"1"3"215"0"0,18 73 4938 0 0,21 37-3132 0 0,-11-30-1475 0 0,-19-48-1098 0 0,-6-21-420 0 0,0 1 0 0 0,9 16 0 0 0,-12-29-200 0 0,1 0-965 0 0,10 5-4011 0 0,2-2-1718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6911 0 0,'0'0'528'0'0,"-8"5"2432"0"0,7-3-2691 0 0,0 1 0 0 0,0-1 0 0 0,0 0 0 0 0,0 1 0 0 0,1-1 0 0 0,-1 1 0 0 0,0-1 0 0 0,1 1 0 0 0,0-1 0 0 0,0 1 0 0 0,0-1 0 0 0,0 1 0 0 0,0 3 0 0 0,1 0-56 0 0,0-1-1 0 0,1 0 0 0 0,-1 0 0 0 0,1 0 0 0 0,0 0 0 0 0,4 6 0 0 0,-1-2 59 0 0,1 0-1 0 0,1 0 0 0 0,0 0 0 0 0,0-1 0 0 0,0 0 1 0 0,10 7-1 0 0,11 7 815 0 0,41 24 0 0 0,23 16 34 0 0,-84-55-1072 0 0,1 1-1 0 0,-1 0 1 0 0,0 0-1 0 0,0 1 1 0 0,-1 0-1 0 0,0 0 1 0 0,9 17-1 0 0,-13-20-78 0 0,0 1 0 0 0,-1-1-1 0 0,0 1 1 0 0,0 0-1 0 0,0 0 1 0 0,-1-1 0 0 0,0 1-1 0 0,0 0 1 0 0,-1 0-1 0 0,0 0 1 0 0,0 0 0 0 0,0 0-1 0 0,-3 11 1 0 0,3-17-288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676 533 8751 0 0,'0'0'674'0'0,"-3"0"-438"0"0,-1-1 122 0 0,1 2 1 0 0,-1-1-1 0 0,0 0 1 0 0,1 1-1 0 0,-1 0 0 0 0,0-1 1 0 0,1 2-1 0 0,-1-1 1 0 0,1 0-1 0 0,-1 1 1 0 0,1-1-1 0 0,0 1 1 0 0,-1 0-1 0 0,1 0 1 0 0,0 0-1 0 0,0 1 1 0 0,-4 4-1 0 0,-6 6 590 0 0,1 0 0 0 0,-14 21-1 0 0,25-33-960 0 0,-32 48 1250 0 0,-53 109 0 0 0,63-113-873 0 0,-69 159 216 0 0,34-73-451 0 0,-14 30-54 0 0,-90 180-1039 0 0,154-326 383 0 0,-12 29 0 0 0,20-42 28 0 0</inkml:trace>
  <inkml:trace contextRef="#ctx0" brushRef="#br0" timeOffset="1">798 1 13039 0 0,'0'0'1186'0'0,"2"0"-978"0"0,1 0-190 0 0,-1 0 0 0 0,1 0 1 0 0,0 0-1 0 0,-1 1 1 0 0,1-1-1 0 0,0 1 1 0 0,-1-1-1 0 0,1 1 1 0 0,-1 0-1 0 0,1 0 0 0 0,-1 0 1 0 0,0 0-1 0 0,1 0 1 0 0,-1 1-1 0 0,4 2 1 0 0,3 4 165 0 0,0 0 0 0 0,10 13 0 0 0,-3-4-34 0 0,19 21 660 0 0,-2 2 1 0 0,-2 1-1 0 0,50 88 0 0 0,-66-103-378 0 0,-2 0 1 0 0,0 1-1 0 0,-2 1 0 0 0,-2 0 0 0 0,0 0 0 0 0,8 48 0 0 0,-15-59-322 0 0,0 1 0 0 0,-1 0 0 0 0,-1 0 1 0 0,-1 0-1 0 0,0 0 0 0 0,-1-1 0 0 0,-1 1 0 0 0,-1 0 0 0 0,0-1 0 0 0,-2 0 0 0 0,0 0 0 0 0,-10 20 0 0 0,-9 6 69 0 0,-2-1 0 0 0,-55 65 0 0 0,4-6-59 0 0,61-76-113 0 0,1 1 0 0 0,-15 32 1 0 0,29-55-53 0 0,-25 63-22 0 0,24-59-305 0 0,1 0 1 0 0,0 1-1 0 0,1-1 0 0 0,0 0 1 0 0,0 1-1 0 0,1-1 0 0 0,0 12 1 0 0,3-4-1191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10135 0 0,'0'0'74'0'0,"0"0"1"0"0,0 0-1 0 0,0 0 0 0 0,0 0 0 0 0,0-1 0 0 0,0 1 0 0 0,0 0 0 0 0,0 0 0 0 0,0 0 0 0 0,0 0 1 0 0,0 0-1 0 0,0 0 0 0 0,0 0 0 0 0,0-1 0 0 0,1 1 223 0 0,-1 0-223 0 0,0 0 0 0 0,0 0 0 0 0,0 0 0 0 0,0 0 0 0 0,0 0 0 0 0,0 0 0 0 0,0 0 0 0 0,1 0 1 0 0,-1 0-1 0 0,0 0 0 0 0,0-1 0 0 0,0 1 0 0 0,0 0 0 0 0,0 0 0 0 0,0 0 0 0 0,0 0 0 0 0,1 0 1 0 0,-1 0-1 0 0,0 0 0 0 0,0 0 0 0 0,0 0 0 0 0,0 1 0 0 0,0-1 0 0 0,0 0 0 0 0,0 0 1 0 0,1 0-1 0 0,-1 0 0 0 0,0 0 0 0 0,0 0 0 0 0,0 0 0 0 0,0 0 0 0 0,0 0 223 0 0,1 0-223 0 0,-1 0 0 0 0,0 1 0 0 0,0-1 0 0 0,0 0 0 0 0,0 0 0 0 0,0 0 0 0 0,0 0 1 0 0,0 0-1 0 0,0 0 0 0 0,0 0 0 0 0,0 1 0 0 0,13 11 995 0 0,-9-8-904 0 0,0 0 1 0 0,1 0 0 0 0,-1 0-1 0 0,9 5 1 0 0,-6-6 62 0 0,1-1 0 0 0,-1 0-1 0 0,1 0 1 0 0,0 0 0 0 0,-1-1 0 0 0,1 0 0 0 0,0-1 0 0 0,0 1 0 0 0,0-2-1 0 0,12-1 1 0 0,9-2 451 0 0,41-13 0 0 0,-53 13-503 0 0,6-2-214 0 0,62-17 736 0 0,-32 5-4549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15775 0 0,'0'0'1743'0'0,"3"0"-1416"0"0,4 0-122 0 0,1 0 1 0 0,-1 0 0 0 0,0 0 0 0 0,1-1 0 0 0,-1 0 0 0 0,0-1 0 0 0,10-3-1 0 0,51-22 1600 0 0,-1 1-906 0 0,42 1-790 0 0,-35 14-4293 0 0,-52 8 1129 0 0,12-3-3435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61 10591 0 0,'5'-7'1104'0'0,"-2"2"-686"0"0,0 1 0 0 0,1 0 0 0 0,0 0-1 0 0,0 0 1 0 0,0 0 0 0 0,8-5 0 0 0,11-10 5769 0 0,-25 33-6069 0 0,-5 11-43 0 0,0 0 0 0 0,-2 0 0 0 0,-1-1 0 0 0,-19 35 1 0 0,2-4 22 0 0,6-9-221 0 0,-70 159 730 0 0,64-136-1808 0 0,-18 74 0 0 0,40-125-633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13 150 8751 0 0,'-2'0'674'0'0,"-8"3"5210"0"0,23-5-3892 0 0,214-52 2455 0 0,-73 13-3268 0 0,64 0-301 0 0,-165 34-651 0 0,0 2 1 0 0,60 3-1 0 0,-104 1-213 0 0,20 1-95 0 0,-15 2-260 0 0,-12-1-99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398 117 4143 0 0,'0'0'14176'0'0,"3"0"-13560"0"0,12-5 52 0 0,-1-1 0 0 0,1 0 0 0 0,18-12 0 0 0,22-9 260 0 0,-26 16-677 0 0,1 0-1 0 0,-1 3 1 0 0,1 0 0 0 0,1 2-1 0 0,48-4 1 0 0,-78 10-250 0 0,-1-1 0 0 0,1 1 0 0 0,0 0 0 0 0,0 0 0 0 0,0 0 1 0 0,0 1-1 0 0,-1-1 0 0 0,1 0 0 0 0,0 0 0 0 0,0 0 0 0 0,0 0 0 0 0,-1 1 0 0 0,1-1 0 0 0,1 1 0 0 0,-1 0-1 0 0,-1-1 0 0 0,1 1 0 0 0,0-1 0 0 0,-1 1 0 0 0,1 0 0 0 0,-1 0-1 0 0,1-1 1 0 0,-1 1 0 0 0,1 0 0 0 0,-1 0 0 0 0,0-1 0 0 0,1 1 0 0 0,-1 0 0 0 0,0 0 0 0 0,0 0 0 0 0,0 0 0 0 0,0-1-1 0 0,1 1 1 0 0,-1 0 0 0 0,-1 2 0 0 0,1-1 0 0 0,0 0 0 0 0,-1 1-1 0 0,1-1 1 0 0,-1 0 0 0 0,0 0 0 0 0,0 0-1 0 0,-2 4 1 0 0,-1 1 5 0 0,0 0 0 0 0,-1-1 0 0 0,-10 11 0 0 0,-10 6 72 0 0,-2 0 0 0 0,0-2 0 0 0,-43 25 0 0 0,-27 21 63 0 0,68-47-279 0 0,0-2 1 0 0,-61 29-1 0 0,54-29 50 0 0,35-18 82 0 0,1 0 0 0 0,0 0 0 0 0,0 0 0 0 0,0 0 0 0 0,0 0 0 0 0,0 0 1 0 0,0 0-1 0 0,0 0 0 0 0,-1 0 0 0 0,1 0 0 0 0,0 0 0 0 0,0 0 0 0 0,0 0 0 0 0,0 0 0 0 0,0 0 1 0 0,0 0-1 0 0,0 0 0 0 0,-1 0 0 0 0,1 0 0 0 0,0 0 0 0 0,0 0 0 0 0,0 0 0 0 0,0 1 0 0 0,0-1 1 0 0,0 0-1 0 0,0 0 0 0 0,0 0 0 0 0,0 0 0 0 0,-1 0 0 0 0,1 0 0 0 0,0 0 0 0 0,0 0 0 0 0,0 0 1 0 0,0 1-1 0 0,0-1 0 0 0,0 0 0 0 0,0 0 0 0 0,0 0 0 0 0,0 0 0 0 0,0 0 0 0 0,0 0 0 0 0,0 0 1 0 0,0 1-1 0 0,0-1 0 0 0,0 0 0 0 0,0 0 0 0 0,0 0 0 0 0,0 0 0 0 0,0 0 0 0 0,0 0 0 0 0,0 1 1 0 0,0-1-1 0 0,0 0 0 0 0,0 0 0 0 0,0 0 0 0 0,0 0 0 0 0,0 0 0 0 0,1 0 0 0 0,-1 0 0 0 0,0 0 0 0 0,0 0 1 0 0,0 1-1 0 0,0-1 0 0 0,13 2-119 0 0,28-2 218 0 0,-29 0-136 0 0,82-3 44 0 0,45 1 0 0 0,-115 5-3 0 0,-21-2-5 0 0,1 1-34 0 0,5 6 31 0 0,-1 5 11 0 0,-5 3 0 0 0,-3-1 0 0 0,-1-7 6 0 0,0-1 0 0 0,-1 1-1 0 0,-1-1 1 0 0,1 0 0 0 0,-1 0-1 0 0,0 0 1 0 0,-1 0 0 0 0,1-1 0 0 0,-9 11-1 0 0,-5 4 153 0 0,-27 27 0 0 0,21-24-56 0 0,12-12-62 0 0,0-1 1 0 0,-1 0-1 0 0,0-1 1 0 0,-1 0-1 0 0,0-1 0 0 0,0 0 1 0 0,-1-1-1 0 0,0-1 1 0 0,-1 0-1 0 0,1-1 1 0 0,-29 8-1 0 0,20-8 24 0 0,-1-2 0 0 0,0-1 0 0 0,0-1 0 0 0,-48-2 0 0 0,43-2-13 0 0,4 1 43 0 0,1-1 1 0 0,-1-1-1 0 0,1-2 0 0 0,-41-12 1 0 0,65 17-118 0 0,0-1 0 0 0,0 1-1 0 0,0-1 1 0 0,0 1 0 0 0,0-1 0 0 0,0 0 0 0 0,0 1 0 0 0,0-1 0 0 0,0 0 0 0 0,0 1 0 0 0,0-1-1 0 0,0 1 1 0 0,0-1 0 0 0,0 1 0 0 0,1-1 0 0 0,-1 0 0 0 0,0 1 0 0 0,0-1 0 0 0,1 1 0 0 0,-1-1-1 0 0,0 1 1 0 0,1-1 0 0 0,0 0 0 0 0,5-3-532 0 0,1 0-1 0 0,0 0 0 0 0,0 0 1 0 0,0 1-1 0 0,1 0 0 0 0,10-2 1 0 0,3-2-1228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73 3679 0 0,'0'0'284'0'0,"-3"0"-186"0"0,-3 1 687 0 0,0 1 0 0 0,0-1 1 0 0,1 1-1 0 0,-16 12 12564 0 0,30-11-13050 0 0,-1-1 0 0 0,1-1-1 0 0,0 0 1 0 0,0 0 0 0 0,0 0-1 0 0,0-1 1 0 0,0-1 0 0 0,0 1-1 0 0,11-3 1 0 0,11-4 365 0 0,39-14 0 0 0,-20 6-283 0 0,121-36 87 0 0,-157 48-580 0 0,-11 2-224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60 148 5063 0 0,'0'0'1467'0'0,"-3"1"-432"0"0,-45 10 8935 0 0,40-5-8218 0 0,23-6-1602 0 0,1 0 0 0 0,0-1 0 0 0,0-1 0 0 0,26-7 0 0 0,-10 3-29 0 0,128-29 27 0 0,-88 17-137 0 0,100-10-1 0 0,-136 27-10 0 0,-22 2 0 0 0,0-2 0 0 0,26-3 0 0 0,-18-2 0 0 0,-5-1 23 0 0,0-1-1 0 0,32-19 0 0 0,-45 25-25 0 0,4-4 3 0 0,-2 0-10 0 0,-46 61-184 0 0,-67 44 181 0 0,1-2 14 0 0,84-74-1 0 0,-10 10 0 0 0,-31 42 0 0 0,59-70 0 0 0,1 0 0 0 0,-1 0 0 0 0,1 1 0 0 0,-3 7 0 0 0,3-1 0 0 0,4 0-21 0 0,-1-10-84 0 0,1 0-15 0 0,3 5-144 0 0,1 7-7680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79 9071 0 0,'0'0'15'0'0,"-20"2"256"0"0,1 1 1 0 0,0 1 0 0 0,-26 10 3280 0 0,46-14-3481 0 0,-1 1 0 0 0,0 0-1 0 0,0-1 1 0 0,1 1 0 0 0,-1 0 0 0 0,1-1 0 0 0,-1 1 0 0 0,0 0 0 0 0,1-1 0 0 0,-1 1 0 0 0,1-1 0 0 0,-1 1 0 0 0,1-1 0 0 0,0 1 0 0 0,-1-1 0 0 0,1 0 0 0 0,-1 1 0 0 0,1-1-1 0 0,1 1 1 0 0,13 5 409 0 0,0-4-144 0 0,0 0 0 0 0,0-1-1 0 0,-1 0 1 0 0,1-1 0 0 0,0-1 0 0 0,22-3-1 0 0,0 0 134 0 0,178-20 1161 0 0,-147 16-1272 0 0,129-27 640 0 0,9-1-16 0 0,-191 34-952 0 0,53-8 94 0 0,-65 10-184 0 0,-14 4-2683 0 0,7-1 2324 0 0,-54 16-7010 0 0,37-12 2379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12495 0 0,'0'0'572'0'0,"-2"1"-10"0"0,-6 3-457 0 0,1 0 1 0 0,1 1 0 0 0,-1-1 0 0 0,1 2 0 0 0,0-1 0 0 0,0 0 0 0 0,0 1 0 0 0,-9 13-1 0 0,-37 57 1935 0 0,47-66-1864 0 0,-14 20 610 0 0,-26 33 1 0 0,18-27-142 0 0,-37 66 1 0 0,17-25-401 0 0,44-71-258 0 0,-4 2-38 0 0,2 1 0 0 0,-1-1-1 0 0,1 1 1 0 0,1 1 0 0 0,0-1 0 0 0,0 1-1 0 0,-4 15 1 0 0,8-23-1298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8287 0 0,'0'2'6363'0'0,"-12"18"-4839"0"0,-17 23 0 0 0,15-23-1241 0 0,-5 6-14 0 0,0-2 0 0 0,-30 28 1 0 0,-50 39 260 0 0,-95 61-504 0 0,151-124-490 0 0,41-27 310 0 0,13-2-463 0 0,0 0 451 0 0,-1-1 0 0 0,21-5 1 0 0,4-2-571 0 0,-16 6 258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124 238 13591 0 0,'0'0'1231'0'0,"0"-2"-1014"0"0,1-1-88 0 0,0 0-1 0 0,0 0 0 0 0,0 0 0 0 0,0 0 1 0 0,1 0-1 0 0,-1 0 0 0 0,1 0 0 0 0,0 1 1 0 0,0-1-1 0 0,0 1 0 0 0,0-1 0 0 0,0 1 0 0 0,0 0 1 0 0,1-1-1 0 0,4-2 0 0 0,8-5 604 0 0,28-14 0 0 0,-16 10-473 0 0,-21 10-193 0 0,151-81 1115 0 0,-135 75-1041 0 0,1 0 0 0 0,1 2 0 0 0,0 1 1 0 0,0 0-1 0 0,26-3 0 0 0,-47 10-11 0 0,-3 0-126 0 0,1 1 1 0 0,-1 0-1 0 0,0-1 0 0 0,1 1 1 0 0,-1-1-1 0 0,0 1 0 0 0,1 0 0 0 0,-1-1 1 0 0,0 1-1 0 0,1 0 0 0 0,-1-1 0 0 0,0 1 1 0 0,0 0-1 0 0,0-1 0 0 0,0 1 1 0 0,0 0-1 0 0,0-1 0 0 0,0 1 0 0 0,0 0 1 0 0,0 0-1 0 0,-2 15 4 0 0,-1-9 3 0 0,0-1-1 0 0,0 1 0 0 0,0-1 1 0 0,-1 0-1 0 0,0 0 1 0 0,-7 8-1 0 0,-32 31-20 0 0,31-33 16 0 0,-227 209 309 0 0,199-184-324 0 0,-2 0 0 0 0,7-8 47 0 0,-58 66 0 0 0,88-90-36 0 0,1 0-1 0 0,0 0 1 0 0,1 1-1 0 0,-1 0 1 0 0,1-1 0 0 0,0 1-1 0 0,0 0 1 0 0,1 1-1 0 0,0-1 1 0 0,0 0-1 0 0,0 1 1 0 0,1-1-1 0 0,0 1 1 0 0,1-1 0 0 0,-1 1-1 0 0,1 0 1 0 0,0-1-1 0 0,2 11 1 0 0,-2-15 13 0 0,1-1 1 0 0,0 1 0 0 0,0 0-1 0 0,-1 0 1 0 0,1-1 0 0 0,1 1-1 0 0,-1 0 1 0 0,0-1 0 0 0,0 1-1 0 0,0-1 1 0 0,1 1 0 0 0,-1-1-1 0 0,1 0 1 0 0,-1 0 0 0 0,1 1-1 0 0,-1-1 1 0 0,1 0 0 0 0,0-1-1 0 0,0 1 1 0 0,-1 0 0 0 0,1 0-1 0 0,0-1 1 0 0,0 1 0 0 0,3 0-1 0 0,3 1 91 0 0,0-1-1 0 0,0 0 1 0 0,0 0 0 0 0,12-1-1 0 0,22-4 375 0 0,0-2 0 0 0,67-19 0 0 0,41-6-184 0 0,-122 27-310 0 0,-10 1-61 0 0,1 1-1 0 0,28 1 1 0 0,-40 0-65 0 0,0 0-2936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 10303 0 0,'0'0'472'0'0,"0"-2"-9"0"0,0-18 158 0 0,0 13 4255 0 0,0 7-4841 0 0,0 0 0 0 0,0 0 0 0 0,-1 0-1 0 0,1-1 1 0 0,0 1 0 0 0,0 0 0 0 0,0 0-1 0 0,0 0 1 0 0,-1 0 0 0 0,1 0 0 0 0,0 0-1 0 0,0-1 1 0 0,0 1 0 0 0,-1 0 0 0 0,1 0 0 0 0,0 0-1 0 0,0 0 1 0 0,0 0 0 0 0,-1 0 0 0 0,1 0-1 0 0,0 0 1 0 0,0 0 0 0 0,0 0 0 0 0,-1 0 0 0 0,1 0-1 0 0,0 0 1 0 0,0 0 0 0 0,0 0 0 0 0,-1 0-1 0 0,1 0 1 0 0,0 0 0 0 0,0 1 0 0 0,0-1-1 0 0,-1 0 1 0 0,1 0 0 0 0,0 0 0 0 0,0 0 0 0 0,-1 1-1 0 0,-8 3 420 0 0,9-4-465 0 0,-1 0 54 0 0,0 1 0 0 0,0-1 0 0 0,1 1-1 0 0,-1-1 1 0 0,0 1 0 0 0,1 0 0 0 0,-1-1 0 0 0,1 1 0 0 0,-1 0 0 0 0,0-1 0 0 0,1 1 0 0 0,0 0 0 0 0,-1-1-1 0 0,1 1 1 0 0,-1 0 0 0 0,1 1 0 0 0,0-1-4 0 0,0-1 0 0 0,0 0-1 0 0,0 0 1 0 0,0 1 0 0 0,1-1-1 0 0,-1 0 1 0 0,0 0 0 0 0,0 1-1 0 0,1-1 1 0 0,-1 0 0 0 0,0 0-1 0 0,0 0 1 0 0,1 0 0 0 0,-1 1-1 0 0,0-1 1 0 0,1 0 0 0 0,-1 0 0 0 0,0 0-1 0 0,0 0 1 0 0,1 0 0 0 0,-1 0-1 0 0,0 0 1 0 0,1 0 0 0 0,-1 0-1 0 0,0 0 1 0 0,1 0 0 0 0,-1 0-1 0 0,1 0 1 0 0,5 0 193 0 0,-1 0-1 0 0,1-1 1 0 0,10-2-1 0 0,-13 2-177 0 0,12-6 144 0 0,-13 6 121 0 0,-8 8-226 0 0,-22 25-93 0 0,28-32 0 0 0,0 0 0 0 0,0 1 0 0 0,-1-1 0 0 0,1 0 0 0 0,0 0 0 0 0,0 0 0 0 0,0 1 0 0 0,0-1 0 0 0,-1 0 0 0 0,1 0 0 0 0,0 1 0 0 0,0-1 0 0 0,0 0 0 0 0,0 0 0 0 0,0 1 0 0 0,0-1 0 0 0,0 0 0 0 0,0 1 0 0 0,0-1 0 0 0,0 0 0 0 0,0 0 0 0 0,0 1 0 0 0,0-1 0 0 0,0 0 0 0 0,0 1 0 0 0,0-1 0 0 0,0 0 0 0 0,0 0 0 0 0,0 1 0 0 0,0-1 0 0 0,0 0 0 0 0,0 1 0 0 0,0-1 0 0 0,1 0 0 0 0,-1 0 0 0 0,0 1 0 0 0,0-1 0 0 0,0 0 0 0 0,1 0 0 0 0,-1 0 0 0 0,0 1 0 0 0,0-1 0 0 0,0 0 0 0 0,1 0 0 0 0,-1 0 0 0 0,0 0 0 0 0,0 0 0 0 0,1 1 0 0 0,-1-1 0 0 0,0 0 0 0 0,1 0 0 0 0,-1 0 0 0 0,0 0 0 0 0,0 0 0 0 0,1 0 0 0 0,-1 0 0 0 0,0 0 0 0 0,1 0 0 0 0,-1 0 0 0 0,0 0 0 0 0,1 0 0 0 0,3 0-118 0 0,1 0-1 0 0,0 0 0 0 0,-1 0 1 0 0,1 0-1 0 0,-1-1 0 0 0,1 0 1 0 0,-1 0-1 0 0,9-3 0 0 0,8-2-509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59 8607 0 0,'-1'1'396'0'0,"-13"5"-139"0"0,0-1-1 0 0,-17 4 1 0 0,-3 0 6915 0 0,45-7-6759 0 0,-1-1 0 0 0,1-1 1 0 0,-1 0-1 0 0,1 0 1 0 0,-1-1-1 0 0,1-1 0 0 0,13-3 1 0 0,-2 1-105 0 0,215-34 785 0 0,-153 26-847 0 0,0 4 0 0 0,116 3 0 0 0,-199 5-242 0 0,1 0-1 0 0,-1 0 0 0 0,1 0 0 0 0,-1 0 0 0 0,1 0 0 0 0,-1-1 0 0 0,1 1 0 0 0,-1 0 0 0 0,1-1 0 0 0,-1 1 0 0 0,0-1 0 0 0,1 1 0 0 0,-1-1 0 0 0,0 0 0 0 0,1 0 0 0 0,-1 1 0 0 0,0-1 0 0 0,0 0 0 0 0,0 0 0 0 0,0 0 0 0 0,2-2 0 0 0,-1 1-7 0 0,-1 1 56 0 0,-2 2 0 0 0,-110 116-134 0 0,47-47 37 0 0,-33 37 44 0 0,-110 108 0 0 0,171-183-392 0 0,2 1 0 0 0,2 2-1 0 0,1 1 1 0 0,-29 44 0 0 0,55-73-1165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14999 0 0,'0'0'4048'0'0,"2"-1"-3242"0"0,17-10-195 0 0,1 1 1 0 0,0 1 0 0 0,42-12 0 0 0,-21 7-233 0 0,71-22 153 0 0,2 4 0 0 0,1 5 0 0 0,148-15 0 0 0,-255 41-530 0 0,74-5 89 0 0,-73 5-136 0 0,0 2 1 0 0,0-1 0 0 0,0 1 0 0 0,0 1 0 0 0,0-1 0 0 0,15 6 0 0 0,-23-6-108 0 0,-11 10-1935 0 0,-24 16-1096 0 0,9-10 1365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 8751 0 0,'2'-5'8319'0'0,"-1"9"-8104"0"0,-1 0 1 0 0,0-1-1 0 0,1 1 1 0 0,-1 0-1 0 0,-1 0 0 0 0,1 0 1 0 0,0-1-1 0 0,-3 8 1 0 0,-10 29 324 0 0,12-37-451 0 0,-13 31 402 0 0,-2-1 0 0 0,-1-1 1 0 0,-26 38-1 0 0,-71 83 559 0 0,97-131-973 0 0,-20 29 21 0 0,17-23-46 0 0,-26 28 0 0 0,29-34-66 0 0,16-21-121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2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294 174 2303 0 0,'0'0'14190'0'0,"1"-2"-13149"0"0,2-3-815 0 0,-1 1-1 0 0,1-1 1 0 0,0 1-1 0 0,0 0 1 0 0,0 0 0 0 0,1 0-1 0 0,0 0 1 0 0,-1 0 0 0 0,1 1-1 0 0,1 0 1 0 0,-1 0 0 0 0,0 0-1 0 0,8-3 1 0 0,7-4 74 0 0,1 2 1 0 0,22-7-1 0 0,-12 5-3 0 0,2-2-141 0 0,130-41 436 0 0,-154 51-510 0 0,0 0-1 0 0,1 1 1 0 0,-1 0 0 0 0,13 0-1 0 0,-15 15-17 0 0,-5-10-62 0 0,-1 0 0 0 0,1 0 1 0 0,-1 0-1 0 0,0 0 0 0 0,0-1 0 0 0,0 1 0 0 0,-1 0 0 0 0,0 0 0 0 0,1 0 0 0 0,-1 0 1 0 0,0 0-1 0 0,-1-1 0 0 0,1 1 0 0 0,-3 3 0 0 0,-1 4 6 0 0,-1 0 0 0 0,-1 0 0 0 0,-8 10 0 0 0,-3 1 5 0 0,0-2 0 0 0,-2 0 0 0 0,-31 25 0 0 0,-72 45 62 0 0,77-57-66 0 0,-56 34 10 0 0,52-35 4 0 0,-78 64-1 0 0,110-81-22 0 0,1 0 0 0 0,1 2 0 0 0,0 0 0 0 0,2 1 0 0 0,-14 20 0 0 0,26-36 0 0 0,1 0 0 0 0,0 0 0 0 0,0 0 0 0 0,1 0 0 0 0,-1 0 0 0 0,0 0 0 0 0,0 0 0 0 0,1 0 0 0 0,-1 0 0 0 0,1 3 0 0 0,2 6 0 0 0,0-9 3 0 0,-1-1 0 0 0,1 1 0 0 0,-1-1 0 0 0,1 0 0 0 0,-1 0 0 0 0,1 1 0 0 0,0-1-1 0 0,0 0 1 0 0,-1 0 0 0 0,1 0 0 0 0,0-1 0 0 0,0 1 0 0 0,0 0 0 0 0,0-1 0 0 0,0 1 0 0 0,0-1 0 0 0,0 0 0 0 0,0 0-1 0 0,0 0 1 0 0,3 0 0 0 0,7 0 57 0 0,0 0 0 0 0,13-3 0 0 0,-23 3-41 0 0,132-25 782 0 0,47-14 452 0 0,-14 3-239 0 0,-152 34-921 0 0,-1 4-89 0 0,-5 5-132 0 0,-7-6-236 0 0,-2 1-66 0 0,-5 19-1914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3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97 12095 0 0,'-19'2'679'0'0,"-19"6"0"0"0,14-2 5734 0 0,25-7-5781 0 0,18-11-225 0 0,0 2 1 0 0,1 1-1 0 0,0 0 0 0 0,0 1 1 0 0,1 1-1 0 0,22-4 1 0 0,134-18-272 0 0,-142 24-20 0 0,-9 1-104 0 0,-12 1-117 0 0,-1 1 0 0 0,1 1 0 0 0,-1 0 0 0 0,1 0 0 0 0,0 2 0 0 0,15 1 0 0 0,-28-2 38 0 0,-1 0-1 0 0,1 0 1 0 0,-1 0-1 0 0,0 0 1 0 0,1 1-1 0 0,-1-1 1 0 0,1 0-1 0 0,-1 0 1 0 0,0 0 0 0 0,1 0-1 0 0,-1 1 1 0 0,1-1-1 0 0,-1 0 1 0 0,0 0-1 0 0,0 1 1 0 0,1-1-1 0 0,-1 0 1 0 0,0 0-1 0 0,1 1 1 0 0,-1-1 0 0 0,0 0-1 0 0,0 1 1 0 0,1-1-1 0 0,-1 0 1 0 0,0 1-1 0 0,0-1 1 0 0,0 1-1 0 0,0-1 1 0 0,0 0-1 0 0,1 1 1 0 0,-1-1 0 0 0,0 1-1 0 0,0-1 1 0 0,0 0-1 0 0,0 1 1 0 0,0-1-1 0 0,0 1 1 0 0,0-1-1 0 0,0 1 1 0 0,0-1-1 0 0,-1 0 1 0 0,1 1-1 0 0,0-1 1 0 0,0 1 0 0 0,0-1-1 0 0,0 0 1 0 0,-1 1-1 0 0,1-1 1 0 0,0 0-1 0 0,0 1 1 0 0,-1-1-1 0 0,1 0 1 0 0,-1 1-1 0 0,-1 2-599 0 0,0 0 0 0 0,-1 0 0 0 0,0-1 0 0 0,-5 6 0 0 0,-9 4-5307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2:3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3679 0 0,'2'0'2960'0'0,"1"0"-1699"0"0,1 0 0 0 0,0 1 0 0 0,-1-2-1 0 0,1 1 1 0 0,5-1 0 0 0,36-11 2790 0 0,-21 5-2853 0 0,35-9 812 0 0,108-23 278 0 0,-79 30-2016 0 0,-50 8-5085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12 191 5983 0 0,'0'0'542'0'0,"-12"1"9319"0"0,15-1-9670 0 0,0-1 0 0 0,-1 0 0 0 0,1 0 0 0 0,-1-1 0 0 0,1 1 1 0 0,2-2-1 0 0,8-4 254 0 0,172-53 3792 0 0,-145 50-3697 0 0,79-24-31 0 0,-15 0-513 0 0,-44 16 61 0 0,-49 15-59 0 0,1-1-22 0 0,1 0 0 0 0,0 1 0 0 0,23-2 0 0 0,-34 5-208 0 0,-7 1-3660 0 0,1 1 3119 0 0,0 0 0 0 0,-1 0 0 0 0,-6 5 0 0 0,-4 1-198 0 0,-10 4-789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8751 0 0,'-2'0'7659'0'0,"-4"4"-7401"0"0,1-1-1 0 0,0 1 1 0 0,0 0-1 0 0,0 0 1 0 0,1 1 0 0 0,-1-1-1 0 0,1 1 1 0 0,0 0 0 0 0,-6 10-1 0 0,-28 56 429 0 0,33-60-533 0 0,-63 143 526 0 0,-23 47-325 0 0,68-157-282 0 0,-6 11 43 0 0,-59 88-1 0 0,72-123-1996 0 0,-23 21 0 0 0,30-32-4514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0,'1'3'5683'0'0,"7"24"-2445"0"0,19 38 1 0 0,-9-27-1654 0 0,38 56 1 0 0,-52-88-1516 0 0,1 0 1 0 0,-1 0-1 0 0,1-1 1 0 0,0 1-1 0 0,12 8 0 0 0,-15-12-191 0 0,1 0-1 0 0,0 0 1 0 0,1 0-1 0 0,-1-1 0 0 0,0 1 1 0 0,0-1-1 0 0,1 0 1 0 0,-1 0-1 0 0,0 0 1 0 0,1 0-1 0 0,-1 0 0 0 0,1-1 1 0 0,-1 0-1 0 0,6 0 1 0 0,3-1-873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120 151 15031 0 0,'-11'0'221'0'0,"1"1"1"0"0,-1 1-1 0 0,1-1 0 0 0,0 2 0 0 0,0-1 0 0 0,0 2 1 0 0,0-1-1 0 0,0 1 0 0 0,-17 11 1938 0 0,35-3-1327 0 0,-6-10-775 0 0,0-1 0 0 0,1 1 0 0 0,-1-1 0 0 0,0 1 0 0 0,1-1 0 0 0,-1 0 0 0 0,1 0 0 0 0,-1 0 0 0 0,1 0 0 0 0,0 0 0 0 0,-1-1 0 0 0,1 1 0 0 0,0-1 0 0 0,2 0 0 0 0,8 1 279 0 0,23-3 1 0 0,-19 1-125 0 0,200-28 1391 0 0,1-18-683 0 0,-77 15-486 0 0,-94 22-329 0 0,232-46 404 0 0,3 21-322 0 0,-273 35-186 0 0,36-1-88 0 0,-41 1 52 0 0,-1 0 0 0 0,1 0 0 0 0,0 1 0 0 0,-1 0 0 0 0,1 0 1 0 0,0 0-1 0 0,-1 0 0 0 0,7 3 0 0 0,-10-4 4 0 0,1 1-1 0 0,-1-1 1 0 0,1 0 0 0 0,-1 1 0 0 0,1-1-1 0 0,-1 1 1 0 0,0-1 0 0 0,1 1-1 0 0,-1-1 1 0 0,0 1 0 0 0,1 0-1 0 0,-1-1 1 0 0,0 1 0 0 0,0-1-1 0 0,0 1 1 0 0,1-1 0 0 0,-1 1 0 0 0,0 0-1 0 0,0-1 1 0 0,0 1 0 0 0,0 0-1 0 0,0-1 1 0 0,0 1 0 0 0,0-1-1 0 0,0 1 1 0 0,0 0 0 0 0,-1-1-1 0 0,1 1 1 0 0,0 0 0 0 0,-1 0-1 0 0,-8 17-1004 0 0,5-12 192 0 0,0 0-1 0 0,-1-1 1 0 0,-6 7-1 0 0,-5 3-6418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24 14335 0 0,'0'0'662'0'0,"1"-1"-18"0"0,15-17-276 0 0,-10 14 2227 0 0,-4 4-1102 0 0,-5 12-767 0 0,-11 18-966 0 0,-101 147 1080 0 0,31-57-533 0 0,8-11-79 0 0,7-18-75 0 0,-47 65-38 0 0,98-131-634 0 0,-16 33 1 0 0,33-56-954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24 3679 0 0,'1'-2'284'0'0,"1"0"-223"0"0,8-17 15305 0 0,-11 22-15263 0 0,1 1 0 0 0,0-1 0 0 0,-1 0 0 0 0,0 1 0 0 0,0-1-1 0 0,-1 5 1 0 0,0-4-58 0 0,-5 25 272 0 0,-26 91 577 0 0,26-102-780 0 0,0-1 0 0 0,-1 0 0 0 0,0-1-1 0 0,-19 27 1 0 0,2-7 95 0 0,-24 30 19 0 0,37-50-160 0 0,11-13-67 0 0,0 0 8 0 0,1-1 335 0 0,3-3-251 0 0,12-1-24 0 0,0-2 0 0 0,0 0 0 0 0,0-1 0 0 0,-1 0 0 0 0,23-13 0 0 0,-20 10-33 0 0,-1 1-1 0 0,1 0 1 0 0,0 2 0 0 0,19-5-1 0 0,49-7 192 0 0,-68 14-223 0 0,-13 4 29 0 0,4 2-393 0 0,-4-3-406 0 0,-1 0-1 0 0,0 1 1 0 0,0 0-1 0 0,0 0 1 0 0,5 2 0 0 0,-6-2-848 0 0,2-1-186 0 0,9 3-662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25 12407 0 0,'0'0'566'0'0,"1"-2"-6"0"0,2-10-363 0 0,0 1 3491 0 0,-2 17-3536 0 0,0-1 0 0 0,-1 0 0 0 0,1 1 0 0 0,-1-1 0 0 0,-1 1 0 0 0,1-1 0 0 0,-1 1 0 0 0,0-1 0 0 0,0 0 0 0 0,-1 1 0 0 0,1-1 0 0 0,-1 0 0 0 0,-3 5 0 0 0,-5 10 202 0 0,-23 34 1 0 0,25-41-139 0 0,-85 117 661 0 0,15-22-426 0 0,-33 57 53 0 0,99-147-494 0 0,0 0-1 0 0,2 0 1 0 0,0 1-1 0 0,2 1 1 0 0,0-1-1 0 0,1 1 1 0 0,0 0-1 0 0,-3 25 0 0 0,10-43-603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 7831 0 0,'7'-7'11840'0'0,"-5"10"-11782"0"0,0 1 1 0 0,0-1-1 0 0,0 0 0 0 0,-1 0 0 0 0,1 1 0 0 0,-1-1 0 0 0,0 1 0 0 0,0-1 1 0 0,0 1-1 0 0,0 0 0 0 0,-1-1 0 0 0,1 5 0 0 0,-1-2 4 0 0,-1 1 0 0 0,1-1 0 0 0,-1 1 0 0 0,0-1 0 0 0,-1 0 1 0 0,-2 9-1 0 0,-3 2 12 0 0,-1 0 0 0 0,0 0 1 0 0,-22 30-1 0 0,9-19-39 0 0,-2 0 0 0 0,-39 35 0 0 0,11-12-4 0 0,47-46 3 0 0,0 0-1 0 0,1 0 0 0 0,-1 0 1 0 0,1 1-1 0 0,-3 7 0 0 0,5-11 39 0 0,0 3 1 0 0,1-5-70 0 0,0 1-1 0 0,0-1 0 0 0,0 0 0 0 0,0 0 0 0 0,-1 1 1 0 0,1-1-1 0 0,0 0 0 0 0,0 0 0 0 0,0 1 0 0 0,0-1 1 0 0,0 0-1 0 0,0 0 0 0 0,0 1 0 0 0,0-1 0 0 0,0 0 0 0 0,0 0 1 0 0,0 1-1 0 0,0-1 0 0 0,0 0 0 0 0,0 0 0 0 0,0 1 1 0 0,0-1-1 0 0,0 0 0 0 0,0 0 0 0 0,0 1 0 0 0,1-1 0 0 0,-1 0 1 0 0,0 0-1 0 0,0 0 0 0 0,0 1 0 0 0,0-1 0 0 0,0 0 1 0 0,1 0-1 0 0,-1 0 0 0 0,0 1 0 0 0,5 2 33 0 0,0 0 1 0 0,0-1-1 0 0,0 1 0 0 0,0-1 1 0 0,0 0-1 0 0,0 0 0 0 0,0-1 1 0 0,1 0-1 0 0,-1 0 0 0 0,1 0 0 0 0,-1 0 1 0 0,1-1-1 0 0,-1 0 0 0 0,12-1 1 0 0,5-1 66 0 0,0-2 1 0 0,30-8-1 0 0,-20 3-94 0 0,52-23-1 0 0,-10-5-3169 0 0,-70 35 2093 0 0,-1 0 0 0 0,1-1 0 0 0,-1 1 0 0 0,0-1 0 0 0,4-4 0 0 0,2-3-4559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13447 0 0,'0'0'3212'0'0,"-3"3"-2246"0"0,-78 86 1719 0 0,-6 6-1532 0 0,44-49-557 0 0,-52 71 0 0 0,-26 60-203 0 0,111-163-386 0 0,-11 17 16 0 0,2 2 0 0 0,-30 68 0 0 0,41-80 7 0 0,1 0 0 0 0,1 0-1 0 0,1 1 1 0 0,1-1-1 0 0,1 1 1 0 0,-1 37-1 0 0,4-50 37 0 0,0 11-3264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15 3223 0 0,'0'0'4967'0'0,"-2"-1"-4216"0"0,-5-2-209 0 0,0 1 1 0 0,0 0-1 0 0,0 0 1 0 0,-12 0 0 0 0,7 0 282 0 0,11 2-693 0 0,1 0 0 0 0,-1 0 0 0 0,0-1 0 0 0,0 1 0 0 0,0 1 0 0 0,0-1 0 0 0,0 0 0 0 0,0 0 1 0 0,0 0-1 0 0,0 0 0 0 0,1 1 0 0 0,-1-1 0 0 0,0 0 0 0 0,0 1 0 0 0,0-1 0 0 0,0 1 0 0 0,1-1 0 0 0,-1 1 0 0 0,0-1 0 0 0,0 1 0 0 0,1-1 0 0 0,-1 1 0 0 0,0 0 0 0 0,1-1 0 0 0,-1 1 0 0 0,1 0 0 0 0,-1 0 0 0 0,1-1 0 0 0,-1 1 0 0 0,1 0 0 0 0,0 0 0 0 0,-1 0 0 0 0,1 1 0 0 0,-1 0-78 0 0,0 1 0 0 0,1 0-1 0 0,-1-1 1 0 0,1 1 0 0 0,0 0-1 0 0,-1 0 1 0 0,2 4 0 0 0,0 1 1 0 0,1-1 0 0 0,1 1 1 0 0,0-1-1 0 0,0 1 0 0 0,0-1 1 0 0,1 0-1 0 0,0 0 0 0 0,0 0 0 0 0,6 6 1 0 0,-4-4 5 0 0,0 0 1 0 0,-1 0 0 0 0,9 19 0 0 0,-11-16-37 0 0,0 1 0 0 0,0-1 0 0 0,-1 1 0 0 0,-1 0 0 0 0,0 0 0 0 0,0 0 0 0 0,-2 0 0 0 0,0 0-1 0 0,0 0 1 0 0,-1 0 0 0 0,0 0 0 0 0,-2 0 0 0 0,-4 15 0 0 0,-10 17 24 0 0,-1 0-1 0 0,-32 51 1 0 0,23-44-1 0 0,8-13-107 0 0,-3-1 0 0 0,-1-1 0 0 0,-2-1 0 0 0,-1-1 0 0 0,-2-1 1 0 0,-1-2-1 0 0,-61 51 0 0 0,69-67-104 0 0,-1-2 0 0 0,0 0 0 0 0,-1-1 0 0 0,-1-2 0 0 0,-29 10 0 0 0,-131 31-837 0 0,135-40 250 0 0,43-10 1055 0 0,4-2-1577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81 502 5815 0 0,'-56'44'5843'0'0,"55"-43"-5613"0"0,0-1 1 0 0,1 1-1 0 0,-1-1 0 0 0,1 0 1 0 0,-1 1-1 0 0,0-1 0 0 0,1 0 1 0 0,-1 1-1 0 0,0-1 0 0 0,1 0 1 0 0,-1 0-1 0 0,0 0 1 0 0,0 0-1 0 0,1 0 0 0 0,-1 0 1 0 0,-1 0-1 0 0,1 0-141 0 0,0-1 0 0 0,0 0 0 0 0,0 0 1 0 0,1-1-1 0 0,-1 1 0 0 0,0 0 0 0 0,0 0 0 0 0,1 0 0 0 0,-1 0 1 0 0,0-1-1 0 0,1 1 0 0 0,-1 0 0 0 0,1-1 0 0 0,0 1 0 0 0,-1 0 1 0 0,1-1-1 0 0,0-1 0 0 0,0-1-3 0 0,0 1 0 0 0,0-1 1 0 0,1 1-1 0 0,-1 0 0 0 0,1-1 0 0 0,0 1 1 0 0,1-4-1 0 0,1-1 48 0 0,1 0-1 0 0,0 1 1 0 0,0 0 0 0 0,0-1-1 0 0,9-9 1 0 0,2 2 11 0 0,1 0 0 0 0,1 1 0 0 0,35-24 0 0 0,-21 16-77 0 0,232-149 12 0 0,-211 140-85 0 0,2 3 1 0 0,88-33-1 0 0,-112 50 56 0 0,0 2 1 0 0,1 1-1 0 0,0 2 1 0 0,0 1 0 0 0,1 1-1 0 0,51 1 1 0 0,-71 4 7 0 0,-1 0 0 0 0,0 0 0 0 0,0 1 1 0 0,0 0-1 0 0,0 1 0 0 0,0 1 0 0 0,0 0 0 0 0,-1 0 1 0 0,18 10-1 0 0,-25-12-52 0 0,0 0 0 0 0,1 0 0 0 0,-1 1 1 0 0,0 0-1 0 0,0-1 0 0 0,-1 1 0 0 0,1 0 1 0 0,0 0-1 0 0,-1 0 0 0 0,0 1 0 0 0,0-1 1 0 0,0 0-1 0 0,0 1 0 0 0,0 0 0 0 0,-1-1 0 0 0,1 1 1 0 0,-1 0-1 0 0,0 0 0 0 0,-1 0 0 0 0,1 0 1 0 0,0-1-1 0 0,-1 1 0 0 0,0 0 0 0 0,0 0 1 0 0,0 0-1 0 0,-1 0 0 0 0,1 0 0 0 0,-1 0 0 0 0,0 0 1 0 0,-2 7-1 0 0,-2 0 11 0 0,0 0 0 0 0,0 0 0 0 0,-1 0-1 0 0,-1 0 1 0 0,1-1 0 0 0,-2 0 0 0 0,-11 13 0 0 0,-68 60 128 0 0,83-79-139 0 0,-70 57 82 0 0,-53 53 33 0 0,-107 100-58 0 0,214-198-154 0 0,-1 0 0 0 0,0-2 0 0 0,-1 0 0 0 0,-1-1 0 0 0,0-2 0 0 0,0 0 0 0 0,-1-2 0 0 0,-1 0 0 0 0,1-2 0 0 0,-33 6 0 0 0,52-13-55 0 0,-1 1 0 0 0,1-1 0 0 0,-11 0 0 0 0,14-1-228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12351 0 0,'0'0'1119'0'0,"3"0"-923"0"0,0 0-147 0 0,0 0 0 0 0,1 0 0 0 0,-1 1-1 0 0,0-1 1 0 0,0 1 0 0 0,1 0 0 0 0,-1 0 0 0 0,0 0 0 0 0,0 0 0 0 0,0 1 0 0 0,0-1-1 0 0,0 1 1 0 0,4 3 0 0 0,7 5 644 0 0,17 17 0 0 0,-22-19-504 0 0,50 47 1208 0 0,63 77 0 0 0,7 0-322 0 0,-120-124-1015 0 0,56 49 203 0 0,-61-54-243 0 0,1 1 1 0 0,-1 1 0 0 0,0-1 0 0 0,-1 0 0 0 0,1 1-1 0 0,3 6 1 0 0,1 1-20 0 0,-2-3-134 0 0,-5-7-564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10591 0 0,'0'0'3806'0'0,"-2"0"-2337"0"0,-1 0-1287 0 0,0 1 0 0 0,0-1 0 0 0,0 1 0 0 0,0-1 0 0 0,0 1 0 0 0,0 0 0 0 0,0 1 0 0 0,0-1 0 0 0,0 0 0 0 0,1 1 0 0 0,-1-1 0 0 0,1 1 0 0 0,-5 4-1 0 0,-4 3-11 0 0,-16 21 0 0 0,8-10 46 0 0,-183 170 294 0 0,118-122-367 0 0,-143 125 104 0 0,158-129-445 0 0,67-62-95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0 592 9215 0 0,'0'0'7590'0'0,"2"-1"-6684"0"0,12-22 1126 0 0,-4 6-1040 0 0,-5 8-757 0 0,-1 1-1 0 0,0-1 1 0 0,0 1-1 0 0,-1-1 1 0 0,0 0-1 0 0,-1-1 1 0 0,3-14 0 0 0,5-23 71 0 0,0 22-283 0 0,0 0 0 0 0,2 1 1 0 0,1 0-1 0 0,1 1 0 0 0,1 0 0 0 0,0 1 1 0 0,2 1-1 0 0,35-35 0 0 0,-46 50-33 0 0,12-13-225 0 0,1 1 0 0 0,1 0 0 0 0,39-25 0 0 0,-34 28-435 0 0,46-20 1 0 0,-57 30-318 0 0,25-6-1 0 0,-30 9-226 0 0,-1 1-1 0 0,1 0 1 0 0,-1 0 0 0 0,11 1-1 0 0,-5 2-4305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5063 0 0,'0'0'10946'0'0,"-2"1"-9798"0"0,-44 37 366 0 0,5-4-1235 0 0,15-11-189 0 0,-48 47-1836 0 0,-134 94 1 0 0,207-163 1690 0 0,-10 6-481 0 0,1 0 1 0 0,-1-1 0 0 0,-15 6-1 0 0,24-11 474 0 0,0 0-1 0 0,0 0 0 0 0,0 0 0 0 0,-1 0 1 0 0,1-1-1 0 0,0 1 0 0 0,-1-1 1 0 0,1 0-1 0 0,0 1 0 0 0,-1-1 1 0 0,1 0-1 0 0,0-1 0 0 0,-1 1 0 0 0,1 0 1 0 0,0-1-1 0 0,-1 1 0 0 0,1-1 1 0 0,0 1-1 0 0,0-1 0 0 0,0 0 1 0 0,-1 0-1 0 0,1 0 0 0 0,0-1 0 0 0,0 1 1 0 0,-1-2-1 0 0,1 2 136 0 0,1 0 0 0 0,0-1-1 0 0,0 1 1 0 0,0 0 0 0 0,0-1 0 0 0,0 1 0 0 0,0-1 0 0 0,0 0-1 0 0,1 1 1 0 0,-1-1 0 0 0,0 0 0 0 0,1 1 0 0 0,0-1 0 0 0,-1 0-1 0 0,1 0 1 0 0,0 1 0 0 0,0-1 0 0 0,0 0 0 0 0,0 0 0 0 0,0 0-1 0 0,0 1 1 0 0,0-1 0 0 0,1 0 0 0 0,-1 1 0 0 0,1-1 0 0 0,-1 0-1 0 0,1 0 1 0 0,0 1 0 0 0,0-1 0 0 0,0 1 0 0 0,-1-1 0 0 0,1 1-1 0 0,1-1 1 0 0,0-1 0 0 0,0 1 58 0 0,1-1-1 0 0,-1 1 1 0 0,0-1 0 0 0,1 1-1 0 0,0 0 1 0 0,-1 0 0 0 0,1 0-1 0 0,0 1 1 0 0,0-1 0 0 0,0 0-1 0 0,0 1 1 0 0,0 0 0 0 0,1 0 0 0 0,-1 0-1 0 0,0 0 1 0 0,0 1 0 0 0,5-1-1 0 0,-6 1-79 0 0,-1 0 0 0 0,1 0 0 0 0,-1 0 0 0 0,1 1 0 0 0,-1-1 0 0 0,0 1-1 0 0,1-1 1 0 0,-1 1 0 0 0,0 0 0 0 0,1-1 0 0 0,-1 1 0 0 0,0 0 0 0 0,0 0 0 0 0,1 0 0 0 0,-1 0 0 0 0,0 0-1 0 0,0 0 1 0 0,0 0 0 0 0,0 0 0 0 0,0 0 0 0 0,-1 1 0 0 0,1-1 0 0 0,0 0 0 0 0,0 1 0 0 0,-1-1-1 0 0,1 0 1 0 0,-1 1 0 0 0,1-1 0 0 0,-1 1 0 0 0,0 1 0 0 0,2 3 75 0 0,-1 1 1 0 0,0 0-1 0 0,-1-1 0 0 0,0 1 1 0 0,0 9-1 0 0,-3 6 57 0 0,-1 0 0 0 0,0 0-1 0 0,-2-1 1 0 0,-8 24 0 0 0,0-11-45 0 0,-30 55 0 0 0,41-83-191 0 0,0 0 0 0 0,1 1 0 0 0,0-1 0 0 0,0 1 0 0 0,-2 7 0 0 0,4-12-119 0 0,1-1-185 0 0,0 1 137 0 0,-1 0 1 0 0,1 0-1 0 0,0 0 1 0 0,0 0-1 0 0,1-1 1 0 0,-1 1-1 0 0,0 0 1 0 0,1-1-1 0 0,-1 1 1 0 0,1-1-1 0 0,-1 0 1 0 0,1 1-1 0 0,2 1 1 0 0,18 6-5937 0 0,-12-7 1778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4143 0 0,'0'0'12979'0'0,"3"1"-12752"0"0,1 2-143 0 0,1-1 1 0 0,-1 1-1 0 0,1 0 1 0 0,-1 1-1 0 0,0-1 1 0 0,0 1-1 0 0,0 0 1 0 0,0 0-1 0 0,-1 0 1 0 0,0 0-1 0 0,4 7 1 0 0,-2-2-4 0 0,-1 0-1 0 0,0 0 1 0 0,-1 1 0 0 0,0-1-1 0 0,3 16 1 0 0,-5-20-36 0 0,-1 0-1 0 0,0 0 0 0 0,0 0 0 0 0,0 0 1 0 0,-1 0-1 0 0,0 0 0 0 0,0-1 1 0 0,-2 10-1 0 0,2-11-11 0 0,-3 5 13 0 0,0 0 0 0 0,0 0-1 0 0,0-1 1 0 0,-1 0 0 0 0,0 0-1 0 0,0 0 1 0 0,-1 0-1 0 0,0-1 1 0 0,-6 6 0 0 0,-20 23 89 0 0,14-13-169 0 0,11-16-42 0 0,-3 1 2 0 0,-10 5-186 0 0,18-12 72 0 0,-9 3-220 0 0,2-3 355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9503 0 0,'0'0'432'0'0,"1"-2"-5"0"0,12-24-155 0 0,-4 16 591 0 0,-7 8-693 0 0,-1 1 1048 0 0,1 0-809 0 0,-1 1-281 0 0,0 0 0 0 0,-1 0 0 0 0,1 0 0 0 0,0-1 0 0 0,0 1 0 0 0,0 0 0 0 0,-1 0 0 0 0,1 0 0 0 0,0 0 0 0 0,0 0 0 0 0,0 1 0 0 0,-1-1 0 0 0,1 0 0 0 0,0 0 0 0 0,0 0 0 0 0,-1 1 0 0 0,1-1 0 0 0,0 0 0 0 0,0 1 0 0 0,-1-1 0 0 0,1 1 0 0 0,0-1 0 0 0,-1 1 0 0 0,1-1 0 0 0,-1 1 0 0 0,1-1 0 0 0,0 1 0 0 0,-1-1 0 0 0,1 1 0 0 0,-1 0 0 0 0,0-1 0 0 0,1 1 0 0 0,-1 0 0 0 0,0 0 0 0 0,1-1 0 0 0,-1 2 0 0 0,4 6-54 0 0,-1 0 0 0 0,5 14 1 0 0,-4-10 551 0 0,-3-7-556 0 0,2 4 63 0 0,0 0 0 0 0,1 0 0 0 0,0 0 0 0 0,0-1 0 0 0,1 0 0 0 0,0 0 0 0 0,6 9 0 0 0,-5-10-104 0 0,1-1 1 0 0,-1 0 0 0 0,1 0 0 0 0,0 0 0 0 0,0-1 0 0 0,1 0 0 0 0,0 0 0 0 0,11 5 0 0 0,22 6-7682 0 0,-27-12 2189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5983 0 0,'0'0'823'0'0,"-2"3"148"0"0,-4 7-201 0 0,-1 0 0 0 0,0 0 0 0 0,-1-1 0 0 0,0 0 0 0 0,-19 16 0 0 0,-55 37-1028 0 0,25-21 558 0 0,-86 71 52 0 0,101-76-14 0 0,27-22-928 0 0,-21 15 0 0 0,15-15-1784 0 0,19-13 2041 0 0,4-3 613 0 0,4-2-146 0 0,0 0-1 0 0,0 0 1 0 0,1 0-1 0 0,-1 1 1 0 0,11-4-1 0 0,41-11 5541 0 0,-66 28-5710 0 0,-14 19-91 0 0,6-8 2487 0 0,5-21-2399 0 0,9 0 6 0 0,1 0-1 0 0,0 0 0 0 0,-1 1 1 0 0,1-1-1 0 0,0 0 1 0 0,0 1-1 0 0,0-1 0 0 0,-1 1 1 0 0,1-1-1 0 0,0 1 0 0 0,0-1 1 0 0,0 1-1 0 0,0 0 1 0 0,0-1-1 0 0,0 1 0 0 0,0 0 1 0 0,0 0-1 0 0,-1 1 1 0 0,1-1 39 0 0,-1 1-74 0 0,1 0-49 0 0,-5 5 117 0 0,4-5 143 0 0,5 10 49 0 0,3 10 38 0 0,-3-14-153 0 0,-1 0 1 0 0,0 0-1 0 0,-1 0 0 0 0,0 0 1 0 0,0 16-1 0 0,-2-5-18 0 0,-1 1 0 0 0,-1-1-1 0 0,-1 0 1 0 0,-1-1 0 0 0,0 1-1 0 0,-1-1 1 0 0,-1 0 0 0 0,-1-1-1 0 0,-20 33 1 0 0,15-28 538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4607 0 0,'-1'0'6344'0'0,"10"-2"818"0"0,5-3-3872 0 0,79-19-3238 0 0,-64 20-21 0 0,-1 1 0 0 0,32 2 0 0 0,17 7-5186 0 0,-57-3-1015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95 10591 0 0,'-2'0'819'0'0,"-8"0"3892"0"0,35 3-3584 0 0,5 0-749 0 0,23-8 483 0 0,0-2 0 0 0,95-27 0 0 0,24-4-31 0 0,-170 38-812 0 0,106-14-2196 0 0,-76 12 874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82 6911 0 0,'128'-81'6483'0'0,"-131"82"-6103"0"0,-69 29 1211 0 0,8-5-470 0 0,-16 9-103 0 0,34-15-671 0 0,1 2 0 0 0,-44 27 0 0 0,-183 130-186 0 0,74-41-68 0 0,171-115-117 0 0,1 2 1 0 0,1 0 0 0 0,1 2-1 0 0,-37 52 1 0 0,57-72 19 0 0,0 0 1 0 0,1 0-1 0 0,0 1 1 0 0,0-1-1 0 0,0 1 1 0 0,1 0-1 0 0,0-1 1 0 0,1 1 0 0 0,-1 0-1 0 0,1 0 1 0 0,1 0-1 0 0,-1 0 1 0 0,1 1-1 0 0,0-1 1 0 0,1 0-1 0 0,0 0 1 0 0,0 0-1 0 0,0 0 1 0 0,1 0-1 0 0,0-1 1 0 0,0 1-1 0 0,1 0 1 0 0,0-1-1 0 0,0 0 1 0 0,8 12-1 0 0,-7-14-1 0 0,0 0 0 0 0,0 1 0 0 0,1-1 0 0 0,-1-1 0 0 0,1 1 0 0 0,0-1 0 0 0,0 0 0 0 0,0 0 0 0 0,0 0 1 0 0,1-1-1 0 0,-1 0 0 0 0,1 0 0 0 0,8 2 0 0 0,4 0-80 0 0,-1-1 0 0 0,1-1 1 0 0,21 0-1 0 0,7-3-762 0 0,1-2-1 0 0,-1-3 0 0 0,56-13 1 0 0,-45 6-4587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69 2759 0 0,'0'-2'207'0'0,"3"-9"-166"0"0,-4-3 397 0 0,1 12 169 0 0,0 0 0 0 0,-1 0 1 0 0,1 0-1 0 0,-1 1 0 0 0,0-1 1 0 0,0 0-1 0 0,0 0 0 0 0,0 0 1 0 0,0 1-1 0 0,0-1 0 0 0,0 0 1 0 0,0 1-1 0 0,0-1 0 0 0,-1 1 0 0 0,1-1 1 0 0,-1 1-1 0 0,-2-2 0 0 0,1 2-233 0 0,0-1 0 0 0,1 1 0 0 0,-1 0 0 0 0,0 0 0 0 0,0 0 0 0 0,0 0 0 0 0,0 1 0 0 0,0-1 0 0 0,0 1 0 0 0,-5 0 0 0 0,-4 1-191 0 0,0 0 0 0 0,-1 1 1 0 0,1 0-1 0 0,-19 7 0 0 0,23-6-172 0 0,-1 0-1 0 0,0 1 1 0 0,1 0 0 0 0,0 1-1 0 0,0 0 1 0 0,0 0 0 0 0,1 0-1 0 0,-1 1 1 0 0,2 0-1 0 0,-1 1 1 0 0,0 0 0 0 0,-5 8-1 0 0,7-9-4 0 0,0 1-1 0 0,1 0 0 0 0,0 0 0 0 0,0 0 1 0 0,1 0-1 0 0,0 0 0 0 0,0 1 0 0 0,1 0 1 0 0,0-1-1 0 0,0 1 0 0 0,1 0 0 0 0,0 0 1 0 0,0 0-1 0 0,1 10 0 0 0,2-3-19 0 0,5-1-45 0 0,-5-12 58 0 0,-1 1 1 0 0,1-1-1 0 0,-1 1 0 0 0,1-1 1 0 0,0 0-1 0 0,0 0 0 0 0,0 0 1 0 0,1 0-1 0 0,-1 0 0 0 0,5 3 1 0 0,-4-4 12 0 0,1 0 1 0 0,-1 0 0 0 0,0 0 0 0 0,1-1 0 0 0,0 1 0 0 0,-1-1 0 0 0,1 1 0 0 0,-1-1 0 0 0,1-1 0 0 0,-1 1-1 0 0,1 0 1 0 0,0-1 0 0 0,3 0 0 0 0,-3-1 6 0 0,0 1-1 0 0,0 0 0 0 0,0-1 1 0 0,0 0-1 0 0,0 0 1 0 0,0 0-1 0 0,0 0 1 0 0,0 0-1 0 0,-1-1 0 0 0,0 0 1 0 0,1 0-1 0 0,-1 0 1 0 0,0 0-1 0 0,0 0 0 0 0,0-1 1 0 0,2-3-1 0 0,4-8 25 0 0,0-1-1 0 0,11-27 0 0 0,-2 4 58 0 0,-11 17-93 0 0,-6 17 3 0 0,1-1-1 0 0,-1 1 1 0 0,1 0 0 0 0,0 0-1 0 0,0 0 1 0 0,5-7 0 0 0,-6 10 9 0 0,3-6 285 0 0,-1 4-2618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65 5983 0 0,'-9'-8'638'0'0,"7"8"-494"0"0,1 0-1 0 0,0-1 1 0 0,0 1 0 0 0,0 0 0 0 0,-1 0 0 0 0,1 0 0 0 0,0 0 0 0 0,0 0 0 0 0,0 0-1 0 0,-1 0 1 0 0,1 0 0 0 0,0 1 0 0 0,0-1 0 0 0,0 0 0 0 0,0 1 0 0 0,-1-1 0 0 0,1 1-1 0 0,0-1 1 0 0,0 1 0 0 0,0 0 0 0 0,0-1 0 0 0,0 1 0 0 0,0 0 0 0 0,0 0 0 0 0,1 0-1 0 0,-1-1 1 0 0,0 1 0 0 0,0 0 0 0 0,0 2 0 0 0,-1-1 613 0 0,-2 4 128 0 0,0 0 0 0 0,0 0 1 0 0,1 0-1 0 0,0 0 0 0 0,0 0 0 0 0,-4 14 1 0 0,5-10-560 0 0,0 1 1 0 0,0-1 0 0 0,1 1 0 0 0,0 10 0 0 0,1-3-232 0 0,2 0-1 0 0,0 0 0 0 0,0-1 1 0 0,2 1-1 0 0,6 18 0 0 0,-8-30-49 0 0,0 0 1 0 0,1-1-1 0 0,0 1 0 0 0,0 0 0 0 0,0-1 0 0 0,0 0 0 0 0,1 0 1 0 0,0 0-1 0 0,0 0 0 0 0,1 0 0 0 0,-1-1 0 0 0,1 0 1 0 0,0 0-1 0 0,0 0 0 0 0,0-1 0 0 0,1 0 0 0 0,6 4 1 0 0,-9-6 223 0 0,11 4 500 0 0,-14-5-765 0 0,0 0 1 0 0,0 0-1 0 0,0-1 0 0 0,0 1 0 0 0,0 0 0 0 0,0 0 1 0 0,0 0-1 0 0,0-1 0 0 0,0 1 0 0 0,1 0 1 0 0,-1 0-1 0 0,0 0 0 0 0,0 0 0 0 0,0-1 0 0 0,0 1 1 0 0,0 0-1 0 0,0 0 0 0 0,0 0 0 0 0,1 0 1 0 0,-1-1-1 0 0,0 1 0 0 0,0 0 0 0 0,0 0 0 0 0,0 0 1 0 0,1 0-1 0 0,-1 0 0 0 0,0 0 0 0 0,0 0 1 0 0,0 0-1 0 0,1 0 0 0 0,-1-1 0 0 0,0 1 0 0 0,1 0 4 0 0,-1 0 0 0 0,0 0-1 0 0,1 0 1 0 0,-1 0-1 0 0,1-1 1 0 0,-1 1 0 0 0,0 0-1 0 0,1 0 1 0 0,-1-1 0 0 0,0 1-1 0 0,1 0 1 0 0,-1-1-1 0 0,0 1 1 0 0,0 0 0 0 0,1-1-1 0 0,-1 1 1 0 0,0 0 0 0 0,0-1-1 0 0,1 1 1 0 0,-1-1-1 0 0,0 1 1 0 0,0 0 0 0 0,0-1-1 0 0,0 1 1 0 0,0-1 0 0 0,7-49 476 0 0,-7 38-354 0 0,2 0 0 0 0,-1-1-1 0 0,2 1 1 0 0,5-20 0 0 0,-2 19-113 0 0,1 0 1 0 0,0 1-1 0 0,0 0 1 0 0,2 0-1 0 0,-1 0 1 0 0,1 1 0 0 0,1 0-1 0 0,0 1 1 0 0,1 0-1 0 0,22-16 1 0 0,7-1-26 0 0,83-40 0 0 0,-113 62-493 0 0,1 0-1 0 0,-1 1 1 0 0,1 1-1 0 0,0 0 1 0 0,0 0-1 0 0,17-1 1 0 0,-10 2-6829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62 9671 0 0,'0'0'440'0'0,"-1"-2"-5"0"0,-2-6-279 0 0,1 3 729 0 0,0 1 1 0 0,0 0-1 0 0,0 0 0 0 0,-1 1 1 0 0,1-1-1 0 0,-1 0 1 0 0,0 1-1 0 0,0 0 0 0 0,-8-6 1 0 0,5 4-724 0 0,6 4-122 0 0,-1 1 1 0 0,1 0 0 0 0,-1-1-1 0 0,1 1 1 0 0,-1 0-1 0 0,1 0 1 0 0,-1-1-1 0 0,1 1 1 0 0,-1 0-1 0 0,0 0 1 0 0,1 0-1 0 0,-1 0 1 0 0,1 0 0 0 0,-1 0-1 0 0,0 0 1 0 0,1 0-1 0 0,-1 0 1 0 0,1 0-1 0 0,-1 0 1 0 0,0 0-1 0 0,1 0 1 0 0,-2 1 0 0 0,-12 5 109 0 0,12-5-34 0 0,-5 3-50 0 0,0 0 0 0 0,0 0 0 0 0,1 1 1 0 0,-1 0-1 0 0,1 1 0 0 0,0-1 0 0 0,0 1 1 0 0,-5 7-1 0 0,-37 58-162 0 0,32-46 142 0 0,-10 16-59 0 0,2 1 0 0 0,2 2-1 0 0,2 0 1 0 0,2 1 0 0 0,-23 86-1 0 0,39-119 14 0 0,0-1 0 0 0,0 1 0 0 0,1 0 0 0 0,0-1 0 0 0,2 15 0 0 0,0-21 0 0 0,-1 0 0 0 0,1 0 0 0 0,0 0 0 0 0,0 0 0 0 0,1-1 0 0 0,0 1 0 0 0,0 0 0 0 0,0-1 0 0 0,0 1 0 0 0,1-1 0 0 0,-1 0 0 0 0,1 0 0 0 0,0 0 0 0 0,6 6 0 0 0,-2-4-179 0 0,-1 0-1 0 0,1-1 1 0 0,0 0-1 0 0,0 0 1 0 0,1-1 0 0 0,0 0-1 0 0,-1 0 1 0 0,1-1-1 0 0,0 0 1 0 0,1 0-1 0 0,-1-1 1 0 0,0 0 0 0 0,12 1-1 0 0,0-2-716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10999 0 0,'0'0'499'0'0,"1"-2"-4"0"0,4-4-258 0 0,-4 5 86 0 0,13 1 910 0 0,-11 1-802 0 0,7 6-46 0 0,-1-1 1 0 0,0 2-1 0 0,0-1 1 0 0,-1 1-1 0 0,11 12 1 0 0,37 51 1675 0 0,-23-25-957 0 0,-8-10-84 0 0,53 58 0 0 0,-68-84-945 0 0,1 0 1 0 0,0-1-1 0 0,1 0 0 0 0,0 0 0 0 0,0-2 0 0 0,1 1 1 0 0,0-1-1 0 0,0-1 0 0 0,20 6 0 0 0,-4-4 92 0 0,58 9 1 0 0,-84-17-279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33 11775 0 0,'11'-8'149'0'0,"-8"5"-67"0"0,1 1-1 0 0,-1-1 0 0 0,1 1 1 0 0,0 0-1 0 0,0 0 1 0 0,0 0-1 0 0,0 0 1 0 0,0 1-1 0 0,0 0 1 0 0,1-1-1 0 0,-1 2 1 0 0,0-1-1 0 0,1 0 1 0 0,6 1-1 0 0,-11 0-30 0 0,1 0 0 0 0,-1 1 0 0 0,1-1 0 0 0,-1 0-1 0 0,0 1 1 0 0,1-1 0 0 0,-1 0 0 0 0,1 1 0 0 0,-1-1 0 0 0,0 1 0 0 0,1-1 0 0 0,-1 0 0 0 0,0 1 0 0 0,0-1 0 0 0,1 1-1 0 0,-1-1 1 0 0,0 1 0 0 0,0-1 0 0 0,0 1 0 0 0,0-1 0 0 0,1 2 0 0 0,1 9 572 0 0,-2-8-538 0 0,0 0 1 0 0,0-1 0 0 0,-1 1 0 0 0,1-1 0 0 0,-1 1 0 0 0,0-1 0 0 0,0 1 0 0 0,0-1-1 0 0,0 0 1 0 0,0 1 0 0 0,0-1 0 0 0,-1 0 0 0 0,1 0 0 0 0,-1 0 0 0 0,-3 4-1 0 0,-4 3 205 0 0,-19 16 0 0 0,17-16-61 0 0,-194 140 1879 0 0,197-144-2112 0 0,-37 23 40 0 0,21-14-14 0 0,-36 29 0 0 0,48-32-12 0 0,-6 4 118 0 0,-30 31 0 0 0,44-41-104 0 0,-1 1 0 0 0,2-1 0 0 0,-1 1 0 0 0,0-1 0 0 0,1 1 0 0 0,0 0 0 0 0,0 0 0 0 0,1 0 0 0 0,0 1 0 0 0,0-1 0 0 0,-1 9 0 0 0,2-13 21 0 0,1 0 1 0 0,0 0-1 0 0,0 0 1 0 0,0 0-1 0 0,0 0 1 0 0,0 0-1 0 0,0 0 1 0 0,1 0 0 0 0,-1 0-1 0 0,1-1 1 0 0,-1 1-1 0 0,1 0 1 0 0,0 0-1 0 0,0 0 1 0 0,-1 0 0 0 0,1-1-1 0 0,1 1 1 0 0,-1 0-1 0 0,1 1 1 0 0,0-1 12 0 0,1 0 1 0 0,-1 0 0 0 0,1 0-1 0 0,-1-1 1 0 0,1 1 0 0 0,-1-1-1 0 0,1 0 1 0 0,0 1 0 0 0,0-1-1 0 0,0 0 1 0 0,4 0 0 0 0,5 1 74 0 0,-1 0-1 0 0,1-1 1 0 0,0-1 0 0 0,0 0 0 0 0,14-2 0 0 0,25-5 32 0 0,0-3 0 0 0,76-22 1 0 0,-33-1-6561 0 0,-44 14-616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11 3679 0 0,'0'0'167'0'0,"0"-2"-7"0"0,-3-5 1751 0 0,2 7-1682 0 0,1 0 1 0 0,-1-1-1 0 0,1 1 1 0 0,0 0-1 0 0,-1 0 0 0 0,1 0 1 0 0,-1 0-1 0 0,1 0 1 0 0,-1 0-1 0 0,1 0 1 0 0,0 0-1 0 0,-1 0 1 0 0,1 0-1 0 0,-1 0 1 0 0,1 0-1 0 0,-1 0 1 0 0,1 0-1 0 0,-1 0 0 0 0,1 0 1 0 0,0 0-1 0 0,-1 0 1 0 0,1 1-1 0 0,-1-1 1 0 0,1 0-1 0 0,0 0 1 0 0,-1 0-1 0 0,1 1 1 0 0,-13 5 1490 0 0,8-2-1562 0 0,1 0 192 0 0,-1 1-1 0 0,1-1 0 0 0,0 1 0 0 0,0 0 0 0 0,1 0 0 0 0,-1 0 0 0 0,1 1 0 0 0,-5 10 0 0 0,-13 21 715 0 0,-184 218 373 0 0,173-221-1410 0 0,-53 42 0 0 0,51-48-253 0 0,-48 53 0 0 0,81-80 122 0 0,0 0 1 0 0,1 0 0 0 0,-1-1 0 0 0,0 1 0 0 0,1 0 0 0 0,-1 0 0 0 0,1 0 0 0 0,-1 0 0 0 0,1 0-1 0 0,0 0 1 0 0,-1 0 0 0 0,1 0 0 0 0,0 1 0 0 0,-1 2-745 0 0,-2 9-5414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5983 0 0,'0'0'2224'0'0,"2"2"-437"0"0,1 4-722 0 0,0-1 1 0 0,0 1-1 0 0,2 9 0 0 0,8 40 1053 0 0,-10-39-1515 0 0,1 1-1 0 0,8 21 1 0 0,-5-24-138 0 0,1 1 1 0 0,11 15-1 0 0,2 4 13 0 0,-19-30-428 0 0,-1 0 0 0 0,1 0 0 0 0,0 0 0 0 0,-1 0 0 0 0,0 0 0 0 0,0 0 0 0 0,0 0 0 0 0,0 0 0 0 0,-1 1 0 0 0,0-1 0 0 0,0 7 0 0 0,-4 2-34 0 0,2-10-48 0 0,-1 0-1 0 0,1 0 1 0 0,-1 0-1 0 0,1 0 1 0 0,-1-1-1 0 0,0 1 1 0 0,0-1 0 0 0,0 0-1 0 0,-1 1 1 0 0,1-1-1 0 0,0-1 1 0 0,-1 1-1 0 0,1-1 1 0 0,-1 1-1 0 0,-5 0 1 0 0,-4 2-155 0 0,1-2 0 0 0,0 0 0 0 0,-19 1 1 0 0,26-2-103 0 0,3 0 151 0 0,1-1-1 0 0,-1 0 1 0 0,1 0-1 0 0,-1 0 0 0 0,1 0 1 0 0,-1 0-1 0 0,1 0 1 0 0,0 0-1 0 0,-1 0 1 0 0,1 0-1 0 0,-1-1 0 0 0,1 1 1 0 0,-1 0-1 0 0,1-1 1 0 0,-2 0-1 0 0,-6-5-1585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7367 0 0,'0'0'667'0'0,"-1"2"-547"0"0,-1 4 386 0 0,0 0 0 0 0,1 0 1 0 0,0 1-1 0 0,-1-1 0 0 0,2 0 0 0 0,-1 1 0 0 0,1-1 0 0 0,0 0 1 0 0,0 1-1 0 0,1-1 0 0 0,0 1 0 0 0,0-1 0 0 0,0 0 0 0 0,1 0 1 0 0,2 6-1 0 0,6 12 450 0 0,0-1 1 0 0,21 32-1 0 0,-21-37-583 0 0,44 62 915 0 0,-18-30-1125 0 0,-20-27-1212 0 0,-14-21-209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332 433 10591 0 0,'0'0'5872'0'0,"-3"0"-4340"0"0,2 0-1438 0 0,-1 0-1 0 0,0 0 0 0 0,1 1 0 0 0,-1-1 1 0 0,0 0-1 0 0,1 1 0 0 0,-1-1 1 0 0,1 1-1 0 0,-1 0 0 0 0,0-1 0 0 0,1 1 1 0 0,0 0-1 0 0,-1 0 0 0 0,1 0 0 0 0,-1 0 1 0 0,0 2-1 0 0,-1 0 18 0 0,0 0 0 0 0,1 0 0 0 0,0 0 0 0 0,0 0 0 0 0,0 1 0 0 0,-3 6 0 0 0,0 3 25 0 0,1 1 1 0 0,0 0-1 0 0,-2 15 0 0 0,-4 32 89 0 0,-31 144 65 0 0,21-142-235 0 0,-2-1 1 0 0,-3-1-1 0 0,-64 110 0 0 0,78-149-73 0 0,0-1 0 0 0,1 1-1 0 0,-14 45 1 0 0,23-65-366 0 0,4 6-715 0 0,12-4-10737 0 0</inkml:trace>
  <inkml:trace contextRef="#ctx0" brushRef="#br0" timeOffset="1">636 1 13903 0 0,'0'0'1262'0'0,"-1"1"-1037"0"0,-1 1-173 0 0,0-1 0 0 0,0 1 0 0 0,0 0 1 0 0,0 0-1 0 0,0 0 0 0 0,1 0 0 0 0,-1 0 0 0 0,1 1 0 0 0,-1-1 0 0 0,1 0 1 0 0,0 1-1 0 0,0-1 0 0 0,0 1 0 0 0,0-1 0 0 0,1 1 0 0 0,-1 0 1 0 0,1-1-1 0 0,-1 1 0 0 0,1-1 0 0 0,0 6 0 0 0,1-2 138 0 0,0 0-1 0 0,1 0 1 0 0,-1-1 0 0 0,1 1-1 0 0,0-1 1 0 0,4 8 0 0 0,5 8 125 0 0,2 0 1 0 0,0-1 0 0 0,17 19 0 0 0,8 12 110 0 0,-2 1 276 0 0,45 88-1 0 0,-72-120-530 0 0,0 0-1 0 0,-2 1 1 0 0,0-1-1 0 0,-1 1 0 0 0,-1 1 1 0 0,-1-1-1 0 0,-1 1 1 0 0,0 28-1 0 0,-4-33-131 0 0,0 0 0 0 0,-1 0 0 0 0,-1 0-1 0 0,0 0 1 0 0,-2 0 0 0 0,0 0 0 0 0,0-1 0 0 0,-2 0-1 0 0,-11 21 1 0 0,6-16-3 0 0,-1 0 0 0 0,-1-1 0 0 0,-1-1 0 0 0,-1 0 0 0 0,-1-1 0 0 0,-19 16 0 0 0,-65 62-3224 0 0,90-85-4040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60 298 9935 0 0,'-39'1'544'0'0,"19"-1"1946"0"0,49-3-788 0 0,433-47 3446 0 0,-149 3-3848 0 0,243-32 366 0 0,2 25-425 0 0,466 0 96 0 0,-966 51-1240 0 0,-26 1-6 0 0,196-5 629 0 0,-173 9-533 0 0,-1 1-1 0 0,64 13 1 0 0,-104-13-145 0 0,38 7-748 0 0,-1 1 0 0 0,61 24 0 0 0,-107-33 119 0 0,0 0-1 0 0,0 0 1 0 0,0 1-1 0 0,8 6 1 0 0,-12-8-240 0 0,-4 2-5 0 0,-19 10-832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58 1375 0 0,'47'-23'-37'0'0,"-1"0"774"0"0,-15 12 11715 0 0,-30 11-12340 0 0,-1 0 0 0 0,1 1 0 0 0,0-1-1 0 0,-1 0 1 0 0,1 1 0 0 0,0-1 0 0 0,-1 0 0 0 0,1 1-1 0 0,-1-1 1 0 0,1 1 0 0 0,-1-1 0 0 0,1 1-1 0 0,-1-1 1 0 0,1 1 0 0 0,-1-1 0 0 0,0 1 0 0 0,1 0-1 0 0,-1-1 1 0 0,0 1 0 0 0,1 0 0 0 0,3 9 836 0 0,-3-7-4 0 0,-1 11 256 0 0,-7 0-1 0 0,-3-6-1144 0 0,0-1 0 0 0,-1 0 0 0 0,1-1 0 0 0,-1-1 0 0 0,-1 1 0 0 0,-15 4 0 0 0,-78 19 247 0 0,96-27-300 0 0,-233 50-344 0 0,106-24 172 0 0,-86 34-269 0 0,115-29-18 0 0,96-30 371 0 0,1 0 0 0 0,-1-1 0 0 0,0 0 0 0 0,0-1 0 0 0,0 0 0 0 0,0-1 0 0 0,-14-1 0 0 0,21 0-14 0 0,-4-6 80 0 0,8 6 22 0 0,0 1-1 0 0,-1-1 0 0 0,1 0 1 0 0,-1 0-1 0 0,1 1 0 0 0,0-1 1 0 0,0 0-1 0 0,0 0 0 0 0,-1 1 1 0 0,1-1-1 0 0,0 0 0 0 0,0 0 1 0 0,0 0-1 0 0,0 0 0 0 0,1-6 47 0 0,1 0 0 0 0,0 0 0 0 0,0 1-1 0 0,0-1 1 0 0,1 1 0 0 0,7-12 0 0 0,-4 8-23 0 0,-4 6 23 0 0,-2 4-49 0 0,0 0 0 0 0,0 0 1 0 0,-1 0-1 0 0,1 0 0 0 0,0 0 0 0 0,0 0 0 0 0,0 0 0 0 0,0 0 0 0 0,0 0 0 0 0,-1 0 1 0 0,1 0-1 0 0,0 0 0 0 0,0 0 0 0 0,0 0 0 0 0,0 0 0 0 0,0-1 0 0 0,0 1 0 0 0,-1 0 0 0 0,1 0 1 0 0,0 0-1 0 0,0 0 0 0 0,0 0 0 0 0,0 0 0 0 0,0 0 0 0 0,0 0 0 0 0,0 0 0 0 0,0-1 1 0 0,-1 1-1 0 0,1 0 0 0 0,0 0 0 0 0,0 0 0 0 0,0 0 0 0 0,0 0 0 0 0,0 0 0 0 0,0-1 1 0 0,0 1-1 0 0,0 0 0 0 0,0 0 0 0 0,0 0 0 0 0,0 0 0 0 0,0 0 0 0 0,0-1 0 0 0,0 1 1 0 0,0 0-1 0 0,0 0 0 0 0,0 0 0 0 0,0 0 0 0 0,0 0 0 0 0,0-1 0 0 0,-11 8-28 0 0,8-5 24 0 0,0 1 0 0 0,1 0 0 0 0,-1 0 0 0 0,1 0 0 0 0,0 0 0 0 0,0 0-1 0 0,0 0 1 0 0,0 0 0 0 0,1 1 0 0 0,-1-1 0 0 0,1 1 0 0 0,0-1 0 0 0,0 1 0 0 0,0 0 0 0 0,1-1 0 0 0,-1 1 0 0 0,1 0 0 0 0,0 0 0 0 0,0-1 0 0 0,0 1 0 0 0,1 5 0 0 0,1 1-9 0 0,0 0 1 0 0,1 0 0 0 0,0-1 0 0 0,1 1 0 0 0,0-1 0 0 0,9 15 0 0 0,-5-10 23 0 0,-3-5 14 0 0,0 0 0 0 0,0 0 0 0 0,1-1 0 0 0,0 0 0 0 0,11 11 0 0 0,4 2 16 0 0,76 66 318 0 0,-29-25-153 0 0,-61-55-189 0 0,0 1-1 0 0,-1 0 1 0 0,0 0 0 0 0,0 0-1 0 0,-1 1 1 0 0,8 17 0 0 0,-9-11 27 0 0,-3-11-34 0 0,-3 19 67 0 0,2-20 137 0 0,-3-1-75 0 0,3-1-111 0 0,0-1 0 0 0,-1 0 1 0 0,1 1-1 0 0,0-1 0 0 0,0 1 0 0 0,-1-1 1 0 0,1 0-1 0 0,-1 1 0 0 0,1-1 1 0 0,0 0-1 0 0,-1 1 0 0 0,1-1 0 0 0,-1 0 1 0 0,1 0-1 0 0,-1 1 0 0 0,1-1 1 0 0,0 0-1 0 0,-2 0 0 0 0,1 0 21 0 0,-1 0 0 0 0,1-1 0 0 0,0 1 1 0 0,-1-1-1 0 0,1 1 0 0 0,0-1 0 0 0,-1 0 0 0 0,1 1 0 0 0,0-1 0 0 0,0 0 0 0 0,0 0 0 0 0,0 0 0 0 0,0 0 0 0 0,0 0 1 0 0,0 0-1 0 0,0 0 0 0 0,-1-2 0 0 0,0-1 32 0 0,0 1 0 0 0,1 0 0 0 0,-1-1 0 0 0,1 0 1 0 0,0 1-1 0 0,-1-7 0 0 0,0 0 85 0 0,1 1 0 0 0,0-1 0 0 0,1 0 0 0 0,2-16 0 0 0,4-7-12 0 0,1 1 1 0 0,14-34-1 0 0,-6 16-73 0 0,-9 28-82 0 0,-1 4-8 0 0,0 0 1 0 0,1 0-1 0 0,1 0 0 0 0,1 1 1 0 0,12-22-1 0 0,-15 32-20 0 0,1 1 0 0 0,-1 0-1 0 0,1 0 1 0 0,0 0 0 0 0,10-6 0 0 0,-12 10-29 0 0,-1 1 1 0 0,1-1-1 0 0,0 1 1 0 0,-1 0-1 0 0,1 1 0 0 0,0-1 1 0 0,0 0-1 0 0,0 1 1 0 0,6 0-1 0 0,-8 0 6 0 0,16 2-1444 0 0,-17 1 114 0 0,6 10-3729 0 0,-1 5-1592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0,'0'0'6520'0'0,"3"3"-4824"0"0,28 29-1370 0 0,1-2-1 0 0,2-1 0 0 0,1-1 1 0 0,51 29-1 0 0,80 58 1350 0 0,-160-110-1628 0 0,0 0 0 0 0,0 0 0 0 0,0 0 0 0 0,-1 1 0 0 0,1-1 0 0 0,-1 2 0 0 0,-1-1 0 0 0,1 0 0 0 0,-1 1 0 0 0,0 0 0 0 0,-1 0 0 0 0,1 0 0 0 0,3 14 0 0 0,-7-11 532 0 0,-1-6-1991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13359 0 0,'0'0'4924'0'0,"-2"2"-4658"0"0,-17 28-82 0 0,-1-1 0 0 0,-2-1 0 0 0,-43 45 0 0 0,-11 15 682 0 0,30-32-611 0 0,-26 38-232 0 0,71-92-665 0 0,16-6-1171 0 0,6-3 870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100 7367 0 0,'101'-62'775'0'0,"-57"37"9214"0"0,-44 24-9933 0 0,-1 1 0 0 0,1-1-1 0 0,0 1 1 0 0,-1-1 0 0 0,1 1 0 0 0,-1-1-1 0 0,1 1 1 0 0,0-1 0 0 0,-1 1 0 0 0,1 0-1 0 0,-1-1 1 0 0,1 1 0 0 0,-1 0 0 0 0,1-1-1 0 0,-1 1 1 0 0,0 0 0 0 0,1 0-1 0 0,-1-1 1 0 0,1 1 0 0 0,-2 0 0 0 0,-13-4 395 0 0,4 4-302 0 0,0-1 0 0 0,0 2 0 0 0,0 0 1 0 0,0 0-1 0 0,0 1 0 0 0,-13 3 1 0 0,-62 25 186 0 0,-46 27-179 0 0,-9 4-41 0 0,92-41-116 0 0,-1-3 0 0 0,-1-2 0 0 0,-71 11 0 0 0,75-19-112 0 0,0-2 0 0 0,0-2 0 0 0,0-2 0 0 0,-49-6 0 0 0,90 4 88 0 0,-58-6-73 0 0,-94-24 0 0 0,154 30 54 0 0,-3-3 14 0 0,5 4-59 0 0,5-1-238 0 0,16-3 228 0 0,-15 5 99 0 0,-1 1-12 0 0,-1-2 6 0 0,0 1 0 0 0,0-1 0 0 0,0 1 0 0 0,0 0 0 0 0,0 0 1 0 0,0 0-1 0 0,-1 0 0 0 0,1 0 0 0 0,0 0 0 0 0,-1 0 0 0 0,1 1 0 0 0,0-1 0 0 0,-1 1 0 0 0,0-1 0 0 0,2 3 0 0 0,16 25-45 0 0,-18-27 47 0 0,18 34-14 0 0,-10-16 7 0 0,2-1 1 0 0,0 0 0 0 0,1-1-1 0 0,21 26 1 0 0,-10-16 97 0 0,-1 1 1 0 0,-2 0-1 0 0,30 59 0 0 0,-9-15 129 0 0,60 76 301 0 0,-78-126 258 0 0,-21-21-104 0 0,2 1-358 0 0,-4-3-293 0 0,0 1 0 0 0,0-1 0 0 0,1 0 1 0 0,-1 0-1 0 0,0 1 0 0 0,0-1 0 0 0,0 0 0 0 0,0 0 0 0 0,1 1 0 0 0,-1-1 0 0 0,0 0 0 0 0,0 0 1 0 0,1 0-1 0 0,-1 0 0 0 0,0 1 0 0 0,0-1 0 0 0,1 0 0 0 0,-1 0 0 0 0,0 0 0 0 0,0 0 1 0 0,1 0-1 0 0,-1 0 0 0 0,0 0 0 0 0,0 0 0 0 0,1 0 0 0 0,-1 0 0 0 0,0 0 0 0 0,1 0 1 0 0,-1 0-1 0 0,0 0 0 0 0,1 0 0 0 0,-1 0 0 0 0,1 0 0 0 0,3-5 32 0 0,-1 1-1 0 0,1-1 0 0 0,0-1 1 0 0,-1 1-1 0 0,0 0 0 0 0,-1-1 1 0 0,1 0-1 0 0,2-8 1 0 0,12-56 230 0 0,-9 31-201 0 0,12-28 37 0 0,42-98 0 0 0,-37 103-98 0 0,-21 50-33 0 0,-3 10-81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0,'0'0'6062'0'0,"2"3"-5697"0"0,7 12-304 0 0,-1 1 0 0 0,-1 0 0 0 0,0 0-1 0 0,-1 1 1 0 0,5 22 0 0 0,-8-25 6 0 0,1 9 49 0 0,8 24 1 0 0,-11-42-140 0 0,1 1 0 0 0,0-2 0 0 0,0 1 0 0 0,1 0 0 0 0,-1 0 1 0 0,1-1-1 0 0,0 1 0 0 0,0-1 0 0 0,1 0 0 0 0,5 6 0 0 0,-6-9-49 0 0,-1 1 0 0 0,1-1 1 0 0,0 0-1 0 0,0 0 0 0 0,0 0 0 0 0,0 0 0 0 0,0-1 0 0 0,0 1 0 0 0,0-1 0 0 0,0 0 0 0 0,0 0 1 0 0,0 0-1 0 0,0 0 0 0 0,3-1 0 0 0,-3 1-36 0 0,2 0-788 0 0,0-1 1 0 0,0 0 0 0 0,0 0-1 0 0,0 0 1 0 0,5-2 0 0 0,10-6-4587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13103 0 0,'-7'4'183'0'0,"1"-1"0"0"0,0 0-1 0 0,0 1 1 0 0,0 0-1 0 0,1 1 1 0 0,-8 7 0 0 0,-28 34-26 0 0,31-33-177 0 0,-62 77 1002 0 0,5 4 0 0 0,4 2-1 0 0,-68 138 1 0 0,76-123-441 0 0,-126 187-1 0 0,162-273-513 0 0,-5 7-3 0 0,-22 40 0 0 0,46-71-44 0 0,0-1 1 0 0,0 0-1 0 0,-1 1 1 0 0,1-1-1 0 0,0 0 1 0 0,0 1-1 0 0,0-1 1 0 0,-1 0 0 0 0,1 1-1 0 0,0-1 1 0 0,0 1-1 0 0,0-1 1 0 0,0 0-1 0 0,0 1 1 0 0,0-1-1 0 0,0 1 1 0 0,0-1-1 0 0,0 0 1 0 0,0 1-1 0 0,0-1 1 0 0,0 1-1 0 0,0-1 1 0 0,0 0-1 0 0,0 1 1 0 0,1 0-1 0 0,9 0-1097 0 0,7-3-310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88 3223 0 0,'1'-8'89'0'0,"0"1"0"0"0,0 0 0 0 0,-1-1-1 0 0,0 1 1 0 0,-1 0 0 0 0,0-1 0 0 0,0 1-1 0 0,-4-16 12701 0 0,5 23-12617 0 0,-1-1 1 0 0,1 1-1 0 0,0 0 0 0 0,0-1 0 0 0,-1 1 1 0 0,1 0-1 0 0,0 0 0 0 0,0-1 1 0 0,-1 1-1 0 0,1 0 0 0 0,0 0 1 0 0,-1-1-1 0 0,1 1 0 0 0,0 0 1 0 0,-1 0-1 0 0,1 0 0 0 0,-1-1 1 0 0,1 1-1 0 0,0 0 0 0 0,-1 0 1 0 0,1 0-1 0 0,-1 0 0 0 0,1 0 1 0 0,-1 0-1 0 0,-4 8-93 0 0,0 0 1 0 0,1 0-1 0 0,0 0 1 0 0,0 1-1 0 0,1 0 1 0 0,-3 12-1 0 0,-4 10 14 0 0,-140 287 252 0 0,57-132-282 0 0,77-151-29 0 0,-64 145-44 0 0,64-139-113 0 0,2 0 1 0 0,-12 65-1 0 0,22-81-138 0 0,1 0 0 0 0,0 0-1 0 0,2 26 1 0 0,1-49-1095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11831 0 0,'0'0'2268'0'0,"2"-1"-1170"0"0,100-27 3812 0 0,-25 9-3611 0 0,235-66 1201 0 0,-215 61-2772 0 0,-96 23 205 0 0,0 1 0 0 0,0 0 0 0 0,-1 0 1 0 0,1 0-1 0 0,0 0 0 0 0,-1 0 0 0 0,1 0 1 0 0,0 0-1 0 0,0 0 0 0 0,-1 0 0 0 0,1 0 0 0 0,0 0 1 0 0,0 0-1 0 0,-1 0 0 0 0,2 1 0 0 0,0 0-140 0 0,0-1-642 0 0,-19 17-5555 0 0,-3-1 602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10135 0 0,'0'0'8944'0'0,"4"0"-8488"0"0,36-2 92 0 0,0-2 1 0 0,0-1-1 0 0,0-3 0 0 0,0 0 0 0 0,64-25 0 0 0,-44 13-3582 0 0,-33 11-4213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68 126 5983 0 0,'-2'0'464'0'0,"-1"-1"-211"0"0,0 1 0 0 0,0-1-1 0 0,0 1 1 0 0,1 0-1 0 0,-1 0 1 0 0,0 0-1 0 0,0 1 1 0 0,0-1 0 0 0,0 1-1 0 0,0 0 1 0 0,0-1-1 0 0,1 1 1 0 0,-1 0 0 0 0,0 1-1 0 0,-4 1 1 0 0,2 0-1273 0 0,-5 8 8720 0 0,19-8-6648 0 0,0-2-778 0 0,1 0 0 0 0,0-1 0 0 0,-1 0 1 0 0,1-1-1 0 0,0 0 0 0 0,-1 0 1 0 0,1-1-1 0 0,16-5 0 0 0,7-5 208 0 0,35-17-1 0 0,-7 2-110 0 0,63-10-88 0 0,-18 7-254 0 0,-102 29-263 0 0,0 0 0 0 0,-1 0 0 0 0,1 0-1 0 0,0 0 1 0 0,-1 1 0 0 0,1-1 0 0 0,0 1 0 0 0,0 0 0 0 0,-1 1-1 0 0,8 0 1 0 0,-11 2-526 0 0,-2 2 72 0 0,0 0 0 0 0,0 1 0 0 0,-1-1-1 0 0,1 0 1 0 0,-1 0 0 0 0,-3 4 0 0 0,3-6-1063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17 12351 0 0,'1'-2'564'0'0,"-1"1"-473"0"0,0 1-1 0 0,0-1 0 0 0,0 1 1 0 0,0-1-1 0 0,0 1 0 0 0,1-1 0 0 0,-1 1 1 0 0,0 0-1 0 0,0-1 0 0 0,0 1 1 0 0,-1-1-1 0 0,1 1 0 0 0,0-1 1 0 0,0 1-1 0 0,0-1 0 0 0,0 1 1 0 0,0 0-1 0 0,0-1 0 0 0,-1 1 1 0 0,1-1-1 0 0,0 1 0 0 0,0 0 0 0 0,-1-1 1 0 0,1 1-1 0 0,0 0 0 0 0,0-1 1 0 0,-1 1-1 0 0,1 0 0 0 0,0-1 1 0 0,-1 1-1 0 0,1 0 0 0 0,-1 0 1 0 0,1-1-1 0 0,-2 1 22 0 0,1 0 0 0 0,0 0 0 0 0,0 0 0 0 0,0 0-1 0 0,-1 0 1 0 0,1 0 0 0 0,0 0 0 0 0,0 1 0 0 0,0-1 0 0 0,-1 0 0 0 0,1 1 0 0 0,-1 0 0 0 0,-5 2 138 0 0,0 0 1 0 0,0 1 0 0 0,-7 6-1 0 0,3-1-17 0 0,0 1-1 0 0,1-1 0 0 0,0 2 1 0 0,-15 21-1 0 0,-29 54 103 0 0,36-57-197 0 0,-20 37-27 0 0,3 2-1 0 0,-31 84 1 0 0,50-112-88 0 0,-32 99-99 0 0,48-127-280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48 6447 0 0,'29'-48'11374'0'0,"-29"49"-11330"0"0,0 0 0 0 0,0 0 0 0 0,0 0-1 0 0,0 0 1 0 0,0 0 0 0 0,0 0 0 0 0,0 0 0 0 0,0 0 0 0 0,0 0 0 0 0,-1 0 0 0 0,1 0 0 0 0,-1 2 0 0 0,0 0 49 0 0,-2 13 183 0 0,-2 0 1 0 0,0-1-1 0 0,-12 26 1 0 0,-28 43 488 0 0,27-51-590 0 0,-5 9 15 0 0,-155 252 278 0 0,-79 39-330 0 0,62-82-66 0 0,98-122-334 0 0,75-101 108 0 0,-25 44 1 0 0,41-63-16 0 0,2 1 1 0 0,-1-1-1 0 0,1 1 0 0 0,1 0 1 0 0,-1-1-1 0 0,2 2 0 0 0,-1-1 1 0 0,2 0-1 0 0,-2 15 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6911 0 0,'0'0'10418'0'0,"0"3"-9934"0"0,1 8-284 0 0,0 0 1 0 0,-1 0-1 0 0,0 0 1 0 0,-1 0 0 0 0,0 0-1 0 0,-1 0 1 0 0,-5 16-1 0 0,-27 76 822 0 0,3-30-595 0 0,-3-2 0 0 0,-76 118-1 0 0,81-148-382 0 0,18-26-68 0 0,1 0 0 0 0,-16 31 0 0 0,16-27 143 0 0,5-9-6452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48 10591 0 0,'2'-9'197'0'0,"7"-30"11794"0"0,-10 41-11808 0 0,-12 22-95 0 0,2-1 0 0 0,-14 41 0 0 0,4-8-8 0 0,-1-7-224 0 0,-1-1 0 0 0,-46 68 0 0 0,55-93-837 0 0,13-20 847 0 0,15-4 12 0 0,0-1 127 0 0,0 0 1 0 0,0 0-1 0 0,0-2 1 0 0,0 1-1 0 0,-1-2 1 0 0,0 0-1 0 0,0-1 1 0 0,14-7-1 0 0,16-12 335 0 0,48-38 1 0 0,-67 46-248 0 0,-19 14-121 0 0,-1-1 0 0 0,1 0 0 0 0,0 0-1 0 0,5-7 1 0 0,-9 9-156 0 0,8-7-3524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7367 0 0,'-1'1'2696'0'0,"-4"1"-1869"0"0,0 1-1 0 0,1 1 1 0 0,-1-1-1 0 0,1 1 0 0 0,0 0 1 0 0,0-1-1 0 0,0 2 0 0 0,-4 5 1 0 0,-26 44 232 0 0,16-24-392 0 0,-34 57-98 0 0,3 3 0 0 0,4 1 0 0 0,-52 155 0 0 0,92-231-382 0 0,1 1 0 0 0,-4 30 0 0 0,7-8-1112 0 0,2-32-214 0 0,-1 0 1 0 0,1-1-1 0 0,1 1 0 0 0,1 6 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73 6911 0 0,'3'-11'483'0'0,"0"0"-1"0"0,2-17 1 0 0,-3 16 3872 0 0,-1 2 4152 0 0,-1 11-8462 0 0,0 0 1 0 0,-1 0-1 0 0,1 0 1 0 0,-1-1 0 0 0,1 1-1 0 0,-1 0 1 0 0,1 0 0 0 0,-1 0-1 0 0,1 0 1 0 0,-1 0 0 0 0,-1 1-1 0 0,-2 2 37 0 0,-13 20-41 0 0,-66 104 63 0 0,69-103-97 0 0,1 0 0 0 0,1 1 0 0 0,-11 36 0 0 0,13-34-7 0 0,6-19 0 0 0,1 1 0 0 0,0 0 0 0 0,0 0 0 0 0,1 0 0 0 0,-1 19 0 0 0,4-20 11 0 0,-1-8-6 0 0,0 0 1 0 0,1 0-1 0 0,-1 0 1 0 0,1 0-1 0 0,-1 0 1 0 0,1 0-1 0 0,-1 0 1 0 0,1 0-1 0 0,0 0 1 0 0,0 0-1 0 0,-1-1 1 0 0,1 1-1 0 0,0 0 1 0 0,0-1-1 0 0,0 1 0 0 0,0 0 1 0 0,0-1-1 0 0,0 1 1 0 0,1 0-1 0 0,21 5 94 0 0,-8-5-39 0 0,-1-1 0 0 0,1 0 0 0 0,0-1 1 0 0,0-1-1 0 0,-1 0 0 0 0,1-1 0 0 0,-1-1 0 0 0,26-10 1 0 0,7-6-425 0 0,54-32 1 0 0,-75 38-61 0 0,10-9-1878 0 0,-14 5-2964 0 0,-6 2-808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14655 0 0,'0'0'3038'0'0,"-1"0"-2244"0"0,-19 16-402 0 0,1 0 0 0 0,0 1 0 0 0,-16 20 0 0 0,3 0-356 0 0,1 1 0 0 0,2 2 0 0 0,-24 44 0 0 0,27-30-39 0 0,23-47 24 0 0,1 0 1 0 0,0-1 0 0 0,0 1 0 0 0,0 0 0 0 0,1 0 0 0 0,0 9 0 0 0,1-14 8 0 0,0-1 1 0 0,0 0 0 0 0,1 0-1 0 0,-1 1 1 0 0,1-1 0 0 0,-1 0 0 0 0,1 0-1 0 0,-1 0 1 0 0,1 0 0 0 0,0 0-1 0 0,-1 0 1 0 0,1 0 0 0 0,0 0 0 0 0,0 0-1 0 0,0 0 1 0 0,0 0 0 0 0,-1 0-1 0 0,1-1 1 0 0,1 1 0 0 0,-1 0 0 0 0,0-1-1 0 0,0 1 1 0 0,0-1 0 0 0,1 1-1 0 0,2 1 39 0 0,-1-1-1 0 0,0 0 1 0 0,0 0-1 0 0,1 0 0 0 0,-1 0 1 0 0,0-1-1 0 0,4 1 0 0 0,3-2 19 0 0,0 0-1 0 0,0 0 1 0 0,0-1-1 0 0,0 0 1 0 0,0 0 0 0 0,-1-1-1 0 0,1-1 1 0 0,-1 1-1 0 0,0-2 1 0 0,0 1-1 0 0,0-1 1 0 0,11-9-1 0 0,-11 7-74 0 0,0 0-1 0 0,-1-1 0 0 0,0 0 0 0 0,0 0 0 0 0,-1 0 0 0 0,0-1 1 0 0,0-1-1 0 0,-1 1 0 0 0,0-1 0 0 0,7-18 0 0 0,-6 10-306 0 0,-2 0 0 0 0,0 0-1 0 0,-1-1 1 0 0,0 1 0 0 0,-2-1 0 0 0,0 0-1 0 0,-2 0 1 0 0,0-19 0 0 0,-2 22-2780 0 0,2 9 1199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24 2759 0 0,'1'-2'126'0'0,"1"0"-67"0"0,-1 1-23 0 0,0 0 1 0 0,-1 0 0 0 0,1 1 0 0 0,0-1 0 0 0,-1 0-1 0 0,1-1 1 0 0,-1 1 0 0 0,1 0 0 0 0,1-9 9250 0 0,-6 22-4960 0 0,-8 7-4013 0 0,7-13 138 0 0,-51 76 909 0 0,-28 47-4 0 0,75-114-1254 0 0,-170 302 1173 0 0,137-212-1196 0 0,33-78-534 0 0,-1-1 0 0 0,-1 0-1 0 0,-2-1 1 0 0,-28 44 0 0 0,27-51-820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3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266 241 4143 0 0,'-52'6'575'0'0,"-62"10"-861"0"0,40 1 4408 0 0,48-6 6179 0 0,30-12-9418 0 0,398-66 3626 0 0,-265 49-3814 0 0,374-37 827 0 0,2 26-960 0 0,-10 0-513 0 0,-363 21-45 0 0,21-5 60 0 0,159-34 0 0 0,-223 24-255 0 0,-94 22 61 0 0,-10 2-4575 0 0,5 0 4039 0 0,0-1 0 0 0,0 1-1 0 0,0 0 1 0 0,0 0 0 0 0,-3 1-1 0 0,0 0-2123 0 0,-7 4-3876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 3679 0 0,'0'0'8431'0'0,"2"-1"-8175"0"0,24-24 3343 0 0,-24 27-3382 0 0,1 5-39 0 0,0 0 0 0 0,-1 1 1 0 0,0-1-1 0 0,0 1 0 0 0,-1-1 0 0 0,0 1 0 0 0,0 0 1 0 0,-1-1-1 0 0,0 10 0 0 0,1 10 611 0 0,7 45-1043 0 0,2 0 0 0 0,36 123 0 0 0,-37-161 272 0 0,-2-15 23 0 0,0-1-36 0 0,7 12 9 0 0,-3 3 26 0 0,-7-17-30 0 0,-3 0 2 0 0,-1-4 50 0 0,0-10 24 0 0,1 1 32 0 0,-1 2-223 0 0,4-3 406 0 0,2-6 1468 0 0,-4 0-1726 0 0,-2 3-43 0 0,1 0 4 0 0,0-1 0 0 0,-1 1 1 0 0,1-1-1 0 0,-1 1 0 0 0,1-1 1 0 0,-1 0-1 0 0,0 1 0 0 0,1-1 0 0 0,-1 1 1 0 0,0-1-1 0 0,0 0 0 0 0,0 1 0 0 0,0-1 1 0 0,-1-3-1 0 0,-3-17 14 0 0,2 5-14 0 0,1 0-1 0 0,1 0 1 0 0,0 0-1 0 0,6-29 1 0 0,20-67 26 0 0,1-9-24 0 0,-22 74-96 0 0,-1 0 0 0 0,-5-80 0 0 0,0 117 90 0 0,1 2 0 0 0,-1 1 0 0 0,-3-16 0 0 0,3 20 0 0 0,1-1 0 0 0,-1 1 0 0 0,1 0 0 0 0,-1-1 0 0 0,1 1 0 0 0,1 0 0 0 0,-1-1 0 0 0,0 1 0 0 0,3-6 0 0 0,19-48-144 0 0,20-71-625 0 0,-40 126 753 0 0,-1 2 16 0 0,-1 0 0 0 0,1-1 0 0 0,-1 1 0 0 0,0 0 0 0 0,1 0 1 0 0,-1 0-1 0 0,0 0 0 0 0,0-1 0 0 0,0 1 0 0 0,0 0 0 0 0,0 0 0 0 0,0 0 0 0 0,0-1 0 0 0,0 1 0 0 0,0 0 0 0 0,-1-2 0 0 0,-1-9 0 0 0,-1 0 0 0 0,0-1 0 0 0,2 1 0 0 0,1-7 0 0 0,0 16 0 0 0,3-14 0 0 0,1-2 3 0 0,-4 4-17 0 0,0 14 13 0 0,2-2-47 0 0,8-3 36 0 0,10-2 27 0 0,-16 5 16 0 0,6-6-5 0 0,-5 5 37 0 0,-4 3-54 0 0,20-6 87 0 0,-8 2-96 0 0,-1 2 12 0 0,-5 1-32 0 0,-3 3 35 0 0,25-4 125 0 0,-27 2 105 0 0,0 1-185 0 0,21-2 24 0 0,-10-1-84 0 0,2 2 0 0 0,0 0 0 0 0,8 0 2 0 0,-20 1-16 0 0,36-14 158 0 0,-34 12-134 0 0,8 0 25 0 0,-3 2 4 0 0,17-5 25 0 0,-13 3-64 0 0,29-4 0 0 0,-16 2 0 0 0,-24 2 0 0 0,2 2 0 0 0,14 3 0 0 0,-6 0 0 0 0,7 1 0 0 0,-18-3 0 0 0,17-1 0 0 0,38 3 0 0 0,0-3 0 0 0,2 1 0 0 0,-51 0 0 0 0,-1-1 0 0 0,1 0 0 0 0,-1-1 0 0 0,1 1 0 0 0,-1-1 0 0 0,8-3 0 0 0,10 0 0 0 0,-3 3 2 0 0,-8-1 2 0 0,7-2 54 0 0,-7 2-58 0 0,1 3 0 0 0,-10 1 0 0 0,-1 0 0 0 0,17 0 0 0 0,-9-1 0 0 0,1-2 0 0 0,0 1 0 0 0,-1-2 0 0 0,16-3 0 0 0,-2 0 0 0 0,33-2 0 0 0,-45 7-4 0 0,-3 0 7 0 0,-4 3-55 0 0,5 0 41 0 0,2 2 11 0 0,18 5-42 0 0,-15-9-1 0 0,-9-2 56 0 0,-2 1-13 0 0,0-1 0 0 0,0 0 0 0 0,0 0 0 0 0,6-3 0 0 0,38-8 0 0 0,-45 11 0 0 0,18-1 0 0 0,-8 2 0 0 0,-1 3 0 0 0,1 1 0 0 0,12 1 0 0 0,-17-7 0 0 0,-2 0 0 0 0,48-8 0 0 0,-26 6 0 0 0,16 2 0 0 0,0 4 0 0 0,-34-3 0 0 0,0-1 0 0 0,0 0 0 0 0,0-1 0 0 0,14-4 0 0 0,9-3 0 0 0,-4 4 54 0 0,-16 4-33 0 0,0 4 22 0 0,-1 1-33 0 0,-2 4-10 0 0,0 2 0 0 0,0-1 0 0 0,3-3 0 0 0,-11-3 1 0 0,1-1-3 0 0,15-3 14 0 0,54-17 41 0 0,-60 17-53 0 0,0 0 0 0 0,0 2 0 0 0,-1 1 0 0 0,7 0 1 0 0,-15-3 2 0 0,-2 0 4 0 0,8-3 36 0 0,0-1-33 0 0,1 1-10 0 0,-2 2-17 0 0,-8 3-67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 3623 0 0,'0'0'784'0'0,"2"-2"-318"0"0,32-18 2515 0 0,-31 19-1180 0 0,-3 0-1724 0 0,0 0-1 0 0,0 1 0 0 0,1-1 0 0 0,-1 0 0 0 0,1 1 0 0 0,-1-1 1 0 0,1 1-1 0 0,-1-1 0 0 0,0 1 0 0 0,1-1 0 0 0,0 1 0 0 0,-1-1 1 0 0,1 1-1 0 0,0-1 0 0 0,4-3 2924 0 0,21-17 3281 0 0,-52 83-5886 0 0,-33 116 0 0 0,35-102-594 0 0,24-73 38 0 0,-3 7-3293 0 0,2-8 2970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77 6823 0 0,'3'-1'308'0'0,"8"-4"-136"0"0,0-1 0 0 0,0-1 1 0 0,0 0-1 0 0,14-12 0 0 0,0-6 3397 0 0,-23 23-2275 0 0,7-2 2216 0 0,-14 12-2220 0 0,-10 16-876 0 0,1 1 0 0 0,1 0 0 0 0,1 1-1 0 0,1 1 1 0 0,-7 28 0 0 0,17-49-371 0 0,0 5-22 0 0,0-6 22 0 0,0 5-22 0 0,-3 5 30 0 0,2-12-49 0 0,-2 8-5 0 0,-2-1 10 0 0,-8 6-48 0 0,-11 14-902 0 0,23-29 631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5983 0 0,'0'0'12431'0'0,"-1"3"-12326"0"0,-4 8 2 0 0,0 0 0 0 0,-1 0-1 0 0,0-1 1 0 0,-10 14 0 0 0,-37 40 205 0 0,17-21-270 0 0,-108 121 38 0 0,65-78-80 0 0,42-45-19 0 0,-179 219-386 0 0,100-101-1888 0 0,115-157 1737 0 0,-3 9-2461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1839 0 0,'-2'1'3040'0'0,"0"0"-1933"0"0,-1 0-1 0 0,1 1 0 0 0,0-1 0 0 0,0 1 0 0 0,0-1 0 0 0,0 1 1 0 0,0 0-1 0 0,-2 2 0 0 0,-1 3-240 0 0,-1 1-1 0 0,-6 14 1 0 0,2-5-268 0 0,3-3-403 0 0,0 0 0 0 0,2 0 1 0 0,0 1-1 0 0,-4 15 0 0 0,4-11-28 0 0,-13 29 1 0 0,-15 25-72 0 0,-100 195-99 0 0,121-247-936 0 0,12-20 405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11055 0 0,'0'0'852'0'0,"-2"1"-560"0"0,-1 0-16 0 0,1-1 0 0 0,-1 1 0 0 0,1 0 0 0 0,-1 0 0 0 0,1 0 0 0 0,-1 1 0 0 0,1-1 0 0 0,0 1 0 0 0,0-1 0 0 0,0 1 0 0 0,0 0 0 0 0,0-1 0 0 0,0 1 0 0 0,0 0 0 0 0,0 0 0 0 0,1 1 0 0 0,-1-1 0 0 0,1 0 0 0 0,-2 4 0 0 0,3-6-276 0 0,-9 15 307 0 0,3-3-110 0 0,0-1 0 0 0,1 1 0 0 0,0 0-1 0 0,0 1 1 0 0,-4 23 0 0 0,8-30-187 0 0,-6 18 34 0 0,-4 12-314 0 0,10-34 206 0 0,1-1 22 0 0,0 7 88 0 0,0-8-28 0 0,0 1-1 0 0,1 0 1 0 0,-1 0 0 0 0,0 0-1 0 0,0 0 1 0 0,1-1-1 0 0,-1 1 1 0 0,0 0-1 0 0,1 0 1 0 0,-1-1 0 0 0,1 1-1 0 0,-1 0 1 0 0,2 0-1 0 0,-2 0 9 0 0,1 0 1 0 0,-1-1-1 0 0,1 1 0 0 0,-1 0 0 0 0,1-1 0 0 0,-1 1 0 0 0,0 0 0 0 0,1-1 1 0 0,-1 1-1 0 0,0 0 0 0 0,0 0 0 0 0,1 0 0 0 0,-1 1 0 0 0,10 5 246 0 0,-7-6-230 0 0,0 1 0 0 0,1-1 0 0 0,-1 0 0 0 0,0 0-1 0 0,1-1 1 0 0,-1 1 0 0 0,0-1 0 0 0,1 0 0 0 0,-1 1 0 0 0,1-1 0 0 0,-1-1-1 0 0,6 0 1 0 0,15-3-35 0 0,0-1 0 0 0,43-15 0 0 0,-60 17-236 0 0,7-5-867 0 0,-13 8 793 0 0,0-1 1 0 0,0 1 0 0 0,0-1 0 0 0,0 1 0 0 0,0-1-1 0 0,-1 1 1 0 0,1-1 0 0 0,0 1 0 0 0,0 0 0 0 0,0-1-1 0 0,0 1 1 0 0,2 0 0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 9215 0 0,'0'0'831'0'0,"-2"-1"-686"0"0,-17-7 10615 0 0,17 10-10706 0 0,-1 3-53 0 0,0 1 0 0 0,0 0 0 0 0,0 0 1 0 0,0 0-1 0 0,1 0 0 0 0,0 1 1 0 0,-1 9-1 0 0,-5 13-1 0 0,-20 41 0 0 0,-2-1 0 0 0,-46 77 0 0 0,42-84 1 0 0,-26 44-94 0 0,36-58-424 0 0,23-46-583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13 11975 0 0,'0'0'923'0'0,"-1"-1"-602"0"0,-11-11 6229 0 0,-3 23-6408 0 0,13-6-137 0 0,0-1 12 0 0,-8 16 44 0 0,1 1 1 0 0,-9 28 0 0 0,13-31-46 0 0,-1-1 0 0 0,-1 0 1 0 0,-1 0-1 0 0,-14 23 0 0 0,5-14-16 0 0,8-12 0 0 0,1-1 0 0 0,-14 15 0 0 0,13-17 0 0 0,3-1 11 0 0,6-10-10 0 0,-1 0-1 0 0,1 0 1 0 0,0 0 0 0 0,0 0-1 0 0,0 0 1 0 0,0 0 0 0 0,0 0 0 0 0,0 1-1 0 0,0-1 1 0 0,0 0 0 0 0,0 0-1 0 0,0 0 1 0 0,0 0 0 0 0,0 0 0 0 0,0 0-1 0 0,0 0 1 0 0,0 0 0 0 0,0 0-1 0 0,0 0 1 0 0,0 0 0 0 0,0 0 0 0 0,0 1-1 0 0,0-1 1 0 0,0 0 0 0 0,0 0-1 0 0,0 0 1 0 0,0 0 0 0 0,0 0-1 0 0,0 0 1 0 0,0 0 0 0 0,0 0 0 0 0,0 0-1 0 0,0 0 1 0 0,0 0 0 0 0,0 0-1 0 0,0 1 1 0 0,0-1 0 0 0,0 0 0 0 0,0 0-1 0 0,0 0 1 0 0,0 0 0 0 0,0 0-1 0 0,0 0 1 0 0,1 0 0 0 0,-1 0 0 0 0,0 0-1 0 0,0 0 1 0 0,0 0 0 0 0,0 0-1 0 0,0 0 1 0 0,0 0 0 0 0,0 0 0 0 0,0 0-1 0 0,0 0 1 0 0,0 0 0 0 0,0 0-1 0 0,1 0 1 0 0,-1 0 0 0 0,0 0 0 0 0,4 2 9 0 0,0-1 0 0 0,0 1 0 0 0,0-1 0 0 0,0 0 0 0 0,1 0 1 0 0,-1-1-1 0 0,0 1 0 0 0,1-1 0 0 0,-1 0 0 0 0,0 0 1 0 0,0-1-1 0 0,1 1 0 0 0,3-2 0 0 0,10-2 68 0 0,32-13 0 0 0,-15 5-67 0 0,-14 7 20 0 0,-5-2-10 0 0,5-1-20 0 0,-15 6-541 0 0,0-1-1 0 0,0 0 1 0 0,0 0 0 0 0,-1 0-1 0 0,1-1 1 0 0,-1 1 0 0 0,0-2-1 0 0,0 1 1 0 0,0 0 0 0 0,4-6-1 0 0,-2 1-4947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30 14943 0 0,'0'0'687'0'0,"-2"-8"224"0"0,1 6-882 0 0,0 1 1 0 0,0 0-1 0 0,1-1 1 0 0,-1 1 0 0 0,0 0-1 0 0,0 0 1 0 0,0 0-1 0 0,0-1 1 0 0,-1 1 0 0 0,1 0-1 0 0,0 0 1 0 0,0 1-1 0 0,-1-1 1 0 0,1 0 0 0 0,0 0-1 0 0,-1 1 1 0 0,1-1-1 0 0,-1 0 1 0 0,1 1 0 0 0,-1 0-1 0 0,1-1 1 0 0,-1 1 0 0 0,1 0-1 0 0,-1 0 1 0 0,1 0-1 0 0,-1 0 1 0 0,1 0 0 0 0,-3 0-1 0 0,-3 0 218 0 0,1 1 1 0 0,0 0-1 0 0,-1 0 1 0 0,1 1-1 0 0,-10 3 0 0 0,-16 9 83 0 0,1 1-1 0 0,-30 19 1 0 0,44-23-226 0 0,0 1-1 0 0,0 0 1 0 0,1 2 0 0 0,-23 24 0 0 0,37-36-95 0 0,0 0-1 0 0,1 0 0 0 0,-1 0 1 0 0,0 0-1 0 0,1 1 0 0 0,0-1 1 0 0,-1 0-1 0 0,1 1 0 0 0,0-1 1 0 0,0 1-1 0 0,0 0 0 0 0,1-1 1 0 0,-1 1-1 0 0,0 0 0 0 0,1-1 1 0 0,0 6-1 0 0,0-5-16 0 0,1 0 1 0 0,0-1-1 0 0,-1 1 1 0 0,1-1-1 0 0,0 0 0 0 0,1 1 1 0 0,-1-1-1 0 0,0 0 1 0 0,1 0-1 0 0,-1 0 1 0 0,1 0-1 0 0,0 0 0 0 0,0 0 1 0 0,-1 0-1 0 0,1 0 1 0 0,1-1-1 0 0,2 3 1 0 0,60 35-324 0 0,-43-27 242 0 0,31 23 0 0 0,-47-31 82 0 0,0 0-1 0 0,-1 1 1 0 0,0 0 0 0 0,0 1 0 0 0,0-1-1 0 0,-1 1 1 0 0,0-1 0 0 0,0 1-1 0 0,6 13 1 0 0,-9-14 34 0 0,1-1 1 0 0,-1 1-1 0 0,0-1 0 0 0,-1 1 0 0 0,1-1 1 0 0,-1 1-1 0 0,0 0 0 0 0,0-1 0 0 0,0 1 1 0 0,-1 0-1 0 0,1-1 0 0 0,-1 1 0 0 0,0-1 1 0 0,-1 1-1 0 0,1-1 0 0 0,-1 1 0 0 0,0-1 1 0 0,0 0-1 0 0,0 0 0 0 0,-4 5 0 0 0,1-1 122 0 0,-1 1-1 0 0,-1-1 1 0 0,0 0-1 0 0,0-1 1 0 0,-1 1-1 0 0,0-2 1 0 0,-16 13-1 0 0,8-10 222 0 0,-32 16 1 0 0,44-23-329 0 0,0 0 1 0 0,-1-1-1 0 0,1 1 1 0 0,-1-1 0 0 0,0 0-1 0 0,0 0 1 0 0,1 0 0 0 0,-1-1-1 0 0,0 0 1 0 0,0 0 0 0 0,1 0-1 0 0,-10-2 1 0 0,13 2-77 0 0,0 0-1 0 0,0-1 1 0 0,0 1 0 0 0,0 0 0 0 0,0-1-1 0 0,0 1 1 0 0,0-1 0 0 0,0 0 0 0 0,0 1 0 0 0,0-1-1 0 0,0 0 1 0 0,0 0 0 0 0,1 1 0 0 0,-1-1-1 0 0,0 0 1 0 0,0 0 0 0 0,1 0 0 0 0,-1 0-1 0 0,1 0 1 0 0,-1 0 0 0 0,1 0 0 0 0,-1 0 0 0 0,1 0-1 0 0,0 0 1 0 0,-1-1 0 0 0,1 1 0 0 0,0 0-1 0 0,0 0 1 0 0,0 0 0 0 0,0 0 0 0 0,0 0-1 0 0,0-1 1 0 0,0 1 0 0 0,0 0 0 0 0,0 0 0 0 0,1 0-1 0 0,-1 0 1 0 0,1-2 0 0 0,1-3-1355 0 0,0-1 0 0 0,1 1 0 0 0,0 0 0 0 0,7-12 0 0 0,7-7-4914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7367 0 0,'0'0'568'0'0,"-3"0"-74"0"0,0 0 211 0 0,-1 0 1 0 0,1 1 0 0 0,-1-1 0 0 0,0 1-1 0 0,1 0 1 0 0,0 0 0 0 0,-1 0 0 0 0,1 0-1 0 0,0 1 1 0 0,-4 1 0 0 0,1 1-218 0 0,1 0 0 0 0,-1 0 1 0 0,1 0-1 0 0,-9 10 0 0 0,1 2-59 0 0,0 1-1 0 0,-15 27 1 0 0,7-6-72 0 0,3 1 0 0 0,1 0 1 0 0,-13 47-1 0 0,12-32-350 0 0,-50 156-341 0 0,62-190-2884 0 0,6-18 2094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14 702 7167 0 0,'0'0'652'0'0,"0"-2"-540"0"0,1-42 1119 0 0,-1 42-560 0 0,2-10 662 0 0,-2 3 2166 0 0,-2 10-2212 0 0,-5 18-1553 0 0,3-8 1019 0 0,3-9-481 0 0,0 1-10 0 0,1 0-165 0 0,-1-1 0 0 0,1 1 1 0 0,0 0-1 0 0,0 0 0 0 0,0 0 1 0 0,0 0-1 0 0,0 0 1 0 0,0-1-1 0 0,1 1 0 0 0,0 0 1 0 0,-1 0-1 0 0,3 4 1 0 0,1 1 97 0 0,0 1 0 0 0,8 11 0 0 0,-6-12 31 0 0,-2 0 1 0 0,8 16-1 0 0,-6-5-97 0 0,0-1 0 0 0,-2 1 0 0 0,-1 0-1 0 0,3 38 1 0 0,-9 76 273 0 0,0-33-208 0 0,3-92-151 0 0,1 1 1 0 0,0-1-1 0 0,0 1 0 0 0,1-1 0 0 0,0 1 0 0 0,1-1 1 0 0,0 0-1 0 0,0 0 0 0 0,6 10 0 0 0,-7-15-24 0 0,-1-1 0 0 0,1 0 0 0 0,0 0-1 0 0,-1 0 1 0 0,1 0 0 0 0,0 0 0 0 0,0 0 0 0 0,3 1 0 0 0,2 2-13 0 0,4 4 5 0 0,-1-3 42 0 0,-3-1 6 0 0,-5-3-67 0 0,-5-8 476 0 0,1 1-430 0 0,0 1 1 0 0,0-1 0 0 0,1 0-1 0 0,0 1 1 0 0,0-1-1 0 0,0 0 1 0 0,0 0 0 0 0,1 0-1 0 0,0 0 1 0 0,0 1-1 0 0,0-1 1 0 0,2-9 0 0 0,1-5 134 0 0,2 1 0 0 0,6-19 0 0 0,0 3-36 0 0,106-428 255 0 0,-108 406-386 0 0,5-78 0 0 0,-11-56-7 0 0,-3 169 1 0 0,2-47 0 0 0,0 59-15 0 0,-2 2-57 0 0,0 6 62 0 0,0 0 0 0 0,0 0 1 0 0,0 1-1 0 0,0-1 0 0 0,0 0 1 0 0,0 0-1 0 0,1 0 0 0 0,-1 0 1 0 0,0 1-1 0 0,1-1 0 0 0,-1 0 1 0 0,1 0-1 0 0,-1 1 0 0 0,1-1 1 0 0,-1 0-1 0 0,1 1 0 0 0,0-2 1 0 0,-1 2 8 0 0,0 0 0 0 0,0-1 1 0 0,0 1-1 0 0,0 0 0 0 0,1 0 0 0 0,-1-1 0 0 0,0 1 1 0 0,0 0-1 0 0,0 0 0 0 0,0-1 0 0 0,0 1 1 0 0,1 0-1 0 0,-1 0 0 0 0,0 0 0 0 0,0-1 1 0 0,0 1-1 0 0,1 0 0 0 0,-1 0 0 0 0,0 0 1 0 0,0 0-1 0 0,1-1 0 0 0,-1 1 0 0 0,0 0 1 0 0,0 0-1 0 0,1 0 0 0 0,-1 0 0 0 0,0 0 0 0 0,0 0 1 0 0,1 0-1 0 0,-1 0 0 0 0,0 0 0 0 0,0 0 1 0 0,1 0-1 0 0,-1 0 0 0 0,0 0 0 0 0,1 0 1 0 0,-1 0-1 0 0,5 11-40 0 0,-1 23-18 0 0,-4-31 57 0 0,0 12 2 0 0,0 0 0 0 0,1-2 11 0 0,0-10 46 0 0,13-5 107 0 0,-10 0-105 0 0,0 1 0 0 0,0-1 0 0 0,1 0-1 0 0,-1-1 1 0 0,-1 1 0 0 0,7-5 0 0 0,14-8 149 0 0,-19 15-160 0 0,-2 0-49 0 0,0 1-1 0 0,0 0 1 0 0,0 0-1 0 0,1 0 1 0 0,-1 0-1 0 0,0 1 1 0 0,0-1-1 0 0,0 1 1 0 0,-1 0-1 0 0,5 3 1 0 0,3 2-24 0 0,4 0 23 0 0,1 0 0 0 0,0 0 1 0 0,0-1-1 0 0,1-1 0 0 0,-1-1 1 0 0,1 0-1 0 0,32 3 0 0 0,-5-5 4 0 0,78-4-1 0 0,-30-8-30 0 0,112-28 0 0 0,-140 24 23 0 0,330-78-107 0 0,-17 4-9 0 0,-299 72 69 0 0,-59 11 53 0 0,19 1 0 0 0,-26 3-13 0 0,-9 0-54 0 0,-3 2-608 0 0,0-1 634 0 0,0 0 0 0 0,0 1 0 0 0,0-1 0 0 0,1 1 1 0 0,-1-1-1 0 0,0 1 0 0 0,0-1 0 0 0,1 1 0 0 0,-1 0 1 0 0,-1 1-1 0 0,-2 1-68 0 0,-13 8-1639 0 0,-2-1-5655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50 2815 0 0,'0'0'3614'0'0,"2"-1"-3373"0"0,0-1-159 0 0,-1 1-37 0 0,17-9 1317 0 0,-16 9-1302 0 0,5-4-37 0 0,16-11 457 0 0,-21 15-280 0 0,0 0 31 0 0,13-10 8732 0 0,-18 18-8676 0 0,-17 36-176 0 0,12-24-63 0 0,-2 0 1 0 0,-18 29-1 0 0,8-22 18 0 0,8-11 54 0 0,-19 32 0 0 0,25-36-99 0 0,5-9 44 0 0,3 1-1111 0 0,0-1 234 0 0,1 1 1 0 0,-1-1-1 0 0,1 1 0 0 0,0-1 0 0 0,0 0 1 0 0,4 2-1 0 0,-6-3 1103 0 0,3 2-2146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 5063 0 0,'1'-1'4106'0'0,"-1"-1"-3421"0"0,1 1 1 0 0,0-1-1 0 0,0 1 0 0 0,0 0 1 0 0,-1-1-1 0 0,1 1 1 0 0,0 0-1 0 0,1 0 1 0 0,-1 0-1 0 0,0 0 0 0 0,0 0 1 0 0,3-2-1 0 0,-5 6-427 0 0,-2 8-43 0 0,0-1 1 0 0,-1 0-1 0 0,0-1 1 0 0,-1 1-1 0 0,0-1 0 0 0,-11 16 1 0 0,7-13-20 0 0,2 0 0 0 0,0 1 1 0 0,-9 22-1 0 0,8-13 102 0 0,-12 46-107 0 0,14-52-394 0 0,1-5-3248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54 4607 0 0,'3'-5'68'0'0,"16"-12"271"0"0,-9 8 233 0 0,13-9-1155 0 0,-21 18 1464 0 0,-1-1-1 0 0,1 0 0 0 0,0 1 1 0 0,-1-1-1 0 0,1 1 1 0 0,0-1-1 0 0,0 1 0 0 0,-1 0 1 0 0,3-1-1 0 0,2 12 484 0 0,-6-10-1336 0 0,1-1-1 0 0,-1 1 0 0 0,0 0 1 0 0,0 0-1 0 0,0 0 0 0 0,0 0 1 0 0,0-1-1 0 0,0 1 0 0 0,0 0 1 0 0,0 0-1 0 0,0 0 0 0 0,0 0 1 0 0,0 0-1 0 0,0-1 0 0 0,-1 1 1 0 0,1 0-1 0 0,0 0 0 0 0,-1 1 1 0 0,-1 2 55 0 0,-1 10 70 0 0,-2 0-1 0 0,1 1 1 0 0,-15 25 0 0 0,-27 41 400 0 0,24-45-268 0 0,-10 19-164 0 0,-2-2 0 0 0,-3-1 0 0 0,-2-2-1 0 0,-76 76 1 0 0,-217 192 1171 0 0,305-291-1364 0 0,-48 59 1 0 0,62-68-1201 0 0,1 1 0 0 0,1 0 0 0 0,0 0 0 0 0,-14 39 1 0 0,20-45-4147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 11167 0 0,'0'0'3842'0'0,"0"-8"950"0"0,-1 21-4698 0 0,0 1 0 0 0,-1-1 0 0 0,-1 0 1 0 0,0 0-1 0 0,-9 24 0 0 0,-33 62 315 0 0,23-55-310 0 0,-2-2 0 0 0,-45 59-1 0 0,67-99-193 0 0,1-1-49 0 0,0 1 0 0 0,0-1 0 0 0,-1 1-1 0 0,1 0 1 0 0,0-1 0 0 0,0 1 0 0 0,1 0-1 0 0,-1-1 1 0 0,-1 4 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 4143 0 0,'0'0'191'0'0,"1"-1"-11"0"0,23-24 15905 0 0,-23 28-16056 0 0,0 0-1 0 0,-1 0 1 0 0,0 0 0 0 0,1 0-1 0 0,-1 0 1 0 0,0 0 0 0 0,-1 1-1 0 0,1-1 1 0 0,0 0-1 0 0,-1 0 1 0 0,0 0 0 0 0,0 0-1 0 0,0 0 1 0 0,0-1-1 0 0,-2 6 1 0 0,-6 8 81 0 0,-15 23-1 0 0,6-11-34 0 0,12-18-72 0 0,3-4 8 0 0,0 0 1 0 0,0 1 0 0 0,0-1-1 0 0,1 1 1 0 0,-3 8-1 0 0,2-4 0 0 0,2-8 42 0 0,3-1 14 0 0,12 9 54 0 0,-8-10-99 0 0,-3-2 3 0 0,11 1 50 0 0,1-3 11 0 0,-2 0-11 0 0,-11 3-72 0 0,28-7 119 0 0,-4 5-118 0 0,-2-1-94 0 0,-1-2 1 0 0,43-13-1 0 0,6-11-3391 0 0,-59 22 1135 0 0,-2 0-3654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3:5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19 4143 0 0,'0'0'191'0'0,"0"-2"336"0"0,-3-14 9689 0 0,2 16-10107 0 0,-13 17 4886 0 0,10-12-5985 0 0,-189 264 2686 0 0,168-232-1632 0 0,2 2 0 0 0,-19 41 0 0 0,-2 26-10 0 0,13-43-1550 0 0,30-61 196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10591 0 0,'0'0'8368'0'0,"-1"3"-8001"0"0,-87 183 1812 0 0,56-129-2082 0 0,31-55-44 0 0,1 1 1 0 0,0 6-33 0 0,0-9-20 0 0,0 0 0 0 0,0 0 0 0 0,0 0 0 0 0,0 0 0 0 0,0 1 0 0 0,0-1 0 0 0,0 0 0 0 0,0 0 0 0 0,0 0 0 0 0,0 0 0 0 0,0 0 0 0 0,0 0 0 0 0,0 0 0 0 0,0 1 0 0 0,0-1 0 0 0,0 0 0 0 0,0 0 0 0 0,0 0 0 0 0,0 0 0 0 0,0 0 0 0 0,0 0 0 0 0,0 0 0 0 0,1 0 0 0 0,-1 0 0 0 0,0 1 0 0 0,0-1 0 0 0,0 0 0 0 0,0 0 0 0 0,0 0 0 0 0,0 0 0 0 0,0 0 0 0 0,0 0 0 0 0,0 0 0 0 0,0 0 0 0 0,1 0 0 0 0,-1 0 0 0 0,0 0 0 0 0,0 0 0 0 0,0 0 0 0 0,0 0 0 0 0,0 0 1 0 0,7 2-1 0 0,0 0 0 0 0,1 0 0 0 0,-1-1 0 0 0,0 0 1 0 0,0 0-1 0 0,1-1 0 0 0,13-1 0 0 0,9 1 0 0 0,2 0-1 0 0,-24 1-141 0 0,-1 0-1 0 0,1-1 1 0 0,0 0-1 0 0,-1-1 1 0 0,1 0-1 0 0,-1 0 1 0 0,0-1-1 0 0,1 1 1 0 0,-1-2-1 0 0,0 1 1 0 0,8-5-1 0 0,10-3-1656 0 0,-14 6 518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0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6447 0 0,'-2'0'499'0'0,"-9"7"377"0"0,0 0-1 0 0,0 0 1 0 0,1 1-1 0 0,0 0 1 0 0,0 1-1 0 0,1 0 1 0 0,-13 17-1 0 0,-23 36 3486 0 0,19-19-4490 0 0,4-2 635 0 0,2 0 0 0 0,-16 45 0 0 0,-22 92 547 0 0,22-66-828 0 0,30-93-197 0 0,-2-1 1 0 0,-11 22-1 0 0,18-39-192 0 0,-4 8-2150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60 10591 0 0,'0'0'964'0'0,"1"1"-794"0"0,3 4 653 0 0,0 0 0 0 0,0-1 1 0 0,0 1-1 0 0,1-1 0 0 0,-1 0 1 0 0,1-1-1 0 0,0 1 0 0 0,1-1 1 0 0,7 5-1 0 0,-8-6-681 0 0,0-1 0 0 0,0 1 0 0 0,1-1 0 0 0,5 1 1 0 0,7 0 86 0 0,0-1 0 0 0,0-2 1 0 0,0 1-1 0 0,0-2 1 0 0,26-5-1 0 0,87-29 36 0 0,-50 9-577 0 0,-67 21-80 0 0,-1 0 0 0 0,0-1 0 0 0,21-14 0 0 0,-33 20-29 0 0,-35-2-829 0 0,19 6 1058 0 0,0 0-1 0 0,1 0 1 0 0,-1 2 0 0 0,1 0-1 0 0,-24 12 1 0 0,-65 42-107 0 0,82-45 411 0 0,-24 15 567 0 0,-72 64 0 0 0,-31 47 1251 0 0,142-135-1830 0 0,-10 11 167 0 0,-15 19 1 0 0,26-28-181 0 0,0-1-1 0 0,0 2 1 0 0,1-1 0 0 0,0 0 0 0 0,1 1 0 0 0,-4 8 0 0 0,7-15-78 0 0,-1 1 0 0 0,0-1 1 0 0,1 1-1 0 0,0-1 1 0 0,-1 1-1 0 0,1-1 1 0 0,0 1-1 0 0,0-1 1 0 0,0 1-1 0 0,0-1 1 0 0,0 1-1 0 0,0-1 1 0 0,0 1-1 0 0,1-1 1 0 0,-1 1-1 0 0,0-1 1 0 0,1 1-1 0 0,-1-1 1 0 0,1 0-1 0 0,1 3 1 0 0,-1-2-3 0 0,1-1 0 0 0,-1 0 0 0 0,0 0 1 0 0,0 0-1 0 0,1 0 0 0 0,-1-1 0 0 0,1 1 0 0 0,-1 0 0 0 0,1 0 1 0 0,-1-1-1 0 0,1 1 0 0 0,0-1 0 0 0,-1 0 0 0 0,1 1 1 0 0,-1-1-1 0 0,3 0 0 0 0,6 0 11 0 0,1 0-1 0 0,0-1 1 0 0,0 0 0 0 0,16-5 0 0 0,-26 6-18 0 0,275-73 81 0 0,-223 58-219 0 0,100-35-3545 0 0,-109 33-3153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0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46 7279 0 0,'0'0'660'0'0,"-2"1"-541"0"0,-20 9 34 0 0,-14 9 11546 0 0,39-17-11535 0 0,0-1-1 0 0,1 0 1 0 0,-1 0 0 0 0,0-1 0 0 0,1 1 0 0 0,-1-1-1 0 0,0 1 1 0 0,1-1 0 0 0,-1 0 0 0 0,6-1 0 0 0,36-8 464 0 0,-25 5-294 0 0,100-24 404 0 0,0 0-123 0 0,-92 23-2712 0 0,-1 1 1 0 0,38 0 0 0 0,-62 4 389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0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10591 0 0,'0'0'6066'0'0,"2"1"-5390"0"0,13 1-34 0 0,0 0 0 0 0,0-1 0 0 0,0-1 0 0 0,1-1 1 0 0,-1 0-1 0 0,25-5 0 0 0,-6 1 177 0 0,0-1-205 0 0,37-11 0 0 0,1 0-195 0 0,-2 2-159 0 0,-13 2-434 0 0,116-11 0 0 0,-163 24-433 0 0,0 0 1 0 0,0 1 0 0 0,19 3 0 0 0,-15 0-1264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6191 0 0,'0'0'6032'0'0,"2"2"-5520"0"0,0 0-281 0 0,1 0 0 0 0,0 0-1 0 0,0 0 1 0 0,0 0 0 0 0,0 0 0 0 0,1 0-1 0 0,-1-1 1 0 0,0 0 0 0 0,1 0 0 0 0,-1 0-1 0 0,1 0 1 0 0,-1 0 0 0 0,1-1 0 0 0,-1 1-1 0 0,1-1 1 0 0,0 0 0 0 0,-1 0-1 0 0,1 0 1 0 0,3-2 0 0 0,66-11 1438 0 0,15-9-1073 0 0,-71 16-453 0 0,1 1 0 0 0,0 0 0 0 0,0 2 0 0 0,0 0-1 0 0,0 1 1 0 0,24 0 0 0 0,-10 3-143 0 0,-10 1-2 0 0,-1-4 14 0 0,-19 2-11 0 0,4-1 6 0 0,0 1 1 0 0,0-1 0 0 0,0 0-1 0 0,0 0 1 0 0,0-1-1 0 0,9-3 1 0 0,-10 3 3 0 0,3-1 42 0 0,1-2-54 0 0,1-2 13 0 0,10-9-44 0 0,-19 14-76 0 0,-10 18-5796 0 0,0-3 4473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9671 0 0,'0'0'4314'0'0,"-2"3"-3264"0"0,-7 10-740 0 0,1-1 0 0 0,1 1 1 0 0,0 1-1 0 0,-9 23 0 0 0,8-14-72 0 0,1 1 0 0 0,-5 29 1 0 0,2 29 143 0 0,8-54-207 0 0,-1 0 0 0 0,-11 43-1 0 0,3-38-26 0 0,-2-1 1 0 0,-21 38-1 0 0,30-62-145 0 0,-8 20 57 0 0,11-26-525 0 0,-2 6 1221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27 231 9503 0 0,'-2'0'432'0'0,"-23"3"4399"0"0,59 1-2934 0 0,-2-6-1064 0 0,-1-2 0 0 0,0-1-1 0 0,57-16 1 0 0,-23 4-384 0 0,460-87 1166 0 0,-290 65-1654 0 0,-233 39 36 0 0,14-2-299 0 0,1 0 1 0 0,0-2-1 0 0,-1 0 0 0 0,0-1 1 0 0,28-12-1 0 0,-42 16-187 0 0,4-8-2406 0 0,-4 7 1467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4607 0 0,'0'0'10366'0'0,"-1"2"-9813"0"0,-57 137 2150 0 0,44-104-2509 0 0,-3 4-166 0 0,-2-1 0 0 0,-2 0 0 0 0,-2-1 0 0 0,-1-2 0 0 0,-29 34 0 0 0,26-38-24 0 0,16-19-105 0 0,0 0 1 0 0,-12 21-1 0 0,16-23-81 0 0,6-9-194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11975 0 0,'0'0'6934'0'0,"-2"1"-6730"0"0,0-1-188 0 0,0 1 0 0 0,0 0 0 0 0,0 0 0 0 0,0-1 0 0 0,1 2 0 0 0,-1-1 0 0 0,0 0 0 0 0,1 0 0 0 0,-1 0 0 0 0,0 1 0 0 0,1-1 0 0 0,0 1 0 0 0,-1-1 0 0 0,1 1 0 0 0,0 0 0 0 0,0-1 0 0 0,-1 3 0 0 0,-19 38-126 0 0,14-27 130 0 0,-3 5-20 0 0,-2 0 0 0 0,-16 21-1 0 0,10-15 7 0 0,-26 49 0 0 0,41-66-17 0 0,4 2 11 0 0,1-9 9 0 0,-1-1-1 0 0,1 1 1 0 0,-1 0 0 0 0,1-1-1 0 0,0 1 1 0 0,-1-1 0 0 0,1 0-1 0 0,0 1 1 0 0,0-1-1 0 0,0 0 1 0 0,0 0 0 0 0,0 0-1 0 0,0-1 1 0 0,0 1-1 0 0,0 0 1 0 0,1-1 0 0 0,-1 1-1 0 0,0-1 1 0 0,0 0 0 0 0,3 1-1 0 0,6-1 92 0 0,1 1 0 0 0,17-3-1 0 0,111-17 121 0 0,-50 6-1473 0 0,-88 13-92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8751 0 0,'0'0'674'0'0,"-2"1"-438"0"0,-7 3 410 0 0,0 1 1 0 0,0 1 0 0 0,1-1 0 0 0,0 2-1 0 0,0-1 1 0 0,1 1 0 0 0,0 0 0 0 0,0 0-1 0 0,-11 16 1 0 0,-4 9 625 0 0,-21 42-1 0 0,37-63-1456 0 0,-81 138 978 0 0,71-124-775 0 0,2-4-140 0 0,1 0 0 0 0,0 1 1 0 0,2 1-1 0 0,-15 41 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13503 0 0,'0'0'4847'0'0,"-1"2"-4732"0"0,-23 47-40 0 0,17-33-52 0 0,0 0 0 0 0,-2 0 0 0 0,-10 14-1 0 0,-1-3 9 0 0,-43 61 205 0 0,47-56 312 0 0,16-30-419 0 0,0 0-1 0 0,0 6 0 0 0,0-5 128 0 0,2-2-128 0 0,3 2-86 0 0,1 0 1 0 0,-1 0-1 0 0,0-1 0 0 0,1 0 0 0 0,0 0 0 0 0,-1 0 0 0 0,1-1 1 0 0,0 0-1 0 0,0 0 0 0 0,0 0 0 0 0,0-1 0 0 0,0 0 0 0 0,0 0 1 0 0,0 0-1 0 0,0-1 0 0 0,10-2 0 0 0,11-4 16 0 0,-1 0 0 0 0,34-15 0 0 0,-58 22-58 0 0,8-5-163 0 0,1 1 0 0 0,-1-2 1 0 0,13-7-1 0 0,-19 10-710 0 0,1 0 0 0 0,-1-1 1 0 0,0 0-1 0 0,0 1 0 0 0,6-9 0 0 0,-3 2-4818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63 13359 0 0,'3'-12'1050'0'0,"-1"6"-752"0"0,-1-1 0 0 0,1 1-1 0 0,1 0 1 0 0,-1-1 0 0 0,8-11 1478 0 0,0 22-884 0 0,-9-3-851 0 0,0 0 0 0 0,0 0 0 0 0,-1-1 1 0 0,1 1-1 0 0,0 0 0 0 0,0 0 0 0 0,-1 1 0 0 0,1-1 1 0 0,-1 0-1 0 0,1 0 0 0 0,-1 0 0 0 0,1 0 0 0 0,-1 0 0 0 0,0 1 1 0 0,1-1-1 0 0,-1 2 0 0 0,1 23 192 0 0,-1-23-202 0 0,-4 30 144 0 0,-1 0 0 0 0,-1-1-1 0 0,-13 41 1 0 0,12-48-41 0 0,-94 289 1060 0 0,-17-4-837 0 0,91-242-324 0 0,-159 375 107 0 0,169-406-93 0 0,-2 0 0 0 0,-25 38-1 0 0,33-60-599 0 0,0 0 0 0 0,-1 0 0 0 0,-1-1 0 0 0,0-1 1 0 0,0 0-1 0 0,-30 21 0 0 0,23-23-1229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10591 0 0,'0'0'2187'0'0,"-2"1"-1023"0"0,-3 1-855 0 0,1 0 0 0 0,0 0 0 0 0,0 0 1 0 0,0 0-1 0 0,0 1 0 0 0,1 0 0 0 0,-1 0 0 0 0,1 0 0 0 0,-1 0 1 0 0,1 0-1 0 0,-3 5 0 0 0,-7 10 144 0 0,-12 19 0 0 0,21-30-238 0 0,-38 69 1110 0 0,-59 146 0 0 0,86-186-1301 0 0,10-24-19 0 0,-2 3 3 0 0,2-1 0 0 0,0 1 0 0 0,0 0 0 0 0,2 0 0 0 0,-4 30 1 0 0,2-5-183 0 0,4-38-776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6447 0 0,'0'0'499'0'0,"-2"1"-132"0"0,1 0 147 0 0,-1 0 1 0 0,1 0-1 0 0,-1 0 0 0 0,1 1 1 0 0,0-1-1 0 0,-1 0 0 0 0,1 1 1 0 0,0-1-1 0 0,-1 3 1 0 0,1-2 1015 0 0,1 0-903 0 0,1 1-464 0 0,1-1 0 0 0,-1 1 1 0 0,1 0-1 0 0,-1-1 0 0 0,1 0 0 0 0,0 1 0 0 0,0-1 1 0 0,0 0-1 0 0,0 0 0 0 0,0 0 0 0 0,0 0 0 0 0,0 0 1 0 0,1 0-1 0 0,-1-1 0 0 0,1 1 0 0 0,0-1 0 0 0,-1 1 1 0 0,1-1-1 0 0,0 0 0 0 0,0 0 0 0 0,3 0 0 0 0,10 3 388 0 0,-1 0-1 0 0,28 1 0 0 0,27-2 626 0 0,135-11 0 0 0,55-28-218 0 0,-56 5-389 0 0,197-9 265 0 0,2 25-411 0 0,-343 16-350 0 0,139-1-515 0 0,-155-3 258 0 0,1-1-1 0 0,61-15 0 0 0,-92 16 163 0 0,0-1-1 0 0,-1-1 0 0 0,17-8 1 0 0,-28 12-169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1375 0 0,'0'0'16368'0'0,"1"2"-16008"0"0,1 0-226 0 0,0 1-14 0 0,1-1 0 0 0,-1 1 0 0 0,0-1 1 0 0,0 1-1 0 0,0 0 0 0 0,0 0 0 0 0,-1 0 0 0 0,1 0 0 0 0,-1 0 0 0 0,0 0 0 0 0,0 1 0 0 0,0-1 1 0 0,0 0-1 0 0,0 0 0 0 0,-1 1 0 0 0,1-1 0 0 0,-1 1 0 0 0,0 3 0 0 0,-2 7-21 0 0,1 0 0 0 0,-2 0 0 0 0,0 0 1 0 0,-8 20-1 0 0,-25 52 23 0 0,20-50-113 0 0,15-32 34 0 0,-2 5-58 0 0,3-7-113 0 0,16-4-12375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39 2303 0 0,'2'-4'68'0'0,"6"-15"568"0"0,-5 4 7971 0 0,-3 14-8449 0 0,-1 1 0 0 0,1 0-1 0 0,0 0 1 0 0,0 0 0 0 0,-1 0-1 0 0,1 0 1 0 0,0 0 0 0 0,0 1 0 0 0,-1-1-1 0 0,1 0 1 0 0,0 0 0 0 0,0 0-1 0 0,-1 0 1 0 0,1 0 0 0 0,0 0-1 0 0,0 0 1 0 0,0 0 0 0 0,-1 1-1 0 0,1-1 1 0 0,0 0 315 0 0,0 0-315 0 0,-1 1-1 0 0,1-1 1 0 0,0 0 0 0 0,0 0-1 0 0,0 0 1 0 0,0 1 0 0 0,-1-1-1 0 0,-20 28 2300 0 0,18-23-2682 0 0,-19 25 570 0 0,2 0 1 0 0,1 2 0 0 0,1 0-1 0 0,2 1 1 0 0,-19 56-1 0 0,33-81-337 0 0,0 0 0 0 0,1 0-1 0 0,0-1 1 0 0,0 1 0 0 0,1 0-1 0 0,0 13 1 0 0,1 0 34 0 0,-3 32 1 0 0,1-45-24 0 0,0-2-12 0 0,0 0 0 0 0,0 0-1 0 0,0 0 1 0 0,-5 10 0 0 0,-7 13-1032 0 0,9-21-4151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10591 0 0,'0'0'819'0'0,"1"-2"-534"0"0,-1 0-12 0 0,1 1-1 0 0,-1 0 1 0 0,1-1-1 0 0,-1 1 1 0 0,1 0 0 0 0,0-1-1 0 0,0 1 1 0 0,0 0-1 0 0,0 0 1 0 0,0-1-1 0 0,0 1 1 0 0,0 0-1 0 0,0 0 1 0 0,0 0-1 0 0,1 1 1 0 0,-1-1-1 0 0,0 0 1 0 0,3-1-1 0 0,31-11 2708 0 0,-21 8-2788 0 0,71-32 468 0 0,-57 23-58 0 0,1 2 0 0 0,0 1 0 0 0,51-12-1 0 0,-49 17-240 0 0,0 1-1 0 0,0 2 0 0 0,1 1 1 0 0,48 3-1 0 0,17 11-319 0 0,39 2-2 0 0,-103-13-35 0 0,0-1 1 0 0,37-4-1 0 0,-31-2-196 0 0,0-1 0 0 0,-1-3 0 0 0,-1-1 0 0 0,66-28 0 0 0,-100 38-281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6447 0 0,'0'0'11647'0'0,"3"2"-11411"0"0,-1-1-177 0 0,-1 1 1 0 0,1-1 0 0 0,0 1-1 0 0,0 0 1 0 0,-1-1-1 0 0,1 1 1 0 0,-1 0-1 0 0,0 0 1 0 0,0 0-1 0 0,1 0 1 0 0,-1 1-1 0 0,0-1 1 0 0,-1 0 0 0 0,1 0-1 0 0,0 1 1 0 0,0 3-1 0 0,-1 0 104 0 0,1 0 0 0 0,-1 0 0 0 0,-1 0 0 0 0,1 0-1 0 0,-3 12 1 0 0,-3 7-15 0 0,-1 1-1 0 0,-2-1 0 0 0,0-1 1 0 0,-1 1-1 0 0,-1-2 1 0 0,-19 29-1 0 0,27-47-297 0 0,-51 86 287 0 0,33-51-4089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9671 0 0,'13'-14'13706'0'0,"-17"20"-15738"0"0,-50 82 2817 0 0,50-84-776 0 0,-5 17-5 0 0,4-7-4 0 0,2-2 0 0 0,3-11 0 0 0,1 0 0 0 0,-1 0 0 0 0,1 0 0 0 0,-1 0 0 0 0,1 0 0 0 0,-1 0 0 0 0,1 0 0 0 0,0 0 0 0 0,0 0 0 0 0,-1 0 0 0 0,2 0 0 0 0,11 8 0 0 0,1-5 0 0 0,-3-3 0 0 0,1 0 0 0 0,-1 0 0 0 0,1-2-1 0 0,19-1 1 0 0,47-14 60 0 0,-76 16-55 0 0,62-19-788 0 0,-25 4-2888 0 0,-37 14 1949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13015 0 0,'0'0'1492'0'0,"-2"1"-920"0"0,-4 3-175 0 0,1 0-1 0 0,-1 0 0 0 0,1 1 1 0 0,-1 0-1 0 0,1 0 1 0 0,-4 6-1 0 0,-28 39 791 0 0,8-10-538 0 0,5-9-261 0 0,-2 0-68 0 0,1 2 0 0 0,-34 60 0 0 0,-15 64-179 0 0,74-155-206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6911 0 0,'0'0'10350'0'0,"-2"2"-10149"0"0,-5 4 50 0 0,1 0 1 0 0,-1 1-1 0 0,2 0 1 0 0,-1 0-1 0 0,-6 12 0 0 0,-22 45 491 0 0,17-29-412 0 0,-81 128 62 0 0,97-162-5 0 0,21 4-84 0 0,-3 0-156 0 0,-6-5-50 0 0,0 0 0 0 0,0-1 0 0 0,1 0 0 0 0,-1-1 0 0 0,0 0 0 0 0,11-4-1 0 0,-5 1-32 0 0,22-2-1 0 0,-23 5-98 0 0,1-1-1 0 0,-1-1 1 0 0,0-1-1 0 0,16-6 1 0 0,33-16-4274 0 0,-38 12 1381 0 0,-16 6 1129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10591 0 0,'0'0'819'0'0,"0"3"-378"0"0,-1 4-25 0 0,-1 1 0 0 0,0-1-1 0 0,-1 0 1 0 0,0 0 0 0 0,0 0-1 0 0,0 0 1 0 0,-1-1 0 0 0,0 1-1 0 0,-7 8 1 0 0,-48 53 1147 0 0,56-64-1512 0 0,-35 38 642 0 0,2 1 1 0 0,1 1-1 0 0,3 2 0 0 0,2 2 1 0 0,-27 56-1 0 0,39-58-438 0 0,-14 47-1 0 0,28-78-234 0 0,-4 6-21 0 0,5-17-4 0 0,0 0-10 0 0,-27 38-841 0 0,29-40 509 0 0,-5 4-186 0 0,33-23-5135 0 0,-14 5 4453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 10591 0 0,'-5'-1'379'0'0,"1"1"0"0"0,0-1 0 0 0,-1 1 0 0 0,1 0 0 0 0,0 1-1 0 0,-1-1 1 0 0,1 1 0 0 0,0 0 0 0 0,0 0 0 0 0,-7 2 0 0 0,10-3-224 0 0,0 1 1 0 0,0-1-1 0 0,-1 1 1 0 0,1-1-1 0 0,0 1 1 0 0,0 0-1 0 0,0-1 1 0 0,0 1-1 0 0,0 0 1 0 0,0 0-1 0 0,0 0 1 0 0,0 0-1 0 0,1 0 1 0 0,-1 0-1 0 0,0 0 1 0 0,0 0-1 0 0,1 0 1 0 0,-1 0-1 0 0,1 0 1 0 0,-1 1-1 0 0,1-1 1 0 0,-1 0-1 0 0,1 0 1 0 0,0 0-1 0 0,0 1 1 0 0,-1-1-1 0 0,1 0 1 0 0,0 1 0 0 0,0-1-1 0 0,0 0 1 0 0,0 0-1 0 0,1 1 1 0 0,-1-1-1 0 0,0 0 1 0 0,0 0-1 0 0,1 1 1 0 0,-1-1-1 0 0,1 0 1 0 0,0 2-1 0 0,1 0-127 0 0,0 0-1 0 0,0 0 1 0 0,0-1-1 0 0,1 1 1 0 0,-1 0-1 0 0,1-1 0 0 0,0 0 1 0 0,-1 1-1 0 0,1-1 1 0 0,0 0-1 0 0,0-1 1 0 0,0 1-1 0 0,0 0 1 0 0,1-1-1 0 0,-1 0 1 0 0,0 1-1 0 0,1-1 1 0 0,-1-1-1 0 0,6 2 1 0 0,9 1 83 0 0,0-1 1 0 0,25 0-1 0 0,-43-2-109 0 0,210-11 397 0 0,0-17-397 0 0,-204 27-10 0 0,255-42-1286 0 0,-147 24-1651 0 0,-52 8-3707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4143 0 0,'0'0'8558'0'0,"2"-1"-7321"0"0,8-6-599 0 0,1 1 0 0 0,0 0 0 0 0,1 1 0 0 0,-1 0 0 0 0,16-4 0 0 0,-10 3-325 0 0,14-4 525 0 0,52-8 1 0 0,-45 10-557 0 0,-4 1-54 0 0,0 1 0 0 0,47-2 0 0 0,-79 8-336 0 0,5 0 286 0 0,-3-1-1423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7831 0 0,'0'0'603'0'0,"3"1"-396"0"0,5 1 302 0 0,1 0 1 0 0,-1 0-1 0 0,1-1 1 0 0,0 0-1 0 0,0 0 1 0 0,0-1 0 0 0,-1-1-1 0 0,1 1 1 0 0,15-4-1 0 0,7-3 1127 0 0,42-17 0 0 0,-20 6-714 0 0,-22 9-350 0 0,61-17 1030 0 0,-77 23-1333 0 0,0 0 0 0 0,0 1 0 0 0,0 1 0 0 0,20 1-1 0 0,-15 2-302 0 0,-16 0-7 0 0,-2 0-1 0 0,8 4-287 0 0,-9-4 262 0 0,1 0-346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66 8287 0 0,'-9'4'281'0'0,"-1"-2"0"0"0,1 1-1 0 0,-12 1 1 0 0,12-3 705 0 0,0 1-1 0 0,0 0 1 0 0,-11 5 5446 0 0,35-2-5524 0 0,-5-3-716 0 0,-1-1 0 0 0,1 0 0 0 0,-1 0-1 0 0,1-1 1 0 0,-1 0 0 0 0,19-3 0 0 0,60-16 360 0 0,-56 12-364 0 0,62-18 226 0 0,-31 8-144 0 0,93-12 0 0 0,-154 29-342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80 6911 0 0,'42'-49'982'0'0,"-23"32"3346"0"0,-11 12-544 0 0,2 0-2344 0 0,-4 2-700 0 0,-4 2 392 0 0,0 2-664 0 0,-1-1-429 0 0,0 0 0 0 0,-1 0 1 0 0,1 0-1 0 0,0 0 1 0 0,-1 0-1 0 0,1 1 1 0 0,0-1-1 0 0,-1 0 1 0 0,1 0-1 0 0,-1 1 1 0 0,1-1-1 0 0,0 1 0 0 0,-1-1 1 0 0,1 0-1 0 0,-1 1 1 0 0,1-1-1 0 0,-1 1 1 0 0,1-1-1 0 0,-1 1 1 0 0,0 0-1 0 0,1-1 0 0 0,-1 1 1 0 0,0-1-1 0 0,1 1 1 0 0,-1 0-1 0 0,0-1 1 0 0,0 1-1 0 0,1 0 1 0 0,-1-1-1 0 0,0 1 1 0 0,0 0-1 0 0,0-1 0 0 0,0 1 1 0 0,0 0-1 0 0,0-1 1 0 0,0 1-1 0 0,0 0 1 0 0,0 0-1 0 0,0 7 32 0 0,-1 0 0 0 0,0 0-1 0 0,0 0 1 0 0,0 0 0 0 0,-1-1-1 0 0,0 1 1 0 0,-4 7 0 0 0,-24 51 306 0 0,25-55-316 0 0,-77 136 578 0 0,42-79-380 0 0,-33 78-1 0 0,-13 45-1453 0 0,85-189 77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10135 0 0,'0'0'5992'0'0,"3"-1"-4382"0"0,314-50 4604 0 0,-196 30-5160 0 0,127-4 0 0 0,-42 5-637 0 0,-167 15-493 0 0,-1-2 0 0 0,0-1 0 0 0,-1-2-1 0 0,54-22 1 0 0,-89 31-116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45 4143 0 0,'0'0'191'0'0,"0"-3"-11"0"0,-3-21 236 0 0,3 23 19 0 0,0 0-1 0 0,0 0 1 0 0,-1 0-1 0 0,1 0 1 0 0,0 0-1 0 0,0 0 1 0 0,0 0-1 0 0,1 0 1 0 0,-1 0-1 0 0,0 0 1 0 0,0 0-1 0 0,0 1 1 0 0,1-1-1 0 0,-1 0 1 0 0,0 0-1 0 0,1-1 1 0 0,0 2-231 0 0,-1 0-1 0 0,0 0 1 0 0,1 0 0 0 0,-1 0 0 0 0,0 0-1 0 0,1 0 1 0 0,-1 0 0 0 0,0 0 0 0 0,1 0-1 0 0,-1 0 1 0 0,0 1 0 0 0,1-1 0 0 0,-1 0-1 0 0,0 0 1 0 0,1 0 0 0 0,-1 0 0 0 0,0 1-1 0 0,0-1 1 0 0,1 0 0 0 0,-1 0 0 0 0,0 1-1 0 0,0-1 1 0 0,0 0 0 0 0,1 0 0 0 0,-1 1-1 0 0,0-1 1 0 0,0 0 0 0 0,0 1 0 0 0,9 16 2952 0 0,-4 0-4028 0 0,-6-3 979 0 0,-1 0 1 0 0,0 0-1 0 0,-1-1 0 0 0,0 1 0 0 0,-1-1 1 0 0,-9 21-1 0 0,6-15-41 0 0,-15 33 120 0 0,-1-1-1 0 0,-61 94 0 0 0,58-107-145 0 0,-15 24 1 0 0,37-54-35 0 0,1-1 0 0 0,-1 0 0 0 0,1 1 1 0 0,1 0-1 0 0,-1 0 0 0 0,-1 13 0 0 0,4-19-252 0 0,7 10-1945 0 0,-6-10 908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4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35 6447 0 0,'2'-2'298'0'0,"0"0"-196"0"0,10-29 16230 0 0,-11 31-16322 0 0,0 1 0 0 0,0-1 0 0 0,0 1 0 0 0,0-1 0 0 0,0 1 0 0 0,0-1 0 0 0,-1 1 0 0 0,1 0 1 0 0,0-1-1 0 0,0 1 0 0 0,-1 0 0 0 0,2 1 0 0 0,0 0 4 0 0,0 0-12 0 0,-1 1 0 0 0,1-1-1 0 0,0 1 1 0 0,-1-1-1 0 0,1 1 1 0 0,-1 0-1 0 0,0 0 1 0 0,0 0-1 0 0,0 0 1 0 0,0 0-1 0 0,0 0 1 0 0,-1 0-1 0 0,1 0 1 0 0,-1 0-1 0 0,0 0 1 0 0,0 0-1 0 0,0 1 1 0 0,-1-1-1 0 0,1 0 1 0 0,-2 5-1 0 0,-1 8 40 0 0,-1-1-1 0 0,-10 25 0 0 0,12-37-27 0 0,-63 141 376 0 0,-10 28 40 0 0,66-148-414 0 0,2 1 0 0 0,2-1-1 0 0,0 2 1 0 0,1-1 0 0 0,-1 45-1 0 0,5-70-26 0 0,0 0 0 0 0,0 1 0 0 0,0-1 0 0 0,0 0 0 0 0,0 1 0 0 0,0-1 0 0 0,0 1 0 0 0,0-1 0 0 0,0 0 0 0 0,0 1 0 0 0,0-1 0 0 0,0 0 0 0 0,0 1 0 0 0,-1-1 0 0 0,1 0 0 0 0,0 1 0 0 0,0-1 0 0 0,0 0 0 0 0,-1 1 0 0 0,1-1 0 0 0,0 1 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6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7 118 6303 0 0,'0'0'4294'0'0,"-2"-1"-4226"0"0,2 2 9 0 0,0-1 1 0 0,0 0 0 0 0,0 0 0 0 0,0 0 0 0 0,0 0 0 0 0,-1 0-1 0 0,1 0 1 0 0,0 0 0 0 0,0 0 0 0 0,0 0 0 0 0,0 0-1 0 0,0 0 1 0 0,-1 0 0 0 0,1 0 0 0 0,0 0 0 0 0,0 0-1 0 0,0 0 1 0 0,0 0 0 0 0,0 0 0 0 0,-1-1 0 0 0,1 1-1 0 0,0 0 1 0 0,0 0 0 0 0,0 0 0 0 0,0 0 0 0 0,0 0-1 0 0,0 0 1 0 0,-1 0 0 0 0,1 0 0 0 0,0 0 0 0 0,0-1-1 0 0,0 1 1 0 0,0 0 0 0 0,0 0 0 0 0,0 0 0 0 0,0 0 0 0 0,0 0-1 0 0,0 0 1 0 0,0-1 0 0 0,0 1 0 0 0,0 0 0 0 0,0 0-1 0 0,-1 0 1 0 0,7-4 3364 0 0,-4 3-4486 0 0,1 0 1189 0 0,32-14 898 0 0,-18 8-574 0 0,-5 1-234 0 0,0 1-1 0 0,17-4 1 0 0,-27 7-211 0 0,1 1 1 0 0,0 0-1 0 0,0 0 0 0 0,0 1 1 0 0,0-1-1 0 0,0 1 0 0 0,1-1 0 0 0,3 1 1 0 0,6-1 79 0 0,-3-2-29 0 0,-8 3 10 0 0,38-3 352 0 0,-37 2-289 0 0,-1 1-64 0 0,12-4 22 0 0,2 0 465 0 0,1 0 1 0 0,27-13-1 0 0,-32 14-494 0 0,-5 3-25 0 0,6 1-41 0 0,1 0-11 0 0,1 3 0 0 0,0 1 0 0 0,0-1 0 0 0,-1-1 0 0 0,0 2 0 0 0,1-2 0 0 0,-11-2 0 0 0,21-5 0 0 0,-10 1 0 0 0,-1 0 0 0 0,4-1 7 0 0,-12 3 16 0 0,3 2 0 0 0,20-1 52 0 0,-23 0-75 0 0,23 4 0 0 0,-24-3 0 0 0,21 2 0 0 0,-21-2 0 0 0,20-2 0 0 0,5-2 0 0 0,1-3 10 0 0,-29 6-9 0 0,55-20 116 0 0,-52 18-117 0 0,18-2 0 0 0,-19 3 0 0 0,19 0 64 0 0,-9 2-64 0 0,-1 0 0 0 0,8-1 5 0 0,-18-1 3 0 0,-1 0 62 0 0,12-2 183 0 0,-12 3-189 0 0,9 0-11 0 0,3 3-42 0 0,1 1-11 0 0,-10-3 9 0 0,-1 0 1 0 0,1 0-1 0 0,-1-1 1 0 0,1 1-1 0 0,7-1 0 0 0,-6-1-1 0 0,7-1-8 0 0,-1 0 0 0 0,3 2 0 0 0,0 3 0 0 0,-1 0 0 0 0,-1 1 0 0 0,-1 1 0 0 0,-1-2 0 0 0,3-4 0 0 0,2-1 0 0 0,-2-1 0 0 0,0-1 0 0 0,-1 0 0 0 0,-3 2-13 0 0,-8 1-53 0 0,1 2-60 0 0,0-2 117 0 0,16 10-68 0 0,-17-7 13 0 0,0-1-148 0 0,9 6-1441 0 0,0 1-1 0 0,18 17 1 0 0,-23-19 402 0 0,-3-4-491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215 833 7599 0 0,'0'0'690'0'0,"0"2"-569"0"0,-12 34 6388 0 0,14-37-6364 0 0,1-1 0 0 0,-1 1 0 0 0,0-1 0 0 0,0 1 0 0 0,0-1 0 0 0,0 1 0 0 0,0-1-1 0 0,0 0 1 0 0,0 0 0 0 0,2-4 0 0 0,-1 3 56 0 0,5-6-16 0 0,-1 0 0 0 0,0-1-1 0 0,-1 1 1 0 0,0-1 0 0 0,0-1 0 0 0,-1 1 0 0 0,-1-1 0 0 0,1 0 0 0 0,-2 0-1 0 0,4-17 1 0 0,4-15 108 0 0,3-14-247 0 0,13-104-1 0 0,-14 22-832 0 0,5-97-2134 0 0,-18 228 2815 0 0,1 1 0 0 0,-1 0 0 0 0,-1-1 0 0 0,0 1 0 0 0,0 0 0 0 0,0-1 0 0 0,-5-12 0 0 0,6 19 108 0 0,0 1 0 0 0,-1-1 0 0 0,1 1-1 0 0,0-1 1 0 0,-1 1 0 0 0,1-1 0 0 0,-1 1 0 0 0,1 0-1 0 0,0-1 1 0 0,-1 1 0 0 0,1-1 0 0 0,-1 1 0 0 0,1 0-1 0 0,-1 0 1 0 0,1-1 0 0 0,-1 1 0 0 0,1 0 0 0 0,-1 0-1 0 0,1-1 1 0 0,-1 1 0 0 0,0 0 0 0 0,1 0 0 0 0,-1 0-1 0 0,1 0 1 0 0,-1 0 0 0 0,1 0 0 0 0,-1 0 0 0 0,0 0-1 0 0,1 0 1 0 0,-1 0 0 0 0,1 0 0 0 0,-1 0 0 0 0,1 1-1 0 0,-1-1 1 0 0,1 0 0 0 0,-1 0 0 0 0,0 1 0 0 0,1-1-1 0 0,-1 0 1 0 0,0 1 0 0 0,-20 16 134 0 0,11-6-61 0 0,1-1 1 0 0,1 1 0 0 0,0 1 0 0 0,0 0-1 0 0,-9 21 1 0 0,-24 69 257 0 0,38-91-298 0 0,-29 89 316 0 0,-21 115 0 0 0,46-180-321 0 0,2 0 0 0 0,2 0 1 0 0,1 1-1 0 0,5 64 1 0 0,3-53 75 0 0,1 0 1 0 0,3-1 0 0 0,17 51-1 0 0,-21-75 8 0 0,0 0 1 0 0,-2 0-1 0 0,-1 1 0 0 0,0-1 0 0 0,-2 1 0 0 0,0 0 0 0 0,-2-1 0 0 0,-1 1 0 0 0,0 0 1 0 0,-2-1-1 0 0,-10 39 0 0 0,2-27 116 0 0,0 0 1 0 0,-3-1 0 0 0,0-1-1 0 0,-2 0 1 0 0,-2-1 0 0 0,-36 47-1 0 0,27-40-63 0 0,27-36-124 0 0,2-3-218 0 0,0 1 156 0 0,-1 0-1 0 0,1-1 1 0 0,0 1-1 0 0,0 0 1 0 0,-1-1-1 0 0,1 0 1 0 0,0 1-1 0 0,0-1 1 0 0,-1 1-1 0 0,1-1 1 0 0,0-1-1 0 0,2 0-99 0 0,2-3-397 0 0,0 0 0 0 0,0-1 0 0 0,7-10 0 0 0,1-4-710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6911 0 0,'0'0'528'0'0,"-1"-2"-341"0"0,-10-16 7274 0 0,12 16-7281 0 0,1 0-1 0 0,-1 0 1 0 0,1 0-1 0 0,-1 0 1 0 0,1 0-1 0 0,0 1 1 0 0,0-1-1 0 0,0 0 1 0 0,0 1-1 0 0,0-1 1 0 0,0 1-1 0 0,0 0 1 0 0,0 0-1 0 0,0 0 1 0 0,1 0-1 0 0,-1 0 1 0 0,0 0-1 0 0,3 0 0 0 0,10-3 319 0 0,27-2-1 0 0,-28 4-167 0 0,63-7 1069 0 0,1 4-1 0 0,87 6 1 0 0,-90 7-955 0 0,15-1-3203 0 0,-81-8-2625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2303 0 0,'-1'2'167'0'0,"-22"24"5458"0"0,-31 27-1 0 0,31-31-3943 0 0,1 0 0 0 0,-21 29 0 0 0,-39 70 219 0 0,69-97-1667 0 0,0 0 1 0 0,2 1-1 0 0,-12 34 0 0 0,22-54-198 0 0,-1 1 1 0 0,1 0-1 0 0,0 0 0 0 0,0 0 1 0 0,1 0-1 0 0,-1 6 0 0 0,1-10-23 0 0,0-1 0 0 0,0 1 0 0 0,1-1 0 0 0,-1 0 0 0 0,0 1 0 0 0,0-1 0 0 0,1 0 0 0 0,-1 1-1 0 0,1-1 1 0 0,-1 0 0 0 0,1 1 0 0 0,0-1 0 0 0,-1 0 0 0 0,1 0 0 0 0,0 0 0 0 0,0 0 0 0 0,0 1 0 0 0,0-1-1 0 0,0 0 1 0 0,0-1 0 0 0,0 1 0 0 0,0 0 0 0 0,0 0 0 0 0,0 0 0 0 0,0-1 0 0 0,1 1 0 0 0,-1 0 0 0 0,0-1-1 0 0,1 1 1 0 0,-1-1 0 0 0,2 1 0 0 0,4-1 53 0 0,-1 1 1 0 0,0-1-1 0 0,0 0 0 0 0,0-1 1 0 0,0 0-1 0 0,0 0 0 0 0,0 0 1 0 0,6-2-1 0 0,50-20 540 0 0,-40 13-427 0 0,1 1-100 0 0,-1-2 0 0 0,1 0 0 0 0,-2-2 1 0 0,0 0-1 0 0,-1-2 0 0 0,0 0 0 0 0,35-36 0 0 0,-43 38-133 0 0,0-1 0 0 0,-1 0-1 0 0,0-1 1 0 0,-2 0 0 0 0,1 0-1 0 0,-2-1 1 0 0,0-1 0 0 0,-1 1-1 0 0,-1-1 1 0 0,0 0-1 0 0,5-33 1 0 0,-10 45-215 0 0,0 0 0 0 0,-1-1 1 0 0,0 1-1 0 0,0-8 0 0 0,-1 11-517 0 0,1 0 0 0 0,-1-1 0 0 0,1 1 1 0 0,-1 0-1 0 0,0-1 0 0 0,0 1 0 0 0,-1-2 0 0 0,-6-8-6077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6911 0 0,'-1'2'5635'0'0,"-99"110"-337"0"0,24-31-3845 0 0,68-72-1393 0 0,1 0 1 0 0,0 1 0 0 0,-6 12 0 0 0,10-17-55 0 0,1 0 0 0 0,0 0 0 0 0,0 0 1 0 0,1 0-1 0 0,-1 0 0 0 0,1 0 0 0 0,0 1 0 0 0,1-1 1 0 0,-1 7-1 0 0,7 101 125 0 0,-3-94-103 0 0,0-1 1 0 0,1 1 0 0 0,12 33-1 0 0,-14-47-198 0 0,0 0-1 0 0,0 0 0 0 0,1 0 1 0 0,0-1-1 0 0,0 1 1 0 0,0-1-1 0 0,0 0 0 0 0,1 0 1 0 0,-1 0-1 0 0,1 0 1 0 0,7 5-1 0 0,-8-8 60 0 0,-1 1 0 0 0,1-1 0 0 0,-1 0 0 0 0,1 0 1 0 0,-1 0-1 0 0,1 0 0 0 0,-1 0 0 0 0,1-1 0 0 0,0 1 0 0 0,0-1 1 0 0,-1 0-1 0 0,1 0 0 0 0,0 0 0 0 0,0 0 0 0 0,-1 0 0 0 0,1-1 0 0 0,0 1 1 0 0,-1-1-1 0 0,1 1 0 0 0,0-1 0 0 0,-1 0 0 0 0,1 0 0 0 0,-1-1 0 0 0,4-1 1 0 0,11-8-1344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10999 0 0,'0'0'994'0'0,"0"1"-816"0"0,-2 1-56 0 0,1 0-1 0 0,0 1 0 0 0,0-1 1 0 0,0 0-1 0 0,1 0 1 0 0,-1 1-1 0 0,1-1 0 0 0,-1 0 1 0 0,1 1-1 0 0,0-1 0 0 0,0 0 1 0 0,0 1-1 0 0,0-1 0 0 0,0 1 1 0 0,0-1-1 0 0,1 3 1 0 0,1 0 78 0 0,-1-1 0 0 0,1 1 0 0 0,0-1 0 0 0,0 1 0 0 0,0-1 0 0 0,1 0 0 0 0,4 6 1 0 0,5 3 329 0 0,-1-1 1 0 0,1 0 0 0 0,23 16 0 0 0,3-2 382 0 0,1-2 1 0 0,62 29-1 0 0,-55-31-194 0 0,70 47 1 0 0,-107-62-671 0 0,0 0 0 0 0,0 0 0 0 0,0 1 0 0 0,11 13-1 0 0,-17-18-36 0 0,-1 1 0 0 0,1 0 0 0 0,-1 0 0 0 0,0 0 0 0 0,0 0-1 0 0,0 1 1 0 0,0-1 0 0 0,-1 1 0 0 0,1-1 0 0 0,-1 1-1 0 0,-1-1 1 0 0,1 1 0 0 0,0-1 0 0 0,-1 1 0 0 0,0 0-1 0 0,-1 4 1 0 0,-2 5-1940 0 0,2-11 391 0 0,1-10 396 0 0,1-5-1243 0 0,1-4-3490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18 7831 0 0,'-4'-7'810'0'0,"3"6"-631"0"0,1 1 1 0 0,-1-1 0 0 0,1 0 0 0 0,-1 0-1 0 0,0 1 1 0 0,1-1 0 0 0,-1 0 0 0 0,0 1-1 0 0,0-1 1 0 0,0 1 0 0 0,1-1 0 0 0,-1 1-1 0 0,0-1 1 0 0,0 1 0 0 0,0 0 0 0 0,0-1-1 0 0,0 1 1 0 0,0 0 0 0 0,0 0 0 0 0,0 0-1 0 0,0 0 1 0 0,1 0 0 0 0,-1 0-1 0 0,0 0 1 0 0,0 0 0 0 0,0 0 0 0 0,0 0-1 0 0,0 0 1 0 0,0 0 0 0 0,0 1 0 0 0,0-1-1 0 0,0 0 1 0 0,0 1 0 0 0,0-1 0 0 0,1 1-1 0 0,-1-1 1 0 0,0 1 0 0 0,-1 0 0 0 0,-5 4 206 0 0,1 0 0 0 0,-1 0 0 0 0,-9 11 0 0 0,6-6-15 0 0,-31 29 224 0 0,2 1 0 0 0,-49 65 0 0 0,9 19-276 0 0,10-13-262 0 0,43-76-27 0 0,-22 34-524 0 0,47-68 422 0 0,4 2-989 0 0,-3-2 1029 0 0,0-1 1 0 0,0 0-1 0 0,0 1 1 0 0,1-1-1 0 0,-1 0 1 0 0,0 0-1 0 0,0 1 1 0 0,0-1-1 0 0,0 0 1 0 0,1 1-1 0 0,-1-1 1 0 0,0 0-1 0 0,0 0 1 0 0,0 1-1 0 0,1-1 0 0 0,-1 0 1 0 0,0 0-1 0 0,1 0 1 0 0,-1 1-1 0 0,0-1 1 0 0,0 0-1 0 0,1 0 1 0 0,-1 0-1 0 0,1 0 1 0 0,6 2-1421 0 0,0-1-1 0 0,-1 0 1 0 0,13 0 0 0 0,0-1-3522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11055 0 0,'0'0'852'0'0,"-1"2"-560"0"0,-12 33 4151 0 0,-16 69 0 0 0,4-8-2844 0 0,20-79-1554 0 0,-1 0 0 0 0,-1 0 0 0 0,0-1 0 0 0,-11 18 0 0 0,15-30-70 0 0,0 1 0 0 0,-1 0 0 0 0,1-1 0 0 0,-1 1 0 0 0,0-1 0 0 0,0 0 0 0 0,-1-1 0 0 0,1 1 0 0 0,-1-1 0 0 0,1 1 0 0 0,-1-1 0 0 0,0-1 0 0 0,-1 1 0 0 0,1-1 0 0 0,0 0 0 0 0,-11 3 0 0 0,16-5-233 0 0,-1 0-1 0 0,1 0 0 0 0,-1 0 1 0 0,0 0-1 0 0,1 0 0 0 0,-1-1 0 0 0,1 1 1 0 0,-1 0-1 0 0,1 0 0 0 0,-1 0 1 0 0,0 0-1 0 0,1-1 0 0 0,-1 1 1 0 0,1 0-1 0 0,-1-1 0 0 0,1 1 0 0 0,-1 0 1 0 0,1-1-1 0 0,-1 1 0 0 0,1 0 1 0 0,0-1-1 0 0,-1 1 0 0 0,1-1 0 0 0,-1 1 1 0 0,1-1-1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224 283 3679 0 0,'0'-2'284'0'0,"2"-17"-165"0"0,-2 15 542 0 0,0 1 0 0 0,0-1 0 0 0,1 0 0 0 0,-1 1-1 0 0,1-1 1 0 0,0 1 0 0 0,0-1 0 0 0,3-7 3907 0 0,5 21-3066 0 0,-7-7-1294 0 0,0-1 0 0 0,0 1 0 0 0,-1 0 0 0 0,0 0 1 0 0,1 0-1 0 0,-1 1 0 0 0,0-1 0 0 0,0 0 0 0 0,0 7 0 0 0,2 33 1424 0 0,-2-33-1277 0 0,-2 108 1776 0 0,1-112-2100 0 0,0 0 1 0 0,1 0-1 0 0,0 0 0 0 0,0 0 1 0 0,1-1-1 0 0,-1 1 1 0 0,1 0-1 0 0,0-1 0 0 0,1 1 1 0 0,3 5-1 0 0,-5-8-29 0 0,1-1 0 0 0,0 1 0 0 0,-1-1 1 0 0,1 1-1 0 0,1-1 0 0 0,-1 0 0 0 0,0 0 0 0 0,0 0 0 0 0,1 0 0 0 0,-1 0 0 0 0,1 0 0 0 0,0-1 0 0 0,-1 1 0 0 0,1-1 1 0 0,0 0-1 0 0,0 0 0 0 0,0 0 0 0 0,0 0 0 0 0,0 0 0 0 0,6 0 0 0 0,25-2-970 0 0,-12-5-4352 0 0,-3-2-1444 0 0</inkml:trace>
  <inkml:trace contextRef="#ctx0" brushRef="#br0" timeOffset="1">674 1 8287 0 0,'1'1'4386'0'0,"0"1"-4137"0"0,0 0 0 0 0,0 0-1 0 0,0-1 1 0 0,0 1 0 0 0,-1 0 0 0 0,1 0 0 0 0,0 0 0 0 0,-1 1 0 0 0,0-1 0 0 0,1 0 0 0 0,-1 0 0 0 0,0 0 0 0 0,0 0 0 0 0,0 0 0 0 0,0 0 0 0 0,-1 0-1 0 0,1 0 1 0 0,0 0 0 0 0,-1 1 0 0 0,-1 2 0 0 0,-1 6 20 0 0,-1-1-1 0 0,-9 18 1 0 0,-38 76 677 0 0,-37 113 0 0 0,-2 6-371 0 0,-118 187 211 0 0,61-142-402 0 0,124-226-254 0 0,13-21-57 0 0,-2 0-1 0 0,-16 21 0 0 0,26-41-164 0 0,10-9-2980 0 0,2-5 1481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12607 0 0,'0'0'1143'0'0,"-1"2"-940"0"0,0 1-188 0 0,0 0 0 0 0,0 0 1 0 0,0 1-1 0 0,0-1 1 0 0,1 0-1 0 0,-1 1 0 0 0,1-1 1 0 0,0 0-1 0 0,0 1 1 0 0,0-1-1 0 0,0 0 1 0 0,0 1-1 0 0,1-1 0 0 0,0 0 1 0 0,0 1-1 0 0,0-1 1 0 0,2 5-1 0 0,3 9 127 0 0,19 31 1 0 0,-20-38-99 0 0,54 92 466 0 0,32 65 888 0 0,-76-135-852 0 0,-2 2-1 0 0,-1 0 1 0 0,11 50 0 0 0,-18-59-132 0 0,-2 0 0 0 0,0 0 0 0 0,-2 1 1 0 0,-1-1-1 0 0,-4 44 0 0 0,-2-34-149 0 0,-1-1 0 0 0,-1 1 0 0 0,-2-1 0 0 0,-2-1 0 0 0,-1 0-1 0 0,-1-1 1 0 0,-2 0 0 0 0,-27 41 0 0 0,-61 87 239 0 0,94-143-2131 0 0,4-6-3436 0 0,0-2-2391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184 341 1839 0 0,'0'0'12714'0'0,"-2"1"-11854"0"0,-13 0-320 0 0,0 0 1 0 0,-1-1 0 0 0,1 0 0 0 0,0-1-1 0 0,-1-1 1 0 0,-21-5 0 0 0,34 6-524 0 0,0 1 0 0 0,1-1 0 0 0,-1 0 0 0 0,0 0 0 0 0,1 0 0 0 0,-1 0 0 0 0,1-1 0 0 0,0 1 0 0 0,-1-1 0 0 0,1 1 0 0 0,0-1 0 0 0,0 0 0 0 0,0 0 0 0 0,0 0 0 0 0,0 0 0 0 0,0 0 0 0 0,1 0 0 0 0,-1-1 0 0 0,1 1 0 0 0,0-1 0 0 0,-1 1 0 0 0,1-1 0 0 0,0 1 0 0 0,0-1 0 0 0,1 0 0 0 0,-1 1 0 0 0,0-1 0 0 0,1 0 0 0 0,0 1 0 0 0,-1-1 0 0 0,1 0 0 0 0,1 0 0 0 0,-1-3 0 0 0,1-3-24 0 0,1 1 0 0 0,-1 0 0 0 0,2-1 0 0 0,-1 1-1 0 0,1 0 1 0 0,0 0 0 0 0,1 1 0 0 0,0-1 0 0 0,8-11 0 0 0,-3 7-60 0 0,0 1 1 0 0,1 1 0 0 0,0 0 0 0 0,1 0-1 0 0,0 1 1 0 0,1 0 0 0 0,0 1 0 0 0,0 0-1 0 0,1 1 1 0 0,16-7 0 0 0,3 1-71 0 0,1 2 0 0 0,0 0 0 0 0,40-6 1 0 0,-57 14 133 0 0,0 0 1 0 0,0 1 0 0 0,0 1 0 0 0,0 1 0 0 0,1 0 0 0 0,18 3-1 0 0,-30-2 27 0 0,1 0 0 0 0,-1 0 0 0 0,0 1 1 0 0,0 0-1 0 0,-1 0 0 0 0,1 0 0 0 0,0 0 0 0 0,-1 1 0 0 0,9 6 0 0 0,-10-7 5 0 0,0 1 0 0 0,0 0-1 0 0,-1 0 1 0 0,1 0 0 0 0,-1 0 0 0 0,0 1 0 0 0,0-1 0 0 0,0 1 0 0 0,-1-1 0 0 0,1 1 0 0 0,-1-1 0 0 0,0 1-1 0 0,0 0 1 0 0,1 7 0 0 0,-1-3 21 0 0,0 0 0 0 0,-1 0 0 0 0,0 0 0 0 0,0 0 0 0 0,-1 0 0 0 0,0 0 0 0 0,0 0 0 0 0,-1 0 0 0 0,0 0 0 0 0,0 0 0 0 0,-1-1 0 0 0,0 1 0 0 0,-1-1 0 0 0,0 0 0 0 0,0 0 0 0 0,0 0 0 0 0,-1-1 0 0 0,0 1 0 0 0,0-1 0 0 0,0 0 0 0 0,-8 6 0 0 0,-2 1-35 0 0,-2-1 0 0 0,1 0 1 0 0,-1-1-1 0 0,-1-1 1 0 0,0-1-1 0 0,-1 0 0 0 0,-24 7 1 0 0,19-7-174 0 0,-67 21-176 0 0,76-26-136 0 0,0-1-1 0 0,0 0 0 0 0,-1-1 0 0 0,-16 0 1 0 0,18-4-922 0 0,1-4-58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1839 0 0,'0'0'83'0'0,"-2"1"-6"0"0,-2 1-131 0 0,-1 0 0 0 0,1 1-1 0 0,-1-1 1 0 0,1 1 0 0 0,-5 4-1 0 0,2 0 939 0 0,0-1-1 0 0,0 1 0 0 0,1 0 1 0 0,-7 12-1 0 0,2-2 1304 0 0,1 1 0 0 0,-15 36 0 0 0,-54 188 114 0 0,29-82-1598 0 0,-54 91-396 0 0,64-161-248 0 0,9-20-29 0 0,-30 71 22 0 0,58-134-1610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7367 0 0,'0'0'667'0'0,"-1"2"-547"0"0,-10 28-155 0 0,9-22 1214 0 0,0 1 0 0 0,0-1 0 0 0,0 14 0 0 0,1-15-680 0 0,2-1-1 0 0,-1 0 1 0 0,0 1 0 0 0,1-1 0 0 0,1 0 0 0 0,-1 0-1 0 0,1 1 1 0 0,0-1 0 0 0,0 0 0 0 0,0-1 0 0 0,5 8 0 0 0,0-2-128 0 0,0 0 1 0 0,1-1 0 0 0,0 1 0 0 0,1-1-1 0 0,0-1 1 0 0,1 0 0 0 0,21 16 0 0 0,-3-7 428 0 0,59 29 0 0 0,49 23-60 0 0,-116-55-740 0 0,-18-14 287 0 0,10 7-1592 0 0,-11-8 1197 0 0,-1 0-1 0 0,1 0 1 0 0,-1 0-1 0 0,1 0 1 0 0,-1 0-1 0 0,1 0 1 0 0,-1 0-1 0 0,1 0 1 0 0,-1 0-1 0 0,1 0 1 0 0,-1 0-1 0 0,1 0 1 0 0,-1 0-1 0 0,1-1 1 0 0,-1 1-1 0 0,1 0 1 0 0,-1 0-1 0 0,1-1 1 0 0,-1 1-1 0 0,1 0 1 0 0,-1-1-1 0 0,0 1 1 0 0,1 0-1 0 0,0-1 1 0 0,1-2-680 0 0,0 0 0 0 0,1 0 0 0 0,-1 0 0 0 0,0 0 0 0 0,-1-1 0 0 0,1 1 1 0 0,0 0-1 0 0,-1-1 0 0 0,2-5 0 0 0,2-8-4643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5527 0 0,'0'0'423'0'0,"-8"2"-262"0"0,3-1 870 0 0,0 1 0 0 0,1-1 0 0 0,0 1-1 0 0,-1-1 1 0 0,1 1 0 0 0,-7 5-1 0 0,5-3-134 0 0,1 0 0 0 0,-1 1-1 0 0,-8 9 1 0 0,0 3-438 0 0,1 0 1 0 0,-11 20-1 0 0,-11 14 529 0 0,-144 142-165 0 0,93-105-740 0 0,67-62 188 0 0,-1 0-3906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7831 0 0,'2'-1'4186'0'0,"24"-10"-310"0"0,21 3-2681 0 0,-22 4-684 0 0,39-7 41 0 0,410-92 1134 0 0,-459 98-1672 0 0,102-26 89 0 0,-100 27-81 0 0,1 1 0 0 0,0 1 0 0 0,1 1-1 0 0,27 1 1 0 0,-41 1-262 0 0,-1-1 0 0 0,0 1 0 0 0,0 0 0 0 0,9 3 0 0 0,-11-1-1160 0 0,-2 6-80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383 400 5527 0 0,'0'1'5655'0'0,"-1"1"-5213"0"0,1 1 0 0 0,-1-1-1 0 0,1 0 1 0 0,-1 0 0 0 0,0 0 0 0 0,0 0 0 0 0,0-1 0 0 0,0 1-1 0 0,0 0 1 0 0,0 0 0 0 0,-1-1 0 0 0,1 1 0 0 0,-1 0 0 0 0,-1 1-1 0 0,0-1-110 0 0,0 1-1 0 0,-1-1 1 0 0,1 0-1 0 0,-1 0 1 0 0,0 0-1 0 0,-7 2 1 0 0,-4 0-168 0 0,0 0 0 0 0,0-2 0 0 0,-17 2-1 0 0,21-3 393 0 0,-1 0-383 0 0,0 0 1 0 0,0-1 0 0 0,-1 0 0 0 0,1-1-1 0 0,0 0 1 0 0,-1-1 0 0 0,1 0 0 0 0,0-1 0 0 0,1-1-1 0 0,-18-7 1 0 0,23 9-127 0 0,0-2-1 0 0,0 1 0 0 0,0-1 1 0 0,0 0-1 0 0,1 0 1 0 0,-1-1-1 0 0,1 0 1 0 0,0 0-1 0 0,1 0 0 0 0,-1 0 1 0 0,1-1-1 0 0,0 0 1 0 0,0 1-1 0 0,1-2 1 0 0,0 1-1 0 0,0 0 1 0 0,0-1-1 0 0,1 1 0 0 0,-3-13 1 0 0,3 10-93 0 0,1 0 1 0 0,0 0-1 0 0,1 0 1 0 0,0 0-1 0 0,0 0 1 0 0,1 0-1 0 0,0-1 1 0 0,1 2-1 0 0,0-1 1 0 0,0 0-1 0 0,1 0 1 0 0,0 1-1 0 0,0-1 1 0 0,1 1-1 0 0,0 0 0 0 0,10-14 1 0 0,-3 8-207 0 0,0 0 0 0 0,1 1 1 0 0,0 0-1 0 0,1 1 0 0 0,0 0 0 0 0,1 1 0 0 0,28-16 1 0 0,-29 19 173 0 0,0 2 0 0 0,1 0 0 0 0,0 0 0 0 0,1 1 0 0 0,-1 1 0 0 0,1 0 0 0 0,21-2 0 0 0,-26 5 62 0 0,0 0 1 0 0,0 1-1 0 0,0 0 1 0 0,0 0-1 0 0,0 1 1 0 0,0 0 0 0 0,0 1-1 0 0,0 0 1 0 0,0 1-1 0 0,0 0 1 0 0,17 8-1 0 0,-23-9 17 0 0,-1 1-1 0 0,1-1 1 0 0,-1 1-1 0 0,1 0 1 0 0,-1 0-1 0 0,0 0 1 0 0,0 0-1 0 0,-1 0 1 0 0,1 0-1 0 0,-1 1 1 0 0,5 7-1 0 0,-4-4 44 0 0,-1 0-1 0 0,1 0 1 0 0,-1 0-1 0 0,0 0 1 0 0,-1 0 0 0 0,2 11-1 0 0,-2-1 100 0 0,-1 1 0 0 0,-1-1 0 0 0,0 1 0 0 0,-2-1 0 0 0,-3 18 0 0 0,3-25-70 0 0,0 1 0 0 0,0 0 0 0 0,-1-1 0 0 0,-1 0 0 0 0,0 0 0 0 0,0 0 1 0 0,-1-1-1 0 0,0 1 0 0 0,0-2 0 0 0,-1 1 0 0 0,-12 11 0 0 0,7-8 35 0 0,-2-2 0 0 0,1 1 0 0 0,-1-2 0 0 0,0 0 0 0 0,-1 0 0 0 0,-28 10-1 0 0,20-9-116 0 0,-63 23 289 0 0,76-30-484 0 0,-1 0-1 0 0,1-1 1 0 0,-1 0 0 0 0,0-1-1 0 0,0 0 1 0 0,-14-1-1 0 0,25 0 73 0 0,-1 0 0 0 0,0 0 0 0 0,1 0 0 0 0,-1 0 1 0 0,0 0-1 0 0,0 0 0 0 0,1-1 0 0 0,-1 1 0 0 0,0 0 0 0 0,1 0 0 0 0,-1 0 0 0 0,1-1 0 0 0,-1 1 0 0 0,0 0 0 0 0,1-1 0 0 0,-1 1 0 0 0,1-1 1 0 0,-1 1-1 0 0,1-1 0 0 0,-1 1 0 0 0,1-1 0 0 0,-1 1 0 0 0,1-1 0 0 0,-1 1 0 0 0,0-2 0 0 0,-1-7-6759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14079 0 0,'0'0'1276'0'0,"-1"2"-1049"0"0,-7 19 7 0 0,-1 0-1 0 0,0 0 1 0 0,-2-1-1 0 0,-19 28 1 0 0,-2 4 330 0 0,-46 89 221 0 0,-67 166 1 0 0,37-59-337 0 0,85-204-381 0 0,-1-1 0 0 0,-3-1 1 0 0,-43 54-1 0 0,44-66-296 0 0,-17 20 383 0 0,19-13-5714 0 0,19-26-449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15087 0 0,'-1'1'694'0'0,"-5"6"-156"0"0,1-3-442 0 0,0 0-1 0 0,1 1 1 0 0,0-1 0 0 0,0 1 0 0 0,0 0 0 0 0,1 1-1 0 0,-1-1 1 0 0,1 0 0 0 0,-3 10 0 0 0,4-8 154 0 0,0 0 1 0 0,0 1 0 0 0,0-1 0 0 0,1 1 0 0 0,1-1 0 0 0,-1 1-1 0 0,1-1 1 0 0,0 1 0 0 0,1 0 0 0 0,0-1 0 0 0,0 1 0 0 0,1-1-1 0 0,0 0 1 0 0,3 10 0 0 0,0-6 38 0 0,0-1 0 0 0,1 0 1 0 0,0 0-1 0 0,0-1 0 0 0,1 0 0 0 0,0 0 0 0 0,1 0 1 0 0,16 14-1 0 0,8 4 234 0 0,40 28 0 0 0,-59-47-625 0 0,0 0 0 0 0,0-1 1 0 0,1-1-1 0 0,-1 0 0 0 0,1 0 0 0 0,27 5 0 0 0,-39-10-238 0 0,0-1 1 0 0,1 0-1 0 0,-1 1 0 0 0,1-1 1 0 0,-1 0-1 0 0,1-1 0 0 0,-1 1 1 0 0,0 0-1 0 0,6-2 0 0 0,9-7-6151 0 0,-6 0 387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59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10135 0 0,'0'0'1282'0'0,"0"2"-52"0"0,-4 15 337 0 0,0-1-1 0 0,-1 0 1 0 0,-10 20 0 0 0,-1 5-706 0 0,-37 97 1087 0 0,14-38-1092 0 0,-10 33-91 0 0,-95 232 466 0 0,53-153-957 0 0,-39 81-721 0 0,121-275-2449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6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1839 0 0,'0'0'4983'0'0,"3"0"-4738"0"0,0 0-116 0 0,0 0-1 0 0,0 0 0 0 0,1-1 1 0 0,-1 1-1 0 0,0-1 0 0 0,0 0 0 0 0,0 0 1 0 0,6-3-1 0 0,-7 3-15 0 0,0 0 17 0 0,-1-2-29 0 0,0 1-376 0 0,13-11 6413 0 0,-5 6-6116 0 0,2 2 42 0 0,-6 3-28 0 0,0 1-1 0 0,-1 0 1 0 0,1 0-1 0 0,8-1 1 0 0,10 0 82 0 0,68-9 30 0 0,25-7 191 0 0,-19 2 130 0 0,-65 8-200 0 0,32-12 0 0 0,76-37 441 0 0,-123 50-657 0 0,11-4 82 0 0,35-10 0 0 0,-48 16-101 0 0,-10 2-13 0 0,0 1 0 0 0,1 0 0 0 0,-1 1 0 0 0,0-1 0 0 0,11 0 0 0 0,12-2-8 0 0,-11 2-13 0 0,0-1 0 0 0,29-8 0 0 0,-42 10 4 0 0,4-2 19 0 0,0 1 0 0 0,-1-1 0 0 0,1-1 0 0 0,-1 1 0 0 0,1-1 0 0 0,11-8 1 0 0,-15 10 58 0 0,0 0 1 0 0,0 1 0 0 0,0 0-1 0 0,0 0 1 0 0,0 0 0 0 0,1 1-1 0 0,-1-1 1 0 0,0 1 0 0 0,7 0-1 0 0,3 1 91 0 0,2 0-50 0 0,28-1 1 0 0,-38 0-109 0 0,21-5 30 0 0,-12 2-34 0 0,43-10 149 0 0,-42 8-75 0 0,-12 4-60 0 0,1 0 0 0 0,0 0 0 0 0,0 0 0 0 0,9 0 1 0 0,15 0 36 0 0,-20 0-51 0 0,0 1 0 0 0,0 0 0 0 0,0 0 0 0 0,0 1-1 0 0,0 0 1 0 0,15 5 0 0 0,11 0-11 0 0,-8-2 0 0 0,-4 0 38 0 0,0-1 0 0 0,0-2 0 0 0,1 0 0 0 0,33-4 0 0 0,-55 3-36 0 0,42-6 184 0 0,-33 3-134 0 0,0 2 0 0 0,-1 0 0 0 0,19 0 0 0 0,26-1 67 0 0,-41 1-84 0 0,0 0-1 0 0,-1 1 0 0 0,22 2 1 0 0,8 4 25 0 0,-25-4-74 0 0,1 0 0 0 0,-2 1 0 0 0,1 2-1 0 0,23 7 1 0 0,-34-9 14 0 0,0-1 0 0 0,0 0 0 0 0,0 0 0 0 0,0-1 0 0 0,15 2 0 0 0,-20-4 0 0 0,1 1 0 0 0,-1 0 0 0 0,1 0 0 0 0,-1 0 0 0 0,1 1 0 0 0,-1-1 0 0 0,1 0 0 0 0,-1 1 0 0 0,1 0 0 0 0,-1 0 0 0 0,0-1 0 0 0,3 3 0 0 0,-3-2 0 0 0,1 0 0 0 0,-1 0 0 0 0,0 0 0 0 0,0-1 0 0 0,0 1 0 0 0,0-1 0 0 0,1 1 0 0 0,-1-1 0 0 0,0 0 0 0 0,0 0 0 0 0,1 0 0 0 0,2 0 0 0 0,37 3 0 0 0,-35-3 15 0 0,-5 0-7 0 0,1 0 0 0 0,-1 1-1 0 0,0-1 1 0 0,1 0 0 0 0,-1 1-1 0 0,0-1 1 0 0,1 1 0 0 0,-1 0 0 0 0,0 0-1 0 0,0 0 1 0 0,0 0 0 0 0,0 0 0 0 0,0 0-1 0 0,0 1 1 0 0,2 0 0 0 0,0 0 35 0 0,8 1-21 0 0,1 0 42 0 0,-2-1 39 0 0,-10-2-64 0 0,1 1-1 0 0,-1-1 1 0 0,0 0 0 0 0,1 0-1 0 0,-1 0 1 0 0,0 0 0 0 0,0 0-1 0 0,1 0 1 0 0,-1-1 0 0 0,0 1-1 0 0,2-1 1 0 0,2 0 26 0 0,0 0 0 0 0,-1 0 0 0 0,1 1 1 0 0,0-1-1 0 0,0 1 0 0 0,0 0 0 0 0,0 0 0 0 0,6 2 1 0 0,3-2-56 0 0,1 1-10 0 0,0 0 0 0 0,0 3 0 0 0,11 6 0 0 0,-14-7 0 0 0,3 1 0 0 0,-2-1 0 0 0,-1-2 0 0 0,14 2 131 0 0,0-1 26 0 0,-12-2-157 0 0,-2 2 0 0 0,-1 1-15 0 0,-9-3-156 0 0,-1 1 75 0 0,0-1 0 0 0,0 0 1 0 0,0 1-1 0 0,0-1 1 0 0,-1 1-1 0 0,1 0 1 0 0,0-1-1 0 0,0 1 1 0 0,0 0-1 0 0,0-1 1 0 0,0 2-1 0 0,2 1-144 0 0,9 6-587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18 594 2759 0 0,'-1'-13'1407'0'0,"-12"-52"5669"0"0,12 63-6719 0 0,1 0-223 0 0,-1-6-124 0 0,1 6 37 0 0,-1-14 605 0 0,1 0 1 0 0,2-27-1 0 0,1 15-376 0 0,-3 23-214 0 0,0 0 0 0 0,1 0 0 0 0,0 0-1 0 0,0 0 1 0 0,0 1 0 0 0,1-1 0 0 0,0 0 0 0 0,0 0-1 0 0,0 1 1 0 0,0-1 0 0 0,1 1 0 0 0,0 0-1 0 0,0 0 1 0 0,0 0 0 0 0,0 0 0 0 0,0 0-1 0 0,7-4 1 0 0,5-8 152 0 0,-12 12-175 0 0,0 1 0 0 0,1-1 0 0 0,-1 1 0 0 0,1 0 0 0 0,7-5 0 0 0,-2 3 2 0 0,14-9-23 0 0,2 0 1 0 0,31-11-1 0 0,-39 19-18 0 0,78-26 0 0 0,56-16-1 0 0,-69 20 56 0 0,-19 8-53 0 0,109-32-171 0 0,-88 34-1178 0 0,-45 7 551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3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82 663 7687 0 0,'0'0'696'0'0,"-11"-6"-257"0"0,-1 6-4631 0 0,-7 8 7879 0 0,13-5-3733 0 0,4-3 1118 0 0,-8-2-192 0 0,9 2-983 0 0,-1-1 319 0 0,1 1 1 0 0,-1-1-1 0 0,1 1 1 0 0,-1-1-1 0 0,1 0 0 0 0,-1 1 1 0 0,1-1-1 0 0,-1 0 1 0 0,1 0-1 0 0,-2-2 1 0 0,3 2-217 0 0,-1 0 0 0 0,1-1 1 0 0,-1 1-1 0 0,1 0 1 0 0,0-1-1 0 0,0 1 0 0 0,0-1 1 0 0,-1 1-1 0 0,1 0 1 0 0,1-1-1 0 0,-1 1 1 0 0,0 0-1 0 0,0-1 0 0 0,0 1 1 0 0,1-1-1 0 0,-1 1 1 0 0,1 0-1 0 0,-1 0 0 0 0,1-1 1 0 0,0 1-1 0 0,-1 0 1 0 0,1 0-1 0 0,2-3 0 0 0,-1 1 1 0 0,6-9 101 0 0,1 0-1 0 0,18-19 1 0 0,-7 8 192 0 0,-11 13-65 0 0,1 1 1 0 0,0-1-1 0 0,0 2 0 0 0,20-13 0 0 0,51-25 674 0 0,-41 24-668 0 0,182-81 76 0 0,-20 11-105 0 0,-110 42-501 0 0,63-32-1400 0 0,-108 59 230 0 0,67-21-1 0 0,-47 24-3269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21 7367 0 0,'1'-1'568'0'0,"11"-18"9066"0"0,-14 24-8834 0 0,-2 2-676 0 0,1 1 1 0 0,0 0 0 0 0,-3 15 0 0 0,-2 4 38 0 0,-13 28 9 0 0,-3 0 0 0 0,-35 60-1 0 0,-72 96-102 0 0,76-126-69 0 0,25-42-256 0 0,-48 53-1 0 0,22-30-1879 0 0,55-65 948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114 263 7367 0 0,'-18'5'414'0'0,"-1"-1"0"0"0,-29 3 0 0 0,20-4 9912 0 0,31-3-9888 0 0,94-17 1111 0 0,28-6-461 0 0,195-37 316 0 0,-246 51-1003 0 0,0 3-1 0 0,100 5 0 0 0,-149 3-443 0 0,-1 2 0 0 0,29 7 0 0 0,25 5-99 0 0,-68-15 40 0 0,0-1-1 0 0,0 0 0 0 0,0-1 0 0 0,-1 0 0 0 0,1 0 0 0 0,0-1 0 0 0,0-1 0 0 0,-1 1 0 0 0,1-1 0 0 0,10-6 0 0 0,11-6-746 0 0,46-30-1 0 0,-59 34 512 0 0,-10 5-99 0 0,0 1 1 0 0,-1-1-1 0 0,1 0 0 0 0,-1 0 1 0 0,0-1-1 0 0,-1 0 0 0 0,1 0 0 0 0,-1 0 1 0 0,-1-1-1 0 0,7-11 0 0 0,-2-3-5639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11111 0 0,'0'0'507'0'0,"2"0"-6"0"0,27-13-277 0 0,-20 8 441 0 0,1 1 0 0 0,0 1 0 0 0,11-3 0 0 0,-18 6-497 0 0,-1 0 0 0 0,0 1-1 0 0,1 0 1 0 0,-1-1 0 0 0,1 1-1 0 0,-1 0 1 0 0,0 0 0 0 0,0 0-1 0 0,0 1 1 0 0,0-1 0 0 0,0 0 0 0 0,3 3-1 0 0,11 8 610 0 0,0-1 0 0 0,32 16 0 0 0,-38-23-604 0 0,1 1 1 0 0,-1-2-1 0 0,1 0 0 0 0,0 0 1 0 0,0-1-1 0 0,16 2 0 0 0,8-3 11 0 0,-1-1-1 0 0,0-2 0 0 0,0-1 1 0 0,0-2-1 0 0,49-13 0 0 0,163-64 177 0 0,-190 62-292 0 0,410-146-1554 0 0,-414 148 6 0 0,0 4-3512 0 0,-10 6-1178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259 346 6447 0 0,'-1'1'5062'0'0,"-20"24"104"0"0,-7 18-2710 0 0,-1 2-1562 0 0,0-7-503 0 0,-9 11-293 0 0,3 1 1 0 0,-31 61-1 0 0,55-87-2224 0 0,11-22 852 0 0</inkml:trace>
  <inkml:trace contextRef="#ctx0" brushRef="#br0" timeOffset="1">506 0 4607 0 0,'0'0'4712'0'0,"10"4"-10032"0"0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422 185 6911 0 0,'47'-66'1285'0'0,"-33"46"2248"0"0,29-36 0 0 0,3 13 1236 0 0,-46 53-4612 0 0,-1-1 1 0 0,0 1-1 0 0,-1-1 0 0 0,0 0 1 0 0,-1 0-1 0 0,0 0 0 0 0,-7 16 0 0 0,-37 58 103 0 0,33-60-114 0 0,-90 144 252 0 0,-110 192-292 0 0,128-181-71 0 0,66-128-276 0 0,-24 86 1 0 0,37-109-414 0 0,-1 0-1121 0 0,4-8-3436 0 0,2-5-879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57 184 10535 0 0,'0'0'482'0'0,"-2"9"162"0"0,-28 83 5325 0 0,27-85-5737 0 0,0 0 1 0 0,0 0-1 0 0,-1-1 1 0 0,-8 13 1366 0 0,15-26-1463 0 0,0 0-1 0 0,0 0 1 0 0,1 0-1 0 0,0 1 1 0 0,0-1-1 0 0,6-7 1 0 0,-3 5-5 0 0,22-27-51 0 0,1 1 0 0 0,2 2 0 0 0,59-49 0 0 0,-33 37-80 0 0,-51 40 25 0 0,1 0 0 0 0,0 0 0 0 0,0 1 0 0 0,0 0 0 0 0,0 1 0 0 0,11-3 0 0 0,-18 5-8 0 0,1 1 0 0 0,0-1 0 0 0,0 1-1 0 0,0-1 1 0 0,0 1 0 0 0,-1 0 0 0 0,1 0 0 0 0,0 0 0 0 0,0 0 0 0 0,0 0 0 0 0,0 0-1 0 0,-1 1 1 0 0,1-1 0 0 0,0 1 0 0 0,0-1 0 0 0,0 1 0 0 0,-1-1 0 0 0,1 1 0 0 0,0 0 0 0 0,-1 0-1 0 0,1 0 1 0 0,-1 0 0 0 0,1 0 0 0 0,-1 0 0 0 0,1 1 0 0 0,-1-1 0 0 0,0 0 0 0 0,0 1 0 0 0,1-1-1 0 0,-1 1 1 0 0,0-1 0 0 0,0 1 0 0 0,-1 0 0 0 0,1-1 0 0 0,0 1 0 0 0,0 0 0 0 0,-1-1 0 0 0,1 4-1 0 0,1 3 15 0 0,-1 0 0 0 0,0 0 0 0 0,-1 1 0 0 0,1-1 0 0 0,-2 0-1 0 0,1 1 1 0 0,-3 10 0 0 0,-6 27 117 0 0,-25 69 0 0 0,16-59-57 0 0,18-55-98 0 0,-3 7 36 0 0,1 0 1 0 0,0 0-1 0 0,1 0 0 0 0,-1 10 0 0 0,1-17-63 0 0,1 0 1 0 0,0 1 0 0 0,0-1 0 0 0,0 0 0 0 0,0 1-1 0 0,0-1 1 0 0,1 0 0 0 0,-1 1 0 0 0,0-1-1 0 0,1 0 1 0 0,-1 1 0 0 0,0-1 0 0 0,1 0 0 0 0,0 0-1 0 0,-1 1 1 0 0,1-1 0 0 0,0 0 0 0 0,-1 0-1 0 0,1 0 1 0 0,0 0 0 0 0,0 0 0 0 0,0 0 0 0 0,0 0-1 0 0,0 0 1 0 0,0-1 0 0 0,0 1 0 0 0,1 0-1 0 0,-1 0 1 0 0,0-1 0 0 0,0 1 0 0 0,0-1 0 0 0,1 1-1 0 0,2 0 1 0 0,14-1-1940 0 0,5-3-5322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16783 0 0,'0'0'2679'0'0,"2"-1"-1730"0"0,26-20-27 0 0,2 1 0 0 0,0 1-1 0 0,55-24 1 0 0,105-27-842 0 0,-165 62-425 0 0,49-8 1 0 0,-31 14-6483 0 0,-25 4-348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323 132 3223 0 0,'0'0'13776'0'0,"1"-1"-13344"0"0,42-46 1259 0 0,-38 40-1510 0 0,0 0-1 0 0,0-1 1 0 0,-1 1 0 0 0,1-1-1 0 0,3-11 1 0 0,-7 18-150 0 0,-1 0-25 0 0,1 1 0 0 0,-1-1 1 0 0,0 1-1 0 0,0-1 0 0 0,1 1 0 0 0,-1 0 0 0 0,0-1 0 0 0,0 1 1 0 0,0-1-1 0 0,0 1 0 0 0,0-1 0 0 0,0 1 0 0 0,0-1 1 0 0,0 1-1 0 0,0-1 0 0 0,0 0 0 0 0,0 1 0 0 0,0-1 1 0 0,0 1-1 0 0,0 0 0 0 0,0-1 0 0 0,0 1 0 0 0,-1-1 0 0 0,1 1 1 0 0,0-1-1 0 0,-5-6 11 0 0,4 6-42 0 0,-1 0 0 0 0,0 0 1 0 0,0 0-1 0 0,0 1 0 0 0,0-1 0 0 0,-1 1 0 0 0,1-1 0 0 0,0 1 1 0 0,0 0-1 0 0,0 0 0 0 0,0-1 0 0 0,0 2 0 0 0,-1-1 0 0 0,1 0 0 0 0,0 0 1 0 0,-3 1-1 0 0,-37 12-391 0 0,35-10 397 0 0,-12 4-35 0 0,1 1 1 0 0,1 1-1 0 0,-30 19 0 0 0,-45 42-74 0 0,73-55 147 0 0,-34 36-1 0 0,48-46 8 0 0,1 0 0 0 0,-1 1-1 0 0,1 0 1 0 0,1-1 0 0 0,-1 1-1 0 0,1 1 1 0 0,0-1 0 0 0,0 0 0 0 0,1 1-1 0 0,0 0 1 0 0,-3 12 0 0 0,5-16-6 0 0,0-1 1 0 0,0 1-1 0 0,0-1 1 0 0,0 0 0 0 0,0 1-1 0 0,1-1 1 0 0,-1 0 0 0 0,1 1-1 0 0,-1-1 1 0 0,1 0-1 0 0,0 0 1 0 0,0 1 0 0 0,0-1-1 0 0,0 0 1 0 0,0 0 0 0 0,1 0-1 0 0,-1 0 1 0 0,1 0 0 0 0,-1 0-1 0 0,1-1 1 0 0,-1 1-1 0 0,1 0 1 0 0,0-1 0 0 0,0 0-1 0 0,0 1 1 0 0,0-1 0 0 0,0 0-1 0 0,0 0 1 0 0,1 0 0 0 0,-1 0-1 0 0,0 0 1 0 0,0 0-1 0 0,3 0 1 0 0,7 1 91 0 0,0 1 0 0 0,0-2 1 0 0,0 0-1 0 0,0 0 0 0 0,14-2 0 0 0,137-5 632 0 0,-117 5-965 0 0,51-7 0 0 0,-95 8-89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82 14599 0 0,'48'-81'3472'0'0,"-166"302"-1768"0"0,35-82-1257 0 0,-145 259 482 0 0,103-178-845 0 0,52-93-209 0 0,63-111-50 0 0,1 1 0 0 0,-7 20-1 0 0,8-6-2391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90 8751 0 0,'0'0'399'0'0,"4"-8"138"0"0,4-8 1319 0 0,-7 13-1164 0 0,1 1-1 0 0,-1-1 0 0 0,0 0 0 0 0,0 0 1 0 0,-1 0-1 0 0,1 0 0 0 0,0 0 1 0 0,-1 0-1 0 0,0 0 0 0 0,0 0 1 0 0,0 0-1 0 0,0-4 0 0 0,0-3-590 0 0,-2 9-69 0 0,1 0 0 0 0,0-1 0 0 0,-1 1 0 0 0,1 0 0 0 0,-1 0 0 0 0,1 0 0 0 0,-1 0 0 0 0,0 0 0 0 0,-3-1 0 0 0,2 2-36 0 0,-1-1 0 0 0,1 1 0 0 0,-1-1-1 0 0,0 1 1 0 0,1 0 0 0 0,-1 0 0 0 0,0 1-1 0 0,1-1 1 0 0,-1 1 0 0 0,1 0 0 0 0,-1 0 0 0 0,1 0-1 0 0,-4 2 1 0 0,-9 3-90 0 0,-20 13 0 0 0,30-16 76 0 0,-40 26-118 0 0,1 2-1 0 0,-75 69 1 0 0,39-31 122 0 0,69-59 15 0 0,1-2 1 0 0,1 1-1 0 0,0 0 1 0 0,0 0 0 0 0,0 1-1 0 0,-9 14 1 0 0,18-22 51 0 0,17 10 150 0 0,-12-10-160 0 0,1-1 1 0 0,-1 1-1 0 0,1-1 0 0 0,0 0 1 0 0,-1 0-1 0 0,1 0 0 0 0,0-1 1 0 0,-1 0-1 0 0,1 0 0 0 0,0 0 1 0 0,0 0-1 0 0,-1-1 0 0 0,7-1 1 0 0,5-2 48 0 0,0 0 1 0 0,23-10 0 0 0,4-5-233 0 0,69-40 0 0 0,-103 54 130 0 0,0 3-49 0 0,2 1-16 0 0,-2 2 49 0 0,-6 0-17 0 0,-1 0 12 0 0,-1 0 1 0 0,1 1-1 0 0,0-1 1 0 0,-1 1-1 0 0,1-1 1 0 0,-1 1-1 0 0,1-1 0 0 0,-1 1 1 0 0,0 0-1 0 0,0 0 1 0 0,0 0-1 0 0,0-1 1 0 0,0 1-1 0 0,0 0 1 0 0,0 0-1 0 0,-1 1 0 0 0,1-1 1 0 0,-1 0-1 0 0,0 0 1 0 0,1 0-1 0 0,-1 0 1 0 0,0 0-1 0 0,0 0 1 0 0,0 1-1 0 0,0-1 0 0 0,-1 2 1 0 0,0 3-417 0 0,1-5 34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 14223 0 0,'1'-1'654'0'0,"25"-35"364"0"0,-25 34-358 0 0,-1 2-579 0 0,0 0-1 0 0,0 0 0 0 0,0 0 1 0 0,0 0-1 0 0,0-1 0 0 0,0 1 1 0 0,0 0-1 0 0,0 0 0 0 0,0 0 1 0 0,0 0-1 0 0,0-1 0 0 0,0 1 1 0 0,0 0-1 0 0,0 0 0 0 0,0 0 1 0 0,0 0-1 0 0,0-1 0 0 0,0 1 1 0 0,-1 0-1 0 0,1 0 0 0 0,0 0 0 0 0,0 0 1 0 0,0 0-1 0 0,0-1 0 0 0,0 1 1 0 0,0 0-1 0 0,-1 0 0 0 0,1 0 1 0 0,0 0-1 0 0,0 0 0 0 0,0 0 1 0 0,0 0-1 0 0,-1 0 0 0 0,1 0 1 0 0,0 0-1 0 0,0 0 0 0 0,0 0 1 0 0,0 0-1 0 0,-1 0 0 0 0,1 0 1 0 0,-10 3 631 0 0,-11 12-660 0 0,-7 8 104 0 0,1 2 1 0 0,1 1 0 0 0,-44 57-1 0 0,64-73-156 0 0,3 1 0 0 0,8-2 0 0 0,-2-7 0 0 0,0 1 0 0 0,1-1 0 0 0,-1 1 0 0 0,1-1 0 0 0,-1 0 0 0 0,1-1 0 0 0,0 1 0 0 0,5 1 0 0 0,36 8 0 0 0,-29-7 0 0 0,-9-3 3 0 0,6 2-1 0 0,-1 0 1 0 0,23 9-1 0 0,-31-10 32 0 0,0 0 0 0 0,0 0 0 0 0,0 1 0 0 0,0 0-1 0 0,-1-1 1 0 0,1 1 0 0 0,-1 0 0 0 0,0 0 0 0 0,0 1 0 0 0,0-1-1 0 0,5 8 1 0 0,-7-8-21 0 0,1-1 0 0 0,0 1 0 0 0,-1 0 0 0 0,1 0 0 0 0,-1 0 0 0 0,0 0 0 0 0,0 0 0 0 0,0 0 0 0 0,0 0 0 0 0,-1 0 0 0 0,1 1 0 0 0,-1-1 0 0 0,0 0 0 0 0,1 0 0 0 0,-2 1 0 0 0,1-1 0 0 0,0 0-1 0 0,-1 0 1 0 0,1 0 0 0 0,-1 0 0 0 0,0 1 0 0 0,0-1 0 0 0,0 0 0 0 0,-3 5 0 0 0,-1 1 6 0 0,-1 1 0 0 0,0-1-1 0 0,0-1 1 0 0,0 1 0 0 0,-1-1-1 0 0,0 0 1 0 0,-17 13 0 0 0,11-10-8 0 0,-1-1 0 0 0,-1 0-1 0 0,0-1 1 0 0,-17 8 0 0 0,20-11-62 0 0,0-1-1 0 0,-19 4 1 0 0,26-8-42 0 0,0 1 1 0 0,0-2-1 0 0,0 1 1 0 0,0-1-1 0 0,0 0 0 0 0,0 0 1 0 0,0 0-1 0 0,0 0 1 0 0,-8-3-1 0 0,12 3 15 0 0,-1 0-1 0 0,1-1 1 0 0,0 0-1 0 0,-1 1 1 0 0,1-1-1 0 0,0 0 1 0 0,0 0 0 0 0,-1 0-1 0 0,1 1 1 0 0,0-1-1 0 0,0 0 1 0 0,0-1-1 0 0,0 1 1 0 0,0 0-1 0 0,0 0 1 0 0,0-2-1 0 0,0 2-309 0 0,1 0-1 0 0,-1 0 1 0 0,1 0-1 0 0,0 0 1 0 0,-1 0-1 0 0,1 0 1 0 0,0 0-1 0 0,0 0 1 0 0,0 0-1 0 0,0 0 1 0 0,0 0-1 0 0,0 0 1 0 0,0 0-1 0 0,0-2 1 0 0,5-9-5627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518 103 7831 0 0,'32'-73'819'0'0,"-16"43"12078"0"0,-26 38-12280 0 0,-43 47-596 0 0,19-18 5 0 0,-60 49-1 0 0,77-73-16 0 0,11-10-8 0 0,0 2-1 0 0,0-1 0 0 0,0 1 0 0 0,1 0 0 0 0,0 0 1 0 0,0 1-1 0 0,0-1 0 0 0,-4 8 0 0 0,-6 9 2 0 0,12-18-22 0 0,0 0 1 0 0,0 1 0 0 0,0-1 0 0 0,0 1 0 0 0,1 0 0 0 0,0 0-1 0 0,-3 7 1 0 0,5-11-61 0 0,1 1 28 0 0,0 0-1 0 0,1 0 1 0 0,-1 0-1 0 0,0 0 1 0 0,1 0-1 0 0,0 0 1 0 0,-1 0-1 0 0,1-1 1 0 0,0 1-1 0 0,3 1 1 0 0,9 6-184 0 0,1-1 1 0 0,-1 0 0 0 0,19 5-1 0 0,-22-9 258 0 0,1 1 0 0 0,-1 0 0 0 0,0 0 0 0 0,-1 1 0 0 0,1 1-1 0 0,-1-1 1 0 0,13 13 0 0 0,-19-15 49 0 0,-1 1 0 0 0,1-1-1 0 0,-1 1 1 0 0,0-1 0 0 0,0 1-1 0 0,-1 0 1 0 0,1 0 0 0 0,-1 0-1 0 0,0 0 1 0 0,0 1 0 0 0,-1-1-1 0 0,0 1 1 0 0,0-1 0 0 0,0 1 0 0 0,-1-1-1 0 0,1 1 1 0 0,-1-1 0 0 0,-1 1-1 0 0,1 0 1 0 0,-1-1 0 0 0,0 1-1 0 0,0-1 1 0 0,0 0 0 0 0,-4 8-1 0 0,2-3-22 0 0,-1-1 1 0 0,-1 0-1 0 0,1 0 0 0 0,-1 0 0 0 0,-1-1 0 0 0,0 0 0 0 0,0 0 0 0 0,0 0 0 0 0,-1-1 0 0 0,0 0 0 0 0,-1 0 0 0 0,-16 11 0 0 0,11-10-18 0 0,-2-1 0 0 0,1 0 0 0 0,-1-1 1 0 0,-24 7-1 0 0,-65 9 79 0 0,77-17-86 0 0,10-1-43 0 0,0-1 0 0 0,-1-1 0 0 0,1-1 1 0 0,-1-1-1 0 0,-33-3 0 0 0,34-2-873 0 0,3-2-306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252 294 5983 0 0,'0'0'274'0'0,"-8"3"6512"0"0,8-2-6656 0 0,0 0 0 0 0,0 1 0 0 0,0-1-1 0 0,0 0 1 0 0,0 0 0 0 0,0 0 0 0 0,1 0 0 0 0,-1 0-1 0 0,0 0 1 0 0,1 0 0 0 0,-1 0 0 0 0,1 0 0 0 0,0 0-1 0 0,-1 0 1 0 0,1 0 0 0 0,0 0 0 0 0,-1 0 0 0 0,1 0-1 0 0,1 0 1 0 0,0 1-4 0 0,0-1 1 0 0,0 0-1 0 0,0 0 0 0 0,0 0 1 0 0,0 0-1 0 0,0-1 0 0 0,0 1 1 0 0,0-1-1 0 0,4 1 0 0 0,3 0 170 0 0,1-1 0 0 0,0 0 0 0 0,15-2-1 0 0,-19 2 3 0 0,179-35 1482 0 0,-119 20-1732 0 0,26-10 34 0 0,-81 21-76 0 0,-1 0 0 0 0,1-1 0 0 0,-1 0 0 0 0,-1-1 0 0 0,1 0 0 0 0,13-11 0 0 0,-20 15-26 0 0,0-1-1 0 0,-1 0 1 0 0,1 0-1 0 0,-1 0 1 0 0,0 0-1 0 0,0 0 1 0 0,0 0-1 0 0,0-1 1 0 0,0 1-1 0 0,0-1 1 0 0,-1 1-1 0 0,0-1 1 0 0,0 0-1 0 0,0 1 1 0 0,0-1-1 0 0,-1 0 1 0 0,1 0-1 0 0,-1 0 1 0 0,0-6 0 0 0,-1 6-36 0 0,1-1 0 0 0,-1 0 1 0 0,0 1-1 0 0,-1-1 0 0 0,1 1 1 0 0,-1-1-1 0 0,0 1 0 0 0,0 0 1 0 0,0 0-1 0 0,-1 0 0 0 0,1 0 1 0 0,-1 0-1 0 0,0 0 1 0 0,0 0-1 0 0,-5-4 0 0 0,0 2-61 0 0,0-1-1 0 0,0 2 0 0 0,-1-1 1 0 0,1 1-1 0 0,-1 1 1 0 0,0-1-1 0 0,0 1 0 0 0,-1 1 1 0 0,1 0-1 0 0,-1 0 0 0 0,0 1 1 0 0,-14-1-1 0 0,12 2-20 0 0,-1 0-1 0 0,1 1 0 0 0,0 1 0 0 0,0 0 1 0 0,0 1-1 0 0,0 0 0 0 0,0 1 1 0 0,0 0-1 0 0,-21 10 0 0 0,2 2 282 0 0,2 1 0 0 0,0 2 0 0 0,-33 26 0 0 0,-74 71 626 0 0,117-99-726 0 0,-15 16 277 0 0,-53 63 0 0 0,78-84-216 0 0,1 0 0 0 0,0 1-1 0 0,-8 16 1 0 0,13-22-33 0 0,0 0 1 0 0,1 0-1 0 0,0 1 0 0 0,0-1 0 0 0,0 1 0 0 0,1-1 1 0 0,0 1-1 0 0,-1 8 0 0 0,2-10-16 0 0,1-1-1 0 0,-1 1 1 0 0,1-1-1 0 0,0 0 1 0 0,0 1-1 0 0,0-1 1 0 0,0 0-1 0 0,1 0 1 0 0,0 0-1 0 0,-1 0 1 0 0,2 0 0 0 0,4 7-1 0 0,-3-6 21 0 0,1 1 0 0 0,0-1 0 0 0,1 0 1 0 0,-1 0-1 0 0,1-1 0 0 0,0 0 0 0 0,7 5 0 0 0,5 0 108 0 0,0-1 0 0 0,0 0 0 0 0,1-2-1 0 0,35 9 1 0 0,-18-9-39 0 0,0-2 0 0 0,1-2-1 0 0,38-1 1 0 0,39 2-262 0 0,-76-2-1521 0 0,-13-4-4831 0 0,-13 0 522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0,'0'0'5547'0'0,"1"2"-4024"0"0,171 269 5490 0 0,-69-83-6114 0 0,-48-82-797 0 0,-50-99-129 0 0,-1 1 1 0 0,-1 0-1 0 0,1 0 0 0 0,-1 0 0 0 0,0 0 0 0 0,-1 0 1 0 0,0 1-1 0 0,0-1 0 0 0,0 11 0 0 0,-2-18-198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 11519 0 0,'-6'-1'158'0'0,"0"1"-1"0"0,1-1 0 0 0,-1 1 0 0 0,0 1 1 0 0,0-1-1 0 0,0 1 0 0 0,1 0 1 0 0,-1 0-1 0 0,0 1 0 0 0,1 0 0 0 0,-1 0 1 0 0,1 0-1 0 0,0 0 0 0 0,0 1 0 0 0,0 0 1 0 0,0 0-1 0 0,0 0 0 0 0,-5 6 1 0 0,-8 6 432 0 0,1 1 1 0 0,0 1-1 0 0,-15 21 1 0 0,-180 257 1881 0 0,121-160-2017 0 0,-20 26-910 0 0,110-159-696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33 5983 0 0,'0'-2'464'0'0,"0"1"-231"0"0,0 0-1 0 0,0 0 0 0 0,0 0 1 0 0,0 0-1 0 0,0 0 0 0 0,0 0 1 0 0,-1 0-1 0 0,1 0 0 0 0,0 0 1 0 0,0 0-1 0 0,-1 0 0 0 0,1 0 1 0 0,-1 0-1 0 0,1 0 0 0 0,-1 0 1 0 0,1 1-1 0 0,-1-1 0 0 0,1 0 0 0 0,-1 0 1 0 0,0 0-1 0 0,0 0 0 0 0,-6-8 6101 0 0,4 9-6174 0 0,-1 1 0 0 0,0 0-1 0 0,1-1 1 0 0,-1 2 0 0 0,1-1-1 0 0,-1 0 1 0 0,1 1-1 0 0,-1-1 1 0 0,1 1 0 0 0,0 0-1 0 0,0 0 1 0 0,0 1 0 0 0,0-1-1 0 0,0 1 1 0 0,1-1 0 0 0,-4 4-1 0 0,-4 6-45 0 0,1 0-1 0 0,-13 19 1 0 0,-31 67 290 0 0,41-74-389 0 0,2 1 0 0 0,1 0 0 0 0,1 0 0 0 0,-6 34 0 0 0,15-45-870 0 0,0-5-5562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148 196 9215 0 0,'0'0'831'0'0,"1"1"-686"0"0,9 7 1097 0 0,-2 0 395 0 0,2-1 0 0 0,-1 0 0 0 0,13 7 0 0 0,-18-12-1485 0 0,0 0-1 0 0,0-1 1 0 0,0 1-1 0 0,0-1 1 0 0,1 0-1 0 0,-1 0 1 0 0,0 0-1 0 0,1-1 1 0 0,-1 1 0 0 0,1-1-1 0 0,-1 0 1 0 0,7-1-1 0 0,14-4 204 0 0,0-2 0 0 0,0 0 1 0 0,41-19-1 0 0,-39 14-216 0 0,-21 10-120 0 0,104-46 238 0 0,-91 39-338 0 0,0-2-1 0 0,-1 0 1 0 0,25-20 0 0 0,-39 28-12 0 0,-1 0 0 0 0,1 0 0 0 0,-1-1 0 0 0,0 1 0 0 0,0-1 0 0 0,-1 1 0 0 0,1-1 0 0 0,2-5 0 0 0,-4 8 37 0 0,-1 0 1 0 0,0 0-1 0 0,1-1 1 0 0,-1 1 0 0 0,0 0-1 0 0,0 0 1 0 0,0 0-1 0 0,0 0 1 0 0,0 0-1 0 0,0 0 1 0 0,0 0 0 0 0,0 0-1 0 0,0 0 1 0 0,0 0-1 0 0,-1-1 1 0 0,1 1-1 0 0,0 0 1 0 0,-1 0 0 0 0,1 0-1 0 0,-1 0 1 0 0,1 0-1 0 0,-1 0 1 0 0,1 1 0 0 0,-1-1-1 0 0,0 0 1 0 0,1 0-1 0 0,-1 0 1 0 0,0 1-1 0 0,0-1 1 0 0,0 0 0 0 0,0 0-1 0 0,1 1 1 0 0,-1-1-1 0 0,0 1 1 0 0,0-1-1 0 0,0 1 1 0 0,0 0 0 0 0,-3-1-1 0 0,-3-2-108 0 0,-1 1-1 0 0,1 0 0 0 0,-1 0 1 0 0,0 1-1 0 0,0 0 1 0 0,0 1-1 0 0,0-1 1 0 0,0 2-1 0 0,0-1 0 0 0,-13 3 1 0 0,-10 3-117 0 0,-39 13 0 0 0,64-17 240 0 0,-40 14 159 0 0,1 2 1 0 0,1 2-1 0 0,0 2 1 0 0,-63 44-1 0 0,88-53 23 0 0,0 1-1 0 0,1 0 1 0 0,-28 33 0 0 0,37-38 2 0 0,1 1 1 0 0,1 0 0 0 0,-1 0-1 0 0,2 1 1 0 0,0 0 0 0 0,0 1 0 0 0,1-1-1 0 0,-6 20 1 0 0,9-25-71 0 0,1 0 0 0 0,1 0 0 0 0,-1-1 0 0 0,1 1 0 0 0,0 0 0 0 0,0 0 1 0 0,1 0-1 0 0,0 0 0 0 0,0 0 0 0 0,0 0 0 0 0,1-1 0 0 0,-1 1 0 0 0,1 0 0 0 0,1-1 0 0 0,-1 0 0 0 0,1 1 0 0 0,0-1 1 0 0,0 0-1 0 0,1 0 0 0 0,-1-1 0 0 0,1 1 0 0 0,0-1 0 0 0,0 0 0 0 0,1 0 0 0 0,-1 0 0 0 0,1 0 0 0 0,0-1 0 0 0,0 0 0 0 0,0 0 1 0 0,0 0-1 0 0,1-1 0 0 0,7 3 0 0 0,1-2-317 0 0,1-1-1 0 0,-1-1 1 0 0,1 0 0 0 0,-1-1 0 0 0,23-3 0 0 0,-9 0-1330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1 703 16583 0 0,'0'0'2556'0'0,"2"-1"-1717"0"0,2 0-578 0 0,0-1 0 0 0,1 0 0 0 0,-1 0 0 0 0,0-1 0 0 0,-1 1 0 0 0,1-1 0 0 0,0 0 0 0 0,-1 0-1 0 0,1 0 1 0 0,-1-1 0 0 0,5-5 0 0 0,4-8 421 0 0,14-23-1 0 0,-17 25-339 0 0,8-14 114 0 0,-2-1-1 0 0,23-61 1 0 0,9-66-172 0 0,-27 87-175 0 0,-13 47-233 0 0,0 1 0 0 0,2 0 0 0 0,17-31 0 0 0,-22 45-89 0 0,0 1 0 0 0,1-1 0 0 0,1 1 1 0 0,-1 0-1 0 0,1 0 0 0 0,1 1 0 0 0,-1-1 0 0 0,1 1 0 0 0,0 1 1 0 0,0-1-1 0 0,0 1 0 0 0,11-4 0 0 0,-15 7 84 0 0,0 1 0 0 0,1 0 0 0 0,-1 0 0 0 0,1 0 0 0 0,-1 1 0 0 0,1-1 0 0 0,0 1 0 0 0,-1 0 0 0 0,1 0 0 0 0,-1 0 0 0 0,1 0 0 0 0,0 1 0 0 0,-1-1 0 0 0,1 1 0 0 0,-1 0-1 0 0,1 0 1 0 0,-1 1 0 0 0,5 1 0 0 0,4 4-496 0 0,0 0-1 0 0,0 1 0 0 0,15 13 1 0 0,0 0-1475 0 0,-6-7 426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184 182 2303 0 0,'1'-1'102'0'0,"13"-9"376"0"0,0 0 1 0 0,21-21 0 0 0,13-11 4754 0 0,-18 21-3182 0 0,1 1-1 0 0,45-21 1 0 0,-72 40-2764 0 0,11-4 7953 0 0,-20 11-6469 0 0,-24 21-316 0 0,-51 35 0 0 0,27-23-355 0 0,0 1-64 0 0,9-7 22 0 0,-67 64 1 0 0,100-86-59 0 0,0 1 0 0 0,1 0 0 0 0,1 1 0 0 0,-11 18 0 0 0,18-27 0 0 0,0 0 0 0 0,0-1 0 0 0,0 1 0 0 0,1 0 0 0 0,-1 0 0 0 0,1 0 0 0 0,0 0 0 0 0,0 0 0 0 0,1 0 0 0 0,-1 0 0 0 0,1 0 0 0 0,0 0 0 0 0,0 0 0 0 0,0 1 0 0 0,1-1 0 0 0,-1 0 0 0 0,1 0 0 0 0,0 0 0 0 0,0 0 0 0 0,1 0 0 0 0,2 6 0 0 0,-2-7 2 0 0,1 1-1 0 0,0-1 1 0 0,0 0 0 0 0,0 1 0 0 0,0-1-1 0 0,0-1 1 0 0,0 1 0 0 0,1 0-1 0 0,0-1 1 0 0,-1 0 0 0 0,1 0-1 0 0,0 0 1 0 0,0 0 0 0 0,7 2-1 0 0,6 0 11 0 0,1 1 0 0 0,21 1-1 0 0,-17-2-7 0 0,-6-2-2007 0 0,0 1 0 0 0,0-2-1 0 0,31-1 1 0 0,-26-3-4784 0 0</inkml:trace>
  <inkml:trace contextRef="#ctx0" brushRef="#br0" timeOffset="1">717 221 12439 0 0,'41'-41'849'0'0,"-29"30"1089"0"0,1-1 6608 0 0,-12 25-8203 0 0,-1-6-339 0 0,0 1 1 0 0,-1-1-1 0 0,1 1 1 0 0,-2-1-1 0 0,1 1 0 0 0,-6 13 1 0 0,-21 44-10 0 0,12-30 7 0 0,-50 107 103 0 0,41-90-82 0 0,23-48-37 0 0,0 0-46 0 0,0-1 0 0 0,1 0 0 0 0,-1 0-1 0 0,1 1 1 0 0,0-1 0 0 0,0 1 0 0 0,0-1 0 0 0,0 1 0 0 0,1-1-1 0 0,0 1 1 0 0,-1 6 0 0 0,13-11-1600 0 0,3-3 128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11519 0 0,'0'0'8580'0'0,"-1"1"-7756"0"0,-63 29 609 0 0,25-13-941 0 0,-51 32-1 0 0,73-39-472 0 0,13-8-19 0 0,1 0 0 0 0,-1 0 0 0 0,0 0 0 0 0,1 1 0 0 0,-1 0 1 0 0,1-1-1 0 0,0 1 0 0 0,0 0 0 0 0,0 0 0 0 0,1 0 0 0 0,-1 1 0 0 0,-3 6 0 0 0,-4 6-34 0 0,9-14 23 0 0,0-1 0 0 0,0 1 0 0 0,0 0 0 0 0,0 0 0 0 0,0-1 1 0 0,0 1-1 0 0,0 0 0 0 0,1 0 0 0 0,-1 0 0 0 0,0 0 0 0 0,1 0 0 0 0,0 0 0 0 0,0 0 0 0 0,-1 0 0 0 0,1 0 1 0 0,0 0-1 0 0,1 0 0 0 0,-1 3 0 0 0,2 0-46 0 0,-1 0 1 0 0,1-1-1 0 0,0 1 1 0 0,0-1-1 0 0,0 0 1 0 0,0 0-1 0 0,1 0 0 0 0,0 0 1 0 0,0 0-1 0 0,0 0 1 0 0,0-1-1 0 0,1 1 1 0 0,5 3-1 0 0,7 6-189 0 0,35 19 1 0 0,-15-10 161 0 0,-20-11 84 0 0,0 0-1 0 0,0 2 0 0 0,-1 0 1 0 0,-1 0-1 0 0,0 1 1 0 0,14 20-1 0 0,-25-30 38 0 0,-1 0 0 0 0,0 0 0 0 0,0 0 0 0 0,0 0 0 0 0,0 0 0 0 0,-1 1 0 0 0,1-1 0 0 0,-1 0 0 0 0,0 1 0 0 0,-1-1 0 0 0,1 9 0 0 0,-1-10 14 0 0,0 0 0 0 0,-1 0 1 0 0,1 0-1 0 0,-1 0 0 0 0,1-1 0 0 0,-1 1 0 0 0,0 0 0 0 0,0 0 0 0 0,-1-1 0 0 0,1 1 0 0 0,0-1 0 0 0,-1 1 0 0 0,1-1 0 0 0,-1 0 0 0 0,0 1 0 0 0,0-1 0 0 0,0 0 0 0 0,0 0 0 0 0,-3 2 0 0 0,-10 6 260 0 0,1-1 0 0 0,-1-1-1 0 0,0 0 1 0 0,-24 8-1 0 0,-69 17 297 0 0,94-29-551 0 0,-115 31-217 0 0,85-25-141 0 0,40-9 123 0 0,0-1 0 0 0,1 0-1 0 0,-1 1 1 0 0,0-2-1 0 0,0 1 1 0 0,0 0-1 0 0,0-1 1 0 0,0 1 0 0 0,-4-3-1 0 0,-1-3-1328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06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337 143 14279 0 0,'0'0'1103'0'0,"-2"9"-678"0"0,0 1 139 0 0,0 1-1 0 0,1 0 1 0 0,0 0-1 0 0,1 0 0 0 0,0-1 1 0 0,2 14-1 0 0,-1-22-496 0 0,-1-1-1 0 0,1 1 1 0 0,-1-1 0 0 0,1 1-1 0 0,0-1 1 0 0,0 0-1 0 0,0 1 1 0 0,0-1 0 0 0,0 0-1 0 0,0 0 1 0 0,0 0-1 0 0,0 0 1 0 0,0 0 0 0 0,0 0-1 0 0,1 0 1 0 0,1 2-1 0 0,22 8 668 0 0,-11-8-430 0 0,0 0 0 0 0,0 0 0 0 0,0-2 0 0 0,1 0 1 0 0,23-1-1 0 0,-12-2-9 0 0,0-1 0 0 0,31-9 0 0 0,-48 10-272 0 0,0-1 0 0 0,0 0-1 0 0,0-1 1 0 0,-1 0 0 0 0,0-1-1 0 0,1 0 1 0 0,-1 0 0 0 0,-1 0-1 0 0,1-1 1 0 0,-1-1 0 0 0,0 1 0 0 0,0-1-1 0 0,-1 0 1 0 0,10-14 0 0 0,-11 14-86 0 0,-1-1 0 0 0,1 0 0 0 0,-1 0 1 0 0,0 0-1 0 0,-1 0 0 0 0,0-1 0 0 0,0 0 0 0 0,-1 1 1 0 0,0-1-1 0 0,-1 0 0 0 0,0 0 0 0 0,0 0 0 0 0,-1 0 1 0 0,0 0-1 0 0,-2-14 0 0 0,2 22 14 0 0,0 0 0 0 0,-1-1-1 0 0,1 1 1 0 0,0 0 0 0 0,-1 0 0 0 0,1-1-1 0 0,-1 1 1 0 0,1 0 0 0 0,-1 0 0 0 0,0 0-1 0 0,1 0 1 0 0,-1-1 0 0 0,0 1 0 0 0,0 0-1 0 0,0 0 1 0 0,0 0 0 0 0,0 1 0 0 0,0-1-1 0 0,0 0 1 0 0,0 0 0 0 0,-2-1 0 0 0,1 2-4 0 0,-1-1 1 0 0,1 0 0 0 0,0 1 0 0 0,-1 0 0 0 0,1-1-1 0 0,0 1 1 0 0,0 0 0 0 0,-1 0 0 0 0,1 0-1 0 0,0 1 1 0 0,-5 0 0 0 0,-4 2-86 0 0,-1 1 1 0 0,1 0-1 0 0,-20 11 0 0 0,26-13 97 0 0,-24 15-111 0 0,0 1 0 0 0,-48 41 0 0 0,42-31 121 0 0,-66 57 342 0 0,-141 156 1 0 0,230-229-296 0 0,-48 56-25 0 0,53-58 53 0 0,-1 0-1 0 0,1 1 1 0 0,1-1-1 0 0,-10 24 1 0 0,15-31-13 0 0,-1 0 1 0 0,2 0 0 0 0,-1 0-1 0 0,0 0 1 0 0,1 1-1 0 0,-1-1 1 0 0,1 0-1 0 0,0 0 1 0 0,0 0-1 0 0,0 0 1 0 0,0 0 0 0 0,1 0-1 0 0,0 1 1 0 0,-1-1-1 0 0,1 0 1 0 0,0 0-1 0 0,0 0 1 0 0,0-1-1 0 0,1 1 1 0 0,1 3 0 0 0,0-2 71 0 0,0 0 0 0 0,0 0 0 0 0,1-1 0 0 0,-1 1 1 0 0,1-1-1 0 0,0 0 0 0 0,0 0 0 0 0,0 0 1 0 0,1-1-1 0 0,-1 1 0 0 0,9 2 0 0 0,19 8 314 0 0,0-1 0 0 0,1-2 1 0 0,0-1-1 0 0,0-2 0 0 0,1-2 0 0 0,59 4 0 0 0,-25-10 424 0 0,-1-3 1 0 0,117-21-1 0 0,-168 22-742 0 0,-2 0-12 0 0,27-9 0 0 0,-39 12-604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1334 98 3679 0 0,'1'0'284'0'0,"9"-8"509"0"0,0 0-1 0 0,-1 0 0 0 0,13-15 0 0 0,-5 5 3867 0 0,-16 9-2755 0 0,-1 8-1820 0 0,-1-1 0 0 0,0 1 0 0 0,1-1-1 0 0,-1 1 1 0 0,0 0 0 0 0,0 0 0 0 0,0-1 0 0 0,0 1-1 0 0,0 0 1 0 0,0 0 0 0 0,0 0 0 0 0,0 0 0 0 0,-1 0-1 0 0,1 0 1 0 0,0 0 0 0 0,0 1 0 0 0,-1-1 0 0 0,1 0-1 0 0,-1 1 1 0 0,1-1 0 0 0,-1 1 0 0 0,1-1-1 0 0,-1 1 1 0 0,1 0 0 0 0,-1 0 0 0 0,1 0 0 0 0,-1-1-1 0 0,1 1 1 0 0,-1 1 0 0 0,1-1 0 0 0,-4 1 0 0 0,-2 0-41 0 0,0 2 1 0 0,0-1-1 0 0,0 1 0 0 0,0 0 1 0 0,1 0-1 0 0,-1 1 1 0 0,-10 8-1 0 0,2-3 7 0 0,-29 22 11 0 0,1 2 0 0 0,2 2 0 0 0,-42 44 0 0 0,-25 23-8 0 0,-48 22-54 0 0,25-20 13 0 0,-118 94 41 0 0,211-168-42 0 0,-229 149 103 0 0,243-164-111 0 0,9-6-5 0 0,0 2-1 0 0,0-1 0 0 0,1 2 1 0 0,-22 22-1 0 0,36-33-5 0 0,-1-1 0 0 0,1 1 1 0 0,0 0-1 0 0,0-1 0 0 0,-1 1 0 0 0,1 0 1 0 0,0 0-1 0 0,0-1 0 0 0,0 1 0 0 0,0 0 1 0 0,-1 0-1 0 0,1 0 0 0 0,0-1 0 0 0,1 1 1 0 0,-1 0-1 0 0,0 0 0 0 0,0-1 0 0 0,0 1 0 0 0,0 0 1 0 0,1 0-1 0 0,-1 0 0 0 0,7 14-62 0 0,-3-11 60 0 0,-1 0 0 0 0,0 0 1 0 0,1 0-1 0 0,0 0 0 0 0,0 0 0 0 0,0-1 1 0 0,0 0-1 0 0,1 0 0 0 0,7 4 1 0 0,7 2-36 0 0,22 8 0 0 0,-25-11 38 0 0,94 36-19 0 0,139 33-1 0 0,-208-66 52 0 0,0-1 1 0 0,0-3-1 0 0,66 0 1 0 0,-77-5 7 0 0,-1-2-1 0 0,1-1 1 0 0,-1-2-1 0 0,0-1 1 0 0,52-17-1 0 0,125-60 395 0 0,-158 60-307 0 0,-1-2 1 0 0,51-35-1 0 0,-88 53-120 0 0,0-1 1 0 0,0-1-1 0 0,-1 1 0 0 0,0-2 0 0 0,0 1 0 0 0,8-13 1 0 0,-13 16-6 0 0,0-1 0 0 0,-1 1 0 0 0,1-1 0 0 0,-1 0 1 0 0,0 0-1 0 0,-1 0 0 0 0,0 0 0 0 0,0 0 1 0 0,0-1-1 0 0,-1 1 0 0 0,1-14 0 0 0,-2 15 5 0 0,-1 0 0 0 0,0 0 0 0 0,0 0 0 0 0,0 0 0 0 0,-1 0 0 0 0,0 0 0 0 0,0 1 0 0 0,-1-1 0 0 0,1 1 0 0 0,-1-1 0 0 0,-5-6 0 0 0,3 5 0 0 0,0 0 0 0 0,-1 0 0 0 0,0 1 0 0 0,0-1 0 0 0,-1 1 0 0 0,1 1 0 0 0,-10-6 0 0 0,12 9 0 0 0,0 0 0 0 0,0 0 0 0 0,0 0 0 0 0,0 1 0 0 0,-1 0 0 0 0,1 0 0 0 0,0 0-1 0 0,-1 1 1 0 0,-8-1 0 0 0,-41 4 12 0 0,41-1-1 0 0,-1 1 1 0 0,1 0 0 0 0,0 1-1 0 0,-24 10 1 0 0,-48 29-17 0 0,-41 34 5 0 0,72-42 0 0 0,-109 51 0 0 0,144-78 4 0 0,-37 17-326 0 0,54-24 176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13039 0 0,'0'0'598'0'0,"-2"2"-10"0"0,-6 2-399 0 0,1 1 1 0 0,0 1-1 0 0,-1-1 1 0 0,1 1 0 0 0,1 1-1 0 0,0-1 1 0 0,-1 1-1 0 0,2 0 1 0 0,-10 15 0 0 0,10-14 90 0 0,-3 5 394 0 0,-12 24 0 0 0,18-32-599 0 0,1 1 0 0 0,-1-1 0 0 0,1 0 0 0 0,0 0 0 0 0,0 1-1 0 0,0-1 1 0 0,1 1 0 0 0,0 8 0 0 0,0 2-87 0 0,0-11-97 0 0,0-1 0 0 0,0 1 1 0 0,0 0-1 0 0,1 0 0 0 0,0 0 0 0 0,0 0 1 0 0,0-1-1 0 0,1 1 0 0 0,-1 0 0 0 0,1-1 1 0 0,4 8-1 0 0,-5-11-750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12439 0 0,'0'0'1808'0'0,"-1"2"-1293"0"0,-5 10-390 0 0,-1 1 0 0 0,2 0-1 0 0,0 0 1 0 0,1 0 0 0 0,0 0 0 0 0,0 1 0 0 0,2 0 0 0 0,0-1 0 0 0,0 1-1 0 0,2 28 1 0 0,1-24 5 0 0,1 0 0 0 0,1-1 0 0 0,8 29 0 0 0,-11-45-58 0 0,1 1 0 0 0,-1 0 0 0 0,1 0 0 0 0,0-1 0 0 0,-1 1-1 0 0,1 0 1 0 0,0-1 0 0 0,0 1 0 0 0,0-1 0 0 0,0 1 0 0 0,0-1 0 0 0,1 0-1 0 0,1 3 1 0 0,-2-4-23 0 0,0 0-1 0 0,0 0 1 0 0,0 0 0 0 0,0 1-1 0 0,0-1 1 0 0,0 0 0 0 0,1 0-1 0 0,-1 0 1 0 0,0-1-1 0 0,0 1 1 0 0,0 0 0 0 0,0 0-1 0 0,0 0 1 0 0,0-1-1 0 0,0 1 1 0 0,0-1 0 0 0,0 1-1 0 0,0-1 1 0 0,0 1-1 0 0,0-1 1 0 0,0 0 0 0 0,1-1-1 0 0,11-7 279 0 0,-1-2 0 0 0,0 1-1 0 0,0-2 1 0 0,17-22 0 0 0,16-15-221 0 0,-22 27-65 0 0,1 2 0 0 0,1 0 0 0 0,43-25-1 0 0,-53 36-286 0 0,1 1 0 0 0,0 1-1 0 0,0 0 1 0 0,1 2-1 0 0,0 0 1 0 0,0 0-1 0 0,0 2 1 0 0,19-2 0 0 0,-13 3-1268 0 0,3 0-70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 6911 0 0,'0'0'528'0'0,"0"2"-341"0"0,3 13 1063 0 0,0 0 0 0 0,1 0 1 0 0,0-1-1 0 0,2 1 0 0 0,12 25 0 0 0,-17-37-1135 0 0,1-1 0 0 0,-1 0-1 0 0,1 0 1 0 0,-1 0-1 0 0,1 0 1 0 0,0 0 0 0 0,0 0-1 0 0,0 0 1 0 0,0-1-1 0 0,0 1 1 0 0,0-1 0 0 0,0 1-1 0 0,1-1 1 0 0,-1 0 0 0 0,1 0-1 0 0,3 1 1 0 0,-2-1 6 0 0,0 0 0 0 0,0-1 1 0 0,0 1-1 0 0,0-1 0 0 0,0 0 1 0 0,0 0-1 0 0,0-1 0 0 0,0 1 0 0 0,7-3 1 0 0,-1 0 66 0 0,1 0 0 0 0,-1-1 0 0 0,0-1 0 0 0,-1 0 1 0 0,1 0-1 0 0,15-13 0 0 0,-14 10-134 0 0,-1 0 1 0 0,-1-1-1 0 0,0 0 0 0 0,0-1 1 0 0,-1 1-1 0 0,0-2 0 0 0,-1 1 1 0 0,10-19-1 0 0,-16 28-67 0 0,-1 0 0 0 0,1 0 0 0 0,-1 1 0 0 0,1-1 1 0 0,-1 0-1 0 0,0 0 0 0 0,0 0 0 0 0,1 0 0 0 0,-1 0 0 0 0,0 1 0 0 0,0-1 0 0 0,0 0 0 0 0,0 0 0 0 0,0 0 0 0 0,0 0 0 0 0,0 0 0 0 0,0 0 1 0 0,-1-1-1 0 0,1 2-11 0 0,0-1 0 0 0,-1 1 0 0 0,1 0 1 0 0,0-1-1 0 0,-1 1 0 0 0,1-1 0 0 0,-1 1 0 0 0,1 0 1 0 0,0-1-1 0 0,-1 1 0 0 0,1 0 0 0 0,-1 0 1 0 0,1-1-1 0 0,-1 1 0 0 0,1 0 0 0 0,-1 0 1 0 0,1 0-1 0 0,-1 0 0 0 0,1 0 0 0 0,-1-1 0 0 0,0 1 1 0 0,0 0-1 0 0,-2 0-49 0 0,0 1 0 0 0,-1-1 0 0 0,1 1 1 0 0,0-1-1 0 0,-1 1 0 0 0,1 0 0 0 0,0 0 0 0 0,-3 1 0 0 0,-5 4 5 0 0,1 0 0 0 0,0 0 0 0 0,0 1 0 0 0,1 0-1 0 0,0 1 1 0 0,-9 9 0 0 0,-46 56 143 0 0,64-73-75 0 0,-23 28 449 0 0,-34 57 0 0 0,49-70-354 0 0,1-1 0 0 0,0 1 1 0 0,1 1-1 0 0,0-1 0 0 0,1 1 1 0 0,-3 22-1 0 0,7-35-130 0 0,0 0-1 0 0,1 1 1 0 0,0-1 0 0 0,-1 0-1 0 0,1 1 1 0 0,0-1 0 0 0,1 0-1 0 0,-1 0 1 0 0,1 1 0 0 0,-1-1-1 0 0,1 0 1 0 0,0 0 0 0 0,0 0-1 0 0,1 0 1 0 0,-1 0 0 0 0,1 0-1 0 0,-1 0 1 0 0,1 0 0 0 0,0 0-1 0 0,0-1 1 0 0,0 1 0 0 0,0-1-1 0 0,1 1 1 0 0,-1-1 0 0 0,1 0-1 0 0,-1 0 1 0 0,1 0 0 0 0,0 0-1 0 0,4 1 1 0 0,15 5-1356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34 281 5983 0 0,'0'0'464'0'0,"-1"1"-305"0"0,-14 20 1820 0 0,-3 3 6747 0 0,23-37-7252 0 0,4-3-1081 0 0,1 0 0 0 0,0 0 0 0 0,1 1 0 0 0,1 1 0 0 0,22-22 0 0 0,-1 2-264 0 0,72-56 0 0 0,-91 80-138 0 0,-1 0 1 0 0,2 2-1 0 0,0-1 1 0 0,0 2-1 0 0,0 0 0 0 0,1 1 1 0 0,0 0-1 0 0,0 1 1 0 0,17-2-1 0 0,-29 6-1 0 0,0 1 0 0 0,0 0 0 0 0,0-1 0 0 0,1 2 0 0 0,-1-1 0 0 0,0 0 0 0 0,0 1 0 0 0,0 0 0 0 0,0 0 0 0 0,0 0 1 0 0,0 0-1 0 0,0 1 0 0 0,0-1 0 0 0,0 1 0 0 0,-1 0 0 0 0,1 0 0 0 0,-1 1 0 0 0,1-1 0 0 0,-1 1 0 0 0,0-1 0 0 0,0 1 0 0 0,0 0 0 0 0,4 6 0 0 0,3 5 13 0 0,-1 1 0 0 0,-1 0 0 0 0,0 0 0 0 0,8 26 0 0 0,6 10 123 0 0,-11-31-289 0 0,2 0 1 0 0,19 24-1 0 0,-12-18-5341 0 0,-11-12-1042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197 277 6911 0 0,'-8'10'685'0'0,"0"-1"-1"0"0,0 0 1 0 0,-1-1 0 0 0,-1 1-1 0 0,1-2 1 0 0,-20 13-1 0 0,-14 11 3211 0 0,30-22-2256 0 0,-27 16 0 0 0,20-13 631 0 0,23-24-1841 0 0,0 4-365 0 0,1 1-1 0 0,-1-1 1 0 0,1 1-1 0 0,1 0 1 0 0,-1 0-1 0 0,11-11 1 0 0,39-37-123 0 0,-26 29 73 0 0,-14 12-21 0 0,149-136-578 0 0,-144 135 525 0 0,1 1 0 0 0,0 1 0 0 0,0 1 0 0 0,1 1 0 0 0,1 1 0 0 0,0 1 0 0 0,30-9 0 0 0,-47 17 84 0 0,0-1 1 0 0,0 2-1 0 0,1-1 0 0 0,-1 0 0 0 0,0 1 0 0 0,0 0 1 0 0,0 0-1 0 0,1 1 0 0 0,8 1 0 0 0,-12-1-9 0 0,0 0 0 0 0,0-1 0 0 0,0 1 0 0 0,-1 0 0 0 0,1 0 0 0 0,0 0-1 0 0,-1 0 1 0 0,1 0 0 0 0,-1 0 0 0 0,1 0 0 0 0,-1 0 0 0 0,0 1 0 0 0,0-1 0 0 0,1 1 0 0 0,-1-1 0 0 0,0 1 0 0 0,0-1-1 0 0,0 1 1 0 0,0 0 0 0 0,-1-1 0 0 0,1 1 0 0 0,0 0 0 0 0,-1 0 0 0 0,1-1 0 0 0,-1 1 0 0 0,1 0 0 0 0,-1 0-1 0 0,0 0 1 0 0,0 0 0 0 0,0 2 0 0 0,-1 6 45 0 0,0 1 0 0 0,0-1 0 0 0,-1 1-1 0 0,0-1 1 0 0,-1 0 0 0 0,-5 11 0 0 0,-28 60 321 0 0,23-56-362 0 0,-33 57 77 0 0,-3 6-59 0 0,38-58-2323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1113 11687 0 0,'0'0'1060'0'0,"2"-1"-869"0"0,0-1-121 0 0,1 1 1 0 0,-1-1-1 0 0,1 0 0 0 0,-1 1 0 0 0,0-1 1 0 0,0-1-1 0 0,0 1 0 0 0,0 0 1 0 0,0 0-1 0 0,-1-1 0 0 0,3-2 1 0 0,13-33 1671 0 0,-4 9-1156 0 0,119-210 1205 0 0,-61 114-1438 0 0,15-24-94 0 0,36-66-128 0 0,-93 159-615 0 0,39-113 1 0 0,-67 165 385 0 0,0 1 1 0 0,0 0-1 0 0,0-1 1 0 0,-1 1 0 0 0,1-1-1 0 0,-1 1 1 0 0,0-1-1 0 0,0 1 1 0 0,-1-7 0 0 0,1 9 57 0 0,-1 0 0 0 0,1-1 1 0 0,-1 1-1 0 0,1 0 0 0 0,-1 0 1 0 0,0-1-1 0 0,1 1 0 0 0,-1 0 0 0 0,0 0 1 0 0,0 0-1 0 0,0 0 0 0 0,0 0 1 0 0,0 0-1 0 0,0 0 0 0 0,0 1 1 0 0,0-1-1 0 0,0 0 0 0 0,0 0 0 0 0,-1 1 1 0 0,1-1-1 0 0,0 1 0 0 0,0-1 1 0 0,-1 1-1 0 0,1 0 0 0 0,0-1 1 0 0,-1 1-1 0 0,-1 0 0 0 0,-1 0 35 0 0,1 0 0 0 0,-1 0 0 0 0,1 1-1 0 0,0-1 1 0 0,-1 1 0 0 0,1 0 0 0 0,-1 0-1 0 0,1 0 1 0 0,0 0 0 0 0,0 0 0 0 0,0 1-1 0 0,0 0 1 0 0,0-1 0 0 0,0 1 0 0 0,0 0-1 0 0,0 1 1 0 0,1-1 0 0 0,-1 0 0 0 0,1 1-1 0 0,-3 3 1 0 0,-6 7-17 0 0,1 0 0 0 0,-15 26 0 0 0,-1 13 106 0 0,-37 97 1 0 0,33-70-46 0 0,-90 190 36 0 0,-32 109-17 0 0,-7 12-63 0 0,-26-81 381 0 0,140-241-384 0 0,-103 121-1 0 0,124-165-344 0 0,-31 38-1149 0 0,54-61 1241 0 0,0-1 238 0 0,1 0 0 0 0,0 0 0 0 0,0 0 0 0 0,0 0 0 0 0,0 0 0 0 0,-1 0 0 0 0,1 1 0 0 0,0-1 0 0 0,0 0 0 0 0,0 0 0 0 0,0 0 0 0 0,0 0 0 0 0,-1 1 0 0 0,1-1 0 0 0,0 0 0 0 0,0 0 0 0 0,0 0 0 0 0,0 0 0 0 0,0 1 0 0 0,0-1 0 0 0,0 0 0 0 0,0 0 0 0 0,0 0 0 0 0,0 1-1 0 0,0-1 1 0 0,0 0 0 0 0,0 0 0 0 0,0 0 0 0 0,0 1 0 0 0,0-1 0 0 0,0 0 0 0 0,0 0 0 0 0,0 1 0 0 0,35-15-486 0 0,-12 0-26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82 296 1375 0 0,'-13'-3'1349'0'0,"-18"-7"-3928"0"0,12 4 5836 0 0,0 0 10994 0 0,31 1-13694 0 0,127-55 494 0 0,194-55-1 0 0,-236 87-1092 0 0,33-9 12 0 0,-43 18-5452 0 0,-45 12-868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65 4607 0 0,'11'-10'211'0'0,"16"-19"0"0"0,-4 4 9621 0 0,-25 26-9783 0 0,0-1 1 0 0,0 1-1 0 0,1 0 0 0 0,-1 0 1 0 0,1 0-1 0 0,-1 0 1 0 0,1 0-1 0 0,-1 0 1 0 0,1 0-1 0 0,-1 0 1 0 0,-1 3-1 0 0,1-2 14 0 0,-16 16 233 0 0,0 0 0 0 0,2 1 0 0 0,0 1 1 0 0,1 0-1 0 0,-11 23 0 0 0,17-28-154 0 0,2-1 0 0 0,0 2 0 0 0,1-1 0 0 0,0 1 0 0 0,2 0 0 0 0,-1 0 0 0 0,2 0 1 0 0,-2 26-1 0 0,4-36-255 0 0,1-1 1 0 0,0 0 0 0 0,1 0 0 0 0,-1 1 0 0 0,1-1-1 0 0,0 0 1 0 0,0 0 0 0 0,1 0 0 0 0,0 0 0 0 0,0 0-1 0 0,0 0 1 0 0,3 4 0 0 0,1 0-779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7367 0 0,'0'0'667'0'0,"0"3"-547"0"0,-1 7 815 0 0,0 1 1 0 0,1 0-1 0 0,0-1 0 0 0,1 1 1 0 0,1-1-1 0 0,-1 1 0 0 0,2-1 0 0 0,-1 1 1 0 0,1-1-1 0 0,8 16 0 0 0,-6-15-731 0 0,1 0 0 0 0,0-1 0 0 0,1 0 0 0 0,0 0 0 0 0,14 14 0 0 0,2-3-38 0 0,0-1 1 0 0,2-1-1 0 0,31 18 1 0 0,-10-6-76 0 0,-24-15-600 0 0,0 1 0 0 0,35 35-1 0 0,-56-50 229 0 0,1 0 1 0 0,0 0-1 0 0,-1 0 0 0 0,1 0 0 0 0,-1 0 0 0 0,0 1 0 0 0,1 2 1 0 0</inkml:trace>
  <inkml:trace contextRef="#ctx0" brushRef="#br0" timeOffset="1">514 3 10135 0 0,'-7'0'95'0'0,"0"0"0"0"0,1 0 0 0 0,-1 1 0 0 0,0 0-1 0 0,1 0 1 0 0,-1 1 0 0 0,1 0 0 0 0,-1 0 0 0 0,1 0 0 0 0,0 1-1 0 0,0 0 1 0 0,-6 4 0 0 0,-9 6 691 0 0,-35 30-1 0 0,-59 45 1753 0 0,-21 17-920 0 0,127-96-1466 0 0,-1 0-1 0 0,1 1 1 0 0,1 0-1 0 0,0 0 0 0 0,0 1 1 0 0,-8 16-1 0 0,9-15-1138 0 0,1 1-1 0 0,-8 28 1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17479 0 0,'0'0'796'0'0,"1"1"-12"0"0,5 6-737 0 0,0 1 0 0 0,-1-1 0 0 0,0 1 0 0 0,0 0 0 0 0,0 0 0 0 0,-1 1 0 0 0,-1-1 0 0 0,5 15 0 0 0,-2-4-14 0 0,-2-1 0 0 0,0 1 1 0 0,1 24-1 0 0,-4-31-3 0 0,-1 1-1 0 0,0-1 1 0 0,-1 1 0 0 0,-1-1-1 0 0,0 1 1 0 0,0-1 0 0 0,-1 0-1 0 0,-6 15 1 0 0,6-20-9 0 0,0 0 0 0 0,-1 0 0 0 0,1 0 0 0 0,-2 0 0 0 0,1-1 0 0 0,-1 0 0 0 0,0 1 0 0 0,0-2 0 0 0,0 1 0 0 0,-1-1 0 0 0,0 0 0 0 0,0 0 0 0 0,0 0 0 0 0,-9 4 0 0 0,8-5-91 0 0,4-2-63 0 0,0 0 1 0 0,0-1 0 0 0,0 1-1 0 0,0 0 1 0 0,0-1 0 0 0,0 0 0 0 0,-1 0-1 0 0,1 0 1 0 0,-1 0 0 0 0,1 0-1 0 0,-1-1 1 0 0,1 0 0 0 0,-1 1-1 0 0,1-1 1 0 0,-5-1 0 0 0,-1-2-1599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9215 0 0,'0'0'1107'0'0,"1"1"-268"0"0,4 12 73 0 0,1-1 1 0 0,0-1 0 0 0,1 1 0 0 0,10 12 0 0 0,-7-12-597 0 0,0 0 0 0 0,1 0-1 0 0,16 12 1 0 0,-13-13-353 0 0,0-1 0 0 0,0 0 0 0 0,1-1 0 0 0,1-1 1 0 0,-1 0-1 0 0,1-1 0 0 0,28 8 0 0 0,-24-11-1218 0 0,-1-1-4296 0 0</inkml:trace>
  <inkml:trace contextRef="#ctx0" brushRef="#br0" timeOffset="1">537 1 15895 0 0,'-27'35'597'0'0,"1"1"-1"0"0,1 1 1 0 0,-26 54 0 0 0,30-51 122 0 0,-119 232 1243 0 0,100-208-1706 0 0,26-45-160 0 0,2 1 0 0 0,0 0 0 0 0,-15 35 0 0 0,-15 49 10 0 0,23-60-130 0 0,-26 85 1 0 0,41-108-360 0 0,-3 24 1 0 0,5-18-2764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0,'0'0'998'0'0,"1"3"-610"0"0,10 23-192 0 0,0-1 0 0 0,2 0 0 0 0,1 0 0 0 0,1-2-1 0 0,18 23 1 0 0,99 105 146 0 0,15 19 2109 0 0,-125-139-1841 0 0,0 0 1 0 0,-3 2-1 0 0,-1 0 1 0 0,23 57-1 0 0,-36-76-556 0 0,-1 0-1 0 0,0 0 1 0 0,-1 0 0 0 0,0 0-1 0 0,-1 1 1 0 0,-1-1 0 0 0,0 1-1 0 0,-1 0 1 0 0,-1-1-1 0 0,0 1 1 0 0,-1-1 0 0 0,-1 1-1 0 0,0-1 1 0 0,-1 0 0 0 0,-5 14-1 0 0,-4 0-5 0 0,-1 0-1 0 0,-1-1 1 0 0,-2 0 0 0 0,-37 46-1 0 0,20-35-839 0 0,-2 0 0 0 0,-47 37 0 0 0,64-59-4146 0 0,3-5-1554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10591 0 0,'3'-5'387'0'0,"0"0"0"0"0,1 0 1 0 0,0 0-1 0 0,0 0 0 0 0,0 1 0 0 0,0 0 0 0 0,1 0 0 0 0,-1 0 0 0 0,1 0 0 0 0,0 1 0 0 0,7-4 0 0 0,10-5 2179 0 0,35-12-1 0 0,-23 10-2542 0 0,72-27 233 0 0,2 4 1 0 0,145-29-1 0 0,-219 59-1030 0 0,62-3 0 0 0,-82 9-22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39:5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18687 0 0,'0'0'1442'0'0,"2"0"-936"0"0,18-2-40 0 0,0 0 0 0 0,-1-1 0 0 0,25-8-1 0 0,2 1 173 0 0,98-22 527 0 0,129-22-1976 0 0,-255 53-675 0 0,-1 1-4161 0 0,-4 1-1407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21 1839 0 0,'0'0'83'0'0,"2"0"-6"0"0,38-5 1312 0 0,-4-1 3166 0 0,-2 1-2590 0 0,-27 4-1553 0 0,0-1-1 0 0,1 1 0 0 0,-1 1 0 0 0,0 0 0 0 0,13 0 0 0 0,-18 1 35 0 0,1 2-77 0 0,-3-3-361 0 0,0 0-1 0 0,0 0 1 0 0,1 0-1 0 0,-1 0 1 0 0,0 0 0 0 0,0 0-1 0 0,0 0 1 0 0,1 0-1 0 0,-1 1 1 0 0,0-1-1 0 0,0 0 1 0 0,0 0-1 0 0,0 0 1 0 0,1 0 0 0 0,-1 0-1 0 0,0 1 1 0 0,0-1-1 0 0,0 0 1 0 0,0 0-1 0 0,0 0 1 0 0,1 1 0 0 0,-1-1-1 0 0,0 0 1 0 0,0 0-1 0 0,0 0 1 0 0,0 1-1 0 0,0-1 1 0 0,0 0-1 0 0,0 0 1 0 0,0 1 0 0 0,0-1-1 0 0,0 0 1 0 0,0 1-1 0 0,0 4 64 0 0,-1-1 0 0 0,0 1-1 0 0,0 0 1 0 0,0 0 0 0 0,0-1 0 0 0,-1 1-1 0 0,0-1 1 0 0,0 1 0 0 0,0-1-1 0 0,-4 6 1 0 0,-6 8 172 0 0,-15 17-1 0 0,-5 8 79 0 0,16-19-5 0 0,-34 37 0 0 0,34-39-188 0 0,0-1-1 0 0,-22 45 1 0 0,30-53-99 0 0,-168 354 597 0 0,-4-8-408 0 0,132-265 66 0 0,3 1 0 0 0,5 2-1 0 0,-36 135 1 0 0,42-131-122 0 0,21-67-143 0 0,2 0 0 0 0,1 1 0 0 0,2-1 0 0 0,-4 39 0 0 0,12-67 18 0 0,-1-1-1 0 0,1 0 1 0 0,1 1-1 0 0,-1-1 1 0 0,1 1-1 0 0,0-1 1 0 0,0 0-1 0 0,0 0 1 0 0,4 9-1 0 0,-3-12 10 0 0,-1 1-1 0 0,1 0 1 0 0,-1-1-1 0 0,1 1 1 0 0,0-1 0 0 0,0 1-1 0 0,0-1 1 0 0,1 0-1 0 0,-1 0 1 0 0,0 0 0 0 0,1 0-1 0 0,-1 0 1 0 0,1 0-1 0 0,0-1 1 0 0,0 1-1 0 0,-1-1 1 0 0,7 2 0 0 0,4 0 153 0 0,0 0 0 0 0,0 0 0 0 0,1-2 1 0 0,20 1-1 0 0,55-6 583 0 0,-25 0-459 0 0,-64 4-322 0 0,43-1 208 0 0,0 1 1 0 0,52 8-1 0 0,-93-8-150 0 0,-5 18 97 0 0,2-15-140 0 0,-1 0 1 0 0,0 0-1 0 0,0 0 0 0 0,0 0 1 0 0,0 0-1 0 0,0-1 1 0 0,-1 1-1 0 0,1-1 0 0 0,-1 1 1 0 0,0-1-1 0 0,-4 3 1 0 0,-6 3 27 0 0,-20 8 0 0 0,10-4-44 0 0,-3 3 0 0 0,25-15 0 0 0,0 0 0 0 0,1 0 0 0 0,-1 0 0 0 0,0 1 0 0 0,1-1 0 0 0,-1 0 0 0 0,1 1 0 0 0,-1-1 0 0 0,1 0 0 0 0,-1 1 0 0 0,0-1 0 0 0,1 1 0 0 0,0-1 0 0 0,-1 0 0 0 0,1 1 0 0 0,-1-1 0 0 0,1 1 0 0 0,-1 0 0 0 0,1-1 0 0 0,0 1 0 0 0,-1-1 0 0 0,1 1 0 0 0,0 0 0 0 0,-1 0 0 0 0,1 1 0 0 0,-4 5-7 0 0,1-1 1 0 0,0 1-1 0 0,0 0 0 0 0,1 0 0 0 0,0 0 0 0 0,0 0 1 0 0,0 0-1 0 0,1 0 0 0 0,0 8 0 0 0,0 2-10 0 0,0-1 0 0 0,2 0 0 0 0,2 17 0 0 0,6 1 17 0 0,-9-33 2 0 0,0 0-1 0 0,1 0 0 0 0,-1 1 1 0 0,1-1-1 0 0,-1 0 1 0 0,1 0-1 0 0,-1 0 1 0 0,1 0-1 0 0,0 0 1 0 0,0 0-1 0 0,0 0 0 0 0,-1 0 1 0 0,1 0-1 0 0,0-1 1 0 0,0 1-1 0 0,0 0 1 0 0,0 0-1 0 0,0-1 0 0 0,0 1 1 0 0,1-1-1 0 0,-1 1 1 0 0,0-1-1 0 0,0 1 1 0 0,0-1-1 0 0,0 0 1 0 0,1 1-1 0 0,-1-1 0 0 0,0 0 1 0 0,0 0-1 0 0,1 0 1 0 0,-1 0-1 0 0,0 0 1 0 0,2-1-1 0 0,-1 1 3 0 0,10-2 28 0 0,-1 0 0 0 0,1-1 0 0 0,-1 0 0 0 0,0-1 0 0 0,11-6-1 0 0,1 1 32 0 0,-5 1-49 0 0,-12 5-15 0 0,0 1 1 0 0,1-1 0 0 0,12-2 0 0 0,-9 5 0 0 0,1 2 0 0 0,-3 3 0 0 0,-1 3 0 0 0,-6-6-5 0 0,0 1 0 0 0,0-1-1 0 0,0 1 1 0 0,-1 0 0 0 0,0 0-1 0 0,1-1 1 0 0,-1 1 0 0 0,0 0 0 0 0,0 0-1 0 0,0-1 1 0 0,-1 1 0 0 0,1 0-1 0 0,-1-1 1 0 0,1 1 0 0 0,-1 0 0 0 0,-1 3-1 0 0,-3 6-27 0 0,-13 24 0 0 0,3-10-25 0 0,-2 0-1 0 0,-23 27 0 0 0,-46 45-66 0 0,21-25 65 0 0,-210 284-79 0 0,223-284 129 0 0,-83 130 232 0 0,116-170-86 0 0,2 0 1 0 0,1 1-1 0 0,2 0 0 0 0,-16 57 0 0 0,27-79-99 0 0,1-1 0 0 0,0 1 0 0 0,1 0 0 0 0,0 0 0 0 0,1 0 0 0 0,0-1 0 0 0,1 1-1 0 0,2 14 1 0 0,-2-22-26 0 0,0 1 0 0 0,1 0 0 0 0,-1-1 1 0 0,1 1-1 0 0,0-1 0 0 0,0 1 0 0 0,0-1 0 0 0,1 0 0 0 0,-1 0 0 0 0,1 0 0 0 0,0 0 0 0 0,0-1 0 0 0,0 1 0 0 0,1-1 0 0 0,-1 0 1 0 0,1 0-1 0 0,0 0 0 0 0,0 0 0 0 0,0-1 0 0 0,0 1 0 0 0,0-1 0 0 0,9 3 0 0 0,-1-1 55 0 0,1-1-1 0 0,0-1 1 0 0,0 0 0 0 0,0 0-1 0 0,16-1 1 0 0,66-7 395 0 0,-22 1-204 0 0,18-2-180 0 0,40-1-42 0 0,-112 6-162 0 0,-17 2 7 0 0,0-1-169 0 0,5-1-738 0 0,-6 1-314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150 542 11519 0 0,'0'0'1040'0'0,"-8"0"430"0"0,-16 1 2272 0 0,10 0-2510 0 0,-23-2 1 0 0,33 0-1160 0 0,0 1 1 0 0,0-1-1 0 0,1 0 0 0 0,-1 0 0 0 0,0 0 1 0 0,1 0-1 0 0,-1-1 0 0 0,0 0 0 0 0,1 1 1 0 0,-6-5-1 0 0,7 4-32 0 0,0 0-1 0 0,1 0 1 0 0,-1 0 0 0 0,0-1 0 0 0,1 1 0 0 0,-1-1 0 0 0,1 1-1 0 0,-1-1 1 0 0,1 1 0 0 0,0-1 0 0 0,0 0 0 0 0,1 0 0 0 0,-1 1-1 0 0,0-1 1 0 0,1 0 0 0 0,0 0 0 0 0,0 0 0 0 0,0 0-1 0 0,0-3 1 0 0,1-8 22 0 0,0 0-1 0 0,6-22 1 0 0,-4 22-43 0 0,1-5-8 0 0,1 0-1 0 0,1 1 1 0 0,1-1 0 0 0,1 1 0 0 0,0 0 0 0 0,17-24-1 0 0,-11 21-76 0 0,0 1-1 0 0,2 1 0 0 0,0 0 0 0 0,32-28 0 0 0,-32 35 40 0 0,0 1 1 0 0,0 0-1 0 0,1 1 0 0 0,0 1 0 0 0,0 0 0 0 0,1 2 0 0 0,1 0 1 0 0,30-7-1 0 0,-12 6-12 0 0,0 2-1 0 0,0 1 1 0 0,58 1 0 0 0,-55 4-3 0 0,38 6 1 0 0,-66-5 31 0 0,1 1 1 0 0,-1 1 0 0 0,0 0 0 0 0,0 1 0 0 0,0 0 0 0 0,0 1-1 0 0,13 7 1 0 0,-22-10 17 0 0,0 0-1 0 0,0 0 1 0 0,0 0-1 0 0,0 0 1 0 0,-1 0-1 0 0,1 1 1 0 0,-1-1-1 0 0,0 1 1 0 0,0-1-1 0 0,0 1 1 0 0,0 0-1 0 0,0 0 1 0 0,0 0-1 0 0,-1 0 1 0 0,0 0-1 0 0,1 1 1 0 0,-1-1-1 0 0,1 5 1 0 0,-2-4 5 0 0,0-1-1 0 0,0 1 1 0 0,0 0 0 0 0,0-1 0 0 0,-1 1-1 0 0,1 0 1 0 0,-1-1 0 0 0,0 1 0 0 0,0-1-1 0 0,0 1 1 0 0,-1-1 0 0 0,1 0 0 0 0,-1 1-1 0 0,0-1 1 0 0,0 0 0 0 0,0 0 0 0 0,-3 4-1 0 0,-7 6 94 0 0,0 0 0 0 0,-1-1 0 0 0,0 0-1 0 0,-18 11 1 0 0,-64 37 162 0 0,55-36-220 0 0,-263 143-73 0 0,290-161-55 0 0,-45 19-239 0 0,51-22 81 0 0,-1-1-1 0 0,1 0 0 0 0,-1 0 1 0 0,0-1-1 0 0,-13 1 1 0 0,20-2 65 0 0,0 0 0 0 0,0 1 0 0 0,0-2 0 0 0,0 1 0 0 0,0 0 1 0 0,0 0-1 0 0,-1 0 0 0 0,1 0 0 0 0,0-1 0 0 0,0 1 0 0 0,0 0 0 0 0,0-1 0 0 0,0 1 0 0 0,0-1 1 0 0,0 1-1 0 0,1-1 0 0 0,-1 0 0 0 0,0 1 0 0 0,0-1 0 0 0,0 0 0 0 0,0 0 0 0 0,1 1 0 0 0,-1-1 1 0 0,0 0-1 0 0,1 0 0 0 0,-1 0 0 0 0,1 0 0 0 0,-1 0 0 0 0,1 0 0 0 0,-1 0 0 0 0,1 0 1 0 0,0 0-1 0 0,0 0 0 0 0,-1 0 0 0 0,1-2 0 0 0,1-12-5359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17 1375 0 0,'0'0'7131'0'0,"-3"-8"-5724"0"0,3 7-1354 0 0,-1 1-1 0 0,0-1 1 0 0,1 0 0 0 0,-1 1 0 0 0,0-1 0 0 0,0 1 0 0 0,1-1 0 0 0,-1 1 0 0 0,0-1 0 0 0,0 1 0 0 0,0-1 0 0 0,0 1-1 0 0,1 0 1 0 0,-1 0 0 0 0,0-1 0 0 0,0 1 0 0 0,0 0 0 0 0,0 0 0 0 0,0 0 0 0 0,0 0 0 0 0,0 0 0 0 0,0 0-1 0 0,0 0 1 0 0,0 0 0 0 0,0 0 0 0 0,0 1 0 0 0,1-1 0 0 0,-3 1 0 0 0,-32 10 496 0 0,28-8-306 0 0,-9 3 153 0 0,2 2-1 0 0,-29 17 1 0 0,20-11-120 0 0,14-8-185 0 0,1 0 0 0 0,-1 1-1 0 0,1 0 1 0 0,0 1 0 0 0,-7 8 0 0 0,-33 47 458 0 0,25-33-258 0 0,8-10-111 0 0,-87 121 1015 0 0,83-112-901 0 0,2 1 0 0 0,1 0 0 0 0,-13 35 0 0 0,28-61-261 0 0,0-1 0 0 0,-1 1 0 0 0,2 0 1 0 0,-1 0-1 0 0,0 0 0 0 0,1-1 0 0 0,-1 1 0 0 0,1 0 0 0 0,0 0 1 0 0,1 6-1 0 0,-1-9-21 0 0,1 1 1 0 0,-1-1 0 0 0,1 1-1 0 0,0 0 1 0 0,-1-1 0 0 0,1 0-1 0 0,0 1 1 0 0,0-1 0 0 0,0 1-1 0 0,0-1 1 0 0,0 0-1 0 0,0 0 1 0 0,0 1 0 0 0,0-1-1 0 0,1 0 1 0 0,-1 0 0 0 0,0 0-1 0 0,1 0 1 0 0,-1-1-1 0 0,0 1 1 0 0,1 0 0 0 0,-1-1-1 0 0,1 1 1 0 0,0 0 0 0 0,-1-1-1 0 0,1 0 1 0 0,2 1 0 0 0,6 0 83 0 0,0 0 1 0 0,-1-1-1 0 0,1 0 1 0 0,0 0 0 0 0,0-1-1 0 0,0-1 1 0 0,12-2-1 0 0,68-25 339 0 0,-75 24-401 0 0,170-70 252 0 0,-160 63-283 0 0,-2-2 0 0 0,0 0 1 0 0,-1-1-1 0 0,0-1 0 0 0,27-27 0 0 0,-45 40-29 0 0,-1-1 0 0 0,1 1-1 0 0,-1-1 1 0 0,0 0 0 0 0,0 0 0 0 0,-1-1-1 0 0,1 1 1 0 0,-1 0 0 0 0,0-1 0 0 0,0 1-1 0 0,0-1 1 0 0,-1 0 0 0 0,1 0 0 0 0,-1 0-1 0 0,-1 0 1 0 0,1 0 0 0 0,-1 1 0 0 0,1-1-1 0 0,-1 0 1 0 0,-1 0 0 0 0,1 0 0 0 0,-1 0-1 0 0,0 0 1 0 0,0 0 0 0 0,0 0 0 0 0,-1 0-1 0 0,1 1 1 0 0,-1-1 0 0 0,0 0 0 0 0,-1 1-1 0 0,-3-5 1 0 0,-3-6-109 0 0,-2 1 0 0 0,0 0 0 0 0,0 1 0 0 0,-2 0 0 0 0,1 1 0 0 0,-2 0-1 0 0,1 1 1 0 0,-30-17 0 0 0,34 22 3 0 0,0 0-1 0 0,0-1 1 0 0,1 0-1 0 0,-1-1 0 0 0,2 1 1 0 0,-13-16-1 0 0,20 22-28 0 0,7-6-4598 0 0,2 3-409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17 10159 0 0,'0'0'464'0'0,"1"-2"-8"0"0,8-12 1664 0 0,-7 28-1499 0 0,-2-12-574 0 0,0 1-1 0 0,1 0 1 0 0,-1-1-1 0 0,0 1 1 0 0,0 0 0 0 0,-1-1-1 0 0,1 4 1 0 0,-6 10 202 0 0,0 0-1 0 0,0-1 1 0 0,-1 1 0 0 0,-1-1 0 0 0,-14 20 0 0 0,-3 6 36 0 0,-47 70 76 0 0,19-31-139 0 0,46-70-194 0 0,2-2 23 0 0,0 0 0 0 0,1 0 0 0 0,-7 16 0 0 0,10-21 2 0 0,0 3 13 0 0,2-4 28 0 0,-1-1 1 0 0,0 1 0 0 0,1-1 0 0 0,-1 1 0 0 0,1-1-1 0 0,0 1 1 0 0,0-1 0 0 0,-1 0 0 0 0,1 1 0 0 0,0-1-1 0 0,0 0 1 0 0,0 0 0 0 0,0 0 0 0 0,1 0 0 0 0,-1 1-1 0 0,0-2 1 0 0,0 1 0 0 0,1 0 0 0 0,1 1 0 0 0,1 0-50 0 0,0 0 0 0 0,0-1 1 0 0,0 1-1 0 0,0-1 1 0 0,0 0-1 0 0,1 0 0 0 0,-1-1 1 0 0,9 1-1 0 0,38-3-578 0 0,-36 1 678 0 0,141-21 737 0 0,14 0-907 0 0,-159 22-796 0 0,0 0-1 0 0,19 4 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5063 0 0,'0'0'390'0'0,"-14"4"10860"0"0,116 2-8764 0 0,-13-1-2189 0 0,-13 5-224 0 0,45-7-453 0 0,-40-10-3780 0 0,-60 4-1428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0,'0'0'798'0'0,"1"2"615"0"0,0 3-800 0 0,0-1 0 0 0,0 1 0 0 0,1 0 0 0 0,-1-1-1 0 0,1 1 1 0 0,0-1 0 0 0,1 0 0 0 0,-1 0 0 0 0,1 0 0 0 0,0 0 0 0 0,6 7 0 0 0,4 2-242 0 0,28 21 1 0 0,-22-19 395 0 0,234 155 3037 0 0,-179-125-3276 0 0,-28-17-278 0 0,-7-4-103 0 0,38 30 0 0 0,-33-23-31 0 0,-29-21-114 0 0,-1 1 0 0 0,17 14 1 0 0,-30-23-288 0 0,3 6-4263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9007 0 0,'0'0'414'0'0,"-2"0"-12"0"0,-7 2-200 0 0,1 0-1 0 0,-1 1 1 0 0,1 0-1 0 0,-1 0 0 0 0,1 1 1 0 0,0 0-1 0 0,0 0 1 0 0,1 0-1 0 0,-1 1 1 0 0,1 1-1 0 0,0-1 0 0 0,-7 8 1 0 0,-6 8 732 0 0,2 1 0 0 0,-24 36-1 0 0,23-30-487 0 0,-29 31-1 0 0,-15 2 152 0 0,-114 87-1 0 0,138-122-395 0 0,27-19-38 0 0,1 1-1 0 0,-20 18 0 0 0,44-24-43 0 0,11-3-555 0 0,8-5-191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 12439 0 0,'-8'-2'1291'0'0,"5"0"-1168"0"0,-1 1 1 0 0,0 0-1 0 0,1 1 1 0 0,-1-1-1 0 0,0 1 1 0 0,0-1-1 0 0,0 1 1 0 0,0 1-1 0 0,1-1 1 0 0,-1 0-1 0 0,0 1 1 0 0,0 0-1 0 0,-5 1 1 0 0,0 1 269 0 0,1 0 0 0 0,-1 1-1 0 0,1 0 1 0 0,-14 9 0 0 0,17-9-293 0 0,1 0-1 0 0,0 1 0 0 0,0 0 0 0 0,1 0 1 0 0,0 0-1 0 0,-1 0 0 0 0,2 0 1 0 0,-1 1-1 0 0,-2 8 0 0 0,-1-2-20 0 0,-4 12-22 0 0,1 1 0 0 0,-6 29 0 0 0,-2 8-4 0 0,9-44-14 0 0,4-6 2 0 0,0-1 1 0 0,1 1-1 0 0,-3 18 2260 0 0,19-29-1966 0 0,47 0-89 0 0,84-9 0 0 0,-64 1-233 0 0,-36 4-39 0 0,4-1-10 0 0,0 2 0 0 0,60 6-1 0 0,-85-2-826 0 0,-21-2-15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6447 0 0,'0'0'6208'0'0,"2"1"-5028"0"0,9 3-295 0 0,0 0 0 0 0,0-1 0 0 0,1 0 0 0 0,-1-1 0 0 0,23 1 0 0 0,62-4 1016 0 0,-71 0-1481 0 0,45-1-85 0 0,56-2 536 0 0,-100 1-2304 0 0,0 0 1 0 0,46-13-1 0 0,-54 11-494 0 0</inkml:trace>
  <inkml:trace contextRef="#ctx0" brushRef="#br0" timeOffset="1">1369 8 9215 0 0,'5'-7'7414'0'0,"-5"21"-6469"0"0,-9 98 470 0 0,2-45-239 0 0,3 78 1 0 0,7-95-628 0 0,2 0-1 0 0,20 88 1 0 0,-19-113-429 0 0,2-1 0 0 0,1 1 0 0 0,1-1 0 0 0,1 0 0 0 0,0-1 0 0 0,2-1 0 0 0,19 26 0 0 0,-28-44-314 0 0,0 1-1 0 0,-1-1 0 0 0,1 0 1 0 0,1-1-1 0 0,8 7 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10047 0 0,'0'0'912'0'0,"1"-1"-753"0"0,1-1-34 0 0,0 1 0 0 0,1-1 1 0 0,-1 1-1 0 0,1-1 0 0 0,-1 1 0 0 0,1 0 1 0 0,-1 0-1 0 0,1 0 0 0 0,3 0 0 0 0,-1 0 172 0 0,-4 0 125 0 0,2 1-199 0 0,-1 1 1 0 0,1 0 0 0 0,-1 0-1 0 0,0 0 1 0 0,1 0 0 0 0,3 2-1 0 0,-4-2-186 0 0,3 4 77 0 0,-1-1 0 0 0,1 1 0 0 0,-1 0 0 0 0,0 1 0 0 0,-1-1 0 0 0,1 1 0 0 0,-1 0 0 0 0,0 0 0 0 0,2 7 0 0 0,7 11 102 0 0,46 69 283 0 0,-9-16-320 0 0,-43-67-163 0 0,-1 0-1 0 0,0 0 1 0 0,0 1 0 0 0,-1-1 0 0 0,2 12 0 0 0,-5-18-8 0 0,0 0 0 0 0,0 0 0 0 0,-1 0 0 0 0,0 0 0 0 0,1 0 0 0 0,-1-1 0 0 0,-1 1 0 0 0,1 0 0 0 0,-1 0 0 0 0,1 0 0 0 0,-1 0 0 0 0,0-1 0 0 0,-1 1-1 0 0,1 0 1 0 0,-1-1 0 0 0,1 1 0 0 0,-1-1 0 0 0,-3 5 0 0 0,1-3 7 0 0,-1 1 0 0 0,1-1 0 0 0,-1 1 1 0 0,-1-2-1 0 0,1 1 0 0 0,-13 8 0 0 0,15-11-47 0 0,-1 0 0 0 0,0 0-1 0 0,-1 0 1 0 0,1-1 0 0 0,0 0 0 0 0,0 0 0 0 0,-1 0 0 0 0,1 0 0 0 0,0 0 0 0 0,-1-1-1 0 0,1 0 1 0 0,-8 0 0 0 0,10 0-59 0 0,1 0 1 0 0,-1-1-1 0 0,0 1 0 0 0,0 0 0 0 0,1-1 1 0 0,-1 1-1 0 0,0-1 0 0 0,1 1 0 0 0,-1-1 0 0 0,1 0 1 0 0,-1 0-1 0 0,1 0 0 0 0,-1 0 0 0 0,1 0 1 0 0,-1 0-1 0 0,1 0 0 0 0,0 0 0 0 0,0-1 0 0 0,0 1 1 0 0,0 0-1 0 0,0-1 0 0 0,-2-2 0 0 0,2-6-641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84 8263 0 0,'0'0'375'0'0,"-2"0"-2"0"0,-18 4-230 0 0,10-3-90 0 0,0 1 1 0 0,1 1-1 0 0,-1-1 0 0 0,-15 8 1 0 0,-2 2 438 0 0,1 2 1 0 0,0 1-1 0 0,1 2 0 0 0,-35 29 1 0 0,48-36-280 0 0,2 1 1 0 0,0 0-1 0 0,0 1 1 0 0,1 0-1 0 0,0 0 1 0 0,1 1-1 0 0,0 0 1 0 0,1 0-1 0 0,1 1 1 0 0,-9 27-1 0 0,12-34-144 0 0,2 0 0 0 0,-1 0 0 0 0,1 0 0 0 0,0 0 0 0 0,1 0 0 0 0,-1 1 0 0 0,1-1 0 0 0,1 0 0 0 0,-1 0 0 0 0,4 12 0 0 0,-3-15-31 0 0,1 1-1 0 0,0 0 0 0 0,0-1 0 0 0,0 0 1 0 0,1 1-1 0 0,-1-1 0 0 0,1 0 0 0 0,0 0 0 0 0,0-1 1 0 0,0 1-1 0 0,1 0 0 0 0,0-1 0 0 0,-1 0 1 0 0,1 0-1 0 0,0 0 0 0 0,7 3 0 0 0,2 0 58 0 0,0 0 0 0 0,0-1-1 0 0,0 0 1 0 0,1-1-1 0 0,0-1 1 0 0,0 0 0 0 0,19 1-1 0 0,9-1 234 0 0,50-3-1 0 0,-61-2-235 0 0,0-1 0 0 0,-1-1 0 0 0,1-2 0 0 0,-1-1 0 0 0,0-2 0 0 0,48-20 0 0 0,-74 28-83 0 0,-1-1 1 0 0,0 1-1 0 0,0-1 0 0 0,0 0 0 0 0,0 0 1 0 0,-1 0-1 0 0,1 0 0 0 0,-1 0 0 0 0,1-1 1 0 0,-1 1-1 0 0,0-1 0 0 0,3-3 0 0 0,-5 5-5 0 0,1-1 0 0 0,0 1-1 0 0,-1-1 1 0 0,1 0 0 0 0,-1 1-1 0 0,1-1 1 0 0,-1 0 0 0 0,0 1-1 0 0,0-1 1 0 0,0 0 0 0 0,0 0 0 0 0,0 1-1 0 0,0-1 1 0 0,0 0 0 0 0,-1 1-1 0 0,1-1 1 0 0,-1 0 0 0 0,1 1-1 0 0,-1-1 1 0 0,1 1 0 0 0,-1-1-1 0 0,0 1 1 0 0,0-1 0 0 0,0 1 0 0 0,-2-3-1 0 0,-5-5-117 0 0,0 0 0 0 0,-1 1 0 0 0,0 0-1 0 0,0 0 1 0 0,-19-10 0 0 0,9 5-65 0 0,-31-21-390 0 0,-33-24-142 0 0,70 48 631 0 0,1-1 0 0 0,0 0 0 0 0,1 0 0 0 0,-12-17 0 0 0,19 23 19 0 0,1-1 0 0 0,-1 0 1 0 0,1 1-1 0 0,0-1 0 0 0,1-1 0 0 0,0 1 0 0 0,0 0 0 0 0,0 0 0 0 0,0-1 0 0 0,1 1 0 0 0,0-1 1 0 0,1 0-1 0 0,-1 1 0 0 0,1-1 0 0 0,2-10 0 0 0,-1 12-13 0 0,-1 1-1 0 0,1 0 1 0 0,1-1 0 0 0,-1 1-1 0 0,1 0 1 0 0,0 0-1 0 0,0 0 1 0 0,0 0 0 0 0,0 0-1 0 0,0 1 1 0 0,1-1 0 0 0,0 1-1 0 0,0 0 1 0 0,0-1 0 0 0,0 1-1 0 0,0 0 1 0 0,1 1-1 0 0,-1-1 1 0 0,1 1 0 0 0,0-1-1 0 0,0 1 1 0 0,0 0 0 0 0,0 1-1 0 0,6-3 1 0 0,-5 3-237 0 0,-1 0 0 0 0,1 0-1 0 0,0 0 1 0 0,0 1 0 0 0,0 0 0 0 0,0 0-1 0 0,0 0 1 0 0,-1 0 0 0 0,1 1 0 0 0,0 0 0 0 0,5 1-1 0 0,10 6-3472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58 7367 0 0,'1'-2'568'0'0,"3"-3"-171"0"0,0 0 0 0 0,1 0-1 0 0,0 1 1 0 0,0 0 0 0 0,0-1 0 0 0,0 2-1 0 0,1-1 1 0 0,0 1 0 0 0,0-1-1 0 0,0 2 1 0 0,0-1 0 0 0,0 1 0 0 0,0 0-1 0 0,10-2 1425 0 0,-17 20-1533 0 0,-1-9-236 0 0,0-1 1 0 0,0 1-1 0 0,0-1 1 0 0,-1 1-1 0 0,0-1 1 0 0,0 0-1 0 0,0 0 0 0 0,-1 0 1 0 0,-5 6-1 0 0,-9 9 199 0 0,-20 19-1 0 0,13-14-102 0 0,-129 119 232 0 0,34-34-305 0 0,88-74-10 0 0,31-36 70 0 0,12 2 126 0 0,1-2-119 0 0,1 0 0 0 0,0-1 0 0 0,-1 0-1 0 0,20-3 1 0 0,49-13 296 0 0,-35 6-297 0 0,-44 10-137 0 0,172-31 255 0 0,-121 24-242 0 0,70 0 1 0 0,-102 8 78 0 0,1 1-2968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8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46 4143 0 0,'0'-1'319'0'0,"0"-1"-311"0"0,0 1 0 0 0,1-1 0 0 0,-1 1 0 0 0,0 0 0 0 0,0-1 0 0 0,0 1 0 0 0,0-1-1 0 0,-1 1 1 0 0,1-1 0 0 0,0 1 0 0 0,-1-1 0 0 0,1 1 0 0 0,-2-3 0 0 0,1 3 309 0 0,0-1-1 0 0,0 1 1 0 0,0-1 0 0 0,0 1 0 0 0,0 0 0 0 0,0 0-1 0 0,-1 0 1 0 0,1 0 0 0 0,0 0 0 0 0,-1 0-1 0 0,1 0 1 0 0,-1 0 0 0 0,0 0 0 0 0,1 0-1 0 0,-1 1 1 0 0,-2-1 0 0 0,0 0 462 0 0,0 0-1 0 0,-1 0 1 0 0,1 1-1 0 0,0-1 1 0 0,0 1 0 0 0,-8 1-1 0 0,-11 4-551 0 0,13 0-37 0 0,0 0-1 0 0,1 0 1 0 0,-1 1-1 0 0,1 0 1 0 0,0 1-1 0 0,0 0 1 0 0,1 0-1 0 0,0 1 1 0 0,0 0-1 0 0,-12 17 1 0 0,3 0 220 0 0,1 1 1 0 0,-22 48-1 0 0,-46 137 532 0 0,-1 6-812 0 0,-39 10-425 0 0,73-137-564 0 0,38-67 127 0 0,-1-1 0 0 0,-1-1 1 0 0,-23 27-1 0 0,25-32-4169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9215 0 0,'-7'5'831'0'0,"0"1"-686"0"0,-3 4 262 0 0,9-7-404 0 0,-1 1 2693 0 0,12 7-431 0 0,-8-10-2033 0 0,1 1 1 0 0,0 0-1 0 0,0-1 0 0 0,0 1 1 0 0,0-1-1 0 0,0 0 0 0 0,0 0 1 0 0,1 0-1 0 0,-1 0 0 0 0,0-1 1 0 0,0 1-1 0 0,1-1 0 0 0,-1 0 1 0 0,7 0-1 0 0,4-2-68 0 0,1 0-1 0 0,15-4 1 0 0,-20 4-128 0 0,9-3 47 0 0,57-12 317 0 0,148-14 0 0 0,-214 31-1060 0 0,-1 1 1 0 0,0 0 0 0 0,14 3-1 0 0,-10-1-2041 0 0,-3-2-2970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0,'0'0'887'0'0,"0"2"-583"0"0,-2 9-106 0 0,2 0-1 0 0,-1 1 1 0 0,1-1-1 0 0,1 1 1 0 0,0-1 0 0 0,1 0-1 0 0,0 1 1 0 0,1-1-1 0 0,0 0 1 0 0,0 0 0 0 0,1-1-1 0 0,1 1 1 0 0,6 10-1 0 0,-3-6-93 0 0,1-1 0 0 0,0-1 0 0 0,2 1-1 0 0,-1-2 1 0 0,1 1 0 0 0,1-2-1 0 0,0 1 1 0 0,21 13 0 0 0,-19-15-143 0 0,24 15-1007 0 0,-21-17-4448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11111 0 0,'0'0'1732'0'0,"-2"2"-1156"0"0,-22 36 900 0 0,-22 45-1 0 0,15-25-880 0 0,-106 210 918 0 0,67-126-1142 0 0,20-37-120 0 0,-55 161 0 0 0,58-80-30 0 0,4-11 70 0 0,39-165-273 0 0,-5 18-86 0 0,7-18-1504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12607 0 0,'0'0'1143'0'0,"-1"1"-910"0"0,-48 73 1261 0 0,-78 89 1 0 0,65-86-1196 0 0,-7 0 56 0 0,6-7-70 0 0,46-51-188 0 0,8-9 115 0 0,-14 22-1 0 0,22-31 125 0 0,17 8 98 0 0,-6-8-344 0 0,1 0 1 0 0,-1 0-1 0 0,0-1 1 0 0,1-1-1 0 0,12-1 1 0 0,-2 0 4 0 0,-4-1-5 0 0,0 0-1 0 0,1-1 0 0 0,29-12 1 0 0,16-4 72 0 0,-28 12-78 0 0,-15 2-74 0 0,0 1 0 0 0,0 1 1 0 0,1 1-1 0 0,-1 1 0 0 0,23 0 1 0 0,-40 2-53 0 0,-1 0 1 0 0,1 1 0 0 0,-1-1-1 0 0,1 1 1 0 0,0-1 0 0 0,3 3-1 0 0,-5-3-303 0 0,7 6-2319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26 617 13559 0 0,'-9'2'659'0'0,"6"-2"-531"0"0,-9 7 673 0 0,11-6-283 0 0,44 6 2319 0 0,70-3-28 0 0,-69-4-2405 0 0,52 7 0 0 0,-62-3-921 0 0,1-2 0 0 0,0-1 0 0 0,47-5 0 0 0,-52 1-639 0 0</inkml:trace>
  <inkml:trace contextRef="#ctx0" brushRef="#br0" timeOffset="1">1542 0 14999 0 0,'0'0'1892'0'0,"-1"2"-1608"0"0,-6 10 172 0 0,1 1-1 0 0,-8 20 0 0 0,-13 64 1083 0 0,20-69-1152 0 0,1-1-48 0 0,2 1 0 0 0,0-1 1 0 0,2 1-1 0 0,1 0 0 0 0,3 31 1 0 0,23 139 519 0 0,-15-139-692 0 0,-6-29-31 0 0,17 54 0 0 0,-16-71-108 0 0,-1-1 0 0 0,2 1 1 0 0,-1-1-1 0 0,2-1 0 0 0,0 1 0 0 0,14 17 0 0 0,-19-26-169 0 0,1 0 1 0 0,0 0-1 0 0,0 0 0 0 0,0-1 1 0 0,1 1-1 0 0,3 1 0 0 0,6 2-6191 0 0,-4-2-834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76 1839 0 0,'46'-26'612'0'0,"-25"15"1337"0"0,0 0-1 0 0,1 2 0 0 0,27-8 1 0 0,-40 15 1856 0 0,-10 3-3168 0 0,-15 8-262 0 0,0 0 0 0 0,1 2 0 0 0,-26 22 0 0 0,-38 44-239 0 0,70-68-76 0 0,-12 14 149 0 0,0 0 0 0 0,1 2-1 0 0,2 0 1 0 0,0 1 0 0 0,2 1-1 0 0,1 0 1 0 0,1 2 0 0 0,2-1-1 0 0,-11 36 1 0 0,21-56-158 0 0,0-1 1 0 0,1 1-1 0 0,-1 0 1 0 0,2 0-1 0 0,-1 0 0 0 0,1-1 1 0 0,1 1-1 0 0,-1 0 1 0 0,1 0-1 0 0,1 0 1 0 0,3 14-1 0 0,-3-17-25 0 0,0-1-1 0 0,0 1 1 0 0,0-1 0 0 0,1 0-1 0 0,0 1 1 0 0,-1-1 0 0 0,1 0-1 0 0,1 0 1 0 0,-1-1 0 0 0,1 1-1 0 0,-1-1 1 0 0,1 0 0 0 0,0 0-1 0 0,0 0 1 0 0,0 0 0 0 0,1-1 0 0 0,-1 1-1 0 0,1-1 1 0 0,7 2 0 0 0,1 0 77 0 0,-1-2 1 0 0,1 1-1 0 0,0-2 1 0 0,0 0-1 0 0,0 0 1 0 0,0-1-1 0 0,0-1 1 0 0,0 0-1 0 0,0 0 1 0 0,17-6-1 0 0,10-4 256 0 0,73-31 0 0 0,-66 22-173 0 0,51-30 1 0 0,-77 38-203 0 0,-1-2 0 0 0,-1 1 0 0 0,0-2 0 0 0,30-31 0 0 0,-42 38-42 0 0,-1 0 0 0 0,1 0 0 0 0,-1 0 0 0 0,-1-1 0 0 0,0 0 0 0 0,0 0 0 0 0,-1-1 0 0 0,0 1 0 0 0,0-1 1 0 0,-1 0-1 0 0,2-16 0 0 0,-4 19-35 0 0,0-1 1 0 0,-1 1 0 0 0,0-1 0 0 0,0 0-1 0 0,-1 1 1 0 0,1-1 0 0 0,-2 1-1 0 0,1-1 1 0 0,-1 1 0 0 0,-1 0 0 0 0,1 0-1 0 0,-1 0 1 0 0,0 0 0 0 0,-1 0-1 0 0,1 0 1 0 0,-8-8 0 0 0,2 4-102 0 0,-1 1 0 0 0,0 0 1 0 0,-1 1-1 0 0,1 0 0 0 0,-2 0 0 0 0,1 2 0 0 0,-1-1 1 0 0,-1 1-1 0 0,1 1 0 0 0,-1 0 0 0 0,-16-5 0 0 0,-3 1-366 0 0,1 2 0 0 0,-1 1 0 0 0,-55-6-1 0 0,58 11 147 0 0,-1 1 0 0 0,-29 3 0 0 0,47-2 274 0 0,0 2-1 0 0,1 0 1 0 0,-1 0-1 0 0,1 1 0 0 0,-1 0 1 0 0,1 1-1 0 0,-18 9 1 0 0,27-12-512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1839 0 0,'-1'-1'3210'0'0,"-4"0"-2807"0"0,1-1 0 0 0,-1 1 0 0 0,0 1 0 0 0,0-1 0 0 0,0 1 0 0 0,1-1 0 0 0,-1 1 0 0 0,0 1 0 0 0,0-1 0 0 0,0 1 0 0 0,0 0 0 0 0,1 0 0 0 0,-1 0 0 0 0,0 1 0 0 0,1-1 0 0 0,-1 1 0 0 0,1 0 0 0 0,-5 3 0 0 0,-9 6 21 0 0,0 1 1 0 0,-29 24 0 0 0,39-29-134 0 0,-7 6-57 0 0,0 0 0 0 0,-23 28-1 0 0,32-33-159 0 0,0-1-1 0 0,1 1 0 0 0,0 0 0 0 0,0 1 0 0 0,1-1 1 0 0,0 1-1 0 0,1 0 0 0 0,-3 10 0 0 0,5-17-43 0 0,1 1-1 0 0,-1 0 1 0 0,1 0-1 0 0,0-1 1 0 0,-1 1-1 0 0,1 0 1 0 0,1 0-1 0 0,-1-1 1 0 0,0 1 0 0 0,1 0-1 0 0,-1-1 1 0 0,1 1-1 0 0,0 0 1 0 0,0-1-1 0 0,0 1 1 0 0,0-1-1 0 0,0 1 1 0 0,1-1-1 0 0,-1 0 1 0 0,1 1-1 0 0,0-1 1 0 0,-1 0-1 0 0,1 0 1 0 0,0 0-1 0 0,0 0 1 0 0,0-1-1 0 0,1 1 1 0 0,-1 0 0 0 0,0-1-1 0 0,1 0 1 0 0,-1 1-1 0 0,0-1 1 0 0,6 1-1 0 0,0 2 66 0 0,1-2 0 0 0,0 1-1 0 0,1-1 1 0 0,-1-1 0 0 0,0 0-1 0 0,0 0 1 0 0,1-1 0 0 0,15-1-1 0 0,-2-1 88 0 0,0-2 0 0 0,-1-1 0 0 0,1 0-1 0 0,-1-2 1 0 0,29-12 0 0 0,-49 18-199 0 0,0 0 1 0 0,0 0 0 0 0,0 0-1 0 0,-1 0 1 0 0,1 0-1 0 0,0 0 1 0 0,-1-1 0 0 0,1 1-1 0 0,0 0 1 0 0,-1-1-1 0 0,0 0 1 0 0,1 1-1 0 0,-1-1 1 0 0,0 0 0 0 0,0 1-1 0 0,0-1 1 0 0,0 0-1 0 0,0 0 1 0 0,0 0 0 0 0,-1 0-1 0 0,2-4 1 0 0,-2 3-15 0 0,0-1 0 0 0,0 1 0 0 0,0-1 0 0 0,-1 1 0 0 0,1-1 0 0 0,-1 1 1 0 0,0 0-1 0 0,0-1 0 0 0,0 1 0 0 0,0 0 0 0 0,0 0 0 0 0,-3-5 0 0 0,-53-85-600 0 0,20 36 438 0 0,16 22-225 0 0,21 34 227 0 0,-3-8-356 0 0,3 3-2205 0 0,4-2 1803 0 0,-3 6-18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 4607 0 0,'-3'-8'407'0'0,"-4"-12"5708"0"0,5 35-3509 0 0,8 175-1713 0 0,0-95-527 0 0,4 116 124 0 0,7 272 20 0 0,-17-461-633 0 0,-2 59 392 0 0,1-72-520 0 0,0-1-1 0 0,-1 0 0 0 0,0 1 1 0 0,0-1-1 0 0,-1 0 1 0 0,0 0-1 0 0,-5 9 0 0 0,0-4-4868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11055 0 0,'0'0'2907'0'0,"2"1"-1964"0"0,36 6 113 0 0,49 3 1 0 0,-66-8-760 0 0,36 0 429 0 0,1-3 0 0 0,101-13 0 0 0,29-1-165 0 0,-29 14-570 0 0,-87 1-5813 0 0,-45 0-298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11143 0 0,'0'0'1008'0'0,"0"2"-828"0"0,-2 8-221 0 0,-4 36 960 0 0,-2 59-1 0 0,36 265 2177 0 0,0-30-2720 0 0,-27-320-353 0 0,0 34 84 0 0,-8 75 0 0 0,6-120-71 0 0,-1 0 1 0 0,1-1-1 0 0,-2 1 0 0 0,-4 11 0 0 0,7-20-24 0 0,0 1-1 0 0,0 0 0 0 0,-1-1 1 0 0,1 1-1 0 0,0 0 1 0 0,-1-1-1 0 0,1 1 0 0 0,0 0 1 0 0,-1-1-1 0 0,1 1 0 0 0,-1-1 1 0 0,1 1-1 0 0,-1-1 1 0 0,1 1-1 0 0,-1-1 0 0 0,1 1 1 0 0,-1-1-1 0 0,0 0 0 0 0,1 1 1 0 0,-1-1-1 0 0,0 0 1 0 0,1 1-1 0 0,-2-1 0 0 0,-6-3 118 0 0,7 3-97 0 0,-1-1-18 0 0,0-1 0 0 0,0 1-1 0 0,0 0 1 0 0,0-1 0 0 0,0 0 0 0 0,0 1-1 0 0,0-1 1 0 0,1 0 0 0 0,-1 0 0 0 0,1 0-1 0 0,-1 0 1 0 0,1 0 0 0 0,0 0 0 0 0,-2-3-1 0 0,2 0 28 0 0,-1 1 0 0 0,1 0-1 0 0,0-1 1 0 0,0 0-1 0 0,0 1 1 0 0,1-1 0 0 0,-1-5-1 0 0,2 1 22 0 0,0-1 1 0 0,0 1-1 0 0,0-1 0 0 0,1 1 0 0 0,0 0 0 0 0,8-17 0 0 0,-5 13-101 0 0,2 0 0 0 0,0 1 0 0 0,0 0 0 0 0,2 0 0 0 0,17-21 0 0 0,-22 29 19 0 0,1 0-1 0 0,-1 0 1 0 0,1 0-1 0 0,0 1 1 0 0,0-1-1 0 0,1 1 1 0 0,6-3-1 0 0,-9 5 15 0 0,1 0 0 0 0,-1 0 0 0 0,1 0 0 0 0,-1 0 0 0 0,1 0 0 0 0,0 1 0 0 0,-1 0 0 0 0,1 0 0 0 0,0 0 0 0 0,-1 0-1 0 0,1 0 1 0 0,7 2 0 0 0,-6 0-3 0 0,1 0-1 0 0,0 0 1 0 0,-1 1-1 0 0,0 0 0 0 0,1 0 1 0 0,-1 0-1 0 0,0 0 1 0 0,5 5-1 0 0,36 38-120 0 0,-13-13 85 0 0,-11-15-346 0 0,-11-9-617 0 0,0 1 0 0 0,15 17 0 0 0,-23-23 762 0 0,1 1 1 0 0,-1 0 0 0 0,0 0-1 0 0,0 0 1 0 0,-1 0 0 0 0,0 1-1 0 0,0-1 1 0 0,0 1 0 0 0,0-1-1 0 0,0 7 1 0 0,0-3-1201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252 358 1375 0 0,'7'-14'17713'0'0,"-16"21"-16884"0"0,-36 39-105 0 0,-38 50 0 0 0,63-70-621 0 0,2 0 0 0 0,-19 40 0 0 0,-4 4-3399 0 0,36-62-3403 0 0</inkml:trace>
  <inkml:trace contextRef="#ctx0" brushRef="#br0" timeOffset="1">550 7 919 0 0,'0'0'80'0'0,"5"-7"816"0"0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82 8607 0 0,'0'0'780'0'0,"2"0"-640"0"0,59-2 1966 0 0,-25-1-713 0 0,9-3-20 0 0,10-3-172 0 0,-34 6-843 0 0,-1-1-1 0 0,0 0 1 0 0,36-14-1 0 0,-56 18-355 0 0,1 0 1 0 0,-1-1-1 0 0,0 1 1 0 0,0 0-1 0 0,0 0 1 0 0,1-1-1 0 0,-1 1 1 0 0,0 0-1 0 0,0-1 1 0 0,0 1-1 0 0,0 0 1 0 0,0-1-1 0 0,0 1 0 0 0,0 0 1 0 0,0 0-1 0 0,1-1 1 0 0,-1 1-1 0 0,0 0 1 0 0,0-1-1 0 0,0 1 1 0 0,0 0-1 0 0,0-1 1 0 0,-1 1-1 0 0,1 0 1 0 0,0-1-1 0 0,0 1 1 0 0,0 0-1 0 0,0-1 0 0 0,0 1 1 0 0,0 0-1 0 0,0 0 1 0 0,-1-1-1 0 0,1 1 1 0 0,-5-10-2 0 0,3 9-39 0 0,0 0 0 0 0,0 0-1 0 0,0-1 1 0 0,1 1 0 0 0,-1 0 0 0 0,0 1-1 0 0,0-1 1 0 0,0 0 0 0 0,-1 0 0 0 0,1 1-1 0 0,0 0 1 0 0,-3-1 0 0 0,-28-1-373 0 0,28 2 338 0 0,-13 1-116 0 0,0-1 1 0 0,0 2-1 0 0,0 1 0 0 0,0 0 1 0 0,1 1-1 0 0,0 1 0 0 0,0 0 1 0 0,0 1-1 0 0,-25 14 0 0 0,26-12 454 0 0,0 1 0 0 0,1 0 0 0 0,-15 14 0 0 0,26-20-188 0 0,0 0 0 0 0,0 1 0 0 0,0 0-1 0 0,1 0 1 0 0,-1 0 0 0 0,1 0 0 0 0,0 0-1 0 0,0 1 1 0 0,1-1 0 0 0,-1 1 0 0 0,1 0-1 0 0,0 0 1 0 0,0 0 0 0 0,1 0-1 0 0,-2 5 1 0 0,3-7-31 0 0,0-1 0 0 0,0 0 0 0 0,0 0 0 0 0,0 0 0 0 0,0 1 0 0 0,1-1 0 0 0,-1 0 0 0 0,1 0 0 0 0,-1 0 0 0 0,1 0 0 0 0,0 0 0 0 0,0 0 0 0 0,0 0 0 0 0,0 0 0 0 0,2 2 0 0 0,-1 0 39 0 0,1-1-1 0 0,1 1 0 0 0,-1-1 0 0 0,0 0 0 0 0,1 0 0 0 0,7 5 0 0 0,0-2-171 0 0,0 0 0 0 0,0-1 0 0 0,1 0 0 0 0,19 5 0 0 0,0-3-4097 0 0,2-2-1498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2 427 7367 0 0,'0'-2'8612'0'0,"-1"-4"-8210"0"0,1 0-1 0 0,-1-1 0 0 0,2 1 0 0 0,-1 0 1 0 0,1-1-1 0 0,0 1 0 0 0,0 0 1 0 0,1 0-1 0 0,2-8 0 0 0,6-10 154 0 0,12-23 1 0 0,2-3-117 0 0,-19 35-377 0 0,74-168-3085 0 0,-58 150 313 0 0,-20 32 1796 0 0,1 1 55 0 0,7-2 24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5983 0 0,'0'0'464'0'0,"0"2"-305"0"0,-2 46 3299 0 0,1-27-1789 0 0,0-1 0 0 0,5 37-1 0 0,-3-50-1412 0 0,0-1 0 0 0,0 1 0 0 0,1-1 1 0 0,0 1-1 0 0,1-1 0 0 0,0 0 0 0 0,0 0 0 0 0,0 0 0 0 0,0 0 0 0 0,1-1 0 0 0,0 0 0 0 0,8 10 0 0 0,-9-12-160 0 0,-1-1 0 0 0,0 1 0 0 0,1-1 0 0 0,0 0 0 0 0,-1 0 0 0 0,1 0 0 0 0,0 0 0 0 0,0 0 0 0 0,0 0 0 0 0,0-1-1 0 0,1 0 1 0 0,-1 1 0 0 0,0-1 0 0 0,0 0 0 0 0,1-1 0 0 0,-1 1 0 0 0,1 0 0 0 0,4-1 0 0 0,0-7 269 0 0,8-7-182 0 0,1 0-1 0 0,-1-1 0 0 0,-1 0 1 0 0,16-22-1 0 0,4-5-184 0 0,-34 41-68 0 0,5 22-194 0 0,-2-10 215 0 0,1 3 55 0 0,0 0 0 0 0,0 0 1 0 0,2 0-1 0 0,0 0 0 0 0,0-1 0 0 0,1-1 0 0 0,1 1 1 0 0,16 19-1 0 0,-20-28 68 0 0,0 0 0 0 0,0-1 0 0 0,0 1 0 0 0,0-1 0 0 0,0 0 1 0 0,1 0-1 0 0,-1-1 0 0 0,1 1 0 0 0,0-1 0 0 0,0-1 0 0 0,-1 1 0 0 0,1-1 0 0 0,1 0 0 0 0,-1 0 1 0 0,0-1-1 0 0,10 0 0 0 0,-10 0-28 0 0,1 0 0 0 0,-1 0 0 0 0,0-1 0 0 0,1 0 0 0 0,-1-1 0 0 0,0 1 0 0 0,0-1 0 0 0,0 0 1 0 0,0-1-1 0 0,0 1 0 0 0,-1-1 0 0 0,1 0 0 0 0,-1-1 0 0 0,1 1 0 0 0,8-9 0 0 0,-9 6-16 0 0,0-1 0 0 0,0 0 0 0 0,-1 0 0 0 0,0 0 0 0 0,0 0 0 0 0,5-14 0 0 0,11-51 217 0 0,-14 50-224 0 0,5-24-165 0 0,15-51-724 0 0,-22 88-275 0 0,1 2-334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2759 0 0,'0'0'126'0'0,"0"2"-5"0"0,-5 10 3532 0 0,-1 0 0 0 0,0 0 1 0 0,-11 16-1 0 0,8-15-1299 0 0,-13 29 0 0 0,20-38-2220 0 0,1 0 0 0 0,0 1-1 0 0,0-1 1 0 0,0 1 0 0 0,0-1-1 0 0,1 1 1 0 0,0-1 0 0 0,-1 1-1 0 0,2-1 1 0 0,-1 1 0 0 0,0-1 0 0 0,1 1-1 0 0,2 6 1 0 0,-2-8-206 0 0,0 0 0 0 0,0 0 0 0 0,0 0-1 0 0,1-1 1 0 0,-1 1 0 0 0,1 0 0 0 0,-1-1 0 0 0,1 1 0 0 0,0-1 0 0 0,0 1 0 0 0,1-1 0 0 0,-1 0-1 0 0,0 0 1 0 0,1 0 0 0 0,-1 0 0 0 0,1 0 0 0 0,-1 0 0 0 0,1-1 0 0 0,0 0 0 0 0,4 2-1 0 0,6 1-1444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 2303 0 0,'0'0'102'0'0,"-8"-1"3358"0"0,3 0-1756 0 0,0 1 0 0 0,-1 0 0 0 0,1 0 0 0 0,0 1 0 0 0,0 0 0 0 0,-7 1 0 0 0,5 0-1179 0 0,0 0 0 0 0,0 1 0 0 0,0 0 0 0 0,-6 4 1 0 0,5-3-546 0 0,0 1 1 0 0,1 1-1 0 0,-1 0 1 0 0,1 0-1 0 0,0 0 1 0 0,1 1 0 0 0,-8 9-1 0 0,13-15 25 0 0,1 0 0 0 0,0 0 0 0 0,-1 0 0 0 0,1 0 0 0 0,0 0 0 0 0,-1 1 0 0 0,1-1 0 0 0,0 0 0 0 0,0 0 0 0 0,0 0 0 0 0,0 0 0 0 0,0 0 0 0 0,0 0 0 0 0,1 1 0 0 0,-1-1 0 0 0,0 0 0 0 0,0 0 0 0 0,1 0 0 0 0,-1 0 0 0 0,1 0 0 0 0,-1 0 0 0 0,1 0 0 0 0,-1 0 0 0 0,1 0 0 0 0,1 1 0 0 0,22 27 151 0 0,-18-22-138 0 0,13 17 214 0 0,-1 0-1 0 0,-2 1 0 0 0,0 1 1 0 0,-2 1-1 0 0,-1 0 1 0 0,18 56-1 0 0,-30-80-194 0 0,0 0 1 0 0,0 0-1 0 0,0 0 0 0 0,-1 0 0 0 0,0 0 0 0 0,1 0 1 0 0,-1 0-1 0 0,0 0 0 0 0,0 0 0 0 0,-1 0 0 0 0,1 0 1 0 0,-1 1-1 0 0,0-1 0 0 0,0 0 0 0 0,0-1 0 0 0,-1 4 1 0 0,0-2-3 0 0,-1 0 1 0 0,1 0 0 0 0,-1 0-1 0 0,0 0 1 0 0,0-1 0 0 0,0 0-1 0 0,0 1 1 0 0,-1-1 0 0 0,-6 5 0 0 0,1-3-82 0 0,1 0 0 0 0,0-1 0 0 0,-1 0 1 0 0,0 0-1 0 0,0-1 0 0 0,0 0 0 0 0,-1-1 1 0 0,1 0-1 0 0,-15 2 0 0 0,21-4-186 0 0,0 0 1 0 0,1 0-1 0 0,-1 0 1 0 0,0 0-1 0 0,1-1 0 0 0,-1 1 1 0 0,-4-2-1 0 0,-3-4-1595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16095 0 0,'0'0'1460'0'0,"2"1"-1120"0"0,6 1 80 0 0,0 0-1 0 0,0-1 1 0 0,0 0 0 0 0,0 0-1 0 0,0 0 1 0 0,0-1 0 0 0,1-1-1 0 0,8 0 1 0 0,67-17 1218 0 0,-25 4-1400 0 0,-54 14-243 0 0,71-16 100 0 0,-64 13-263 0 0,-1-1-1 0 0,0 0 1 0 0,0 0 0 0 0,15-9-1 0 0,-25 12 92 0 0,0 0 0 0 0,0 1 0 0 0,0-1 0 0 0,0 0 0 0 0,0 0 0 0 0,0 0 0 0 0,0 0 0 0 0,-1 0 0 0 0,1 0 0 0 0,0 0 0 0 0,-1 0 0 0 0,1-1 0 0 0,0 1 0 0 0,-1 0 0 0 0,0 0 0 0 0,1-1 0 0 0,-1 1 0 0 0,1-2-1 0 0,-1 3 49 0 0,0-1 0 0 0,0 0-1 0 0,0 1 1 0 0,0-1-1 0 0,0 1 1 0 0,0-1-1 0 0,0 1 1 0 0,-1-1-1 0 0,1 0 1 0 0,0 1-1 0 0,0-1 1 0 0,0 1 0 0 0,-1-1-1 0 0,1 1 1 0 0,0-1-1 0 0,0 1 1 0 0,-1-1-1 0 0,1 1 1 0 0,-1-1-1 0 0,1 1 1 0 0,0 0-1 0 0,-1-1 1 0 0,1 1-1 0 0,-1 0 1 0 0,1-1 0 0 0,-1 1-1 0 0,1 0 1 0 0,-1-1-1 0 0,1 1 1 0 0,-1 0-1 0 0,1 0 1 0 0,-1 0-1 0 0,1-1 1 0 0,-1 1-1 0 0,1 0 1 0 0,-1 0-1 0 0,0 0 1 0 0,1 0 0 0 0,-1 0-1 0 0,1 0 1 0 0,-2 0-1 0 0,-10 1-123 0 0,0 0 0 0 0,0 1-1 0 0,0 0 1 0 0,0 1-1 0 0,0 0 1 0 0,1 1 0 0 0,-1 1-1 0 0,1-1 1 0 0,0 2 0 0 0,-16 9-1 0 0,6-1 326 0 0,1 1-1 0 0,1 0 1 0 0,0 2-1 0 0,-19 21 1 0 0,27-27-8 0 0,2 1-1 0 0,-1 1 1 0 0,2-1-1 0 0,0 1 1 0 0,0 1 0 0 0,1 0-1 0 0,1 0 1 0 0,0 0 0 0 0,-4 17-1 0 0,8-23-67 0 0,0 1 0 0 0,0-1 0 0 0,1 0 0 0 0,0 1 0 0 0,1-1 0 0 0,0 1 1 0 0,0-1-1 0 0,1 1 0 0 0,0-1 0 0 0,0 0 0 0 0,1 1 0 0 0,0-1 0 0 0,1 0 0 0 0,0 0 0 0 0,0 0 0 0 0,0 0 0 0 0,1-1 0 0 0,6 9 0 0 0,-7-12-54 0 0,0 1-1 0 0,1-1 1 0 0,0 0 0 0 0,0 0-1 0 0,0 0 1 0 0,1-1-1 0 0,-1 1 1 0 0,1-1 0 0 0,0 0-1 0 0,8 3 1 0 0,-5-2 16 0 0,1-2 0 0 0,-1 1 0 0 0,1-1 1 0 0,-1 0-1 0 0,1-1 0 0 0,10 1 0 0 0,9-2 9 0 0,-1-1 0 0 0,1-2 1 0 0,34-7-1 0 0,-61 10-70 0 0,86-20-1655 0 0,-62 13-55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318 213 5295 0 0,'0'0'7840'0'0,"-12"-5"-4490"0"0,-47 20-1546 0 0,58-14-1726 0 0,0-1 1 0 0,1 0-1 0 0,-1 1 1 0 0,0-1-1 0 0,0 0 1 0 0,0 0-1 0 0,1 0 1 0 0,-1 0-1 0 0,0 0 1 0 0,0 0-1 0 0,0 0 1 0 0,0 0-1 0 0,1 0 1 0 0,-1 0-1 0 0,0 0 1 0 0,0 0-1 0 0,0 0 1 0 0,1-1-1 0 0,-1 1 1 0 0,-1-1 0 0 0,2 1-54 0 0,-1-1 0 0 0,1 1 0 0 0,0-1 1 0 0,-1 1-1 0 0,1-1 0 0 0,-1 1 0 0 0,1-1 1 0 0,0 0-1 0 0,0 1 0 0 0,-1-1 1 0 0,1 1-1 0 0,0-1 0 0 0,0 0 0 0 0,0 1 1 0 0,0-1-1 0 0,0 0 0 0 0,0 1 0 0 0,0-1 1 0 0,0-1-1 0 0,0 0-6 0 0,0-1 1 0 0,1 1-1 0 0,-1-1 1 0 0,1 1-1 0 0,0-1 1 0 0,0 1-1 0 0,0-1 1 0 0,0 1-1 0 0,0 0 1 0 0,0-1-1 0 0,2-1 1 0 0,9-8 29 0 0,0 0 0 0 0,0 0 1 0 0,1 2-1 0 0,28-19 1 0 0,63-28-8 0 0,-69 39 13 0 0,-26 13-35 0 0,1 1 0 0 0,-1 0 1 0 0,1 0-1 0 0,0 1 0 0 0,0 0 1 0 0,0 1-1 0 0,13-1 0 0 0,-10 3-20 0 0,-3 4 0 0 0,-9-3 0 0 0,0-1 0 0 0,0 1 0 0 0,0 0 0 0 0,0 0 0 0 0,0 0 0 0 0,0 0 0 0 0,-1 0 0 0 0,1 0 0 0 0,0 0 0 0 0,-1 0 0 0 0,1 0 0 0 0,-1 0 0 0 0,1 0 0 0 0,-1 0 0 0 0,1 1 0 0 0,-1-1 0 0 0,0 0 0 0 0,1 3 0 0 0,-1 2 0 0 0,0 1 0 0 0,-1 0 0 0 0,-1 12 0 0 0,0-8 0 0 0,0-1 0 0 0,1-7 0 0 0,0-1 0 0 0,1 1 0 0 0,-1 0 0 0 0,0-1 0 0 0,-1 1 0 0 0,1-1 0 0 0,0 1 0 0 0,-1-1 0 0 0,1 0 0 0 0,-1 0 0 0 0,0 1 0 0 0,0-1 0 0 0,0 0 0 0 0,0-1 0 0 0,-2 3 0 0 0,-5 4 0 0 0,-65 59 0 0 0,30-28 0 0 0,-152 125-567 0 0,110-94 38 0 0,58-44 109 0 0,-27 30 0 0 0,12-11 171 0 0,26-32 178 0 0,11-8 82 0 0,4-3 930 0 0,4-2-855 0 0,9-1-12 0 0,0 0 0 0 0,-1-1 0 0 0,15-4 1 0 0,25-4 124 0 0,30 2 259 0 0,128-10 670 0 0,-88 21-539 0 0,-58 1-434 0 0,-37-2-91 0 0,31 6-1 0 0,16 3 18 0 0,-55-11-104 0 0,1 0 0 0 0,-1-2 0 0 0,1 1 0 0 0,-1-2 0 0 0,1-1 0 0 0,19-6 0 0 0,-21 2-1605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62 8951 0 0,'0'0'808'0'0,"-1"1"-664"0"0,-40 39 3814 0 0,-2 0 1947 0 0,59-40-5508 0 0,21-4-165 0 0,-1-2-1 0 0,0-2 0 0 0,58-19 0 0 0,-40 10-126 0 0,8-2 13 0 0,74-19 216 0 0,-105 30-136 0 0,1 2 1 0 0,41-2 0 0 0,-61 7-159 0 0,1 1 1 0 0,-1 0 0 0 0,0 0 0 0 0,0 2 0 0 0,0-1-1 0 0,0 2 1 0 0,22 6 0 0 0,-25-3-176 0 0,-8-5 72 0 0,-1-1-1 0 0,0 1 0 0 0,1 0 0 0 0,-1 0 0 0 0,0 0 0 0 0,0-1 1 0 0,0 1-1 0 0,0 0 0 0 0,0 0 0 0 0,0 0 0 0 0,0 0 0 0 0,0-1 0 0 0,0 1 1 0 0,0 0-1 0 0,0 0 0 0 0,0 0 0 0 0,-1-1 0 0 0,1 1 0 0 0,0 0 0 0 0,-1 0 1 0 0,1 0-1 0 0,-1-1 0 0 0,1 1 0 0 0,-1 1 0 0 0,-15 15-6442 0 0,6-10 319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 9095 0 0,'-9'3'9175'0'0,"20"-9"-7983"0"0,-5 4-928 0 0,0 0 0 0 0,0 1 0 0 0,1-1 0 0 0,-1 1 1 0 0,1 1-1 0 0,-1-1 0 0 0,1 1 0 0 0,7 0 0 0 0,8 3-53 0 0,23 4 0 0 0,5 2-97 0 0,-30-8-114 0 0,35-1 0 0 0,-20-1 12 0 0,-34 1-9 0 0,-1 0 1 0 0,1 0-1 0 0,-1 1 0 0 0,0-1 1 0 0,1 0-1 0 0,-1 0 0 0 0,1 1 1 0 0,-1-1-1 0 0,1 0 0 0 0,-1 0 1 0 0,0 1-1 0 0,1-1 0 0 0,-1 1 1 0 0,0-1-1 0 0,0 0 0 0 0,1 1 1 0 0,-1-1-1 0 0,0 1 0 0 0,0-1 1 0 0,1 0-1 0 0,-1 1 0 0 0,0-1 1 0 0,0 1-1 0 0,0-1 0 0 0,0 1 1 0 0,0-1-1 0 0,0 1 0 0 0,0-1 1 0 0,0 1-1 0 0,0-1 0 0 0,0 1 1 0 0,0-1-1 0 0,0 1 0 0 0,0-1 1 0 0,0 1-1 0 0,-3 17 61 0 0,-5-6-29 0 0,1-1 0 0 0,-1 0 0 0 0,-1 0 1 0 0,0-1-1 0 0,-1 0 0 0 0,0 0 0 0 0,0-1 0 0 0,-23 15 0 0 0,-22 13 14 0 0,-2-2 0 0 0,-84 38 0 0 0,85-45 68 0 0,73-37-122 0 0,0 0 0 0 0,1 1 0 0 0,0 0 1 0 0,1 2-1 0 0,19-5 0 0 0,-26 9 1 0 0,-1 0 0 0 0,0 1-1 0 0,0 0 1 0 0,0 0 0 0 0,1 2 0 0 0,-1-1 0 0 0,0 1 0 0 0,1 1 0 0 0,-1 0 0 0 0,14 5-1 0 0,-24-7 5 0 0,123 47-105 0 0,-111-41 105 0 0,0 1 0 0 0,0 0 0 0 0,-1 1 0 0 0,0 0-1 0 0,0 1 1 0 0,-1 0 0 0 0,11 12 0 0 0,-12-8 83 0 0,-10-8-65 0 0,-1-2 3 0 0,1-1 6 0 0,0 1-1 0 0,0 0 1 0 0,-1 0-1 0 0,0 0 1 0 0,1-1-1 0 0,-1 1 1 0 0,0 0-1 0 0,0-1 0 0 0,0 1 1 0 0,0-1-1 0 0,-1 1 1 0 0,1-1-1 0 0,-1 1 1 0 0,0-1-1 0 0,-2 3 1 0 0,-5 5 63 0 0,0-1 0 0 0,-11 9 1 0 0,12-12-47 0 0,-46 38 101 0 0,-3-1 1 0 0,-2-3-1 0 0,-85 44 0 0 0,109-67-97 0 0,-1 0-1 0 0,-53 16 0 0 0,86-33-41 0 0,0 1 1 0 0,0 0 0 0 0,1-1-1 0 0,-1 0 1 0 0,0 0 0 0 0,0 0-1 0 0,-6 0 1 0 0,8 0-9 0 0,1 0 0 0 0,-1 0 1 0 0,1 0-1 0 0,-1 0 0 0 0,1 0 0 0 0,-1 0 0 0 0,1-1 0 0 0,-1 1 0 0 0,1 0 0 0 0,0 0 1 0 0,-1 0-1 0 0,1 0 0 0 0,-1-1 0 0 0,1 1 0 0 0,-1 0 0 0 0,1 0 0 0 0,-1-1 1 0 0,1 1-1 0 0,0 0 0 0 0,-1-1 0 0 0,1 1 0 0 0,0 0 0 0 0,-1-1 0 0 0,1 1 1 0 0,0 0-1 0 0,-1-1 0 0 0,1 1 0 0 0,0-1 0 0 0,0 1 0 0 0,0-1 0 0 0,-1 1 1 0 0,1-1-1 0 0,0 1 0 0 0,0-1 0 0 0,0 1 0 0 0,0-1 0 0 0,0 1 0 0 0,0-1 0 0 0,0 1 1 0 0,0-1-1 0 0,0 1 0 0 0,0-1 0 0 0,0 1 0 0 0,0-1 0 0 0,0 1 0 0 0,1-1 1 0 0,-1 1-1 0 0,0 0 0 0 0,0-2 0 0 0,1 2-26 0 0,0-3-68 0 0,-1 1 1 0 0,2-1-1 0 0,-1 1 0 0 0,0 0 1 0 0,0-1-1 0 0,1 1 1 0 0,-1 0-1 0 0,1 0 0 0 0,0 0 1 0 0,0 0-1 0 0,-1 0 1 0 0,1 0-1 0 0,0 1 1 0 0,1-1-1 0 0,1-1 0 0 0,17-10-2158 0 0,-1 4-3926 0 0,-7 4-95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64 10135 0 0,'6'-10'749'0'0,"0"0"0"0"0,1 1 1 0 0,1 0-1 0 0,13-14 0 0 0,-20 22-667 0 0,-1 1 1 0 0,0 0-1 0 0,0 0 1 0 0,0 0 0 0 0,0 0-1 0 0,0 0 1 0 0,0 0-1 0 0,0-1 1 0 0,1 1-1 0 0,-1 0 1 0 0,0 0 0 0 0,0 0-1 0 0,0 0 1 0 0,0 0-1 0 0,0 0 1 0 0,1 0-1 0 0,-1 0 1 0 0,0 0 0 0 0,0 0-1 0 0,0 0 1 0 0,0 0-1 0 0,0 0 1 0 0,1 0-1 0 0,-1 0 1 0 0,0 0 0 0 0,0 0-1 0 0,0 0 1 0 0,0 0-1 0 0,1 0 1 0 0,-1 0 0 0 0,0 0-1 0 0,0 0 1 0 0,0 0-1 0 0,0 0 1 0 0,1 0-1 0 0,-1 0 1 0 0,0 0 0 0 0,0 0-1 0 0,0 0 1 0 0,0 0-1 0 0,0 1 1 0 0,1-1-1 0 0,2 9 644 0 0,-3 16-588 0 0,-5-11 29 0 0,0-1-1 0 0,-1 1 0 0 0,0-1 0 0 0,-1 0 1 0 0,-1-1-1 0 0,0 1 0 0 0,-11 11 0 0 0,0 3 55 0 0,-96 130 84 0 0,-42 64-284 0 0,134-183-22 0 0,1 1 0 0 0,2 1 0 0 0,1 0 0 0 0,-12 44 0 0 0,26-69 16 0 0,1 1-1 0 0,1-1 0 0 0,0 0 1 0 0,1 1-1 0 0,1 0 0 0 0,1-1 1 0 0,1 23-1 0 0,1-25 19 0 0,0 0 1 0 0,1-1-1 0 0,0 1 0 0 0,1-1 1 0 0,1 0-1 0 0,0 0 0 0 0,0 0 1 0 0,1-1-1 0 0,11 16 0 0 0,1-3 45 0 0,2 0-1 0 0,1-1 0 0 0,25 23 1 0 0,-24-24-90 0 0,-2 0 0 0 0,-1 2 0 0 0,-1 1 0 0 0,18 31 0 0 0,-35-55-211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 10799 0 0,'0'0'496'0'0,"2"0"-13"0"0,5-2-234 0 0,-5 2 1261 0 0,-9 10-502 0 0,5-7-806 0 0,-71 75 2343 0 0,31-36-2014 0 0,21-19-273 0 0,-105 114 1062 0 0,94-97-822 0 0,-45 69 0 0 0,73-102-430 0 0,0 0 0 0 0,0 0 0 0 0,1 1 0 0 0,-3 8 0 0 0,5-15-55 0 0,1-1 0 0 0,0 1 0 0 0,0 0 1 0 0,0-1-1 0 0,0 1 0 0 0,1 0 1 0 0,-1-1-1 0 0,0 1 0 0 0,0-1 0 0 0,0 1 1 0 0,0 0-1 0 0,1-1 0 0 0,-1 1 1 0 0,0-1-1 0 0,1 1 0 0 0,-1 0 0 0 0,0-1 1 0 0,1 1-1 0 0,-1-1 0 0 0,1 1 1 0 0,-1-1-1 0 0,0 0 0 0 0,1 1 0 0 0,-1-1 1 0 0,1 1-1 0 0,0-1 0 0 0,-1 0 1 0 0,1 1-1 0 0,-1-1 0 0 0,1 0 0 0 0,0 0 1 0 0,-1 1-1 0 0,1-1 0 0 0,-1 0 1 0 0,2 0-1 0 0,-1 0-10 0 0,5 2 45 0 0,1-1 0 0 0,-1 0 0 0 0,0 0 0 0 0,1 0 0 0 0,-1-1 0 0 0,1 0 0 0 0,-1 0 0 0 0,12-3 0 0 0,51-13-507 0 0,-66 16 377 0 0,53-18-1461 0 0,-19 5-2334 0 0,-28 10 2215 0 0,23-9-4390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0,'0'0'2039'0'0,"1"2"-575"0"0,10 57 3036 0 0,-1-25-3259 0 0,1 0 1 0 0,17 34-1 0 0,-10-31-187 0 0,31 51-1 0 0,-37-70-799 0 0,0 0 0 0 0,2-2-1 0 0,0 0 1 0 0,26 24 0 0 0,13 1 251 0 0,1-3 0 0 0,2-2 1 0 0,77 37-1 0 0,5 8-189 0 0,-120-68-386 0 0,19 16 0 0 0,-6-4-74 0 0,-30-24-157 0 0,-10-4-4514 0 0,0-1 2791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7111 0 0,'0'0'4098'0'0,"1"2"-3261"0"0,0 2-555 0 0,-1-1 0 0 0,0 1 1 0 0,1 0-1 0 0,-1-1 0 0 0,-1 1 0 0 0,1 0 0 0 0,0-1 1 0 0,-1 1-1 0 0,0 0 0 0 0,0-1 0 0 0,-1 4 0 0 0,-19 43 1558 0 0,15-37-1507 0 0,-16 31 712 0 0,-2-1 0 0 0,-49 68 0 0 0,-73 71 482 0 0,122-154-1288 0 0,-61 60 212 0 0,18-20-310 0 0,-61 66-297 0 0,127-133-3 0 0,3-1-1741 0 0,10-3 944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9671 0 0,'0'0'875'0'0,"2"-1"-719"0"0,17-6 1837 0 0,36-11-1 0 0,-32 11-780 0 0,72-26 751 0 0,-56 18-1064 0 0,0 2 0 0 0,77-15 0 0 0,-96 26-661 0 0,1 0 0 0 0,-1 2-1 0 0,1 0 1 0 0,-1 1-1 0 0,1 1 1 0 0,-1 2 0 0 0,31 7-1 0 0,-28-4-203 0 0,-12-4-98 0 0,1 0 1 0 0,18 2-1 0 0,-26-4-77 0 0,1-1 1 0 0,-1 0-1 0 0,1 0 1 0 0,-1-1 0 0 0,1 1-1 0 0,-1-1 1 0 0,0 0-1 0 0,1-1 1 0 0,-1 1-1 0 0,6-3 1 0 0,-2 0-443 0 0,0 0-1 0 0,-1-1 1 0 0,0 1 0 0 0,0-2-1 0 0,7-5 1 0 0,-1-3-980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11975 0 0,'0'0'547'0'0,"-1"1"-11"0"0,-6 11-19 0 0,1 1-1 0 0,0 0 1 0 0,1 0-1 0 0,-5 20 1 0 0,-8 59 3118 0 0,11-54-3434 0 0,-32 156 1809 0 0,31-150-1312 0 0,-1 71 1 0 0,8-90-550 0 0,2-1 0 0 0,1 0 0 0 0,1 0 1 0 0,10 38-1 0 0,-3-31-145 0 0,-4-10-1346 0 0,5 23 0 0 0,-9-33-193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11111 0 0,'0'0'1970'0'0,"2"-2"-1556"0"0,95-86 1442 0 0,19-16-1023 0 0,-81 76-137 0 0,56-35-1 0 0,-77 54-475 0 0,-1 0 153 0 0,1 2 1 0 0,23-11 0 0 0,-34 16-292 0 0,1 1 1 0 0,-1 0-1 0 0,1 0 0 0 0,-1 0 1 0 0,1 0-1 0 0,-1 1 1 0 0,1 0-1 0 0,0-1 0 0 0,-1 1 1 0 0,1 0-1 0 0,-1 1 1 0 0,1-1-1 0 0,0 1 1 0 0,-1 0-1 0 0,1-1 0 0 0,-1 2 1 0 0,4 0-1 0 0,-5-1-59 0 0,0 0 1 0 0,-1 1-1 0 0,1-1 0 0 0,-1 0 0 0 0,1 1 0 0 0,-1-1 0 0 0,0 1 0 0 0,1 0 1 0 0,-1-1-1 0 0,0 1 0 0 0,0 0 0 0 0,0 0 0 0 0,0 0 0 0 0,-1-1 1 0 0,1 1-1 0 0,0 0 0 0 0,-1 0 0 0 0,1 0 0 0 0,-1 0 0 0 0,1 4 1 0 0,-1 4-20 0 0,1 0 0 0 0,-3 18 0 0 0,2-27 1 0 0,-4 26 10 0 0,-1-2 0 0 0,-1 1 0 0 0,-1 0 0 0 0,-1-1-1 0 0,-1-1 1 0 0,-18 35 0 0 0,-88 133 89 0 0,82-143-178 0 0,-2-2 0 0 0,-3 0 0 0 0,-1-3 0 0 0,-72 63 0 0 0,99-97 60 0 0,0 1 1 0 0,1 1 0 0 0,-9 13-1 0 0,19-25 14 0 0,1 1 0 0 0,0-1 0 0 0,-1 0 0 0 0,1 1 0 0 0,-1-1 0 0 0,1 1 0 0 0,0-1 0 0 0,0 1 0 0 0,-1-1 0 0 0,1 1 0 0 0,0-1 0 0 0,0 1 0 0 0,0-1 0 0 0,-1 1 0 0 0,1 0 0 0 0,0-1 0 0 0,0 1 0 0 0,0-1 0 0 0,0 1 0 0 0,0-1 0 0 0,0 1 0 0 0,0-1 0 0 0,0 1 0 0 0,0 0 0 0 0,1 0 0 0 0,4 2 0 0 0,-4-3 0 0 0,2 2 1 0 0,1 0-1 0 0,-1-1 1 0 0,1 1-1 0 0,0-1 1 0 0,-1 0-1 0 0,1 0 1 0 0,0-1-1 0 0,0 1 1 0 0,0-1-1 0 0,4 0 1 0 0,41-2 136 0 0,-45 1-105 0 0,121-13 881 0 0,-108 13-847 0 0,1 0-1 0 0,-1 1 1 0 0,0 1-1 0 0,1 0 0 0 0,-1 1 1 0 0,0 1-1 0 0,0 1 1 0 0,0 0-1 0 0,0 2 1 0 0,16 7-1 0 0,42 16-1709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0,'11'2'214'0'0,"2"0"3722"0"0,0 1 1 0 0,18 7-1 0 0,-26-8-2613 0 0,0 0 0 0 0,0 1 0 0 0,0-1 0 0 0,5 6 0 0 0,9 10-1422 0 0,-9-5 359 0 0,0 1 0 0 0,-1 1 0 0 0,-1 0-1 0 0,0 0 1 0 0,-1 1 0 0 0,6 18 0 0 0,-2-5 112 0 0,59 169 2354 0 0,-65-182-2662 0 0,0-1 0 0 0,1 0 0 0 0,0-1 0 0 0,14 22 0 0 0,-19-35-89 0 0,0 1-1 0 0,1 0 1 0 0,-1-1-1 0 0,0 0 0 0 0,1 1 1 0 0,-1-1-1 0 0,1 0 1 0 0,-1 1-1 0 0,1-1 1 0 0,0 0-1 0 0,-1 0 1 0 0,1-1-1 0 0,0 1 1 0 0,0 0-1 0 0,0 0 1 0 0,-1-1-1 0 0,1 1 0 0 0,0-1 1 0 0,0 0-1 0 0,0 0 1 0 0,0 1-1 0 0,3-2 1 0 0,-1 1-359 0 0,-1-1 1 0 0,1 1 0 0 0,-1-1-1 0 0,1 0 1 0 0,-1-1-1 0 0,0 1 1 0 0,1-1 0 0 0,-1 1-1 0 0,0-1 1 0 0,0 0 0 0 0,4-3-1 0 0,9-9-6684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53 13359 0 0,'0'-1'1027'0'0,"25"-49"5745"0"0,-21 50-6046 0 0,-4 0-723 0 0,0 0 1 0 0,0-1 0 0 0,0 1 0 0 0,1 0-1 0 0,-1 0 1 0 0,0 0 0 0 0,0 0 0 0 0,0 0 0 0 0,1 0-1 0 0,-1 0 1 0 0,0 0 0 0 0,0 0 0 0 0,0 0-1 0 0,1 0 1 0 0,-1 0 0 0 0,0 0 0 0 0,0 0 0 0 0,0 0-1 0 0,1 0 1 0 0,-1 0 0 0 0,0 0 0 0 0,0 0-1 0 0,0 0 1 0 0,0 1 0 0 0,1-1 0 0 0,-1 0 0 0 0,0 0-1 0 0,0 0 1 0 0,0 0 0 0 0,0 0 0 0 0,1 0-1 0 0,-1 1 1 0 0,0-1 0 0 0,0 0 0 0 0,0 0 0 0 0,0 0-1 0 0,1 1 1 0 0,0 30 227 0 0,0 0 1 0 0,-2 0-1 0 0,-1 0 0 0 0,-7 31 0 0 0,6-35-95 0 0,-10 65 4 0 0,-3-1 0 0 0,-5-1 0 0 0,-42 118 0 0 0,-151 316-96 0 0,83-211-24 0 0,52-99 161 0 0,59-150-69 0 0,-14 94-1 0 0,27-110-22 0 0,3 0 1 0 0,2 62-1 0 0,2-103-57 0 0,0-5-53 0 0,0 0-1 0 0,0 0 1 0 0,0 0-1 0 0,0 0 1 0 0,0 0-1 0 0,1 0 1 0 0,-1 0-1 0 0,1 0 1 0 0,0-1 0 0 0,0 3-1 0 0,0-3-416 0 0,1-3-180 0 0,5-13-786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8287 0 0,'-2'2'639'0'0,"2"-2"-612"0"0,-3 4 78 0 0,1-1-1 0 0,0 0 1 0 0,0 0 0 0 0,0 1-1 0 0,1-1 1 0 0,-1 1 0 0 0,1-1-1 0 0,-1 1 1 0 0,1 0-1 0 0,0 0 1 0 0,1-1 0 0 0,-1 1-1 0 0,0 7 1 0 0,3 1 332 0 0,-1 0 0 0 0,2 0-1 0 0,-1 0 1 0 0,2 0 0 0 0,0-1 0 0 0,0 1-1 0 0,1-1 1 0 0,0 0 0 0 0,1-1 0 0 0,0 1 0 0 0,8 10-1 0 0,13 14 25 0 0,53 53 0 0 0,-64-71-248 0 0,13 12-46 0 0,150 174 628 0 0,-159-177-562 0 0,-2 1-1 0 0,0 0 1 0 0,-2 2-1 0 0,-2 0 0 0 0,0 0 1 0 0,12 43-1 0 0,-18-42 86 0 0,-1 0-1 0 0,-2 1 0 0 0,-1 0 1 0 0,-1-1-1 0 0,-1 2 1 0 0,-4 38-1 0 0,-2-32 92 0 0,-1 0-1 0 0,-3 0 1 0 0,0-1 0 0 0,-24 62-1 0 0,-156 290 561 0 0,96-213-867 0 0,84-160-111 0 0,-1 1-49 0 0,-13 37 0 0 0,14-28-326 0 0,4-11-6023 0 0,0-6 4755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0:59:3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11519 0 0,'0'0'9850'0'0,"2"0"-8788"0"0,4 1-957 0 0,0 1 0 0 0,-1 0 0 0 0,1 0 0 0 0,-1 0 1 0 0,1 0-1 0 0,-1 1 0 0 0,0 0 0 0 0,1 0 0 0 0,-2 1 0 0 0,1-1 0 0 0,0 1 0 0 0,-1 0 0 0 0,1 0 0 0 0,-1 0 0 0 0,0 1 0 0 0,-1 0 0 0 0,1 0 0 0 0,2 5 1 0 0,0 0-87 0 0,-1 0 0 0 0,0 1 0 0 0,-1-1 0 0 0,-1 1 0 0 0,0-1 0 0 0,0 1 0 0 0,-1 0 0 0 0,2 21 0 0 0,-4-13 11 0 0,-1-1-1 0 0,0 1 1 0 0,-1-1 0 0 0,-2 0 0 0 0,0 0-1 0 0,0 0 1 0 0,-2 0 0 0 0,0-1-1 0 0,-1 0 1 0 0,-10 17 0 0 0,-13 21-383 0 0,-60 78 0 0 0,85-125 345 0 0,-18 23-1731 0 0,0 0-3535 0 0,0-2-2126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1466 0 1839 0 0,'1'0'134'0'0,"8"0"3675"0"0,-10 1-3017 0 0,-2 2-447 0 0,0-1 0 0 0,0 1 0 0 0,-1-1-1 0 0,1 0 1 0 0,-1 0 0 0 0,0 0 0 0 0,0 0 0 0 0,1-1-1 0 0,-8 2 1 0 0,-41 6 2650 0 0,28-5-2178 0 0,-24 5 48 0 0,0 3 0 0 0,-64 25-1 0 0,-86 47-778 0 0,187-78-79 0 0,-229 98 44 0 0,191-86-52 0 0,0-2-1 0 0,-1-3 1 0 0,-53 8 0 0 0,75-17 1 0 0,-1-2 0 0 0,0-1 0 0 0,0 0 0 0 0,0-3 0 0 0,0 0 0 0 0,0-2 0 0 0,-45-12 0 0 0,72 16-2 0 0,-90-29 23 0 0,83 26-17 0 0,0-1 0 0 0,0 0 0 0 0,0-1 1 0 0,0 0-1 0 0,1-1 0 0 0,0 0 0 0 0,-10-8 0 0 0,31 13-218 0 0,-4 3 190 0 0,0 0 0 0 0,0 0 0 0 0,0 1 0 0 0,0 1 0 0 0,0 0 0 0 0,-1 0 1 0 0,1 0-1 0 0,-1 1 0 0 0,14 11 0 0 0,-6-3-18 0 0,-1 1 1 0 0,0 0-1 0 0,19 24 0 0 0,-26-27 42 0 0,-1 0 0 0 0,1 0 0 0 0,-2 1 0 0 0,0 0 0 0 0,0 0 0 0 0,-1 1 0 0 0,-1-1 0 0 0,0 1 0 0 0,0 0 0 0 0,1 15 0 0 0,-2-4 0 0 0,-1 1 0 0 0,-2 0 0 0 0,0-1 0 0 0,-7 41 0 0 0,-9 50 239 0 0,-61 215 0 0 0,72-318-174 0 0,4-9 7 0 0,2-5-29 0 0,11-27-165 0 0,-5 7 50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8 10999 0 0,'0'0'994'0'0,"-6"-5"-261"0"0,5 5-649 0 0,-1-1 1 0 0,0 1-1 0 0,0-1 0 0 0,1 1 0 0 0,-1 0 1 0 0,0-1-1 0 0,0 1 0 0 0,1 0 1 0 0,-1 0-1 0 0,0 0 0 0 0,0 0 0 0 0,1 1 1 0 0,-1-1-1 0 0,0 0 0 0 0,0 1 1 0 0,1 0-1 0 0,-4 0 0 0 0,-28 17 526 0 0,33-18-610 0 0,-65 43 1259 0 0,-117 99 0 0 0,146-110-745 0 0,-46 54 0 0 0,71-68-272 0 0,10-16 228 0 0,13-3-246 0 0,0 0 0 0 0,-1-1 0 0 0,1-1 0 0 0,-1 0-1 0 0,0 0 1 0 0,0-1 0 0 0,0-1 0 0 0,17-9 0 0 0,-21 11-189 0 0,6-5 47 0 0,1 1 0 0 0,21-18 0 0 0,-35 25-82 0 0,0 0-1 0 0,0 0 1 0 0,0 0-1 0 0,0 0 1 0 0,0 1-1 0 0,0-1 1 0 0,0 0 0 0 0,0 0-1 0 0,0 0 1 0 0,0 0-1 0 0,0 0 1 0 0,0 0-1 0 0,0 1 1 0 0,0-1-1 0 0,0 0 1 0 0,0 0-1 0 0,0 0 1 0 0,1 0-1 0 0,-1 0 1 0 0,0 0 0 0 0,0 0-1 0 0,0 1 1 0 0,0-1-1 0 0,0 0 1 0 0,0 0-1 0 0,0 0 1 0 0,0 0-1 0 0,1 0 1 0 0,-1 0-1 0 0,0 0 1 0 0,0 0-1 0 0,0 0 1 0 0,0 0 0 0 0,0 0-1 0 0,0 0 1 0 0,1 0-1 0 0,-1 0 1 0 0,0 0-1 0 0,0 0 1 0 0,0 0-1 0 0,0 0 1 0 0,0 0-1 0 0,0 0 1 0 0,1 0 0 0 0,-1 0-1 0 0,0 0 1 0 0,0 0-1 0 0,0 0 1 0 0,0 0-1 0 0,0 0 1 0 0,0 0-1 0 0,1 0 1 0 0,-1 0-1 0 0,0 0 1 0 0,0 0-1 0 0,0-1 1 0 0,-3 12-50 0 0,3-11 46 0 0,-2 5-37 0 0,1-1 0 0 0,0 1 0 0 0,-1 0 0 0 0,2-1 0 0 0,-1 1 0 0 0,0 0 0 0 0,1 0 0 0 0,1 9 0 0 0,-1-14-63 0 0,0 1-1 0 0,0-1 1 0 0,1 1 0 0 0,-1 0 0 0 0,0-1-1 0 0,1 1 1 0 0,-1-1 0 0 0,0 0 0 0 0,1 1 0 0 0,-1-1-1 0 0,1 1 1 0 0,-1-1 0 0 0,1 0 0 0 0,-1 1-1 0 0,1-1 1 0 0,-1 0 0 0 0,1 1 0 0 0,-1-1-1 0 0,1 0 1 0 0,-1 0 0 0 0,1 1 0 0 0,0-1-1 0 0,13 3-1988 0 0,4-3-4047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 12295 0 0,'-6'1'189'0'0,"-18"-7"4070"0"0,24 6-4183 0 0,20-5 682 0 0,30-4-570 0 0,5 4-12 0 0,0 2 1 0 0,1 2 0 0 0,73 10-1 0 0,-114-8-1472 0 0,-1 2 0 0 0,1-1 0 0 0,14 6 0 0 0,-10-1-4416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9671 0 0,'0'0'748'0'0,"-1"1"-492"0"0,-11 24 2053 0 0,0 0-1 0 0,-8 32 0 0 0,15-45-2235 0 0,2-1 193 0 0,0 0 0 0 0,1-1 1 0 0,0 1-1 0 0,0 0 1 0 0,1 1-1 0 0,1 14 0 0 0,2 5-91 0 0,6 30 0 0 0,-4-42-241 0 0,-1-14-352 0 0,-1-3-31 0 0,1-1-639 0 0,6-1-59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1839 0 0,'1'1'134'0'0,"2"25"14087"0"0,-4-34-11073 0 0,0 2-3126 0 0,1 0 0 0 0,0 1-1 0 0,1-1 1 0 0,-1 0 0 0 0,1 1 0 0 0,0-1 0 0 0,0 0 0 0 0,1 1-1 0 0,2-7 1 0 0,24-48 10 0 0,-27 58-33 0 0,4-7 9 0 0,1 0-1 0 0,-1 0 0 0 0,1 1 1 0 0,0 0-1 0 0,1 0 0 0 0,0 1 1 0 0,0-1-1 0 0,1 2 0 0 0,0-1 1 0 0,0 1-1 0 0,1 0 0 0 0,-1 1 1 0 0,1 0-1 0 0,1 0 0 0 0,-1 1 1 0 0,0 0-1 0 0,13-3 0 0 0,5-2 336 0 0,0 1 0 0 0,1 2 0 0 0,51-7 0 0 0,-67 13-287 0 0,-2-1-18 0 0,1 0 0 0 0,0 1 0 0 0,0 0 0 0 0,-1 1 1 0 0,13 2-1 0 0,-21-3-37 0 0,0 1 0 0 0,0-1 0 0 0,0 1 0 0 0,0 0 0 0 0,0 0 1 0 0,0 0-1 0 0,0 0 0 0 0,0 0 0 0 0,0 0 0 0 0,-1 0 0 0 0,1 1 0 0 0,0-1 0 0 0,-1 0 0 0 0,1 1 0 0 0,-1 0 1 0 0,1-1-1 0 0,-1 1 0 0 0,0 0 0 0 0,0 0 0 0 0,0 0 0 0 0,0-1 0 0 0,0 1 0 0 0,0 0 0 0 0,0 0 0 0 0,-1 1 1 0 0,1-1-1 0 0,-1 0 0 0 0,1 0 0 0 0,-1 0 0 0 0,0 0 0 0 0,0 4 0 0 0,0 3-1 0 0,-1-1 0 0 0,0 1 0 0 0,-1-1 0 0 0,0 0 0 0 0,-6 16 0 0 0,-20 41 0 0 0,6-17 11 0 0,21-47 2 0 0,2-1-220 0 0,0 1 150 0 0,1-1-1 0 0,-1 0 1 0 0,0 0 0 0 0,0 1-1 0 0,0-1 1 0 0,0 0-1 0 0,0 1 1 0 0,0-1-1 0 0,2 2 1 0 0,-2-1-37 0 0,1 0 0 0 0,-1-1 0 0 0,0 1 0 0 0,0-1 0 0 0,1 1 0 0 0,-1-1 0 0 0,0 1 0 0 0,1-1 0 0 0,-1 0 0 0 0,1 0 0 0 0,1 1 0 0 0,20-6-2347 0 0,-9-1-2202 0 0,-2 1-740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286 336 10367 0 0,'0'0'7144'0'0,"-8"-2"-5136"0"0,-66-10 370 0 0,-64-13-1950 0 0,134 24-429 0 0,-1-1 0 0 0,1 1 0 0 0,-1-1 0 0 0,1 1 0 0 0,0-1 0 0 0,0-1 0 0 0,0 1 0 0 0,0 0 1 0 0,0-1-1 0 0,-4-4 0 0 0,6 6-22 0 0,1-1 1 0 0,-1 0 0 0 0,1 0-1 0 0,0-1 1 0 0,-1 1 0 0 0,1 0-1 0 0,0 0 1 0 0,0-1 0 0 0,1 1-1 0 0,-1 0 1 0 0,0-1 0 0 0,1 1-1 0 0,-1-1 1 0 0,1 1 0 0 0,0 0-1 0 0,0-1 1 0 0,0 1 0 0 0,0-1-1 0 0,0 1 1 0 0,1-1 0 0 0,0-2-1 0 0,0-1-61 0 0,1-1-1 0 0,0 0 1 0 0,1 1-1 0 0,0-1 1 0 0,0 1 0 0 0,0 0-1 0 0,8-11 1 0 0,34-37-666 0 0,-23 30 499 0 0,-15 15 201 0 0,0 1-1 0 0,1 1 1 0 0,0-1 0 0 0,1 1-1 0 0,-1 1 1 0 0,13-7-1 0 0,-15 10 66 0 0,0 0-1 0 0,0 0 1 0 0,0 1-1 0 0,0 0 1 0 0,0 0-1 0 0,1 1 1 0 0,-1-1-1 0 0,1 2 1 0 0,-1-1 0 0 0,0 1-1 0 0,12 0 1 0 0,-2 2 46 0 0,0 0 0 0 0,0 2 0 0 0,0 0 0 0 0,0 0 1 0 0,-1 2-1 0 0,0 0 0 0 0,0 0 0 0 0,-1 1 0 0 0,0 1 1 0 0,24 17-1 0 0,-26-16-24 0 0,0 0-1 0 0,0 1 1 0 0,-1 0 0 0 0,0 1 0 0 0,-1 0-1 0 0,16 22 1 0 0,-26-32-31 0 0,1 0-1 0 0,-1 1 1 0 0,1-1 0 0 0,-1 1-1 0 0,1-1 1 0 0,-1 1-1 0 0,0-1 1 0 0,0 1 0 0 0,0-1-1 0 0,0 1 1 0 0,0 0-1 0 0,0-1 1 0 0,0 1 0 0 0,0-1-1 0 0,-1 1 1 0 0,1-1-1 0 0,-1 1 1 0 0,1-1 0 0 0,-1 1-1 0 0,0-1 1 0 0,1 0-1 0 0,-1 1 1 0 0,0-1-1 0 0,0 0 1 0 0,0 0 0 0 0,0 1-1 0 0,0-1 1 0 0,-2 1-1 0 0,-3 5 18 0 0,-1-1 1 0 0,0 0-1 0 0,-11 7 0 0 0,18-12-20 0 0,-156 88-2092 0 0,114-67 864 0 0,20-11-129 0 0,-23 9 0 0 0,37-18 892 0 0,1 1 0 0 0,0-1 0 0 0,-1 0-1 0 0,1-1 1 0 0,-1 0 0 0 0,0 0 0 0 0,-8 0 0 0 0,-7-6-1089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10591 0 0,'0'0'1244'0'0,"0"3"-489"0"0,-7 34 641 0 0,-1 0 0 0 0,-26 68 0 0 0,16-49-836 0 0,-92 317 1637 0 0,104-348-2137 0 0,0 0-1 0 0,2 0 1 0 0,-3 51-1 0 0,7-64-45 0 0,1-1 1 0 0,0 1-1 0 0,0-1 0 0 0,1 1 0 0 0,0-1 0 0 0,1 0 0 0 0,1 0 1 0 0,0 0-1 0 0,0 0 0 0 0,1-1 0 0 0,7 12 0 0 0,-7-13-14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1252 5983 0 0,'0'0'12120'0'0,"1"-3"-11674"0"0,14-27-146 0 0,1 0 0 0 0,26-37 0 0 0,-32 53-272 0 0,103-144 178 0 0,14-22 22 0 0,52-137-228 0 0,-21-11 0 0 0,-98 204 64 0 0,-65 136-86 0 0,2 0 1 0 0,0 0-1 0 0,-2 19 0 0 0,-4 53-117 0 0,6-53 109 0 0,-23 324-137 0 0,25-256 196 0 0,17 157 0 0 0,-6-189 226 0 0,34 115 0 0 0,48 67 918 0 0,-91-246-859 0 0,-4-19-315 0 0,-3-35-1812 0 0,3 15 699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82 15863 0 0,'0'0'728'0'0,"-2"0"-17"0"0,-7-3 1178 0 0,10 3-1828 0 0,0 0 1 0 0,1-1-1 0 0,-1 1 0 0 0,0 0 0 0 0,0 0 1 0 0,0-1-1 0 0,0 1 0 0 0,0 0 0 0 0,0-1 1 0 0,0 1-1 0 0,0-1 0 0 0,1 0 0 0 0,3-2 58 0 0,137-46 1515 0 0,-118 43-1453 0 0,1 1 1 0 0,-1 1-1 0 0,1 1 1 0 0,27 0-1 0 0,-41 2-261 0 0,0 2 0 0 0,0-1-1 0 0,0 1 1 0 0,1 1 0 0 0,-1 0-1 0 0,0 0 1 0 0,-1 1 0 0 0,1 1-1 0 0,0 0 1 0 0,-1 0 0 0 0,0 1-1 0 0,14 9 1 0 0,11 12-6412 0 0,-19-12-20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8287 0 0,'0'0'639'0'0,"1"2"-415"0"0,5 15 4763 0 0,-7-39 2319 0 0,-1-7-7450 0 0,3-16 457 0 0,1 1 0 0 0,14-69 0 0 0,-11 87-185 0 0,2-1 0 0 0,1 1 1 0 0,1 1-1 0 0,1-1 0 0 0,19-32 0 0 0,-26 52-132 0 0,1 1 0 0 0,0-1-1 0 0,0 1 1 0 0,0 0 0 0 0,1 0 0 0 0,0 0 0 0 0,0 1-1 0 0,0 0 1 0 0,0 0 0 0 0,1 0 0 0 0,11-6-1 0 0,-14 9-85 0 0,0 1 0 0 0,0-1 0 0 0,0 0-1 0 0,0 1 1 0 0,0-1 0 0 0,0 1 0 0 0,0 0-1 0 0,0 0 1 0 0,0 0 0 0 0,0 1-1 0 0,0-1 1 0 0,0 1 0 0 0,0-1 0 0 0,-1 1-1 0 0,4 1 1 0 0,5 3-1024 0 0,-1-1 0 0 0,16 10 0 0 0,-20-10 295 0 0,77 52-7041 0 0,-53-34 5450 0 0,25 17-1572 0 0,-53-37 5145 0 0,-2-2-1062 0 0,0 0-1 0 0,1 0 1 0 0,-1 0 0 0 0,0 0-1 0 0,1 0 1 0 0,-1 0 0 0 0,0 0 0 0 0,0 0-1 0 0,1 0 1 0 0,-1 0 0 0 0,0 0-1 0 0,0 0 1 0 0,1 0 0 0 0,-1 1-1 0 0,0-1 1 0 0,0 0 0 0 0,0 0-1 0 0,1 0 1 0 0,-1 0 0 0 0,0 1-1 0 0,0-1 1 0 0,0 0 0 0 0,1 0-1 0 0,-1 1 1 0 0,9 6 4199 0 0,20 5-1814 0 0,36 13 2357 0 0,-57-22-4423 0 0,1 0-1 0 0,0-1 1 0 0,0 0 0 0 0,0-1-1 0 0,11 1 1 0 0,-12-3-268 0 0,-1 0 0 0 0,1-1 0 0 0,-1 0 0 0 0,1 0 0 0 0,-1 0 0 0 0,0-1 1 0 0,0 0-1 0 0,0-1 0 0 0,0 0 0 0 0,-1 0 0 0 0,1 0 0 0 0,7-7 0 0 0,-12 9-122 0 0,1-1 1 0 0,-1 0-1 0 0,1 1 0 0 0,-1-1 0 0 0,0 0 0 0 0,0 0 0 0 0,0 0 1 0 0,-1-1-1 0 0,1 1 0 0 0,1-7 0 0 0,1-2 18 0 0,-3 0-36 0 0,-3-8-29 0 0,-1 15-38 0 0,1 2-13 0 0,1 1 40 0 0,-1 0 0 0 0,1 0 0 0 0,0 0 0 0 0,-1 1 0 0 0,1-1 0 0 0,-1 0 0 0 0,0 1 0 0 0,0-1 0 0 0,1 1 0 0 0,-1-1 1 0 0,0 1-1 0 0,0 0 0 0 0,0 0 0 0 0,-1 0 0 0 0,1 0 0 0 0,0 0 0 0 0,0 1 0 0 0,0-1 0 0 0,-1 0 0 0 0,1 1 0 0 0,0 0 0 0 0,-1 0 0 0 0,1-1 0 0 0,0 1 0 0 0,-1 1 0 0 0,-2-1 0 0 0,-3 1-52 0 0,0 0 0 0 0,0 1 0 0 0,0 0 0 0 0,0 0-1 0 0,1 0 1 0 0,-12 6 0 0 0,-2 3-13 0 0,1 1 0 0 0,0 1 1 0 0,0 1-1 0 0,1 0 0 0 0,1 1 0 0 0,1 2 0 0 0,0-1 0 0 0,1 2 1 0 0,1 0-1 0 0,0 1 0 0 0,-17 31 0 0 0,19-27 162 0 0,1 1-1 0 0,1 0 1 0 0,2 1-1 0 0,0 0 1 0 0,1 1-1 0 0,2-1 1 0 0,0 1 0 0 0,2 1-1 0 0,1-1 1 0 0,0 29-1 0 0,3-43-20 0 0,0 0 0 0 0,1-1 0 0 0,1 1 0 0 0,0-1 0 0 0,0 1 0 0 0,1-1 0 0 0,5 11 0 0 0,-7-18-37 0 0,0-1-1 0 0,1 0 1 0 0,0 0 0 0 0,-1 1-1 0 0,1-1 1 0 0,0-1 0 0 0,1 1-1 0 0,-1 0 1 0 0,0 0 0 0 0,1-1-1 0 0,0 1 1 0 0,-1-1 0 0 0,1 0-1 0 0,0 0 1 0 0,0 0 0 0 0,0 0-1 0 0,1 0 1 0 0,-1-1 0 0 0,0 1-1 0 0,1-1 1 0 0,-1 0 0 0 0,1 0-1 0 0,-1-1 1 0 0,1 1 0 0 0,-1 0 0 0 0,6-1-1 0 0,5-1 32 0 0,0 0-1 0 0,0-1 1 0 0,0 0 0 0 0,19-7-1 0 0,52-21-1033 0 0,-34 6-4154 0 0,-1-7-1820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799 143 1375 0 0,'13'-5'133'0'0,"-9"4"-25"0"0,1-1 0 0 0,0 1 0 0 0,0 0 1 0 0,0 0-1 0 0,0 0 0 0 0,0 1 0 0 0,0 0 1 0 0,0 0-1 0 0,8 1 0 0 0,-2 0 1108 0 0,-9 0 57 0 0,0-1-142 0 0,5 0-829 0 0,0 1 0 0 0,1-1 0 0 0,-1-1 1 0 0,0 0-1 0 0,0 0 0 0 0,0 0 0 0 0,0-1 0 0 0,8-3 0 0 0,57-26 1829 0 0,-7 3-1217 0 0,-18 11-513 0 0,-17 5 83 0 0,0 2 0 0 0,1 1 0 0 0,44-7 0 0 0,-72 16 1500 0 0,-16 10-1537 0 0,-1-3-203 0 0,0-1 1 0 0,0 0-1 0 0,0-1 1 0 0,-1 0-1 0 0,1-1 1 0 0,-23 2-1 0 0,3 2-40 0 0,-137 27 491 0 0,-285 22 0 0 0,291-43-455 0 0,-119 4 176 0 0,278-18-416 0 0,0 0 0 0 0,-1 0 0 0 0,0-1 0 0 0,-7-1 0 0 0,1-3 0 0 0,12 4-3 0 0,0 0 0 0 0,0 0-1 0 0,1 0 1 0 0,-1 0 0 0 0,0 0-1 0 0,0 0 1 0 0,1 0 0 0 0,-1 0-1 0 0,0 0 1 0 0,1 0 0 0 0,-1-1-1 0 0,1 1 1 0 0,0 0 0 0 0,-1 0-1 0 0,1-1 1 0 0,0 1 0 0 0,0 0-1 0 0,0 0 1 0 0,0-1 0 0 0,0 1-1 0 0,0 0 1 0 0,0-1 0 0 0,0 1-1 0 0,0 0 1 0 0,1 0 0 0 0,-1-1-1 0 0,0 1 1 0 0,1 0 0 0 0,-1 0-1 0 0,1 0 1 0 0,0-1 0 0 0,-1 1-1 0 0,2-1 1 0 0,1-3-24 0 0,0-1 0 0 0,1 1 0 0 0,0 0 0 0 0,0 0-1 0 0,6-6 1 0 0,-4 6-17 0 0,0-1-26 0 0,1 1 1 0 0,0-1 0 0 0,0 1 0 0 0,0 0-1 0 0,10-4 1 0 0,-3 3-81 0 0,-14 7 138 0 0,0 0 1 0 0,0 0 0 0 0,1 0-1 0 0,-1 0 1 0 0,0 0 0 0 0,1 0-1 0 0,-1-1 1 0 0,1 1 0 0 0,-1 0-1 0 0,1 0 1 0 0,0 1 0 0 0,3 4-4 0 0,0 6-10 0 0,-1-1-1 0 0,0 1 1 0 0,0 0-1 0 0,-1 0 1 0 0,1 16 0 0 0,-3 64-30 0 0,0-47 78 0 0,-1-6 64 0 0,1 20 179 0 0,9 84 0 0 0,39 91 834 0 0,-45-225-1079 0 0,-1 0 0 0 0,0 0 1 0 0,-1 1-1 0 0,0-1 0 0 0,0 0 1 0 0,-1 1-1 0 0,0-1 1 0 0,-1 1-1 0 0,0-1 0 0 0,0 0 1 0 0,-1 1-1 0 0,0-1 1 0 0,-1 0-1 0 0,0 0 0 0 0,0 0 1 0 0,-1-1-1 0 0,0 1 1 0 0,0-1-1 0 0,-1 0 0 0 0,0 0 1 0 0,-11 12-1 0 0,11-15-76 0 0,0 1 0 0 0,0 0 0 0 0,1-1 0 0 0,-1 2-1 0 0,1-1 1 0 0,1 0 0 0 0,-5 11 0 0 0,7-16-37 0 0,1 0-1 0 0,-1 0 1 0 0,1 0 0 0 0,-1 0-1 0 0,1 0 1 0 0,0 0 0 0 0,-1 0-1 0 0,1 0 1 0 0,0 0 0 0 0,0 0 0 0 0,0 0-1 0 0,-1 0 1 0 0,1 0 0 0 0,0 0-1 0 0,1 0 1 0 0,-1 0 0 0 0,0 0-1 0 0,0 0 1 0 0,0 0 0 0 0,0 0-1 0 0,1 0 1 0 0,-1 0 0 0 0,1 0 0 0 0,-1 0-1 0 0,0 0 1 0 0,2 1 0 0 0,0-1-12 0 0,-1 0 0 0 0,1-1 1 0 0,0 1-1 0 0,-1 0 0 0 0,1-1 1 0 0,0 0-1 0 0,0 1 0 0 0,-1-1 1 0 0,1 0-1 0 0,0 0 0 0 0,0 0 1 0 0,0 0-1 0 0,-1 0 1 0 0,1-1-1 0 0,2 1 0 0 0,0-1-99 0 0,1 0 0 0 0,-1 0-1 0 0,0-1 1 0 0,0 1 0 0 0,1-1-1 0 0,-1 0 1 0 0,-1 0 0 0 0,1 0-1 0 0,4-4 1 0 0,16-11-1132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32 5527 0 0,'0'0'423'0'0,"-1"-1"-278"0"0,-1 0 415 0 0,-1 0 0 0 0,1 0 0 0 0,0 0 0 0 0,0 0 0 0 0,-1 0 0 0 0,1 1 0 0 0,0-1 0 0 0,-1 1 0 0 0,-2-1 0 0 0,4 1 56 0 0,-1 0-1 0 0,1 1 0 0 0,0-1 1 0 0,-1 0-1 0 0,1 1 1 0 0,0-1-1 0 0,0 1 0 0 0,-1-1 1 0 0,1 1-1 0 0,-1 1 1 0 0,-3 1-842 0 0,2-2 637 0 0,1 0-150 0 0,0 0 0 0 0,1-1 1 0 0,-1 1-1 0 0,0 0 0 0 0,1 0 0 0 0,-1 0 0 0 0,1 1 1 0 0,-1-1-1 0 0,1 0 0 0 0,-2 2 0 0 0,3-2-245 0 0,1 0 1 0 0,-1-1-1 0 0,0 1 0 0 0,0 0 0 0 0,1-1 0 0 0,-1 1 1 0 0,1 0-1 0 0,-1-1 0 0 0,0 1 0 0 0,1 0 0 0 0,-1-1 1 0 0,1 1-1 0 0,-1-1 0 0 0,1 1 0 0 0,0 0 0 0 0,-1-1 0 0 0,1 0 1 0 0,-1 1-1 0 0,1-1 0 0 0,0 1 0 0 0,0-1 0 0 0,-1 0 1 0 0,1 1-1 0 0,0-1 0 0 0,0 0 0 0 0,-1 0 0 0 0,1 0 1 0 0,0 0-1 0 0,0 1 0 0 0,1-1 0 0 0,26 0 110 0 0,-6-3-57 0 0,0-1 0 0 0,0-2 0 0 0,30-10 0 0 0,-31 8-164 0 0,1 2-1 0 0,0 0 1 0 0,31-4 0 0 0,-41 9-440 0 0,-1 1 0 0 0,0 0 0 0 0,1 0 0 0 0,19 4 0 0 0,-13 0-1341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6447 0 0,'-1'1'8772'0'0,"-45"66"-6874"0"0,11-17-1305 0 0,-60 103 1019 0 0,58-90-1072 0 0,-165 297 1583 0 0,75-130-1786 0 0,35-79-235 0 0,69-118-113 0 0,-1-1 0 0 0,-39 39 0 0 0,22-27-1374 0 0,25-27-118 0 0</inkml:trace>
  <inkml:trace contextRef="#ctx0" brushRef="#br0" timeOffset="1">12 784 14743 0 0,'-1'-1'120'0'0,"1"0"0"0"0,0 0 0 0 0,-1 0 0 0 0,1 0 0 0 0,0 0 0 0 0,0 0 0 0 0,0 0 0 0 0,0-1 0 0 0,0 1 0 0 0,1 0 0 0 0,-1 0-1 0 0,0 0 1 0 0,0 0 0 0 0,1 0 0 0 0,-1 0 0 0 0,0 0 0 0 0,1 0 0 0 0,-1 0 0 0 0,1 0 0 0 0,0 0 0 0 0,14-9 1682 0 0,30-13 0 0 0,53-15-1120 0 0,-64 26-338 0 0,38-12-12 0 0,101-22 0 0 0,-66 29-6561 0 0,-54 12-771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16959 0 0,'0'0'1536'0'0,"0"3"-1262"0"0,-4 17 121 0 0,0-1 0 0 0,-14 36 0 0 0,7-21 881 0 0,-15 50 756 0 0,25-82-2786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6911 0 0,'0'0'528'0'0,"1"3"-341"0"0,14 103 4962 0 0,-13-93-4350 0 0,-2-2-1228 0 0,1 11 4085 0 0,-1-13-35 0 0,0-21-2556 0 0,1 5-1038 0 0,0 0 0 0 0,0 1 0 0 0,0-1 0 0 0,1 0 0 0 0,0 1-1 0 0,0-1 1 0 0,1 1 0 0 0,-1 0 0 0 0,1 0 0 0 0,1 0 0 0 0,-1 0 0 0 0,1 0 0 0 0,0 1 0 0 0,6-7-1 0 0,1 1-29 0 0,0 0-1 0 0,0 0 0 0 0,1 1 1 0 0,1 1-1 0 0,16-10 1 0 0,-23 15 8 0 0,1 0 0 0 0,0 1 0 0 0,0 0 0 0 0,1 0 0 0 0,-1 1 1 0 0,1-1-1 0 0,-1 2 0 0 0,1-1 0 0 0,0 1 0 0 0,-1 0 0 0 0,12 1 0 0 0,-14 0 23 0 0,-1 0-1 0 0,1 1 1 0 0,0 0-1 0 0,-1 0 1 0 0,1 0-1 0 0,-1 1 1 0 0,1 0-1 0 0,-1-1 0 0 0,0 2 1 0 0,1-1-1 0 0,-1 0 1 0 0,0 1-1 0 0,-1 0 1 0 0,1 0-1 0 0,0 0 0 0 0,-1 0 1 0 0,0 0-1 0 0,1 1 1 0 0,4 6-1 0 0,-3-1 32 0 0,0-1 0 0 0,0 1 0 0 0,-1 0-1 0 0,6 16 1 0 0,7 44 107 0 0,-6-17-71 0 0,-4-27-1265 0 0,-5-22 629 0 0,-1-1-1279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80 352 8287 0 0,'0'0'756'0'0,"2"0"-622"0"0,34 7 1378 0 0,-28-6 181 0 0,0-1-1 0 0,1 0 0 0 0,-1 0 1 0 0,16-3 1815 0 0,-36 2-3090 0 0,-11 0-332 0 0,10 0-65 0 0,0 1 1 0 0,0-2 0 0 0,0 1 0 0 0,-21-7 0 0 0,31 7-8 0 0,0 0 0 0 0,0 0-1 0 0,0-1 1 0 0,1 1 0 0 0,-1-1 0 0 0,0 1 0 0 0,0-1 0 0 0,1 0 0 0 0,0 0 0 0 0,-1 0 0 0 0,1 0 0 0 0,0-1-1 0 0,0 1 1 0 0,0-1 0 0 0,0 1 0 0 0,0-1 0 0 0,1 0 0 0 0,-1 1 0 0 0,1-1 0 0 0,0 0 0 0 0,-1 0-1 0 0,2 0 1 0 0,-1 0 0 0 0,-1-6 0 0 0,1-1 7 0 0,1 0-1 0 0,0 1 0 0 0,0-1 1 0 0,1 0-1 0 0,0 0 0 0 0,1 0 1 0 0,0 1-1 0 0,0-1 1 0 0,7-16-1 0 0,-2 10-32 0 0,0 1 0 0 0,1 0 0 0 0,1 0 0 0 0,19-25 0 0 0,-23 34-15 0 0,1 0 0 0 0,0 0-1 0 0,1 1 1 0 0,0-1 0 0 0,-1 1-1 0 0,1 1 1 0 0,1-1 0 0 0,-1 1-1 0 0,1 1 1 0 0,16-6 0 0 0,-20 7 2 0 0,1 0 1 0 0,0 1-1 0 0,-1 0 1 0 0,1 0 0 0 0,0 1-1 0 0,0-1 1 0 0,0 1-1 0 0,0 0 1 0 0,0 0-1 0 0,0 1 1 0 0,-1-1-1 0 0,1 1 1 0 0,0 0 0 0 0,0 1-1 0 0,-1-1 1 0 0,1 1-1 0 0,0 0 1 0 0,-1 0-1 0 0,9 5 1 0 0,-2 3-11 0 0,1 0 0 0 0,-2 1 0 0 0,0 0 0 0 0,13 18 0 0 0,30 52 309 0 0,-49-74-232 0 0,-1-4-41 0 0,-1 1 0 0 0,0-1-1 0 0,0 1 1 0 0,0-1 0 0 0,-1 1 0 0 0,1 0-1 0 0,-1 0 1 0 0,0 0 0 0 0,0 0 0 0 0,0 0-1 0 0,-1 0 1 0 0,1 0 0 0 0,-1 0 0 0 0,0 0-1 0 0,0 0 1 0 0,-1 0 0 0 0,1 0 0 0 0,-1 0-1 0 0,0 0 1 0 0,0 0 0 0 0,0 0 0 0 0,0 0-1 0 0,-1 0 1 0 0,0-1 0 0 0,0 1 0 0 0,0-1-1 0 0,0 1 1 0 0,0-1 0 0 0,-1 0 0 0 0,1 1-1 0 0,-6 4 1 0 0,-8 7-500 0 0,-1 0 1 0 0,0-1-1 0 0,-1-1 0 0 0,0 0 0 0 0,-1-2 0 0 0,0 0 0 0 0,-28 11 1 0 0,41-20 413 0 0,0 0 0 0 0,1 0 0 0 0,-1-1 1 0 0,-1 1-1 0 0,1-1 0 0 0,-10 0 0 0 0,16-1 74 0 0,0 0 0 0 0,-1 0 0 0 0,1-1-1 0 0,0 1 1 0 0,-1 0 0 0 0,1 0 0 0 0,0 0-1 0 0,0 0 1 0 0,-1-1 0 0 0,1 1 0 0 0,0 0-1 0 0,0 0 1 0 0,0-1 0 0 0,-1 1 0 0 0,1 0 0 0 0,0 0-1 0 0,0-1 1 0 0,0 1 0 0 0,0 0 0 0 0,0-1-1 0 0,0 1 1 0 0,-1 0 0 0 0,1 0 0 0 0,0-1-1 0 0,0 1 1 0 0,0 0 0 0 0,0-1 0 0 0,0 1-1 0 0,0 0 1 0 0,0-1 0 0 0,1-10-282 0 0,3-4-707 0 0,4-4-295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14279 0 0,'0'0'1298'0'0,"-1"1"-1069"0"0,-7 22 498 0 0,1 0 1 0 0,1 0-1 0 0,-5 46 1 0 0,1 76 1125 0 0,8-121-1655 0 0,-6 88 788 0 0,-26 125-1 0 0,32-220-1124 0 0,0 0 1 0 0,0 0-1 0 0,2 19 1 0 0,1-11-1716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31 5527 0 0,'0'0'7199'0'0,"-2"2"-6740"0"0,-8 7-24 0 0,0 0 0 0 0,-1-1 1 0 0,0 0-1 0 0,-1-1 1 0 0,0 0-1 0 0,-17 7 0 0 0,-5 4-98 0 0,-59 35-143 0 0,35-18-229 0 0,-113 48 0 0 0,114-61-151 0 0,-93 20 1 0 0,118-35 170 0 0,0-2 0 0 0,-1-1 0 0 0,1-2 0 0 0,-56-3 0 0 0,76 0 29 0 0,0 0 0 0 0,-1-2-1 0 0,1 1 1 0 0,0-2 0 0 0,1 0 0 0 0,-1 0-1 0 0,0-1 1 0 0,1 0 0 0 0,-11-7 0 0 0,10 4 59 0 0,0-1 1 0 0,0-1 0 0 0,1 0 0 0 0,0 0 0 0 0,1-1 0 0 0,0 0-1 0 0,-9-15 1 0 0,10 13 36 0 0,0 0 1 0 0,1-1-1 0 0,1 0 0 0 0,1 0 0 0 0,0-1 0 0 0,0 0 1 0 0,2 0-1 0 0,0 0 0 0 0,1-1 0 0 0,-2-21 0 0 0,4 34-88 0 0,1-1-1 0 0,0 0 1 0 0,0 0-1 0 0,0 0 1 0 0,1 1-1 0 0,0-1 1 0 0,1-5-1 0 0,4 0 46 0 0,7 5-54 0 0,-10 5-25 0 0,0-1 0 0 0,0 1-1 0 0,0 0 1 0 0,0-1 0 0 0,0 1 0 0 0,0 1-1 0 0,0-1 1 0 0,-1 0 0 0 0,1 1 0 0 0,0-1-1 0 0,-1 1 1 0 0,1 0 0 0 0,-1 0-1 0 0,0 0 1 0 0,1 0 0 0 0,-1 0 0 0 0,0 0-1 0 0,2 4 1 0 0,5 6-48 0 0,-1 1 0 0 0,10 19 1 0 0,-13-23 31 0 0,7 15 7 0 0,-1 0 0 0 0,-2 0 0 0 0,13 49 0 0 0,-12-26-5 0 0,4 60 0 0 0,-9-54 47 0 0,9 123 237 0 0,-13-135-177 0 0,-2 0-1 0 0,-7 54 0 0 0,-24 138 331 0 0,30-206-346 0 0,2-23-17 0 0,1 4-50 0 0,0-6-201 0 0,1-2-558 0 0,11-6-242 0 0,2-2-48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40 109 5063 0 0,'-39'16'9998'0'0,"41"-15"-9696"0"0,2 0-270 0 0,-1 0-1 0 0,0 0 0 0 0,1 0 1 0 0,-1 0-1 0 0,1-1 0 0 0,-1 0 1 0 0,1 1-1 0 0,-1-1 0 0 0,1-1 1 0 0,-1 1-1 0 0,1 0 0 0 0,-1-1 1 0 0,0 0-1 0 0,7-1 0 0 0,8-5 21 0 0,26-12-1 0 0,-15 6 10 0 0,-3 2-112 0 0,97-36 245 0 0,-98 39-390 0 0,0 2 1 0 0,0 0-1 0 0,26-3 1 0 0,-17 8-3546 0 0,-5 4-1261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0,'0'0'464'0'0,"2"1"-305"0"0,2 3 406 0 0,0 0 0 0 0,0 1 0 0 0,-1-1 0 0 0,1 1 0 0 0,-1-1 0 0 0,0 1 0 0 0,0 0 0 0 0,-1 0 0 0 0,0 0 0 0 0,0 0 0 0 0,0 1 0 0 0,0-1 0 0 0,0 7 0 0 0,2 10 750 0 0,2 46 1 0 0,-5-40-1376 0 0,0 19 692 0 0,-1-44-908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20 259 7367 0 0,'0'0'1056'0'0,"-1"-2"355"0"0,-2-2-601 0 0,1 0 0 0 0,0-1 0 0 0,0 1 0 0 0,0-1 0 0 0,1 1 0 0 0,-3-10 0 0 0,3 5-479 0 0,0 1-1 0 0,0-1 1 0 0,1-12-1 0 0,1 8-392 0 0,1-1 0 0 0,0 1 0 0 0,0 0-1 0 0,10-25 1 0 0,-10 32-61 0 0,0 1 0 0 0,0-1 1 0 0,1 1-1 0 0,0 0 0 0 0,0 0 0 0 0,1 0 0 0 0,-1 0 0 0 0,1 1 0 0 0,0-1 0 0 0,0 1 0 0 0,1 0 0 0 0,-1 0 0 0 0,1 1 0 0 0,0-1 1 0 0,8-4-1 0 0,-11 7-372 0 0,1 2-8 0 0,1 1 486 0 0,0-1-1 0 0,0 1 0 0 0,0 0 0 0 0,-1 0 0 0 0,1 0 1 0 0,0 1-1 0 0,-1 0 0 0 0,0-1 0 0 0,0 1 1 0 0,0 0-1 0 0,0 0 0 0 0,0 1 0 0 0,0-1 0 0 0,3 8 1 0 0,71 107 2158 0 0,-77-117-2159 0 0,1-1 0 0 0,-1 1 0 0 0,1-1-1 0 0,-1 1 1 0 0,1-1 0 0 0,-1 1 0 0 0,1-1 0 0 0,-1 1 0 0 0,1-1 0 0 0,-1 0-1 0 0,1 1 1 0 0,0-1 0 0 0,-1 0 0 0 0,1 1 0 0 0,0-1 0 0 0,0 0 0 0 0,2 2-587 0 0,10 3-4565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153 739 4143 0 0,'0'0'191'0'0,"0"3"-11"0"0,-2 7 227 0 0,1-6 853 0 0,0-1 1 0 0,-1 0-1 0 0,1 1 1 0 0,0-1-1 0 0,-1 0 1 0 0,0 0 0 0 0,-3 5-1 0 0,-10 8 474 0 0,14-14-1568 0 0,-11 5 31 0 0,2-1-213 0 0,7-4-80 0 0,1 0 0 0 0,-1 0 0 0 0,0-1 0 0 0,0 1 0 0 0,0-1 1 0 0,0 0-1 0 0,0 0 0 0 0,0 0 0 0 0,0 0 0 0 0,-4 0 0 0 0,5-1 59 0 0,1 0-1 0 0,0 0 1 0 0,0 0-1 0 0,-1 0 0 0 0,1 0 1 0 0,0-1-1 0 0,0 1 1 0 0,-1 0-1 0 0,1-1 1 0 0,0 1-1 0 0,0-1 0 0 0,0 0 1 0 0,0 1-1 0 0,0-1 1 0 0,0 0-1 0 0,0 1 1 0 0,0-1-1 0 0,0 0 0 0 0,0 0 1 0 0,0 0-1 0 0,0 0 1 0 0,0 0-1 0 0,1 0 1 0 0,-2-2-1 0 0,-1-3 19 0 0,0 1 0 0 0,0-1 0 0 0,-2-8 0 0 0,4 11-15 0 0,-4-12 155 0 0,1-1 1 0 0,1-1-1 0 0,0 1 1 0 0,1 0-1 0 0,1-1 1 0 0,0 1-1 0 0,1-1 1 0 0,5-30-1 0 0,-2 26 91 0 0,2 0 0 0 0,0 0 0 0 0,1 1 0 0 0,1-1-1 0 0,1 1 1 0 0,14-25 0 0 0,-16 34-95 0 0,1 1-1 0 0,14-18 1 0 0,-18 25-85 0 0,0 0 1 0 0,-1 0-1 0 0,2 0 1 0 0,-1 1-1 0 0,0-1 1 0 0,0 1-1 0 0,1-1 1 0 0,0 1-1 0 0,-1 1 1 0 0,1-1-1 0 0,5-2 1 0 0,-8 4-26 0 0,0 0 1 0 0,0 0-1 0 0,0 0 1 0 0,0 0-1 0 0,0 0 1 0 0,0 0-1 0 0,0 0 1 0 0,-1 0-1 0 0,1 0 1 0 0,0 1-1 0 0,0-1 1 0 0,0 0-1 0 0,0 0 1 0 0,-1 1-1 0 0,1-1 1 0 0,0 1-1 0 0,1 0 1 0 0,1 1 14 0 0,3 1-15 0 0,0 0 0 0 0,0 1 0 0 0,-1 0 0 0 0,1 0 0 0 0,-1 0 0 0 0,0 1-1 0 0,0-1 1 0 0,-1 1 0 0 0,0 0 0 0 0,1 1 0 0 0,-2-1 0 0 0,6 9 0 0 0,3 9 20 0 0,16 44 0 0 0,-27-67-27 0 0,4 12 0 0 0,-1 0 0 0 0,0 1 0 0 0,-1-1 0 0 0,0 1 0 0 0,-1-1 0 0 0,0 1 0 0 0,-1 0 0 0 0,0 0 0 0 0,-1 0 0 0 0,-1 0 0 0 0,-2 16 0 0 0,2-24-56 0 0,0 0 0 0 0,-1 0 1 0 0,1 0-1 0 0,-1 0 0 0 0,0 0 0 0 0,-1-1 0 0 0,1 1 0 0 0,-1-1 0 0 0,0 1 0 0 0,0-1 0 0 0,0 0 1 0 0,0 0-1 0 0,-1 0 0 0 0,-4 3 0 0 0,-4 4-486 0 0,-1-2 0 0 0,0 1 0 0 0,-17 8 0 0 0,14-12-8444 0 0</inkml:trace>
  <inkml:trace contextRef="#ctx0" brushRef="#br0" timeOffset="1">355 0 10567 0 0,'-6'16'173'0'0,"0"0"0"0"0,0 0 0 0 0,2 0 1 0 0,0 0-1 0 0,1 1 0 0 0,-2 17 0 0 0,0-2 317 0 0,-25 268 3764 0 0,27-245-3742 0 0,0 2 12 0 0,4 73-1 0 0,0-125-515 0 0,-1-1 0 0 0,1 0-1 0 0,-1 0 1 0 0,1 0 0 0 0,1 0 0 0 0,-1 0 0 0 0,0 0 0 0 0,1 0-1 0 0,3 6 1 0 0,-4-8-56 0 0,1-1 1 0 0,-1 1-1 0 0,0-1 0 0 0,1 1 0 0 0,-1-1 0 0 0,1 0 0 0 0,-1 0 0 0 0,1 0 0 0 0,0 0 1 0 0,0 0-1 0 0,-1 0 0 0 0,1 0 0 0 0,0 0 0 0 0,0-1 0 0 0,0 1 0 0 0,0-1 1 0 0,0 1-1 0 0,0-1 0 0 0,0 0 0 0 0,0 0 0 0 0,3 0 0 0 0,14-2-1092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0 4607 0 0,'0'0'11624'0'0,"-2"2"-11224"0"0,-62 40 28 0 0,-56 33-338 0 0,-69 15-79 0 0,157-78-11 0 0,0-1 0 0 0,-1-2 0 0 0,0-1-1 0 0,-39 5 1 0 0,42-11-1 0 0,1-1-1 0 0,-1-2 0 0 0,1 0 0 0 0,-52-11 1 0 0,-122-40 73 0 0,155 38-5 0 0,42 10 78 0 0,11 0-88 0 0,15-1-38 0 0,-16 4-3 0 0,104-24 464 0 0,-48 11-225 0 0,-45 11-176 0 0,-14 3-76 0 0,0 0 1 0 0,0 0-1 0 0,-1 0 1 0 0,1 0-1 0 0,0 0 1 0 0,0 0-1 0 0,-1 0 1 0 0,1 0-1 0 0,0 0 1 0 0,0 1-1 0 0,-1-1 1 0 0,1 0-1 0 0,0 1 1 0 0,-1-1-1 0 0,2 1 1 0 0,0 1-4 0 0,0 0 1 0 0,0 0 0 0 0,-1 0 0 0 0,1 1-1 0 0,-1-1 1 0 0,1 0 0 0 0,-1 1 0 0 0,0-1 0 0 0,0 1-1 0 0,0 0 1 0 0,0-1 0 0 0,0 1 0 0 0,-1 0-1 0 0,1 3 1 0 0,3 43-2 0 0,-4-44 1 0 0,-2 121 54 0 0,1 10 252 0 0,2-17-54 0 0,-2-54 33 0 0,11 94 1 0 0,-7-139-232 0 0,11 104 256 0 0,-13-106-368 0 0,-2-1 1 0 0,0 0-1 0 0,0 1 0 0 0,-2-1 0 0 0,-5 20 0 0 0,-4 3-2328 0 0,12-38 1063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155 103 16271 0 0,'0'0'1470'0'0,"2"0"-1209"0"0,8 1 101 0 0,0 0 0 0 0,0-1 0 0 0,1 0 0 0 0,-1-1 0 0 0,0 0 0 0 0,0 0 0 0 0,0-1 0 0 0,0-1 0 0 0,13-4 0 0 0,3-3 260 0 0,-1-1 1 0 0,31-19 0 0 0,18-8-99 0 0,-72 37-619 0 0,-15 12-209 0 0,-32 25-121 0 0,-95 56 0 0 0,59-41 219 0 0,50-32 206 0 0,-38 28 0 0 0,58-39 0 0 0,1 0 0 0 0,0 1 0 0 0,1 0 0 0 0,-10 13 0 0 0,17-20 0 0 0,0 0 0 0 0,0 1 0 0 0,1-1 0 0 0,0 1 0 0 0,-1 0 0 0 0,1-1 0 0 0,0 1 0 0 0,0 0 0 0 0,0 0 0 0 0,0 5 0 0 0,1-7 0 0 0,0 0 0 0 0,0 0 0 0 0,0 0 0 0 0,0 0 0 0 0,0 0 0 0 0,0 0 0 0 0,1 0 0 0 0,-1 0 0 0 0,0 0 0 0 0,1 0 0 0 0,-1 0 0 0 0,1 0 0 0 0,-1 0 0 0 0,1 0 0 0 0,-1 0 0 0 0,1 0 0 0 0,0 0 0 0 0,-1-1 0 0 0,1 1 0 0 0,0 0 0 0 0,0 0 0 0 0,0-1 0 0 0,-1 1 0 0 0,1 0 0 0 0,0-1 0 0 0,0 1 0 0 0,0-1 0 0 0,0 1 0 0 0,0-1 0 0 0,0 0 0 0 0,2 1 0 0 0,8 2-470 0 0,1-1 1 0 0,-1 0-1 0 0,0-1 0 0 0,1-1 1 0 0,-1 1-1 0 0,18-3 0 0 0,2-1-6562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9215 0 0,'0'0'707'0'0,"-2"-1"-464"0"0,-6-3-34 0 0,-1-1 6699 0 0,16 2-3375 0 0,-3 2-4545 0 0,6-2 1070 0 0,1 0-1 0 0,0 1 1 0 0,0 1 0 0 0,0 0-1 0 0,0 0 1 0 0,0 1 0 0 0,0 1-1 0 0,0 0 1 0 0,0 0-1 0 0,0 1 1 0 0,0 0 0 0 0,0 1-1 0 0,11 5 1 0 0,-8-3-345 0 0,-1 2 1 0 0,0 0-1 0 0,0 0 1 0 0,-1 1-1 0 0,0 1 1 0 0,0 0-1 0 0,-1 0 1 0 0,0 1-1 0 0,12 16 1 0 0,-8-9-4162 0 0,-1 0-1290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13735 0 0,'0'0'1246'0'0,"1"2"-1028"0"0,1 10 102 0 0,-1-1-1 0 0,0 1 0 0 0,0-1 1 0 0,-1 1-1 0 0,0-1 1 0 0,-1 1-1 0 0,-1-1 0 0 0,0 1 1 0 0,0-1-1 0 0,-1 0 0 0 0,-1 0 1 0 0,-4 12-1 0 0,4-15-139 0 0,1 1-1 0 0,0-1 1 0 0,0 1 0 0 0,1 0-1 0 0,0 0 1 0 0,-1 11 0 0 0,2-9-362 0 0,1-8-879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4143 0 0,'0'0'10022'0'0,"-1"-2"-8710"0"0,0-2-1114 0 0,0 1 1 0 0,0 0 0 0 0,0 0 0 0 0,0-1 0 0 0,1 1 0 0 0,-1-1 0 0 0,1 1 0 0 0,0 0 0 0 0,0-1 0 0 0,0 1-1 0 0,1-1 1 0 0,-1 1 0 0 0,2-6 0 0 0,0 3-42 0 0,1 0-1 0 0,-1 0 1 0 0,1 0-1 0 0,0 1 0 0 0,0-1 1 0 0,0 1-1 0 0,6-6 1 0 0,-2 3-114 0 0,1-1 1 0 0,0 1-1 0 0,1 1 0 0 0,-1-1 1 0 0,2 2-1 0 0,-1-1 0 0 0,1 1 1 0 0,12-6-1 0 0,10 3-43 0 0,-28 8 0 0 0,-1 1 0 0 0,1-1 0 0 0,0 1 0 0 0,-1 0 0 0 0,6 0 0 0 0,2 5 0 0 0,-7-1 0 0 0,14 8 0 0 0,-14-6 0 0 0,-1-1 0 0 0,1 1 10 0 0,0 0 1 0 0,0 1-1 0 0,0 0 0 0 0,-1 0 0 0 0,0 0 1 0 0,0 0-1 0 0,1 10 0 0 0,9 56 284 0 0,-7-30-146 0 0,-2-11-59 0 0,-3-23-428 0 0,0 1 0 0 0,1-1 0 0 0,4 14 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99 241 5063 0 0,'0'0'232'0'0,"-1"3"-13"0"0,0 7 260 0 0,-5 20 10813 0 0,-11-12-8682 0 0,15-17-2507 0 0,1 0 1 0 0,0 0-1 0 0,-1 0 0 0 0,1 0 0 0 0,-1-1 1 0 0,1 1-1 0 0,-1 0 0 0 0,1-1 1 0 0,-1 1-1 0 0,0-1 0 0 0,1 0 0 0 0,-1 0 1 0 0,0 1-1 0 0,1-1 0 0 0,-1 0 0 0 0,0 0 1 0 0,-2-1-1 0 0,2 1-92 0 0,1 0 1 0 0,-1 0-1 0 0,0-1 0 0 0,0 1 1 0 0,0-1-1 0 0,0 1 1 0 0,0-1-1 0 0,1 0 0 0 0,-1 0 1 0 0,0 0-1 0 0,0 0 1 0 0,1 0-1 0 0,-1 0 0 0 0,1 0 1 0 0,-1 0-1 0 0,1-1 1 0 0,0 1-1 0 0,-1 0 0 0 0,1-1 1 0 0,0 0-1 0 0,0 1 1 0 0,0-1-1 0 0,0 1 0 0 0,0-1 1 0 0,0 0-1 0 0,1 0 1 0 0,-2-2-1 0 0,1-1-1 0 0,1 0 0 0 0,-1 0 0 0 0,1 0 0 0 0,0 0 1 0 0,0 1-1 0 0,1-1 0 0 0,1-7 0 0 0,3-9 8 0 0,1 1 0 0 0,1 0 0 0 0,0 1-1 0 0,2-1 1 0 0,0 2 0 0 0,19-30 0 0 0,-25 44-26 0 0,0 0 0 0 0,0 0 1 0 0,0 0-1 0 0,0 0 0 0 0,1 1 0 0 0,0-1 0 0 0,0 1 0 0 0,0 0 1 0 0,0 0-1 0 0,0 0 0 0 0,0 1 0 0 0,1-1 0 0 0,-1 1 0 0 0,1 0 1 0 0,9-2-1 0 0,1 1-15 0 0,1 0 0 0 0,-1 1-1 0 0,28 1 1 0 0,4-1 25 0 0,-33 1-2 0 0,1 0 0 0 0,-1 1 0 0 0,1 1 0 0 0,-1 0 0 0 0,22 5 0 0 0,-20 0 0 0 0,-3 3 11 0 0,-12-7-8 0 0,0 0 0 0 0,0 0 0 0 0,0-1 1 0 0,0 1-1 0 0,0 0 0 0 0,0 1 0 0 0,0-1 1 0 0,-1 0-1 0 0,0 0 0 0 0,1 0 0 0 0,-1 0 0 0 0,0 0 1 0 0,0 1-1 0 0,0-1 0 0 0,0 0 0 0 0,0 0 0 0 0,0 0 1 0 0,-1 0-1 0 0,1 0 0 0 0,-1 1 0 0 0,0-1 1 0 0,1 0-1 0 0,-1 0 0 0 0,-1 2 0 0 0,-4 7 15 0 0,0 0 0 0 0,0 0 0 0 0,-9 9 0 0 0,7-8 14 0 0,-75 100 60 0 0,3-2-224 0 0,79-109 25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5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7367 0 0,'0'0'4736'0'0,"0"3"-4204"0"0,-2 27 415 0 0,-1 0 0 0 0,-15 58 0 0 0,0-1 307 0 0,-1 52 135 0 0,-16 92-525 0 0,34-228-853 0 0,-3 18 42 0 0,-2 31 0 0 0,6-46-45 0 0,0 0 1 0 0,0 0 0 0 0,0-1-1 0 0,1 1 1 0 0,0 0 0 0 0,0 0-1 0 0,1-1 1 0 0,-1 1 0 0 0,1-1 0 0 0,4 8-1 0 0,-5-11-8 0 0,0 0 0 0 0,0-1-1 0 0,1 1 1 0 0,-1 0 0 0 0,0-1 0 0 0,1 0-1 0 0,-1 1 1 0 0,1-1 0 0 0,-1 0-1 0 0,1 1 1 0 0,-1-1 0 0 0,1 0 0 0 0,3 1-1 0 0,11 3-79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305 501 7223 0 0,'0'0'3578'0'0,"2"-2"-2649"0"0,12-17 169 0 0,-7 11-810 0 0,0-1 1 0 0,-1 0 0 0 0,10-20 0 0 0,-15 26-282 0 0,0 1-1 0 0,0-1 1 0 0,0 1 0 0 0,1-1-1 0 0,-1 1 1 0 0,1-1-1 0 0,-1 1 1 0 0,1 0 0 0 0,3-3-1 0 0,1-2 0 0 0,1-2-6 0 0,-6 8 5 0 0,0-1-1 0 0,1 1 1 0 0,-1 0-1 0 0,0-1 0 0 0,0 1 1 0 0,0-1-1 0 0,-1 1 1 0 0,1-1-1 0 0,0 0 0 0 0,0 1 1 0 0,-1-1-1 0 0,1 0 1 0 0,-1 1-1 0 0,1-3 0 0 0,0-1 24 0 0,-1 3-20 0 0,0 1 0 0 0,0-1 0 0 0,0 1 0 0 0,0-1 1 0 0,-1 1-1 0 0,1-1 0 0 0,0 1 0 0 0,0-1 0 0 0,-1 1 1 0 0,1-1-1 0 0,-1 1 0 0 0,1 0 0 0 0,-2-3 1 0 0,-1-2 145 0 0,-4-15 162 0 0,0 0 0 0 0,2 0 1 0 0,0 0-1 0 0,-2-29 0 0 0,-3-67 396 0 0,9 109-697 0 0,-6-28-14 0 0,3 19-1 0 0,2 14 0 0 0,-1 2 0 0 0,-4-5 0 0 0,5 6-5 0 0,0 0-1 0 0,0 0 1 0 0,0 0-1 0 0,0 0 1 0 0,1 0-1 0 0,-1 0 1 0 0,0 1 0 0 0,0-1-1 0 0,0 1 1 0 0,1 0-1 0 0,-1-1 1 0 0,0 1-1 0 0,1 0 1 0 0,-1 0-1 0 0,1 0 1 0 0,-1 0-1 0 0,-2 2 1 0 0,-2 2-28 0 0,0 0 0 0 0,1 1 0 0 0,-6 5 0 0 0,-120 155-257 0 0,107-137 291 0 0,15-20-15 0 0,1 1 1 0 0,0 1-1 0 0,-8 13 1 0 0,4 1 11 0 0,0 1 1 0 0,2 0-1 0 0,1 1 1 0 0,2 0-1 0 0,0 0 1 0 0,-3 38-1 0 0,9-57 15 0 0,0 1 1 0 0,1 0-1 0 0,0-1 0 0 0,0 1 0 0 0,1 0 0 0 0,0-1 0 0 0,1 1 0 0 0,0-1 0 0 0,5 16 1 0 0,-5-21-7 0 0,-1 0 0 0 0,1 0 0 0 0,-1 0 0 0 0,1 0 0 0 0,0-1 0 0 0,0 1 1 0 0,0-1-1 0 0,1 1 0 0 0,-1-1 0 0 0,1 0 0 0 0,-1 0 0 0 0,1 0 1 0 0,0 0-1 0 0,-1 0 0 0 0,1-1 0 0 0,0 1 0 0 0,0-1 0 0 0,0 0 0 0 0,0 0 1 0 0,1 0-1 0 0,-1 0 0 0 0,0 0 0 0 0,0-1 0 0 0,0 1 0 0 0,1-1 0 0 0,-1 0 1 0 0,0 0-1 0 0,6-1 0 0 0,0 0 60 0 0,-1-1 0 0 0,1 0-1 0 0,-1 0 1 0 0,0 0 0 0 0,0-1 0 0 0,0-1-1 0 0,0 1 1 0 0,-1-1 0 0 0,1 0 0 0 0,-1-1 0 0 0,0 0-1 0 0,0 0 1 0 0,12-12 0 0 0,-11 8-40 0 0,0 0 0 0 0,-1-1-1 0 0,0 1 1 0 0,0-1 0 0 0,-1-1 0 0 0,0 1-1 0 0,-1-1 1 0 0,0 0 0 0 0,4-17 0 0 0,-7 18-48 0 0,0 0-1 0 0,-1-1 1 0 0,-1 1 0 0 0,0 0 0 0 0,0-1 0 0 0,-1 1 0 0 0,0 0 0 0 0,-1 0 0 0 0,0 0 0 0 0,0 0 0 0 0,-1 0 0 0 0,-1 0 0 0 0,-5-12 0 0 0,3 1-242 0 0,5 19 177 0 0,1 6-156 0 0,-4 214 182 0 0,5-138 104 0 0,-1-72-30 0 0,0 0-1 0 0,1 0 0 0 0,1 7 1 0 0,4-1-4 0 0,-5-13-11 0 0,-1 0 0 0 0,1-1 0 0 0,0 1 0 0 0,0 0 0 0 0,0-1 0 0 0,0 1 0 0 0,0-1 0 0 0,0 1 0 0 0,0-1 0 0 0,0 1 0 0 0,0-1 0 0 0,0 0 0 0 0,0 0 0 0 0,1 1 0 0 0,-1-1 0 0 0,0 0 0 0 0,0 0 0 0 0,0 0 0 0 0,0 0 0 0 0,0 0 0 0 0,1 0 0 0 0,-1-1 0 0 0,1 1 0 0 0,2-1-86 0 0,-1 0 0 0 0,1-1 0 0 0,-1 1 0 0 0,0 0 0 0 0,0-1 0 0 0,6-3 0 0 0,14-14-712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5983 0 0,'0'0'464'0'0,"-2"0"-305"0"0,-14 2 324 0 0,12 2-127 0 0,3-2-124 0 0,0-1-47 0 0,0 0 0 0 0,0 0 0 0 0,0 0 0 0 0,0 0 0 0 0,0 0 0 0 0,0 1 1 0 0,0-1-1 0 0,0 0 0 0 0,0 1 0 0 0,1-1 0 0 0,-1 1 0 0 0,1-1 0 0 0,-1 1 1 0 0,1-1-1 0 0,-1 1 0 0 0,1-1 0 0 0,0 1 0 0 0,0-1 0 0 0,0 3 0 0 0,4 29 190 0 0,-4-30-295 0 0,7 24 72 0 0,0-1 0 0 0,2 0 0 0 0,0-1 0 0 0,2 0 0 0 0,27 45-1 0 0,0-10 207 0 0,49 57 0 0 0,139 122 772 0 0,-202-215-1018 0 0,-8-9-34 0 0,-1 2-1 0 0,0-1 1 0 0,-1 2 0 0 0,-2-1-1 0 0,1 2 1 0 0,10 22 0 0 0,-18-30-55 0 0,-1 0 1 0 0,0 0 0 0 0,0 0 0 0 0,-1 0 0 0 0,-1 1 0 0 0,0 0 0 0 0,0-1-1 0 0,-1 1 1 0 0,-1 0 0 0 0,0 0 0 0 0,0-1 0 0 0,-1 1 0 0 0,-3 13 0 0 0,-1-6 3 0 0,-1 0 1 0 0,0-1 0 0 0,-1 1 0 0 0,-1-2 0 0 0,-1 1 0 0 0,-1-1-1 0 0,0-1 1 0 0,-13 17 0 0 0,-7 4-60 0 0,-2-1-1 0 0,-39 33 1 0 0,60-59-260 0 0,0-1 0 0 0,0 0 1 0 0,0-1-1 0 0,-1 0 0 0 0,-1-1 0 0 0,-12 6 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0 919 0 0,'-1'2'3899'0'0,"-2"6"-2688"0"0,0 0 0 0 0,1 0 0 0 0,-2 10 0 0 0,-2 49-186 0 0,1-14-545 0 0,-12 107 24 0 0,6 319 0 0 0,16-415-481 0 0,-2-20 24 0 0,-2 69 1 0 0,-1-108-41 0 0,-4 20 7 0 0,3-19-7 0 0,-14 22 189 0 0,14-26 1094 0 0,0-2-1285 0 0,0-1 0 0 0,0 1 0 0 0,0-1 0 0 0,0 1 0 0 0,0 0 0 0 0,0-1 0 0 0,1 0-1 0 0,-1 1 1 0 0,0-1 0 0 0,0 1 0 0 0,0-1 0 0 0,1 0 0 0 0,-1 0 0 0 0,0 1 0 0 0,1-1 0 0 0,-1 0 0 0 0,1 0 0 0 0,-1-1-1 0 0,-8-17-66 0 0,7 11-8 0 0,1 0 1 0 0,0 0-1 0 0,0-1 0 0 0,1 1 0 0 0,0 0 1 0 0,1 0-1 0 0,0 0 0 0 0,2-11 1 0 0,21-63-177 0 0,-22 76 235 0 0,4-11-10 0 0,1-1 0 0 0,1 2 0 0 0,1-1 0 0 0,0 1 0 0 0,1 0 0 0 0,1 1 0 0 0,0 0-1 0 0,1 1 1 0 0,19-18 0 0 0,-28 29 35 0 0,0 1-1 0 0,0-1 1 0 0,1 1-1 0 0,-1 0 0 0 0,0 0 1 0 0,1 0-1 0 0,-1 1 1 0 0,1-1-1 0 0,-1 1 1 0 0,1-1-1 0 0,0 1 0 0 0,0 1 1 0 0,-1-1-1 0 0,1 0 1 0 0,7 1-1 0 0,-5 0 31 0 0,-1 1-1 0 0,0 0 0 0 0,0 0 1 0 0,1 0-1 0 0,-1 1 1 0 0,0 0-1 0 0,0 0 0 0 0,0 0 1 0 0,-1 0-1 0 0,7 5 1 0 0,3 3 61 0 0,-1 0 1 0 0,0 2-1 0 0,-1-1 1 0 0,0 2-1 0 0,-1-1 0 0 0,11 17 1 0 0,-17-22-68 0 0,-1 0-1 0 0,1 1 1 0 0,-1 0 0 0 0,0 0-1 0 0,-1 0 1 0 0,0 0-1 0 0,0 0 1 0 0,-1 1 0 0 0,0 0-1 0 0,0-1 1 0 0,-1 1 0 0 0,0 14-1 0 0,-2-8 33 0 0,-1-10-45 0 0,-1 1 0 0 0,1-1 0 0 0,-1 1 0 0 0,0-1 1 0 0,0 0-1 0 0,-1 0 0 0 0,1-1 0 0 0,-1 1 0 0 0,-8 7 1 0 0,-6 3 47 0 0,-22 16 1 0 0,23-19-52 0 0,-1 0-17 0 0,-1 0 0 0 0,0-2-1 0 0,0-1 1 0 0,-1 0 0 0 0,0-1 0 0 0,-1-1 0 0 0,-22 4 0 0 0,37-9-20 0 0,-1-1 0 0 0,0 0 1 0 0,0 0-1 0 0,-13-1 0 0 0,6-2-10 0 0,11-2 15 0 0,3 4 8 0 0,0 0 0 0 0,0 0 0 0 0,0 0 0 0 0,0-1 0 0 0,0 1 0 0 0,0 0 0 0 0,0 0 0 0 0,0 0 0 0 0,0 0 0 0 0,0 0 0 0 0,0 0 0 0 0,0 0 0 0 0,0 0 0 0 0,0 0 0 0 0,0-1 0 0 0,0 1 0 0 0,0 0 0 0 0,0 0 0 0 0,0 0 0 0 0,0 0 0 0 0,-1 0 0 0 0,1 0 1 0 0,0 0-1 0 0,0 0 0 0 0,0 0 0 0 0,0 0 0 0 0,0 0 0 0 0,0 0 0 0 0,0 0 0 0 0,0 0 0 0 0,0 0 0 0 0,-1 0 0 0 0,1 0 0 0 0,0-1 0 0 0,0 1 0 0 0,0 0 0 0 0,0 0 0 0 0,0 0 0 0 0,0 1 0 0 0,0-1 0 0 0,-1 0 0 0 0,1 0 0 0 0,0 0 0 0 0,0 0 0 0 0,0 0 0 0 0,0 0 0 0 0,0-3-62 0 0,1-2-135 0 0,0-1-1 0 0,0 1 1 0 0,0-1-1 0 0,1 1 1 0 0,0 0-1 0 0,0 0 1 0 0,0 0-1 0 0,1 0 1 0 0,0 0-1 0 0,4-6 1 0 0,5-6-4439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5983 0 0,'0'0'542'0'0,"-1"-1"-446"0"0,-6-5 4293 0 0,10 7-3004 0 0,44 30-526 0 0,-6-4-683 0 0,-21-15-4 0 0,0 2 1 0 0,-1 0 0 0 0,0 2-1 0 0,-1 0 1 0 0,20 23-1 0 0,-12-8-29 0 0,-2 0 1 0 0,29 51-1 0 0,-18-24-123 0 0,57 105 59 0 0,-82-142-72 0 0,-1 1 1 0 0,-1-1 0 0 0,-1 2-1 0 0,-1-1 1 0 0,7 46-1 0 0,-12-55 9 0 0,-1-1-1 0 0,0 1 1 0 0,-1 0-1 0 0,0-1 1 0 0,-1 1 0 0 0,-1-1-1 0 0,0 0 1 0 0,-8 22-1 0 0,4-17 13 0 0,-1-1-1 0 0,-1 1 0 0 0,0-1 1 0 0,-2-1-1 0 0,-16 20 0 0 0,-105 128 200 0 0,130-161-304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4143 0 0,'0'0'5459'0'0,"-2"0"-3879"0"0,-4 2-1469 0 0,1 1-1 0 0,-1-1 1 0 0,1 1 0 0 0,0 0-1 0 0,0 0 1 0 0,0 0 0 0 0,-7 7-1 0 0,-32 33-641 0 0,23-21 330 0 0,-5 6-230 0 0,1 2-1 0 0,-33 49 1 0 0,37-50 359 0 0,14-20 48 0 0,0 1-1 0 0,0 0 1 0 0,1 1 0 0 0,0-1 0 0 0,1 1 0 0 0,1 0 0 0 0,-6 17-1 0 0,7-14 63 0 0,3-12 27 0 0,1 1 0 0 0,-1-1 1 0 0,1 1-1 0 0,-1-1 1 0 0,1 1-1 0 0,0-1 0 0 0,-1 0 1 0 0,1 1-1 0 0,0-1 0 0 0,1 0 1 0 0,-1 0-1 0 0,0 1 1 0 0,1-1-1 0 0,-1 0 0 0 0,1-1 1 0 0,0 1-1 0 0,-1 0 0 0 0,1 0 1 0 0,0-1-1 0 0,0 1 1 0 0,0-1-1 0 0,0 1 0 0 0,4 0 1 0 0,2 3 246 0 0,0-1 1 0 0,1 0 0 0 0,0-1 0 0 0,0 0-1 0 0,10 2 1 0 0,6-1 122 0 0,1-2 0 0 0,-1 0 0 0 0,1-2 0 0 0,40-4 0 0 0,18 0-9 0 0,-54 5-436 0 0,-13-1-109 0 0,0 0 0 0 0,0 0 0 0 0,28-6 0 0 0,-41 5-1167 0 0,8-4-3810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330 133 10591 0 0,'0'0'488'0'0,"1"-1"-12"0"0,10-13-565 0 0,2-2 2071 0 0,24-38 0 0 0,-36 53-1891 0 0,0-1-1 0 0,0 1 1 0 0,0-1-1 0 0,-1 0 1 0 0,1 0-1 0 0,0 0 1 0 0,-1 1 0 0 0,0-1-1 0 0,1 0 1 0 0,-1 0-1 0 0,0 0 1 0 0,0 0 0 0 0,0 0-1 0 0,0 1 1 0 0,-1-5-1 0 0,1 5-51 0 0,-1 0 0 0 0,1 0-1 0 0,-1 0 1 0 0,1 0-1 0 0,-1 0 1 0 0,0 0 0 0 0,0 1-1 0 0,1-1 1 0 0,-1 0-1 0 0,0 0 1 0 0,0 1 0 0 0,0-1-1 0 0,0 0 1 0 0,0 1 0 0 0,0-1-1 0 0,0 1 1 0 0,0-1-1 0 0,0 1 1 0 0,0 0 0 0 0,0-1-1 0 0,0 1 1 0 0,0 0 0 0 0,-1 0-1 0 0,1 0 1 0 0,0-1-1 0 0,0 1 1 0 0,0 1 0 0 0,-2-1-1 0 0,-5 0 22 0 0,1 1 0 0 0,-1 0-1 0 0,1 1 1 0 0,-1 0 0 0 0,1 0 0 0 0,-1 0-1 0 0,1 1 1 0 0,0 0 0 0 0,-7 5 0 0 0,-3 2-1 0 0,0 1 1 0 0,-20 17-1 0 0,9-5 55 0 0,1 1 1 0 0,1 2-1 0 0,-28 35 0 0 0,44-47-62 0 0,0 0 1 0 0,0 0-1 0 0,2 1 0 0 0,0 1 1 0 0,0-1-1 0 0,1 1 0 0 0,1 0 1 0 0,1 1-1 0 0,-3 17 0 0 0,7-31-42 0 0,0 0 0 0 0,1 0 0 0 0,0-1 0 0 0,0 1 0 0 0,0 0 0 0 0,0 0 0 0 0,0 0 0 0 0,0 0 0 0 0,1-1 0 0 0,-1 1-1 0 0,1 0 1 0 0,0 0 0 0 0,0-1 0 0 0,0 1 0 0 0,0 0 0 0 0,2 2 0 0 0,-1-3 7 0 0,0 0 0 0 0,-1 0 1 0 0,1-1-1 0 0,0 1 0 0 0,0-1 0 0 0,0 1 1 0 0,0-1-1 0 0,0 0 0 0 0,0 0 0 0 0,1 0 0 0 0,-1 0 1 0 0,0 0-1 0 0,0 0 0 0 0,1-1 0 0 0,-1 1 1 0 0,1-1-1 0 0,-1 1 0 0 0,0-1 0 0 0,4 0 1 0 0,9-1 64 0 0,1 0 0 0 0,-1-1 0 0 0,0-1 0 0 0,0-1 0 0 0,0 0 0 0 0,19-7 0 0 0,-20 6-67 0 0,-3 2-23 0 0,-1-1 0 0 0,1 0 0 0 0,-1 0 1 0 0,0-1-1 0 0,0 0 0 0 0,0-1 0 0 0,-1 0 0 0 0,0-1 1 0 0,0 0-1 0 0,0 0 0 0 0,-1-1 0 0 0,13-16 1 0 0,-18 15-189 0 0,-3 9 130 0 0,0-1 0 0 0,0 1 0 0 0,0 0-1 0 0,0-1 1 0 0,0 1 0 0 0,0-1 0 0 0,0 1 0 0 0,0-1 0 0 0,0 1 0 0 0,0-1 0 0 0,0 1 0 0 0,1-1-1 0 0,-1 1 1 0 0,0 0 0 0 0,0-1 0 0 0,0 1 0 0 0,1-1 0 0 0,-1 1 0 0 0,0 0 0 0 0,1-1 0 0 0,5-5-1028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62 5063 0 0,'4'-9'86'0'0,"-2"4"16"0"0,-1-1 1 0 0,1 1 0 0 0,1-10-1 0 0,-2 14 114 0 0,-1 0 0 0 0,0 1 0 0 0,0-1-1 0 0,0 0 1 0 0,0 1 0 0 0,0-1 0 0 0,0 0-1 0 0,0 0 1 0 0,0 1 0 0 0,0-1-1 0 0,0 0 1 0 0,0 1 0 0 0,0-1 0 0 0,0 0-1 0 0,-1 1 1 0 0,1-1 0 0 0,0 0 0 0 0,-1 1-1 0 0,1-1 1 0 0,0 0 0 0 0,-1 1-1 0 0,1-1 1 0 0,-1 1 0 0 0,1-1 0 0 0,0 1-1 0 0,-1-1 1 0 0,0 1 0 0 0,1-1 0 0 0,-1 1-1 0 0,1-1 1 0 0,-1 1 0 0 0,0-1-1 0 0,-1 1 334 0 0,1 0 0 0 0,0 0 0 0 0,-1 0 0 0 0,1 0 0 0 0,-1 0 0 0 0,1 0 0 0 0,-1 0 0 0 0,1 1 0 0 0,-1-1 0 0 0,0 1 0 0 0,-1 0-549 0 0,-10 2 246 0 0,1 1 0 0 0,0 1 0 0 0,0 0 0 0 0,1 0 0 0 0,0 1 0 0 0,-17 12 0 0 0,-60 51-460 0 0,72-55 316 0 0,-5 4-102 0 0,-24 27 0 0 0,36-36 0 0 0,2 1 0 0 0,-1 0 0 0 0,1 0 0 0 0,1 0 0 0 0,-8 16 0 0 0,13-24-9 0 0,0 1-1 0 0,0 0 0 0 0,1-1 1 0 0,-1 1-1 0 0,0 0 1 0 0,1-1-1 0 0,0 1 1 0 0,-1 0-1 0 0,1 0 0 0 0,0-1 1 0 0,0 1-1 0 0,1 0 1 0 0,-1 0-1 0 0,1-1 1 0 0,-1 1-1 0 0,1 0 0 0 0,0-1 1 0 0,0 1-1 0 0,0 0 1 0 0,0-1-1 0 0,0 0 1 0 0,1 1-1 0 0,-1-1 1 0 0,1 0-1 0 0,0 1 0 0 0,1 1 1 0 0,6 4-148 0 0,0 0 1 0 0,1 0 0 0 0,-1-1-1 0 0,21 11 1 0 0,9 8-350 0 0,-32-21 494 0 0,-1 1 0 0 0,0 0 0 0 0,0 0 0 0 0,8 11 0 0 0,-12-14 73 0 0,0 0 1 0 0,0 0-1 0 0,-1 0 0 0 0,1 1 1 0 0,-1-1-1 0 0,0 1 1 0 0,0-1-1 0 0,0 1 0 0 0,-1-1 1 0 0,1 1-1 0 0,-1-1 1 0 0,0 1-1 0 0,0 4 1 0 0,0 2 157 0 0,-1-1 1 0 0,0 0 0 0 0,-1 1 0 0 0,0-1-1 0 0,0 0 1 0 0,-1 0 0 0 0,0 0 0 0 0,-1-1-1 0 0,0 1 1 0 0,0-1 0 0 0,-1 0 0 0 0,0 0-1 0 0,0 0 1 0 0,-1-1 0 0 0,0 1 0 0 0,0-2-1 0 0,-1 1 1 0 0,0-1 0 0 0,0 1 0 0 0,0-2-1 0 0,-14 8 1 0 0,1-2-22 0 0,-2-1 0 0 0,1-2 0 0 0,-2 0 0 0 0,-39 8-1 0 0,54-14-239 0 0,-1-2 0 0 0,-16 1 0 0 0,15-1-602 0 0,9-1-326 0 0,-3-5-55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0,'0'0'1234'0'0,"3"1"-417"0"0,59 35 2410 0 0,32 29-2845 0 0,-62-41-336 0 0,-1 1 0 0 0,-2 2 0 0 0,29 33-1 0 0,-40-38-17 0 0,-1 0-1 0 0,-1 1 1 0 0,-1 0-1 0 0,-1 1 1 0 0,14 33-1 0 0,-20-34-79 0 0,-1-1-1 0 0,-1 1 1 0 0,-1 1-1 0 0,-1-1 0 0 0,-1 1 1 0 0,-1 0-1 0 0,-1-1 1 0 0,-1 1-1 0 0,-1 0 1 0 0,-2 0-1 0 0,0-1 0 0 0,-1 1 1 0 0,-8 24-1 0 0,3-21-24 0 0,-14 30 0 0 0,18-45 79 0 0,-1-1-1 0 0,0 0 1 0 0,-1 0 0 0 0,0 0 0 0 0,-10 9-1 0 0,9-12-137 0 0,0-1-1 0 0,0 0 0 0 0,-1 0 0 0 0,-10 5 1 0 0,-5 3-4053 0 0,8-7-291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197 518 6767 0 0,'0'0'608'0'0,"-2"1"-500"0"0,-4 2-18 0 0,5-2 310 0 0,-1 0-66 0 0,0-1 0 0 0,0 1 1 0 0,0 0-1 0 0,0-1 0 0 0,0 0 1 0 0,0 0-1 0 0,-4 1 0 0 0,-25-22 1649 0 0,25 17-1815 0 0,0-1 0 0 0,0 2-1 0 0,0-1 1 0 0,0 1 0 0 0,-12-5 0 0 0,12 5-161 0 0,0 0 1 0 0,0 0-1 0 0,0-1 1 0 0,0 0-1 0 0,1 0 1 0 0,0 0 0 0 0,0-1-1 0 0,0 1 1 0 0,0-1-1 0 0,1 0 1 0 0,-8-11-1 0 0,9 9-57 0 0,0 0 0 0 0,1 0-1 0 0,-1 0 1 0 0,1 0 0 0 0,1 0 0 0 0,-1 0-1 0 0,1-1 1 0 0,1 1 0 0 0,-1 0 0 0 0,1-1-1 0 0,0 1 1 0 0,1 0 0 0 0,0-1-1 0 0,0 1 1 0 0,0 0 0 0 0,1 0 0 0 0,4-10-1 0 0,-1 2-86 0 0,2 0-1 0 0,0 1 1 0 0,0-1-1 0 0,1 2 0 0 0,1-1 1 0 0,20-24-1 0 0,-15 22 120 0 0,1 1-1 0 0,1 0 1 0 0,0 1-1 0 0,1 1 1 0 0,0 0-1 0 0,1 2 1 0 0,0 0-1 0 0,1 0 0 0 0,0 2 1 0 0,36-12-1 0 0,-49 19 67 0 0,0 0-1 0 0,0 1 0 0 0,0 0 0 0 0,0 1 0 0 0,1-1 1 0 0,-1 1-1 0 0,0 0 0 0 0,9 2 0 0 0,-12-2-16 0 0,1 1-1 0 0,-1 0 1 0 0,0 0 0 0 0,1 0-1 0 0,-1 1 1 0 0,0-1-1 0 0,0 1 1 0 0,0-1-1 0 0,0 1 1 0 0,0 0-1 0 0,0 0 1 0 0,-1 1-1 0 0,1-1 1 0 0,-1 0-1 0 0,1 1 1 0 0,2 4-1 0 0,0 1 0 0 0,0 1-1 0 0,-1-1 1 0 0,1 1 0 0 0,-2 0-1 0 0,1 1 1 0 0,-1-1-1 0 0,-1 0 1 0 0,3 16-1 0 0,-3-2 135 0 0,0-1-1 0 0,-3 38 0 0 0,0-50-42 0 0,0-1-1 0 0,-1 1 1 0 0,0-1 0 0 0,-1 1-1 0 0,0-1 1 0 0,-1 0-1 0 0,1 0 1 0 0,-2 0-1 0 0,1-1 1 0 0,-1 1 0 0 0,-11 13-1 0 0,4-8-162 0 0,0 0 1 0 0,-1-1-1 0 0,0-1 0 0 0,-1 0 0 0 0,-22 14 0 0 0,24-19-19 0 0,-1 0 0 0 0,0-1-1 0 0,-20 6 1 0 0,-10 6-134 0 0,39-17-88 0 0,1 1-1 0 0,-1-1 0 0 0,1 0 1 0 0,-1 0-1 0 0,0 0 0 0 0,0 0 1 0 0,-6 0-1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9671 0 0,'0'0'5108'0'0,"0"3"-5033"0"0,-28 112-32 0 0,3-15-93 0 0,7-6-54 0 0,4 0-1 0 0,3 2 0 0 0,4 140 1 0 0,6-87 890 0 0,-1-92-658 0 0,2-55-204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10591 0 0,'0'0'819'0'0,"-1"3"-407"0"0,1 0-244 0 0,-1 0 0 0 0,0 0 0 0 0,1 0 0 0 0,0 0 0 0 0,-1 0 0 0 0,1 0 0 0 0,0 0 0 0 0,1 0 1 0 0,-1 0-1 0 0,0 0 0 0 0,1 0 0 0 0,0 0 0 0 0,0 0 0 0 0,0 0 0 0 0,0-1 0 0 0,0 1 0 0 0,0 0 0 0 0,1 0 0 0 0,-1-1 0 0 0,4 4 0 0 0,0 2-135 0 0,1-1-1 0 0,1 1 1 0 0,0-1-1 0 0,0-1 1 0 0,0 1-1 0 0,0-1 1 0 0,17 10-1 0 0,5 0 150 0 0,31 12 0 0 0,10 6 33 0 0,-51-23-182 0 0,0 0 1 0 0,-1 2 0 0 0,-1 1-1 0 0,0 0 1 0 0,0 1-1 0 0,-2 0 1 0 0,0 2-1 0 0,23 31 1 0 0,-28-32-36 0 0,0 1 1 0 0,0 1 0 0 0,-2 0 0 0 0,0 0-1 0 0,-1 1 1 0 0,-1 0 0 0 0,-1 0 0 0 0,0 1-1 0 0,3 38 1 0 0,-7-38 16 0 0,0 0 0 0 0,-1-1 0 0 0,-1 1 0 0 0,-1-1 0 0 0,-1 1 0 0 0,-1-1-1 0 0,0 0 1 0 0,-1 0 0 0 0,-1 0 0 0 0,-1-1 0 0 0,-1 0 0 0 0,0 0 0 0 0,-2 0 0 0 0,0-2 0 0 0,0 1-1 0 0,-2-1 1 0 0,-17 20 0 0 0,-40 29 202 0 0,60-57-211 0 0,0-1 0 0 0,-1-1 0 0 0,0 1-1 0 0,0-2 1 0 0,-21 10 0 0 0,-53 16-496 0 0,82-30 239 0 0,-5 5-1357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232 186 3679 0 0,'0'0'167'0'0,"2"3"150"0"0,4 9 798 0 0,-1 1-1 0 0,0 0 0 0 0,0 1 1 0 0,4 22-1 0 0,-6-23-970 0 0,-3-11 1304 0 0,3-1-1208 0 0,5 0-33 0 0,-1 0-1 0 0,1-1 0 0 0,0 0 1 0 0,0 0-1 0 0,-1-1 0 0 0,1 0 1 0 0,0-1-1 0 0,9-2 0 0 0,62-24 193 0 0,-67 24-387 0 0,-1-1-1 0 0,0 0 0 0 0,0-1 1 0 0,-1 0-1 0 0,1-1 1 0 0,16-14-1 0 0,-26 20-11 0 0,3-2 27 0 0,-1 0-1 0 0,-1-1 0 0 0,1 1 0 0 0,0 0 1 0 0,-1-1-1 0 0,0 1 0 0 0,0-1 0 0 0,0 0 1 0 0,0 0-1 0 0,0 0 0 0 0,-1 0 0 0 0,1-4 1 0 0,-1 6-20 0 0,-1 1 1 0 0,1 0-1 0 0,-1-1 1 0 0,1 1-1 0 0,-1-1 1 0 0,0 1-1 0 0,0-1 1 0 0,0 1-1 0 0,0-1 1 0 0,0 1-1 0 0,0-1 1 0 0,0 1-1 0 0,-1-1 1 0 0,1 1-1 0 0,0-1 1 0 0,-2-2-1 0 0,1 0 7 0 0,-1 0 2 0 0,1-1 0 0 0,-1 1 0 0 0,1 0 0 0 0,-1 0 0 0 0,-1 0 0 0 0,1 0 0 0 0,-4-6 0 0 0,5 10-19 0 0,-7-11 2 0 0,5 9 7 0 0,-12-8-71 0 0,-17-9-99 0 0,14 6 47 0 0,-29-11-494 0 0,43 23 579 0 0,0 0 0 0 0,1 1 0 0 0,-1 0 0 0 0,0 0-1 0 0,0 0 1 0 0,1 0 0 0 0,-1 1 0 0 0,0-1 0 0 0,1 1-1 0 0,-1 0 1 0 0,0 0 0 0 0,1 0 0 0 0,-5 2 0 0 0,0 0 13 0 0,0-1-3 0 0,1 1 0 0 0,0 0 0 0 0,0 0 0 0 0,0 1-1 0 0,0 0 1 0 0,-8 7 0 0 0,-34 32-9 0 0,12-9-67 0 0,8-11-67 0 0,2 2 0 0 0,-27 30 0 0 0,44-45 187 0 0,1 2 0 0 0,1-1 0 0 0,-1 1 0 0 0,2 1-1 0 0,0 0 1 0 0,0 0 0 0 0,1 0 0 0 0,1 0 0 0 0,0 1-1 0 0,-3 17 1 0 0,7-25-22 0 0,-2 5 0 0 0,1-1 0 0 0,1 0 0 0 0,0 1 0 0 0,0 11 0 0 0,4-1 2 0 0,0-16 9 0 0,0-2 8 0 0,1 2 75 0 0,0 0-1 0 0,0 0 1 0 0,0 0-1 0 0,1-1 1 0 0,-1 0-1 0 0,1 0 1 0 0,0 0-1 0 0,0-1 1 0 0,1 1-1 0 0,-1-1 1 0 0,1 0-1 0 0,-1-1 0 0 0,1 1 1 0 0,0-1-1 0 0,0-1 1 0 0,0 1-1 0 0,11 1 1 0 0,6 0 361 0 0,-1-1 1 0 0,1-1-1 0 0,34-3 0 0 0,-28 1-131 0 0,-1-2-1 0 0,1 0 1 0 0,-1-2-1 0 0,0-2 1 0 0,39-13 0 0 0,-62 18-311 0 0,17-10 46 0 0,-9 5-49 0 0,-6 4-16 0 0,-1 0 0 0 0,0-1 0 0 0,-1 0 0 0 0,10-7 0 0 0,6-7-829 0 0,-9 8-3808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3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10135 0 0,'0'0'778'0'0,"-1"2"-506"0"0,-1 1-162 0 0,0 0 1 0 0,0 0 0 0 0,1 1-1 0 0,0-1 1 0 0,-1 0 0 0 0,1 1-1 0 0,1-1 1 0 0,-1 1-1 0 0,0-1 1 0 0,1 1 0 0 0,0 0-1 0 0,-1-1 1 0 0,2 1 0 0 0,-1 5-1 0 0,1-4 21 0 0,1 1 0 0 0,-1-1 0 0 0,1 1-1 0 0,0-1 1 0 0,1 1 0 0 0,-1-1 0 0 0,1 0 0 0 0,4 6-1 0 0,4 3 60 0 0,0-1 0 0 0,1 0 0 0 0,0-1 0 0 0,1-1 0 0 0,17 13 0 0 0,41 27 600 0 0,27 20 248 0 0,-77-54-819 0 0,-1 1 0 0 0,26 31 0 0 0,-31-31-175 0 0,0 1 0 0 0,-1 1 0 0 0,-2 0 0 0 0,0 0 0 0 0,11 26 0 0 0,-18-33-26 0 0,-1 0 0 0 0,0 1 1 0 0,0-1-1 0 0,-1 1 0 0 0,-1-1 1 0 0,0 1-1 0 0,-1 0 0 0 0,-1 0 1 0 0,0 0-1 0 0,-3 16 0 0 0,-2 1 92 0 0,-1-1-1 0 0,-2 0 1 0 0,-1-1-1 0 0,-1 0 0 0 0,-1 0 1 0 0,-23 38-1 0 0,8-23 100 0 0,-2-1-1 0 0,-2-1 1 0 0,-37 39-1 0 0,54-69-115 0 0,9-8-65 0 0,0 1 0 0 0,-1-1 0 0 0,1 1 0 0 0,1 0 0 0 0,-4 5 1 0 0,6-8-212 0 0,18 0-11680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1112 5527 0 0,'0'-2'250'0'0,"58"-296"4273"0"0,-56 284-4614 0 0,24-106 692 0 0,-3 21-294 0 0,16-175-1 0 0,-38 257-278 0 0,2-104 234 0 0,-4 106-261 0 0,0 1-1 0 0,-1-1 1 0 0,-1 1-1 0 0,0 0 1 0 0,-1-1-1 0 0,-7-15 1 0 0,10 27 3 0 0,0 0-1 0 0,0 1 1 0 0,0-1 0 0 0,-1 0 0 0 0,1 1 0 0 0,-1-1 0 0 0,0 1 0 0 0,0-1-1 0 0,0 1 1 0 0,0 0 0 0 0,0 0 0 0 0,0 0 0 0 0,0 0 0 0 0,-1 0 0 0 0,1 0-1 0 0,-1 0 1 0 0,0 1 0 0 0,1 0 0 0 0,-1-1 0 0 0,0 1 0 0 0,0 0 0 0 0,0 0-1 0 0,0 1 1 0 0,0-1 0 0 0,0 1 0 0 0,0-1 0 0 0,0 1 0 0 0,0 0 0 0 0,0 0-1 0 0,0 0 1 0 0,0 1 0 0 0,0-1 0 0 0,0 1 0 0 0,0-1 0 0 0,0 1 0 0 0,0 0-1 0 0,-3 2 1 0 0,-2 0 12 0 0,0 1 0 0 0,0 1 1 0 0,1 0-1 0 0,-1 0 0 0 0,1 0 0 0 0,0 1 0 0 0,0 0 0 0 0,1 0 0 0 0,0 1 0 0 0,0 0 0 0 0,1 0 0 0 0,-1 0 0 0 0,-3 9 0 0 0,-2 3 74 0 0,1 0-1 0 0,1 1 1 0 0,1 1-1 0 0,-8 26 0 0 0,4 1 195 0 0,2 0-1 0 0,3 0 0 0 0,1 1 1 0 0,2 0-1 0 0,4 61 0 0 0,4-50-26 0 0,3-1 0 0 0,2 1 0 0 0,34 111 0 0 0,-25-113-159 0 0,6 14 33 0 0,-4 0 0 0 0,13 86 0 0 0,-30-129-71 0 0,-1-1-1 0 0,-1 0 1 0 0,-1 1 0 0 0,-1-1 0 0 0,-2 0 0 0 0,-1 0-1 0 0,-1 0 1 0 0,-2 0 0 0 0,0-1 0 0 0,-2 0-1 0 0,-18 37 1 0 0,10-27 172 0 0,-24 38 0 0 0,33-63-181 0 0,0-1 0 0 0,0 0-1 0 0,-1 0 1 0 0,-1-1 0 0 0,1 0-1 0 0,-2 0 1 0 0,-11 7 0 0 0,22-16-55 0 0,-1-1 1 0 0,0 1-1 0 0,1-1 1 0 0,-1 1-1 0 0,0-1 1 0 0,1 1 0 0 0,-1-1-1 0 0,0 0 1 0 0,0 1-1 0 0,0-1 1 0 0,1 0-1 0 0,-1 0 1 0 0,0 1-1 0 0,0-1 1 0 0,0 0 0 0 0,1 0-1 0 0,-3 0 1 0 0,1-4-512 0 0,2 3 326 0 0,-4-10-3839 0 0,2-5-1368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11055 0 0,'0'0'2278'0'0,"2"1"-1054"0"0,9 1-670 0 0,0 1 1 0 0,1-2-1 0 0,-1 1 1 0 0,0-2-1 0 0,0 1 1 0 0,16-3-1 0 0,71-12 316 0 0,-25 2-1 0 0,54 2 1 0 0,-104 10-1236 0 0,1 0-1 0 0,0 2 1 0 0,31 6 0 0 0,-37-3-6649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0,'0'0'3062'0'0,"0"3"-1753"0"0,1 4-983 0 0,-1 0-1 0 0,2 0 1 0 0,-1 0 0 0 0,0 0-1 0 0,1 0 1 0 0,1 0 0 0 0,-1-1 0 0 0,1 1-1 0 0,0-1 1 0 0,5 9 0 0 0,7 7 585 0 0,25 30 0 0 0,-9-13 111 0 0,20 27 14 0 0,106 105 0 0 0,-137-153-966 0 0,1-1 0 0 0,45 29 0 0 0,-61-43-37 0 0,-1-1 0 0 0,1 0 0 0 0,0 1 0 0 0,-1-2 0 0 0,1 1 0 0 0,0-1 0 0 0,9 2 0 0 0,-11-2-110 0 0,0-1 1 0 0,-1 0-1 0 0,1 0 0 0 0,0 0 1 0 0,-1-1-1 0 0,1 1 0 0 0,-1-1 1 0 0,1 1-1 0 0,0-1 0 0 0,-1 0 0 0 0,1 0 1 0 0,-1 0-1 0 0,0 0 0 0 0,1 0 1 0 0,-1-1-1 0 0,4-2 0 0 0,5-6-1379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 6447 0 0,'5'-4'9898'0'0,"-12"23"-9532"0"0,-1-1 1 0 0,-18 31 0 0 0,-29 35 399 0 0,31-48-430 0 0,-128 178 135 0 0,142-199-443 0 0,-16 17 9 0 0,25-30 22 0 0,1-4-107 0 0,0 1 1 0 0,0-1-1 0 0,1 1 1 0 0,-1-1 0 0 0,0 1-1 0 0,1-1 1 0 0,-1 1-1 0 0,1 0 1 0 0,1-3-1 0 0,14-18-577 0 0,7-5-42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8607 0 0,'0'0'780'0'0,"-3"-7"-624"0"0,2 4 178 0 0,1 1 0 0 0,-1 0 0 0 0,0-1 0 0 0,1 1 0 0 0,-1 0 0 0 0,1-1 0 0 0,0 1 0 0 0,0 0 0 0 0,0-5 0 0 0,1 7-168 0 0,0-1-1 0 0,0 1 1 0 0,0 0-1 0 0,0 0 1 0 0,-1 0-1 0 0,1-1 1 0 0,0 1-1 0 0,0 0 1 0 0,0 0 0 0 0,0 0-1 0 0,0 0 1 0 0,0 1-1 0 0,0-1 1 0 0,0 0-1 0 0,-1 0 1 0 0,1 0-1 0 0,0 1 1 0 0,0-1-1 0 0,0 0 1 0 0,1 2-1 0 0,18 4-6 0 0,-1 2 0 0 0,0 1 0 0 0,-1 0-1 0 0,20 13 1 0 0,2 1 121 0 0,9 4 160 0 0,-1 2 1 0 0,-1 3 0 0 0,-2 1 0 0 0,-1 3 0 0 0,-2 1 0 0 0,-1 2-1 0 0,55 70 1 0 0,-68-72-402 0 0,-3 2 0 0 0,-1 1-1 0 0,-2 1 1 0 0,-1 0 0 0 0,17 53-1 0 0,-30-71-26 0 0,-2-5 17 0 0,13 28-1 0 0,-17-42-35 0 0,0 0-1 0 0,0-1 1 0 0,0 1 0 0 0,1-1-1 0 0,-1 0 1 0 0,1 0-1 0 0,0 0 1 0 0,0 0 0 0 0,0 0-1 0 0,0 0 1 0 0,0-1-1 0 0,1 0 1 0 0,4 3 0 0 0,-6-4-90 0 0,0 0 1 0 0,-1-1 0 0 0,1 1 0 0 0,0-1 0 0 0,-1 0-1 0 0,1 1 1 0 0,0-1 0 0 0,0 0 0 0 0,-1 0 0 0 0,1 0-1 0 0,0-1 1 0 0,0 1 0 0 0,2-1 0 0 0,12-4-739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 11167 0 0,'0'0'514'0'0,"-8"-2"168"0"0,4 2-624 0 0,-1 0 0 0 0,0 0-1 0 0,1 0 1 0 0,-1 0-1 0 0,0 1 1 0 0,1 0 0 0 0,-1 0-1 0 0,1 0 1 0 0,-1 1 0 0 0,1-1-1 0 0,0 1 1 0 0,0 0 0 0 0,-1 0-1 0 0,1 0 1 0 0,1 1-1 0 0,-1 0 1 0 0,0-1 0 0 0,-3 5-1 0 0,-9 7 361 0 0,1 1 0 0 0,-21 26-1 0 0,24-25-158 0 0,0 1 0 0 0,1 1 0 0 0,1 0 0 0 0,0 0 0 0 0,2 1 0 0 0,0 0 0 0 0,1 0-1 0 0,1 1 1 0 0,0 0 0 0 0,-2 25 0 0 0,5-27-120 0 0,2-1-1 0 0,0 1 1 0 0,1 0-1 0 0,0 0 0 0 0,2-1 1 0 0,0 1-1 0 0,1 0 1 0 0,0-1-1 0 0,2 0 1 0 0,0 0-1 0 0,1 0 1 0 0,10 20-1 0 0,-13-30-259 0 0,1-1 1 0 0,0 1-1 0 0,0-1 0 0 0,1 0 0 0 0,-1 0 0 0 0,1 0 0 0 0,1-1 0 0 0,-1 1 1 0 0,1-1-1 0 0,8 5 0 0 0,7 1-406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0,'0'0'819'0'0,"0"2"-534"0"0,0 4 43 0 0,0-1-1 0 0,0 1 0 0 0,1 0 0 0 0,-1-1 0 0 0,1 1 1 0 0,1-1-1 0 0,-1 1 0 0 0,1-1 0 0 0,0 0 0 0 0,0 1 1 0 0,0-1-1 0 0,1 0 0 0 0,0 0 0 0 0,0-1 0 0 0,5 8 1 0 0,3 1-27 0 0,0 0 1 0 0,0-1 0 0 0,1-1-1 0 0,17 13 1 0 0,1-4 396 0 0,47 26 0 0 0,8 4 173 0 0,-32-15-610 0 0,-16-11-264 0 0,54 43 0 0 0,-86-62 417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9671 0 0,'-1'0'440'0'0,"-3"2"-377"0"0,1 0 0 0 0,0 0 0 0 0,0 0-1 0 0,0 0 1 0 0,0 1 0 0 0,0-1 0 0 0,0 1-1 0 0,0-1 1 0 0,-2 4 0 0 0,-21 32 812 0 0,10-15 957 0 0,-52 71 2142 0 0,7-9-3141 0 0,-77 118 357 0 0,115-167-1687 0 0,-5 8-3955 0 0,27-42 3472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0,'0'0'1107'0'0,"1"2"-268"0"0,0 3-501 0 0,1 0 0 0 0,1 0 0 0 0,-1-1 0 0 0,1 1 0 0 0,0-1 0 0 0,0 0 0 0 0,0 0 0 0 0,0 0 0 0 0,7 6 0 0 0,40 32 24 0 0,-37-33-291 0 0,96 66 362 0 0,-75-54 43 0 0,-1 1 0 0 0,-1 2 0 0 0,45 43 0 0 0,-61-49-135 0 0,0-1 0 0 0,-2 2 0 0 0,0 0-1 0 0,-1 1 1 0 0,-1 1 0 0 0,9 21 0 0 0,-15-26-139 0 0,0 0 1 0 0,-1 0 0 0 0,0 0-1 0 0,-1 1 1 0 0,-1 0 0 0 0,-1 0-1 0 0,-1 0 1 0 0,0 0 0 0 0,-1 18-1 0 0,-2-14-168 0 0,-1-1 0 0 0,0 0 0 0 0,-1 1 0 0 0,-1-2 0 0 0,-1 1 0 0 0,-1-1 0 0 0,-1 1-1 0 0,0-2 1 0 0,-1 1 0 0 0,-2-2 0 0 0,1 1 0 0 0,-2-1 0 0 0,0-1 0 0 0,-1 0 0 0 0,-16 15 0 0 0,12-15-1115 0 0,0 0 1 0 0,-39 26 0 0 0,36-31-554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339 241 2303 0 0,'-6'3'14223'0'0,"4"-14"-14080"0"0,0 1 0 0 0,1-1 1 0 0,0 0-1 0 0,1 0 0 0 0,0 0 0 0 0,1 0 0 0 0,1-11 1 0 0,2-27-145 0 0,-4 41 10 0 0,0 0 1 0 0,0 0 1 0 0,0 0 0 0 0,-1 1-1 0 0,0-1 1 0 0,-4-14 0 0 0,5 21-15 0 0,-1-1 1 0 0,0 0 0 0 0,1 1 0 0 0,-1-1 0 0 0,0 1 0 0 0,0 0 0 0 0,0-1 0 0 0,0 1-1 0 0,0 0 1 0 0,-1-1 0 0 0,1 1 0 0 0,0 0 0 0 0,0 0 0 0 0,-1 0 0 0 0,1 0 0 0 0,-1 0-1 0 0,1 0 1 0 0,-1 0 0 0 0,1 1 0 0 0,-1-1 0 0 0,0 1 0 0 0,1-1 0 0 0,-1 1 0 0 0,0-1 0 0 0,1 1-1 0 0,-1 0 1 0 0,0 0 0 0 0,0 0 0 0 0,1 0 0 0 0,-1 0 0 0 0,0 0 0 0 0,-2 1 0 0 0,-4 1-25 0 0,1-1 0 0 0,-1 2 0 0 0,1-1 0 0 0,-1 1 0 0 0,1 0 0 0 0,0 1 0 0 0,0-1 0 0 0,0 1 0 0 0,-10 8 0 0 0,-4 5-22 0 0,-27 28 1 0 0,31-27 169 0 0,1 0 0 0 0,0 2 1 0 0,-13 21-1 0 0,21-29 34 0 0,1 1 0 0 0,1-1 0 0 0,0 1 1 0 0,1 0-1 0 0,0 0 0 0 0,-5 25 0 0 0,9-35-125 0 0,1 0 1 0 0,-1 0-1 0 0,1-1 1 0 0,0 1-1 0 0,0 0 1 0 0,0 0-1 0 0,0 0 0 0 0,1 0 1 0 0,-1-1-1 0 0,1 1 1 0 0,-1 0-1 0 0,1 0 1 0 0,0-1-1 0 0,0 1 1 0 0,0-1-1 0 0,1 1 0 0 0,-1-1 1 0 0,2 4-1 0 0,-1-5-7 0 0,0 1-1 0 0,0-1 1 0 0,0 1 0 0 0,0-1-1 0 0,0 1 1 0 0,0-1-1 0 0,0 0 1 0 0,0 0-1 0 0,0 0 1 0 0,0 0-1 0 0,1-1 1 0 0,-1 1-1 0 0,0-1 1 0 0,1 1-1 0 0,-1-1 1 0 0,1 0 0 0 0,-1 0-1 0 0,0 0 1 0 0,1 0-1 0 0,-1 0 1 0 0,4-1-1 0 0,6-1 66 0 0,1-1-1 0 0,0-1 1 0 0,-1 1 0 0 0,0-2-1 0 0,20-10 1 0 0,57-37-64 0 0,-47 26-615 0 0,-41 25 305 0 0,-4 22-550 0 0,0-11 840 0 0,2-7 21 0 0,0 0 0 0 0,0 0 0 0 0,1 0 0 0 0,-1 0 0 0 0,1 1 0 0 0,0-1 0 0 0,0 4 0 0 0,2 1-14 0 0,-1-6-10 0 0,0-1 1 0 0,0-1-1 0 0,0 1 0 0 0,0 0 1 0 0,0 0-1 0 0,0 0 0 0 0,1 0 0 0 0,-1-1 1 0 0,0 1-1 0 0,0-1 0 0 0,0 1 0 0 0,1-1 1 0 0,-1 1-1 0 0,0-1 0 0 0,1 0 1 0 0,-1 1-1 0 0,2-1 0 0 0,25-1-5199 0 0,-9-2-679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13 229 4143 0 0,'0'2'319'0'0,"-1"6"69"0"0,0-1 0 0 0,-1 1 0 0 0,-2 9 0 0 0,-1 6 10911 0 0,7-23-11162 0 0,0-1 1 0 0,0 1-1 0 0,0-1 1 0 0,0 0 0 0 0,-1 0-1 0 0,1 0 1 0 0,0 0-1 0 0,0 0 1 0 0,-1 0-1 0 0,1 0 1 0 0,1-3 0 0 0,1 1 87 0 0,33-29 308 0 0,-2-2 0 0 0,59-71 1 0 0,-18 17-636 0 0,-58 71-128 0 0,-16 15 124 0 0,-1 4-222 0 0,2 7 352 0 0,0 1-1 0 0,0 0 1 0 0,-1-1 0 0 0,0 1-1 0 0,0 0 1 0 0,-1 0 0 0 0,-1 0-1 0 0,0 14 1 0 0,0-15 53 0 0,-1 1 0 0 0,2 0 0 0 0,0 0 0 0 0,0 0 1 0 0,0-1-1 0 0,2 1 0 0 0,-1 0 0 0 0,1-1 0 0 0,5 11 0 0 0,-6-17-80 0 0,0 0-1 0 0,0-1 1 0 0,0 1-1 0 0,1 0 1 0 0,-1-1-1 0 0,1 0 1 0 0,0 1-1 0 0,-1-1 1 0 0,1 0-1 0 0,0-1 1 0 0,0 1-1 0 0,1 0 1 0 0,-1-1-1 0 0,0 0 1 0 0,0 0-1 0 0,1 0 1 0 0,-1 0-1 0 0,1 0 1 0 0,-1 0-1 0 0,6-1 1 0 0,2 1-600 0 0,0-1 0 0 0,0 0 0 0 0,0-1 0 0 0,0 0 0 0 0,13-3 1 0 0,4-3-892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171 318 7831 0 0,'0'0'603'0'0,"-1"2"-396"0"0,-5 9-579 0 0,-1 5 3347 0 0,-1-1 0 0 0,-12 16 0 0 0,18-29-2447 0 0,2-1-347 0 0,-1 0 1 0 0,1 0-1 0 0,-1 0 1 0 0,0 0-1 0 0,1-1 0 0 0,-1 1 1 0 0,0 0-1 0 0,0 0 1 0 0,0-1-1 0 0,1 1 1 0 0,-1-1-1 0 0,0 1 0 0 0,-1 0 1 0 0,0-1 467 0 0,0 1-441 0 0,1-1 0 0 0,-1 0 0 0 0,0 0 0 0 0,0-1-1 0 0,0 1 1 0 0,1 0 0 0 0,-5-2 0 0 0,1 0-121 0 0,0 0-1 0 0,0 0 1 0 0,-1-1 0 0 0,2 0-1 0 0,-1 0 1 0 0,0 0 0 0 0,0 0 0 0 0,1-1-1 0 0,0 0 1 0 0,0 0 0 0 0,0 0-1 0 0,0 0 1 0 0,1-1 0 0 0,-1 0 0 0 0,1 1-1 0 0,0-1 1 0 0,1 0 0 0 0,-4-9-1 0 0,3 7-114 0 0,1-1 0 0 0,-1 0 0 0 0,1 0-1 0 0,1 1 1 0 0,0-1 0 0 0,0 0 0 0 0,0-1-1 0 0,1 1 1 0 0,0 0 0 0 0,1 0-1 0 0,0 0 1 0 0,2-12 0 0 0,1 8-55 0 0,1 0 1 0 0,0 0 0 0 0,1 0-1 0 0,0 1 1 0 0,0 0 0 0 0,2 0-1 0 0,-1 1 1 0 0,1 0-1 0 0,1 0 1 0 0,-1 1 0 0 0,2 0-1 0 0,-1 1 1 0 0,1-1 0 0 0,0 2-1 0 0,1 0 1 0 0,14-8-1 0 0,-16 10 14 0 0,1 0 0 0 0,0 0-1 0 0,1 1 1 0 0,-1 1 0 0 0,1-1-1 0 0,0 2 1 0 0,0-1-1 0 0,0 2 1 0 0,0-1 0 0 0,0 2-1 0 0,0-1 1 0 0,0 1 0 0 0,0 1-1 0 0,0 0 1 0 0,0 1-1 0 0,0 0 1 0 0,0 0 0 0 0,21 9-1 0 0,-26-8 98 0 0,-1-1 0 0 0,1 2 1 0 0,0-1-1 0 0,-1 1 0 0 0,1 0 0 0 0,-1 0 0 0 0,0 0 0 0 0,-1 1 0 0 0,1 0 0 0 0,-1 0 1 0 0,0 0-1 0 0,0 0 0 0 0,0 1 0 0 0,-1-1 0 0 0,4 9 0 0 0,-4-7 10 0 0,-1 0-1 0 0,0 1 0 0 0,0-1 1 0 0,0 1-1 0 0,-1 0 0 0 0,0 0 1 0 0,-1-1-1 0 0,0 1 1 0 0,0 0-1 0 0,-1 0 0 0 0,0 0 1 0 0,-3 12-1 0 0,0-6-12 0 0,0 0 0 0 0,-2 0 0 0 0,0 0 0 0 0,0 0-1 0 0,-1-1 1 0 0,-1 0 0 0 0,0-1 0 0 0,-1 1 0 0 0,0-2 0 0 0,-1 1 0 0 0,0-1-1 0 0,-1-1 1 0 0,-14 11 0 0 0,23-19-104 0 0,-1 0-1 0 0,0 0 1 0 0,1 0-1 0 0,-1-1 1 0 0,0 1-1 0 0,0-1 1 0 0,-5 2-1 0 0,8-3 26 0 0,-1-1 0 0 0,1 1 0 0 0,0 0 0 0 0,-1 0 0 0 0,1 0 1 0 0,0 0-1 0 0,-1-1 0 0 0,1 1 0 0 0,0 0 0 0 0,-1-1 0 0 0,1 1 0 0 0,0 0 0 0 0,0 0 0 0 0,-1-1 0 0 0,1 1 0 0 0,0 0 0 0 0,0-1 0 0 0,-1 1 0 0 0,1-1 0 0 0,0 1 1 0 0,0 0-1 0 0,0-1 0 0 0,0 1 0 0 0,0 0 0 0 0,0-1 0 0 0,0 1 0 0 0,0-1 0 0 0,0 0 0 0 0,-2-11-1139 0 0,2-8-178 0 0,3-4-5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5527 0 0,'-1'2'423'0'0,"-6"9"459"0"0,1 1 1 0 0,0 0-1 0 0,1 0 1 0 0,1 0-1 0 0,0 1 0 0 0,0-1 1 0 0,1 1-1 0 0,-2 21 0 0 0,1 14 2067 0 0,3 49-1 0 0,1-61-3346 0 0,-10 174 2000 0 0,1-52-891 0 0,9-145-640 0 0,0 1-1 0 0,0-1 0 0 0,1 1 1 0 0,4 15-1 0 0,-4-26-131 0 0,-1-1-1 0 0,1 1 1 0 0,0 0 0 0 0,0 0-1 0 0,0 0 1 0 0,0 0 0 0 0,1-1-1 0 0,-1 1 1 0 0,1 0 0 0 0,-1-1-1 0 0,1 0 1 0 0,0 1 0 0 0,0-1-1 0 0,0 0 1 0 0,0 0 0 0 0,1 0-1 0 0,-1 0 1 0 0,1 0 0 0 0,-1-1 0 0 0,1 1-1 0 0,-1-1 1 0 0,1 1 0 0 0,0-1-1 0 0,5 1 1 0 0,8 1-822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167 990 7831 0 0,'0'0'1587'0'0,"2"2"-754"0"0,-1-2-676 0 0,0 1 0 0 0,1 0 0 0 0,-1-1 0 0 0,0 1 0 0 0,1-1 0 0 0,-1 1 0 0 0,1-1 0 0 0,-1 1 0 0 0,1-1 0 0 0,-1 0 0 0 0,1 0 0 0 0,-1 0 0 0 0,1 0-1 0 0,-1 0 1 0 0,1 0 0 0 0,1-1 0 0 0,0 0-26 0 0,-1 0 0 0 0,1 0-1 0 0,-1 0 1 0 0,0 0 0 0 0,0 0-1 0 0,1-1 1 0 0,-1 1 0 0 0,0-1-1 0 0,0 0 1 0 0,1-2 0 0 0,8-8 185 0 0,0 0 1 0 0,-2-1 0 0 0,0 0 0 0 0,0-1-1 0 0,-1 1 1 0 0,-1-2 0 0 0,6-15-1 0 0,0-5-61 0 0,16-70-1 0 0,-22 68-149 0 0,4-69-1 0 0,-9-40-7 0 0,-2 115-71 0 0,-6-229-78 0 0,7 238-36 0 0,-1 5 22 0 0,0-1 0 0 0,-1 1 0 0 0,-1-1 1 0 0,-6-27-1 0 0,1 57-182 0 0,1 0 218 0 0,1 1 1 0 0,1 0-1 0 0,-6 24 1 0 0,0 1 3 0 0,-3 5 95 0 0,-98 355 712 0 0,86-289-555 0 0,-18 189 1 0 0,39-176 144 0 0,14 139 0 0 0,-2-96-247 0 0,-7-142-104 0 0,0-5 118 0 0,0 1 0 0 0,-4 30 1 0 0,2-43-101 0 0,0 0 1 0 0,-1-1 0 0 0,1 1 0 0 0,-1-1 0 0 0,0 1-1 0 0,0-1 1 0 0,-1 0 0 0 0,0 0 0 0 0,0 0-1 0 0,0 0 1 0 0,0 0 0 0 0,-8 7 0 0 0,9-10-98 0 0,-1 1 1 0 0,1-1-1 0 0,-1 0 1 0 0,0 0-1 0 0,1 0 1 0 0,-1-1-1 0 0,0 1 1 0 0,0 0-1 0 0,0-1 1 0 0,0 0-1 0 0,0 0 1 0 0,-6 1-1 0 0,6-1-544 0 0,0-1 0 0 0,1 0 0 0 0,-1 0 0 0 0,0 0 0 0 0,0-1 0 0 0,1 1 0 0 0,-1 0 0 0 0,0-1-1 0 0,1 0 1 0 0,-4-1 0 0 0,-6-3-4829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 8287 0 0,'0'0'382'0'0,"-2"-1"-8"0"0,-5-1-240 0 0,-2-1 6235 0 0,20 7-5136 0 0,13 3-498 0 0,-1-1 0 0 0,1-1 0 0 0,0-1 0 0 0,0-1-1 0 0,1-1 1 0 0,28-1 0 0 0,146-19 883 0 0,-187 17-1535 0 0,90-13 270 0 0,16-3-3871 0 0,-103 16 1514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41 8751 0 0,'1'-27'1130'0'0,"0"26"-943"0"0,-1 1 0 0 0,0-1 0 0 0,0 1 0 0 0,0-1 0 0 0,0 1 0 0 0,0-1 0 0 0,0 1 0 0 0,0-1 0 0 0,0 1 0 0 0,0-1 0 0 0,0 1 0 0 0,0-1 0 0 0,0 1 0 0 0,0-1 0 0 0,-1 1 0 0 0,1-1 0 0 0,0 1 0 0 0,0-1 0 0 0,-1 1 0 0 0,1-1 0 0 0,0 1 0 0 0,0 0 0 0 0,-1-1 0 0 0,1 1 0 0 0,0-1 0 0 0,-1 1 1 0 0,-1 0-50 0 0,1 0 1 0 0,0 1 0 0 0,-1-1 0 0 0,1 1 0 0 0,0-1 0 0 0,0 1-1 0 0,-1 0 1 0 0,1 0 0 0 0,0-1 0 0 0,0 1 0 0 0,-1 1 0 0 0,-34 28 531 0 0,-41 43 0 0 0,39-35-388 0 0,-296 262 1185 0 0,304-277-1357 0 0,-29 25 131 0 0,-103 65-1 0 0,111-87-142 0 0,45-23-71 0 0,-1 0 0 0 0,0 0-1 0 0,0-1 1 0 0,0 0 0 0 0,-11 2-1 0 0,1-4-68 0 0,15 0-602 0 0,2-1 419 0 0,0 0 1 0 0,0 1-1 0 0,1-1 1 0 0,-1 0 0 0 0,0 0-1 0 0,0 1 1 0 0,0-1-1 0 0,0 0 1 0 0,1 1 0 0 0,-1-1-1 0 0,0 0 1 0 0,1 1-1 0 0,-1-1 1 0 0,0 0 0 0 0,1 1-1 0 0,-1-1 1 0 0,1 0-1 0 0,-1 1 1 0 0,1-1 0 0 0,8-6-1546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0,'-1'2'4844'0'0,"1"0"-4505"0"0,-1 1 0 0 0,0-1-1 0 0,1 1 1 0 0,0-1 0 0 0,-1 1 0 0 0,1 0-1 0 0,0-1 1 0 0,0 1 0 0 0,0-1-1 0 0,1 1 1 0 0,-1-1 0 0 0,1 1 0 0 0,-1 0-1 0 0,1-1 1 0 0,0 0 0 0 0,0 1-1 0 0,0-1 1 0 0,0 1 0 0 0,1-1 0 0 0,-1 0-1 0 0,0 0 1 0 0,1 0 0 0 0,2 3-1 0 0,5 3-262 0 0,-1 0-1 0 0,1 0 1 0 0,1-1-1 0 0,11 7 1 0 0,19 15 628 0 0,-32-21-697 0 0,0 0 0 0 0,0 1 0 0 0,-1 1 0 0 0,12 19 0 0 0,-6 0-2841 0 0,-12-27 1306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 3679 0 0,'0'0'284'0'0,"-9"-2"2138"0"0,-4 2 4090 0 0,-6 1-3446 0 0,0 0 417 0 0,14 6-3298 0 0,-27 43-204 0 0,3 2-1 0 0,-38 94 0 0 0,-25 116 1192 0 0,-4 10-487 0 0,53-183-537 0 0,0 0-516 0 0,42-87 61 0 0,3-3-248 0 0,0 0 318 0 0,0 0 1 0 0,0-1-1 0 0,-1 1 1 0 0,1 0-1 0 0,0-1 1 0 0,-1 1 0 0 0,3-4-1 0 0,0 1-240 0 0,10-9-766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13159 0 0,'0'0'1316'0'0,"-2"0"-1204"0"0,-7 5-36 0 0,-1 0 0 0 0,1 0 0 0 0,0 1-1 0 0,0 0 1 0 0,1 1 0 0 0,-1 0 0 0 0,2 0-1 0 0,-1 1 1 0 0,-8 10 0 0 0,-7 13 586 0 0,-24 40 1 0 0,39-59-496 0 0,-15 25 772 0 0,-23 53 0 0 0,38-70-698 0 0,0-1 1 0 0,1 1 0 0 0,2 1-1 0 0,-7 39 1 0 0,11-54-179 0 0,1 1-1 0 0,-1 0 1 0 0,2 0 0 0 0,-1-1-1 0 0,1 1 1 0 0,0 0-1 0 0,0-1 1 0 0,1 1 0 0 0,0-1-1 0 0,0 1 1 0 0,0-1-1 0 0,1 0 1 0 0,0 0 0 0 0,5 8-1 0 0,-4-8-185 0 0,1-1 0 0 0,0 1 0 0 0,-1-1-1 0 0,2 1 1 0 0,6 5 0 0 0,-4-6-971 0 0,-1 0 0 0 0,1 0 0 0 0,-1-1 1 0 0,12 5-1 0 0,-5-4-5209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0,'0'0'748'0'0,"0"2"-492"0"0,4 17 1059 0 0,1 0 0 0 0,0 0 0 0 0,15 31-1 0 0,-10-27-658 0 0,1-2 0 0 0,24 35 0 0 0,-29-49-566 0 0,0 0 0 0 0,0 0 0 0 0,0 0 0 0 0,1-1 0 0 0,0 0 0 0 0,0 0-1 0 0,0 0 1 0 0,13 6 0 0 0,-17-10-218 0 0,1-1-1 0 0,0 1 1 0 0,0 0 0 0 0,0-1-1 0 0,0 0 1 0 0,0 0-1 0 0,1 0 1 0 0,-1 0-1 0 0,0-1 1 0 0,0 0-1 0 0,1 1 1 0 0,-1-2 0 0 0,0 1-1 0 0,0 0 1 0 0,0-1-1 0 0,1 0 1 0 0,-1 0-1 0 0,0 0 1 0 0,0 0-1 0 0,5-3 1 0 0,7-6-1295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9327 0 0,'0'0'846'0'0,"0"2"-700"0"0,2 17 729 0 0,-1-1 0 0 0,-1 1-1 0 0,-1-1 1 0 0,0 1 0 0 0,-6 23-1 0 0,-26 93 2626 0 0,29-121-3253 0 0,-75 234 982 0 0,-20 71 1189 0 0,85-262-2092 0 0,3 1-1 0 0,2 0 1 0 0,-2 97-1 0 0,11-132-672 0 0,1 0-1 0 0,6 32 0 0 0,-6-54-913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2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0,'0'0'1062'0'0,"0"2"-693"0"0,2 5 15 0 0,0 1 0 0 0,0-1 0 0 0,1-1-1 0 0,0 1 1 0 0,5 9 0 0 0,23 33 979 0 0,-30-48-1374 0 0,81 114 159 0 0,19 29 848 0 0,-66-88-132 0 0,-2 2 0 0 0,-3 1-1 0 0,29 82 1 0 0,-49-113-674 0 0,-2 1 0 0 0,0 1 0 0 0,-2-1 0 0 0,-2 1 0 0 0,0 0 0 0 0,-2 0 0 0 0,-2 1-1 0 0,0-1 1 0 0,-8 48 0 0 0,0-40-70 0 0,-1-1 1 0 0,-2 1-1 0 0,-2-2 1 0 0,-31 66-1 0 0,16-52-69 0 0,-1-2 0 0 0,-60 76 0 0 0,69-100-172 0 0,-25 35-2368 0 0,39-50 1200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0,'0'0'499'0'0,"0"2"-328"0"0,1 36 1456 0 0,1 0 0 0 0,2 0 1 0 0,1 0-1 0 0,12 39 0 0 0,-9-49-1175 0 0,1-1-1 0 0,2 0 1 0 0,0 0-1 0 0,2-1 1 0 0,1-1-1 0 0,19 27 1 0 0,7-1 76 0 0,3-2 1 0 0,55 49-1 0 0,-14-13-192 0 0,-71-72-270 0 0,20 29-1 0 0,-11-14 31 0 0,-21-26-27 0 0,1-2-321 0 0,-1-1 0 0 0,0 1 0 0 0,0-1 0 0 0,0 0 0 0 0,0 1 0 0 0,0-1-1 0 0,1 0 1 0 0,-1 1 0 0 0,0-1 0 0 0,-1 0 0 0 0,1 0 0 0 0,0 0 0 0 0,0 0 0 0 0,0 0 0 0 0,0 0 0 0 0,-1 0-1 0 0,1 0 1 0 0,-1-1 0 0 0,1 1 0 0 0,-1 0 0 0 0,1 0 0 0 0,-1 0 0 0 0,1-1 0 0 0,-1 0 0 0 0,6-24-5918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13103 0 0,'0'0'1450'0'0,"0"3"-1141"0"0,-1 5-161 0 0,-1 0 1 0 0,0 0-1 0 0,-1 0 1 0 0,0 0-1 0 0,0 0 1 0 0,-1 0-1 0 0,0-1 1 0 0,0 1-1 0 0,-1-1 1 0 0,0 0-1 0 0,0-1 1 0 0,-7 7-1 0 0,-12 12 344 0 0,-46 37-1 0 0,28-27-43 0 0,-240 253 963 0 0,226-226-1306 0 0,27-29-93 0 0,-26 28 127 0 0,53-59 236 0 0,5-2-646 0 0,12-1-7 0 0,-1 0-1 0 0,1 0 1 0 0,-1-2 0 0 0,0 1-1 0 0,0-2 1 0 0,26-10 0 0 0,0-3-873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223 109 1375 0 0,'0'0'4451'0'0,"2"0"-4335"0"0,-1 1-134 0 0,1-1-1 0 0,-1 0 1 0 0,1 1-1 0 0,-1-1 1 0 0,1 0-1 0 0,-1 0 1 0 0,1 0-1 0 0,-1 0 1 0 0,1 0-1 0 0,0 0 1 0 0,14 4 12673 0 0,-18-11-11230 0 0,-1-1-1446 0 0,0 1-1 0 0,0-1 1 0 0,-1 0-1 0 0,-1 1 1 0 0,1 0-1 0 0,-1 0 0 0 0,0 1 1 0 0,0-1-1 0 0,-1 1 1 0 0,0 0-1 0 0,0 0 1 0 0,-11-7-1 0 0,15 12-13 0 0,0-1 0 0 0,0 1 0 0 0,0 0 0 0 0,0 0 0 0 0,0 0 0 0 0,-1 0 1 0 0,1 0-1 0 0,0 0 0 0 0,0 1 0 0 0,-1-1 0 0 0,1 1 0 0 0,0 0 0 0 0,-1-1 0 0 0,1 1 0 0 0,0 0 0 0 0,-1 0 0 0 0,1 1 0 0 0,-4 0 0 0 0,3 0 5 0 0,-1 0-1 0 0,1 1 0 0 0,-1-1 1 0 0,1 1-1 0 0,-1 0 1 0 0,1 0-1 0 0,0 0 0 0 0,0 0 1 0 0,0 1-1 0 0,-4 3 1 0 0,-1 4 16 0 0,0 0 0 0 0,0 0 0 0 0,1 0 0 0 0,1 1 0 0 0,-11 21 0 0 0,9-12 103 0 0,0-1 0 0 0,2 1 0 0 0,0 1 0 0 0,1-1 0 0 0,1 1 0 0 0,1 0 0 0 0,-1 31 0 0 0,4-47-59 0 0,0 0-1 0 0,1-1 0 0 0,-1 1 1 0 0,1-1-1 0 0,0 1 1 0 0,0-1-1 0 0,1 1 0 0 0,-1-1 1 0 0,1 0-1 0 0,4 8 1 0 0,-5-10-12 0 0,1-1-1 0 0,-1 1 1 0 0,0 0 0 0 0,0-1 0 0 0,1 0 0 0 0,-1 1 0 0 0,1-1 0 0 0,-1 0 0 0 0,1 1 0 0 0,0-1 0 0 0,0 0 0 0 0,-1 0 0 0 0,1-1 0 0 0,0 1 0 0 0,0 0 0 0 0,0-1 0 0 0,0 1 0 0 0,0-1 0 0 0,0 1 0 0 0,0-1 0 0 0,0 0-1 0 0,0 0 1 0 0,0 0 0 0 0,0 0 0 0 0,0 0 0 0 0,3-1 0 0 0,6-1 20 0 0,-1-1 0 0 0,0-1-1 0 0,0 0 1 0 0,-1 0 0 0 0,1 0 0 0 0,-1-2-1 0 0,0 1 1 0 0,0-1 0 0 0,0 0 0 0 0,-1-1-1 0 0,0 0 1 0 0,7-8 0 0 0,-8 8-735 0 0,-1 0 1 0 0,-1-1-1 0 0,1 1 0 0 0,-1-1 1 0 0,0 0-1 0 0,-1-1 1 0 0,0 1-1 0 0,4-13 1 0 0,-6 13-4638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15 239 1375 0 0,'0'2'66'0'0,"2"3"-33"0"0,-1-3-30 0 0,-1 0 1 0 0,1 0-1 0 0,-1 0 1 0 0,0 0-1 0 0,0 0 0 0 0,1 1 1 0 0,-1-1-1 0 0,0 0 1 0 0,-1 0-1 0 0,0 4 0 0 0,0 4 1945 0 0,-7 11 8420 0 0,5-13-5814 0 0,1-4-3842 0 0,2-4-677 0 0,0 0 0 0 0,0 0-1 0 0,0 0 1 0 0,-1-1-1 0 0,1 1 1 0 0,0 0-1 0 0,0 0 1 0 0,0 0-1 0 0,0 0 1 0 0,0 0-1 0 0,0 0 1 0 0,0 0 0 0 0,0 0-1 0 0,0 0 1 0 0,0 0-1 0 0,0 0 1 0 0,0 0-1 0 0,0 0 1 0 0,0 0-1 0 0,0 0 1 0 0,0 0 0 0 0,0 0-1 0 0,-1 0 1 0 0,1 0-1 0 0,0 0 1 0 0,0 0-1 0 0,0 0 1 0 0,0 0-1 0 0,0 0 1 0 0,0 0 0 0 0,0 0-1 0 0,0 0 1 0 0,0 0-1 0 0,0 0 1 0 0,0 0-1 0 0,0 0 1 0 0,0 0-1 0 0,0 0 1 0 0,0 0-1 0 0,-1 0 1 0 0,1 0 0 0 0,0 0-1 0 0,0 0 1 0 0,0 0-1 0 0,0 0 1 0 0,0 0-1 0 0,0 1 1 0 0,0-1-1 0 0,0 0 1 0 0,0 0 0 0 0,0 0-1 0 0,0 0 1 0 0,0 0-1 0 0,0 0 1 0 0,0 0-1 0 0,0 0 1 0 0,0 0-1 0 0,0 0 1 0 0,0 0 0 0 0,0 0-1 0 0,0 0 1 0 0,0 0-1 0 0,0 0 1 0 0,0 1-1 0 0,0-1 1 0 0,1-11 39 0 0,0 1 1 0 0,0 0 0 0 0,1 0-1 0 0,1 0 1 0 0,0 0-1 0 0,0 1 1 0 0,1-1 0 0 0,0 1-1 0 0,0 0 1 0 0,1 0-1 0 0,8-12 1 0 0,10-10-210 0 0,45-47-1 0 0,-51 59 57 0 0,-10 12 40 0 0,0 0-1 0 0,0 0 1 0 0,1 1 0 0 0,13-9-1 0 0,-16 12 47 0 0,0 1-1 0 0,0 0 0 0 0,-1-1 1 0 0,1 2-1 0 0,1-1 1 0 0,-1 0-1 0 0,0 1 0 0 0,0 0 1 0 0,0 0-1 0 0,7 0 1 0 0,-9 2 12 0 0,0-1 1 0 0,1 0 0 0 0,-1 1 0 0 0,0 0 0 0 0,0 0 0 0 0,0 0 0 0 0,0 0 0 0 0,0 0 0 0 0,0 1 0 0 0,0-1 0 0 0,0 1 0 0 0,-1 0 0 0 0,1 0 0 0 0,-1 0 0 0 0,1 0 0 0 0,-1 0 0 0 0,0 0 0 0 0,1 1 0 0 0,1 2 0 0 0,-1 0 7 0 0,1 0 0 0 0,-1 0 0 0 0,0 1-1 0 0,0-1 1 0 0,-1 1 0 0 0,0 0 0 0 0,0 0 0 0 0,0 0 0 0 0,1 6-1 0 0,-2 2 5 0 0,0 0-1 0 0,-1 1 1 0 0,-1-1-1 0 0,-3 23 1 0 0,2-25-56 0 0,0 0 1 0 0,1 0-1 0 0,1 1 0 0 0,0-1 1 0 0,1 0-1 0 0,3 22 0 0 0,-3-32-139 0 0,-1 0-1 0 0,1 0 1 0 0,0-1-1 0 0,0 1 1 0 0,0 0-1 0 0,0 0 0 0 0,0-1 1 0 0,1 1-1 0 0,-1 0 1 0 0,0-1-1 0 0,1 1 1 0 0,-1-1-1 0 0,1 0 0 0 0,-1 1 1 0 0,3 0-1 0 0,6 4-1251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415 172 7831 0 0,'0'0'942'0'0,"-1"0"-368"0"0,-25 3 1658 0 0,20-2-1579 0 0,-1 0 0 0 0,1 0-1 0 0,0-1 1 0 0,0 0 0 0 0,-7 0-1 0 0,12-1-616 0 0,0 1-1 0 0,0 0 0 0 0,0-1 1 0 0,0 1-1 0 0,0-1 1 0 0,0 1-1 0 0,1-1 0 0 0,-1 0 1 0 0,0 1-1 0 0,0-1 0 0 0,0 0 1 0 0,1 1-1 0 0,-1-1 0 0 0,0 0 1 0 0,0 0-1 0 0,1 0 1 0 0,-1 0-1 0 0,1 0 0 0 0,-1 0 1 0 0,1 0-1 0 0,-1 0 0 0 0,1 0 1 0 0,0 0-1 0 0,0 0 1 0 0,-1 0-1 0 0,1 0 0 0 0,0-2 1 0 0,-1-2 53 0 0,1-1 1 0 0,0 1 0 0 0,2-11-1 0 0,-2 14-38 0 0,7-40 465 0 0,-4 26-280 0 0,-1 0 0 0 0,1-20 0 0 0,-4 28-248 0 0,1 6-46 0 0,-2 2 3 0 0,-5 2 53 0 0,1-1 1 0 0,0 1-1 0 0,0 0 0 0 0,0 0 1 0 0,0 1-1 0 0,-10 5 0 0 0,-35 27 4 0 0,25-17-3 0 0,-125 87-147 0 0,142-98 224 0 0,-1 2-1 0 0,-11 13 0 0 0,5-6 162 0 0,15-14 378 0 0,15 4 97 0 0,-8-4-598 0 0,0-1 1 0 0,0 0-1 0 0,1 0 1 0 0,-1-1-1 0 0,1 1 1 0 0,-1-2 0 0 0,12 0-1 0 0,46-12 206 0 0,-52 10-255 0 0,42-11-952 0 0,77-33-1 0 0,-130 47 380 0 0,-3 4-2421 0 0,1-3 2815 0 0,0 1 0 0 0,0-1 0 0 0,-1 0 0 0 0,1 1 0 0 0,0-1 0 0 0,-3 2 0 0 0,1-1-176 0 0,-4 6-677 0 0,6-7-181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0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5063 0 0,'0'0'18215'0'0,"1"-1"-17898"0"0,2-1-278 0 0,-1 0 1 0 0,0 0-1 0 0,1-1 1 0 0,-1 1-1 0 0,0-1 0 0 0,-1 1 1 0 0,1-1-1 0 0,0 0 0 0 0,-1 0 1 0 0,1 0-1 0 0,-1 0 0 0 0,0 0 1 0 0,0 0-1 0 0,0 0 0 0 0,-1 0 1 0 0,1 0-1 0 0,-1 0 0 0 0,1-4 1 0 0,0-10-43 0 0,-1-36 0 0 0,0 47 25 0 0,-1-16-103 0 0,2 0 0 0 0,1 0 0 0 0,1 0 1 0 0,0 0-1 0 0,2 1 0 0 0,0 0 0 0 0,2 0 0 0 0,11-27 0 0 0,-15 41 38 0 0,1 1 0 0 0,0-1 0 0 0,0 1 0 0 0,0 0 0 0 0,1 0 0 0 0,0 0 0 0 0,0 1 0 0 0,0 0 0 0 0,1 0 0 0 0,0 0 0 0 0,10-6 0 0 0,-11 8 22 0 0,-1 1 0 0 0,1-1-1 0 0,-1 1 1 0 0,1 1 0 0 0,0-1 0 0 0,0 1-1 0 0,0 0 1 0 0,0 0 0 0 0,0 0 0 0 0,0 0-1 0 0,0 1 1 0 0,0 0 0 0 0,0 0-1 0 0,0 1 1 0 0,0-1 0 0 0,0 1 0 0 0,0 0-1 0 0,6 2 1 0 0,18 9 114 0 0,0 1 1 0 0,44 28-1 0 0,-65-36-40 0 0,-1 1 0 0 0,0 0 0 0 0,0 0 0 0 0,0 0 0 0 0,-1 1 1 0 0,1 0-1 0 0,-2 1 0 0 0,1-1 0 0 0,-1 1 0 0 0,0 0 0 0 0,-1 0 0 0 0,6 15 0 0 0,-7-17-27 0 0,-1-1 1 0 0,-1 0 0 0 0,1 1-1 0 0,-1 0 1 0 0,0-1-1 0 0,0 1 1 0 0,-1-1-1 0 0,0 1 1 0 0,0 0-1 0 0,0 0 1 0 0,0-1-1 0 0,-1 1 1 0 0,0 0-1 0 0,0-1 1 0 0,-1 1-1 0 0,1-1 1 0 0,-1 0-1 0 0,-1 1 1 0 0,1-1-1 0 0,-1 0 1 0 0,-5 9-1 0 0,-16 13-432 0 0,0-1-1 0 0,-2-1 0 0 0,-1-1 0 0 0,-34 23 0 0 0,45-38-2131 0 0,16-9 2388 0 0,-1 0 0 0 0,0 0-1 0 0,1 0 1 0 0,-1 0 0 0 0,1 0 0 0 0,-1 0 0 0 0,0 0 0 0 0,1 0 0 0 0,-1 0-1 0 0,1 0 1 0 0,-1 0 0 0 0,0 0 0 0 0,1 0 0 0 0,-1 0 0 0 0,1-1-1 0 0,-1 1 1 0 0,1 0 0 0 0,-1 0 0 0 0,0-1 0 0 0,1 1 0 0 0,-1 0 0 0 0,1-1-1 0 0,0 1 1 0 0,-1-1 0 0 0,1 1 0 0 0,-1 0 0 0 0,1-1 0 0 0,-1 1-1 0 0,1-2 1 0 0,-4-7-1454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2759 0 0,'-1'2'207'0'0,"-25"129"7475"0"0,-18 87-915 0 0,41-199-6382 0 0,0 0 0 0 0,2 1 0 0 0,0-1 0 0 0,1 1 0 0 0,4 23 1 0 0,0-14 5 0 0,2 1 0 0 0,16 47 0 0 0,-21-75-541 0 0,11 42 979 0 0,-11-21-1801 0 0,-6-2-4537 0 0,0-12-981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0,'0'0'528'0'0,"0"2"-341"0"0,0 4 295 0 0,1 1 0 0 0,0-1-1 0 0,0 1 1 0 0,1-1 0 0 0,-1 0 0 0 0,2 1 0 0 0,-1-1-1 0 0,1 0 1 0 0,-1 0 0 0 0,2 0 0 0 0,-1-1 0 0 0,1 1-1 0 0,-1-1 1 0 0,2 0 0 0 0,-1 0 0 0 0,8 7 0 0 0,9 7 519 0 0,1-2 1 0 0,41 25 0 0 0,-13-8 122 0 0,-34-22-887 0 0,0 1 1 0 0,-1 1 0 0 0,23 28-1 0 0,31 54 42 0 0,-45-67-197 0 0,-9-16-1355 0 0,1-6-4020 0 0,-2-6-1031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8751 0 0,'1'1'9538'0'0,"-1"1"-9453"0"0,1-1 1 0 0,0 1 0 0 0,-1-1-1 0 0,1 1 1 0 0,-1-1 0 0 0,1 1 0 0 0,-1 0-1 0 0,0-1 1 0 0,0 1 0 0 0,1-1-1 0 0,-1 1 1 0 0,0 0 0 0 0,0-1 0 0 0,-1 1-1 0 0,1-1 1 0 0,0 1 0 0 0,-1 2 0 0 0,0-1 10 0 0,-1 1 0 0 0,0 0 0 0 0,0 0 1 0 0,0-1-1 0 0,0 1 0 0 0,-4 5 0 0 0,-4 2 63 0 0,0 0 0 0 0,-21 17 0 0 0,2-5-315 0 0,-2-2-1 0 0,1 0 1 0 0,-2-3 0 0 0,-1 0-1 0 0,0-2 1 0 0,-1-2 0 0 0,-1-1 0 0 0,-41 10-1 0 0,26-10-635 0 0,0-1 0 0 0,-1-2-1 0 0,-56 2 1 0 0,53-18 2177 0 0,49 17-1161 0 0,3-4-214 0 0,0 0 1 0 0,0 0-1 0 0,1 1 0 0 0,0-1 0 0 0,0 1 0 0 0,1-1 1 0 0,0 1-1 0 0,2 14 0 0 0,2 4 55 0 0,9 30 1 0 0,-9-38-53 0 0,0-8 77 0 0,-1-1-1 0 0,2 0 0 0 0,-1 0 1 0 0,1 0-1 0 0,1 0 0 0 0,0-1 1 0 0,0 0-1 0 0,0 0 0 0 0,11 9 1 0 0,-7-5 311 0 0,0-1 0 0 0,-1 1 0 0 0,10 15 0 0 0,-15-18-322 0 0,0-1 1 0 0,0 1-1 0 0,-1 0 1 0 0,0 0-1 0 0,-1 0 1 0 0,2 13-1 0 0,1 55 770 0 0,-1 1-412 0 0,7-49-3031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 11975 0 0,'0'-4'-647'0'0,"0"-16"7875"0"0,-2 28-6430 0 0,-19 115 686 0 0,-53 424 849 0 0,73-538-2319 0 0,-9 220 359 0 0,10-170-124 0 0,16 111-1 0 0,-16-168-400 0 0,3 14 610 0 0,7 25 0 0 0,2-15-1498 0 0,-10-23 346 0 0,-1-1 1 0 0,1 0 0 0 0,-1 0 0 0 0,1 0-1 0 0,0-1 1 0 0,0 1 0 0 0,0 0-1 0 0,3 2 1 0 0,4 0-6847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343 133 5983 0 0,'1'-9'542'0'0,"-1"-27"365"0"0,-2 21 2047 0 0,-6-25 1 0 0,7 38-2837 0 0,1 0 0 0 0,-1 1 0 0 0,1-1 0 0 0,-1 0 0 0 0,1 1 0 0 0,-1-1 0 0 0,0 1 0 0 0,0-1 0 0 0,0 1 0 0 0,0 0 0 0 0,0-1 0 0 0,0 1 0 0 0,0 0 0 0 0,0 0 0 0 0,-1-1 0 0 0,1 1 0 0 0,0 0 0 0 0,-1 0 0 0 0,1 0 0 0 0,-1 1 1 0 0,1-1-1 0 0,-1 0 0 0 0,1 1 0 0 0,-1-1 0 0 0,0 1 0 0 0,1-1 0 0 0,-1 1 0 0 0,1-1 0 0 0,-1 1 0 0 0,0 0 0 0 0,0 0 0 0 0,1 0 0 0 0,-1 0 0 0 0,0 0 0 0 0,1 1 0 0 0,-1-1 0 0 0,0 0 0 0 0,1 1 0 0 0,-3 0 0 0 0,-6 3-9 0 0,1-1-1 0 0,-1 2 1 0 0,1-1 0 0 0,0 1-1 0 0,-9 7 1 0 0,-15 11 345 0 0,-52 45 0 0 0,73-57-281 0 0,0 1-1 0 0,1 1 1 0 0,1-1 0 0 0,0 2 0 0 0,0 0-1 0 0,-14 27 1 0 0,23-38-119 0 0,0-1 0 0 0,0 1-1 0 0,0 0 1 0 0,0-1 0 0 0,0 1 0 0 0,1 0-1 0 0,-1-1 1 0 0,1 1 0 0 0,0 0 0 0 0,0 0-1 0 0,0 0 1 0 0,0-1 0 0 0,0 1 0 0 0,0 0-1 0 0,1 0 1 0 0,-1-1 0 0 0,1 1 0 0 0,0 0-1 0 0,0 0 1 0 0,0-1 0 0 0,2 4 0 0 0,-1-4 1 0 0,0 1 1 0 0,0-1 0 0 0,0 0-1 0 0,0 0 1 0 0,1 0-1 0 0,-1 0 1 0 0,0 0 0 0 0,1 0-1 0 0,0-1 1 0 0,-1 1-1 0 0,1-1 1 0 0,0 0 0 0 0,0 0-1 0 0,0 0 1 0 0,0 0-1 0 0,0 0 1 0 0,0-1 0 0 0,0 1-1 0 0,4-1 1 0 0,4 1-11 0 0,1-1-1 0 0,0-1 1 0 0,-1 0 0 0 0,1 0 0 0 0,-1-1-1 0 0,1-1 1 0 0,-1 0 0 0 0,0 0 0 0 0,17-9-1 0 0,-15 6-1 0 0,0-1-1 0 0,0 0 0 0 0,-1-2 0 0 0,0 1 1 0 0,0-1-1 0 0,-1-1 0 0 0,12-12 0 0 0,-19 18-40 0 0,-2 2-4 0 0,-1 1 1 0 0,1-1 0 0 0,-1 0 0 0 0,0 1 0 0 0,0-1-1 0 0,0 0 1 0 0,0 0 0 0 0,0 1 0 0 0,0-1-1 0 0,1-3 1 0 0,0-2-63 0 0,-2 6-31 0 0,-1 2-226 0 0,-5 9 320 0 0,0-1 0 0 0,1 1 1 0 0,0 0-1 0 0,1 1 0 0 0,0-1 0 0 0,1 1 0 0 0,0 0 0 0 0,0 0 0 0 0,1 0 1 0 0,1 0-1 0 0,0 0 0 0 0,0 0 0 0 0,2 17 0 0 0,-1-24-198 0 0,1 0 0 0 0,0 0 0 0 0,-1 0 0 0 0,1-1 0 0 0,0 1 1 0 0,1 0-1 0 0,-1 0 0 0 0,1-1 0 0 0,-1 1 0 0 0,1-1 0 0 0,0 1 0 0 0,0-1 0 0 0,1 0 0 0 0,3 4 0 0 0,6 3-7209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13823 0 0,'0'0'1062'0'0,"-2"1"-693"0"0,-44 70 5424 0 0,30-44-4957 0 0,6-12-476 0 0,2 1-1 0 0,-1 1 1 0 0,2-1-1 0 0,0 1 1 0 0,1 1-1 0 0,1-1 1 0 0,0 1 0 0 0,-3 32-1 0 0,7-46-346 0 0,3 12-106 0 0,-1-14-180 0 0,0 2 141 0 0</inkml:trace>
  <inkml:trace contextRef="#ctx0" brushRef="#br0" timeOffset="1">327 313 4607 0 0,'0'0'208'0'0,"1"-8"32"0"0,-1 4 1348 0 0,1 0 0 0 0,0 0-1 0 0,0-1 1 0 0,1 1 0 0 0,2-6-1 0 0,15-20 3410 0 0,-6 13-3791 0 0,22-18 0 0 0,-24 24-1098 0 0,14-14 14 0 0,2 2 1 0 0,1 0 0 0 0,1 2-1 0 0,33-19 1 0 0,-57 37-124 0 0,0 0 0 0 0,1 0 0 0 0,-1 1-1 0 0,1 0 1 0 0,-1 0 0 0 0,1 0 0 0 0,0 1 0 0 0,0 0-1 0 0,7-1 1 0 0,-2 5-47 0 0,-9-2 47 0 0,-1 0 0 0 0,1 0 0 0 0,-1 1 0 0 0,1-1 0 0 0,-1 1 0 0 0,1 0 0 0 0,-1-1 0 0 0,0 1 0 0 0,0 0 0 0 0,0 0 0 0 0,0 0 0 0 0,0 0 0 0 0,0 0 0 0 0,-1-1 0 0 0,1 2 0 0 0,0-1 0 0 0,-1 0 0 0 0,0 0 0 0 0,0 0 0 0 0,1 4 0 0 0,-1 1 64 0 0,0 0-1 0 0,-1 0 1 0 0,1 0 0 0 0,-4 13-1 0 0,1-6 65 0 0,0 0-1 0 0,1 0 0 0 0,0 0 1 0 0,1 1-1 0 0,0-1 1 0 0,3 17-1 0 0,-2-24-93 0 0,2-1 0 0 0,-1 1 1 0 0,1 0-1 0 0,0-1 0 0 0,0 1 0 0 0,1-1 0 0 0,0 0 1 0 0,0 0-1 0 0,0 0 0 0 0,1 0 0 0 0,0-1 0 0 0,0 1 1 0 0,1-1-1 0 0,-1 0 0 0 0,7 5 0 0 0,-3-4-75 0 0,0 0 0 0 0,0-1 0 0 0,0 0 0 0 0,1 0 0 0 0,-1-1 0 0 0,1 0 0 0 0,0 0 0 0 0,1-1 0 0 0,-1 0 0 0 0,0-1 0 0 0,1 0 0 0 0,0-1 0 0 0,-1 0 0 0 0,1 0 0 0 0,11-1 0 0 0,-8-2-5711 0 0,0-3-1958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1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17503 0 0,'7'-18'2848'0'0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5063 0 0,'-1'2'390'0'0,"1"0"-349"0"0,-1 1 1 0 0,1-1-1 0 0,-1 0 1 0 0,0 0-1 0 0,0 1 1 0 0,0-1-1 0 0,0 0 1 0 0,0 0-1 0 0,-3 4 1 0 0,0-1 1987 0 0,3-3-1315 0 0,-4 7-448 0 0,0-3-210 0 0,3-5-131 0 0,4 1-249 0 0,5 5 409 0 0,-5-5 399 0 0,-2-2-488 0 0,0 0-1 0 0,0 0 1 0 0,0 1-1 0 0,0-1 1 0 0,0 0-1 0 0,1 0 1 0 0,-1 0 0 0 0,0 1-1 0 0,0-1 1 0 0,0 0-1 0 0,0 0 1 0 0,0 0-1 0 0,0 0 1 0 0,0 0-1 0 0,1 1 1 0 0,-1-1-1 0 0,0 0 1 0 0,0 0-1 0 0,0 0 1 0 0,0 0-1 0 0,1 0 1 0 0,-1 0-1 0 0,0 0 1 0 0,0 1-1 0 0,0-1 1 0 0,1 0-1 0 0,-1 0 1 0 0,0 0-1 0 0,0 0 1 0 0,0 0-1 0 0,9 7 7232 0 0,-8-5-6874 0 0,0 1 115 0 0,-5 16-241 0 0,-10 15-651 0 0,14-32 295 0 0,-4 24-430 0 0,1-4 207 0 0,-6 70-721 0 0,9-1-126 0 0,1-62 1275 0 0,-1 0 0 0 0,-1-1 0 0 0,-6 33 0 0 0,3-40 83 0 0,1-4 167 0 0,-10 31-1 0 0,12-44-236 0 0,-1 1 1 0 0,1-1 0 0 0,0 1 0 0 0,0 0-1 0 0,1-1 1 0 0,-1 1 0 0 0,1 0 0 0 0,0 0-1 0 0,1-1 1 0 0,0 7 0 0 0,1-1 50 0 0,1 1 0 0 0,1-1 0 0 0,4 11 1 0 0,-4-11-77 0 0,1-1 1 0 0,0 1-1 0 0,1-1 1 0 0,0-1 0 0 0,8 11-1 0 0,38 34 557 0 0,-7-9-379 0 0,-40-38-219 0 0,3 3 223 0 0,1 0-1 0 0,-1 0 1 0 0,2-1-1 0 0,18 13 1 0 0,-21-17-127 0 0,-1 1 112 0 0,0-2 0 0 0,1 1 0 0 0,-1-1 0 0 0,0 0 0 0 0,1 0 0 0 0,0 0-1 0 0,0-1 1 0 0,7 2 0 0 0,-9-4-180 0 0,0 1 0 0 0,0-1 0 0 0,0 0 0 0 0,-1 0 0 0 0,1-1 0 0 0,0 1 0 0 0,0-1 0 0 0,0 0-1 0 0,-1-1 1 0 0,1 1 0 0 0,0-1 0 0 0,5-2 0 0 0,-3-1 24 0 0,0 1-1 0 0,0-1 1 0 0,0 0-1 0 0,-1-1 1 0 0,0 1 0 0 0,7-9-1 0 0,-5 5-83 0 0,0-1 0 0 0,-1 1-1 0 0,0-1 1 0 0,-1-1 0 0 0,7-14-1 0 0,-3 7-1 0 0,2-8-84 0 0,5-10-221 0 0,-16 34 226 0 0,0 0 17 0 0,1-2 54 0 0,0 1 6 0 0,-1 1-1 0 0,0-1 1 0 0,0 0 0 0 0,0 0-1 0 0,0 0 1 0 0,0 0-1 0 0,0 0 1 0 0,-1 0-1 0 0,0 0 1 0 0,1 0 0 0 0,-1-1-1 0 0,0 1 1 0 0,-1-4-1 0 0,1-21 30 0 0,-2 0 0 0 0,-1-1 0 0 0,-8-35 0 0 0,7 46-7 0 0,-1 1 0 0 0,-1-1 1 0 0,-1 1-1 0 0,-1 1 0 0 0,0-1 0 0 0,-12-18 0 0 0,-3 3-327 0 0,-1 1 1 0 0,-45-43-1 0 0,58 64 70 0 0,0 1 1 0 0,-1 0-1 0 0,-16-9 0 0 0,26 18 223 0 0,0-1 1 0 0,0 1-1 0 0,-1 0 0 0 0,1 0 0 0 0,0 0 1 0 0,0 0-1 0 0,0 0 0 0 0,-1 0 0 0 0,1 0 1 0 0,0 1-1 0 0,0-1 0 0 0,0 1 0 0 0,0 0 1 0 0,0 0-1 0 0,-2 1 0 0 0,-12 7-27 0 0,0 0 0 0 0,1 1-1 0 0,0 1 1 0 0,-19 18 0 0 0,12-10-111 0 0,19-17 131 0 0,-44 42-620 0 0,47-44 665 0 0,0 0-1 0 0,0 0 0 0 0,0 1 1 0 0,-1-1-1 0 0,1 0 0 0 0,0 0 1 0 0,0 1-1 0 0,0-1 1 0 0,-1 0-1 0 0,1 0 0 0 0,0 0 1 0 0,-1 0-1 0 0,1 1 1 0 0,0-1-1 0 0,0 0 0 0 0,-1 0 1 0 0,1 0-1 0 0,0 0 0 0 0,-1 0 1 0 0,1 0-1 0 0,0 0 1 0 0,-1 0-1 0 0,1 0 0 0 0,0 0 1 0 0,-1 0-1 0 0,1 0 0 0 0,0 0 1 0 0,-1 0-1 0 0,1 0 1 0 0,0 0-1 0 0,-1 0 0 0 0,1 0 1 0 0,0 0-1 0 0,0-1 0 0 0,-1 1 1 0 0,0-1-3 0 0,0 0 1 0 0,1 0-1 0 0,-1 0 0 0 0,0 0 1 0 0,1 0-1 0 0,-1 0 0 0 0,1 0 1 0 0,-1 0-1 0 0,1 0 1 0 0,-1-2-1 0 0,-4-33-279 0 0,5 32 210 0 0,-4-39-1214 0 0,2 13-2990 0 0,1-1-1153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5527 0 0,'-5'-4'12523'0'0,"6"6"-12426"0"0,0 0 1 0 0,0-1-1 0 0,0 1 0 0 0,-1 0 1 0 0,1 0-1 0 0,0-1 0 0 0,-1 1 1 0 0,1 0-1 0 0,0 3 0 0 0,0-1 71 0 0,14 84 1814 0 0,1-1-1087 0 0,-10-61-804 0 0,-6-25-105 0 0,0 0-1 0 0,0-1 0 0 0,0 1 1 0 0,0-1-1 0 0,0 1 1 0 0,0-1-1 0 0,0 1 0 0 0,0-1 1 0 0,0 1-1 0 0,1-1 0 0 0,-1 1 1 0 0,0-1-1 0 0,0 1 1 0 0,1-1-1 0 0,-1 1 0 0 0,0-1 1 0 0,1 1-1 0 0,-1-1 1 0 0,0 0-1 0 0,1 1 0 0 0,-1-1 1 0 0,1 0-1 0 0,-1 1 1 0 0,1-1-1 0 0,5-1-312 0 0,-5 1 233 0 0,13-5-854 0 0,1-5-62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17 207 2303 0 0,'1'1'167'0'0,"19"0"11936"0"0,-21 2-11872 0 0,1-1 0 0 0,-1 0 1 0 0,0 0-1 0 0,0 1 0 0 0,0-1 1 0 0,0 0-1 0 0,0 0 0 0 0,-1 0 1 0 0,1 0-1 0 0,0 0 0 0 0,-1 0 1 0 0,0 0-1 0 0,1-1 0 0 0,-1 1 1 0 0,0-1-1 0 0,0 1 0 0 0,-3 1 1 0 0,-4 5 1053 0 0,8-7-453 0 0,1-4-734 0 0,1 0 1 0 0,0 1-1 0 0,1-1 0 0 0,-1 0 1 0 0,0 0-1 0 0,1 1 1 0 0,0-1-1 0 0,-1 1 0 0 0,1-1 1 0 0,0 1-1 0 0,0 0 1 0 0,0-1-1 0 0,1 1 1 0 0,2-2-1 0 0,2-2 42 0 0,21-20-172 0 0,2 1 0 0 0,1 1 1 0 0,0 2-1 0 0,2 2 0 0 0,0 0 1 0 0,2 3-1 0 0,44-18 0 0 0,-79 35 31 0 0,10-4-60 0 0,0 0 0 0 0,0 1 0 0 0,1 0 0 0 0,19-2 0 0 0,-28 5 55 0 0,0-1 1 0 0,0 1-1 0 0,0 0 1 0 0,1 0-1 0 0,-1 1 1 0 0,0-1-1 0 0,0 0 1 0 0,0 1-1 0 0,0-1 0 0 0,0 1 1 0 0,0 0-1 0 0,0 0 1 0 0,0-1-1 0 0,0 1 1 0 0,0 1-1 0 0,0-1 1 0 0,-1 0-1 0 0,1 0 1 0 0,0 1-1 0 0,-1-1 0 0 0,1 1 1 0 0,-1-1-1 0 0,1 1 1 0 0,-1 0-1 0 0,0-1 1 0 0,0 1-1 0 0,0 0 1 0 0,0 0-1 0 0,0 0 1 0 0,0 0-1 0 0,1 2 0 0 0,0 3-5 0 0,-1-1 0 0 0,0 1 0 0 0,0-1-1 0 0,0 1 1 0 0,-1 0 0 0 0,1-1 0 0 0,-2 1-1 0 0,1 0 1 0 0,-2 7 0 0 0,-2 7 13 0 0,-11 31 0 0 0,8-32-113 0 0,-4 25 1 0 0,11-43-119 0 0,1 1-88 0 0,-1-3 250 0 0,0 1 0 0 0,0-1 0 0 0,0 0 0 0 0,0 1 0 0 0,0-1-1 0 0,0 0 1 0 0,0 1 0 0 0,1-1 0 0 0,-1 0 0 0 0,0 0 0 0 0,0 1 0 0 0,0-1 0 0 0,0 0 0 0 0,1 1 0 0 0,-1-1 0 0 0,0 0 0 0 0,0 0 0 0 0,0 1 0 0 0,1-1 0 0 0,-1 0 0 0 0,0 0 0 0 0,1 1 0 0 0,8 3-1463 0 0,3-2-64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71 267 10511 0 0,'0'0'950'0'0,"1"1"-782"0"0,7 2 2338 0 0,-23-19-1488 0 0,12 13-915 0 0,-5-4 307 0 0,0 0 1 0 0,0-1 0 0 0,1 0 0 0 0,-11-14 0 0 0,16 19-319 0 0,1-1 1 0 0,-1 1 0 0 0,1 0-1 0 0,-1-1 1 0 0,1 1 0 0 0,0-1-1 0 0,0 1 1 0 0,0-1 0 0 0,1 0-1 0 0,0 1 1 0 0,-1-1 0 0 0,1 0-1 0 0,0 1 1 0 0,1-1 0 0 0,-1 0 0 0 0,1 1-1 0 0,1-7 1 0 0,0 2-29 0 0,1 0 0 0 0,1 0 0 0 0,-1 1 0 0 0,1-1 0 0 0,0 1 0 0 0,1 0 0 0 0,0 0 0 0 0,0 0 1 0 0,0 1-1 0 0,10-9 0 0 0,-11 11-25 0 0,1 0 0 0 0,0 0 1 0 0,0 0-1 0 0,0 1 1 0 0,0-1-1 0 0,0 1 1 0 0,1 1-1 0 0,-1-1 0 0 0,1 1 1 0 0,0 0-1 0 0,0 0 1 0 0,0 0-1 0 0,0 1 0 0 0,12-1 1 0 0,-13 3 10 0 0,-1-1 0 0 0,0 1 0 0 0,0 0 0 0 0,0 0 0 0 0,0 1 0 0 0,0-1 0 0 0,0 1 0 0 0,0 0 0 0 0,0 0 0 0 0,-1 0 0 0 0,5 4 0 0 0,0-1-10 0 0,-1 1-1 0 0,0 0 0 0 0,0 1 1 0 0,6 8-1 0 0,-1 3 14 0 0,0 1 0 0 0,-1 0-1 0 0,-2 0 1 0 0,0 1 0 0 0,11 34 0 0 0,3 9-1292 0 0,-17-52-152 0 0,0 0-376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62 471 8751 0 0,'0'0'674'0'0,"1"1"-438"0"0,7 6 790 0 0,-1 1 0 0 0,0-1 0 0 0,11 18 9055 0 0,-36-40-9859 0 0,11 10-215 0 0,0 0 1 0 0,0-1 0 0 0,1 0-1 0 0,0-1 1 0 0,1 1 0 0 0,-1-1-1 0 0,1 0 1 0 0,0 0-1 0 0,1-1 1 0 0,0 1 0 0 0,0-1-1 0 0,0 0 1 0 0,1 0 0 0 0,1-1-1 0 0,-4-15 1 0 0,4 10-29 0 0,1 1 0 0 0,0 0 1 0 0,1-1-1 0 0,1 1 0 0 0,0 0 0 0 0,1-1 1 0 0,0 1-1 0 0,1 0 0 0 0,8-22 0 0 0,-5 17-148 0 0,1 1 0 0 0,0 0 0 0 0,1 0 0 0 0,1 1-1 0 0,1 0 1 0 0,1 1 0 0 0,0 0 0 0 0,0 1 0 0 0,2 0-1 0 0,21-20 1 0 0,-30 31 145 0 0,1 0 0 0 0,-1 0-1 0 0,1 0 1 0 0,0 1 0 0 0,0-1 0 0 0,-1 1-1 0 0,2 0 1 0 0,-1 1 0 0 0,0-1-1 0 0,0 1 1 0 0,0 0 0 0 0,1 0 0 0 0,-1 1-1 0 0,1 0 1 0 0,-1 0 0 0 0,0 0-1 0 0,1 0 1 0 0,-1 1 0 0 0,0 0 0 0 0,1 0-1 0 0,-1 0 1 0 0,0 1 0 0 0,0 0-1 0 0,0 0 1 0 0,0 0 0 0 0,9 6 0 0 0,-7-4 25 0 0,-1 1 0 0 0,1-1 0 0 0,-1 2 0 0 0,0-1 0 0 0,0 1 0 0 0,0 0 0 0 0,-1 0 0 0 0,0 0 0 0 0,0 1 0 0 0,-1 0 0 0 0,0 0 0 0 0,0 0 0 0 0,0 0 0 0 0,-1 1 0 0 0,0-1 0 0 0,-1 1 0 0 0,3 10 0 0 0,-3-8 25 0 0,-1 0 0 0 0,0 0 0 0 0,-1 0 0 0 0,0 0 0 0 0,-1 0 0 0 0,1 0-1 0 0,-2 0 1 0 0,0 0 0 0 0,0 0 0 0 0,-1 0 0 0 0,0-1 0 0 0,0 1 0 0 0,-1-1 0 0 0,0 0 0 0 0,-1 0 0 0 0,0 0 0 0 0,-1-1 0 0 0,0 0 0 0 0,0 0 0 0 0,0 0 0 0 0,-1-1 0 0 0,0 1 0 0 0,-15 10 0 0 0,7-7-801 0 0,1-1 0 0 0,-1 0 0 0 0,-1-1 0 0 0,-29 13 0 0 0,29-17-1224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9871 0 0,'-6'18'365'0'0,"-1"-1"0"0"0,-15 26 1 0 0,-5 11-251 0 0,8-4 984 0 0,2 0 1 0 0,3 0-1 0 0,1 2 0 0 0,3 0 1 0 0,-6 97-1 0 0,16-118-712 0 0,2 0 1 0 0,11 61-1 0 0,-7-58-182 0 0,4 69 0 0 0,-10-99-363 0 0,0 1 0 0 0,-1 0-1 0 0,1-1 1 0 0,-1 1 0 0 0,0-1 0 0 0,0 1 0 0 0,-1-1-1 0 0,1 1 1 0 0,-1-1 0 0 0,-4 8 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0,'1'2'207'0'0,"23"42"3305"0"0,-19-32-1516 0 0,0-1 1 0 0,2 0-1 0 0,-1 0 1 0 0,9 10-1 0 0,-12-18-1529 0 0,0 0 0 0 0,0 0-1 0 0,0 0 1 0 0,1 0 0 0 0,-1-1-1 0 0,6 4 1 0 0,-5-4-495 0 0,-1-1-1 0 0,1 1 1 0 0,0-1-1 0 0,-1 0 1 0 0,1 0-1 0 0,0 0 1 0 0,0 0 0 0 0,4-1-1 0 0,5 0 219 0 0,-1 0 0 0 0,0-1-1 0 0,0-1 1 0 0,0 0 0 0 0,0 0 0 0 0,-1-1-1 0 0,16-6 1 0 0,-18 5-156 0 0,0 0 1 0 0,0 0-1 0 0,0-1 0 0 0,-1 0 0 0 0,1 0 0 0 0,-1-1 1 0 0,0 0-1 0 0,-1-1 0 0 0,9-9 0 0 0,-14 14-30 0 0,0 0 0 0 0,0-1 0 0 0,-1 1 0 0 0,1 0 0 0 0,-1-1 0 0 0,0 0-1 0 0,0 1 1 0 0,0-1 0 0 0,0 0 0 0 0,0 1 0 0 0,1-7 0 0 0,-2 8-13 0 0,0 1 0 0 0,-1-1-1 0 0,1 1 1 0 0,0-1 0 0 0,0 0 0 0 0,-1 1 0 0 0,1-1 0 0 0,0 1 0 0 0,-1-1 0 0 0,1 0 0 0 0,-1 1-1 0 0,1-1 1 0 0,0 1 0 0 0,-1 0 0 0 0,1-1 0 0 0,-1 1 0 0 0,0-1 0 0 0,1 1 0 0 0,-1 0 0 0 0,1-1-1 0 0,-1 1 1 0 0,1 0 0 0 0,-2-1 0 0 0,-14-4-255 0 0,10 5 219 0 0,0 0 0 0 0,1-1 0 0 0,-1 2 1 0 0,0-1-1 0 0,1 1 0 0 0,-1 0 0 0 0,1 0 0 0 0,-1 1 0 0 0,1-1 0 0 0,0 1 0 0 0,-1 0 0 0 0,1 1 0 0 0,0-1 1 0 0,-6 5-1 0 0,-6 4 54 0 0,0 2 1 0 0,-23 21 0 0 0,28-24 107 0 0,1 1 0 0 0,1 0-1 0 0,0 1 1 0 0,0 0 0 0 0,-15 26-1 0 0,24-37-91 0 0,0 1 1 0 0,0 0-1 0 0,1 0 0 0 0,-1 0 1 0 0,0-1-1 0 0,1 1 0 0 0,-1 0 1 0 0,1 0-1 0 0,0 0 0 0 0,0 0 0 0 0,-1 0 1 0 0,1 0-1 0 0,1 0 0 0 0,-1 0 1 0 0,0 0-1 0 0,0 0 0 0 0,1 0 1 0 0,-1 0-1 0 0,1 0 0 0 0,-1 0 0 0 0,1-1 1 0 0,0 1-1 0 0,0 0 0 0 0,0 0 1 0 0,0-1-1 0 0,0 1 0 0 0,2 2 1 0 0,0-1 10 0 0,0-1-1 0 0,0 0 1 0 0,0 0 0 0 0,0 0 0 0 0,0 0 0 0 0,0 0 0 0 0,0-1 0 0 0,0 1 0 0 0,1-1 0 0 0,-1 0 0 0 0,1 0 0 0 0,-1 0 0 0 0,1 0 0 0 0,4 0 0 0 0,11 0-246 0 0,26-2-1 0 0,-3-3-6389 0 0,-22 2 61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 11055 0 0,'0'0'852'0'0,"0"-1"-560"0"0,2-2 52 0 0,0 0 0 0 0,0 1 0 0 0,0-1 0 0 0,0 1 0 0 0,0 0 0 0 0,1 0 0 0 0,-1 0 0 0 0,1 0 0 0 0,-1 0 0 0 0,1 0 0 0 0,0 1 0 0 0,0-1 0 0 0,0 1 0 0 0,4-2 0 0 0,-3 2-186 0 0,0 0 0 0 0,0 0 0 0 0,1 1-1 0 0,-1-1 1 0 0,0 1 0 0 0,0 0 0 0 0,1 0-1 0 0,-1 0 1 0 0,0 0 0 0 0,6 2 0 0 0,-7-1-163 0 0,0-1 1 0 0,0 1-1 0 0,0 0 1 0 0,0 0 0 0 0,0 0-1 0 0,-1 0 1 0 0,1 1-1 0 0,0-1 1 0 0,-1 1-1 0 0,1 0 1 0 0,-1 0-1 0 0,1-1 1 0 0,-1 2-1 0 0,0-1 1 0 0,0 0-1 0 0,0 0 1 0 0,0 1 0 0 0,0-1-1 0 0,-1 1 1 0 0,1-1-1 0 0,-1 1 1 0 0,1 0-1 0 0,-1 0 1 0 0,0 0-1 0 0,0-1 1 0 0,0 1-1 0 0,-1 0 1 0 0,1 0 0 0 0,-1 0-1 0 0,0 0 1 0 0,1 1-1 0 0,-1-1 1 0 0,-1 3-1 0 0,-6 35-4 0 0,-1 0-1 0 0,-2-1 0 0 0,-20 49 1 0 0,21-64 103 0 0,-27 72 541 0 0,17-47 469 0 0,1 2 1 0 0,-20 98-1 0 0,37-148-2036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13903 0 0,'1'-6'145'0'0,"1"0"-1"0"0,-1 0 1 0 0,1 0-1 0 0,0 0 1 0 0,0 0-1 0 0,0 1 1 0 0,1-1-1 0 0,0 0 1 0 0,0 1-1 0 0,7-9 1 0 0,-3 7-111 0 0,0 0 1 0 0,0 0 0 0 0,0 1-1 0 0,1 0 1 0 0,0 0 0 0 0,10-5-1 0 0,16-8 234 0 0,1 1-1 0 0,46-17 0 0 0,-57 26 12 0 0,0 2 0 0 0,0 1 0 0 0,0 1-1 0 0,43-3 1 0 0,-56 7-115 0 0,0 1 0 0 0,-1 0 0 0 0,1 1 0 0 0,-1 0 1 0 0,1 1-1 0 0,-1 0 0 0 0,1 0 0 0 0,12 6 0 0 0,-17-6-38 0 0,-1 1 0 0 0,0 0 1 0 0,0-1-1 0 0,-1 2 0 0 0,1-1 1 0 0,0 0-1 0 0,-1 1 0 0 0,0 0 1 0 0,0 0-1 0 0,0 0 0 0 0,-1 1 1 0 0,1-1-1 0 0,-1 1 0 0 0,0 0 1 0 0,0 0-1 0 0,-1 0 0 0 0,3 7 1 0 0,0 1 67 0 0,-1 1-1 0 0,-1-1 1 0 0,0 1 0 0 0,-1 0-1 0 0,-1 0 1 0 0,0 0 0 0 0,-1 1 0 0 0,-2 27-1 0 0,0-30-101 0 0,0-1 0 0 0,-1 1 0 0 0,0 0 0 0 0,-1-1 0 0 0,0 1 1 0 0,0-1-1 0 0,-1 0 0 0 0,-1-1 0 0 0,0 1 0 0 0,-14 18 0 0 0,11-20-36 0 0,0 0 0 0 0,0-1 0 0 0,-1 0 0 0 0,0 0 0 0 0,0-1 1 0 0,-1-1-1 0 0,0 0 0 0 0,0 0 0 0 0,-23 8 0 0 0,28-12-247 0 0,0-1 0 0 0,0 0-1 0 0,-11 1 1 0 0,15-2 103 0 0,-1 0-1 0 0,1 0 1 0 0,0 0-1 0 0,0 0 1 0 0,0-1-1 0 0,0 1 1 0 0,0 0-1 0 0,-1-1 1 0 0,1 0-1 0 0,0 1 1 0 0,0-1 0 0 0,0 0-1 0 0,0 0 1 0 0,-1-1-1 0 0,-5-8-1043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94 197 4607 0 0,'2'0'354'0'0,"23"0"-395"0"0,56-1 18258 0 0,-48-3-17600 0 0,-25 1-494 0 0,0 1-1 0 0,0-1 1 0 0,0 0 0 0 0,-1-1 0 0 0,1 0 0 0 0,-1 0 0 0 0,0-1-1 0 0,0 0 1 0 0,0 0 0 0 0,-1 0 0 0 0,0-1 0 0 0,0 0-1 0 0,0 0 1 0 0,-1-1 0 0 0,0 0 0 0 0,5-7 0 0 0,-8 10-146 0 0,-1 1 0 0 0,1-1-1 0 0,-1 1 1 0 0,1-1 0 0 0,-1 0 0 0 0,0 0 0 0 0,-1 1 0 0 0,1-1 0 0 0,-1 0 0 0 0,1 0-1 0 0,-1 0 1 0 0,0 0 0 0 0,-1 0 0 0 0,1 0 0 0 0,-1 1 0 0 0,-1-8 0 0 0,1 9-46 0 0,1 0-1 0 0,-1 1 1 0 0,0-1 0 0 0,0 0 0 0 0,0 0 0 0 0,0 1 0 0 0,0-1 0 0 0,-1 1 0 0 0,1-1 0 0 0,0 1 0 0 0,-1-1 0 0 0,1 1 0 0 0,-1 0 0 0 0,1 0 0 0 0,-1 0 0 0 0,0-1-1 0 0,1 2 1 0 0,-1-1 0 0 0,0 0 0 0 0,0 0 0 0 0,0 1 0 0 0,0-1 0 0 0,0 1 0 0 0,1-1 0 0 0,-1 1 0 0 0,0 0 0 0 0,0 0 0 0 0,0-1 0 0 0,0 2 0 0 0,0-1-1 0 0,0 0 1 0 0,0 0 0 0 0,0 1 0 0 0,-3 0 0 0 0,-7 2-70 0 0,1 1-1 0 0,-1 0 1 0 0,1 1-1 0 0,0 0 1 0 0,1 1-1 0 0,-1 0 1 0 0,1 0-1 0 0,0 1 1 0 0,0 1-1 0 0,-10 11 1 0 0,2-2 186 0 0,1 2 1 0 0,0 0 0 0 0,-25 42-1 0 0,27-38 115 0 0,2 1 0 0 0,1 0-1 0 0,-12 35 1 0 0,20-47-109 0 0,0 0 0 0 0,1 0-1 0 0,1 0 1 0 0,0 1 0 0 0,1-1 0 0 0,0 1-1 0 0,1-1 1 0 0,0 1 0 0 0,3 18 0 0 0,-3-28-70 0 0,1-1 0 0 0,-1 1 0 0 0,1-1 1 0 0,0 0-1 0 0,0 1 0 0 0,0-1 0 0 0,0 0 0 0 0,0 0 1 0 0,0 1-1 0 0,1-1 0 0 0,-1 0 0 0 0,1 0 0 0 0,-1 0 1 0 0,1-1-1 0 0,0 1 0 0 0,0 0 0 0 0,0-1 0 0 0,0 1 1 0 0,0-1-1 0 0,0 1 0 0 0,0-1 0 0 0,0 0 0 0 0,1 0 1 0 0,3 1-1 0 0,16 4-642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14 448 7831 0 0,'0'0'603'0'0,"-4"-9"2565"0"0,-3-15 5037 0 0,5 1-4376 0 0,2 15-3536 0 0,0 0-1 0 0,1 0 0 0 0,1 0 1 0 0,-1 0-1 0 0,2 0 0 0 0,-1 0 1 0 0,4-8-1 0 0,7-15 51 0 0,2 1 0 0 0,1 1 0 0 0,1 0 1 0 0,1 1-1 0 0,43-49 0 0 0,-47 62-405 0 0,1 1 0 0 0,19-15 0 0 0,-27 24-59 0 0,0 0 0 0 0,1 0 0 0 0,-1 1-1 0 0,1 0 1 0 0,0 0 0 0 0,1 1 0 0 0,12-3 0 0 0,-20 5 97 0 0,0 1-1 0 0,1 0 1 0 0,-1-1 0 0 0,0 1-1 0 0,1 0 1 0 0,-1 0-1 0 0,0 0 1 0 0,1 0 0 0 0,-1 0-1 0 0,1 1 1 0 0,-1-1 0 0 0,0 0-1 0 0,1 1 1 0 0,-1-1-1 0 0,0 1 1 0 0,1-1 0 0 0,-1 1-1 0 0,0-1 1 0 0,0 1 0 0 0,2 1-1 0 0,-2-1 8 0 0,0 1 0 0 0,1-1 0 0 0,-1 1 1 0 0,0-1-1 0 0,0 1 0 0 0,0 0 0 0 0,0 0 0 0 0,-1-1 0 0 0,1 1 0 0 0,0 0 0 0 0,-1 0 0 0 0,1 3 0 0 0,1 5 9 0 0,-2 1 1 0 0,1-1-1 0 0,-1 0 0 0 0,-2 15 1 0 0,1-17 1 0 0,-2 29 131 0 0,2 44 0 0 0,1-69-78 0 0,1 0 0 0 0,1-1 0 0 0,0 1-1 0 0,1-1 1 0 0,0 1 0 0 0,1-1 0 0 0,0 0 0 0 0,6 10 0 0 0,-4-10-104 0 0,-1-1 0 0 0,0 1 0 0 0,0 1 0 0 0,-1-1 0 0 0,0 0 0 0 0,-1 1 0 0 0,-1 0 0 0 0,3 21 0 0 0,0 20-2247 0 0,-5-51 1221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263 278 919 0 0,'-20'-6'903'0'0,"-29"-4"5645"0"0,53 10-9708 0 0,-3 0 3217 0 0,1 0 0 0 0,-1 0 0 0 0,0 1 0 0 0,1-1 0 0 0,-1 0 0 0 0,0 1 0 0 0,1-1 0 0 0,-1 1 0 0 0,2 1 0 0 0,-2-2-4 0 0,2 2 364 0 0,-1 0 0 0 0,1 0 0 0 0,-1 0 1 0 0,0 1-1 0 0,0-1 0 0 0,0 1 0 0 0,0-1 0 0 0,-1 1 1 0 0,1 0-1 0 0,-1 0 0 0 0,1 0 0 0 0,-1-1 0 0 0,0 1 0 0 0,1 6 1 0 0,-1-5 37 0 0,1 1 0 0 0,-2 0 0 0 0,1-1 0 0 0,-1 1 1 0 0,1 0-1 0 0,-1 0 0 0 0,0-1 0 0 0,-2 10 0 0 0,1-11-320 0 0,0-1-1 0 0,0 1 0 0 0,0-1 0 0 0,-1 0 1 0 0,1 1-1 0 0,-1-1 0 0 0,1 0 1 0 0,-1 0-1 0 0,0 0 0 0 0,0 0 0 0 0,0 0 1 0 0,0-1-1 0 0,0 1 0 0 0,0 0 1 0 0,0-1-1 0 0,0 0 0 0 0,-1 1 0 0 0,1-1 1 0 0,-1 0-1 0 0,1 0 0 0 0,-1 0 1 0 0,-2 0-1 0 0,-1 1 78 0 0,0-1 0 0 0,0 0 0 0 0,0 0 0 0 0,-1-1 0 0 0,1 1-1 0 0,0-1 1 0 0,0-1 0 0 0,-9 0 0 0 0,10 0-120 0 0,1 0 0 0 0,-1-1 0 0 0,1 0 0 0 0,-1 1 0 0 0,1-1 0 0 0,-1-1 0 0 0,1 1 0 0 0,0-1 0 0 0,0 1 0 0 0,0-1 0 0 0,0 0 0 0 0,-5-6 0 0 0,4 3-25 0 0,0 0 0 0 0,0-1 1 0 0,1 1-1 0 0,-1-1 0 0 0,2 0 0 0 0,-1-1 1 0 0,-2-7-1 0 0,0-1-16 0 0,2 0 0 0 0,0 0 0 0 0,1-1 0 0 0,1 1 0 0 0,0-1 0 0 0,1-30 0 0 0,1 40-88 0 0,1 0 1 0 0,0 0-1 0 0,0-1 1 0 0,1 1-1 0 0,0 0 1 0 0,0 1 0 0 0,0-1-1 0 0,1 0 1 0 0,0 1-1 0 0,0-1 1 0 0,1 1-1 0 0,0 0 1 0 0,0 0-1 0 0,1 0 1 0 0,-1 1-1 0 0,1-1 1 0 0,0 1-1 0 0,0 0 1 0 0,1 1-1 0 0,0-1 1 0 0,0 1-1 0 0,0 0 1 0 0,0 1-1 0 0,0-1 1 0 0,1 1 0 0 0,0 0-1 0 0,-1 1 1 0 0,1 0-1 0 0,0 0 1 0 0,14-2-1 0 0,6 1-38 0 0,-1 2 0 0 0,0 0 0 0 0,0 2 0 0 0,1 0 0 0 0,26 7 0 0 0,-41-6 88 0 0,0 1 0 0 0,0 0-1 0 0,-1 1 1 0 0,1 0 0 0 0,-1 1 0 0 0,0 0 0 0 0,0 1 0 0 0,-1 0-1 0 0,0 1 1 0 0,0 0 0 0 0,0 0 0 0 0,-1 1 0 0 0,10 10-1 0 0,-17-15 16 0 0,0 0 0 0 0,0-1 0 0 0,0 1-1 0 0,0 0 1 0 0,0 0 0 0 0,0 1-1 0 0,-1-1 1 0 0,1 0 0 0 0,-1 0-1 0 0,0 1 1 0 0,0-1 0 0 0,-1 1-1 0 0,1-1 1 0 0,-1 1 0 0 0,1 4-1 0 0,-1-4 8 0 0,-1 1 0 0 0,0-1 0 0 0,0 1 0 0 0,0-1 1 0 0,0 0-1 0 0,0 1 0 0 0,-1-1 0 0 0,0 0 0 0 0,0 0 0 0 0,-4 6 0 0 0,-2 1 32 0 0,0-1 0 0 0,-1 0 1 0 0,0 0-1 0 0,-1-1 0 0 0,0-1 1 0 0,0 1-1 0 0,-14 7 0 0 0,3-3-7 0 0,-2 0 0 0 0,0-2 0 0 0,-46 16 0 0 0,30-15-135 0 0,-70 12-1 0 0,92-22 114 0 0,-28 2-1 0 0,12-7-1370 0 0,4-5-4652 0 0,15-1-933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5983 0 0,'0'0'464'0'0,"-2"2"-20"0"0,-43 70 6292 0 0,-20 39-3375 0 0,-33 83-1243 0 0,57-83-670 0 0,-54 224 0 0 0,92-321-1400 0 0,1 1 0 0 0,-2 21-1 0 0,4-31-113 0 0,0 0 0 0 0,0 0-1 0 0,0 0 1 0 0,1-1 0 0 0,-1 1 0 0 0,1 0-1 0 0,1 0 1 0 0,-1-1 0 0 0,1 1-1 0 0,-1 0 1 0 0,4 4 0 0 0,2-1-1714 0 0,2-3-5303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42 287 919 0 0,'-1'1'67'0'0,"-3"13"-474"0"0,-2 12 6259 0 0,4 1 683 0 0,5-12-5727 0 0,-2-13-63 0 0,18 11 1726 0 0,-19-13-2426 0 0,0 0-1 0 0,0 0 1 0 0,1 0 0 0 0,-1 1-1 0 0,0-1 1 0 0,0 0 0 0 0,0 0 0 0 0,0 0-1 0 0,1 0 1 0 0,-1 0 0 0 0,0 0-1 0 0,0 0 1 0 0,0 0 0 0 0,1 0-1 0 0,-1 1 1 0 0,0-1 0 0 0,0 0 0 0 0,1 0-1 0 0,-1 0 1 0 0,0 0 0 0 0,0 0-1 0 0,0 0 1 0 0,1 0 0 0 0,-1 0-1 0 0,0-1 1 0 0,0 1 0 0 0,0 0 0 0 0,1 0-1 0 0,-1 0 1 0 0,0 0 0 0 0,0 0-1 0 0,0 0 1 0 0,1 0 0 0 0,-1 0-1 0 0,0 0 1 0 0,0-1 0 0 0,0 1 0 0 0,0 0-1 0 0,1 0 1 0 0,-1 0 0 0 0,0-1-1 0 0,-4-9 710 0 0,-14-12-261 0 0,13 18-464 0 0,1-1 1 0 0,0 0-1 0 0,0 1 0 0 0,0-1 1 0 0,1-1-1 0 0,-5-7 0 0 0,7 10-22 0 0,0 1-1 0 0,0-1 0 0 0,1 0 1 0 0,-1 1-1 0 0,1-1 1 0 0,-1 0-1 0 0,1 1 0 0 0,0-1 1 0 0,0 0-1 0 0,0 1 0 0 0,0-1 1 0 0,0 0-1 0 0,1 1 0 0 0,-1-1 1 0 0,1 0-1 0 0,0 1 0 0 0,2-5 1 0 0,2-3 7 0 0,0 0 0 0 0,1 0 0 0 0,0 1 0 0 0,0 0 0 0 0,1 0 0 0 0,0 0 0 0 0,11-8 1 0 0,-5 5-13 0 0,0 2 0 0 0,1 0 0 0 0,0 0 0 0 0,18-8 0 0 0,13-3-58 0 0,1 3 1 0 0,62-17-1 0 0,-73 24 12 0 0,-24 7 38 0 0,15-4-27 0 0,32-6 0 0 0,-50 13 32 0 0,-1 0 0 0 0,0 0 0 0 0,0 1 0 0 0,0 0-1 0 0,1 0 1 0 0,-1 1 0 0 0,0 0 0 0 0,0 0 0 0 0,12 4 0 0 0,-18-5-1 0 0,-1 0 0 0 0,1 0 0 0 0,0 0-1 0 0,0 0 1 0 0,0 1 0 0 0,-1-1 0 0 0,1 0 0 0 0,0 1-1 0 0,0-1 1 0 0,-1 0 0 0 0,1 1 0 0 0,0-1 0 0 0,-1 1-1 0 0,1-1 1 0 0,-1 1 0 0 0,1 0 0 0 0,0-1 0 0 0,-1 1-1 0 0,1 0 1 0 0,-1-1 0 0 0,0 1 0 0 0,1 0 0 0 0,-1-1-1 0 0,1 1 1 0 0,-1 0 0 0 0,0 0 0 0 0,0 0 0 0 0,1-1 0 0 0,-1 1-1 0 0,0 0 1 0 0,0 0 0 0 0,0 1 0 0 0,0 0 2 0 0,0 4 2 0 0,1-1 0 0 0,-2 1 0 0 0,1-1-1 0 0,-1 1 1 0 0,0-1 0 0 0,0 1 0 0 0,0-1-1 0 0,-1 0 1 0 0,0 1 0 0 0,0-1 0 0 0,-4 7 0 0 0,-2 3 64 0 0,-1 0 0 0 0,-15 19 0 0 0,11-18 18 0 0,-2 0 0 0 0,0-2-1 0 0,0 1 1 0 0,-1-2 0 0 0,-21 14 0 0 0,-93 50 98 0 0,123-73-183 0 0,-17 10-129 0 0,-48 18-1 0 0,70-31-1053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6447 0 0,'0'0'499'0'0,"2"0"-328"0"0,43-7 4900 0 0,42-8 49 0 0,43-14-1878 0 0,-84 16-2687 0 0,-31 5-757 0 0,-15 8 190 0 0,0 0 1 0 0,1 0 0 0 0,-1 0 0 0 0,0 0-1 0 0,0 0 1 0 0,0 0 0 0 0,0 0-1 0 0,0 0 1 0 0,0 0 0 0 0,0 0 0 0 0,0 0-1 0 0,0 0 1 0 0,0-1 0 0 0,0 1-1 0 0,0 0 1 0 0,0 0 0 0 0,0 0 0 0 0,0 0-1 0 0,1 0 1 0 0,-1 0 0 0 0,0 0-1 0 0,0 0 1 0 0,0 0 0 0 0,0-1 0 0 0,0 1-1 0 0,0 0 1 0 0,0 0 0 0 0,0 0-1 0 0,0 0 1 0 0,0 0 0 0 0,0 0 0 0 0,0 0-1 0 0,0 0 1 0 0,-1 0 0 0 0,1-1 0 0 0,0 1-1 0 0,0 0 1 0 0,0 0 0 0 0,0 0-1 0 0,0 0 1 0 0,0 0 0 0 0,0 0 0 0 0,0 0-1 0 0,0 0 1 0 0,0 0 0 0 0,0 0-1 0 0,0 0 1 0 0,0 0 0 0 0,0-1 0 0 0,0 1-1 0 0,-1 0 1 0 0,1 0 0 0 0,0 0-1 0 0,0 0 1 0 0,-14-1-528 0 0,8 2 491 0 0,-1 1-1 0 0,1 0 1 0 0,0 1 0 0 0,-1 0-1 0 0,1 0 1 0 0,1 0-1 0 0,-1 0 1 0 0,-6 6 0 0 0,-42 36 128 0 0,46-38-93 0 0,4-3 38 0 0,-18 15 287 0 0,-35 41-1 0 0,52-54-261 0 0,0 1 0 0 0,0 0-1 0 0,1 0 1 0 0,0 0 0 0 0,0 0-1 0 0,1 1 1 0 0,0 0 0 0 0,0 0-1 0 0,0-1 1 0 0,1 2 0 0 0,-1 9-1 0 0,3-16-50 0 0,0 0-1 0 0,0 0 1 0 0,0 0 0 0 0,0 0-1 0 0,0 0 1 0 0,0 0-1 0 0,1 0 1 0 0,-1-1-1 0 0,1 1 1 0 0,-1 0 0 0 0,1 0-1 0 0,0 0 1 0 0,0 0-1 0 0,0 0 1 0 0,0-1-1 0 0,0 1 1 0 0,0 0 0 0 0,0-1-1 0 0,0 1 1 0 0,1-1-1 0 0,-1 1 1 0 0,1-1 0 0 0,-1 0-1 0 0,1 0 1 0 0,0 1-1 0 0,-1-1 1 0 0,1 0-1 0 0,2 1 1 0 0,5 1-230 0 0,-1 0 0 0 0,0-1 0 0 0,1 0 0 0 0,0 0 0 0 0,8 1 1 0 0,15 0-644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8751 0 0,'0'0'11911'0'0,"2"-1"-11406"0"0,11-12 15 0 0,1 0-1 0 0,16-23 1 0 0,-2 3-79 0 0,-1 2-481 0 0,-10 10-56 0 0,21-19 0 0 0,-33 35 81 0 0,0 0 0 0 0,1 1 0 0 0,0 0-1 0 0,0 0 1 0 0,0 0 0 0 0,0 1 0 0 0,0 0 0 0 0,1 0-1 0 0,6-2 1 0 0,-11 4 6 0 0,-1 1 1 0 0,1 0-1 0 0,-1 0 0 0 0,1-1 1 0 0,-1 1-1 0 0,1 0 0 0 0,-1 0 1 0 0,0 0-1 0 0,1 1 0 0 0,-1-1 0 0 0,1 0 1 0 0,-1 0-1 0 0,1 1 0 0 0,-1-1 1 0 0,0 1-1 0 0,1 0 0 0 0,-1-1 1 0 0,0 1-1 0 0,1 0 0 0 0,-1 0 0 0 0,0-1 1 0 0,0 1-1 0 0,0 0 0 0 0,0 0 1 0 0,0 0-1 0 0,0 0 0 0 0,0 1 0 0 0,0-1 1 0 0,0 0-1 0 0,0 0 0 0 0,-1 1 1 0 0,1-1-1 0 0,-1 0 0 0 0,1 1 1 0 0,0 1-1 0 0,2 7-11 0 0,-1-1 1 0 0,0 1-1 0 0,0-1 1 0 0,0 14-1 0 0,-1-13 31 0 0,3 31 38 0 0,-3-23 19 0 0,0 0 0 0 0,2 0 0 0 0,0 0 0 0 0,7 21 0 0 0,-9-35-56 0 0,1-1 0 0 0,-1 0 0 0 0,1 0-1 0 0,-1 0 1 0 0,1 0 0 0 0,0 0-1 0 0,0 0 1 0 0,0 0 0 0 0,1 0-1 0 0,-1-1 1 0 0,1 0 0 0 0,-1 1 0 0 0,1-1-1 0 0,0 0 1 0 0,0 0 0 0 0,0 0-1 0 0,0-1 1 0 0,5 3 0 0 0,-4-3-86 0 0,1 0 1 0 0,-1 0 0 0 0,0 0 0 0 0,1-1 0 0 0,-1 1-1 0 0,1-1 1 0 0,-1 0 0 0 0,0 0 0 0 0,1-1 0 0 0,-1 0-1 0 0,1 0 1 0 0,-1 0 0 0 0,0 0 0 0 0,6-3-1 0 0,20-9-1077 0 0,3-6-59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15807 0 0,'0'0'1432'0'0,"-1"1"-1180"0"0,-7 8-142 0 0,1 0 0 0 0,0 1 0 0 0,0 0 0 0 0,1 0-1 0 0,0 0 1 0 0,1 1 0 0 0,-6 18 0 0 0,-22 85 1538 0 0,29-98-1515 0 0,-75 418 3150 0 0,35 5-2207 0 0,43-422-1047 0 0,-4 35 8 0 0,-8 115-91 0 0,13-162 8 0 0,0 0 0 0 0,0 0 0 0 0,1 0 0 0 0,1 9 0 0 0,-2-13-99 0 0,1 1 0 0 0,-1 0 0 0 0,1-1 0 0 0,-1 1-1 0 0,1-1 1 0 0,0 1 0 0 0,0-1 0 0 0,0 1 0 0 0,0-1 0 0 0,0 0-1 0 0,0 1 1 0 0,0-1 0 0 0,0 0 0 0 0,0 0 0 0 0,1 0 0 0 0,1 1 0 0 0,-3-1-153 0 0,1-1 1 0 0,0 0-1 0 0,-1 0 1 0 0,1 0-1 0 0,0 1 1 0 0,-1-1 0 0 0,1 0-1 0 0,0 0 1 0 0,-1 0-1 0 0,1 0 1 0 0,0 0-1 0 0,-1-1 1 0 0,1 1-1 0 0,0 0 1 0 0,-1 0 0 0 0,1 0-1 0 0,0 0 1 0 0,0-1-1 0 0,2 0-1133 0 0,12-4-4944 0 0</inkml:trace>
  <inkml:trace contextRef="#ctx0" brushRef="#br0" timeOffset="1">8 941 19087 0 0,'-6'-13'878'0'0,"5"10"-21"0"0,27-6-520 0 0,58-16 463 0 0,53-13 632 0 0,-39 18-103 0 0,133-10-1 0 0,-161 25-827 0 0,0 4 0 0 0,122 14 0 0 0,-138-6-573 0 0,-13-3-947 0 0,70 17 1 0 0,-100-17-729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71 165 10135 0 0,'0'0'778'0'0,"0"-1"-506"0"0,-1-3-43 0 0,1 2-2 0 0,0 1 0 0 0,-1 0 1 0 0,1 0-1 0 0,0 0 0 0 0,0 0 1 0 0,1 0-1 0 0,-1 0 0 0 0,0 0 0 0 0,0 0 1 0 0,0 0-1 0 0,1 0 0 0 0,-1 0 0 0 0,0 0 1 0 0,1 0-1 0 0,-1 0 0 0 0,1 0 0 0 0,-1 0 1 0 0,1 0-1 0 0,0 0 0 0 0,-1 0 0 0 0,1 0 1 0 0,0 1-1 0 0,1-2 0 0 0,22-14 978 0 0,-16 11-800 0 0,21-12 55 0 0,1 1 0 0 0,1 2 1 0 0,0 1-1 0 0,1 2 0 0 0,42-10 0 0 0,-43 14-284 0 0,0 1-1 0 0,1 2 0 0 0,0 1 1 0 0,35 1-1 0 0,-45 3-130 0 0,1 1-1 0 0,-1 0 1 0 0,0 2 0 0 0,0 1-1 0 0,0 0 1 0 0,35 15-1 0 0,-48-16-40 0 0,0 0 0 0 0,0 1 0 0 0,-1 0 0 0 0,0 1 0 0 0,0 0 0 0 0,0 0 0 0 0,-1 0 0 0 0,0 1 0 0 0,0 0 0 0 0,0 1 0 0 0,-1-1 0 0 0,0 1 0 0 0,7 14 0 0 0,-9-15 6 0 0,-1 0 0 0 0,0 0 0 0 0,-1 1 1 0 0,0-1-1 0 0,0 1 0 0 0,0 0 0 0 0,-1-1 0 0 0,0 1 0 0 0,0 0 1 0 0,-1 0-1 0 0,0-1 0 0 0,-1 1 0 0 0,0 0 0 0 0,0 0 1 0 0,0-1-1 0 0,-1 1 0 0 0,-5 12 0 0 0,3-11 14 0 0,0 0 0 0 0,0 0-1 0 0,-1-1 1 0 0,0 0 0 0 0,-1 0-1 0 0,0 0 1 0 0,0-1 0 0 0,-9 9 0 0 0,5-7 29 0 0,-2 1 1 0 0,1-2-1 0 0,-1 0 1 0 0,-25 13 0 0 0,11-9 21 0 0,0-2 0 0 0,0-1 0 0 0,-1-1 0 0 0,-1-1 0 0 0,-31 4 0 0 0,7-5 4 0 0,-65-1-1 0 0,-52-9 90 0 0,106 1-149 0 0,54 3-19 0 0,0-1 0 0 0,0 1 0 0 0,0 0 0 0 0,-1 0 0 0 0,1 1 0 0 0,0 0 0 0 0,-12 4 0 0 0,19-4-1 0 0,0-1-1 0 0,1 1 0 0 0,-1 0 1 0 0,1 0-1 0 0,-1 1 0 0 0,1-1 1 0 0,-1 0-1 0 0,1 0 0 0 0,0 1 1 0 0,0-1-1 0 0,0 1 1 0 0,-1-1-1 0 0,1 1 0 0 0,1-1 1 0 0,-1 1-1 0 0,0 0 0 0 0,0-1 1 0 0,1 1-1 0 0,-1 0 1 0 0,1 0-1 0 0,-1 0 0 0 0,1-1 1 0 0,0 1-1 0 0,-1 0 0 0 0,1 0 1 0 0,1 3-1 0 0,-1 1-3 0 0,0-1 0 0 0,1 1 0 0 0,0-1 1 0 0,0 1-1 0 0,0-1 0 0 0,1 1 0 0 0,0-1 0 0 0,2 6 0 0 0,10 12 40 0 0,1-1 0 0 0,0 0-1 0 0,2-1 1 0 0,37 36 0 0 0,-30-33 21 0 0,-2 1 1 0 0,31 44-1 0 0,-41-51-16 0 0,-2 1 1 0 0,0 1 0 0 0,0-1 0 0 0,8 30-1 0 0,-15-36-38 0 0,1 0 1 0 0,-2 0-1 0 0,0 0 0 0 0,-1 0 0 0 0,0 1 0 0 0,-1-1 0 0 0,0 0 0 0 0,-4 21 0 0 0,-21 73-660 0 0,11-57-2393 0 0,11-37 1459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0,'5'19'17413'0'0,"2"-17"-15026"0"0,34 5-4000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267 247 1839 0 0,'-9'2'160'0'0,"5"-1"841"0"0,0 0-1 0 0,0 0 0 0 0,0 0 1 0 0,0 1-1 0 0,0 0 0 0 0,0 0 1 0 0,0 0-1 0 0,1 0 0 0 0,-1 0 0 0 0,1 1 1 0 0,-1-1-1 0 0,-4 6 0 0 0,7-7-450 0 0,1 0-494 0 0,0-1 0 0 0,0 1 0 0 0,0-1 0 0 0,0 1 0 0 0,0-1-1 0 0,0 1 1 0 0,0 0 0 0 0,0-1 0 0 0,0 1 0 0 0,0-1 0 0 0,0 1 0 0 0,0-1 0 0 0,1 1 0 0 0,-1-1 0 0 0,0 1 0 0 0,0-1 0 0 0,0 1 0 0 0,1-1 0 0 0,-1 0 0 0 0,0 1 0 0 0,1-1 0 0 0,-1 1 0 0 0,0-1 0 0 0,2 1 0 0 0,7 11 671 0 0,-5-10-627 0 0,-1 0-1 0 0,1 0 1 0 0,0-1-1 0 0,-1 1 1 0 0,1-1 0 0 0,0 0-1 0 0,0 0 1 0 0,0 0-1 0 0,0 0 1 0 0,0-1-1 0 0,0 0 1 0 0,0 0 0 0 0,0 0-1 0 0,0 0 1 0 0,6-1-1 0 0,8-2 45 0 0,-1-1 0 0 0,19-6 0 0 0,-31 9-113 0 0,30-11 15 0 0,-1 0 0 0 0,0-2 0 0 0,-1-2 1 0 0,0-1-1 0 0,-1-1 0 0 0,41-32 0 0 0,-67 46-61 0 0,-1-2 1 0 0,1 1-1 0 0,-1 0 1 0 0,0-1-1 0 0,0 0 1 0 0,-1 0-1 0 0,0-1 1 0 0,4-7-1 0 0,-6 11 2 0 0,-1 0 0 0 0,0 1-1 0 0,0-1 1 0 0,0 0 0 0 0,0 0-1 0 0,0 0 1 0 0,-1 0 0 0 0,1 0-1 0 0,-1 0 1 0 0,0 0 0 0 0,0 0-1 0 0,0 0 1 0 0,0 0 0 0 0,0 0-1 0 0,-1 0 1 0 0,0 0 0 0 0,1 0-1 0 0,-1 0 1 0 0,0 0 0 0 0,0 0-1 0 0,-1 0 1 0 0,-2-5 0 0 0,2 6-23 0 0,0-1 1 0 0,-1 1 0 0 0,1 0-1 0 0,-1 0 1 0 0,1 0 0 0 0,-1 0-1 0 0,0 0 1 0 0,0 1 0 0 0,0-1 0 0 0,0 1-1 0 0,0 0 1 0 0,0 0 0 0 0,0 0-1 0 0,0 0 1 0 0,0 0 0 0 0,-1 1-1 0 0,1-1 1 0 0,0 1 0 0 0,0 0-1 0 0,-1 0 1 0 0,1 0 0 0 0,-4 1 0 0 0,-7 1-73 0 0,0 0 0 0 0,0 1 1 0 0,-21 7-1 0 0,-2 4 130 0 0,1 2 0 0 0,0 1-1 0 0,2 1 1 0 0,-63 45 0 0 0,71-43 274 0 0,1 1 0 0 0,-25 27 0 0 0,-40 52 367 0 0,84-93-622 0 0,-11 13 108 0 0,-27 41-1 0 0,39-53-128 0 0,0 1 0 0 0,0-1 0 0 0,2 1 0 0 0,-1 0 0 0 0,1 0 0 0 0,0 0-1 0 0,1 0 1 0 0,-3 15 0 0 0,5-21-5 0 0,0 1 0 0 0,0-1 0 0 0,0 0 0 0 0,1 1 0 0 0,-1-1 0 0 0,1 0 0 0 0,-1 0 0 0 0,1 0 0 0 0,0 1 0 0 0,1-1 0 0 0,-1 0 0 0 0,0 0 0 0 0,1 0 0 0 0,0-1 0 0 0,1 4 0 0 0,1-2 18 0 0,-1 0-1 0 0,1 0 1 0 0,0 0 0 0 0,0-1 0 0 0,1 0 0 0 0,-1 1-1 0 0,1-1 1 0 0,6 3 0 0 0,6 1 46 0 0,-1-1 0 0 0,1 0 0 0 0,0-1 0 0 0,27 4 0 0 0,4-1-263 0 0,1-2 0 0 0,0-2 0 0 0,0-2 0 0 0,0-2 1 0 0,80-11-1 0 0,-120 9-693 0 0,1 0-1 0 0,-1-1 1 0 0,0 0 0 0 0,0-1-1 0 0,14-7 1 0 0,-10 4-4802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6911 0 0,'0'0'528'0'0,"-1"2"-341"0"0,-3 5 634 0 0,0 0 0 0 0,1 0 0 0 0,0 1 1 0 0,0-1-1 0 0,0 1 0 0 0,1 0 0 0 0,0 0 0 0 0,1 0 0 0 0,-1 14 1 0 0,1-17-554 0 0,2 1 0 0 0,-1-1 0 0 0,1 1 0 0 0,-1-1 0 0 0,2 1 0 0 0,-1-1 0 0 0,1 1 0 0 0,-1-1 0 0 0,1 0 0 0 0,1 0 0 0 0,-1 0 0 0 0,1 0 0 0 0,0 0 0 0 0,0 0 0 0 0,5 5 0 0 0,4 2 121 0 0,0 0 0 0 0,1 0 1 0 0,0-2-1 0 0,0 1 0 0 0,21 10 1 0 0,79 37 529 0 0,-41-23-357 0 0,31 22 54 0 0,32 16-724 0 0,-125-71-2563 0 0,1-5-3660 0 0,-2-1-343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7831 0 0,'0'0'603'0'0,"-2"0"-396"0"0,-5 3 243 0 0,-1 1 0 0 0,1-1 0 0 0,0 1 0 0 0,0 0 0 0 0,0 1 1 0 0,-8 6-1 0 0,-37 38 3316 0 0,29-25-3210 0 0,-19 18 333 0 0,1 2 0 0 0,-45 65 0 0 0,75-92-1102 0 0,1 0 0 0 0,0 0 1 0 0,-7 20-1 0 0,16-36-1022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15663 0 0,'0'0'1418'0'0,"0"2"-1168"0"0,1 53 828 0 0,1-23 532 0 0,-3 35 0 0 0,-11 204 877 0 0,14-216-1758 0 0,2-1 0 0 0,22 106 0 0 0,-21-142-783 0 0,0 6-339 0 0,14 36 0 0 0,-6-30-2750 0 0,-10-29 1002 0 0,-3 0 1874 0 0,0-1-1 0 0,1 0 0 0 0,-1 0 1 0 0,1 0-1 0 0,-1 0 0 0 0,0 0 1 0 0,1 0-1 0 0,-1 0 1 0 0,0 0-1 0 0,1 0 0 0 0,-1 0 1 0 0,1 0-1 0 0,-1 0 0 0 0,0 0 1 0 0,1 0-1 0 0,9-3-7190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158 238 4143 0 0,'-12'-7'126'0'0,"-1"1"0"0"0,0 0 0 0 0,0 1 0 0 0,-24-7 0 0 0,30 10-17 0 0,3 1 548 0 0,1 0-1 0 0,0 0 1 0 0,-1 0-1 0 0,1-1 1 0 0,0 1-1 0 0,0-1 1 0 0,0 0-1 0 0,-4-3 1 0 0,6 4-516 0 0,0 0 0 0 0,1 1 0 0 0,-1-1 0 0 0,0 0 1 0 0,1 0-1 0 0,-1 0 0 0 0,1 0 0 0 0,-1 0 0 0 0,1 0 1 0 0,0 0-1 0 0,-1 0 0 0 0,1 0 0 0 0,0 0 0 0 0,0 0 1 0 0,-1 0-1 0 0,1 0 0 0 0,0 0 0 0 0,0 0 0 0 0,0 0 1 0 0,0 0-1 0 0,0 0 0 0 0,1 0 0 0 0,-1 0 0 0 0,0 0 1 0 0,0 0-1 0 0,1 0 0 0 0,-1 0 0 0 0,0 0 0 0 0,1 1 1 0 0,-1-1-1 0 0,1 0 0 0 0,-1 0 0 0 0,2-1 0 0 0,2-3 137 0 0,-1 0 0 0 0,2 0-1 0 0,-1 1 1 0 0,0-1-1 0 0,1 1 1 0 0,9-7 0 0 0,36-18 816 0 0,-28 17-617 0 0,-16 8-438 0 0,15-8 39 0 0,0 0 0 0 0,1 1 0 0 0,39-13 0 0 0,-54 22-73 0 0,1 0 0 0 0,-1 1-1 0 0,1 0 1 0 0,0 0 0 0 0,-1 0 0 0 0,1 1-1 0 0,0 0 1 0 0,0 1 0 0 0,-1 0 0 0 0,1 0-1 0 0,-1 1 1 0 0,1-1 0 0 0,-1 2 0 0 0,1-1-1 0 0,-1 1 1 0 0,7 4 0 0 0,-6-3 46 0 0,1 1 0 0 0,-1 0 0 0 0,0 1 0 0 0,-1 0 0 0 0,1 1 0 0 0,-1-1 0 0 0,-1 1 0 0 0,1 0 0 0 0,-1 1 0 0 0,0 0 0 0 0,-1 0 0 0 0,0 0 0 0 0,6 13 0 0 0,-5-7 79 0 0,-1-1-1 0 0,-1 1 1 0 0,0 0 0 0 0,-1 0-1 0 0,-1 0 1 0 0,0 1 0 0 0,-1-1-1 0 0,-1 22 1 0 0,-1-1 538 0 0,-8 50 0 0 0,6-72-552 0 0,1-1 0 0 0,-2 1 0 0 0,0-1 1 0 0,0 0-1 0 0,-1 0 0 0 0,0 0 0 0 0,-9 14 0 0 0,9-20-80 0 0,0 0 0 0 0,-1 1 0 0 0,0-2 0 0 0,0 1 0 0 0,0-1 0 0 0,0 0-1 0 0,-1 0 1 0 0,0 0 0 0 0,0-1 0 0 0,0 0 0 0 0,-1-1 0 0 0,1 0-1 0 0,-12 4 1 0 0,-3-1 12 0 0,1-1 1 0 0,-1-1-1 0 0,-37 2 0 0 0,33-4 102 0 0,0-2 0 0 0,-47-4 1 0 0,62 2-502 0 0,1 0 0 0 0,-1-1 0 0 0,0 0 0 0 0,-18-8 0 0 0,23 8-762 0 0,0 0 0 0 0,0-1 1 0 0,0 0-1 0 0,-10-9 0 0 0,-3-6-6423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13359 0 0,'-2'0'612'0'0,"-5"0"-533"0"0,0 1 0 0 0,0 1 1 0 0,1-1-1 0 0,-1 1 0 0 0,0 0 0 0 0,1 1 0 0 0,-1 0 0 0 0,1 0 0 0 0,0 0 0 0 0,0 1 0 0 0,0 0 1 0 0,0 0-1 0 0,1 0 0 0 0,0 1 0 0 0,-7 6 0 0 0,-2 4 72 0 0,0 1-1 0 0,0 1 1 0 0,-20 34-1 0 0,20-26-7 0 0,0 2-1 0 0,-16 49 1 0 0,-10 59 529 0 0,1-2-332 0 0,32-115-763 0 0,-1 0 1 0 0,0 0-1 0 0,-1-1 0 0 0,-1 0 0 0 0,-1 0 1 0 0,-1-1-1 0 0,0-1 0 0 0,-1 0 0 0 0,0-1 1 0 0,-1 0-1 0 0,-1-1 0 0 0,-17 12 0 0 0,7-8-1209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46 6911 0 0,'0'0'8323'0'0,"0"-3"-7790"0"0,-3-30 715 0 0,3 31-1168 0 0,-1 0-24 0 0,1 2-62 0 0,0 0 1 0 0,0 0 0 0 0,0 0 0 0 0,0 0-1 0 0,0-1 1 0 0,0 1 0 0 0,0 0 0 0 0,0 0-1 0 0,0 0 1 0 0,0 0 0 0 0,0-1 0 0 0,0 1-1 0 0,0 0 1 0 0,0 0 0 0 0,0 0-1 0 0,0 0 1 0 0,0-1 0 0 0,0 1 0 0 0,0 0-1 0 0,0 0 1 0 0,0 0 0 0 0,0 0 0 0 0,0-1-1 0 0,-1 1 1 0 0,1 0 0 0 0,0 0-1 0 0,0 0 1 0 0,0 0 0 0 0,0 0 0 0 0,0 0-1 0 0,0 0 1 0 0,-1-1 0 0 0,1 1 0 0 0,0 0-1 0 0,0 0 1 0 0,0 0 0 0 0,0 0-1 0 0,-1 0 1 0 0,1 0 0 0 0,0 0 0 0 0,0 0-1 0 0,0 0 1 0 0,0 0 0 0 0,-1 0 0 0 0,1 0-1 0 0,0 0 1 0 0,0 0 0 0 0,0 0-1 0 0,-1 0 1 0 0,-5 13-270 0 0,0 1-1 0 0,1 0 1 0 0,1 0-1 0 0,-6 28 1 0 0,-4 64-1235 0 0,14-102 1460 0 0,-30 416-4015 0 0,-21 159 2358 0 0,8-199 12379 0 0,42-361-10587 0 0,0 1 0 0 0,2-1 0 0 0,1 1 0 0 0,0-1 0 0 0,1 0 0 0 0,1 1 0 0 0,1-1 0 0 0,0-1 0 0 0,2 1 0 0 0,0-1 0 0 0,1 0 0 0 0,1-1 0 0 0,1 0 0 0 0,0 0 0 0 0,1-1 0 0 0,25 29 0 0 0,15 4-85 0 0,82 62 0 0 0,-114-96 0 0 0,192 132 0 0 0,32 27 0 0 0,13 62 0 0 0,-241-221 15 0 0,-2 1 0 0 0,0 1 1 0 0,-1 0-1 0 0,-1 1 0 0 0,-1 0 0 0 0,0 0 0 0 0,-1 1 0 0 0,-1 1 0 0 0,-1-1 0 0 0,-1 1 0 0 0,7 34 1 0 0,-9-24-6 0 0,-2-1 1 0 0,-1 1 0 0 0,-1-1-1 0 0,-1 1 1 0 0,-2-1 0 0 0,-11 53-1 0 0,-46 179 16 0 0,36-175 26 0 0,-35 84 1 0 0,-17-12 747 0 0,39-86-651 0 0,36-70-314 0 0,-2-16-3654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11023 0 0,'0'0'1346'0'0,"-11"-5"1886"0"0,-10 0-507 0 0,19 4-2021 0 0,0 0-60 0 0,2 1-618 0 0,0 0 0 0 0,0 0 0 0 0,-1 0 0 0 0,1-1 0 0 0,0 1 0 0 0,0 0 0 0 0,0 0 0 0 0,0 0 0 0 0,-1 0 0 0 0,1 0 0 0 0,0 0 0 0 0,0 0 0 0 0,0 0 0 0 0,-1 0 0 0 0,1 0 0 0 0,0 0 0 0 0,0 0 0 0 0,0 0-1 0 0,-1 0 1 0 0,1 0 0 0 0,0 0 0 0 0,0 0 0 0 0,-1 0 0 0 0,1 0 0 0 0,0 0 0 0 0,0 0 0 0 0,0 0 0 0 0,0 0 0 0 0,-1 0 0 0 0,1 0 0 0 0,0 0 0 0 0,0 0 0 0 0,0 1 0 0 0,-1-1 0 0 0,1 0 0 0 0,0 0 0 0 0,0 0 0 0 0,0 0 0 0 0,0 0 0 0 0,0 1 0 0 0,0-1 0 0 0,-1 0 0 0 0,1 0 0 0 0,0 0 0 0 0,0 1 0 0 0,0-1 0 0 0,0 0 0 0 0,0 0 0 0 0,0 0 0 0 0,0 0 0 0 0,0 1 0 0 0,3 16 233 0 0,16 24-612 0 0,-16-37 445 0 0,7 18-106 0 0,87 163-60 0 0,-8-21 74 0 0,-52-95 128 0 0,-3 0 0 0 0,26 80 0 0 0,-24-24-131 0 0,2 5-266 0 0,-13-78-1097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12095 0 0,'0'3'554'0'0,"9"27"87"0"0,-7-17-372 0 0,2-1 0 0 0,-1 0 1 0 0,1-1-1 0 0,1 1 1 0 0,0-1-1 0 0,12 20 0 0 0,6-1 561 0 0,0 0-1 0 0,2-2 0 0 0,32 29 1 0 0,33 33 350 0 0,-40-38-636 0 0,2 0 6 0 0,165 154 330 0 0,-88-101-2241 0 0,-129-105 1250 0 0,1 0 1 0 0,-1 1-1 0 0,0-1 0 0 0,1 0 1 0 0,-1 0-1 0 0,0 0 1 0 0,1 1-1 0 0,-1-1 1 0 0,0 0-1 0 0,1 0 0 0 0,-1 0 1 0 0,1 0-1 0 0,-1 0 1 0 0,0 0-1 0 0,1 0 0 0 0,-1 0 1 0 0,1 0-1 0 0,-1 0 1 0 0,1 0-1 0 0,-1 0 0 0 0,0 0 1 0 0,1 0-1 0 0,-1 0 1 0 0,1 0-1 0 0,-1 0 0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5983 0 0,'0'0'464'0'0,"-1"2"-305"0"0,-13 14 1090 0 0,-23 29 10262 0 0,24-23-10123 0 0,-12 23 203 0 0,-7 17-814 0 0,11-18-472 0 0,7-14-82 0 0,-11 34 0 0 0,21-53-220 0 0,1 1 0 0 0,1 0-1 0 0,0 0 1 0 0,0-1-1 0 0,1 1 1 0 0,1 21-1 0 0,3-6-25 0 0,1 0-1 0 0,1 1 1 0 0,2-2 0 0 0,0 1-1 0 0,13 27 1 0 0,64 126-28 0 0,-32-74-111 0 0,-9-8 113 0 0,33 117 0 0 0,9 112-124 0 0,-15 6-407 0 0,-2-6-376 0 0,-61-296 836 0 0,99 384-1180 0 0,-78-311 90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617 823 1375 0 0,'0'4'107'0'0,"0"38"1189"0"0,0-25 4680 0 0,0 2 7141 0 0,-7-35-12717 0 0,2 8-361 0 0,-87-274-226 0 0,22 55-1017 0 0,58 196 998 0 0,-2 0 0 0 0,-2 1 0 0 0,0 1 0 0 0,-2 0 1 0 0,-1 2-1 0 0,-2 0 0 0 0,0 1 0 0 0,-29-27 0 0 0,29 34 280 0 0,-1 1-1 0 0,-45-27 1 0 0,64 44-85 0 0,1 0-1 0 0,-1 0 1 0 0,0 0 0 0 0,0 0-1 0 0,0 0 1 0 0,0 1-1 0 0,0 0 1 0 0,0 0 0 0 0,0-1-1 0 0,0 2 1 0 0,0-1-1 0 0,0 0 1 0 0,0 1 0 0 0,0-1-1 0 0,0 1 1 0 0,0 0 0 0 0,-5 1-1 0 0,0 2 36 0 0,0-1 0 0 0,0 1 0 0 0,0 0 0 0 0,-13 10 0 0 0,18-11 21 0 0,0 0 0 0 0,0 0 0 0 0,0 0 0 0 0,1 0 0 0 0,-1 1 0 0 0,1-1 0 0 0,0 1 0 0 0,-1 0 0 0 0,2-1 0 0 0,-1 1 0 0 0,0 0 0 0 0,1 0 0 0 0,0 0 0 0 0,0 1 0 0 0,0-1 0 0 0,0 0 0 0 0,1 0 0 0 0,0 0 1 0 0,0 1-1 0 0,0 6 0 0 0,2 6 2 0 0,0 0 1 0 0,1-1-1 0 0,10 30 1 0 0,62 169 80 0 0,-44-130-75 0 0,-17-46-32 0 0,64 166-466 0 0,-64-176 279 0 0,0-1-1 0 0,23 32 0 0 0,42 49-161 0 0,-70-97 330 0 0,18 23-51 0 0,46 64 56 0 0,-62-77 26 0 0,0 0-1 0 0,-1 0 1 0 0,-1 1-1 0 0,-1 0 0 0 0,7 37 1 0 0,13 123 16 0 0,-24-152-27 0 0,8 109-10 0 0,-6-62-13 0 0,19 92 0 0 0,-21-148 4 0 0,1-1 0 0 0,1 0 0 0 0,1 0 0 0 0,1 0-1 0 0,1-1 1 0 0,1 0 0 0 0,21 31 0 0 0,-30-49-215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10135 0 0,'3'-1'778'0'0,"32"-6"-675"0"0,-23 2 1615 0 0,0 0 1 0 0,15-8 0 0 0,55-39 6664 0 0,-63 39-8804 0 0,-3 1 697 0 0,-1 1-1 0 0,0-2 1 0 0,-1 0 0 0 0,18-21-1 0 0,-23 23-360 0 0,-1 0 0 0 0,-1 0-1 0 0,1-1 1 0 0,-2 0 0 0 0,0 0-1 0 0,0-1 1 0 0,4-13 0 0 0,-9 19-476 0 0,0 1 1 0 0,0-1 0 0 0,0 0-1 0 0,-1 1 1 0 0,0-1 0 0 0,0 0 0 0 0,-2-6-1 0 0,2 11-1143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2759 0 0,'23'-7'248'0'0,"-7"3"-248"0"0,8-1 0 0 0,0 3 2528 0 0,-5 0 3544 0 0,-1 2-1752 0 0,-4 4-2720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1839 0 0,'-10'57'299'0'0,"8"-22"4417"0"0,5-16 402 0 0,6-1-3294 0 0,13 11-334 0 0,-12-16-871 0 0,2-1 1 0 0,0-1-1 0 0,0 0 0 0 0,1 0 1 0 0,0-1-1 0 0,29 16 1 0 0,-28-20-554 0 0,0 1 0 0 0,0-2 0 0 0,1 0-1 0 0,-1 0 1 0 0,1-1 0 0 0,0-1 0 0 0,0-1 0 0 0,0 0 0 0 0,1-1 0 0 0,-1-1 0 0 0,0 0 0 0 0,23-3 0 0 0,-33 2-407 0 0,1 0 0 0 0,-1-1 0 0 0,0 1 0 0 0,1-1 0 0 0,-1-1 0 0 0,0 1 0 0 0,7-5 0 0 0,1 0-1115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8287 0 0,'0'0'639'0'0,"0"3"-415"0"0,0-1 474 0 0,-1 1 1 0 0,0 0-1 0 0,0-1 0 0 0,1 1 0 0 0,-1-1 1 0 0,-1 1-1 0 0,-1 3 0 0 0,-3 2 98 0 0,1 0-1 0 0,-11 9 1 0 0,9-10-774 0 0,1 1 1 0 0,-9 11 0 0 0,-18 27-159 0 0,-1-1-320 0 0,19-19 350 0 0,0 2 0 0 0,1 0-1 0 0,2 0 1 0 0,1 1 0 0 0,1 1-1 0 0,2-1 1 0 0,-10 59 2732 0 0,18-89-2930 0 0,-1-1 465 0 0,0 0 0 0 0,1 0-1 0 0,-1 0 1 0 0,1 0 0 0 0,-1 1-1 0 0,1-1 1 0 0,0 0 0 0 0,0-3-1 0 0,2 4-107 0 0,0 0-1 0 0,1 1 1 0 0,-1-1 0 0 0,1 1-1 0 0,-1 0 1 0 0,1 0 0 0 0,-1 0-1 0 0,1 0 1 0 0,-1 0-1 0 0,1 1 1 0 0,-1-1 0 0 0,3 1-1 0 0,1 2-15 0 0,0 0 0 0 0,-1 0 0 0 0,1 0-1 0 0,-1 1 1 0 0,1 0 0 0 0,5 6 0 0 0,2 2 22 0 0,-1 1 1 0 0,-1 1 0 0 0,0-1 0 0 0,-1 2 0 0 0,14 24-1 0 0,-10-15 79 0 0,20 26-1 0 0,-22-34-56 0 0,0 1 1 0 0,-2 0 0 0 0,0 0-1 0 0,-1 1 1 0 0,-1 1-1 0 0,-1-1 1 0 0,6 25-1 0 0,-2 0 37 0 0,-2 0 0 0 0,3 54 1 0 0,-7 46-108 0 0,-1-16-12 0 0,9-7-136 0 0,-13-119 114 0 0,0 0 0 0 0,0-1 0 0 0,0 1 0 0 0,0 0 0 0 0,0 0 0 0 0,0-1 0 0 0,0 1 0 0 0,0 0 1 0 0,0-1-1 0 0,0 1 0 0 0,-1 0 0 0 0,1 0 0 0 0,0-1 0 0 0,0 1 0 0 0,-1 1 0 0 0,0 0-49 0 0,0 0-160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47 11687 0 0,'0'0'532'0'0,"-1"-1"-4"0"0,-1-3-256 0 0,-1 0 0 0 0,1 1 0 0 0,-1-1 0 0 0,0 1 0 0 0,0-1-1 0 0,0 1 1 0 0,0 0 0 0 0,-1 0 0 0 0,-4-2 0 0 0,3 1 1564 0 0,4 3-1696 0 0,1 1 0 0 0,-1-1 1 0 0,0 0-1 0 0,0 1 0 0 0,0-1 1 0 0,0 1-1 0 0,0 0 0 0 0,0-1 0 0 0,0 1 1 0 0,0 0-1 0 0,0-1 0 0 0,0 1 1 0 0,0 0-1 0 0,0 0 0 0 0,-1 0 0 0 0,1 0 1 0 0,0 0-1 0 0,-2 1 0 0 0,2-1-129 0 0,0 0-1 0 0,-1 1 1 0 0,1-1 0 0 0,0 0-1 0 0,0 1 1 0 0,-1 0 0 0 0,1-1-1 0 0,0 1 1 0 0,0 0 0 0 0,0 0-1 0 0,0-1 1 0 0,0 1-1 0 0,0 0 1 0 0,0 0 0 0 0,-2 2-1 0 0,1 1-4 0 0,-6 4-8 0 0,1 0 1 0 0,1 0-1 0 0,0 0 0 0 0,0 1 1 0 0,0 0-1 0 0,1 0 0 0 0,1 1 0 0 0,-1-1 1 0 0,2 1-1 0 0,-1 0 0 0 0,-2 17 0 0 0,-1 11-43 0 0,-4 70 0 0 0,9-79 18 0 0,0 15 3 0 0,1 0 1 0 0,3 1-1 0 0,1-1 1 0 0,17 82-1 0 0,-14-107 74 0 0,0-1-1 0 0,1 1 0 0 0,1-1 1 0 0,0 0-1 0 0,1-1 0 0 0,16 22 1 0 0,-16-27 76 0 0,0-1 0 0 0,1-1 0 0 0,0 0 0 0 0,19 15 0 0 0,-26-23-97 0 0,0 0 0 0 0,1 0 0 0 0,-1 0 0 0 0,1-1-1 0 0,-1 0 1 0 0,5 2 0 0 0,-1-1-7 0 0,8 1-22 0 0,-11-4-357 0 0,0 0 1 0 0,0 0-1 0 0,1 0 0 0 0,-2 0 1 0 0,1-1-1 0 0,0 0 0 0 0,0 0 0 0 0,0 0 1 0 0,-1 0-1 0 0,1-1 0 0 0,-1 1 0 0 0,0-1 1 0 0,1 0-1 0 0,-1 0 0 0 0,-1 0 0 0 0,1 0 1 0 0,2-4-1 0 0,3-10-5958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 9671 0 0,'2'-9'875'0'0,"-1"3"-571"0"0,-1 5 479 0 0,0 3 237 0 0,-16 66 189 0 0,4 1-1 0 0,-7 109 1 0 0,18-155-1069 0 0,2 1-1 0 0,0-1 1 0 0,2 1 0 0 0,1-1-1 0 0,6 25 1 0 0,-6-37-244 0 0,0 0 0 0 0,0-1 0 0 0,1 1 0 0 0,1-1 1 0 0,6 11-1 0 0,-7-14-442 0 0,1 0 0 0 0,0 0 1 0 0,0-1-1 0 0,0 1 1 0 0,1-1-1 0 0,0-1 0 0 0,10 8 1 0 0,8 0-4673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10135 0 0,'0'0'778'0'0,"0"2"-506"0"0,-2 16 1038 0 0,1-1 0 0 0,1 1 0 0 0,1-1 1 0 0,0 0-1 0 0,5 21 0 0 0,7 16-558 0 0,-5-30-884 0 0,0-1 0 0 0,1 1 0 0 0,2-2 0 0 0,0 0 0 0 0,1 0 1 0 0,1-1-1 0 0,2 0 0 0 0,0-1 0 0 0,1-1 0 0 0,36 34 0 0 0,-48-49 373 0 0,7 4-3077 0 0,-11-7 2664 0 0,1-1 0 0 0,-1 0 0 0 0,0 0 0 0 0,1 0 0 0 0,-1 0 0 0 0,1 0 0 0 0,-1 0 0 0 0,0 0 0 0 0,1 0 0 0 0,-1 0 0 0 0,1 0 0 0 0,-1 0 0 0 0,0 0 0 0 0,1 0 0 0 0,-1-1 0 0 0,1 1 0 0 0,-1 0 0 0 0,0 0 0 0 0,1 0 0 0 0,-1-1 0 0 0,0 1 0 0 0,1 0 0 0 0,-1 0 0 0 0,0-1 0 0 0,0 1 1 0 0,1 0-1 0 0,-1 0 0 0 0,0-1 0 0 0,1 1 0 0 0,-1-1 0 0 0,6-9-4330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0 455 0 0,'-1'24'4566'0'0,"-2"0"-1"0"0,-8 37 0 0 0,4-22-451 0 0,1-1-3812 0 0,3 21 836 0 0,2-1-1 0 0,13 115 0 0 0,1-52-964 0 0,-1 2-285 0 0,30 125 1 0 0,-20-161-400 0 0,4-2 1 0 0,5 0-1 0 0,2-2 1 0 0,66 116 0 0 0,-86-175-568 0 0,13 34 1 0 0,-25-56-348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18287 0 0,'-4'15'315'0'0,"0"0"-1"0"0,0 0 1 0 0,2 0 0 0 0,0 0-1 0 0,1 1 1 0 0,0-1-1 0 0,1 1 1 0 0,1-1-1 0 0,0 0 1 0 0,1 1 0 0 0,1-1-1 0 0,6 19 1 0 0,-3-17-170 0 0,0 0 1 0 0,1-1 0 0 0,1 1 0 0 0,1-1 0 0 0,0-1-1 0 0,1 0 1 0 0,1 0 0 0 0,0-1 0 0 0,1-1 0 0 0,17 16-1 0 0,64 53-60 0 0,65 62-155 0 0,-132-117-60 0 0,-1 1 0 0 0,-1 1-1 0 0,33 55 1 0 0,-21-18-429 0 0,43 110-1 0 0,6 77 216 0 0,-78-230 363 0 0,-1 0-1 0 0,-2 1 1 0 0,0 0-1 0 0,-2 0 1 0 0,-1 45 0 0 0,-2-50-180 0 0,-1-1 1 0 0,-1 0-1 0 0,0 0 1 0 0,-2 0 0 0 0,0 0-1 0 0,-1-1 1 0 0,-1 0 0 0 0,-11 21-1 0 0,10-22-155 0 0,3-7-204 0 0,0 1 1 0 0,0-1-1 0 0,-1 0 0 0 0,-11 13 1 0 0,16-21-268 0 0,-6-14-2294 0 0,6 7 2917 0 0,-1-1 1 0 0,2 0 0 0 0,-1 0 0 0 0,1 0-1 0 0,0 0 1 0 0,0 0 0 0 0,1 0 0 0 0,0 0-1 0 0,2-8 1 0 0,0-2 34 0 0,12-71-1080 0 0,-4 37-2742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254 214 5527 0 0,'1'3'250'0'0,"1"8"-308"0"0,1-1 0 0 0,-2 1-1 0 0,1 13 1 0 0,-2-7 1561 0 0,0 1-1 0 0,-2-1 0 0 0,-3 20 0 0 0,-1-9 1831 0 0,-12 33 1 0 0,-3-7-2397 0 0,18-46-766 0 0,-1-1 1 0 0,0 0-1 0 0,-1 0 0 0 0,0 0 1 0 0,0-1-1 0 0,0 1 1 0 0,-1-1-1 0 0,1-1 1 0 0,-2 1-1 0 0,1-1 1 0 0,-1 0-1 0 0,-12 7 1 0 0,16-10-141 0 0,-1 0-1 0 0,1-1 1 0 0,-1 0 0 0 0,1 1 0 0 0,-1-1 0 0 0,0-1-1 0 0,0 1 1 0 0,1 0 0 0 0,-1-1 0 0 0,0 0-1 0 0,0 0 1 0 0,-5-1 0 0 0,7 1-9 0 0,0 0 1 0 0,-1 0-1 0 0,1-1 0 0 0,0 0 1 0 0,-1 1-1 0 0,1-1 0 0 0,0 0 1 0 0,0 0-1 0 0,0 0 0 0 0,-1 0 1 0 0,1-1-1 0 0,1 1 0 0 0,-1-1 1 0 0,0 1-1 0 0,0-1 0 0 0,0 1 1 0 0,1-1-1 0 0,-1 0 0 0 0,-1-3 0 0 0,-2-5 52 0 0,0 0-1 0 0,1-1 1 0 0,0 1-1 0 0,1-1 0 0 0,1 0 1 0 0,-3-19-1 0 0,-1-69-72 0 0,6 74 27 0 0,-1-4-28 0 0,2 0 0 0 0,0 0 0 0 0,2 0 0 0 0,2 1 0 0 0,0-1 0 0 0,11-32 0 0 0,-13 54 12 0 0,0 0-1 0 0,0 1 1 0 0,0-1-1 0 0,1 1 1 0 0,0 0-1 0 0,0 0 1 0 0,1 0 0 0 0,-1 0-1 0 0,1 1 1 0 0,1 0-1 0 0,-1 0 1 0 0,1 0-1 0 0,0 1 1 0 0,0-1-1 0 0,0 2 1 0 0,0-1 0 0 0,10-4-1 0 0,-2 3 15 0 0,1 0 0 0 0,0 1 0 0 0,-1 0 0 0 0,1 2 0 0 0,0-1 0 0 0,0 2 0 0 0,22 0 0 0 0,-3 2-79 0 0,-18 2 42 0 0,0 4 11 0 0,-12-4 13 0 0,1-1 0 0 0,-1 1 1 0 0,0 0-1 0 0,0 0 0 0 0,-1 1 0 0 0,1-1 0 0 0,-1 1 0 0 0,0 0 0 0 0,1 0 0 0 0,-2 0 1 0 0,1 0-1 0 0,3 8 0 0 0,-2-5 10 0 0,-2 1 0 0 0,1 0 1 0 0,-1 0-1 0 0,0 0 0 0 0,-1 0 1 0 0,0 0-1 0 0,0 9 0 0 0,-1 34-473 0 0,-14 91-1 0 0,11-116 91 0 0,3-23 290 0 0,-1-1 0 0 0,1 0 0 0 0,-1 1 0 0 0,0-1 0 0 0,0 0 0 0 0,0 0 0 0 0,0 0 0 0 0,0 0 0 0 0,-2 4 0 0 0,2-4-26 0 0,-1-1-269 0 0,-2 4-162 0 0,-2 3-774 0 0,0-3 595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10591 0 0,'0'0'488'0'0,"-1"2"-12"0"0,-3 5 35 0 0,1-1-1 0 0,0 1 1 0 0,0-1 0 0 0,-2 9-1 0 0,2-7 1531 0 0,2-4-1092 0 0,0 0 1 0 0,0 0 0 0 0,0 1 0 0 0,0-1 0 0 0,0 7 0 0 0,2 1-911 0 0,-1-1 0 0 0,4 13-1 0 0,-2-8 404 0 0,52 239-697 0 0,-23-125-159 0 0,12 110-1413 0 0,-12-39 399 0 0,-25-173 1230 0 0,2-1 0 0 0,1 0 0 0 0,1-1 1 0 0,1 0-1 0 0,18 30 0 0 0,-21-45 305 0 0,0 0 0 0 0,0-1 0 0 0,1 0 0 0 0,0 0 0 0 0,0-1 0 0 0,1 0 0 0 0,1 0 0 0 0,22 13 0 0 0,-25-17-239 0 0,-6-4-772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4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0,'0'12'-596'0'0,"1"48"1070"0"0,5-3 4069 0 0,-5-47-3287 0 0,1 0-1 0 0,1-1 1 0 0,0 0 0 0 0,0 1-1 0 0,0-1 1 0 0,2-1 0 0 0,-1 1-1 0 0,1 0 1 0 0,11 14 0 0 0,-5-10-1208 0 0,1-1 1 0 0,1 0-1 0 0,0-1 1 0 0,0 0-1 0 0,1-1 1 0 0,0-1-1 0 0,1 0 1 0 0,0-1-1 0 0,0-1 1 0 0,1 0-1 0 0,0-1 1 0 0,23 6-1 0 0,-5-4-812 0 0,2-2 0 0 0,-1-1-1 0 0,1-1 1 0 0,66-3 0 0 0,-76-2-495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5:5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11055 0 0,'-10'29'1415'0'0,"-9"35"0"0"0,16-48 157 0 0,0 1 0 0 0,1 0 1 0 0,0 30-1 0 0,5-11-580 0 0,11 67-1 0 0,19 35-427 0 0,-5-23-279 0 0,2 39-403 0 0,15 219 1 0 0,-29-44-1353 0 0,-7 4-3325 0 0,-6-182-1440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5435 5527 0 0,'-4'-9'235'0'0,"0"0"-1"0"0,0-1 0 0 0,1 1 1 0 0,0-1-1 0 0,1 0 1 0 0,0 0-1 0 0,0 0 0 0 0,1 0 1 0 0,1 0-1 0 0,0-19 0 0 0,2 17-21 0 0,0 0-1 0 0,0 1 0 0 0,1 0 0 0 0,1 0 0 0 0,0 0 0 0 0,0 0 1 0 0,1 0-1 0 0,1 1 0 0 0,0 0 0 0 0,10-14 0 0 0,-9 15-212 0 0,2 0 0 0 0,7-5 50 0 0,-12 11 17 0 0,9-6-26 0 0,41-22 547 0 0,-35 22-287 0 0,-1-1-1 0 0,26-21 1 0 0,112-109 827 0 0,-94 80-828 0 0,104-76-1 0 0,-126 108-228 0 0,241-182 46 0 0,-50 0-60 0 0,-16 13-343 0 0,304-297-1240 0 0,-181 177 588 0 0,-80 79 352 0 0,173-162-24 0 0,-153 127 368 0 0,8-6-175 0 0,-247 244 356 0 0,281-260-274 0 0,141-131 946 0 0,-165 164 358 0 0,144-123 795 0 0,-19 33 1259 0 0,-351 296-1912 0 0,96-58 0 0 0,-112 81-433 0 0,3 3 0 0 0,90-34 1 0 0,-138 60-663 0 0,1 1-1 0 0,0 1 1 0 0,0 0 0 0 0,0 0-1 0 0,0 1 1 0 0,14-1 0 0 0,-20 2-209 0 0,-1 0 0 0 0,1 1 1 0 0,0-1-1 0 0,0 1 0 0 0,0-1 1 0 0,-1 1-1 0 0,1 0 0 0 0,0 1 1 0 0,-1-1-1 0 0,1 0 0 0 0,-1 1 0 0 0,1 0 1 0 0,-1 0-1 0 0,0 0 0 0 0,0 0 1 0 0,0 1-1 0 0,0-1 0 0 0,0 1 1 0 0,4 4-1 0 0,4 15-5714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790 125 15031 0 0,'-1'-2'687'0'0,"-8"-10"61"0"0,2 2-522 0 0,1 0 0 0 0,-11-21 1 0 0,16 29 301 0 0,0 0 16 0 0,-7-32 302 0 0,4 23-846 0 0,-5 3 0 0 0,-2 5 0 0 0,7 4 0 0 0,-1 0 0 0 0,0-1 0 0 0,1 2 1 0 0,-1-1-1 0 0,1 0 0 0 0,-1 1 0 0 0,1 0 0 0 0,-1 0 0 0 0,-5 4 0 0 0,-2 1-4 0 0,1 1 0 0 0,-12 10 1 0 0,-10 15-72 0 0,1 1 0 0 0,2 1 1 0 0,-36 55-1 0 0,-25 31-12 0 0,74-102 117 0 0,-1 0 1 0 0,-1-1 0 0 0,-37 29 0 0 0,40-36 26 0 0,0 1 1 0 0,-1-2 0 0 0,0 0-1 0 0,0-2 1 0 0,-31 12-1 0 0,32-14-309 0 0,0 1-1 0 0,1 0 1 0 0,-1 1-1 0 0,-14 10 1 0 0,26-14-334 0 0,-1-1 0 0 0,0 1 0 0 0,1 0 0 0 0,-7 7 0 0 0,10-9 97 0 0,1-1-132 0 0,-1-1 558 0 0,1 1-1 0 0,0-1 1 0 0,0 1 0 0 0,-1-1-1 0 0,1 1 1 0 0,0-1 0 0 0,0 1 0 0 0,0-1-1 0 0,0 1 1 0 0,0-1 0 0 0,0 1 0 0 0,0-1-1 0 0,0 1 1 0 0,0-1 0 0 0,0 1 0 0 0,0-1-1 0 0,0 1 1 0 0,0-1 0 0 0,0 1 0 0 0,0-1-1 0 0,0 1 1 0 0,1-1 0 0 0,-1 1-1 0 0,6 13-1348 0 0,5 2 1773 0 0,-4-6 4 0 0,1 1 0 0 0,-2-1 0 0 0,0 1 0 0 0,0 0 0 0 0,-1 1 0 0 0,0-1 0 0 0,3 16 0 0 0,35 183 680 0 0,-18 3 275 0 0,-13-107-1077 0 0,9 253 484 0 0,-20-321-339 0 0,2 0-1 0 0,1-1 1 0 0,11 46 0 0 0,-14-81-481 0 0,0 1 0 0 0,0 0 0 0 0,0-1 0 0 0,0 1 0 0 0,0-1 0 0 0,0 1 0 0 0,3 4 0 0 0,-2-6-70 0 0,1-2-128 0 0,1 0 286 0 0,0-1 0 0 0,0 0-1 0 0,0-1 1 0 0,0 1 0 0 0,0-1 0 0 0,-1 0-1 0 0,1 0 1 0 0,-1 0 0 0 0,0 0 0 0 0,6-7-1 0 0,3-6 158 0 0,12-22 0 0 0,-6 8 50 0 0,6-3-62 0 0,1 0 0 0 0,1 2 0 0 0,2 1 0 0 0,1 2 0 0 0,1 0 0 0 0,2 2 0 0 0,43-27 0 0 0,145-110-140 0 0,-75 63-44 0 0,-119 85-574 0 0,50-22-1 0 0,-29 18-3134 0 0,-28 12 1585 0 0,-15 6-22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7 671 12895 0 0,'0'0'998'0'0,"0"-2"-378"0"0,-2-1-12 0 0,1 0 0 0 0,0 1 1 0 0,1-1-1 0 0,-1 0 0 0 0,0 0 1 0 0,1 1-1 0 0,0-1 0 0 0,0 0 1 0 0,-1 0-1 0 0,2-5 1 0 0,0 2-385 0 0,0 0 0 0 0,0-1-1 0 0,1 1 1 0 0,3-9 0 0 0,1 2-584 0 0,0 1 0 0 0,1 0 0 0 0,16-22 1 0 0,-5 13-125 0 0,2 0 1 0 0,0 1 0 0 0,28-20 0 0 0,-38 32 265 0 0,53-40-1036 0 0,-32 25 265 0 0,30-28 0 0 0,55-78-33 0 0,-55 57 717 0 0,-43 52-149 0 0,28-34-3666 0 0,-35 40-18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11975 0 0,'0'0'923'0'0,"-1"0"-602"0"0,-5 3-158 0 0,1-1 1 0 0,-1 1-1 0 0,1 0 0 0 0,0 0 0 0 0,0 0 0 0 0,0 1 1 0 0,1-1-1 0 0,-7 7 0 0 0,-32 40 2507 0 0,32-36-1891 0 0,0 0 0 0 0,-18 16 0 0 0,13-18-684 0 0,-1 0 0 0 0,0-1 0 0 0,0-1 0 0 0,-1 0 0 0 0,-1-2 0 0 0,1 0 0 0 0,-21 6 0 0 0,-142 29-56 0 0,151-37-14 0 0,-16 3-81 0 0,0-2 0 0 0,0-1 0 0 0,-1-3 0 0 0,-58-4 0 0 0,100 1 56 0 0,0 0 0 0 0,0-1 0 0 0,-1 0 0 0 0,1-1 0 0 0,0 1 0 0 0,0-1 0 0 0,0 0 0 0 0,0 0 0 0 0,-6-4 0 0 0,5 0-12 0 0,6-3-49 0 0,1 8 50 0 0,0 0 1 0 0,-1-1-1 0 0,1 1 1 0 0,0 0-1 0 0,0 0 1 0 0,0 0 0 0 0,0 0-1 0 0,0 0 1 0 0,0 0-1 0 0,1 1 1 0 0,-1-1-1 0 0,0 0 1 0 0,0 0-1 0 0,1 1 1 0 0,-1-1-1 0 0,0 1 1 0 0,2-1-1 0 0,0 0-42 0 0,0 0 1 0 0,1 0-1 0 0,-1 1 0 0 0,0-1 0 0 0,0 1 0 0 0,6 0 0 0 0,-8 0 61 0 0,1 0-1 0 0,0 1 1 0 0,-1-1-1 0 0,1 0 1 0 0,-1 0-1 0 0,1 1 1 0 0,-1-1-1 0 0,1 1 1 0 0,-1 0-1 0 0,1-1 1 0 0,-1 1-1 0 0,1 0 1 0 0,-1 0-1 0 0,0 0 1 0 0,1 0-1 0 0,-1 0 1 0 0,0 0-1 0 0,0 0 1 0 0,0 0-1 0 0,0 1 0 0 0,0-1 1 0 0,0 0-1 0 0,0 1 1 0 0,0-1-1 0 0,0 1 1 0 0,-1-1-1 0 0,1 1 1 0 0,0-1-1 0 0,-1 1 1 0 0,0-1-1 0 0,1 3 1 0 0,0 1 78 0 0,1 2 42 0 0,0 1 1 0 0,-1 0-1 0 0,0 0 1 0 0,-1-1-1 0 0,1 1 1 0 0,-2 12-1 0 0,-9 48 452 0 0,8-56-465 0 0,-35 166 834 0 0,5-21-613 0 0,27-126-264 0 0,2 0-1 0 0,2 42 0 0 0,0-70-86 0 0,1 0 1 0 0,0 1-1 0 0,-1-1 1 0 0,0 1-1 0 0,0-1 1 0 0,0 0-1 0 0,0 0 0 0 0,0 1 1 0 0,0-1-1 0 0,-1 0 1 0 0,0 0-1 0 0,0 0 1 0 0,0-1-1 0 0,-3 5 1 0 0,-2 0-866 0 0,1-1 1 0 0,-1 0-1 0 0,0 0 0 0 0,-11 6 1 0 0,4-3-5940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16095 0 0,'-10'9'205'0'0,"1"1"-1"0"0,1 0 1 0 0,-1 0-1 0 0,2 1 1 0 0,-1 1-1 0 0,2-1 1 0 0,-1 1 0 0 0,2 0-1 0 0,-1 0 1 0 0,-3 14-1 0 0,-4 19 265 0 0,-10 69 0 0 0,21-102-337 0 0,-18 115-331 0 0,-10 55-867 0 0,22-148 464 0 0,-1 0 0 0 0,-2-1 1 0 0,-18 40-1 0 0,17-50 444 0 0,8-15 367 0 0,0 0-1 0 0,0 0 0 0 0,1 0 1 0 0,-3 9-1 0 0,6-14-139 0 0,0-1 1 0 0,0 0-1 0 0,-1 1 0 0 0,2-1 0 0 0,-1 0 0 0 0,0 1 1 0 0,0-1-1 0 0,1 0 0 0 0,-1 1 0 0 0,1-1 0 0 0,0 0 0 0 0,0 0 1 0 0,0 0-1 0 0,0 0 0 0 0,0 1 0 0 0,2 1 0 0 0,0 0-9 0 0,0 1-1 0 0,1-1 0 0 0,-1 0 1 0 0,1 0-1 0 0,7 5 0 0 0,2 0-70 0 0,0 0 0 0 0,1-1-1 0 0,0-1 1 0 0,1 0 0 0 0,0 0 0 0 0,30 7-1 0 0,-22-8-690 0 0,1-2 0 0 0,-1 0 0 0 0,1-2 0 0 0,24 0 0 0 0,-23-2-549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14855 0 0,'1'2'680'0'0,"0"4"-601"0"0,1-1-1 0 0,0 0 1 0 0,0 0 0 0 0,0 0-1 0 0,0 0 1 0 0,1-1-1 0 0,0 1 1 0 0,0-1-1 0 0,0 0 1 0 0,5 5 0 0 0,-1-1 64 0 0,1-2 1 0 0,-1 1-1 0 0,2-1 1 0 0,16 10-1 0 0,-2-4 172 0 0,2-1 1 0 0,0-1-1 0 0,32 9 0 0 0,-27-12-261 0 0,-1-1 1 0 0,0-1-1 0 0,1-2 0 0 0,0-1 1 0 0,0-1-1 0 0,0-1 0 0 0,0-2 1 0 0,0-1-1 0 0,-1-1 0 0 0,1-2 1 0 0,36-12-1 0 0,-5 2-626 0 0,-26 6-484 0 0,36-14 0 0 0,-31 7 0 0 0,35-13-4300 0 0,-50 21 1061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1 919 0 0,'-9'11'-1441'0'0,"-15"18"2708"0"0,14-17 3591 0 0,-11 21-1 0 0,17-26-3082 0 0,0 1-1 0 0,0 0 0 0 0,1 0 1 0 0,-3 11-1 0 0,5-11-1852 0 0,-1 0 1 0 0,0 15-1 0 0,8 129-204 0 0,0-29-6985 0 0,-8-92 2268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3223 0 0,'-4'17'288'0'0,"3"-1"-288"0"0,-3-3 5288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0,'0'0'2160'0'0,"3"2"-842"0"0,42 31 1942 0 0,-27-21-2925 0 0,1-1 0 0 0,0 0 0 0 0,0-2-1 0 0,27 10 1 0 0,63 8 64 0 0,-82-22-610 0 0,-1 1 1 0 0,1 2 0 0 0,-1 0-1 0 0,35 17 1 0 0,-47-15-346 0 0,-1-1-2789 0 0,-4-4 1455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16927 0 0,'0'0'778'0'0,"-2"2"-20"0"0,-7 9-593 0 0,4-4-10 0 0,-1 0 0 0 0,2 0 0 0 0,-1 0 0 0 0,1 0 0 0 0,0 1 0 0 0,0-1 0 0 0,1 1 0 0 0,-4 13 0 0 0,4-4-71 0 0,0 0 0 0 0,2 1 1 0 0,0-1-1 0 0,1 1 0 0 0,2 22 0 0 0,20 89-449 0 0,-13-85 335 0 0,5 34-48 0 0,2 13 367 0 0,42 136 0 0 0,-37-169-113 0 0,2-1 1 0 0,3-1 0 0 0,37 60-1 0 0,106 189-1448 0 0,-140-233-1158 0 0,-13-23-3069 0 0,-16-47 5219 0 0,7 22-4859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0 617 10135 0 0,'0'0'778'0'0,"2"-3"-506"0"0,13-12 1478 0 0,0 0 1 0 0,1 1-1 0 0,31-22 1 0 0,62-30 1422 0 0,-11 7-2816 0 0,1-10 5 0 0,62-39 22 0 0,-156 105-370 0 0,140-83 35 0 0,-99 61-173 0 0,61-23 0 0 0,46-4-678 0 0,-134 47 520 0 0,1 1-1 0 0,-1 0 1 0 0,1 2 0 0 0,0 0-1 0 0,0 1 1 0 0,21 2-1 0 0,-32 0 131 0 0,-1 0 0 0 0,0 1 0 0 0,1 0 0 0 0,-1 0-1 0 0,0 1 1 0 0,0 0 0 0 0,0 1 0 0 0,0-1 0 0 0,-1 1 0 0 0,0 1 0 0 0,12 9-1 0 0,-10-6 10 0 0,0 0 0 0 0,-1 1 0 0 0,0 0-1 0 0,-1 0 1 0 0,0 1 0 0 0,0 0 0 0 0,8 17 0 0 0,-4-2 183 0 0,-1 1 1 0 0,-1 1-1 0 0,-1 0 1 0 0,-2 0-1 0 0,0 0 1 0 0,2 41-1 0 0,-6-6 1160 0 0,-2 0 1 0 0,-10 69-1 0 0,3-43 154 0 0,5-59-717 0 0,3 58-1 0 0,0-76-632 0 0,1-1 0 0 0,0 0 0 0 0,0 0 0 0 0,1 0 0 0 0,0 0-1 0 0,1 0 1 0 0,0 0 0 0 0,0-1 0 0 0,7 10 0 0 0,0-6-1135 0 0,3-4-4201 0 0,1-4-1812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15 298 12895 0 0,'-4'-13'1152'0'0,"1"-2"-928"0"0,-1-8-224 0 0,2-2 0 0 0,1 0 1424 0 0,1 0 240 0 0,3 2 40 0 0,4 0 16 0 0,2 0-1384 0 0,4 4-272 0 0,4-1-64 0 0,5 4 0 0 0,-1 0-936 0 0,5 0-184 0 0,3 0-40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1471 1 8287 0 0,'-14'21'294'0'0,"0"1"-1"0"0,-1-2 1 0 0,-1 0-1 0 0,-21 21 0 0 0,12-14 1957 0 0,-23 32-1 0 0,-63 115 3939 0 0,-21 30-6671 0 0,117-184 441 0 0,-23 32-416 0 0,-49 51 0 0 0,72-88 196 0 0,-1 0-1 0 0,0-1 1 0 0,-1-1-1 0 0,0 0 1 0 0,-1-1-1 0 0,-1-1 1 0 0,-24 11 0 0 0,-2-5-554 0 0,0-1 0 0 0,-62 12 1 0 0,-97 3-968 0 0,153-28 2718 0 0,-58-4 0 0 0,31-1 979 0 0,70 2-1816 0 0,0 1 0 0 0,0-1 0 0 0,0 2-1 0 0,0-1 1 0 0,-13 5 0 0 0,19-6-103 0 0,0 0-1 0 0,1 1 1 0 0,-1-1 0 0 0,0 1-1 0 0,1-1 1 0 0,-1 1 0 0 0,1 0-1 0 0,-1 0 1 0 0,1-1 0 0 0,0 1 0 0 0,-1 0-1 0 0,-1 2 1 0 0,0 0-5 0 0,0-1 7 0 0,1 0-1 0 0,-1 1 0 0 0,1-1 1 0 0,0 1-1 0 0,0-1 1 0 0,0 1-1 0 0,0 0 1 0 0,0 0-1 0 0,0 0 0 0 0,1 0 1 0 0,0 0-1 0 0,-1 0 1 0 0,1 0-1 0 0,0 0 1 0 0,1 0-1 0 0,-1 1 0 0 0,0 5 1 0 0,0 6 2 0 0,0 1 0 0 0,2 22 0 0 0,0-28-10 0 0,7 94-382 0 0,5-1 0 0 0,5 0 0 0 0,4-1 0 0 0,4-1 0 0 0,49 119 0 0 0,-56-169 834 0 0,3-1-1 0 0,1-2 0 0 0,3 0 0 0 0,47 66 1 0 0,-63-100-157 0 0,16 21 855 0 0,37 37 0 0 0,-6-17-183 0 0,-54-53-860 0 0,-3-1-84 0 0,1 0 0 0 0,0-1 0 0 0,-1 1 1 0 0,1-1-1 0 0,0 1 0 0 0,0-1 0 0 0,-1 1 1 0 0,1-1-1 0 0,0 0 0 0 0,0 1 0 0 0,0-1 1 0 0,0 0-1 0 0,-1 0 0 0 0,3 1 0 0 0,-1-1 36 0 0,0 1-33 0 0,1 0 1 0 0,-1-1-1 0 0,0 1 0 0 0,0-1 1 0 0,0 0-1 0 0,0 1 0 0 0,0-1 0 0 0,0 0 1 0 0,0 0-1 0 0,1 0 0 0 0,-1-1 1 0 0,0 1-1 0 0,0 0 0 0 0,0-1 1 0 0,0 1-1 0 0,3-2 0 0 0,4-2 105 0 0,9-1 82 0 0,-1-2 0 0 0,1 0 0 0 0,-1 0 0 0 0,-1-2 0 0 0,1 0 0 0 0,21-17 0 0 0,85-79 361 0 0,-81 67-450 0 0,110-93-90 0 0,-137 118-308 0 0,0 0 1 0 0,13-17-1 0 0,-21 21-1087 0 0,0 0 0 0 0,9-17 0 0 0,-8 9-5358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1 725 19727 0 0,'0'0'1787'0'0,"1"-2"-1418"0"0,12-22-21 0 0,1 1-1 0 0,1 0 0 0 0,1 1 1 0 0,1 0-1 0 0,1 1 1 0 0,32-28-1 0 0,13-13-208 0 0,-36 35-735 0 0,49-40 0 0 0,-39 36-976 0 0,9-6-1684 0 0,-32 26 1736 0 0,0 0 0 0 0,-1-1 1 0 0,19-24-1 0 0,-19 21 925 0 0,-1 2 1 0 0,2-1-1 0 0,18-13 1 0 0,70-41 500 0 0,-71 47 712 0 0,52-44 0 0 0,-60 43-618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402 358 5871 0 0,'0'0'12392'0'0,"2"-2"-11888"0"0,3-4-324 0 0,-1-1 0 0 0,1 1 0 0 0,-2-1 0 0 0,1-1 0 0 0,-1 1 0 0 0,0 0 0 0 0,0-1 0 0 0,3-14 0 0 0,-1-6-96 0 0,2-35 1 0 0,-2 6 9 0 0,-2 40-158 0 0,-1 0 0 0 0,0-1 1 0 0,-2 1-1 0 0,-2-31 0 0 0,2 48 49 0 0,0-1 0 0 0,0 0 0 0 0,0 1 0 0 0,-1-1 0 0 0,1 1 0 0 0,0-1 0 0 0,0 0 0 0 0,-1 1-1 0 0,1-1 1 0 0,0 1 0 0 0,-1-1 0 0 0,1 1 0 0 0,0-1 0 0 0,-1 1 0 0 0,1-1 0 0 0,-1 1 0 0 0,1 0 0 0 0,-1-1 0 0 0,1 1 0 0 0,-1 0-1 0 0,1-1 1 0 0,-1 1 0 0 0,1 0 0 0 0,-1-1 0 0 0,1 1 0 0 0,-1 0 0 0 0,0 0 0 0 0,1 0 0 0 0,-1 0 0 0 0,1 0 0 0 0,-1-1 0 0 0,0 1-1 0 0,1 0 1 0 0,-1 0 0 0 0,1 1 0 0 0,-1-1 0 0 0,0 0 0 0 0,1 0 0 0 0,-1 0 0 0 0,0 0 0 0 0,0 1 0 0 0,-2 0-37 0 0,-1 0 1 0 0,1 0 0 0 0,-1 1-1 0 0,1-1 1 0 0,-6 5 0 0 0,-26 19-171 0 0,1 1 0 0 0,2 2 1 0 0,-44 49-1 0 0,-71 109 220 0 0,129-160 124 0 0,-22 42 0 0 0,34-55-44 0 0,0 0-1 0 0,1 0 1 0 0,1 1 0 0 0,0 0 0 0 0,-4 23-1 0 0,8-18-49 0 0,4-3 48 0 0,-2-11-68 0 0,0-1 0 0 0,0 0 0 0 0,1 0 0 0 0,-1 0 0 0 0,1 0 0 0 0,0 0 0 0 0,0-1 0 0 0,1 1 0 0 0,-1-1 0 0 0,5 3 0 0 0,7 3 56 0 0,-10-8-56 0 0,1 1 0 0 0,-1-1 0 0 0,1 0 0 0 0,-1 0 0 0 0,1 0 0 0 0,0-1 0 0 0,0 0 0 0 0,-1 0 0 0 0,1-1 0 0 0,0 1 0 0 0,-1-1 0 0 0,1 0 0 0 0,0-1 0 0 0,-1 1 0 0 0,0-1 0 0 0,1 0 0 0 0,-1-1 0 0 0,5-2 0 0 0,11-7-149 0 0,-2-1 0 0 0,1-1 0 0 0,17-16 0 0 0,-23 18-27 0 0,-1 3 81 0 0,-2-2 1 0 0,1 1-1 0 0,-1-2 0 0 0,-1 1 0 0 0,0-1 0 0 0,13-21 0 0 0,-22 30 799 0 0,-3 5-626 0 0,-6 5-24 0 0,3 2-39 0 0,4-7-4 0 0,35-1-1722 0 0,-17-4-4576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18111 0 0,'-6'5'152'0'0,"0"0"0"0"0,0 1 0 0 0,0-1 0 0 0,0 1 0 0 0,1 1 0 0 0,0-1 0 0 0,1 1 0 0 0,-1-1 0 0 0,1 1 0 0 0,0 1 0 0 0,1-1 0 0 0,0 0 0 0 0,0 1 0 0 0,0 0 0 0 0,-1 10 0 0 0,-1 8 54 0 0,1 0 0 0 0,2 0 0 0 0,0 37 0 0 0,3-51-289 0 0,0 0 0 0 0,0 0 0 0 0,1-1 0 0 0,0 1 0 0 0,1-1 0 0 0,1 1-1 0 0,0-1 1 0 0,0 0 0 0 0,8 13 0 0 0,1-1-288 0 0,1-2 0 0 0,1 0-1 0 0,22 23 1 0 0,0 0 350 0 0,-17-19 11 0 0,0-2-1 0 0,2 0 1 0 0,0-1-1 0 0,43 31 1 0 0,-48-41-382 0 0,-11-7 85 0 0,0-1-1 0 0,1 1 1 0 0,-1-2-1 0 0,1 1 0 0 0,0-1 1 0 0,0 0-1 0 0,0 0 1 0 0,10 2-1 0 0,2-2-1679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15119 0 0,'0'0'1366'0'0,"0"2"-1126"0"0,-3 18-32 0 0,5-13-78 0 0,0-3-16 0 0,-1 0-15 0 0,1 0 0 0 0,0 0 0 0 0,0 0 0 0 0,0 0 0 0 0,1 0 0 0 0,-1 0 1 0 0,1-1-1 0 0,0 1 0 0 0,-1-1 0 0 0,2 0 0 0 0,-1 0 0 0 0,0 0 0 0 0,1 0 0 0 0,-1 0 1 0 0,8 3-1 0 0,5 2-43 0 0,1 0 1 0 0,28 8-1 0 0,-10-4 30 0 0,43 20-32 0 0,4 2-698 0 0,87 22-1 0 0,-167-55 527 0 0,1-1 1 0 0,0 1-1 0 0,-1-1 0 0 0,1 1 0 0 0,0-1 0 0 0,-1 0 1 0 0,1 0-1 0 0,0 0 0 0 0,-1-1 0 0 0,1 1 0 0 0,0 0 1 0 0,-1-1-1 0 0,1 0 0 0 0,0 0 0 0 0,-1 0 0 0 0,1 0 1 0 0,-1 0-1 0 0,0 0 0 0 0,1-1 0 0 0,-1 1 0 0 0,0-1 1 0 0,0 1-1 0 0,0-1 0 0 0,0 0 0 0 0,0 0 0 0 0,0 0 0 0 0,0 0 1 0 0,-1 0-1 0 0,1-1 0 0 0,1-3 0 0 0,6-10-774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16207 0 0,'-23'4'666'0'0,"0"1"-1"0"0,-34 12 0 0 0,48-13-587 0 0,0-1 1 0 0,1 2-1 0 0,0 0 0 0 0,0 0 1 0 0,0 0-1 0 0,0 1 0 0 0,1 0 0 0 0,0 0 1 0 0,-8 10-1 0 0,-1 4-71 0 0,1 0-1 0 0,1 2 1 0 0,1 0 0 0 0,0 0 0 0 0,2 1 0 0 0,1 1-1 0 0,-11 35 1 0 0,-32 179-38 0 0,26-103-115 0 0,22-111-3 0 0,-20 74-414 0 0,19-80-1193 0 0,-13 27 0 0 0,18-49 1737 0 0,0 0 0 0 0,1 1 0 0 0,-1-1 0 0 0,0 0 0 0 0,1 0-1 0 0,0 0 1 0 0,0 0 0 0 0,0 0 0 0 0,1-5 0 0 0,0 6 13 0 0,1-14-1272 0 0,1 0 0 0 0,6-18-1 0 0,2-5-3273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0,'0'0'639'0'0,"4"1"-143"0"0,97 15 5621 0 0,56-6-3429 0 0,-89-7-2143 0 0,114 18 1 0 0,-148-14-449 0 0,-1 1 1 0 0,0 2-1 0 0,0 1 0 0 0,0 2 1 0 0,-2 1-1 0 0,56 33 0 0 0,-52-24 1 0 0,111 80 69 0 0,-130-89-166 0 0,0 1 1 0 0,-1 1-1 0 0,0 0 0 0 0,-2 0 1 0 0,0 2-1 0 0,15 24 1 0 0,-19-23 3 0 0,0 1 0 0 0,-1 0 1 0 0,-1 0-1 0 0,-1 1 0 0 0,0 0 0 0 0,-2 0 1 0 0,-1 0-1 0 0,0 1 0 0 0,-1-1 1 0 0,-2 27-1 0 0,-4 14-7 0 0,-3 0 1 0 0,-17 76-1 0 0,20-114-65 0 0,-7 26 244 0 0,10-46-300 0 0,0 0-1 0 0,-1 0 1 0 0,1-1-1 0 0,-1 1 1 0 0,0 0 0 0 0,0 0-1 0 0,0-1 1 0 0,-1 0 0 0 0,-2 4-1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0 14279 0 0,'0'0'1103'0'0,"-1"1"-720"0"0,-7 3 134 0 0,1 1 1 0 0,0 0-1 0 0,1 0 1 0 0,-1 0 0 0 0,1 1-1 0 0,0 0 1 0 0,-8 9-1 0 0,-34 54 2435 0 0,26-36-3371 0 0,-118 161-870 0 0,106-146 247 0 0,-3-2 0 0 0,-71 69-1 0 0,-103 64-3424 0 0,183-156 4135 0 0,-2-1 0 0 0,0-2-1 0 0,-2-2 1 0 0,-37 18-1 0 0,58-32 415 0 0,-1 0-1 0 0,1 0 0 0 0,-1-2 1 0 0,0 1-1 0 0,0-1 1 0 0,-23 0-1 0 0,26-2 224 0 0,0-1 1 0 0,0 0-1 0 0,0 0 0 0 0,0-1 1 0 0,1 0-1 0 0,-1-1 0 0 0,1 0 1 0 0,-1 0-1 0 0,1-1 1 0 0,-11-7-1 0 0,-24-14 1231 0 0,-54-22 0 0 0,85 42-1519 0 0,0 2-17 0 0,0 4 0 0 0,2 6 0 0 0,9-6-3 0 0,1 1 1 0 0,-1-1-1 0 0,1 0 0 0 0,-1 0 0 0 0,1 1 0 0 0,-1-1 0 0 0,1 0 1 0 0,-1 0-1 0 0,1 1 0 0 0,0-1 0 0 0,0 0 0 0 0,0 1 1 0 0,0-1-1 0 0,0 0 0 0 0,0 1 0 0 0,0-1 0 0 0,0 1 0 0 0,0-1 1 0 0,1 0-1 0 0,0 2 0 0 0,11 29-76 0 0,-9-26 73 0 0,106 195 230 0 0,-62-122-129 0 0,-22-35 21 0 0,132 218 479 0 0,-40-47-540 0 0,-46-78-36 0 0,-60-118-43 0 0,1-2 0 0 0,0 0 0 0 0,2 0 0 0 0,0-1 0 0 0,24 21 0 0 0,-26-27 231 0 0,1-1 0 0 0,0-1 1 0 0,1 0-1 0 0,0-1 0 0 0,0-1 0 0 0,23 8 0 0 0,-34-13-161 0 0,1 0 15 0 0,0-1-1 0 0,0 0 1 0 0,0 0-1 0 0,0 0 1 0 0,0 0-1 0 0,0-1 1 0 0,-1 0-1 0 0,1 0 1 0 0,5-1-1 0 0,-1 0-21 0 0,2 0-61 0 0,1-1 0 0 0,-1 0-1 0 0,0-1 1 0 0,0 0 0 0 0,0 0 0 0 0,-1-1 0 0 0,0-1-1 0 0,0 1 1 0 0,0-1 0 0 0,0-1 0 0 0,7-7 0 0 0,3-5-280 0 0,-1-1 1 0 0,-1-1-1 0 0,16-25 1 0 0,38-74-1453 0 0,-56 94 1240 0 0,-10 18 277 0 0,-4 6 34 0 0,1 0-1 0 0,0 0 1 0 0,-1-1 0 0 0,0 1-1 0 0,0 0 1 0 0,0-1 0 0 0,2-4-1 0 0,5 18 109 0 0,-6-9 62 0 0,-2-2-3 0 0,17 27-1729 0 0,-11-15-3418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21391 0 0,'0'0'2512'0'0,"15"-15"-2320"0"0,1-3-8 0 0,1-3 0 0 0,4-2-440 0 0,3-4-80 0 0,0-3-16 0 0,3 0-8 0 0,3-2-1208 0 0,-2-4-232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3223 0 0,'-2'1'4032'0'0,"-17"5"4643"0"0,2 4-3749 0 0,13-6-4567 0 0,0 0 0 0 0,0 0 1 0 0,1 0-1 0 0,-1 1 0 0 0,-4 6 0 0 0,1 3-774 0 0,0 0-1 0 0,1 0 1 0 0,-8 23 0 0 0,5-8 172 0 0,1 1 0 0 0,1-1 0 0 0,-4 41 0 0 0,10-56 233 0 0,1 0-1 0 0,0 0 1 0 0,1-1-1 0 0,0 1 1 0 0,1 0 0 0 0,1-1-1 0 0,0 1 1 0 0,0-1-1 0 0,11 23 1 0 0,-8-23 120 0 0,0-1-1 0 0,1 1 1 0 0,0-2 0 0 0,1 1 0 0 0,1-1-1 0 0,0 0 1 0 0,14 13 0 0 0,-18-19-106 0 0,0-1 1 0 0,0 0 0 0 0,1 0-1 0 0,-1 0 1 0 0,1-1-1 0 0,0 0 1 0 0,0 0-1 0 0,0-1 1 0 0,1 0-1 0 0,-1 0 1 0 0,1 0 0 0 0,-1 0-1 0 0,1-1 1 0 0,-1-1-1 0 0,1 1 1 0 0,0-1-1 0 0,10 0 1 0 0,40-10-2366 0 0,-24 2 959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0,'0'0'390'0'0,"0"3"-252"0"0,5 54 6965 0 0,1 13-1006 0 0,4 0-5478 0 0,-8-57-552 0 0,1 1 0 0 0,1-1 0 0 0,0 1 0 0 0,1-1-1 0 0,10 21 1 0 0,-13-31-197 0 0,0 0 0 0 0,-1 0-1 0 0,1-1 1 0 0,0 1 0 0 0,1-1-1 0 0,-1 1 1 0 0,0-1 0 0 0,1 1-1 0 0,-1-1 1 0 0,1 0 0 0 0,0 0-1 0 0,-1-1 1 0 0,1 1 0 0 0,0 0-1 0 0,0-1 1 0 0,0 0-1 0 0,0 0 1 0 0,1 0 0 0 0,-1 0-1 0 0,0 0 1 0 0,0 0 0 0 0,1-1-1 0 0,-1 0 1 0 0,0 0 0 0 0,1 0-1 0 0,-1 0 1 0 0,0 0 0 0 0,7-2-1 0 0,6-2-2159 0 0,-1-2-2932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19727 0 0,'0'0'903'0'0,"-1"3"-19"0"0,-1 10-777 0 0,0 0 0 0 0,0 0 0 0 0,1 0 0 0 0,1 0 0 0 0,2 25 0 0 0,17 69 709 0 0,-5-34-646 0 0,6 225-41 0 0,-35 69-1245 0 0,3 50-240 0 0,13-399 1475 0 0,0-1 0 0 0,2 1 0 0 0,7 28 0 0 0,-8-37-54 0 0,1-1 1 0 0,1 0-1 0 0,0 0 0 0 0,0-1 0 0 0,0 1 0 0 0,1-1 1 0 0,0 0-1 0 0,0 0 0 0 0,9 8 0 0 0,-7-8 27 0 0,1-1 0 0 0,-1 0 0 0 0,1-1-1 0 0,0 0 1 0 0,0 0 0 0 0,1 0 0 0 0,13 4 0 0 0,-9-4-513 0 0,1-1 1 0 0,0-1 0 0 0,0 0 0 0 0,18 2 0 0 0,-14-4-750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2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0,'0'0'819'0'0,"4"1"-534"0"0,14 1 1758 0 0,1-1 1 0 0,35-2-1 0 0,16 0 1706 0 0,96 16-2839 0 0,227 50 0 0 0,-350-56-887 0 0,-1 3 0 0 0,60 24 0 0 0,-85-28-46 0 0,1 0 0 0 0,-1 1 0 0 0,-1 1-1 0 0,0 1 1 0 0,0 0 0 0 0,-1 1 0 0 0,-1 1 0 0 0,15 15 0 0 0,-22-19-52 0 0,0 0 1 0 0,0 0-1 0 0,-1 1 0 0 0,-1 0 1 0 0,1 0-1 0 0,-2 0 0 0 0,1 1 0 0 0,4 17 1 0 0,-5-11-79 0 0,-1-1 1 0 0,-1 0-1 0 0,-1 1 1 0 0,0 0-1 0 0,-1 19 1 0 0,-6 13-483 0 0,-2 0 0 0 0,-27 92 1 0 0,34-140 621 0 0,-88 309-5317 0 0,70-232-100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8 477 9671 0 0,'-7'-2'11535'0'0,"8"0"-11374"0"0,1 1-1 0 0,-1-1 1 0 0,1 0 0 0 0,-1 1-1 0 0,0-1 1 0 0,1 0 0 0 0,0-4 0 0 0,2 0 57 0 0,40-53-87 0 0,2 3 0 0 0,3 1 1 0 0,3 2-1 0 0,1 3 0 0 0,62-44 1 0 0,-93 77-232 0 0,31-17 0 0 0,-41 28 11 0 0,-1 0 1 0 0,0 1 0 0 0,1 0-1 0 0,0 1 1 0 0,13-3-1 0 0,-22 8 10 0 0,-2-1 75 0 0,-1 0-1 0 0,1 1 1 0 0,0-1-1 0 0,-1 0 0 0 0,1 1 1 0 0,-1-1-1 0 0,1 0 0 0 0,-1 1 1 0 0,1-1-1 0 0,-1 0 0 0 0,1 1 1 0 0,-1-1-1 0 0,1 1 0 0 0,-1-1 1 0 0,0 1-1 0 0,1-1 0 0 0,-1 1 1 0 0,0-1-1 0 0,1 1 0 0 0,-1 0 1 0 0,0-1-1 0 0,0 1 1 0 0,0-1-1 0 0,1 1 0 0 0,-1 0 1 0 0,0-1-1 0 0,0 1 0 0 0,0 0 1 0 0,0 0-1 0 0,0 1-12 0 0,1 4 16 0 0,-1 0-1 0 0,0 0 0 0 0,0 0 0 0 0,0-1 0 0 0,-1 1 0 0 0,1 0 0 0 0,-1 0 0 0 0,-2 5 0 0 0,-18 48 100 0 0,9-28 71 0 0,0 4-26 0 0,-30 93 134 0 0,35-101-218 0 0,1 0-1 0 0,-5 50 1 0 0,11-68-436 0 0,0-1 0 0 0,1 0 1 0 0,1 12-1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2 647 3679 0 0,'0'-1'4385'0'0,"-1"-7"-2023"0"0,3-9 3867 0 0,5-2-3709 0 0,13-16-2247 0 0,-12 23 377 0 0,19-30-361 0 0,1 2-1 0 0,48-52 1 0 0,78-61-174 0 0,-84 87-1672 0 0,106-75 0 0 0,-173 139 1369 0 0,0-1 1 0 0,0 1-1 0 0,1 0 1 0 0,0 0 0 0 0,-1 0-1 0 0,1 1 1 0 0,0-1 0 0 0,0 1-1 0 0,-1 0 1 0 0,1 0-1 0 0,0 0 1 0 0,5 0 0 0 0,-9 2 89 0 0,1-1 0 0 0,0 0 0 0 0,-1 1 1 0 0,1-1-1 0 0,-1 0 0 0 0,1 1 0 0 0,0-1 1 0 0,-1 0-1 0 0,1 1 0 0 0,-1-1 0 0 0,1 1 1 0 0,-1-1-1 0 0,1 1 0 0 0,-1 0 1 0 0,1-1-1 0 0,-1 1 0 0 0,0-1 0 0 0,1 1 1 0 0,-1 0-1 0 0,0-1 0 0 0,1 2 0 0 0,5 16-552 0 0,-6-17 577 0 0,7 27-191 0 0,-6-21 197 0 0,0 0 1 0 0,1 0-1 0 0,0 0 0 0 0,0-1 1 0 0,1 1-1 0 0,-1-1 1 0 0,1 0-1 0 0,6 10 0 0 0,-8-15 72 0 0,1 1-1 0 0,-1-1 1 0 0,0 1-1 0 0,0-1 1 0 0,0 1-1 0 0,1-1 1 0 0,-1 0 0 0 0,1 0-1 0 0,-1 1 1 0 0,1-1-1 0 0,0 0 1 0 0,-1-1-1 0 0,3 2 1 0 0,3 1 70 0 0,2 3 419 0 0,0-1 0 0 0,0-1-1 0 0,1 0 1 0 0,0 0 0 0 0,0-1 0 0 0,0 0 0 0 0,0-1-1 0 0,1 0 1 0 0,-1 0 0 0 0,0-1 0 0 0,17-1 0 0 0,-12 0-156 0 0,0-1 1 0 0,0-1 0 0 0,0-1 0 0 0,0 0 0 0 0,-1 0 0 0 0,1-2 0 0 0,20-8 0 0 0,-32 11-300 0 0,1 1-1 0 0,-1-1 1 0 0,0 0-1 0 0,1 0 1 0 0,-1 0-1 0 0,0 0 1 0 0,0-1-1 0 0,4-4 1 0 0,-6 6-39 0 0,0 1 0 0 0,-1-1 0 0 0,1 1 0 0 0,-1-1 0 0 0,1 0 0 0 0,-1 1 0 0 0,1-1 0 0 0,-1 0 0 0 0,0 1 0 0 0,1-1 0 0 0,-1 0 0 0 0,0 1-1 0 0,1-1 1 0 0,-1 0 0 0 0,0 1 0 0 0,0-1 0 0 0,0 0 0 0 0,0 0 0 0 0,0 0 0 0 0,0 1 0 0 0,0-1 0 0 0,0 0 0 0 0,0 0 0 0 0,0 1 0 0 0,0-1 0 0 0,0 0 0 0 0,0 0 0 0 0,-1 1 0 0 0,1-1 0 0 0,0 0 0 0 0,-1 0 0 0 0,0-1-12 0 0,0 1-43 0 0,1 0 0 0 0,-1 0 0 0 0,1-1 0 0 0,-1 1 0 0 0,0 0 0 0 0,0 0 0 0 0,0 0 1 0 0,0 0-1 0 0,0 0 0 0 0,0 1 0 0 0,0-1 0 0 0,0 0 0 0 0,0 0 0 0 0,0 1 0 0 0,0-1 1 0 0,0 0-1 0 0,-1 1 0 0 0,1-1 0 0 0,0 1 0 0 0,0 0 0 0 0,-1-1 0 0 0,1 1 1 0 0,0 0-1 0 0,-1 0 0 0 0,1 0 0 0 0,0 0 0 0 0,-1 0 0 0 0,1 0 0 0 0,0 0 0 0 0,-2 1 1 0 0,-3-1-152 0 0,1 1 0 0 0,0 0 0 0 0,0 1 1 0 0,0-1-1 0 0,0 1 0 0 0,-7 3 0 0 0,-8 7 17 0 0,1 0 0 0 0,0 1 0 0 0,1 1 0 0 0,1 1 0 0 0,0 1 0 0 0,1 0 0 0 0,-16 20 0 0 0,-2 9 971 0 0,-48 83-1 0 0,68-103-276 0 0,-13 31-1 0 0,23-44-396 0 0,-1 0-1 0 0,2-1 0 0 0,0 1 1 0 0,0 1-1 0 0,-1 15 0 0 0,4-25-92 0 0,0 0 0 0 0,0 1 0 0 0,0-1 0 0 0,0 0 0 0 0,0 0 0 0 0,1 1 0 0 0,0-1 0 0 0,-1 0 0 0 0,1 0 0 0 0,1 0 0 0 0,-1 0 0 0 0,3 6 0 0 0,-3-8-15 0 0,1 1 0 0 0,-1 0 0 0 0,1-1 0 0 0,-1 1 0 0 0,1-1-1 0 0,0 1 1 0 0,0-1 0 0 0,-1 0 0 0 0,1 0 0 0 0,0 0 0 0 0,0 0 0 0 0,0 0-1 0 0,0 0 1 0 0,0 0 0 0 0,1-1 0 0 0,-1 1 0 0 0,0-1 0 0 0,0 1 0 0 0,0-1-1 0 0,3 0 1 0 0,11-1-214 0 0,0 0 0 0 0,-1 0-1 0 0,1-2 1 0 0,-1 0 0 0 0,30-11 0 0 0,-26 9-34 0 0,46-15-635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7:4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 4143 0 0,'0'0'1280'0'0,"-11"-6"736"0"0,4-6-984 0 0,0 0-1704 0 0,2 1-352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2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759 246 3223 0 0,'1'-3'8887'0'0,"6"-11"-8202"0"0,2 0 0 0 0,-1 1-1 0 0,2 0 1 0 0,20-22 0 0 0,-14 15-53 0 0,0 0 0 0 0,-1-1 0 0 0,0 0 0 0 0,11-25 0 0 0,-18 30 685 0 0,-6 14-897 0 0,-2 2-390 0 0,0 0 1 0 0,0 0-1 0 0,1 0 0 0 0,-1 0 1 0 0,0-1-1 0 0,0 1 0 0 0,0 0 0 0 0,1 0 1 0 0,-1 0-1 0 0,0 0 0 0 0,0-1 0 0 0,0 1 1 0 0,1 0-1 0 0,-1 0 0 0 0,0-1 0 0 0,0 1 1 0 0,0 0-1 0 0,0 0 0 0 0,0-1 1 0 0,0 1-1 0 0,1 0 0 0 0,-1 0 0 0 0,0-1 1 0 0,0 1-1 0 0,0 0 0 0 0,0-1 0 0 0,0 1 1 0 0,0 0-1 0 0,0 0 0 0 0,0-1 1 0 0,-1 1-1 0 0,-8 0 188 0 0,-21 11-452 0 0,24-9 337 0 0,-77 33-87 0 0,18-7 32 0 0,-83 39 84 0 0,-3 1-48 0 0,134-61-89 0 0,1 0-1 0 0,-1-1 1 0 0,-34 7 0 0 0,-55 3-771 0 0,58-10-20 0 0,-29 6-2241 0 0,76-12 3815 0 0,4-2-266 0 0,10-4-32 0 0,20-7 123 0 0,-5 3 113 0 0,-13 4-431 0 0,1 1-1 0 0,18-4 0 0 0,-18 7-177 0 0,7-1-86 0 0,-19 4-34 0 0,-1 1-7 0 0,-1-2-19 0 0,-1 0-1 0 0,1 1 1 0 0,-1 0 0 0 0,1-1 0 0 0,-1 1 0 0 0,0 0-1 0 0,1 0 1 0 0,-1 0 0 0 0,0 0 0 0 0,1 0 0 0 0,-1 0 0 0 0,0 0-1 0 0,0 0 1 0 0,0 0 0 0 0,0 1 0 0 0,0-1 0 0 0,0 0-1 0 0,0 2 1 0 0,1 2-90 0 0,1 0 1 0 0,-2 0-1 0 0,3 10 0 0 0,0 2-249 0 0,-1 0 1 0 0,-1 1-1 0 0,0 32 1 0 0,-9 53-784 0 0,5-80 917 0 0,-10 92-740 0 0,-4-1 0 0 0,-47 165 0 0 0,33-184 1658 0 0,-61 132 0 0 0,57-148-602 0 0,-28 55-2501 0 0,46-104 1542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10591 0 0,'186'-87'2221'0'0,"-6"-10"3325"0"0,-132 72-5126 0 0,1 1 0 0 0,1 3 1 0 0,2 2-1 0 0,91-22 0 0 0,1 17-461 0 0,-126 23-197 0 0,-1 0 0 0 0,0 1 0 0 0,0 1 0 0 0,0 0-1 0 0,0 2 1 0 0,23 5 0 0 0,-38-7 179 0 0,-1-1 1 0 0,1 1-1 0 0,0 0 0 0 0,-1-1 0 0 0,1 1 0 0 0,-1 0 1 0 0,1 0-1 0 0,-1 0 0 0 0,0 0 0 0 0,1 1 0 0 0,-1-1 1 0 0,0 0-1 0 0,0 1 0 0 0,0-1 0 0 0,0 0 0 0 0,0 1 1 0 0,0-1-1 0 0,0 1 0 0 0,1 3 0 0 0,-1-3-97 0 0,-2-2 166 0 0,1 0 0 0 0,0 0 0 0 0,0 0 1 0 0,0 0-1 0 0,0 0 0 0 0,-1 0 0 0 0,1 0 0 0 0,0 0 0 0 0,0 0 0 0 0,0 1 0 0 0,0-1 0 0 0,-1 0 0 0 0,1 0 0 0 0,0 0 1 0 0,0 0-1 0 0,0 0 0 0 0,0 0 0 0 0,0 0 0 0 0,0 1 0 0 0,-1-1 0 0 0,1 0 0 0 0,0 0 0 0 0,0 0 0 0 0,0 0 0 0 0,0 0 0 0 0,0 1 1 0 0,0-1-1 0 0,0 0 0 0 0,0 0 0 0 0,0 0 0 0 0,0 0 0 0 0,0 1 0 0 0,0-1 14 0 0,-1 1-1 0 0,1-1 1 0 0,0 1 0 0 0,0-1-1 0 0,0 0 1 0 0,-1 1 0 0 0,1-1-1 0 0,0 1 1 0 0,0-1 0 0 0,-1 0-1 0 0,1 1 1 0 0,0-1 0 0 0,-1 0 0 0 0,1 1-1 0 0,0-1 1 0 0,-1 0 0 0 0,1 0-1 0 0,0 1 1 0 0,-1-1 0 0 0,1 0-1 0 0,-1 0 1 0 0,0 1 0 0 0,-2-1 36 0 0,0 1 1 0 0,0 0 0 0 0,0-1-1 0 0,0 0 1 0 0,0 1-1 0 0,0-1 1 0 0,-1 0 0 0 0,1-1-1 0 0,0 1 1 0 0,-5-2 0 0 0,-33-12-338 0 0,37 13 155 0 0,-10-5-180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2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0,'2'2'528'0'0,"10"9"-275"0"0,-10-7-339 0 0,1 5 2355 0 0,24 31 6768 0 0,-20-31-8828 0 0,0-2-1 0 0,0 1 1 0 0,1-1-1 0 0,-1 0 1 0 0,1 0-1 0 0,1-1 1 0 0,-1 0 0 0 0,1-1-1 0 0,15 7 1 0 0,-18-10-170 0 0,-1 0-1 0 0,1-1 1 0 0,0 0 0 0 0,0 0 0 0 0,0 0-1 0 0,0-1 1 0 0,0 0 0 0 0,0 0 0 0 0,-1 0 0 0 0,9-2-1 0 0,8-3 10 0 0,30-9 0 0 0,-31 8 167 0 0,-4 1-189 0 0,7-2 358 0 0,30-5 0 0 0,-45 11-796 0 0,0 0 0 0 0,1 0 0 0 0,-1 1 0 0 0,0 1 1 0 0,0-1-1 0 0,17 5 0 0 0,27 5-6308 0 0,-49-10 4721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17647 0 0,'-3'11'272'0'0,"-1"0"1"0"0,0 0-1 0 0,-1 0 0 0 0,0-1 0 0 0,0 0 0 0 0,-8 11 1 0 0,-45 52 779 0 0,52-67-735 0 0,1 0-97 0 0,-21 23 567 0 0,-36 54 0 0 0,55-72-871 0 0,1 1-1 0 0,0-1 1 0 0,1 1-1 0 0,0 1 0 0 0,0-1 1 0 0,2 1-1 0 0,-1 0 1 0 0,-2 23-1 0 0,5-15-39 0 0,1 0 0 0 0,0 1 0 0 0,4 22 1 0 0,15 64-501 0 0,-7-46 483 0 0,-6-36-31 0 0,0 1 0 0 0,2-1 0 0 0,22 48 1 0 0,47 68-743 0 0,-64-121-55 0 0,1-2 0 0 0,21 24 0 0 0,-14-19-347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0,'5'18'-576'0'0,"1"2"2869"0"0,11 25 0 0 0,-15-40-1093 0 0,1 1 1 0 0,0-1 0 0 0,1 1 0 0 0,-1-1-1 0 0,1 0 1 0 0,0 0 0 0 0,0 0-1 0 0,9 7 1 0 0,8 5-627 0 0,17 13-568 0 0,61 40 1 0 0,-72-54-276 0 0,0 3 1 0 0,-2 0-1 0 0,0 1 1 0 0,-1 1-1 0 0,-2 2 0 0 0,23 27 1 0 0,-13-5-457 0 0,47 85 1 0 0,-67-108 498 0 0,-9-15 94 0 0,1-1 1 0 0,0 0-1 0 0,1 0 0 0 0,-1-1 0 0 0,1 1 0 0 0,7 6 0 0 0,-10-11-82 0 0,0 1 0 0 0,-1-1 0 0 0,1 0 0 0 0,0 1-1 0 0,0-1 1 0 0,0 0 0 0 0,0 0 0 0 0,0-1-1 0 0,0 1 1 0 0,1 0 0 0 0,-1-1 0 0 0,0 1 0 0 0,0-1-1 0 0,0 1 1 0 0,1-1 0 0 0,-1 0 0 0 0,0 0 0 0 0,0 0-1 0 0,1 0 1 0 0,-1-1 0 0 0,0 1 0 0 0,0-1 0 0 0,3 0-1 0 0,11-7-4625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3223 0 0,'0'3'240'0'0,"1"13"1069"0"0,-3 31-1 0 0,-1 7 11634 0 0,3-45-12529 0 0,0 9 275 0 0,-3 28 1 0 0,2-39-740 0 0,-1 0 0 0 0,1 0 1 0 0,-1 0-1 0 0,-1 0 1 0 0,1 0-1 0 0,-1 0 1 0 0,-6 8-1 0 0,-10 16-248 0 0,2-5 53 0 0,1 2-1 0 0,-14 33 1 0 0,-22 105 866 0 0,6-15 7 0 0,38-129-695 0 0,-2-1 0 0 0,0 1 0 0 0,-1-1-1 0 0,-22 30 1 0 0,26-42-526 0 0,0-1-1 0 0,-1 1 0 0 0,0-1 1 0 0,0-1-1 0 0,-1 1 0 0 0,0-1 1 0 0,-18 11-1 0 0,25-18-462 0 0,-1-2-1649 0 0,2 2 2689 0 0,1 0 1 0 0,0 0-1 0 0,-1 0 1 0 0,1 0-1 0 0,0 0 0 0 0,0 0 1 0 0,-1 0-1 0 0,1-1 1 0 0,0 1-1 0 0,-1 0 1 0 0,1 0-1 0 0,0 0 0 0 0,0-1 1 0 0,-1 1-1 0 0,1 0 1 0 0,0 0-1 0 0,0 0 1 0 0,-1-1-1 0 0,1 1 0 0 0,0 0 1 0 0,0-1-1 0 0,0 1 1 0 0,0 0-1 0 0,0 0 0 0 0,-1-1 1 0 0,1 1-1 0 0,-4-14-2703 0 0,0-5-972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0,'2'1'315'0'0,"9"3"-975"0"0,0-1 2771 0 0,-1 1 0 0 0,19 9 1 0 0,-26-11-1466 0 0,1 0 1 0 0,-1 0 0 0 0,0 1 0 0 0,1-1 0 0 0,4 7 0 0 0,4 11-1171 0 0,-1 10 481 0 0,13 64 1 0 0,-17-61 840 0 0,19 54-1 0 0,-15-62 86 0 0,25 43 0 0 0,-15-31-605 0 0,-14-29-314 0 0,-4-3-2554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3223 0 0,'-1'3'240'0'0,"-5"76"14989"0"0,4-38-12346 0 0,2 0-3312 0 0,-4 28 202 0 0,-3 1 0 0 0,-17 76-1 0 0,6-39 138 0 0,-32 274 34 0 0,-3 92-129 0 0,52-471 125 0 0,-12 69-360 0 0,11-60-357 0 0,-2-1 0 0 0,1 1 0 0 0,-1-1-1 0 0,-7 14 1 0 0,10-22-1007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4607 0 0,'-13'14'509'0'0,"-19"15"0"0"0,12-12 5164 0 0,9-5 1751 0 0,11-12-7263 0 0,0 1 0 0 0,0-1 0 0 0,0 1 0 0 0,0-1 0 0 0,0 1 0 0 0,0-1 0 0 0,-1 1-1 0 0,1-1 1 0 0,0 1 0 0 0,0-1 0 0 0,0 1 0 0 0,1-1 0 0 0,-1 1 0 0 0,0-1 0 0 0,0 1 0 0 0,0-1 0 0 0,0 1 0 0 0,1 0 0 0 0,0 1-123 0 0,1 0 1 0 0,-1 0-1 0 0,1-1 1 0 0,0 1-1 0 0,0 0 1 0 0,0-1-1 0 0,0 1 1 0 0,0-1-1 0 0,3 2 0 0 0,85 49 72 0 0,-57-35-54 0 0,58 41 1 0 0,-42-19 150 0 0,-2 1 0 0 0,67 76 0 0 0,-91-89-198 0 0,-1 2 1 0 0,-2 0 0 0 0,-1 0 0 0 0,-1 2 0 0 0,-2 0 0 0 0,15 39-1 0 0,-20-38-74 0 0,-2 1-1 0 0,-1 1 0 0 0,-2-1 0 0 0,-1 1 0 0 0,-2 0 0 0 0,-1 0 1 0 0,-3 43-1 0 0,-4-14-8 0 0,-3-1 0 0 0,-2 0 1 0 0,-20 63-1 0 0,17-78 68 0 0,-72 304 281 0 0,82-335-275 0 0,3-13-64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844 128 11311 0 0,'30'-36'922'0'0,"11"-17"-325"0"0,-36 45 648 0 0,0 1 0 0 0,6-17 2177 0 0,-12 24-3409 0 0,1 1 0 0 0,-1-1 1 0 0,0 1-1 0 0,0-1 0 0 0,0 1 1 0 0,1-1-1 0 0,-1 1 0 0 0,0-1 1 0 0,0 1-1 0 0,1-1 0 0 0,-1 1 1 0 0,0 1-1 0 0,-1 0-1 0 0,-12 14-12 0 0,1 1 0 0 0,1 0 0 0 0,-18 33 0 0 0,13-22 0 0 0,-76 144 67 0 0,32-58 33 0 0,-210 397 212 0 0,88-160-225 0 0,164-318-87 0 0,-1 0 1 0 0,-25 32-1 0 0,33-50 18 0 0,0-1 0 0 0,-1 0 0 0 0,-1-1 0 0 0,0-1 1 0 0,-1 0-1 0 0,-20 13 0 0 0,35-25-18 0 0,-2 1 15 0 0,0 0 0 0 0,0 0 0 0 0,0 1 0 0 0,0-1 1 0 0,0 0-1 0 0,-1-1 0 0 0,1 1 0 0 0,0 0 1 0 0,-1-1-1 0 0,1 1 0 0 0,-4-1 0 0 0,7-13 125 0 0,2 3-130 0 0,1-1-1 0 0,0 0 1 0 0,1 1 0 0 0,0 0-1 0 0,1 0 1 0 0,0 1-1 0 0,13-16 1 0 0,-1-1 31 0 0,28-42-62 0 0,4 2 1 0 0,81-84-1 0 0,-128 146 21 0 0,32-31-16 0 0,48-37-1 0 0,-72 63 14 0 0,1 1 0 0 0,0 1 0 0 0,0 0 0 0 0,0 0 0 0 0,1 1 0 0 0,0 1 0 0 0,0 0-1 0 0,0 0 1 0 0,18-2 0 0 0,-28 6 14 0 0,0 1 0 0 0,1-1 0 0 0,-1 1-1 0 0,1 0 1 0 0,-1 0 0 0 0,0 0 0 0 0,1 0 0 0 0,-1 1-1 0 0,0-1 1 0 0,0 1 0 0 0,1 0 0 0 0,-1 0 0 0 0,0 0 0 0 0,0 0-1 0 0,0 1 1 0 0,0-1 0 0 0,0 1 0 0 0,0 0 0 0 0,0 0-1 0 0,-1 0 1 0 0,1 0 0 0 0,-1 0 0 0 0,1 1 0 0 0,-1-1-1 0 0,0 1 1 0 0,0-1 0 0 0,0 1 0 0 0,0 0 0 0 0,0 0 0 0 0,-1 0-1 0 0,1 0 1 0 0,-1 0 0 0 0,0 0 0 0 0,0 0 0 0 0,0 1-1 0 0,0 4 1 0 0,1 2 43 0 0,-1 1 0 0 0,0-1-1 0 0,0 1 1 0 0,-2-1 0 0 0,1 1 0 0 0,-1-1-1 0 0,-1 1 1 0 0,0-1 0 0 0,0 1 0 0 0,-1-1-1 0 0,-7 17 1 0 0,-5 7 374 0 0,-40 63 0 0 0,30-55-337 0 0,12-20-553 0 0,7-13-672 0 0,0 1 0 0 0,1 0 0 0 0,0 0 0 0 0,0 0 0 0 0,-5 18 0 0 0,8-17-5184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4 194 13823 0 0,'0'3'630'0'0,"-3"24"5687"0"0,5-27-6085 0 0,0-1 1 0 0,1 0 0 0 0,-1 1-1 0 0,0-1 1 0 0,0 0-1 0 0,0 0 1 0 0,0 0-1 0 0,4-3 1 0 0,2-1-25 0 0,21-10-219 0 0,7-4-35 0 0,47-19-1 0 0,-40 23 63 0 0,149-53-105 0 0,4 17 331 0 0,-192 50-357 0 0,1 0 97 0 0,-1 1-3010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0,'5'4'59'0'0,"-1"-1"0"0"0,1 0-1 0 0,0 0 1 0 0,0 0 0 0 0,0-1-1 0 0,0 0 1 0 0,0 0 0 0 0,1 0 0 0 0,5 1-1 0 0,9 1 992 0 0,23 2 0 0 0,-39-6-598 0 0,98 4 7705 0 0,52-11-7013 0 0,-125 5-984 0 0,82-9-4 0 0,34-1-354 0 0,-99 5-132 0 0,-24 4-95 0 0,-20 2 78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8751 0 0,'0'3'674'0'0,"0"21"-980"0"0,-2-15 2122 0 0,1-1 0 0 0,-7 15 0 0 0,-21 44 7959 0 0,19-48-10345 0 0,-20 43 680 0 0,-46 104 11 0 0,61-129-120 0 0,3 0 1 0 0,-14 63-1 0 0,17-49-106 0 0,2 0-1 0 0,3 0 0 0 0,1 0 1 0 0,7 75-1 0 0,0-93 40 0 0,1 0 0 0 0,1 0 0 0 0,2 0 0 0 0,1-1 0 0 0,2 0 0 0 0,1-1 0 0 0,29 54 0 0 0,-21-51 157 0 0,0-2-1 0 0,2 0 1 0 0,1-2 0 0 0,2 0-1 0 0,1-2 1 0 0,1-1 0 0 0,1-1-1 0 0,40 28 1 0 0,-36-32-3 0 0,57 52 0 0 0,-86-70-129 0 0,1 0 0 0 0,-1 0 1 0 0,0 1-1 0 0,0-1 0 0 0,0 0 0 0 0,0 1 0 0 0,-1 0 1 0 0,1 0-1 0 0,-1 0 0 0 0,-1 0 0 0 0,1 0 0 0 0,-1 0 0 0 0,0 0 1 0 0,0 1-1 0 0,0-1 0 0 0,-1 0 0 0 0,0 1 0 0 0,0-1 0 0 0,0 0 1 0 0,-2 9-1 0 0,1-11-4 0 0,0 0 0 0 0,0-1 0 0 0,0 1 0 0 0,-1 0 0 0 0,1 0 0 0 0,-1-1 0 0 0,0 1 0 0 0,0-1 1 0 0,0 0-1 0 0,-3 4 0 0 0,-2 2-59 0 0,-4 4 40 0 0,0 0 0 0 0,-1 0 0 0 0,0-1 0 0 0,-1 0 0 0 0,0-1-1 0 0,-1 0 1 0 0,-16 8 0 0 0,27-17 139 0 0,0 0-6 0 0,-23 9-106 0 0,23-9-86 0 0,1-1-325 0 0,-1-1-103 0 0,0 0 1 0 0,0 0-1 0 0,1 0 0 0 0,-1 0 0 0 0,1-1 0 0 0,-1 1 1 0 0,1-1-1 0 0,-4-2 0 0 0,-4-6-5660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6447 0 0,'0'0'499'0'0,"-2"0"-32"0"0,-3 2 898 0 0,0-1 1 0 0,1 1 0 0 0,-1 0 0 0 0,-5 3-1 0 0,7-3-1049 0 0,-1 1-1 0 0,1-1 0 0 0,0 1 0 0 0,0 0 0 0 0,0 0 1 0 0,1 0-1 0 0,-1 0 0 0 0,1 0 0 0 0,-1 1 0 0 0,-1 3 1 0 0,-4 9 62 0 0,1 0 1 0 0,0 1 0 0 0,1-1-1 0 0,-5 24 1 0 0,1-10-278 0 0,7-23 0 0 0,1 0 1 0 0,0-1-1 0 0,0 1 0 0 0,0 0 1 0 0,0 9-1 0 0,1-13-73 0 0,0 6 280 0 0,1 1 1 0 0,-1-1-1 0 0,1 0 0 0 0,2 13 1 0 0,-1-20 164 0 0,0 1-56 0 0,4 15 355 0 0,0-4-452 0 0,5 0-256 0 0,10 8-375 0 0,-19-20 166 0 0,2 0-6 0 0,17 16-281 0 0,6 5 534 0 0,33 23-1 0 0,-56-44-2 0 0,-1-1-48 0 0,-1 0 0 0 0,0 0 0 0 0,1 0 0 0 0,-1 0 0 0 0,1-1 1 0 0,0 1-1 0 0,-1 0 0 0 0,1-1 0 0 0,0 1 0 0 0,2 0 0 0 0,-2-1-24 0 0,0-1 0 0 0,0 1 0 0 0,0 0 0 0 0,0-1 0 0 0,0 1 0 0 0,0-1-1 0 0,0 1 1 0 0,0-1 0 0 0,0 0 0 0 0,0 0 0 0 0,-1 0 0 0 0,1 0-1 0 0,0 0 1 0 0,2-2 0 0 0,1-1-20 0 0,0-1 0 0 0,-1 0 0 0 0,1 1 0 0 0,-1-2 0 0 0,0 1 0 0 0,0 0-1 0 0,0-1 1 0 0,-1 0 0 0 0,0 0 0 0 0,3-7 0 0 0,-3 8-10 0 0,-1 1 0 0 0,-1-1 0 0 0,1 1 0 0 0,-1-1 0 0 0,0 0 0 0 0,0 0 0 0 0,0 0 0 0 0,0 0-1 0 0,-1 0 1 0 0,0 0 0 0 0,0 0 0 0 0,-1-5 0 0 0,0-3-80 0 0,1 7 40 0 0,-1 1-1 0 0,1 0 0 0 0,-1-1 0 0 0,0 1 0 0 0,0 0 0 0 0,-1 0 0 0 0,0 0 1 0 0,0 0-1 0 0,0 0 0 0 0,0 0 0 0 0,-1 1 0 0 0,0-1 0 0 0,0 1 0 0 0,0-1 0 0 0,0 1 1 0 0,-1 0-1 0 0,1 0 0 0 0,-1 1 0 0 0,-6-5 0 0 0,2 3-29 0 0,1 0-1 0 0,-17-7 1 0 0,18 10 27 0 0,1 0 0 0 0,0 0 0 0 0,0-1 0 0 0,0 0 0 0 0,0 0 0 0 0,0-1 0 0 0,0 1 0 0 0,1-1 0 0 0,-1 0 0 0 0,1 0 0 0 0,0 0 0 0 0,1-1 0 0 0,-1 1 0 0 0,1-1 0 0 0,-6-10 0 0 0,9 14 100 0 0,0-1-1 0 0,-1 1 1 0 0,1-1-1 0 0,0 0 1 0 0,0 1-1 0 0,0-1 1 0 0,0 0-1 0 0,0 1 1 0 0,0-1-1 0 0,1-2 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4607 0 0,'0'0'16222'0'0,"2"-1"-15688"0"0,-1 0-374 0 0,0 1 1 0 0,0-1-1 0 0,0 0 0 0 0,0 1 1 0 0,-1-1-1 0 0,1 1 0 0 0,0-1 1 0 0,0 1-1 0 0,0 0 0 0 0,1-1 0 0 0,-1 1 1 0 0,0 0-1 0 0,0 0 0 0 0,0 0 1 0 0,0-1-1 0 0,0 1 0 0 0,0 0 0 0 0,0 1 1 0 0,0-1-1 0 0,2 0 0 0 0,-1 2-104 0 0,-1-1 0 0 0,0 1 0 0 0,1-1 0 0 0,-1 1-1 0 0,0 0 1 0 0,0-1 0 0 0,0 1 0 0 0,0 0 0 0 0,-1 0 0 0 0,1 0-1 0 0,0 0 1 0 0,0 2 0 0 0,6 22-125 0 0,-1 1 0 0 0,-1 0 1 0 0,-1 0-1 0 0,0 39 0 0 0,8 49-362 0 0,-7-86 355 0 0,-1-11-10 0 0,-1 0 1 0 0,2 27-1 0 0,-5-43-470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63 1375 0 0,'120'-25'837'0'0,"61"-4"7548"0"0,-139 23-6891 0 0,-36 5-1152 0 0,-1 0 0 0 0,1 1-1 0 0,0 0 1 0 0,11 1-1 0 0,-16-1 469 0 0,1 12-291 0 0,-1-11-500 0 0,-1 0 0 0 0,0 0-1 0 0,0 0 1 0 0,1-1 0 0 0,-1 1 0 0 0,0 0 0 0 0,0 0 0 0 0,0 0-1 0 0,0 0 1 0 0,0 0 0 0 0,0 0 0 0 0,0 0 0 0 0,-1 0-1 0 0,1-1 1 0 0,0 1 0 0 0,0 0 0 0 0,-1 0 0 0 0,1 0-1 0 0,0 0 1 0 0,-1-1 0 0 0,0 2 0 0 0,-2 2 50 0 0,0-1 1 0 0,0 0-1 0 0,-1 0 0 0 0,1 0 1 0 0,-1 0-1 0 0,1 0 0 0 0,-1-1 1 0 0,0 1-1 0 0,0-1 0 0 0,-8 3 1 0 0,-7 2 302 0 0,-21 4 0 0 0,36-9-302 0 0,-48 9 957 0 0,-92 7 0 0 0,32-5-409 0 0,-272 65-371 0 0,3-1-202 0 0,364-74-30 0 0,-1-1-1 0 0,1-1 0 0 0,-1 0 1 0 0,-28-4-1 0 0,38 2-21 0 0,0-1 0 0 0,-1 0 0 0 0,1 0 1 0 0,0-1-1 0 0,0 0 0 0 0,0 0 0 0 0,1-1 0 0 0,-1 0 0 0 0,1-1 0 0 0,0 1 0 0 0,-9-9 1 0 0,8 6-47 0 0,0-2 0 0 0,0 1 0 0 0,-9-14 0 0 0,5 7-283 0 0,-19-20 0 0 0,30 34 238 0 0,1 4 41 0 0,-1 7 51 0 0,1 1 1 0 0,0 0-1 0 0,1 0 1 0 0,0 0-1 0 0,4 12 0 0 0,17 56-109 0 0,-16-59 77 0 0,6 16 25 0 0,3 0 0 0 0,1-1-1 0 0,1-1 1 0 0,2-1 0 0 0,33 46-1 0 0,34 23 111 0 0,-54-66-23 0 0,39 57 1 0 0,-64-81-64 0 0,-1 0 0 0 0,0 1 1 0 0,0-1-1 0 0,-2 1 1 0 0,1 0-1 0 0,-2 1 1 0 0,0-1-1 0 0,0 1 0 0 0,-2 0 1 0 0,1-1-1 0 0,-2 18 1 0 0,-1-8-10 0 0,0 1 0 0 0,-2-1 0 0 0,-1-1 0 0 0,-1 1 0 0 0,-14 42 0 0 0,8-28 126 0 0,11-35 269 0 0,1-5-223 0 0,8-30 591 0 0,26-59 1 0 0,25-33-459 0 0,-28 61-200 0 0,-31 60-102 0 0,25-47 48 0 0,-3-1 0 0 0,29-96 0 0 0,-40 102-392 0 0,-3 0 1 0 0,-1 0-1 0 0,2-69 0 0 0,-10 114 254 0 0,11 3-838 0 0,-1 2 739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2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136 149 6911 0 0,'0'0'315'0'0,"2"-2"-7"0"0,9-14-187 0 0,-2 5 897 0 0,0 0 0 0 0,0 1 0 0 0,1 1 0 0 0,0-1 0 0 0,1 2 0 0 0,22-15 0 0 0,-21 15-684 0 0,0 2 0 0 0,1 0 0 0 0,-1 0 1 0 0,1 1-1 0 0,1 1 0 0 0,-1 0 0 0 0,0 1 0 0 0,1 1 1 0 0,0 0-1 0 0,0 0 0 0 0,20 1 0 0 0,-31 1-285 0 0,0 1 0 0 0,1-1 0 0 0,-1 1 0 0 0,0-1 0 0 0,0 1 0 0 0,0 0 0 0 0,0 0 0 0 0,0 0 0 0 0,0 1 0 0 0,0-1 0 0 0,0 1-1 0 0,0-1 1 0 0,5 5 0 0 0,-7-5-36 0 0,0 1 1 0 0,0-1-1 0 0,0 0 0 0 0,0 1 0 0 0,0-1 0 0 0,0 1 0 0 0,0 0 0 0 0,0-1 1 0 0,-1 1-1 0 0,1 0 0 0 0,0-1 0 0 0,-1 1 0 0 0,0 0 0 0 0,1 0 0 0 0,-1 0 1 0 0,0-1-1 0 0,0 1 0 0 0,0 0 0 0 0,0 0 0 0 0,0 0 0 0 0,-1-1 0 0 0,1 1 1 0 0,0 0-1 0 0,-1 0 0 0 0,1-1 0 0 0,-2 4 0 0 0,-3 4 12 0 0,1 0-1 0 0,-1 0 1 0 0,0-1-1 0 0,-1 1 1 0 0,0-1-1 0 0,0 0 1 0 0,-1-1-1 0 0,-13 12 1 0 0,-8 4 27 0 0,-32 20 0 0 0,35-25-41 0 0,-121 93-109 0 0,33-24 28 0 0,108-84 57 0 0,0 1 1 0 0,1 0-1 0 0,-1 0 0 0 0,-5 7 0 0 0,9-10 11 0 0,0 0 1 0 0,1 0-1 0 0,-1 0 0 0 0,0 0 0 0 0,1 0 0 0 0,-1 1 0 0 0,0-1 0 0 0,1 0 1 0 0,0 0-1 0 0,-1 0 0 0 0,1 1 0 0 0,0-1 0 0 0,-1 0 0 0 0,1 0 1 0 0,0 1-1 0 0,0-1 0 0 0,0 0 0 0 0,0 0 0 0 0,0 1 0 0 0,0-1 1 0 0,0 0-1 0 0,1 1 0 0 0,-1-1 0 0 0,0 0 0 0 0,1 0 0 0 0,-1 0 1 0 0,2 2-1 0 0,-1 0-7 0 0,5 6-15 0 0,-2-5 60 0 0,0-1 1 0 0,0 1-1 0 0,1-1 0 0 0,-1 0 0 0 0,1 0 0 0 0,0-1 0 0 0,0 1 1 0 0,0-1-1 0 0,0 0 0 0 0,0 0 0 0 0,0-1 0 0 0,1 1 0 0 0,-1-1 1 0 0,6 0-1 0 0,12 1 202 0 0,0-1 1 0 0,25-2 0 0 0,-28 0-107 0 0,26-2 75 0 0,25 0 72 0 0,-62 4-272 0 0,0-1 0 0 0,0 1 0 0 0,0 1 1 0 0,0-1-1 0 0,14 6 0 0 0,-21-7-135 0 0,-1 1 0 0 0,0-1 0 0 0,1 1 0 0 0,-1 0-1 0 0,0-1 1 0 0,1 1 0 0 0,-1 0 0 0 0,0 0 0 0 0,0 0 0 0 0,0 0 0 0 0,0 0-1 0 0,0 0 1 0 0,0 0 0 0 0,0 0 0 0 0,0 0 0 0 0,0 1 0 0 0,-1-1-1 0 0,1 0 1 0 0,0 0 0 0 0,-1 1 0 0 0,1-1 0 0 0,-1 1 0 0 0,1-1 0 0 0,-1 0-1 0 0,0 1 1 0 0,0-1 0 0 0,1 1 0 0 0,-1-1 0 0 0,0 1 0 0 0,0-1 0 0 0,0 1-1 0 0,-1-1 1 0 0,1 1 0 0 0,-1 1 0 0 0,-4 14-1471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0,'0'0'852'0'0,"0"2"-389"0"0,0 19 721 0 0,1 1-1 0 0,1-1 1 0 0,1 0-1 0 0,1 0 1 0 0,11 36 0 0 0,-10-44-980 0 0,1 1 1 0 0,0-1 0 0 0,1 0 0 0 0,0 0-1 0 0,1 0 1 0 0,1-1 0 0 0,0-1 0 0 0,1 1-1 0 0,13 12 1 0 0,2-3 212 0 0,0-1-1 0 0,31 18 1 0 0,60 30 280 0 0,-88-53-612 0 0,75 33 99 0 0,-29-14-504 0 0,-72-33-52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2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14887 0 0,'0'0'1350'0'0,"-2"1"-1110"0"0,-5 2 57 0 0,-1 0 1 0 0,2 0-1 0 0,-1 1 1 0 0,0 0-1 0 0,-9 8 1 0 0,-32 30 961 0 0,24-20-1029 0 0,-13 8 362 0 0,-1-3 0 0 0,-81 44 0 0 0,19-13-1251 0 0,74-41-2102 0 0,-41 34 0 0 0,54-39-3842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60 9703 0 0,'0'0'440'0'0,"1"0"-5"0"0,0-1-382 0 0,-1 1 0 0 0,1 0 0 0 0,-1 0 0 0 0,1-1 0 0 0,-1 1 1 0 0,1 0-1 0 0,-1 0 0 0 0,1-1 0 0 0,-1 1 0 0 0,1-1 0 0 0,-1 1 0 0 0,1 0 0 0 0,-1-1 0 0 0,0 1 0 0 0,1-1 0 0 0,-1 1 0 0 0,0-1 1 0 0,0 1-1 0 0,1-1 0 0 0,-1 1 0 0 0,0-1 0 0 0,0 1 0 0 0,0-1 0 0 0,1 1 0 0 0,-1-1 0 0 0,0 0 0 0 0,0 1 0 0 0,0-1 1 0 0,0 1-1 0 0,0-1 0 0 0,0-1 0 0 0,-6-11 1910 0 0,6 12-2024 0 0,-2-1 202 0 0,0 0 0 0 0,0-1-1 0 0,1 1 1 0 0,-2 0 0 0 0,1 0 0 0 0,0 0-1 0 0,0 0 1 0 0,-1 1 0 0 0,1-1 0 0 0,-1 1-1 0 0,1-1 1 0 0,-1 1 0 0 0,0 0 0 0 0,1 0-1 0 0,-1 0 1 0 0,0 0 0 0 0,0 1-1 0 0,0-1 1 0 0,0 1 0 0 0,0-1 0 0 0,-5 1-1 0 0,-5 0-25 0 0,-1 1 0 0 0,1 0-1 0 0,-18 4 1 0 0,-6 4-133 0 0,-63 23-1 0 0,35-9-156 0 0,-40 12-209 0 0,42-12 314 0 0,-1-3-1 0 0,-93 16 1 0 0,147-34 70 0 0,0-2 0 0 0,0 1 0 0 0,0-1 0 0 0,0-1 0 0 0,0 0 0 0 0,1 0 0 0 0,-12-3 0 0 0,12-1 0 0 0,8 5-1 0 0,1 0 1 0 0,0-1-1 0 0,-1 1 0 0 0,1 0 0 0 0,0-1 0 0 0,0 1 1 0 0,-1-1-1 0 0,1 1 0 0 0,0 0 0 0 0,0-1 0 0 0,0 1 1 0 0,-1-1-1 0 0,1 1 0 0 0,0-1 0 0 0,0 1 0 0 0,0 0 1 0 0,0-1-1 0 0,0 1 0 0 0,0-2 0 0 0,0 0-8 0 0,1 0-1 0 0,0 0 0 0 0,0-1 1 0 0,0 1-1 0 0,0 0 0 0 0,0 0 1 0 0,0 0-1 0 0,1 0 1 0 0,-1 0-1 0 0,1 0 0 0 0,-1 1 1 0 0,1-1-1 0 0,0 0 0 0 0,-1 1 1 0 0,1 0-1 0 0,4-3 0 0 0,37-21-143 0 0,-39 23 140 0 0,24-8-81 0 0,-17 5 51 0 0,1 2 0 0 0,0 0 0 0 0,0 0-1 0 0,18-1 1 0 0,-15 5 43 0 0,-12 0 0 0 0,0 0 0 0 0,-1 0 0 0 0,1 0 1 0 0,0 0-1 0 0,-1 0 0 0 0,1 1 0 0 0,-1-1 0 0 0,1 1 0 0 0,-1-1 0 0 0,0 1 0 0 0,1 0 0 0 0,-1 0 0 0 0,3 4 0 0 0,-2-2 0 0 0,-1 0 0 0 0,1 1-1 0 0,-1-1 1 0 0,1 0 0 0 0,-1 1 0 0 0,-1 0-1 0 0,3 6 1 0 0,-1 6 3 0 0,0 1 0 0 0,-1-1 1 0 0,0 27-1 0 0,-2-38 0 0 0,-1 45 286 0 0,-3 0 0 0 0,-11 57 0 0 0,14-105-273 0 0,-5 34 155 0 0,-2 0 0 0 0,-1-1 1 0 0,-3 0-1 0 0,0-1 0 0 0,-29 56 1 0 0,31-77-135 0 0,1 0 1 0 0,-2-1-1 0 0,0 0 1 0 0,0-1-1 0 0,-1 0 1 0 0,0-1-1 0 0,-1 0 1 0 0,-1-1 0 0 0,0 0-1 0 0,0-1 1 0 0,-18 8-1 0 0,30-16 109 0 0,67-10-268 0 0,-51 9 132 0 0,58-3 721 0 0,126 11 0 0 0,-176-5-459 0 0,1-1-1 0 0,-1-1 0 0 0,39-3 0 0 0,-55 1-318 0 0,1 0 0 0 0,0 0-1 0 0,-1 0 1 0 0,1-1 0 0 0,-1 0-1 0 0,1 0 1 0 0,-1-1 0 0 0,0 0-1 0 0,0 0 1 0 0,0 0-1 0 0,0-1 1 0 0,0 0 0 0 0,-1 0-1 0 0,0 0 1 0 0,0-1 0 0 0,7-7-1 0 0,-10 9-397 0 0,0 1 0 0 0,0-1 0 0 0,-1 0 0 0 0,1 0 0 0 0,-1 0 1 0 0,1-3-1 0 0,1-7-5945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13359 0 0,'0'0'1579'0'0,"-2"1"-755"0"0,-12 11 946 0 0,-20 17-1 0 0,-1 2-1432 0 0,11-12-85 0 0,1 1 1 0 0,-31 36-1 0 0,44-43-222 0 0,-1 1-1 0 0,2 0 1 0 0,0 0 0 0 0,1 1 0 0 0,0 0-1 0 0,-6 19 1 0 0,-1 9-3171 0 0,14-41 2132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14599 0 0,'0'0'3560'0'0,"4"0"-3309"0"0,18-2 243 0 0,0-1 0 0 0,0-1 0 0 0,0-1 0 0 0,31-11 0 0 0,10-2-35 0 0,-43 13-666 0 0,60-13 951 0 0,-72 17-1206 0 0,0 0 0 0 0,0 0 0 0 0,0 1 0 0 0,0 0 0 0 0,1 1 0 0 0,-1 0 1 0 0,12 3-1 0 0,-18-4-800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 13015 0 0,'0'0'2507'0'0,"-11"-3"-1908"0"0,7 3-482 0 0,1 1 1 0 0,-1 0 0 0 0,0 0-1 0 0,1 0 1 0 0,0 0-1 0 0,-1 0 1 0 0,1 1 0 0 0,-1 0-1 0 0,1-1 1 0 0,0 1 0 0 0,0 1-1 0 0,0-1 1 0 0,0 0 0 0 0,1 1-1 0 0,-5 3 1 0 0,-5 8-86 0 0,-20 27 1 0 0,27-35 34 0 0,-17 24-67 0 0,2 0 0 0 0,0 1 0 0 0,-27 62 0 0 0,41-78 18 0 0,-30 86 209 0 0,32-88-136 0 0,1 1 0 0 0,0 0 0 0 0,1 1 1 0 0,1-1-1 0 0,0 20 0 0 0,1-29-52 0 0,1-1 0 0 0,0 1 0 0 0,0 0-1 0 0,0-1 1 0 0,0 1 0 0 0,0-1 0 0 0,1 1-1 0 0,0-1 1 0 0,0 0 0 0 0,0 0 0 0 0,1 0 0 0 0,-1 0-1 0 0,1 0 1 0 0,0 0 0 0 0,0-1 0 0 0,0 1-1 0 0,1-1 1 0 0,-1 0 0 0 0,1 0 0 0 0,0 0 0 0 0,0-1-1 0 0,8 5 1 0 0,3 0 12 0 0,1-1-1 0 0,0 0 0 0 0,0-1 1 0 0,33 6-1 0 0,3 2-3435 0 0,-36-9-2758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13071 0 0,'0'0'3508'0'0,"1"3"-3176"0"0,22 113 1582 0 0,-20-100-1618 0 0,2 2-97 0 0,0 1 1 0 0,1-1 0 0 0,0 0 0 0 0,2-1-1 0 0,0 1 1 0 0,1-1 0 0 0,13 19 0 0 0,-18-30-186 0 0,1 0 0 0 0,0-1-1 0 0,0 1 1 0 0,0-1 0 0 0,1 0 0 0 0,0 0 0 0 0,0-1 0 0 0,0 0-1 0 0,0 0 1 0 0,1 0 0 0 0,-1-1 0 0 0,1 0 0 0 0,0 0 0 0 0,0 0-1 0 0,0-1 1 0 0,1 0 0 0 0,-1-1 0 0 0,0 0 0 0 0,1 0-1 0 0,-1 0 1 0 0,10-1 0 0 0,-8-1-193 0 0,0 0-1 0 0,-1 0 1 0 0,1-1-1 0 0,0 0 1 0 0,8-3-1 0 0,9-6-5091 0 0,-7 1-1045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3679 0 0,'-2'0'12238'0'0,"-5"2"-12003"0"0,0 0 0 0 0,1 0 1 0 0,-1 1-1 0 0,1-1 0 0 0,0 2 1 0 0,0-1-1 0 0,0 1 0 0 0,0-1 1 0 0,1 2-1 0 0,-1-1 0 0 0,1 0 1 0 0,-6 8-1 0 0,-8 9-259 0 0,-26 39 0 0 0,40-53 95 0 0,-12 17-69 0 0,-2 0-1 0 0,0-2 0 0 0,-40 36 1 0 0,47-47-10 0 0,-1-1 0 0 0,0-1 1 0 0,-1 0-1 0 0,0-1 0 0 0,0-1 0 0 0,-1 0 1 0 0,0 0-1 0 0,-25 6 0 0 0,38-13 50 0 0,1 0 0 0 0,-1 0 1 0 0,0 0-1 0 0,0 0 0 0 0,0 0 0 0 0,0 0 0 0 0,0-1 0 0 0,0 1 0 0 0,0 0 1 0 0,0-1-1 0 0,0 0 0 0 0,0 1 0 0 0,1-1 0 0 0,-3-1 0 0 0,3 1 518 0 0,-1 1-303 0 0,1-1-252 0 0,1 1 0 0 0,0-1 0 0 0,-1 1-1 0 0,1 0 1 0 0,-1-1 0 0 0,0 1 0 0 0,1 0 0 0 0,-1-1 0 0 0,1 1-1 0 0,-1 0 1 0 0,1 0 0 0 0,-1-1 0 0 0,0 1 0 0 0,1 0 0 0 0,-1 0-1 0 0,0 0 1 0 0,1 0 0 0 0,-1 0 0 0 0,0 0 0 0 0,1 0 0 0 0,-1 0-1 0 0,0 0 1 0 0,-2 0-8 0 0,1 1 0 0 0,0-1 0 0 0,0 1-1 0 0,0-1 1 0 0,0 1 0 0 0,0 0 0 0 0,0-1 0 0 0,0 1-1 0 0,0 0 1 0 0,0 1 0 0 0,0-1 0 0 0,1 0 0 0 0,-1 0-1 0 0,0 1 1 0 0,1-1 0 0 0,-1 1 0 0 0,1-1 0 0 0,0 1-1 0 0,-2 2 1 0 0,0 0-10 0 0,0 1-1 0 0,0 0 0 0 0,0 0 0 0 0,0 0 1 0 0,1 1-1 0 0,-2 4 0 0 0,3-8 12 0 0,1-1-1 0 0,-1 0 1 0 0,1-1 0 0 0,0 1 0 0 0,0 0-1 0 0,-1-1 1 0 0,1 1 0 0 0,0 0-1 0 0,0-1 1 0 0,0 1 0 0 0,0 0-1 0 0,0-1 1 0 0,0 1 0 0 0,0 0-1 0 0,0 0 1 0 0,0-1 0 0 0,0 1-1 0 0,0 0 1 0 0,1-1 0 0 0,-1 1-1 0 0,0 0 1 0 0,1 0 0 0 0,2 9-9 0 0,1-3 31 0 0,-2-6 8 0 0,-1 0 0 0 0,1-1 0 0 0,0 1 0 0 0,-1 0 0 0 0,1-1-1 0 0,0 1 1 0 0,0 0 0 0 0,-1-1 0 0 0,1 0 0 0 0,0 0 0 0 0,0 1 0 0 0,0-1 0 0 0,-1 0-1 0 0,1 0 1 0 0,2-1 0 0 0,-1 1 34 0 0,50-7 774 0 0,-51 7-768 0 0,-1 1-4 0 0,0-1-62 0 0,0 0-1 0 0,-1 1 1 0 0,1-1 0 0 0,-1 0-1 0 0,1 0 1 0 0,-1 1-1 0 0,1-1 1 0 0,-1 0-1 0 0,0 1 1 0 0,1-1 0 0 0,-1 0-1 0 0,1 1 1 0 0,-1-1-1 0 0,0 1 1 0 0,1-1 0 0 0,-1 1-1 0 0,0-1 1 0 0,1 1-1 0 0,-1-1 1 0 0,0 1-1 0 0,0-1 1 0 0,0 1 0 0 0,1-1-1 0 0,-1 1 1 0 0,0 0-1 0 0,0-1 1 0 0,0 1 0 0 0,0-1-1 0 0,0 1 1 0 0,0-1-1 0 0,0 1 1 0 0,0 1-1 0 0,-1 0-2 0 0,1 6-28 0 0,0 0 0 0 0,-1 1 1 0 0,0-1-1 0 0,0 0 0 0 0,-1 1 1 0 0,0-1-1 0 0,-6 13 0 0 0,-29 56-262 0 0,26-56 265 0 0,-56 95-26 0 0,30-55 32 0 0,32-53 67 0 0,4-6 189 0 0,1-3-194 0 0,1 0 0 0 0,-1 0-1 0 0,1 0 1 0 0,-1 0 0 0 0,1 1 0 0 0,0-1 0 0 0,-1 0 0 0 0,1 0 0 0 0,0 1-1 0 0,-1-1 1 0 0,3-1 0 0 0,0 0 53 0 0,88-87 856 0 0,9-9-1711 0 0,-90 87-750 0 0,0 1-1 0 0,16-13 1 0 0,-16 17-5078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1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11719 0 0,'-2'1'532'0'0,"-2"1"-435"0"0,0 0 0 0 0,0 0 0 0 0,0 1 0 0 0,0 0 0 0 0,0-1 0 0 0,1 1-1 0 0,-1 0 1 0 0,1 1 0 0 0,0-1 0 0 0,-1 1 0 0 0,2-1 0 0 0,-1 1 0 0 0,0 0-1 0 0,1 0 1 0 0,0 0 0 0 0,0 0 0 0 0,0 1 0 0 0,0-1 0 0 0,1 1 0 0 0,-1-1-1 0 0,1 1 1 0 0,0 4 0 0 0,0-3 23 0 0,0-1-1 0 0,1 0 1 0 0,0 1 0 0 0,0-1-1 0 0,1 1 1 0 0,-1-1-1 0 0,1 0 1 0 0,0 1 0 0 0,1-1-1 0 0,-1 0 1 0 0,1 0-1 0 0,0 0 1 0 0,0 0 0 0 0,1 0-1 0 0,0 0 1 0 0,-1 0-1 0 0,2-1 1 0 0,-1 0 0 0 0,5 6-1 0 0,21 15 223 0 0,1-1 0 0 0,1-1-1 0 0,61 33 1 0 0,30 22-221 0 0,-89-54-85 0 0,-1 2-1 0 0,-1 2 1 0 0,-1 0-1 0 0,27 35 1 0 0,-46-49 48 0 0,0 1 1 0 0,-1 0-1 0 0,0 1 1 0 0,-1 0-1 0 0,-1 1 1 0 0,-1 0 0 0 0,0 0-1 0 0,-1 1 1 0 0,-1-1-1 0 0,-1 1 1 0 0,3 28-1 0 0,-5-18 58 0 0,-3 0 0 0 0,0 0 1 0 0,-1 0-1 0 0,-2 0 0 0 0,-1 0 0 0 0,-1 0 0 0 0,-17 46 0 0 0,-4-7 238 0 0,-63 115-1 0 0,40-104-123 0 0,35-58-165 0 0,1 2 1 0 0,1 0-1 0 0,-12 27 0 0 0,24-48-206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 5815 0 0,'2'-1'266'0'0,"22"-12"188"0"0,-11 7 6258 0 0,-15 8-6152 0 0,-74 78 1227 0 0,65-69-1671 0 0,1 0 0 0 0,1 1 0 0 0,0 0 1 0 0,1 1-1 0 0,0 0 0 0 0,-10 24 0 0 0,6-8-89 0 0,2 1 0 0 0,1 0-1 0 0,-9 54 1 0 0,16-70-12 0 0,1 0-1 0 0,0 0 1 0 0,1 0-1 0 0,0-1 1 0 0,1 1-1 0 0,0 0 1 0 0,2-1-1 0 0,-1 1 1 0 0,2-1 0 0 0,0 1-1 0 0,6 13 1 0 0,-5-18 82 0 0,0 0 1 0 0,0-1-1 0 0,0 0 1 0 0,1 0-1 0 0,10 10 1 0 0,38 31 551 0 0,-16-16-358 0 0,-22-20-286 0 0,24 16 1 0 0,0 0-1714 0 0,-29-22-617 0 0,-8-6 1859 0 0,-1 0-973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11831 0 0,'-1'3'540'0'0,"-3"10"-328"0"0,2 0 0 0 0,0 0-1 0 0,0 0 1 0 0,1 0 0 0 0,1 0-1 0 0,0 0 1 0 0,0 0 0 0 0,2 0 0 0 0,0 0-1 0 0,3 15 1 0 0,0-12 151 0 0,0 0 1 0 0,1 0-1 0 0,0-1 1 0 0,1 0-1 0 0,1 0 0 0 0,0 0 1 0 0,19 23-1 0 0,-4-8 174 0 0,2-1 0 0 0,1-2 0 0 0,0 0-1 0 0,52 38 1 0 0,4-3-55 0 0,-77-58-448 0 0,6 5 1 0 0,-9-7-114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10999 0 0,'0'0'499'0'0,"-2"0"-4"0"0,-2 2-451 0 0,-1-1-1 0 0,1 1 1 0 0,0 0 0 0 0,0 0 0 0 0,0 0 0 0 0,0 1 0 0 0,1 0 0 0 0,-1-1 0 0 0,1 1-1 0 0,-1 1 1 0 0,1-1 0 0 0,0 0 0 0 0,-3 5 0 0 0,-5 8 833 0 0,-17 33-1 0 0,19-34-418 0 0,-25 50 431 0 0,-54 90 171 0 0,49-95-907 0 0,-1-2 0 0 0,-64 70 0 0 0,69-88-100 0 0,20-19-55 0 0,14-18 3 0 0,1 0 11 0 0,-1-1 4 0 0,3-1-861 0 0,1 0 735 0 0,0 0 0 0 0,0-1 0 0 0,-1 1 0 0 0,1-1 0 0 0,0 1 0 0 0,0-1 0 0 0,0 0 0 0 0,3-1 0 0 0,9-3-434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5351 0 0,'0'0'9467'0'0,"2"0"-8396"0"0,2 2-763 0 0,0-1 1 0 0,1 1 0 0 0,-1 0 0 0 0,0 0 0 0 0,-1 0-1 0 0,1 1 1 0 0,0-1 0 0 0,-1 1 0 0 0,1 0-1 0 0,-1 0 1 0 0,0 0 0 0 0,5 6 0 0 0,3 7 160 0 0,17 29 1 0 0,-2-3 30 0 0,-13-25-449 0 0,-2 1 1 0 0,1 0 0 0 0,-2 1-1 0 0,-1 0 1 0 0,0 0-1 0 0,-1 1 1 0 0,-1 0 0 0 0,-1 0-1 0 0,6 42 1 0 0,-12-54-39 0 0,0-1 0 0 0,0 1 1 0 0,-3 13-1 0 0,3-19-13 0 0,-4 17 0 0 0,0-15 0 0 0,1-1 0 0 0,-3 4-15 0 0,-1 0 0 0 0,0-1 0 0 0,0 0 0 0 0,-1 0 0 0 0,-11 7 0 0 0,10-7-83 0 0,-2-1-1053 0 0,-5-11-11550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0,'0'0'5338'0'0,"2"3"-4880"0"0,2 1-264 0 0,0 1-1 0 0,0 0 0 0 0,-1 0 1 0 0,0 0-1 0 0,0 0 1 0 0,0 1-1 0 0,-1 0 0 0 0,3 5 1 0 0,12 54 1011 0 0,-5-18-563 0 0,-8-34-477 0 0,1 1 0 0 0,0-1 1 0 0,1-1-1 0 0,1 1 0 0 0,14 21 0 0 0,-16-27-147 0 0,1-1 0 0 0,-1 0 0 0 0,1 0 0 0 0,0 0 0 0 0,0-1 1 0 0,1 0-1 0 0,0 0 0 0 0,0-1 0 0 0,0 0 0 0 0,0 0 0 0 0,11 4 0 0 0,-13-6-234 0 0,1 0-1 0 0,0-1 1 0 0,-1 1-1 0 0,1-1 1 0 0,0 0-1 0 0,0-1 0 0 0,0 1 1 0 0,0-1-1 0 0,11-2 1 0 0,0-1-963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102 7831 0 0,'0'-2'603'0'0,"-2"-17"-698"0"0,-7-15 4357 0 0,7 31-3815 0 0,1-1 1 0 0,0 1 0 0 0,-1 0 0 0 0,1 0 0 0 0,-1 0 0 0 0,0 0 0 0 0,0 0 0 0 0,-1 0 0 0 0,1 1 0 0 0,0-1-1 0 0,-1 1 1 0 0,1-1 0 0 0,-6-2 0 0 0,6 4-396 0 0,0 0 0 0 0,0 1 1 0 0,0-1-1 0 0,0 1 0 0 0,0 0 0 0 0,0 0 0 0 0,-1 0 0 0 0,1 0 0 0 0,0 0 0 0 0,0 0 0 0 0,0 1 0 0 0,0-1 1 0 0,0 1-1 0 0,0-1 0 0 0,-3 3 0 0 0,-29 13-132 0 0,6 4-53 0 0,0 0 1 0 0,2 1 0 0 0,-33 34 0 0 0,-62 82 126 0 0,111-125 10 0 0,2 1 1 0 0,-8 13-1 0 0,15-24 2 0 0,0-1 0 0 0,0 0 0 0 0,1 1 0 0 0,-1-1 0 0 0,0 0 1 0 0,1 1-1 0 0,-1-1 0 0 0,1 1 0 0 0,0-1 0 0 0,0 1 0 0 0,-1-1 0 0 0,1 4 0 0 0,0-5-1 0 0,1 1-1 0 0,-1-1 1 0 0,0 1 0 0 0,0-1-1 0 0,0 1 1 0 0,0-1 0 0 0,1 1-1 0 0,-1-1 1 0 0,0 1 0 0 0,1-1-1 0 0,-1 1 1 0 0,0-1 0 0 0,1 1-1 0 0,-1-1 1 0 0,0 0 0 0 0,1 1-1 0 0,-1-1 1 0 0,1 0 0 0 0,-1 1-1 0 0,1-1 1 0 0,-1 0 0 0 0,1 1-1 0 0,2-1 16 0 0,-1 1 0 0 0,0-1 0 0 0,1 1 1 0 0,-1-1-1 0 0,0 0 0 0 0,1 0 0 0 0,-1 0 0 0 0,5 0 0 0 0,4-2 39 0 0,0 0 0 0 0,0 0 0 0 0,0-1-1 0 0,0-1 1 0 0,0 0 0 0 0,-1 0 0 0 0,1-1 0 0 0,-1-1 0 0 0,12-8 0 0 0,9-8-44 0 0,41-39 0 0 0,-12 9-265 0 0,-26 22-254 0 0,-32 29 312 0 0,-9 14-904 0 0,-88 139-372 0 0,-14-7 1184 0 0,-47 70 228 0 0,-83 187 56 0 0,145-238 0 0 0,14-38 371 0 0,62-101-129 0 0,-1-1-1 0 0,-41 39 1 0 0,55-58-138 0 0,-1 0 0 0 0,0 0 0 0 0,0 0 0 0 0,0-1 0 0 0,-1 0 0 0 0,1-1 0 0 0,-9 4 0 0 0,14-7-94 0 0,1 0 0 0 0,-1 0-1 0 0,1-1 1 0 0,-1 1 0 0 0,1 0-1 0 0,-1 0 1 0 0,1-1 0 0 0,0 1-1 0 0,-1 0 1 0 0,1 0 0 0 0,-1-1 0 0 0,1 1-1 0 0,0 0 1 0 0,-1-1 0 0 0,1 1-1 0 0,0-1 1 0 0,-1 1 0 0 0,1 0-1 0 0,0-1 1 0 0,0 1 0 0 0,-1-1-1 0 0,1 1 1 0 0,0-1 0 0 0,0 0-1 0 0,-1 1 4 0 0,1-2 2 0 0,-1 0 1 0 0,1 0 0 0 0,-1 0-1 0 0,1 0 1 0 0,0 0-1 0 0,0 0 1 0 0,0 0-1 0 0,0 0 1 0 0,0 0 0 0 0,0 0-1 0 0,1 0 1 0 0,0-3-1 0 0,10-25 53 0 0,-8 21-103 0 0,7-13-624 0 0,15-26 0 0 0,0 6-161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11887 0 0,'0'0'1083'0'0,"-2"2"-891"0"0,-9 10 11 0 0,1 1 0 0 0,1 0-1 0 0,-10 16 1 0 0,11-15 152 0 0,-1-1-1 0 0,0 0 1 0 0,-21 22-1 0 0,-154 147 890 0 0,165-165-1242 0 0,0 0 0 0 0,-1-2 0 0 0,-1 0 0 0 0,-1-1 0 0 0,-45 21 0 0 0,63-33-2 0 0,0 0 0 0 0,-1 0 0 0 0,1-1 0 0 0,-1 1 0 0 0,1-1 0 0 0,-1 0 0 0 0,1-1 0 0 0,-1 1 0 0 0,0-1 0 0 0,1 0 0 0 0,-1 0 0 0 0,0 0 0 0 0,-5-1 0 0 0,-2-5 15 0 0,10 4 3 0 0,1 0-1 0 0,-1 1 1 0 0,1-1-1 0 0,-1 0 1 0 0,1 0 0 0 0,0 0-1 0 0,0 0 1 0 0,0 0 0 0 0,0 0-1 0 0,0-1 1 0 0,1 1 0 0 0,-1 0-1 0 0,1 0 1 0 0,-1-1-1 0 0,1 1 1 0 0,0-4 0 0 0,0 0 174 0 0,0 0-1 0 0,1 0 1 0 0,0 0 0 0 0,3-11 0 0 0,-4 15 130 0 0,2 1-15 0 0,7-4-10 0 0,-7 4-1 0 0,0 0-22 0 0,-1 1-257 0 0,-1 0 1 0 0,1-1 0 0 0,-1 1 0 0 0,1 0 0 0 0,-1-1 0 0 0,1 1 0 0 0,-1 0 0 0 0,1 0 0 0 0,0 0 0 0 0,-1 0 0 0 0,1-1 0 0 0,-1 1 0 0 0,1 0 0 0 0,-1 0 0 0 0,1 0 0 0 0,0 0 0 0 0,-1 1 0 0 0,1-1-1 0 0,-1 0 1 0 0,1 0 0 0 0,0 0 0 0 0,-1 0 0 0 0,1 1 0 0 0,17 11 56 0 0,-15-5-35 0 0,-2-3-32 0 0,5 11 70 0 0,-1 1-1 0 0,0 0 1 0 0,-1 0 0 0 0,-1 0-1 0 0,-1 0 1 0 0,1 31-1 0 0,3 15 124 0 0,0-28-74 0 0,2-1-1 0 0,22 63 0 0 0,13 4 514 0 0,-14-32-126 0 0,-23-53-416 0 0,-2 0-37 0 0,-1-3-85 0 0,-2-10-162 0 0,1-2-719 0 0,2-1 630 0 0,-1 0 1 0 0,0 0-1 0 0,1 0 1 0 0,-1-1-1 0 0,0 1 1 0 0,0-1-1 0 0,3-2 1 0 0,9-9-1000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10135 0 0,'0'0'464'0'0,"-2"1"-9"0"0,-7 4-295 0 0,7-3-128 0 0,1-1 0 0 0,0 1 0 0 0,-1 0 0 0 0,1 1 0 0 0,0-1 0 0 0,0 0 0 0 0,0 0 0 0 0,1 0 0 0 0,-1 1-1 0 0,0-1 1 0 0,1 0 0 0 0,-1 1 0 0 0,1-1 0 0 0,0 4 0 0 0,0 4 628 0 0,0 0-1 0 0,2 12 0 0 0,1-5-262 0 0,1-1 0 0 0,0 0-1 0 0,1 0 1 0 0,1 0 0 0 0,0-1-1 0 0,2 0 1 0 0,-1 0 0 0 0,2 0-1 0 0,0-1 1 0 0,21 25 0 0 0,7 2 165 0 0,83 69 0 0 0,-98-91-212 0 0,88 69 599 0 0,10 8 154 0 0,-96-75-760 0 0,-2 1 1 0 0,36 45-1 0 0,-53-59-277 0 0,-1-1 0 0 0,0 1 0 0 0,0-1-1 0 0,0 1 1 0 0,-1 0 0 0 0,-1 0 0 0 0,1 1 0 0 0,-1-1 0 0 0,-1 1-1 0 0,1-1 1 0 0,-2 1 0 0 0,1-1 0 0 0,-1 1 0 0 0,0 0 0 0 0,-2 12-1 0 0,-3 8 62 0 0,-1-1 0 0 0,-1 0-1 0 0,-14 33 1 0 0,0-4-77 0 0,-4 0 1 0 0,-31 55-1 0 0,28-60-216 0 0,-19 30-347 0 0,40-71 400 0 0,0-3 111 0 0,5-7 484 0 0,4-3-2376 0 0,5-10 781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59 8751 0 0,'5'-3'271'0'0,"15"-9"497"0"0,-1 1 0 0 0,2 1 0 0 0,34-12 0 0 0,-53 21 563 0 0,-1 2-1201 0 0,0-1 0 0 0,0 0 1 0 0,-1 0-1 0 0,1 1 1 0 0,0-1-1 0 0,0 1 1 0 0,-1-1-1 0 0,1 1 0 0 0,0-1 1 0 0,-1 1-1 0 0,1-1 1 0 0,0 1-1 0 0,-1-1 1 0 0,1 1-1 0 0,-1 0 1 0 0,2 1-1 0 0,-3 2-70 0 0,1-1 0 0 0,-1 1 0 0 0,0 0 0 0 0,0-1 0 0 0,-1 1 0 0 0,1-1 0 0 0,-1 1 1 0 0,1-1-1 0 0,-1 0 0 0 0,0 0 0 0 0,0 0 0 0 0,-1 0 0 0 0,1 0 0 0 0,-6 5 0 0 0,-7 6 33 0 0,-25 19 1 0 0,24-20 14 0 0,-181 167 720 0 0,110-96-535 0 0,-45 59-30 0 0,13-12-150 0 0,79-94-83 0 0,11-10 34 0 0,-50 59 0 0 0,77-83-54 0 0,0 0 1 0 0,0 0-1 0 0,1 0 1 0 0,-1 1 0 0 0,1-1-1 0 0,-1 1 1 0 0,1-1 0 0 0,0 1-1 0 0,0-1 1 0 0,1 1-1 0 0,-1 0 1 0 0,1-1 0 0 0,0 1-1 0 0,0 0 1 0 0,0-1 0 0 0,0 1-1 0 0,1 0 1 0 0,-1-1-1 0 0,1 1 1 0 0,0 0 0 0 0,0-1-1 0 0,0 1 1 0 0,1-1 0 0 0,2 6-1 0 0,4 5 18 0 0,1 0 0 0 0,0-1-1 0 0,1 0 1 0 0,15 15 0 0 0,-24-27-27 0 0,22 25 43 0 0,1-2 1 0 0,48 39-1 0 0,-60-55-38 0 0,0 0-1 0 0,0 0 1 0 0,1-1 0 0 0,0-1-1 0 0,0 0 1 0 0,0-1-1 0 0,1 0 1 0 0,0-1 0 0 0,19 3-1 0 0,-21-6-466 0 0,0 1 0 0 0,21-2 1 0 0,-6-3-1078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50 4143 0 0,'0'0'319'0'0,"-2"0"125"0"0,-8 2 1450 0 0,1 0 1 0 0,0 1-1 0 0,-13 4 1 0 0,-52 30 411 0 0,50-24-2305 0 0,15-8 163 0 0,0 0-1 0 0,0 1 0 0 0,1 0 1 0 0,-1 0-1 0 0,2 0 1 0 0,-1 1-1 0 0,1 1 0 0 0,0-1 1 0 0,-10 15-1 0 0,13-16-73 0 0,1 0-1 0 0,0 0 0 0 0,0 0 0 0 0,1 0 1 0 0,-1 0-1 0 0,1 0 0 0 0,1 1 1 0 0,-1-1-1 0 0,1 1 0 0 0,0-1 0 0 0,1 1 1 0 0,0-1-1 0 0,0 1 0 0 0,0 0 1 0 0,1-1-1 0 0,1 8 0 0 0,7 19-78 0 0,-1-10 14 0 0,-4-19-3 0 0,0-1-16 0 0,0 1 27 0 0,-1-1-1 0 0,1 0 0 0 0,0 0 0 0 0,0 0 1 0 0,0 0-1 0 0,0-1 0 0 0,0 1 1 0 0,1-1-1 0 0,-1 0 0 0 0,1 0 0 0 0,0-1 1 0 0,5 2-1 0 0,-2-2 84 0 0,-1 0 1 0 0,1 0-1 0 0,-1-1 1 0 0,1 0-1 0 0,-1-1 0 0 0,1 1 1 0 0,10-4-1 0 0,-5 1 27 0 0,-1 0 0 0 0,0-1 0 0 0,0-1 0 0 0,-1 0 0 0 0,1-1 0 0 0,-1 0-1 0 0,0-1 1 0 0,-1 0 0 0 0,13-10 0 0 0,-18 12-121 0 0,-1 1 0 0 0,1-1 0 0 0,-1 0-1 0 0,1 0 1 0 0,-2 0 0 0 0,1-1 0 0 0,0 1 0 0 0,-1-1-1 0 0,0 0 1 0 0,0 0 0 0 0,-1 0 0 0 0,0 0 0 0 0,0-1-1 0 0,0 1 1 0 0,-1 0 0 0 0,0-1 0 0 0,0 1-1 0 0,-1-1 1 0 0,0 0 0 0 0,0 1 0 0 0,0-1 0 0 0,-1 1-1 0 0,0-1 1 0 0,0 1 0 0 0,-2-7 0 0 0,1 5 0 0 0,-1 1 1 0 0,1-1-1 0 0,-7-10 1 0 0,0 3 8 0 0,-16-19 0 0 0,23 31-158 0 0,-1-1 0 0 0,0 0-1 0 0,1 1 1 0 0,0-1 0 0 0,0 0 0 0 0,0 0 0 0 0,1 0 0 0 0,-1 0-1 0 0,1-1 1 0 0,-1-4 0 0 0,2 7-275 0 0,0 0-1 0 0,1 0 1 0 0,-1 0 0 0 0,1 0-1 0 0,-1 0 1 0 0,1 1 0 0 0,0-1-1 0 0,0 0 1 0 0,0 0-1 0 0,0 1 1 0 0,0-1 0 0 0,0 0-1 0 0,1 1 1 0 0,-1-1 0 0 0,2-1-1 0 0,-2 3-83 0 0,9-10-5202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9:42:0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6447 0 0,'0'0'499'0'0,"0"-2"-328"0"0,3-8 4559 0 0,-2 13-4620 0 0,0 0-1 0 0,1 0 1 0 0,-1-1-1 0 0,1 1 1 0 0,2 4-1 0 0,6 9 144 0 0,1 13 772 0 0,8 40 1 0 0,-13-42-260 0 0,2-1 1 0 0,12 31-1 0 0,-6-28-43 0 0,0 0-1 0 0,2 0 0 0 0,1-1 1 0 0,23 28-1 0 0,-26-36-354 0 0,-2 14-203 0 0,-10-29-138 0 0,0 7-5 0 0,-2-10 276 0 0,43-108 259 0 0,62-69 910 0 0,-98 165-1395 0 0,8-12-47 0 0,1 0 0 0 0,1 1 0 0 0,1 1 0 0 0,1 0 0 0 0,1 1 0 0 0,0 2 0 0 0,33-23 0 0 0,-43 34-657 0 0,0 1 0 0 0,0 1-1 0 0,0 0 1 0 0,14-4 0 0 0,-22 7-569 0 0,0 1-517 0 0,10-3-218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2303 0 0,'1'1'7862'0'0,"1"-1"-7470"0"0,-1 1 0 0 0,0 0 1 0 0,1 0-1 0 0,-1-1 0 0 0,0 1 1 0 0,0 0-1 0 0,0 0 0 0 0,0 0 1 0 0,0 0-1 0 0,0 1 0 0 0,0-1 1 0 0,0 0-1 0 0,0 0 0 0 0,0 0 1 0 0,-1 1-1 0 0,1-1 1 0 0,0 1-1 0 0,-1-1 0 0 0,1 0 1 0 0,-1 3-1 0 0,1 1 484 0 0,-1-1 0 0 0,0 1 0 0 0,0 0-1 0 0,0-1 1 0 0,-1 1 0 0 0,-1 5 0 0 0,-28 120-1157 0 0,-5 29-118 0 0,26-103 384 0 0,2 0 0 0 0,3 1 1 0 0,4 59-1 0 0,1-91 10 0 0,2 0 0 0 0,0 0 1 0 0,2-1-1 0 0,1 0 0 0 0,1 0 0 0 0,0 0 1 0 0,2-1-1 0 0,1 0 0 0 0,19 32 0 0 0,121 216 240 0 0,-123-209-136 0 0,-2 2 1 0 0,21 87-1 0 0,14 135 355 0 0,-56-266-111 0 0,-2-10-151 0 0,0 0 0 0 0,1 14 0 0 0,-3-22-63 0 0,-1 0-22 0 0,-4 21-296 0 0,0-16-82 0 0,3-5 301 0 0,0 0-99 0 0,-7 4-38 0 0,6-3 86 0 0,-58 36-160 0 0,48-31-14 0 0,-21 16 0 0 0,2 2-850 0 0,30-24 580 0 0,0-1 123 0 0,0 1 0 0 0,0-1 0 0 0,0 1 0 0 0,0-1-1 0 0,1 1 1 0 0,-4 3 0 0 0,3-3 10 0 0,1 0-226 0 0,0 0-130 0 0,0-1 611 0 0,0 0 56 0 0,1-1-1 0 0,-1 0 1 0 0,1 1-1 0 0,0 0 1 0 0,-1-1-1 0 0,1 1 0 0 0,0-1 1 0 0,-1 1-1 0 0,1-1 1 0 0,0 1-1 0 0,0 0 0 0 0,-1-1 1 0 0,1 1-1 0 0,0 0 1 0 0,0-1-1 0 0,0 1 1 0 0,0 0-1 0 0,0-1 0 0 0,0 1 1 0 0,0 0-1 0 0,0 2 32 0 0,0-1 0 0 0,0 0 0 0 0,0 1 0 0 0,1-1 0 0 0,-1 0 1 0 0,1 1-1 0 0,-1-1 0 0 0,1 0 0 0 0,0 0 0 0 0,0 0 0 0 0,0 0 0 0 0,0 0 0 0 0,0 0 0 0 0,0 0 0 0 0,3 2 0 0 0,0 3 89 0 0,13 15 333 0 0,-12-15-249 0 0,0 0 0 0 0,0-1 0 0 0,6 13 0 0 0,-7-7-63 0 0,-4-8-120 0 0,-1-1-1 0 0,1 1 1 0 0,0-1 0 0 0,-1 1-1 0 0,0-1 1 0 0,0 1-1 0 0,0-1 1 0 0,-1 1 0 0 0,1-1-1 0 0,-4 6 1 0 0,-21 30 547 0 0,26-39-544 0 0,0 0 5 0 0,-2 2 95 0 0,0 0 1 0 0,1-1-1 0 0,0 1 0 0 0,-1 0 0 0 0,1 0 0 0 0,0 0 1 0 0,0 0-1 0 0,0 0 0 0 0,0 0 0 0 0,0 1 0 0 0,1-1 0 0 0,-1 3 1 0 0,1 0 48 0 0,1 0 0 0 0,0 0 0 0 0,1 0 1 0 0,-1 0-1 0 0,1 0 0 0 0,0 0 0 0 0,3 5 0 0 0,-4-8-257 0 0,11 3-1425 0 0,0-3-68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173 271 3679 0 0,'0'3'284'0'0,"-9"49"14855"0"0,9-52-15093 0 0,0 0 0 0 0,0 1 0 0 0,0-1 0 0 0,0 0 0 0 0,0 1 0 0 0,0-1 0 0 0,0 0 0 0 0,0 1 1 0 0,0-1-1 0 0,0 0 0 0 0,-1 1 0 0 0,1-1 0 0 0,0 0 0 0 0,0 1 0 0 0,0-1 0 0 0,0 0 0 0 0,-1 0 0 0 0,1 1 0 0 0,0-1 1 0 0,0 0-1 0 0,-1 0 0 0 0,1 1 0 0 0,0-1 0 0 0,0 0 0 0 0,-1 0 0 0 0,1 0 0 0 0,0 1 0 0 0,-1-1 0 0 0,1 0 1 0 0,-3 1-78 0 0,1-1 1 0 0,0 0-1 0 0,-1 0 1 0 0,1 1-1 0 0,-1-1 1 0 0,1-1-1 0 0,0 1 1 0 0,-1 0-1 0 0,1-1 1 0 0,0 1-1 0 0,-1-1 1 0 0,1 1 0 0 0,0-1-1 0 0,-3-2 1 0 0,-3-1-415 0 0,0-1 1 0 0,-12-9-1 0 0,-12-9-1839 0 0,30 22 2203 0 0,-1 0 1 0 0,1 0-1 0 0,0 0 1 0 0,0 0-1 0 0,-1 1 1 0 0,1-1-1 0 0,-3 1 1 0 0,3 0 667 0 0,-8 11 406 0 0,7-8-839 0 0,1 0 0 0 0,0 0 1 0 0,0 1-1 0 0,0-1 0 0 0,1 1 0 0 0,-1-1 1 0 0,1 1-1 0 0,0 0 0 0 0,0-1 0 0 0,0 1 1 0 0,1 0-1 0 0,-1 0 0 0 0,1-1 0 0 0,0 1 1 0 0,0 0-1 0 0,0 0 0 0 0,0 0 0 0 0,2 4 1 0 0,-2-5-81 0 0,1 0-30 0 0,2 4-146 0 0,-1-1-1 0 0,1 0 1 0 0,0 0-1 0 0,0 0 1 0 0,1-1-1 0 0,7 10 1 0 0,-5-9-75 0 0,0-1 0 0 0,0 0 0 0 0,1 0-1 0 0,0 0 1 0 0,9 5 0 0 0,-8-8 198 0 0,-1 1 0 0 0,0-1-1 0 0,1 0 1 0 0,0 0 0 0 0,-1-1 0 0 0,1 0-1 0 0,0-1 1 0 0,0 0 0 0 0,-1 0-1 0 0,11-1 1 0 0,10-4 1086 0 0,41-11-1 0 0,4-1 264 0 0,-30 9-918 0 0,-20 0-514 0 0,-21 7-48 0 0,-1 0-310 0 0,0-1 436 0 0,0 0 1 0 0,-1 0-1 0 0,1 0 0 0 0,0 0 1 0 0,-1 0-1 0 0,1-1 0 0 0,-1 1 1 0 0,0 0-1 0 0,0 0 1 0 0,0 0-1 0 0,0-1 0 0 0,0 1 1 0 0,-1-4-1 0 0,1 4 156 0 0,0 0-4 0 0,-2-12 95 0 0,-7-25-1 0 0,-6-23 29 0 0,15 58-291 0 0,-1 0-1 0 0,0 1 0 0 0,0-1 0 0 0,0 1 0 0 0,-1-1 0 0 0,1 1 0 0 0,-1-1 0 0 0,0 1 0 0 0,0 0 0 0 0,0 0 0 0 0,0 0 0 0 0,0 0 0 0 0,-5-4 0 0 0,5 6-24 0 0,1-1 1 0 0,-1 1-1 0 0,0 0 0 0 0,0 0 1 0 0,0 1-1 0 0,0-1 0 0 0,0 0 1 0 0,0 1-1 0 0,0-1 1 0 0,-1 1-1 0 0,1-1 0 0 0,0 1 1 0 0,0 0-1 0 0,0 0 0 0 0,0 0 1 0 0,-4 1-1 0 0,3 0-5 0 0,1 0 1 0 0,-1 0-1 0 0,1 0 0 0 0,-1 0 0 0 0,1 1 0 0 0,0-1 0 0 0,0 1 1 0 0,0-1-1 0 0,-1 1 0 0 0,2 0 0 0 0,-1 0 0 0 0,0 0 1 0 0,-2 3-1 0 0,-3 3-25 0 0,-41 40-713 0 0,47-46 543 0 0,-9-34-455 0 0,11 27 732 0 0,-1 0 1 0 0,1 0-1 0 0,0 0 0 0 0,0 0 1 0 0,0 1-1 0 0,1-1 0 0 0,3-8 1 0 0,21-32 308 0 0,-8 14-324 0 0,-15 25-58 0 0,21-43-1068 0 0,-11 15-4023 0 0,-3-1-1634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0,'0'0'21063'0'0,"1"3"-20630"0"0,12 58 83 0 0,-3 2 0 0 0,5 101 0 0 0,-14-150-551 0 0,-1-6 33 0 0,0 1-1 0 0,1-1 1 0 0,0 1-1 0 0,1-1 1 0 0,-1 0-1 0 0,2 0 1 0 0,-1 0-1 0 0,1 0 1 0 0,4 8-1 0 0,5 7 0 0 0,-9-21-5 0 0,-2 0-137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10535 0 0,'0'0'6846'0'0,"-2"1"-5908"0"0,-21 3 4943 0 0,22-2-5418 0 0,-1 1-418 0 0,0 0 1 0 0,1 0-1 0 0,-1 0 0 0 0,1 0 1 0 0,0 1-1 0 0,0-1 0 0 0,0 0 1 0 0,0 1-1 0 0,1-1 0 0 0,-1 0 1 0 0,1 1-1 0 0,0-1 0 0 0,0 1 1 0 0,0-1-1 0 0,0 0 0 0 0,1 1 1 0 0,-1-1-1 0 0,1 1 0 0 0,2 5 1 0 0,3 9 246 0 0,1 0 1 0 0,11 22-1 0 0,-11-27-252 0 0,7 15-35 0 0,1-1 1 0 0,1-1-1 0 0,2 0 0 0 0,0-1 0 0 0,35 35 1 0 0,-18-27 21 0 0,1 0 0 0 0,75 49 0 0 0,-106-78-7 0 0,11 7 86 0 0,0-1 0 0 0,1 0 0 0 0,0-1 1 0 0,30 11-1 0 0,-33-15-49 0 0,0 0-59 0 0,-1-1 0 0 0,1 0 0 0 0,-1-1 0 0 0,16 1 0 0 0,-27-4-157 0 0,13-1-339 0 0,-10 1-1844 0 0,10-1-5498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14279 0 0,'-1'9'1049'0'0,"-1"1"0"0"0,0-1-1 0 0,0 0 1 0 0,-1 0 0 0 0,0 0 0 0 0,-1 0-1 0 0,0 0 1 0 0,-6 8 0 0 0,9-15-817 0 0,1-1-216 0 0,0 0 0 0 0,0 0 0 0 0,-1 0 0 0 0,1 0 1 0 0,0 0-1 0 0,-1 0 0 0 0,1 0 0 0 0,-1 0 0 0 0,1 0 0 0 0,-1 0 0 0 0,1-1 1 0 0,-2 2-1 0 0,1 0-5 0 0,-44 74-1415 0 0,28-38 1172 0 0,1 2-1 0 0,-18 68 0 0 0,11-28 131 0 0,-14 40 18 0 0,6-17 182 0 0,-51 114 0 0 0,60-171 763 0 0,21-44-666 0 0,0-4-115 0 0,-3-4-154 0 0,2 0 1 0 0,-1 0-1 0 0,1-1 0 0 0,0 1 0 0 0,0 0 0 0 0,1-1 1 0 0,-1-8-1 0 0,-1-50-4603 0 0,3 49 1751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 10591 0 0,'0'0'819'0'0,"-1"2"-534"0"0,-37 55 1631 0 0,-112 181 739 0 0,77-106-1910 0 0,-129 224 491 0 0,-147 249-786 0 0,298-513-388 0 0,47-85-61 0 0,3-4 7 0 0,0 0 1 0 0,-1-1-1 0 0,0 1 0 0 0,1-1 0 0 0,-1 0 0 0 0,0 1 1 0 0,0-1-1 0 0,-3 2 0 0 0,4-2 109 0 0,1-4-105 0 0,-1 0 0 0 0,1 0 0 0 0,0 0 0 0 0,0 1 0 0 0,1-1 0 0 0,-1 0 0 0 0,0 0 0 0 0,1 0 0 0 0,-1 1 0 0 0,1-1 0 0 0,-1 0 0 0 0,1 1 0 0 0,1-3 0 0 0,-1 2-9 0 0,5-13-52 0 0,2 0 0 0 0,0 1 0 0 0,1 0 0 0 0,0 1 0 0 0,14-17 1 0 0,3 3-123 0 0,33-30 0 0 0,-39 40 129 0 0,1 0 0 0 0,35-20 0 0 0,-43 30 89 0 0,0 0 1 0 0,1 1 0 0 0,-1 0 0 0 0,1 1 0 0 0,0 1-1 0 0,16-4 1 0 0,-26 8 5 0 0,0-1-1 0 0,0 1 1 0 0,1 0 0 0 0,-1 0-1 0 0,0 0 1 0 0,0 0-1 0 0,0 1 1 0 0,0-1 0 0 0,6 3-1 0 0,-8-3-15 0 0,-1 1 1 0 0,1 0-1 0 0,-1 0 1 0 0,1 0-1 0 0,-1-1 0 0 0,1 1 1 0 0,-1 0-1 0 0,0 1 0 0 0,0-1 1 0 0,1 0-1 0 0,-1 0 0 0 0,0 0 1 0 0,0 1-1 0 0,0-1 1 0 0,0 1-1 0 0,-1-1 0 0 0,1 1 1 0 0,0-1-1 0 0,0 1 0 0 0,-1-1 1 0 0,1 1-1 0 0,-1 0 0 0 0,0-1 1 0 0,1 1-1 0 0,-1 2 1 0 0,0 5 58 0 0,0 0 1 0 0,0 0 0 0 0,-1 0 0 0 0,-1 0-1 0 0,1 0 1 0 0,-2 0 0 0 0,-4 14 0 0 0,-29 59 262 0 0,33-76-342 0 0,-20 41 44 0 0,6-15-659 0 0,-18 51-1 0 0,34-82-591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0,'1'4'167'0'0,"9"23"910"0"0,4 4 10107 0 0,-13-29-9742 0 0,0 1-677 0 0,42 105 2248 0 0,-38-95-2179 0 0,0 0-1 0 0,14 23 0 0 0,-13-29-418 0 0,0 1 0 0 0,0-2 1 0 0,0 1-1 0 0,1-1 0 0 0,14 11 0 0 0,-8-7-22 0 0,62 59 806 0 0,-35-36-1082 0 0,73 53-817 0 0,-96-73 439 0 0,-15-11-33 0 0,1 0 1 0 0,0 1-1 0 0,0-1 0 0 0,0 0 1 0 0,0 0-1 0 0,1 0 0 0 0,-1-1 1 0 0,5 2-1 0 0,-8-3 224 0 0,1 1 0 0 0,0-1 0 0 0,-1 0 0 0 0,1 0 0 0 0,0 0 0 0 0,0 0 0 0 0,-1 0-1 0 0,1 0 1 0 0,0 0 0 0 0,-1 0 0 0 0,1 0 0 0 0,0 0 0 0 0,-1 0 0 0 0,1 0 0 0 0,0-1 0 0 0,-1 1 0 0 0,1 0 0 0 0,0 0 0 0 0,-1-1-1 0 0,1 1 1 0 0,-1 0 0 0 0,1-1 0 0 0,1 0 0 0 0,-1 0-73 0 0,0-1 0 0 0,0 1-1 0 0,0-1 1 0 0,0 1 0 0 0,0-1-1 0 0,0 0 1 0 0,0 1 0 0 0,0-1-1 0 0,0-2 1 0 0,1-3-398 0 0,0-1 0 0 0,-1 1 0 0 0,0 0 0 0 0,0-10 0 0 0,-2-9-983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6911 0 0,'0'0'623'0'0,"0"3"-40"0"0,0 6 4633 0 0,0-1 1 0 0,-4 17 0 0 0,-1-3-5500 0 0,4-18 273 0 0,0 0 0 0 0,0 0 0 0 0,1 0 0 0 0,-1 0-1 0 0,1 0 1 0 0,0 0 0 0 0,0 0 0 0 0,0 0 0 0 0,1 0-1 0 0,-1 0 1 0 0,1 0 0 0 0,0 0 0 0 0,2 5 0 0 0,1 5 36 0 0,14 81 713 0 0,3 14 201 0 0,-17-84-764 0 0,-1 0-1 0 0,-1 0 1 0 0,-1 35 0 0 0,1 16 17 0 0,2 26-89 0 0,-20 205 0 0 0,-36-3-841 0 0,28-183-470 0 0,12-40 135 0 0,12-77 899 0 0,1 3 15 0 0,8-28-1348 0 0,0-9-630 0 0,0-6-4891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7367 0 0,'-28'91'1727'0'0,"21"-72"1899"0"0,-1 0 7973 0 0,31-14-12912 0 0,-21-4 1026 0 0,1 0-186 0 0,26 5-2372 0 0,-15-4 1187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2303 0 0,'11'11'127'0'0,"-8"-6"-26"0"0,1-1 0 0 0,1 1 0 0 0,-1-1 0 0 0,1-1 0 0 0,-1 1 0 0 0,1-1 0 0 0,7 4 0 0 0,6 1 11639 0 0,-1-7-4696 0 0,-14-2-6655 0 0,0 1 0 0 0,-1-1 1 0 0,1 0-1 0 0,-1 1 0 0 0,1-1 0 0 0,-1 0 0 0 0,0-1 0 0 0,1 1 0 0 0,-1 0 0 0 0,3-3 0 0 0,1-2-508 0 0,1 0-1 0 0,-1 0 0 0 0,-1-1 1 0 0,1 0-1 0 0,7-14 0 0 0,-3 7 125 0 0,0-1 0 0 0,14-14 0 0 0,-14 20-16 0 0,-9 8 8 0 0,0-1-1 0 0,1 1 0 0 0,-1 0 0 0 0,1 0 1 0 0,-1-1-1 0 0,1 1 0 0 0,-1 0 1 0 0,1 1-1 0 0,0-1 0 0 0,0 0 0 0 0,-1 0 1 0 0,1 1-1 0 0,3-1 0 0 0,0-1-13 0 0,-5 2-18 0 0,1 0 1 0 0,-1 0-1 0 0,0-1 0 0 0,1 1 1 0 0,-1 0-1 0 0,1 0 0 0 0,-1 0 1 0 0,1 0-1 0 0,-1 0 0 0 0,1 0 1 0 0,-1 0-1 0 0,0-1 0 0 0,1 1 1 0 0,-1 0-1 0 0,1 0 0 0 0,-1 1 1 0 0,1-1-1 0 0,-1 0 0 0 0,1 0 1 0 0,-1 0-1 0 0,1 0 0 0 0,-1 0 1 0 0,0 0-1 0 0,1 1 0 0 0,-1-1 1 0 0,1 0-1 0 0,0 2 30 0 0,-1 0 0 0 0,0 0 0 0 0,0 0-1 0 0,1 0 1 0 0,-1-1 0 0 0,-1 1 0 0 0,1 0 0 0 0,0 0-1 0 0,0 0 1 0 0,-1 0 0 0 0,1 0 0 0 0,-1-1 0 0 0,1 1-1 0 0,-1 0 1 0 0,0 0 0 0 0,1-1 0 0 0,-1 1 0 0 0,-1 1-1 0 0,-1 1 1 0 0,-3 9-75 0 0,0 1 0 0 0,1 0 64 0 0,0 0 16 0 0,0-1 0 0 0,-84 164-905 0 0,-6 18-454 0 0,86-172 1292 0 0,0 1 0 0 0,2 1 0 0 0,0-1-1 0 0,-3 32 1 0 0,10-54 623 0 0,1 0-207 0 0,0 1-257 0 0,0-1 0 0 0,1 1 0 0 0,-1-1 0 0 0,1 1 0 0 0,0-1 0 0 0,-1 1 0 0 0,1-1 0 0 0,0 0 0 0 0,1 0 0 0 0,-1 0 0 0 0,0 0 0 0 0,0-1 0 0 0,1 1 0 0 0,-1-1 0 0 0,1 1 0 0 0,0-1 0 0 0,-1 0 0 0 0,1 0 0 0 0,0 0 0 0 0,5 1 0 0 0,4 0-72 0 0,-1-1 0 0 0,1 0 1 0 0,23-2-1 0 0,-10 0 150 0 0,111-2 175 0 0,65 13 38 0 0,-198-10-417 0 0,-1 0 1 0 0,1 1-1 0 0,-1-1 0 0 0,0 0 1 0 0,1 1-1 0 0,-1-1 0 0 0,1 1 0 0 0,-1 0 1 0 0,0 0-1 0 0,4 2 0 0 0,0-1-107 0 0,-4-1-67 0 0,-3 2-1748 0 0,1 0 1759 0 0,-1 0 0 0 0,1 0-1 0 0,-1 0 1 0 0,0-1 0 0 0,0 1 0 0 0,0 0-1 0 0,-1-1 1 0 0,1 1 0 0 0,-1 0 0 0 0,1-1-1 0 0,-1 0 1 0 0,0 1 0 0 0,0-1-1 0 0,0 0 1 0 0,0 0 0 0 0,0 0 0 0 0,-1 0-1 0 0,1 0 1 0 0,-4 2 0 0 0,-13 9-1718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18655 0 0,'1'1'74'0'0,"11"10"308"0"0,0 1-1 0 0,1-2 1 0 0,0 0 0 0 0,0 0-1 0 0,1-1 1 0 0,25 11 0 0 0,-28-16 192 0 0,3 2 99 0 0,-1-1 0 0 0,22 4 1 0 0,-30-8-648 0 0,0-1 1 0 0,0 1-1 0 0,0-1 1 0 0,0 0 0 0 0,0 0-1 0 0,0-1 1 0 0,-1 1-1 0 0,1-1 1 0 0,0 0 0 0 0,0-1-1 0 0,6-2 1 0 0,24-7-94 0 0,-28 8 38 0 0,0 1-1 0 0,0 0 1 0 0,0 1 0 0 0,0 0-1 0 0,0 0 1 0 0,0 0 0 0 0,0 1-1 0 0,0 0 1 0 0,0 0 0 0 0,12 3-1 0 0,7 2-202 0 0,-1-2 0 0 0,36 2 0 0 0,-60-6 238 0 0,1 1 0 0 0,0 0-1 0 0,-1 0 1 0 0,1 0-1 0 0,0 0 1 0 0,0 0-1 0 0,-1 0 1 0 0,1 1 0 0 0,0-1-1 0 0,-1 1 1 0 0,1-1-1 0 0,2 2 1 0 0,-2-1-105 0 0,0 0 1 0 0,-1-1 0 0 0,1 1-1 0 0,0 0 1 0 0,0-1-1 0 0,0 1 1 0 0,-1-1-1 0 0,1 0 1 0 0,4 0-1 0 0,-11-1-258 0 0,1 0 0 0 0,0-1 0 0 0,1 0 0 0 0,-1 0 0 0 0,0 0 0 0 0,0 0 0 0 0,-5-6-1 0 0,0 2-806 0 0,-28-22-2757 0 0,19 13 1914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3 187 11599 0 0,'0'3'531'0'0,"-2"0"-355"0"0,1 1-3 0 0,6 17 211 0 0,-5-20-344 0 0,0-1-1 0 0,0 1 1 0 0,0-1 0 0 0,0 1-1 0 0,1-1 1 0 0,-1 1-1 0 0,0-1 1 0 0,0 1-1 0 0,0-1 1 0 0,1 1-1 0 0,-1-1 1 0 0,0 1 0 0 0,1-1-1 0 0,-1 1 1 0 0,0-1-1 0 0,1 1 1 0 0,-1-1-1 0 0,0 0 1 0 0,1 1-1 0 0,-1-1 1 0 0,1 1 0 0 0,11-5 539 0 0,-7 1-549 0 0,1-1 1 0 0,-1 0 0 0 0,1 0 0 0 0,-1 0 0 0 0,-1 0-1 0 0,1-1 1 0 0,4-5 0 0 0,27-39 691 0 0,-27 36-289 0 0,0-1 141 0 0,1 1 0 0 0,0 0 1 0 0,1 1-1 0 0,1 0 0 0 0,0 1 0 0 0,20-16 0 0 0,-28 24-397 0 0,0 1-1 0 0,1-1 1 0 0,-1 1 0 0 0,1-1-1 0 0,-1 1 1 0 0,1 1-1 0 0,0-1 1 0 0,0 1-1 0 0,0 0 1 0 0,0 0-1 0 0,0 0 1 0 0,0 1 0 0 0,0-1-1 0 0,0 1 1 0 0,0 0-1 0 0,0 1 1 0 0,0-1-1 0 0,0 1 1 0 0,0 0-1 0 0,0 1 1 0 0,0-1-1 0 0,0 1 1 0 0,0 0 0 0 0,8 5-1 0 0,23 13 81 0 0,61 48-1 0 0,-67-40-503 0 0,-21-19 72 0 0,0 0 0 0 0,12 8-1 0 0,-19-16 45 0 0,-2-1 129 0 0,1 1 0 0 0,-1-1-1 0 0,0 1 1 0 0,1-1-1 0 0,-1 1 1 0 0,0-1 0 0 0,0 1-1 0 0,1-1 1 0 0,-1 1-1 0 0,0-1 1 0 0,0 1 0 0 0,0-1-1 0 0,0 1 1 0 0,0-1-1 0 0,0 1 1 0 0,0 0-1 0 0,0-1 1 0 0,0 1 0 0 0,0-1-1 0 0,0 2 1 0 0,-13 4-112 0 0,0-1 0 0 0,0 0 0 0 0,0 0 0 0 0,-17 2 0 0 0,16-4-51 0 0,1 1 0 0 0,-1 0 0 0 0,1 1 0 0 0,-22 12 0 0 0,26-13 1 0 0,1 1 1 0 0,0 0-1 0 0,1 0 0 0 0,-1 1 0 0 0,1 0 1 0 0,0 1-1 0 0,1-1 0 0 0,0 1 0 0 0,0 1 0 0 0,0-1 1 0 0,-7 14-1 0 0,11-18 316 0 0,1 11 455 0 0,1-12-343 0 0,7 21 630 0 0,-6-21-818 0 0,10 53-2888 0 0,-6-37 2507 0 0,0 1 0 0 0,16 36-1 0 0,-19-53 486 0 0,0 1-1 0 0,0-1 1 0 0,1 1 0 0 0,-1-1-1 0 0,1 0 1 0 0,-1 0 0 0 0,1 0-1 0 0,5 3 1 0 0,-4-2-89 0 0,2-1 46 0 0,-1 1 0 0 0,1-1 0 0 0,0 0 0 0 0,-1 0 0 0 0,1-1 1 0 0,0 1-1 0 0,8 0 0 0 0,17 4 134 0 0,-29-6-256 0 0,8 3 105 0 0,0 1 1 0 0,0 0 0 0 0,13 8-1 0 0,-14-8-25 0 0,-6-2-4 0 0,11 16 14 0 0,-13-7 2 0 0,-2-5-90 0 0,2 0-9 0 0,-1-4-3 0 0,0 0-1 0 0,0 1 1 0 0,0-1-1 0 0,0 1 1 0 0,-1-1-1 0 0,1 0 1 0 0,-1 1-1 0 0,1-1 1 0 0,-2 4-1 0 0,-1 1-1 0 0,0 1 0 0 0,0-1-1 0 0,-6 11 1 0 0,-1-1-3 0 0,5-14 0 0 0,1-1 0 0 0,-4 3-10 0 0,0 0 0 0 0,-1 0-1 0 0,1 0 1 0 0,-1-1 0 0 0,0 0-1 0 0,0-1 1 0 0,0 0 0 0 0,0 0-1 0 0,-1-1 1 0 0,1 0 0 0 0,-1-1 0 0 0,1 0-1 0 0,-1-1 1 0 0,0 0 0 0 0,1 0-1 0 0,-1-1 1 0 0,-12-2 0 0 0,9 1-260 0 0,0 1 0 0 0,0 0 0 0 0,0 1 0 0 0,0 1 0 0 0,0 0 0 0 0,0 0 0 0 0,0 2 0 0 0,0-1 0 0 0,1 2 0 0 0,-24 8 1 0 0,34-11-108 0 0,0 1 0 0 0,0-1 0 0 0,0 0 0 0 0,0 1 1 0 0,0 0-1 0 0,1-1 0 0 0,-3 3 0 0 0,1-1-995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14255 0 0,'2'2'654'0'0,"13"20"236"0"0,-12-17-629 0 0,0-1 0 0 0,-1 1-1 0 0,1 0 1 0 0,-1 0-1 0 0,-1-1 1 0 0,1 1 0 0 0,1 10-1 0 0,-3-12-148 0 0,0 1-1 0 0,0-1 0 0 0,0 1 0 0 0,0 0 1 0 0,-1-1-1 0 0,-1 7 0 0 0,2-9-145 0 0,-5 15 153 0 0,-1-1 1 0 0,0 0-1 0 0,-1 0 1 0 0,-16 24 0 0 0,11-19 1009 0 0,-10 24 1 0 0,6-6-42 0 0,-21 53 265 0 0,19-26-1802 0 0,-12 88 0 0 0,2 70-1191 0 0,9-53 1042 0 0,18-167 598 0 0,-2 24 17 0 0,-1 32-1 0 0,4-52-13 0 0,0 0 0 0 0,0 0 0 0 0,1 0 0 0 0,0 0-1 0 0,0-1 1 0 0,1 1 0 0 0,0 0 0 0 0,0-1 0 0 0,1 0-1 0 0,4 9 1 0 0,-5-11 6 0 0,1 0-1 0 0,1 0 1 0 0,-1-1 0 0 0,0 0-1 0 0,1 1 1 0 0,0-1 0 0 0,0 0-1 0 0,0-1 1 0 0,0 1 0 0 0,0-1-1 0 0,1 0 1 0 0,-1 0-1 0 0,0 0 1 0 0,1 0 0 0 0,0-1-1 0 0,-1 0 1 0 0,1 0 0 0 0,0 0-1 0 0,5 0 1 0 0,11 0-338 0 0,-1-1 0 0 0,0 0 0 0 0,25-5 1 0 0,-25 3-628 0 0,-14 1-3674 0 0,7-4-1450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0,'0'0'102'0'0,"1"3"-1"0"0,10 9 130 0 0,22 20 1 0 0,0 0 5584 0 0,7 9 998 0 0,31 35-4303 0 0,-60-63-2582 0 0,-1 0 1 0 0,-1 1 0 0 0,0 1-1 0 0,9 18 1 0 0,1 10-203 0 0,0 3 532 0 0,31 50-1 0 0,-40-81-47 0 0,-1-1 1 0 0,2 0-1 0 0,0-1 0 0 0,0 0 0 0 0,1-1 0 0 0,1 0 0 0 0,17 13 0 0 0,-9-11-114 0 0,1 0 1 0 0,28 13-1 0 0,-37-21-241 0 0,1 0 0 0 0,0-1-1 0 0,0-1 1 0 0,1 0 0 0 0,16 2 0 0 0,-29-6-329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13991 0 0,'0'0'1268'0'0,"1"2"-1041"0"0,9 17 142 0 0,-8-16-44 0 0,0 6 794 0 0,3 6 497 0 0,-2-9-1352 0 0,-1 0 1 0 0,1 1 0 0 0,-2-1 0 0 0,1 1-1 0 0,-1 0 1 0 0,0-1 0 0 0,0 1-1 0 0,-1 0 1 0 0,0 8 0 0 0,-8 29 495 0 0,-25 78-1 0 0,29-109-673 0 0,-62 182 327 0 0,19-63-439 0 0,-10 54-1369 0 0,56-209-2713 0 0,2-26 2464 0 0,1 17-2473 0 0,0-3-1190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6911 0 0,'0'0'528'0'0,"1"2"-341"0"0,1-1 183 0 0,0 1 1 0 0,-1-1-1 0 0,1 0 0 0 0,0 1 0 0 0,0-1 1 0 0,0 0-1 0 0,0 0 0 0 0,0-1 1 0 0,0 1-1 0 0,0 0 0 0 0,1-1 0 0 0,-1 1 1 0 0,0-1-1 0 0,0 1 0 0 0,0-1 0 0 0,1 0 1 0 0,-1 0-1 0 0,0 0 0 0 0,0-1 1 0 0,4 0-1 0 0,10-3-973 0 0,3-1 782 0 0,-1 0 0 0 0,1 2 0 0 0,21-2 1 0 0,63-1 888 0 0,-25 2-149 0 0,-24 1-247 0 0,40-4 371 0 0,139-26 0 0 0,-227 31-1194 0 0,20-2-1864 0 0,-24-12-8321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2303 0 0,'0'0'102'0'0,"-2"2"-1"0"0,-40 46 9271 0 0,2 6-4554 0 0,-31 60-3301 0 0,68-108-1576 0 0,-170 334 1115 0 0,25-43-579 0 0,-75 64-413 0 0,145-262-3 0 0,38-51-1252 0 0,34-40-47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0,'9'51'-192'0'0,"-4"-30"3632"0"0,11 31 0 0 0,-12-41-1939 0 0,0-1 1 0 0,1 1 0 0 0,0-1 0 0 0,12 15 0 0 0,-12-18-1270 0 0,1 0-1 0 0,1 0 1 0 0,11 9 0 0 0,0-1-56 0 0,-8-9-205 0 0,-2 1 0 0 0,1 1 0 0 0,9 9 0 0 0,-16-14-21 0 0,0 0 0 0 0,0 0 0 0 0,0 0 0 0 0,0 0 0 0 0,-1 0-1 0 0,1 0 1 0 0,-1 1 0 0 0,1-1 0 0 0,-1 0 0 0 0,0 1 0 0 0,-1-1 0 0 0,1 1-1 0 0,-1-1 1 0 0,1 6 0 0 0,-3 21-166 0 0,-1 0 0 0 0,-2-1 0 0 0,-10 38 0 0 0,-2 12 152 0 0,1 65 295 0 0,14 18 29 0 0,2-161-262 0 0,0 1-240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15487 0 0,'0'0'1408'0'0,"2"2"-1162"0"0,2 6-76 0 0,-3-6 1548 0 0,2-2-698 0 0,0-1-895 0 0,1 1 1 0 0,-1-1 0 0 0,0 0 0 0 0,0 0 0 0 0,1-1-1 0 0,-1 1 1 0 0,0-1 0 0 0,0 1 0 0 0,0-1 0 0 0,-1 0-1 0 0,1 0 1 0 0,0 0 0 0 0,3-4 0 0 0,3-5-3 0 0,0 0 0 0 0,8-12 1 0 0,4-5 207 0 0,-1 3-41 0 0,31-35 682 0 0,-43 52-785 0 0,-1 1 0 0 0,1 0 0 0 0,1 1 0 0 0,-1 0 0 0 0,16-8 0 0 0,-12 8-36 0 0,1 0 0 0 0,1 1 0 0 0,-1 0 0 0 0,15-2 0 0 0,-21 5-146 0 0,0 1 0 0 0,-1 1 0 0 0,1-1-1 0 0,0 1 1 0 0,0 0 0 0 0,0 0 0 0 0,0 1 0 0 0,-1 0-1 0 0,1 1 1 0 0,7 1 0 0 0,-10-1-55 0 0,-1-1 1 0 0,1 1-1 0 0,0 0 0 0 0,-1 0 0 0 0,1 0 0 0 0,-1 0 1 0 0,0 1-1 0 0,0 0 0 0 0,0-1 0 0 0,0 1 1 0 0,0 0-1 0 0,0 0 0 0 0,-1 1 0 0 0,0-1 0 0 0,1 0 1 0 0,-1 1-1 0 0,0 0 0 0 0,-1-1 0 0 0,1 1 1 0 0,-1 0-1 0 0,2 5 0 0 0,-1 2-109 0 0,0 0 0 0 0,0 0 1 0 0,-2 0-1 0 0,1-1 0 0 0,-1 1 0 0 0,-2 17 0 0 0,-1-4 63 0 0,-2 1-1 0 0,0-1 0 0 0,-2 0 0 0 0,0 0 0 0 0,-2 0 0 0 0,0-1 1 0 0,-2-1-1 0 0,-1 0 0 0 0,0 0 0 0 0,-22 27 0 0 0,-149 190 265 0 0,164-213-261 0 0,1 1-1 0 0,-24 51 1 0 0,40-74 130 0 0,1 0 1 0 0,0-1-1 0 0,1 1 0 0 0,-1 0 1 0 0,0 5-1 0 0,1-3 95 0 0,-1-4 248 0 0,11 6-53 0 0,-3-3-279 0 0,0-1 1 0 0,1 0-1 0 0,0 0 0 0 0,0-1 1 0 0,0 0-1 0 0,0 0 1 0 0,1-1-1 0 0,-1 0 0 0 0,1-1 1 0 0,8 1-1 0 0,19 5 32 0 0,0 0 33 0 0,41 5-1 0 0,-65-11-81 0 0,1-1 0 0 0,-1 0 0 0 0,0 0 0 0 0,0-1-1 0 0,0-1 1 0 0,0 0 0 0 0,17-5 0 0 0,-26 6-64 0 0,0 0-1 0 0,-1-1 1 0 0,1 1 0 0 0,0 0-1 0 0,-1-1 1 0 0,0 0 0 0 0,1 1-1 0 0,-1-1 1 0 0,0 0 0 0 0,0 0 0 0 0,0-1-1 0 0,0 1 1 0 0,0 0 0 0 0,-1-1-1 0 0,1 1 1 0 0,2-5 0 0 0,-3 2-430 0 0,1 1 1 0 0,-1 0-1 0 0,0 0 0 0 0,0 0 1 0 0,0-1-1 0 0,-1 1 1 0 0,1 0-1 0 0,-1-1 0 0 0,0 1 1 0 0,-1-9-1 0 0,-3-6-6541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17279 0 0,'-1'47'1280'0'0,"2"45"-546"0"0,-1-90-422 0 0,0 0 1 0 0,1 1 0 0 0,0-1 0 0 0,-1 0 0 0 0,1 1 0 0 0,0-1-1 0 0,0 0 1 0 0,0 0 0 0 0,1 0 0 0 0,2 4 0 0 0,-3-5-193 0 0,-1 0-110 0 0,1-1 0 0 0,-1 1 0 0 0,1 0 0 0 0,0 0 0 0 0,0-1 0 0 0,-1 1 1 0 0,1-1-1 0 0,0 1 0 0 0,0-1 0 0 0,0 1 0 0 0,0-1 0 0 0,-1 1 0 0 0,1-1 0 0 0,0 0 0 0 0,0 1 0 0 0,2-1 1 0 0,1 1-21 0 0,8 3-128 0 0,0-2 0 0 0,0 1 0 0 0,1-1 0 0 0,-1-1-1 0 0,0 0 1 0 0,1-1 0 0 0,13-2 0 0 0,-7 2-190 0 0,38 2 0 0 0,-50-1 326 0 0,1 1 0 0 0,-1-1-1 0 0,0 1 1 0 0,1 1 0 0 0,-1-1-1 0 0,0 1 1 0 0,0 1 0 0 0,-1-1 0 0 0,1 1-1 0 0,-1 0 1 0 0,0 1 0 0 0,0 0-1 0 0,0 0 1 0 0,0 0 0 0 0,-1 0 0 0 0,0 1-1 0 0,0 0 1 0 0,0 0 0 0 0,-1 0-1 0 0,7 14 1 0 0,28 52 264 0 0,-37-70-409 0 0,8-11-1474 0 0,-8 7 1350 0 0,0-2 0 0 0,-1 1 1 0 0,1 0-1 0 0,-1 0 0 0 0,1 0 1 0 0,-1-1-1 0 0,0 1 0 0 0,0-1 1 0 0,-1 1-1 0 0,1-5 0 0 0,3-24-5901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11519 0 0,'12'42'3334'0'0,"-5"-18"-299"0"0,1 0 1 0 0,13 26-1 0 0,-15-35-2979 0 0,-1 0 0 0 0,0 0 0 0 0,-1 0 1 0 0,-1 1-1 0 0,0 0 0 0 0,-2-1 0 0 0,1 23 0 0 0,-11 115 694 0 0,3-80-542 0 0,-24 548 651 0 0,21-364-1332 0 0,7-227 308 0 0,-4 83-536 0 0,3-89 165 0 0,0 0 1 0 0,-12 37-1 0 0,15-58 445 0 0,-1 0 0 0 0,-1 0-1 0 0,1-1 1 0 0,0 1 0 0 0,-1 0-1 0 0,1 0 1 0 0,-1-1 0 0 0,0 1-1 0 0,0-1 1 0 0,0 0 0 0 0,0 1-1 0 0,0-1 1 0 0,-1 0 0 0 0,1 0-1 0 0,-1 0 1 0 0,-5 2 0 0 0,6-3 26 0 0,0 0 1 0 0,0 0 0 0 0,0-1 0 0 0,0 1-1 0 0,0-1 1 0 0,0 0 0 0 0,0 1-1 0 0,-1-1 1 0 0,1 0 0 0 0,0 0-1 0 0,0 0 1 0 0,0-1 0 0 0,0 1 0 0 0,0-1-1 0 0,-1 1 1 0 0,1-1 0 0 0,0 1-1 0 0,0-1 1 0 0,0 0 0 0 0,0 0-1 0 0,0 0 1 0 0,1 0 0 0 0,-1-1-1 0 0,-3-1 1 0 0,1-2-16 0 0,-1 1-1 0 0,1 0 0 0 0,0-1 1 0 0,1 0-1 0 0,-1 0 1 0 0,1 0-1 0 0,0 0 1 0 0,0-1-1 0 0,0 1 0 0 0,1-1 1 0 0,0 1-1 0 0,0-1 1 0 0,1 0-1 0 0,-1 0 0 0 0,1 0 1 0 0,1 0-1 0 0,-1-10 1 0 0,1-5-118 0 0,1 0 1 0 0,1-1 0 0 0,7-34-1 0 0,-3 32-1122 0 0,1 1 0 0 0,2 0-1 0 0,20-41 1 0 0,-13 33-3487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17135 0 0,'-34'67'1647'0'0,"15"-29"4317"0"0,19-36-5696 0 0,0 1-233 0 0,0-1 1 0 0,1 1-1 0 0,-1 0 0 0 0,1-1 1 0 0,-1 1-1 0 0,1-1 0 0 0,0 1 1 0 0,0-1-1 0 0,1 0 1 0 0,-1 1-1 0 0,0-1 0 0 0,1 0 1 0 0,2 3-1 0 0,28 27 12 0 0,-22-23-17 0 0,71 62 28 0 0,47 45-1 0 0,-100-87-86 0 0,-1 0-1 0 0,30 45 0 0 0,-32-37 14 0 0,-3 1-1 0 0,-1 2 1 0 0,-1 0-1 0 0,-3 1 1 0 0,-1 1-1 0 0,-2 0 1 0 0,15 81-1 0 0,-21-74-14 0 0,-3 0 0 0 0,-2 1 0 0 0,-2-1-1 0 0,-2 1 1 0 0,-2-1 0 0 0,-18 91 0 0 0,-3-41-284 0 0,-5-1 0 0 0,-53 124-1 0 0,57-160-43 0 0,-18 41-299 0 0,8-21 205 0 0,-10 19-1130 0 0,35-78-307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183 744 14223 0 0,'1'10'178'0'0,"-1"-1"0"0"0,0 0-1 0 0,-1 1 1 0 0,0-1-1 0 0,0 0 1 0 0,-1 0 0 0 0,0 0-1 0 0,-7 17 1 0 0,8-25-140 0 0,1 1 0 0 0,-1-1 0 0 0,0 0 0 0 0,0 1 0 0 0,0-1 0 0 0,0 0 0 0 0,0 1 0 0 0,0-1 0 0 0,-1 0 0 0 0,1 0 0 0 0,0 0 0 0 0,-1 0 0 0 0,1 0 0 0 0,-1 0 0 0 0,1-1 0 0 0,-1 1 0 0 0,1 0 0 0 0,-1-1 0 0 0,1 1 0 0 0,-1-1 0 0 0,1 1 0 0 0,-1-1 0 0 0,0 0 0 0 0,1 0 0 0 0,-1 0 0 0 0,0 0 0 0 0,1 0 0 0 0,-1 0 0 0 0,0 0 0 0 0,1 0 0 0 0,-3-1 0 0 0,-3-1-249 0 0,0-1 0 0 0,0 1 0 0 0,1-1 1 0 0,-1 0-1 0 0,-7-5 0 0 0,10 5 109 0 0,2 2-43 0 0,0 0 330 0 0,-14-14 505 0 0,14 13-268 0 0,1 0 238 0 0,-7-16 503 0 0,0-1 0 0 0,-8-30 0 0 0,12 34-1033 0 0,0-1 1 0 0,2 0-1 0 0,0-1 0 0 0,0 1 1 0 0,2 0-1 0 0,2-29 0 0 0,3 14-79 0 0,1 1 0 0 0,2 1 0 0 0,1-1-1 0 0,2 1 1 0 0,20-41 0 0 0,85-132-66 0 0,-97 173 24 0 0,-6 7 72 0 0,33-39-1 0 0,-40 54-9 0 0,1 0 0 0 0,-1 1 0 0 0,1 0-1 0 0,0 0 1 0 0,0 1 0 0 0,0 0 0 0 0,1 0 0 0 0,16-7 0 0 0,-22 12-25 0 0,0-1 0 0 0,0 1-1 0 0,0 0 1 0 0,0 0 0 0 0,1 0 0 0 0,-1 0 0 0 0,0 1 0 0 0,0-1-1 0 0,0 0 1 0 0,1 1 0 0 0,-1-1 0 0 0,0 1 0 0 0,2 1 0 0 0,0-1 41 0 0,1 2-21 0 0,1-1-1 0 0,-1 1 1 0 0,0 0 0 0 0,0 0-1 0 0,0 1 1 0 0,0 0-1 0 0,0 0 1 0 0,-1 0 0 0 0,1 0-1 0 0,-1 1 1 0 0,0-1 0 0 0,-1 1-1 0 0,1 0 1 0 0,4 10-1 0 0,2 5-6 0 0,-1 0 0 0 0,12 36-1 0 0,-18-44-58 0 0,1 0 0 0 0,-2 0 0 0 0,0 0 0 0 0,0 1 0 0 0,-1-1 0 0 0,-1 0 0 0 0,0 0 0 0 0,0 1 0 0 0,-1-1 0 0 0,-1 0 0 0 0,-6 23 0 0 0,0-8-57 0 0,-1-1-1 0 0,-16 29 1 0 0,17-41 28 0 0,0 0 1 0 0,0-1-1 0 0,-2-1 0 0 0,1 1 1 0 0,-17 15-1 0 0,-212 182-1486 0 0,235-207 1234 0 0,-1 0 0 0 0,1 0-1 0 0,-1-1 1 0 0,0 1 0 0 0,0-1 0 0 0,0 0-1 0 0,0 0 1 0 0,-1-1 0 0 0,1 1-1 0 0,-1-1 1 0 0,1 0 0 0 0,-9 1-1 0 0,13-2 249 0 0,0 0 0 0 0,-1 0 0 0 0,1 0 0 0 0,0 0 0 0 0,0 0 0 0 0,0 0 0 0 0,0 0 0 0 0,0 0 0 0 0,0 0-1 0 0,-1 0 1 0 0,1 0 0 0 0,0 0 0 0 0,0 0 0 0 0,0 0 0 0 0,0 0 0 0 0,0 0 0 0 0,0 0 0 0 0,0 0 0 0 0,-1-1 0 0 0,1 1 0 0 0,0 0 0 0 0,0 0 0 0 0,0 0-1 0 0,0 0 1 0 0,0 0 0 0 0,0 0 0 0 0,0 0 0 0 0,0 0 0 0 0,0 0 0 0 0,0-1 0 0 0,0 1 0 0 0,0 0 0 0 0,0 0 0 0 0,0 0 0 0 0,0 0 0 0 0,0 0-1 0 0,0 0 1 0 0,-1-1 0 0 0,1 1 0 0 0,1 0 0 0 0,-3-6-531 0 0,1 1-1 0 0,0-1 0 0 0,0 0 1 0 0,1 1-1 0 0,0-1 1 0 0,0 0-1 0 0,0 0 0 0 0,1 1 1 0 0,-1-1-1 0 0,2 0 1 0 0,2-8-1 0 0,-4 9 26 0 0,9-39-4107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12439 0 0,'0'0'1579'0'0,"-1"3"-52"0"0,-11 45 4922 0 0,-10 26-4436 0 0,-7 25-2342 0 0,-18 101-300 0 0,-46 158-40 0 0,56-247 519 0 0,-17 52-266 0 0,43-122-61 0 0,-12 84-1 0 0,21-111 398 0 0,2 0-1 0 0,-1 0 1 0 0,2 0 0 0 0,0 0-1 0 0,6 25 1 0 0,-6-33-13 0 0,1 0 0 0 0,-1 0 0 0 0,2 0 0 0 0,-1 0 0 0 0,1-1 0 0 0,-1 1 0 0 0,2-1 0 0 0,-1 0 0 0 0,0 0 0 0 0,1 0 0 0 0,0 0 0 0 0,0 0 0 0 0,1-1 0 0 0,-1 0 0 0 0,6 4 0 0 0,-6-8-850 0 0,7-4-44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12319 0 0,'0'8'133'0'0,"1"0"0"0"0,0 0-1 0 0,0 0 1 0 0,1-1 0 0 0,0 1 0 0 0,0 0-1 0 0,1-1 1 0 0,0 0 0 0 0,0 1 0 0 0,5 7-1 0 0,-4-11 152 0 0,-1 0-1 0 0,1-1 1 0 0,-1 1-1 0 0,1-1 1 0 0,0 0-1 0 0,0 0 1 0 0,1 0 0 0 0,-1 0-1 0 0,1-1 1 0 0,4 3-1 0 0,-8-5-232 0 0,15 7 168 0 0,0-1 0 0 0,28 7 0 0 0,-25-8-253 0 0,33 13 1 0 0,-16-1 13 0 0,-1 2 0 0 0,51 37 1 0 0,55 56 740 0 0,-98-77-452 0 0,-17-13-200 0 0,-9-7-30 0 0,0-1 0 0 0,37 22-1 0 0,-52-34-113 0 0,0-1 0 0 0,1 0 0 0 0,-1 0 0 0 0,0 0-1 0 0,1-1 1 0 0,-1 1 0 0 0,1 0 0 0 0,0-1 0 0 0,-1 0 0 0 0,1 1-1 0 0,-1-1 1 0 0,1 0 0 0 0,-1 0 0 0 0,1-1 0 0 0,0 1 0 0 0,-1 0-1 0 0,1-1 1 0 0,-1 0 0 0 0,1 1 0 0 0,-1-1 0 0 0,1 0 0 0 0,-1 0-1 0 0,0 0 1 0 0,0-1 0 0 0,1 1 0 0 0,-1-1 0 0 0,0 1 0 0 0,0-1-1 0 0,0 0 1 0 0,0 1 0 0 0,1-4 0 0 0,7-12-1200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7831 0 0,'2'2'356'0'0,"17"23"-24"0"0,8 10 1706 0 0,-12-14 2071 0 0,-14-19-3842 0 0,0 0 1 0 0,-1 0-1 0 0,1 1 0 0 0,0-1 1 0 0,-1 0-1 0 0,1 0 0 0 0,-1 1 1 0 0,0-1-1 0 0,1 3 0 0 0,-2 3-432 0 0,1 0-1 0 0,-4 15 0 0 0,3-19 290 0 0,-4 16-331 0 0,-1-1 0 0 0,-1 0 0 0 0,-15 30 0 0 0,13-29 264 0 0,-21 37 942 0 0,-57 84 1 0 0,56-95 237 0 0,2 1 0 0 0,-42 91 0 0 0,52-88-699 0 0,2 2 0 0 0,-12 61 0 0 0,25-94-738 0 0,-3 17 278 0 0,0-16-4370 0 0,4-20 2745 0 0,0-2 1074 0 0,0 1 0 0 0,1-1 1 0 0,-1 1-1 0 0,0-1 0 0 0,0 0 0 0 0,-3-3 1 0 0,-4-6-1306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4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187 764 919 0 0,'5'18'1248'0'0,"6"25"-2935"0"0,-10-29 6828 0 0,0 1 6157 0 0,-1-15-11267 0 0,0 1 1 0 0,0-1-1 0 0,0 0 0 0 0,0 1 0 0 0,0-1 1 0 0,0 1-1 0 0,0-1 0 0 0,0 0 0 0 0,-1 1 0 0 0,1-1 1 0 0,0 0-1 0 0,0 1 0 0 0,0-1 0 0 0,-1 0 0 0 0,1 1 1 0 0,0-1-1 0 0,0 0 0 0 0,-1 1 0 0 0,1-1 1 0 0,0 0-1 0 0,-1 0 0 0 0,1 1 0 0 0,0-1 0 0 0,-1 0 1 0 0,1 0-1 0 0,0 0 0 0 0,-1 0 0 0 0,1 1 0 0 0,0-1 1 0 0,-1 0-1 0 0,1 0 0 0 0,-1 0 0 0 0,1 0 1 0 0,0 0-1 0 0,-1 0 0 0 0,1 0 0 0 0,-1 0 0 0 0,-14-2 103 0 0,14 2-136 0 0,-11-4 6 0 0,0 0 1 0 0,0-1 0 0 0,1 0 0 0 0,-1-1 0 0 0,-18-13 0 0 0,-15-7 200 0 0,42 24 71 0 0,0 1-1 0 0,0-1 1 0 0,1 0 0 0 0,-1 1-1 0 0,1-1 1 0 0,-1 0-1 0 0,1 0 1 0 0,0-1 0 0 0,0 1-1 0 0,0 0 1 0 0,0-1-1 0 0,0 1 1 0 0,1-1 0 0 0,-1 0-1 0 0,-1-3 1 0 0,1 0-36 0 0,1 0-1 0 0,-1 0 1 0 0,1 0 0 0 0,0 0 0 0 0,1 0-1 0 0,-1-11 1 0 0,2 0-142 0 0,0 1-1 0 0,2 0 1 0 0,-1 0 0 0 0,8-20-1 0 0,24-61 207 0 0,-15 56-329 0 0,1 1-1 0 0,51-73 0 0 0,67-63-70 0 0,-120 155 69 0 0,1 0 1 0 0,32-26-1 0 0,-45 42 23 0 0,0 1 1 0 0,0-1-1 0 0,1 1 0 0 0,-1 0 0 0 0,1 1 0 0 0,0 0 0 0 0,0 0 0 0 0,0 0 0 0 0,0 1 0 0 0,0 0 0 0 0,1 0 0 0 0,-1 1 0 0 0,1 0 0 0 0,10 0 0 0 0,-14 1 10 0 0,1 1 0 0 0,-1-1 0 0 0,0 1-1 0 0,1 0 1 0 0,-1 0 0 0 0,0 0 0 0 0,0 1 0 0 0,0 0 0 0 0,0-1-1 0 0,0 2 1 0 0,-1-1 0 0 0,1 0 0 0 0,0 1 0 0 0,-1-1 0 0 0,0 1-1 0 0,0 0 1 0 0,1 0 0 0 0,-2 0 0 0 0,1 1 0 0 0,0-1 0 0 0,-1 1-1 0 0,1-1 1 0 0,2 7 0 0 0,-1-1 8 0 0,-1 0 0 0 0,0 1 0 0 0,0 0 0 0 0,-1-1 0 0 0,0 1 0 0 0,0 0 0 0 0,-1 0 0 0 0,0 0 0 0 0,-2 11 0 0 0,-1 18-46 0 0,-2 0 0 0 0,-2-1 1 0 0,-2 0-1 0 0,-1 0 0 0 0,-2 0 0 0 0,-1-1 0 0 0,-2-1 0 0 0,-31 57 0 0 0,-8 11-119 0 0,-20 38-178 0 0,71-137 242 0 0,0-1 0 0 0,-1 0 0 0 0,1 0-1 0 0,-1-1 1 0 0,0 1 0 0 0,0 0-1 0 0,0-1 1 0 0,0 1 0 0 0,-1-1 0 0 0,1 0-1 0 0,-1 0 1 0 0,0-1 0 0 0,0 1-1 0 0,0-1 1 0 0,0 0 0 0 0,-8 3-1 0 0,10-4 33 0 0,1-1 0 0 0,0 0 0 0 0,0 0 0 0 0,0 0 0 0 0,0 0 0 0 0,0 0 0 0 0,0 0 0 0 0,0 0 0 0 0,0 0 0 0 0,0-1-1 0 0,0 1 1 0 0,0 0 0 0 0,0-1 0 0 0,0 1 0 0 0,0-1 0 0 0,-2 0 0 0 0,-1-1-135 0 0,1 1 39 0 0,-1-1 0 0 0,0 0 1 0 0,1 0-1 0 0,0 0 0 0 0,-1 0 1 0 0,1-1-1 0 0,0 1 0 0 0,0-1 1 0 0,0 0-1 0 0,0 0 0 0 0,-3-4 0 0 0,-2-5-2337 0 0,-12-23 0 0 0,17 29 1365 0 0,-14-29-4936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165 107 5983 0 0,'0'0'542'0'0,"-1"2"-446"0"0,-2 5 777 0 0,-1-1-1 0 0,1 1 1 0 0,0 1 0 0 0,1-1 0 0 0,0 0 0 0 0,0 1 0 0 0,0-1-1 0 0,1 1 1 0 0,0-1 0 0 0,1 1 0 0 0,0 9 0 0 0,1-8 45 0 0,0 1 0 0 0,0-1 1 0 0,1 1-1 0 0,4 11 0 0 0,11 19-1513 0 0,-14-32 623 0 0,1-1-1 0 0,0 0 1 0 0,1 0 0 0 0,0 0-1 0 0,0-1 1 0 0,0 1 0 0 0,8 6-1 0 0,-11-11-62 0 0,1 0 0 0 0,0 0-1 0 0,-1 0 1 0 0,1-1 0 0 0,0 1-1 0 0,0-1 1 0 0,0 0 0 0 0,0 0-1 0 0,0 0 1 0 0,0 0 0 0 0,0-1-1 0 0,1 1 1 0 0,-1-1 0 0 0,0 1-1 0 0,0-1 1 0 0,0 0 0 0 0,1-1-1 0 0,-1 1 1 0 0,0 0 0 0 0,0-1 0 0 0,5-1-1 0 0,5-2-350 0 0,-1-1 0 0 0,0 0 0 0 0,-1-1 1 0 0,0-1-1 0 0,0 1 0 0 0,0-2 0 0 0,19-16 0 0 0,-13 8-368 0 0,0 0 0 0 0,-1-2-1 0 0,19-28 1 0 0,4-10 422 0 0,39-79 0 0 0,-76 133 461 0 0,-1 0-1 0 0,0 0 0 0 0,0-1 1 0 0,-1 1-1 0 0,1-1 1 0 0,0 1-1 0 0,-1-1 0 0 0,0 1 1 0 0,1-6 1931 0 0,-3 10-1453 0 0,-6 3-374 0 0,1 0 0 0 0,0 0 1 0 0,0 1-1 0 0,0 1 0 0 0,1-1 0 0 0,0 1 1 0 0,0 0-1 0 0,-7 12 0 0 0,-36 71 398 0 0,26-46-264 0 0,23-43-359 0 0,-159 300 1270 0 0,18 7-948 0 0,38-48-666 0 0,57-170-448 0 0,45-87 521 0 0,-1-1-1 0 0,1 0 0 0 0,-1 0 1 0 0,0 0-1 0 0,1 0 0 0 0,-5 3 1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5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11519 0 0,'1'2'887'0'0,"4"5"-426"0"0,-1 1 1 0 0,-1-1-1 0 0,1 1 1 0 0,-1 0-1 0 0,0 0 0 0 0,-1 0 1 0 0,0 1-1 0 0,0-1 1 0 0,-1 0-1 0 0,0 1 1 0 0,0-1-1 0 0,-1 1 0 0 0,-1 11 1 0 0,-2 14 1348 0 0,-16 68 0 0 0,11-66-2277 0 0,-59 331-461 0 0,14-73 320 0 0,-31 9 1884 0 0,83-299-1265 0 0,-58 215 454 0 0,55-202-520 0 0,1 1-1 0 0,1-1 0 0 0,0 1 1 0 0,2 18-1 0 0,0-28-131 0 0,0 0 0 0 0,1-1 0 0 0,0 1 0 0 0,1 0-1 0 0,0 0 1 0 0,0-1 0 0 0,1 1 0 0 0,0-1 0 0 0,0 1 0 0 0,0-1-1 0 0,6 8 1 0 0,-9-15 144 0 0,8 9-1218 0 0,-7-9 1127 0 0,-1 0 1 0 0,0 1-1 0 0,0-1 0 0 0,1 0 0 0 0,-1 1 0 0 0,0-1 1 0 0,0 0-1 0 0,1 0 0 0 0,-1 0 0 0 0,0 1 1 0 0,1-1-1 0 0,-1 0 0 0 0,1 0 0 0 0,-1 0 0 0 0,0 0 1 0 0,1 0-1 0 0,-1 0 0 0 0,0 0 0 0 0,1 0 0 0 0,-1 0 1 0 0,0 0-1 0 0,1 0 0 0 0,-1 0 0 0 0,1 0 1 0 0,-1 0-1 0 0,0 0 0 0 0,1 0 0 0 0,-1 0 0 0 0,0 0 1 0 0,1 0-1 0 0,-1-1 0 0 0,0 1 0 0 0,1 0 0 0 0,0 0 1 0 0,12-14-2073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5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0,'11'58'-836'0'0,"0"30"8229"0"0,2 7 2347 0 0,0-33-8200 0 0,-11-54-1540 0 0,1 1 0 0 0,0-2 0 0 0,0 1-1 0 0,1 0 1 0 0,0 0 0 0 0,1-1-1 0 0,-1 0 1 0 0,2 0 0 0 0,-1 0-1 0 0,0-1 1 0 0,1 0 0 0 0,1 0-1 0 0,12 11 1 0 0,4-2-383 0 0,1-1 0 0 0,0-1-1 0 0,27 10 1 0 0,2 3 169 0 0,89 61 0 0 0,-119-72-368 0 0,2-1-1 0 0,51 22 0 0 0,-65-32-845 0 0,-8-4-68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6T01:48:5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5983 0 0,'14'141'2853'0'0,"-10"-44"4085"0"0,-12 138 0 0 0,-6-117-5035 0 0,5-66-2625 0 0,-27 86-1 0 0,-30 49-1460 0 0,46-135 1875 0 0,-40 105-1302 0 0,-55 160-2034 0 0,105-280 3295 0 0,2-1-1 0 0,2 1 1 0 0,1 0 0 0 0,0 51 0 0 0,5-70 435 0 0,1 0-1 0 0,1 0 1 0 0,1-1-1 0 0,0 1 0 0 0,1 0 1 0 0,1-1-1 0 0,1 0 1 0 0,1 0-1 0 0,0-1 1 0 0,1 0-1 0 0,0 0 0 0 0,2 0 1 0 0,17 22-1 0 0,-21-31-276 0 0,0-1-1 0 0,0 0 0 0 0,1 0 1 0 0,-1-1-1 0 0,1 1 0 0 0,0-2 1 0 0,15 9-1 0 0,0-7-4623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202 221 11687 0 0,'0'0'1060'0'0,"2"-1"-869"0"0,23-12 1564 0 0,-13 17 1019 0 0,-11-2-2728 0 0,0 0-1 0 0,0 0 0 0 0,1-1 0 0 0,-1 1 1 0 0,0 0-1 0 0,-1 0 0 0 0,1 0 1 0 0,0 0-1 0 0,-1 1 0 0 0,1-1 1 0 0,-1 0-1 0 0,1 0 0 0 0,-1 0 1 0 0,0 0-1 0 0,0 1 0 0 0,0-1 0 0 0,0 0 1 0 0,-1 0-1 0 0,1 0 0 0 0,0 0 1 0 0,-2 3-1 0 0,-1 7 0 0 0,-1 0 0 0 0,-8 18 1 0 0,5-16 105 0 0,-5 12-42 0 0,-2 0 0 0 0,-1-1-1 0 0,-19 25 1 0 0,7-11-34 0 0,12-16-58 0 0,-2-1 0 0 0,0-1 0 0 0,-1 0 0 0 0,-36 31 0 0 0,57-65 90 0 0,7-11-87 0 0,2 1 1 0 0,0 0-1 0 0,29-39 1 0 0,57-57-21 0 0,-63 81-7 0 0,3 2-1 0 0,79-62 1 0 0,100-40-45 0 0,-212 135 37 0 0,57-30 21 0 0,-53 29 42 0 0,0 0-1 0 0,0 1 0 0 0,1 0 1 0 0,-1 1-1 0 0,11-2 1 0 0,-18 3-32 0 0,-1 1 1 0 0,1 0 0 0 0,0 0 0 0 0,0 0 0 0 0,-1 0 0 0 0,1 0 0 0 0,0 0 0 0 0,-1 0 0 0 0,1 1 0 0 0,0-1 0 0 0,0 1 0 0 0,-1-1 0 0 0,1 1 0 0 0,-1 0 0 0 0,1 0 0 0 0,0-1 0 0 0,-1 1 0 0 0,1 0 0 0 0,-1 0 0 0 0,0 0 0 0 0,2 2-1 0 0,-2-1 1 0 0,1 0 0 0 0,-1 1 0 0 0,1-1-1 0 0,-1 0 1 0 0,0 1 0 0 0,0-1-1 0 0,0 1 1 0 0,-1-1 0 0 0,1 1-1 0 0,0 0 1 0 0,-1-1 0 0 0,0 1-1 0 0,0 3 1 0 0,0 10 67 0 0,0 1 0 0 0,-2-1 0 0 0,0 0 1 0 0,-1 0-1 0 0,0 0 0 0 0,-10 25 0 0 0,-1-6 172 0 0,-32 59 1 0 0,-18 21-127 0 0,19-28-80 0 0,27-61-1413 0 0,5-8-1157 0 0,8-11 1145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88 5527 0 0,'0'0'423'0'0,"2"0"68"0"0,22 5 7396 0 0,10 0-3571 0 0,-27-3-4179 0 0,0-2 0 0 0,1 1 0 0 0,-1-1 0 0 0,1 0 0 0 0,-1-1 0 0 0,0 0 0 0 0,1 0 0 0 0,-1 0 0 0 0,7-3 0 0 0,-6 2-132 0 0,-1-1 0 0 0,1 0 1 0 0,-1 0-1 0 0,0-1 0 0 0,0 0 0 0 0,0 0 1 0 0,-1-1-1 0 0,0 0 0 0 0,1 0 0 0 0,-2 0 0 0 0,1 0 1 0 0,0-1-1 0 0,5-9 0 0 0,-10 14-36 0 0,-1 1 1 0 0,1 0-1 0 0,-1-1 0 0 0,0 1 0 0 0,0-1 0 0 0,1 1 0 0 0,-1-1 1 0 0,0 1-1 0 0,0-1 0 0 0,1 1 0 0 0,-1-1 0 0 0,0 0 0 0 0,0 1 1 0 0,0-1-1 0 0,0 1 0 0 0,0-1 0 0 0,0 1 0 0 0,0-1 0 0 0,0 0 1 0 0,0 1-1 0 0,0-1 0 0 0,0 1 0 0 0,0-1 0 0 0,0 1 0 0 0,-1-1 1 0 0,1 1-1 0 0,0-1 0 0 0,0 1 0 0 0,-1-1 0 0 0,1 1 0 0 0,0-1 1 0 0,0 1-1 0 0,-1-1 0 0 0,1 1 0 0 0,-1-1 0 0 0,1 1 0 0 0,0 0 1 0 0,-1-1-1 0 0,1 1 0 0 0,-1 0 0 0 0,1-1 0 0 0,-1 1 0 0 0,1 0 1 0 0,-1 0-1 0 0,1-1 0 0 0,-1 1 0 0 0,1 0 0 0 0,-1 0 0 0 0,1 0 1 0 0,-1 0-1 0 0,0 0 0 0 0,0 0 0 0 0,-3-1-179 0 0,0 1 0 0 0,1-1 0 0 0,-1 1-1 0 0,0 0 1 0 0,0 1 0 0 0,-4 0 0 0 0,-14 5-299 0 0,0 1 0 0 0,1 1 0 0 0,1 1 0 0 0,-27 15 0 0 0,18-10 223 0 0,-17 11 827 0 0,-86 58-1 0 0,109-65 56 0 0,0 1-1 0 0,0 1 1 0 0,2 1-1 0 0,-36 46 1 0 0,57-67-585 0 0,-6 8 95 0 0,1 0 1 0 0,0 0-1 0 0,0 0 0 0 0,-3 10 0 0 0,7-17-87 0 0,1 1 1 0 0,-1 0-1 0 0,1 0 0 0 0,-1 0 1 0 0,1 0-1 0 0,0 0 0 0 0,-1 0 0 0 0,1 0 1 0 0,0 0-1 0 0,1 0 0 0 0,-1 3 0 0 0,1-4-8 0 0,-1 0-1 0 0,0 0 0 0 0,1 0 1 0 0,-1 0-1 0 0,1 0 0 0 0,0 0 0 0 0,-1 0 1 0 0,1 0-1 0 0,0 0 0 0 0,0 0 0 0 0,-1 0 1 0 0,1-1-1 0 0,0 1 0 0 0,0 0 1 0 0,0 0-1 0 0,0-1 0 0 0,0 1 0 0 0,0-1 1 0 0,0 1-1 0 0,2 0 0 0 0,2 1 13 0 0,0-1-1 0 0,0 0 0 0 0,0 0 1 0 0,1 0-1 0 0,-1-1 1 0 0,0 0-1 0 0,10 0 1 0 0,39-8 22 0 0,-38 5-24 0 0,31-6-1307 0 0,6-1-5194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78 6911 0 0,'3'-5'71'0'0,"-2"-1"-1"0"0,1 1 0 0 0,0 0 0 0 0,-1-1 0 0 0,0 1 0 0 0,0-7 0 0 0,0 11 104 0 0,-1-1 0 0 0,0 0 0 0 0,-1 0-1 0 0,1 1 1 0 0,0-1 0 0 0,0 0-1 0 0,-1 0 1 0 0,1 1 0 0 0,-1-1-1 0 0,0-1 1 0 0,0 2 198 0 0,0 0 0 0 0,1 0 0 0 0,-1 0-1 0 0,1 0 1 0 0,-1 1 0 0 0,0-1 0 0 0,0 0 0 0 0,1 1 0 0 0,-1-1-1 0 0,0 0 1 0 0,0 1 0 0 0,0-1 0 0 0,0 1 0 0 0,0-1 0 0 0,0 1-1 0 0,0 0 1 0 0,0-1 0 0 0,-1 1 0 0 0,-4-1 115 0 0,0 0 0 0 0,0 1 1 0 0,-1 0-1 0 0,1 0 0 0 0,0 1 1 0 0,0 0-1 0 0,0 0 0 0 0,-6 2 0 0 0,-47 16-480 0 0,31-7 0 0 0,0 1-1 0 0,1 1 1 0 0,-40 29 0 0 0,27-14-10 0 0,-53 51 0 0 0,74-60 3 0 0,-23 32 0 0 0,35-41 0 0 0,6-1-12 0 0,1-9 10 0 0,1 0 0 0 0,-1-1 0 0 0,1 1 0 0 0,-1 0 0 0 0,1-1 0 0 0,-1 1 0 0 0,1-1 0 0 0,-1 1 0 0 0,1 0 0 0 0,0-1 0 0 0,-1 1 0 0 0,1-1 0 0 0,0 0 0 0 0,0 1 0 0 0,-1-1 0 0 0,1 0-1 0 0,0 1 1 0 0,0-1 0 0 0,0 0 0 0 0,0 0 0 0 0,-1 0 0 0 0,1 0 0 0 0,0 1 0 0 0,0-1 0 0 0,0 0 0 0 0,0-1 0 0 0,-1 1 0 0 0,1 0 0 0 0,0 0 0 0 0,0 0 0 0 0,0 0 0 0 0,1-1 0 0 0,28-9-44 0 0,145-81-671 0 0,-92 44 458 0 0,-74 42 235 0 0,-7 4-40 0 0,-3 4 49 0 0,0-1 1 0 0,0 0-1 0 0,0 1 1 0 0,0-1-1 0 0,0 0 1 0 0,0 0-1 0 0,-1 0 0 0 0,1 0 1 0 0,-2 2-1 0 0,-3 4-2 0 0,-9 15-2 0 0,-293 498-42 0 0,72-24-37 0 0,164-327-231 0 0,50-124 187 0 0,-45 67-1 0 0,61-104 145 0 0,-1-1 0 0 0,0 0-1 0 0,0-1 1 0 0,-1 1 0 0 0,0-2 0 0 0,-16 12-1 0 0,23-18 3 0 0,1 1-1 0 0,-1-1 0 0 0,1 0 1 0 0,0 0-1 0 0,-1 0 0 0 0,1 0 1 0 0,-1 0-1 0 0,1 1 0 0 0,0-1 1 0 0,-1 0-1 0 0,1 0 0 0 0,-1 0 1 0 0,1 0-1 0 0,-1 0 1 0 0,1 0-1 0 0,0 0 0 0 0,-1 0 1 0 0,1-1-1 0 0,-1 1 0 0 0,1 0 1 0 0,0 0-1 0 0,-1 0 0 0 0,1 0 1 0 0,-1-1-1 0 0,1 1 0 0 0,0 0 1 0 0,-1 0-1 0 0,1-1 0 0 0,0 1 1 0 0,-1 0-1 0 0,1 0 1 0 0,-1-1-1 0 0,-6-10 30 0 0,7 11-34 0 0,-3-6 11 0 0,1 1 0 0 0,0-1 0 0 0,0 0-1 0 0,1 0 1 0 0,-1 1 0 0 0,2-1 0 0 0,-1 0 0 0 0,0 0 0 0 0,1 0 0 0 0,0 0 0 0 0,1 0 0 0 0,0-6-1 0 0,3-12 6 0 0,10-36 0 0 0,-13 57-18 0 0,34-100-373 0 0,-10 44 122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576 420 9383 0 0,'0'0'852'0'0,"-2"0"-597"0"0,-4 0-664 0 0,-3 0 3410 0 0,9 0-2958 0 0,0 0-1 0 0,0 0 1 0 0,-1-1 0 0 0,1 1 0 0 0,0 0-1 0 0,0 0 1 0 0,0 0 0 0 0,0 0 0 0 0,0-1-1 0 0,0 1 1 0 0,0 0 0 0 0,0 0 0 0 0,0 0-1 0 0,0-1 1 0 0,0 1 0 0 0,0 0 0 0 0,0 0-1 0 0,0 0 1 0 0,0-1 0 0 0,0 1 0 0 0,0 0-1 0 0,0 0 1 0 0,0 0 0 0 0,0 0 0 0 0,0-1-1 0 0,0 1 1 0 0,0 0 0 0 0,0 0 0 0 0,1 0-1 0 0,-1 0 1 0 0,0-1 0 0 0,0 1 0 0 0,0 0-1 0 0,0 0 1 0 0,0 0 0 0 0,0 0 0 0 0,1 0-1 0 0,-1-1 1 0 0,0 1 0 0 0,0 0 0 0 0,0 0-1 0 0,0 0 1 0 0,1 0 0 0 0,-1 0 0 0 0,0 0-1 0 0,0 0 1 0 0,0 0 0 0 0,47-45 1270 0 0,-13 12-825 0 0,-1-1 0 0 0,34-46 0 0 0,-24 27-364 0 0,9-12-57 0 0,-47 58-78 0 0,0 0 1 0 0,-1-1-1 0 0,0 0 0 0 0,-1 0 1 0 0,1 0-1 0 0,-1 0 0 0 0,1-9 1 0 0,-3 16-8 0 0,-1 0 1 0 0,0 0 0 0 0,0 0 0 0 0,-1 0-1 0 0,1 0 1 0 0,0 0 0 0 0,0 0 0 0 0,0 0-1 0 0,-1 0 1 0 0,1 0 0 0 0,0 0 0 0 0,-1 0-1 0 0,1 0 1 0 0,-1 0 0 0 0,1 0 0 0 0,-1 0-1 0 0,0 1 1 0 0,1-1 0 0 0,-1 0 0 0 0,0 0-1 0 0,1 1 1 0 0,-1-1 0 0 0,0 1 0 0 0,0-1-1 0 0,0 0 1 0 0,1 1 0 0 0,-1-1 0 0 0,0 1-1 0 0,0 0 1 0 0,0-1 0 0 0,0 1 0 0 0,0 0-1 0 0,-1-1 1 0 0,-3 0-75 0 0,0-1 0 0 0,-1 1 0 0 0,1 0 0 0 0,-8 0 0 0 0,4 1-9 0 0,1 1-1 0 0,-1 0 1 0 0,1 0-1 0 0,-1 1 1 0 0,1 0 0 0 0,0 0-1 0 0,-1 1 1 0 0,1 0 0 0 0,-9 5-1 0 0,-11 7-46 0 0,-30 22 0 0 0,23-14 119 0 0,-194 131 51 0 0,187-121 63 0 0,1 2-1 0 0,2 2 1 0 0,-42 51-1 0 0,53-55-10 0 0,2 2 0 0 0,-37 65-1 0 0,54-84-53 0 0,1 0 0 0 0,1 1 0 0 0,1 0-1 0 0,1 0 1 0 0,0 0 0 0 0,1 0 0 0 0,1 1-1 0 0,0 0 1 0 0,0 31 0 0 0,3-38 0 0 0,1 0 1 0 0,0 0-1 0 0,1 0 1 0 0,0 0-1 0 0,7 21 1 0 0,-6-26-10 0 0,0 0 0 0 0,0 0 1 0 0,0-1-1 0 0,0 1 0 0 0,1-1 1 0 0,0 0-1 0 0,0 0 0 0 0,1 0 1 0 0,-1 0-1 0 0,1-1 0 0 0,8 7 1 0 0,1-3 3 0 0,-1-1 1 0 0,1 0 0 0 0,1-1-1 0 0,-1 0 1 0 0,1-1 0 0 0,0-1-1 0 0,0 0 1 0 0,31 3 0 0 0,-30-6 7 0 0,0 0 0 0 0,0-1-1 0 0,0-1 1 0 0,17-2 0 0 0,8-1-28 0 0,-22 2-104 0 0,-1 0 0 0 0,0-1 0 0 0,0-1 0 0 0,26-9 0 0 0,-17 3-210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9215 0 0,'0'0'7982'0'0,"-2"1"-7165"0"0,-10 6-594 0 0,1 1-1 0 0,0 0 1 0 0,0 0 0 0 0,0 1-1 0 0,-13 15 1 0 0,-37 46 134 0 0,-74 109-1 0 0,124-162-340 0 0,1 0 1 0 0,1 1-1 0 0,-12 31 0 0 0,18-40-16 0 0,0 0 0 0 0,1 0 0 0 0,0 0 0 0 0,1 1 0 0 0,0-1 0 0 0,0 0 0 0 0,1 1-1 0 0,0-1 1 0 0,1 0 0 0 0,1 11 0 0 0,0-11 18 0 0,12 49 125 0 0,-12-53-96 0 0,0 1 0 0 0,0-1 0 0 0,0 0 0 0 0,0-1-1 0 0,1 1 1 0 0,0 0 0 0 0,0-1 0 0 0,6 7 0 0 0,-8-10-36 0 0,0 0 1 0 0,1 0 0 0 0,-1-1-1 0 0,0 1 1 0 0,1-1 0 0 0,-1 1-1 0 0,1-1 1 0 0,-1 1-1 0 0,1-1 1 0 0,-1 0 0 0 0,1 0-1 0 0,-1 0 1 0 0,3 0 0 0 0,2 1 18 0 0,2-1-41 0 0,1 0-1 0 0,-1 0 0 0 0,0-1 0 0 0,1 0 1 0 0,-1 0-1 0 0,0-1 0 0 0,14-5 1 0 0,57-26-2065 0 0,-56 22 516 0 0,14-6-375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404 154 2303 0 0,'-2'0'551'0'0,"-11"8"5100"0"0,-20 15 1 0 0,31-23-4886 0 0,-1 9 3422 0 0,7-10-4086 0 0,0 0 0 0 0,0 0 0 0 0,-1 0 0 0 0,1 0-1 0 0,0-1 1 0 0,-1 1 0 0 0,1-1 0 0 0,-1 0 0 0 0,0 0-1 0 0,0 0 1 0 0,0-1 0 0 0,0 1 0 0 0,0-1 0 0 0,0 0 0 0 0,-1 1-1 0 0,1-1 1 0 0,-1-1 0 0 0,0 1 0 0 0,1 0 0 0 0,-2 0 0 0 0,1-1-1 0 0,0 1 1 0 0,2-8 0 0 0,-1 2-54 0 0,-1 0-1 0 0,0 0 1 0 0,0 0 0 0 0,-1 0-1 0 0,0-1 1 0 0,0 1-1 0 0,-1 0 1 0 0,-1-1 0 0 0,-1-10-1 0 0,2 19-73 0 0,0 0-1 0 0,0-1 0 0 0,-1 1 1 0 0,1 0-1 0 0,0 0 0 0 0,-1 0 1 0 0,1-1-1 0 0,-1 1 0 0 0,0 0 1 0 0,1 0-1 0 0,-1 0 0 0 0,0 0 1 0 0,1 0-1 0 0,-1 0 0 0 0,0 0 1 0 0,0 0-1 0 0,0 1 0 0 0,0-1 1 0 0,0 0-1 0 0,-1 0 0 0 0,0 0-26 0 0,-1 0 0 0 0,1 0 0 0 0,0 1 0 0 0,0-1 0 0 0,0 1 0 0 0,0-1 0 0 0,-1 1 0 0 0,1 0 0 0 0,0 0 0 0 0,-4 0 0 0 0,-2 1-110 0 0,0 0 1 0 0,0 1-1 0 0,0 0 0 0 0,1 0 0 0 0,-11 5 0 0 0,-6 5 1 0 0,0 0 0 0 0,1 2 1 0 0,-27 20-1 0 0,-57 58 281 0 0,91-76-29 0 0,0 0-1 0 0,1 1 1 0 0,1 0 0 0 0,-22 37-1 0 0,28-30 7 0 0,9-24-92 0 0,-1 0-1 0 0,0 1 0 0 0,0-1 1 0 0,0 0-1 0 0,1 1 1 0 0,-1-1-1 0 0,0 0 1 0 0,1 0-1 0 0,-1 1 0 0 0,0-1 1 0 0,1 0-1 0 0,-1 0 1 0 0,0 1-1 0 0,1-1 1 0 0,-1 0-1 0 0,1 0 0 0 0,-1 0 1 0 0,0 0-1 0 0,1 0 1 0 0,-1 0-1 0 0,1 1 1 0 0,-1-1-1 0 0,0 0 0 0 0,1 0 1 0 0,0 0 6 0 0,5 1 31 0 0,0-1 1 0 0,0 0-1 0 0,0 1 0 0 0,-1-2 1 0 0,1 1-1 0 0,0-1 0 0 0,10-2 0 0 0,41-14 223 0 0,-42 12-211 0 0,85-32-20 0 0,59-17-353 0 0,-157 53 240 0 0,-2 4-10 0 0,-1 0 79 0 0,1 0 1 0 0,-1 0-1 0 0,0-1 1 0 0,0 1 0 0 0,0 0-1 0 0,-1-1 1 0 0,1 1-1 0 0,-1-1 1 0 0,1 1-1 0 0,-1-1 1 0 0,-4 5-1 0 0,-30 26 126 0 0,13-13 140 0 0,12-8-105 0 0,-8 6 126 0 0,1 2 0 0 0,1 0 0 0 0,-21 31 0 0 0,39-51-280 0 0,-1 0-1 0 0,1 1 1 0 0,-1-1 0 0 0,1 1-1 0 0,-1-1 1 0 0,1 0 0 0 0,-1 0-1 0 0,1 1 1 0 0,0-1 0 0 0,-1 0-1 0 0,1 0 1 0 0,-1 0 0 0 0,1 0-1 0 0,0 1 1 0 0,-1-1 0 0 0,1 0-1 0 0,0 0 1 0 0,1-1 0 0 0,5 0-470 0 0,1 0 0 0 0,0-1 0 0 0,0 0 1 0 0,-1-1-1 0 0,11-4 0 0 0,0 0-2959 0 0,16-7-3169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49 12439 0 0,'21'-48'7756'0'0,"-27"58"-6771"0"0,3-5-870 0 0,-90 170 781 0 0,-16 31-550 0 0,-34 60-153 0 0,-55 67-35 0 0,-24-16-800 0 0,158-243-2886 0 0,46-55 1713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45 15719 0 0,'0'0'1424'0'0,"-1"1"-1172"0"0,-1 0-188 0 0,0 0-1 0 0,0 1 1 0 0,1-1 0 0 0,-1 1-1 0 0,1-1 1 0 0,-1 1-1 0 0,1 0 1 0 0,-1-1 0 0 0,-1 5-1 0 0,3-5 620 0 0,1 1-139 0 0,3 0-354 0 0,1 1 0 0 0,-1 0 0 0 0,0-1 0 0 0,1 0 0 0 0,-1 0 0 0 0,1 0 1 0 0,0-1-1 0 0,0 1 0 0 0,0-1 0 0 0,-1 0 0 0 0,1-1 0 0 0,0 1 0 0 0,7-1 0 0 0,9-1 594 0 0,39-5-1 0 0,-40 3-442 0 0,420-64 455 0 0,-387 60-2041 0 0,-5 1-406 0 0</inkml:trace>
  <inkml:trace contextRef="#ctx0" brushRef="#br0" timeOffset="1">899 167 19063 0 0,'0'0'871'0'0,"-2"1"-15"0"0,-6 2-642 0 0,0 2 0 0 0,-1-1 0 0 0,1 1 0 0 0,1 0 1 0 0,-1 1-1 0 0,1 0 0 0 0,0 0 0 0 0,0 0 0 0 0,-8 11 0 0 0,10-11-29 0 0,1 1 0 0 0,-1-1 0 0 0,1 1 0 0 0,0 0 0 0 0,1 0 0 0 0,0 0-1 0 0,0 0 1 0 0,0 1 0 0 0,1-1 0 0 0,0 1 0 0 0,-1 14 0 0 0,2-15-163 0 0,1 0 1 0 0,1 0 0 0 0,-1 0-1 0 0,1 0 1 0 0,1 0-1 0 0,-1-1 1 0 0,5 12 0 0 0,5 7-2332 0 0,-4-19 93 0 0,-5-5 1645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1839 0 0,'15'-37'80'0'0,"-8"21"16"0"0,0-2-96 0 0,2 0 0 0 0,-1 1 0 0 0,0 1 0 0 0,-1 0 3336 0 0,0 3 648 0 0,0 1 128 0 0,2 3 24 0 0,1 4-3208 0 0,3 1-648 0 0,-1 3-128 0 0,1 1-5184 0 0,1 1-1040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191 103 14135 0 0,'0'0'647'0'0,"-2"1"-11"0"0,-13 12-215 0 0,1 1 0 0 0,0 0 1 0 0,1 1-1 0 0,1 0 0 0 0,0 1 0 0 0,1 0 0 0 0,-14 31 0 0 0,1 3 1559 0 0,-23 78 0 0 0,46-126-1320 0 0,1 3-369 0 0,0-5-251 0 0,0 0 0 0 0,0 0 0 0 0,0 1 0 0 0,-1-1 0 0 0,1 0 1 0 0,0 0-1 0 0,0 1 0 0 0,0-1 0 0 0,0 0 0 0 0,0 0 0 0 0,0 1 0 0 0,0-1 0 0 0,0 0 1 0 0,0 0-1 0 0,0 1 0 0 0,0-1 0 0 0,0 0 0 0 0,0 0 0 0 0,1 1 0 0 0,-1-1 0 0 0,0 0 1 0 0,0 0-1 0 0,0 0 0 0 0,0 1 0 0 0,0-1 0 0 0,0 0 0 0 0,1 0 0 0 0,-1 0 1 0 0,0 1-1 0 0,0-1 0 0 0,5 6 65 0 0,-4-5 119 0 0,1 0-104 0 0,2 0-100 0 0,0 0 0 0 0,0 0 0 0 0,0-1 0 0 0,0 1-1 0 0,0-1 1 0 0,-1 0 0 0 0,1 0 0 0 0,0-1 0 0 0,0 1 0 0 0,0-1 0 0 0,0 0-1 0 0,0 0 1 0 0,0 0 0 0 0,0 0 0 0 0,-1-1 0 0 0,1 1 0 0 0,0-1-1 0 0,6-4 1 0 0,4-5 104 0 0,0 0-1 0 0,-1 0 0 0 0,14-16 0 0 0,1 0-41 0 0,215-172-3427 0 0,-203 171 2525 0 0,2 2 1 0 0,0 1-1 0 0,1 3 1 0 0,66-24 0 0 0,-104 44 126 0 0,-1 0 0 0 0,1 1 1 0 0,-1 0-1 0 0,1 0 1 0 0,0 1-1 0 0,0-1 0 0 0,-1 1 1 0 0,6 0-1 0 0,1 2-4223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 1375 0 0,'0'0'66'0'0,"0"2"-8"0"0,-2 10-442 0 0,1 9 4433 0 0,-3 18 5677 0 0,4-37-9518 0 0,-1 0 1 0 0,1-1-1 0 0,0 1 0 0 0,0 0 1 0 0,0-1-1 0 0,0 1 0 0 0,0 0 1 0 0,0 0-1 0 0,0-1 0 0 0,0 1 1 0 0,1 0-1 0 0,-1-1 0 0 0,1 1 1 0 0,-1-1-1 0 0,1 1 0 0 0,0 0 1 0 0,0-1-1 0 0,0 1 0 0 0,0-1 0 0 0,0 0 1 0 0,0 1-1 0 0,0-1 0 0 0,1 2 1 0 0,1-2-49 0 0,-1 1 1 0 0,1-1-1 0 0,-1 1 1 0 0,1-1-1 0 0,0 0 1 0 0,-1 0-1 0 0,1 0 1 0 0,0 0-1 0 0,0 0 1 0 0,0-1-1 0 0,0 1 1 0 0,4-1 0 0 0,2 0-34 0 0,-1 0 1 0 0,1-1-1 0 0,-1 0 1 0 0,1 0 0 0 0,-1-1-1 0 0,0 0 1 0 0,0-1 0 0 0,0 0-1 0 0,10-5 1 0 0,5-3-63 0 0,36-25 0 0 0,-56 34-69 0 0,38-28 19 0 0,-37 27-31 0 0,0 0 0 0 0,-1-1 0 0 0,1 0 0 0 0,-1 0 0 0 0,1 0 0 0 0,-1 0 0 0 0,3-6 0 0 0,-6 8-156 0 0,-11 3-272 0 0,-1-1 191 0 0,1 2 1 0 0,0-1 0 0 0,0 1 0 0 0,0 1-1 0 0,0 0 1 0 0,-20 9 0 0 0,-70 41 139 0 0,80-41 12 0 0,-23 13 137 0 0,-104 64 177 0 0,121-71-121 0 0,0 2 0 0 0,2 1 0 0 0,-29 29 0 0 0,51-47-55 0 0,1 0 0 0 0,-1 1 0 0 0,0-1 0 0 0,1 1 0 0 0,0 0 0 0 0,-1-1 0 0 0,2 1 0 0 0,-1 0 1 0 0,0 0-1 0 0,1 0 0 0 0,0 1 0 0 0,-1-1 0 0 0,2 0 0 0 0,-1 0 0 0 0,0 6 0 0 0,1-7-14 0 0,0 0 0 0 0,1 0 1 0 0,-1 0-1 0 0,1 0 0 0 0,0 0 0 0 0,0 0 1 0 0,0 0-1 0 0,0 0 0 0 0,0 0 1 0 0,1-1-1 0 0,-1 1 0 0 0,1 0 0 0 0,-1-1 1 0 0,1 1-1 0 0,0-1 0 0 0,0 0 0 0 0,1 1 1 0 0,-1-1-1 0 0,0 0 0 0 0,1 0 1 0 0,-1-1-1 0 0,4 3 0 0 0,3 1 31 0 0,1 0-1 0 0,-1-1 1 0 0,1 0-1 0 0,0-1 0 0 0,1 0 1 0 0,-1-1-1 0 0,1 0 1 0 0,-1 0-1 0 0,1-1 1 0 0,12 0-1 0 0,-4-1-629 0 0,29-4 0 0 0,15-9-5284 0 0,-24 1-1020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0 4607 0 0,'-2'0'354'0'0,"-3"0"-273"0"0,0 1 1 0 0,1 0-1 0 0,-1 0 0 0 0,0 0 1 0 0,1 0-1 0 0,-1 1 0 0 0,-8 4 1 0 0,-32 19 3000 0 0,31-16-1634 0 0,-28 17 1966 0 0,-56 47 1 0 0,-27 43-930 0 0,61-44-1561 0 0,-86 126-1 0 0,98-124-519 0 0,-245 366 1188 0 0,163-243-1313 0 0,129-191-263 0 0,4-4-18 0 0,0-1-1 0 0,0 1 0 0 0,0 0 0 0 0,0 0 1 0 0,0 0-1 0 0,0-1 0 0 0,1 1 1 0 0,-1 0-1 0 0,0 0 0 0 0,1 0 1 0 0,-1 3-1 0 0,1-4-47 0 0,0-1-1 0 0,0 0 1 0 0,0 1 0 0 0,1-1 0 0 0,-1 1 0 0 0,0-1-1 0 0,0 0 1 0 0,0 1 0 0 0,0-1 0 0 0,1 0 0 0 0,-1 1-1 0 0,0-1 1 0 0,0 1 0 0 0,1-1 0 0 0,-1 0 0 0 0,0 0 0 0 0,0 1-1 0 0,1-1 1 0 0,-1 0 0 0 0,0 1 0 0 0,1-1 0 0 0,-1 0-1 0 0,0 0 1 0 0,1 0 0 0 0,-1 1 0 0 0,1-1 0 0 0,-1 0-1 0 0,0 0 1 0 0,1 0 0 0 0,0 0 0 0 0,11 3-1682 0 0,3-3-3375 0 0,2-2-1437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8287 0 0,'0'0'639'0'0,"-2"2"-415"0"0,-9 7-346 0 0,6-6 649 0 0,1 0 1 0 0,0 0 0 0 0,0 1 0 0 0,0-1 0 0 0,1 1 0 0 0,0 0-1 0 0,-1 0 1 0 0,1 0 0 0 0,-3 8 0 0 0,2-4 91 0 0,1 0 0 0 0,0 0-1 0 0,0 0 1 0 0,1 0 0 0 0,0 1 0 0 0,0-1 0 0 0,1 1 0 0 0,0 12-1 0 0,1-17-501 0 0,1 0 0 0 0,-1 0-1 0 0,1 0 1 0 0,-1 0 0 0 0,1 0-1 0 0,0 0 1 0 0,1-1-1 0 0,-1 1 1 0 0,1 0 0 0 0,0-1-1 0 0,0 1 1 0 0,0-1 0 0 0,0 1-1 0 0,0-1 1 0 0,1 0-1 0 0,-1 0 1 0 0,1 0 0 0 0,0 0-1 0 0,0-1 1 0 0,4 4-1 0 0,0-2-129 0 0,-1 0-1 0 0,1 0 0 0 0,0 0 0 0 0,0-1 0 0 0,0 0 0 0 0,14 3 0 0 0,-14-5-708 0 0,0 1 0 0 0,0-2-1 0 0,-1 1 1 0 0,13-1-1 0 0,-5-2-1069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734 138 5063 0 0,'37'-90'2394'0'0,"-19"42"7802"0"0,-27 60-9191 0 0,-269 341 4230 0 0,6 4-3878 0 0,189-243-1239 0 0,-54 70-1623 0 0,128-173-159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 9615 0 0,'0'0'439'0'0,"1"-1"-10"0"0,6-3 2971 0 0,-7 6-3305 0 0,-1-1 1 0 0,0 1-1 0 0,0 0 0 0 0,0-1 0 0 0,0 1 0 0 0,0-1 0 0 0,0 1 0 0 0,0-1 0 0 0,0 0 0 0 0,-1 1 1 0 0,-1 0-1 0 0,1 1 39 0 0,-140 123 1716 0 0,104-93-1692 0 0,-13 8-39 0 0,-22 20 83 0 0,61-49-132 0 0,1-1 0 0 0,0 2 0 0 0,-17 26-1 0 0,27-38-63 0 0,-6 10 44 0 0,0 0 1 0 0,1 1-1 0 0,0 0 1 0 0,-5 19-1 0 0,10-29-40 0 0,0 1-1 0 0,0 0 1 0 0,1-1-1 0 0,-1 1 0 0 0,1 0 1 0 0,0 0-1 0 0,-1-1 1 0 0,1 1-1 0 0,1 0 0 0 0,-1 0 1 0 0,0 0-1 0 0,1-1 1 0 0,-1 1-1 0 0,1 0 0 0 0,0-1 1 0 0,0 1-1 0 0,0-1 1 0 0,0 1-1 0 0,1-1 0 0 0,-1 1 1 0 0,1-1-1 0 0,-1 0 1 0 0,1 1-1 0 0,0-1 0 0 0,0 0 1 0 0,0 0-1 0 0,0-1 0 0 0,2 3 1 0 0,4 0 11 0 0,-1 0 0 0 0,1-1 0 0 0,0 0 1 0 0,0 0-1 0 0,0-1 0 0 0,0 0 0 0 0,0 0 1 0 0,15 1-1 0 0,-4-1-23 0 0,-4 0-455 0 0,0-1 0 0 0,17 0 1 0 0,1-3-5678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167 133 14999 0 0,'0'0'1358'0'0,"1"2"-1118"0"0,0 1-139 0 0,-1 0 0 0 0,1-1 0 0 0,0 1 0 0 0,0-1 1 0 0,0 1-1 0 0,0-1 0 0 0,0 0 0 0 0,1 1 0 0 0,-1-1 1 0 0,1 0-1 0 0,-1 0 0 0 0,1 0 0 0 0,0 0 0 0 0,0 0 1 0 0,0 0-1 0 0,0-1 0 0 0,0 1 0 0 0,0-1 0 0 0,0 1 1 0 0,1-1-1 0 0,-1 0 0 0 0,1 0 0 0 0,-1 0 0 0 0,1 0 1 0 0,-1 0-1 0 0,1 0 0 0 0,-1-1 0 0 0,1 1 0 0 0,3-1 1 0 0,11 0 107 0 0,-1-2 0 0 0,1 0 1 0 0,-1 0-1 0 0,0-2 1 0 0,0 0-1 0 0,16-6 1 0 0,19-5-62 0 0,-32 11-128 0 0,-1-2 0 0 0,1 0 0 0 0,-1-1 0 0 0,0 0 0 0 0,0-2 0 0 0,-1 0 0 0 0,25-18 0 0 0,-14 7-167 0 0,-22 16 59 0 0,1 0 1 0 0,-1-1-1 0 0,0 0 1 0 0,0 0 0 0 0,5-6-1 0 0,-9 9-265 0 0,-4 1-31 0 0,-2-1 260 0 0,1 0 0 0 0,-1 0 1 0 0,0 1-1 0 0,0-1 0 0 0,0 1 1 0 0,0 0-1 0 0,0 0 0 0 0,0 0 1 0 0,0 1-1 0 0,0-1 0 0 0,0 1 1 0 0,0 0-1 0 0,-1 0 0 0 0,1 0 1 0 0,0 1-1 0 0,0 0 0 0 0,-6 1 1 0 0,-8 3-47 0 0,-1 0 1 0 0,-24 11-1 0 0,12-2 176 0 0,0 2 0 0 0,1 1 0 0 0,1 1 0 0 0,1 1 0 0 0,-26 24 0 0 0,-118 123 1205 0 0,165-159-1158 0 0,-14 16 227 0 0,-24 31-1 0 0,40-47-223 0 0,0 0 1 0 0,1 0-1 0 0,0 1 1 0 0,0-1 0 0 0,0 1-1 0 0,1 0 1 0 0,1 0-1 0 0,-1 1 1 0 0,-1 12-1 0 0,3-17-26 0 0,1 0 0 0 0,0 0 0 0 0,0 0 0 0 0,0-1 0 0 0,0 1-1 0 0,1 0 1 0 0,0 0 0 0 0,-1 0 0 0 0,1 0 0 0 0,1 0 0 0 0,-1-1 0 0 0,1 1 0 0 0,-1 0-1 0 0,1-1 1 0 0,4 7 0 0 0,-2-6 12 0 0,0 1 1 0 0,0-1-1 0 0,0 0 0 0 0,1-1 0 0 0,-1 1 0 0 0,1-1 0 0 0,0 0 1 0 0,0 0-1 0 0,10 4 0 0 0,2-1 15 0 0,0-1 0 0 0,0-1 0 0 0,1 0 0 0 0,-1-1 0 0 0,1-1 0 0 0,18 0 0 0 0,-17-2-491 0 0,0 0-1 0 0,0-2 1 0 0,35-6 0 0 0,-32 2-592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10 13159 0 0,'0'0'1187'0'0,"-2"0"-974"0"0,-6-1 19 0 0,0 1-1 0 0,0 0 0 0 0,0 1 1 0 0,0-1-1 0 0,0 2 0 0 0,0-1 1 0 0,0 1-1 0 0,0 0 0 0 0,-13 6 1 0 0,-1 1 97 0 0,0 2-1 0 0,-21 13 1 0 0,22-11-266 0 0,1 1-1 0 0,0 0 1 0 0,2 2-1 0 0,-1 0 0 0 0,2 1 1 0 0,0 1-1 0 0,1 0 1 0 0,1 2-1 0 0,1-1 0 0 0,-19 37 1 0 0,31-52-58 0 0,0 0 0 0 0,0 1 0 0 0,1-1-1 0 0,-1 0 1 0 0,1 1 0 0 0,1 0 0 0 0,-1-1 0 0 0,0 1 0 0 0,1-1 0 0 0,0 1 0 0 0,0 0 0 0 0,2 8-1 0 0,-2-11 5 0 0,1 1 0 0 0,0-1 0 0 0,0 0 0 0 0,0 1-1 0 0,0-1 1 0 0,0 0 0 0 0,0 0 0 0 0,0 0 0 0 0,1 0-1 0 0,-1 0 1 0 0,1 0 0 0 0,0 0 0 0 0,-1-1 0 0 0,1 1 0 0 0,0 0-1 0 0,0-1 1 0 0,0 0 0 0 0,0 1 0 0 0,0-1 0 0 0,0 0-1 0 0,1 0 1 0 0,-1 0 0 0 0,0 0 0 0 0,0 0 0 0 0,1-1-1 0 0,2 1 1 0 0,3 0 91 0 0,-1 0 0 0 0,1-1 0 0 0,0 0 0 0 0,0 0 0 0 0,-1-1 0 0 0,1 0-1 0 0,0 0 1 0 0,0-1 0 0 0,13-5 0 0 0,-3 0 196 0 0,0-1 1 0 0,31-18-1 0 0,-39 20-225 0 0,0-1 0 0 0,0 0 0 0 0,-1 0 0 0 0,0-1 0 0 0,0-1 0 0 0,0 1 0 0 0,-1-1 1 0 0,-1-1-1 0 0,11-17 0 0 0,-14 21-126 0 0,0-2 0 0 0,-1 1 0 0 0,0 0 0 0 0,-1-1 0 0 0,0 1 0 0 0,0-1 0 0 0,0 0 0 0 0,-1 1 0 0 0,0-1 1 0 0,-1 0-1 0 0,0 0 0 0 0,0 0 0 0 0,-1 0 0 0 0,0 1 0 0 0,-3-16 0 0 0,-2 4-827 0 0,-1-1 0 0 0,0 1-1 0 0,-19-33 1 0 0,24 49 992 0 0,-1 1-1577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3 602 12407 0 0,'0'0'4290'0'0,"0"-1"-3268"0"0,-1-7-613 0 0,0 1 0 0 0,1 0 0 0 0,0 0 0 0 0,0-1 0 0 0,1 1 1 0 0,0 0-1 0 0,0 0 0 0 0,1 0 0 0 0,0 0 0 0 0,0 0 0 0 0,4-8 0 0 0,6-11 266 0 0,23-38-1 0 0,-18 36-213 0 0,10-17-378 0 0,3 1 0 0 0,2 1 0 0 0,1 2 1 0 0,72-69-1 0 0,-86 94-337 0 0,-1 0 0 0 0,36-22 1 0 0,-47 33-21 0 0,1 0 1 0 0,0 1-1 0 0,1 0 1 0 0,-1 1-1 0 0,1 0 1 0 0,0 0-1 0 0,0 1 1 0 0,-1 0-1 0 0,1 0 1 0 0,13 0 0 0 0,1 5-1226 0 0,-5 5-48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9 627 9671 0 0,'0'0'748'0'0,"0"-1"-492"0"0,-3-16 1949 0 0,0 0 0 0 0,2 0-1 0 0,0-23 1 0 0,1 24-1566 0 0,2 1-1 0 0,0 0 0 0 0,1 1 0 0 0,5-18 1 0 0,1 8-328 0 0,1 0-1 0 0,0 1 1 0 0,2 0 0 0 0,1 1 0 0 0,0 1 0 0 0,2 0-1 0 0,31-35 1 0 0,-18 26-319 0 0,2 2-1 0 0,1 0 1 0 0,1 2-1 0 0,38-23 1 0 0,-55 40-391 0 0,0-1 0 0 0,0 2 1 0 0,1 0-1 0 0,0 1 0 0 0,1 0 1 0 0,-1 2-1 0 0,1 0 0 0 0,18-3 1 0 0,-30 8-92 0 0,1-1 0 0 0,-1 1 0 0 0,0 0 0 0 0,0 1 0 0 0,1-1 0 0 0,-1 1 0 0 0,0 0 0 0 0,7 3 1 0 0,11 9-1781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237 180 11519 0 0,'0'0'528'0'0,"1"-1"-16"0"0,5-3 489 0 0,0 0 0 0 0,0 0 0 0 0,1 1 0 0 0,-1 0-1 0 0,1 0 1 0 0,11-3 0 0 0,0 0-85 0 0,55-17 330 0 0,-52 18-1188 0 0,-1-2-1 0 0,1 0 1 0 0,33-17 0 0 0,-42 18-143 0 0,31-21-254 0 0,-39 24 232 0 0,0 1 0 0 0,-1-1 0 0 0,1-1 0 0 0,-1 1 0 0 0,0 0 0 0 0,0-1 0 0 0,0 1 0 0 0,3-8 0 0 0,-6 11 80 0 0,0 0 0 0 0,1 0 0 0 0,-1-1 0 0 0,0 1 0 0 0,0 0 0 0 0,0 0 0 0 0,0-1 0 0 0,0 1-1 0 0,0 0 1 0 0,0 0 0 0 0,0-1 0 0 0,0 1 0 0 0,1 0 0 0 0,-1 0 0 0 0,0-1 0 0 0,0 1 0 0 0,0 0 0 0 0,-1 0 0 0 0,1-1-1 0 0,0 1 1 0 0,0 0 0 0 0,0 0 0 0 0,0-1 0 0 0,0 1 0 0 0,0 0 0 0 0,0 0 0 0 0,0-1 0 0 0,0 1 0 0 0,-1 0 0 0 0,1 0-1 0 0,0 0 1 0 0,0-1 0 0 0,0 1 0 0 0,0 0 0 0 0,-1 0 0 0 0,1 0 0 0 0,-12-2-398 0 0,-14 6 16 0 0,-18 15 200 0 0,1 1 0 0 0,1 2 0 0 0,-48 34 0 0 0,31-17 739 0 0,2 3-1 0 0,-88 83 0 0 0,130-110-283 0 0,-13 17-1 0 0,25-28-194 0 0,0 1 0 0 0,0-1 0 0 0,0 0 0 0 0,0 1 0 0 0,1 0-1 0 0,0 0 1 0 0,0 0 0 0 0,0 0 0 0 0,-2 9 0 0 0,4-12-37 0 0,0-1-1 0 0,0 1 0 0 0,0 0 1 0 0,1 0-1 0 0,-1 0 0 0 0,0-1 1 0 0,1 1-1 0 0,-1 0 1 0 0,1 0-1 0 0,-1-1 0 0 0,1 1 1 0 0,0 0-1 0 0,0-1 1 0 0,0 1-1 0 0,0-1 0 0 0,0 1 1 0 0,0-1-1 0 0,0 0 0 0 0,1 1 1 0 0,-1-1-1 0 0,0 0 1 0 0,1 0-1 0 0,-1 0 0 0 0,1 0 1 0 0,-1 0-1 0 0,1 0 1 0 0,-1 0-1 0 0,1 0 0 0 0,0-1 1 0 0,3 2-1 0 0,3 0 30 0 0,1 1 1 0 0,0-1-1 0 0,-1-1 1 0 0,18 1-1 0 0,10-1 14 0 0,0-1 0 0 0,0-3 0 0 0,57-10 0 0 0,-43 2-2289 0 0,94-35 0 0 0,-102 30-4028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10591 0 0,'0'0'2472'0'0,"3"8"576"0"0,-2-4-2785 0 0,-1-1 0 0 0,1 1 0 0 0,-1 0-1 0 0,0 0 1 0 0,0-1 0 0 0,-1 1 0 0 0,1 0 0 0 0,-1-1-1 0 0,-1 6 1 0 0,-12 34 130 0 0,9-29-114 0 0,-128 287 1192 0 0,-24-13-1073 0 0,152-279-393 0 0,-44 79-14 0 0,-129 219-762 0 0,177-305 679 0 0,-19 31-1061 0 0,9-12-4150 0 0,5-8-719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255 100 11055 0 0,'0'0'852'0'0,"1"-2"-560"0"0,33-94 8907 0 0,-33 94-8358 0 0,-11 9-862 0 0,-163 128-662 0 0,67-51 486 0 0,106-84 197 0 0,0 0-1 0 0,0 1 1 0 0,0-1 0 0 0,0 0 0 0 0,0 0-1 0 0,0 0 1 0 0,0 0 0 0 0,-1 0 0 0 0,1 0-1 0 0,0 0 1 0 0,0 0 0 0 0,0 0 0 0 0,0 1-1 0 0,0-1 1 0 0,0 0 0 0 0,0 0 0 0 0,0 0-1 0 0,0 0 1 0 0,0 0 0 0 0,0 0 0 0 0,0 1 0 0 0,0-1-1 0 0,0 0 1 0 0,0 0 0 0 0,0 0 0 0 0,0 0-1 0 0,0 0 1 0 0,0 1 0 0 0,0-1 0 0 0,0 0-1 0 0,0 0 1 0 0,0 0 0 0 0,0 0 0 0 0,0 0-1 0 0,0 1 1 0 0,0-1 0 0 0,0 0 0 0 0,0 0-1 0 0,0 0 1 0 0,7 3-2 0 0,10-1 4 0 0,-17-2-3 0 0,22 0-26 0 0,36-5-1 0 0,-42 3-78 0 0,0 0 1 0 0,0 1-1 0 0,1 1 1 0 0,19 3 0 0 0,-35-3 33 0 0,0 1 14 0 0,0 1 19 0 0,0 0 1 0 0,0-1-1 0 0,0 1 0 0 0,0 0 0 0 0,0-1 0 0 0,0 1 0 0 0,0-1 0 0 0,0 0 1 0 0,1 1-1 0 0,-1-1 0 0 0,0 0 0 0 0,1 0 0 0 0,1 1 0 0 0,1 1-90 0 0,7 4-326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1 10591 0 0,'0'0'819'0'0,"-2"0"-534"0"0,-1 0-87 0 0,1 1-1 0 0,-1-1 1 0 0,0 1-1 0 0,0 0 1 0 0,0 0-1 0 0,0 0 1 0 0,1 0-1 0 0,-1 1 1 0 0,0-1-1 0 0,1 1 1 0 0,-1-1-1 0 0,1 1 1 0 0,0 0-1 0 0,-4 4 1 0 0,-5 5 681 0 0,-14 19 1 0 0,15-18-807 0 0,-56 76 1008 0 0,-80 140 0 0 0,34-47-198 0 0,-123 187 272 0 0,127-194-862 0 0,63-107-28 0 0,-63 77 0 0 0,75-107-1275 0 0,0-2 0 0 0,-3-1 0 0 0,-50 38 0 0 0,71-61-5416 0 0</inkml:trace>
  <inkml:trace contextRef="#ctx0" brushRef="#br0" timeOffset="1">201 814 18079 0 0,'-14'-22'2040'0'0,"14"21"-1432"0"0,-1-2 466 0 0,1 3-1011 0 0,0 0 0 0 0,0-1 0 0 0,0 1 0 0 0,-1 0 0 0 0,1 0 0 0 0,0 0 0 0 0,0 0 0 0 0,0-1-1 0 0,0 1 1 0 0,0 0 0 0 0,0 0 0 0 0,0 0 0 0 0,0-1 0 0 0,0 1 0 0 0,0 0 0 0 0,0 0 0 0 0,0 0-1 0 0,0 0 1 0 0,0-1 0 0 0,0 1 0 0 0,0 0 0 0 0,0 0 0 0 0,0 0 0 0 0,0-1 0 0 0,0 1 0 0 0,0 0-1 0 0,0 0 1 0 0,1 0 0 0 0,-1 0 0 0 0,0-1 0 0 0,0 1 0 0 0,0 0 0 0 0,0 0 0 0 0,0 0 0 0 0,0 0-1 0 0,0 0 1 0 0,1-1 0 0 0,17-3 90 0 0,1 0-1 0 0,0 1 0 0 0,0 1 1 0 0,23 1-1 0 0,80 7 616 0 0,-72-3-666 0 0,-24-1-131 0 0,81 5-1351 0 0,128 24 0 0 0,-210-26 41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65 165 5983 0 0,'1'-1'6474'0'0,"37"-13"803"0"0,21-5-4490 0 0,18-7-2430 0 0,-7 2-136 0 0,-34 13-183 0 0,-1-2 0 0 0,-1-1 0 0 0,50-28 0 0 0,-83 41-134 0 0,-2 1-60 0 0,-10 1 108 0 0,0 0-1 0 0,1 1 1 0 0,-1 0-1 0 0,1 0 1 0 0,0 1-1 0 0,0 1 1 0 0,0 0-1 0 0,-13 6 1 0 0,-73 49 17 0 0,35-18 148 0 0,3 4-1 0 0,-74 71 1 0 0,125-109-81 0 0,1 0-1 0 0,0 1 1 0 0,0-1 0 0 0,-6 13-1 0 0,10-17-43 0 0,1-1 0 0 0,0 1 0 0 0,0-1 0 0 0,0 1 0 0 0,0-1 0 0 0,1 1-1 0 0,-1 0 1 0 0,0 5 0 0 0,1-7-24 0 0,0 0-1 0 0,0 0 1 0 0,1 1 0 0 0,-1-1-1 0 0,0 0 1 0 0,0 0 0 0 0,1 0-1 0 0,-1 0 1 0 0,1 1-1 0 0,-1-1 1 0 0,1 0 0 0 0,-1 0-1 0 0,1 0 1 0 0,0 0-1 0 0,0 0 1 0 0,-1 0 0 0 0,1 0-1 0 0,0-1 1 0 0,0 1 0 0 0,2 1-1 0 0,11 6-411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14887 0 0,'0'0'1350'0'0,"2"0"-1110"0"0,3-2 160 0 0,0 1 1 0 0,0-1-1 0 0,0 0 1 0 0,0-1 0 0 0,0 1-1 0 0,-1-1 1 0 0,1 0-1 0 0,-1 0 1 0 0,0-1-1 0 0,0 1 1 0 0,0-1 0 0 0,0 0-1 0 0,0 0 1 0 0,-1 0-1 0 0,0 0 1 0 0,0-1 0 0 0,5-9-1 0 0,8-22-6 0 0,3 0 0 0 0,1 1 0 0 0,1 0 0 0 0,2 2 0 0 0,1 1 0 0 0,2 1 0 0 0,45-42 0 0 0,-49 52-453 0 0,1 2 1 0 0,1 1-1 0 0,1 1 0 0 0,1 1 1 0 0,32-15-1 0 0,-29 18-205 0 0,44-14 0 0 0,-63 24 226 0 0,-1 1 0 0 0,1 0 0 0 0,0 1 0 0 0,-1 0 0 0 0,1 0-1 0 0,0 1 1 0 0,0 0 0 0 0,0 1 0 0 0,9 1 0 0 0,-15-1 37 0 0,-1 1 1 0 0,0-1-1 0 0,0 0 0 0 0,0 1 1 0 0,0 0-1 0 0,0-1 1 0 0,-1 1-1 0 0,1 0 1 0 0,0 1-1 0 0,-1-1 0 0 0,0 0 1 0 0,1 1-1 0 0,-1-1 1 0 0,0 1-1 0 0,0 0 1 0 0,0 0-1 0 0,-1 0 0 0 0,1 0 1 0 0,-1 0-1 0 0,1 0 1 0 0,-1 0-1 0 0,1 5 0 0 0,2 9 2 0 0,0-1 0 0 0,-1 1-1 0 0,1 19 1 0 0,-4-27-1 0 0,2 3 0 0 0,-2-1 0 0 0,0 1 0 0 0,0 0 0 0 0,-3 17 0 0 0,2-24 0 0 0,0 0 0 0 0,0 0 0 0 0,-1 0 0 0 0,0-1 0 0 0,0 1 0 0 0,0-1 0 0 0,0 1 0 0 0,-1-1 0 0 0,1 0 0 0 0,-1 0 0 0 0,0 0 0 0 0,0 0 0 0 0,-6 5 0 0 0,-8 3-17 0 0,0 0 1 0 0,-1-1-1 0 0,0-1 1 0 0,-1-1-1 0 0,-22 8 0 0 0,12-5 0 0 0,-101 52-10 0 0,74-36-126 0 0,39-18-825 0 0,16-9-40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15575 0 0,'0'0'2302'0'0,"-2"0"-1632"0"0,-1 0-535 0 0,-1 0-1 0 0,0 0 0 0 0,1 0 1 0 0,-1 1-1 0 0,0-1 1 0 0,1 1-1 0 0,-1 0 1 0 0,1 0-1 0 0,-1 0 0 0 0,1 1 1 0 0,0-1-1 0 0,-1 1 1 0 0,1-1-1 0 0,0 1 0 0 0,0 0 1 0 0,0 1-1 0 0,0-1 1 0 0,-3 4-1 0 0,-7 6 92 0 0,1 1 0 0 0,-14 18 0 0 0,6-4 151 0 0,-32 57 0 0 0,-7 34 77 0 0,24-46-231 0 0,-130 223 483 0 0,126-237-494 0 0,-2-2 0 0 0,-89 94-1 0 0,100-118-167 0 0,17-17-95 0 0,-27 23-1 0 0,31-32-1430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7367 0 0,'0'0'11194'0'0,"-1"1"-10861"0"0,-8 5-162 0 0,0 1 1 0 0,0 0-1 0 0,1 0 0 0 0,0 1 1 0 0,0 0-1 0 0,-12 19 1 0 0,-36 62 369 0 0,48-76-510 0 0,3-3-181 0 0,0 0-1 0 0,0 1 1 0 0,1-1 0 0 0,1 1 0 0 0,-1 0 0 0 0,2 0-1 0 0,-1 0 1 0 0,0 17 0 0 0,2-18-709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34 1375 0 0,'5'-5'222'0'0,"13"-18"1822"0"0,-20 21 224 0 0,1 1-1889 0 0,1 1-1 0 0,-1 0 0 0 0,1-1 0 0 0,-1 1 0 0 0,1 0 0 0 0,-1 0 0 0 0,1-1 0 0 0,-1 1 1 0 0,1 0-1 0 0,-1 0 0 0 0,0 0 0 0 0,1 0 0 0 0,-1-1 0 0 0,1 1 0 0 0,-2 0 0 0 0,-6 3-109 0 0,1 1 0 0 0,-1-1 0 0 0,1 1 0 0 0,-1 1 0 0 0,1-1 0 0 0,0 1 0 0 0,-8 8 0 0 0,-4 1-5 0 0,-185 162 1586 0 0,86-68-1501 0 0,93-87-325 0 0,-96 90 206 0 0,106-95-156 0 0,0 1 1 0 0,1 1-1 0 0,1 0 0 0 0,1 1 1 0 0,-13 26-1 0 0,17-27 68 0 0,0 1 1 0 0,1 0-1 0 0,1 0 1 0 0,1 0-1 0 0,1 1 1 0 0,0 0-1 0 0,2-1 1 0 0,0 1-1 0 0,1 28 1 0 0,2-37-53 0 0,0 0 0 0 0,1 1 0 0 0,0-1 0 0 0,0 0 0 0 0,1 0 0 0 0,1 0 0 0 0,0 0 0 0 0,1-1 0 0 0,-1 0 0 0 0,2 1 0 0 0,0-2 0 0 0,0 1 0 0 0,1-1 0 0 0,0 0 0 0 0,0 0 0 0 0,1-1 0 0 0,15 13 0 0 0,-8-9 103 0 0,-1-2-1 0 0,2 1 1 0 0,0-2 0 0 0,0 0-1 0 0,1-1 1 0 0,0-1-1 0 0,0 0 1 0 0,0-2 0 0 0,1 0-1 0 0,28 5 1 0 0,-21-5-45 0 0,-18-5-135 0 0,0 0-15 0 0,20 8 80 0 0,-26-7 77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59 13247 0 0,'1'-16'754'0'0,"7"-26"2250"0"0,-9 44-3058 0 0,-70 145 92 0 0,-16 49 192 0 0,-30 64-51 0 0,-20-10 30 0 0,33-93-47 0 0,-6 9-306 0 0,80-112 41 0 0,2 1 1 0 0,3 2 0 0 0,-24 76-1 0 0,23-62-2255 0 0,19-53 1092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9 334 10591 0 0,'-1'-2'819'0'0,"-3"-6"-534"0"0,1-4-66 0 0,3 10 11 0 0,0-1-1 0 0,1 1 1 0 0,-1-1-1 0 0,1 1 1 0 0,0-1 0 0 0,0 1-1 0 0,-1-1 1 0 0,2 1-1 0 0,-1-1 1 0 0,0 1 0 0 0,0 0-1 0 0,1 0 1 0 0,-1 0-1 0 0,1 0 1 0 0,3-4 0 0 0,4-2 571 0 0,18-15 0 0 0,-3 6-554 0 0,43-21 0 0 0,-22 13-52 0 0,-13 8 34 0 0,0 1 1 0 0,1 2-1 0 0,61-17 0 0 0,108-15 1003 0 0,-143 34-923 0 0,-21 4-235 0 0,1 1 0 0 0,0 3 0 0 0,0 1 0 0 0,0 1 0 0 0,0 3 1 0 0,1 1-1 0 0,42 8 0 0 0,-67-7-501 0 0,0-1 1 0 0,0-1-1 0 0,0 0 0 0 0,0-1 1 0 0,0-1-1 0 0,1 0 0 0 0,15-4 1 0 0,6-2-2072 0 0,-20 2 1102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2303 0 0,'0'0'8236'0'0,"-1"2"-7121"0"0,-14 17-208 0 0,-2-1 0 0 0,-28 25 0 0 0,-6 7-365 0 0,18-16-319 0 0,-79 91 767 0 0,95-104-656 0 0,1 1 0 0 0,1 0 0 0 0,2 1-1 0 0,-14 30 1 0 0,24-46-229 0 0,0 0-1 0 0,1 1 1 0 0,0-1-1 0 0,1 1 1 0 0,0-1-1 0 0,0 1 1 0 0,0-1-1 0 0,1 1 1 0 0,0 0-1 0 0,1 7 1 0 0,0-12-76 0 0,-1 1 1 0 0,1-1 0 0 0,-1 0-1 0 0,1 0 1 0 0,0 0-1 0 0,0 0 1 0 0,1 0 0 0 0,-1 0-1 0 0,0 0 1 0 0,1 0 0 0 0,0-1-1 0 0,0 1 1 0 0,0 0 0 0 0,0-1-1 0 0,0 0 1 0 0,0 1-1 0 0,1-1 1 0 0,-1 0 0 0 0,1 0-1 0 0,-1 0 1 0 0,1-1 0 0 0,0 1-1 0 0,0-1 1 0 0,0 1 0 0 0,6 1-1 0 0,2-1 44 0 0,1 0 0 0 0,0 0-1 0 0,0-1 1 0 0,0-1 0 0 0,0 0 0 0 0,0 0 0 0 0,0-2-1 0 0,12-2 1 0 0,1-1 61 0 0,-1-1-1 0 0,44-19 1 0 0,-40 13-52 0 0,-2-1-1 0 0,1-1 0 0 0,29-22 0 0 0,-44 27-71 0 0,-1 0-1 0 0,0-1 0 0 0,0 0 0 0 0,0-1 0 0 0,-2 0 1 0 0,1 0-1 0 0,-1-1 0 0 0,10-20 0 0 0,-17 28-34 0 0,0 0 1 0 0,0 0-1 0 0,0-1 0 0 0,-1 1 0 0 0,0-1 0 0 0,0 1 0 0 0,0-1 1 0 0,0 1-1 0 0,-1-1 0 0 0,0 0 0 0 0,0 1 0 0 0,0-1 1 0 0,-1 0-1 0 0,1 1 0 0 0,-1-1 0 0 0,0 1 0 0 0,0-1 0 0 0,-1 1 1 0 0,1-1-1 0 0,-3-3 0 0 0,0 1-128 0 0,0 0 0 0 0,0 1 0 0 0,-1 0 0 0 0,1 0 1 0 0,-1 0-1 0 0,-1 1 0 0 0,1 0 0 0 0,-1 0 0 0 0,0 0 0 0 0,0 0 0 0 0,-11-5 0 0 0,-6-1-790 0 0,-42-16-1 0 0,0 2-1777 0 0,39 11 1285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307 230 5063 0 0,'0'0'2104'0'0,"-2"0"-342"0"0,-3 0-1224 0 0,0 1 1 0 0,0-1-1 0 0,0 1 1 0 0,0 1 0 0 0,0-1-1 0 0,0 1 1 0 0,0 0-1 0 0,-5 3 1 0 0,-39 23-314 0 0,26-14 89 0 0,3 0-198 0 0,0 1 0 0 0,0 0 0 0 0,2 2 0 0 0,0 0 0 0 0,0 1 0 0 0,-25 35 0 0 0,25-21 528 0 0,15-27-546 0 0,2-3 200 0 0,1 0-162 0 0,-3 5-34 0 0,3-5 60 0 0,2-1-79 0 0,0 0-67 0 0,0 0 0 0 0,0 0 0 0 0,0-1 1 0 0,0 1-1 0 0,0 0 0 0 0,1-1 0 0 0,-1 0 0 0 0,0 1 1 0 0,0-1-1 0 0,0 0 0 0 0,1 0 0 0 0,-1 0 0 0 0,0-1 0 0 0,0 1 1 0 0,1 0-1 0 0,-1-1 0 0 0,0 0 0 0 0,0 1 0 0 0,0-1 0 0 0,0 0 1 0 0,3-2-1 0 0,4-2 37 0 0,1-1 0 0 0,-1-1 0 0 0,10-8 0 0 0,-6 4 0 0 0,92-82 84 0 0,-73 62-195 0 0,2 1-1 0 0,72-49 1 0 0,-88 68 3 0 0,51-28-72 0 0,-60 34 109 0 0,1 1 0 0 0,0 0 0 0 0,1 1 0 0 0,-1 0 0 0 0,12-2 0 0 0,-10 5 18 0 0,2 3 29 0 0,-12 1-7 0 0,-1-3-9 0 0,1 2 10 0 0,-1 0 0 0 0,0-1-1 0 0,1 1 1 0 0,-1-1 0 0 0,0 1 0 0 0,0 0-1 0 0,-1 0 1 0 0,1 0 0 0 0,0 0-1 0 0,-1 0 1 0 0,0 0 0 0 0,0-1 0 0 0,0 1-1 0 0,0 0 1 0 0,0 0 0 0 0,0 0 0 0 0,-1 0-1 0 0,1 0 1 0 0,-1 0 0 0 0,0 0-1 0 0,0-1 1 0 0,-2 4 0 0 0,-2 7 92 0 0,-2 0 1 0 0,1-1-1 0 0,-12 14 0 0 0,16-23-107 0 0,-97 129 348 0 0,93-125-297 0 0,45-33 70 0 0,297-224-331 0 0,-303 226 191 0 0,0 1 0 0 0,1 2 1 0 0,2 1-1 0 0,59-24 0 0 0,-91 43 34 0 0,-1 0-1 0 0,1 0 0 0 0,-1 0 1 0 0,1 0-1 0 0,-1 0 1 0 0,1 1-1 0 0,0 0 0 0 0,-1-1 1 0 0,7 2-1 0 0,-9 0-6 0 0,-1 0-1 0 0,1-1 1 0 0,0 1 0 0 0,0 0-1 0 0,0 0 1 0 0,-1 0 0 0 0,1 0-1 0 0,0 0 1 0 0,-1 1-1 0 0,1-1 1 0 0,-1 0 0 0 0,0 0-1 0 0,1 0 1 0 0,-1 0-1 0 0,0 1 1 0 0,0-1 0 0 0,1 0-1 0 0,-1 2 1 0 0,0-3-15 0 0,0 7 18 0 0,0 0 0 0 0,0 0 0 0 0,-1 0 0 0 0,0-1 0 0 0,0 1 1 0 0,-1 0-1 0 0,1-1 0 0 0,-1 1 0 0 0,-4 6 0 0 0,-3 10 121 0 0,-16 23-1 0 0,3-10-25 0 0,-32 40 0 0 0,12-20 21 0 0,31-40-63 0 0,-12 24 0 0 0,20-34-399 0 0,0 0-1 0 0,1 0 0 0 0,0 0 0 0 0,0 0 0 0 0,0 1 0 0 0,1-1 0 0 0,0 0 0 0 0,-1 8 0 0 0,6-12-1558 0 0,12 5-88 0 0,5-7-10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 12607 0 0,'0'0'1430'0'0,"-1"1"-976"0"0,-77 53 1764 0 0,0 1-1896 0 0,61-45-274 0 0,1 1 0 0 0,0 1 0 0 0,1 0 0 0 0,1 1 0 0 0,0 1 0 0 0,0 0 0 0 0,1 1 0 0 0,1 1 0 0 0,-11 17 0 0 0,20-28-49 0 0,1 0 0 0 0,-1 1 0 0 0,1-1 0 0 0,0 1 0 0 0,0-1-1 0 0,1 1 1 0 0,0-1 0 0 0,0 1 0 0 0,0 11 0 0 0,0-14 15 0 0,1-1 0 0 0,1 1 1 0 0,-1 0-1 0 0,0 0 0 0 0,1-1 1 0 0,-1 1-1 0 0,1-1 0 0 0,0 1 1 0 0,0 0-1 0 0,0-1 0 0 0,0 0 0 0 0,1 1 1 0 0,-1-1-1 0 0,0 0 0 0 0,1 1 1 0 0,0-1-1 0 0,-1 0 0 0 0,1 0 0 0 0,0 0 1 0 0,0 0-1 0 0,0-1 0 0 0,4 3 1 0 0,-5-3 45 0 0,1-1 0 0 0,0 1 1 0 0,-1-1-1 0 0,1 1 1 0 0,0-1-1 0 0,0 1 1 0 0,0-1-1 0 0,-1 0 1 0 0,1 0-1 0 0,0 0 0 0 0,0 0 1 0 0,0 0-1 0 0,3-1 1 0 0,21-7 441 0 0,-11 2-309 0 0,-1-1 1 0 0,0 0 0 0 0,0-1-1 0 0,-1 0 1 0 0,0-1 0 0 0,-1-1-1 0 0,0 0 1 0 0,19-21 0 0 0,-11 8-123 0 0,-1-1-1 0 0,-1-1 1 0 0,22-42 0 0 0,-33 53-412 0 0,-1-1 0 0 0,-1 1-1 0 0,-1-1 1 0 0,0 0 0 0 0,4-29 0 0 0,-6 30-406 0 0,-2 12 72 0 0,2-9-6900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41 107 8751 0 0,'0'0'1800'0'0,"0"2"-836"0"0,-1 19 425 0 0,-2 0 0 0 0,-5 27-1 0 0,-3 20 608 0 0,-6 107 862 0 0,16-154-2579 0 0,1-19 218 0 0,2-3-369 0 0,4-3-28 0 0,1 0-1 0 0,-1 0 1 0 0,-1 0-1 0 0,1-1 1 0 0,-1 0-1 0 0,1 0 1 0 0,-1-1-1 0 0,5-7 1 0 0,7-6 100 0 0,39-34 10 0 0,81-60-1 0 0,-20 19-679 0 0,-56 40-329 0 0,6-6-3764 0 0,-51 47 95 0 0,-3 5-1019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1 258 919 0 0,'2'1'67'0'0,"7"1"2369"0"0,-1 0-1 0 0,1-1 1 0 0,17 1 0 0 0,-11-2-259 0 0,25-3 0 0 0,71-21-426 0 0,-83 17-979 0 0,-17 4-631 0 0,42-10 668 0 0,74-28 1 0 0,-113 36-766 0 0,0-1 1 0 0,0-1 0 0 0,0-1 0 0 0,-1 0-1 0 0,0 0 1 0 0,-1-1 0 0 0,0-1 0 0 0,0 0-1 0 0,-1-1 1 0 0,11-13 0 0 0,-19 19-28 0 0,0 1 0 0 0,0-1 0 0 0,0 0 0 0 0,3-7 1 0 0,-6 11-25 0 0,1 0 1 0 0,-1 0 0 0 0,1 0 0 0 0,-1 0-1 0 0,0-1 1 0 0,1 1 0 0 0,-1 0 0 0 0,0 0-1 0 0,0-1 1 0 0,0 1 0 0 0,0 0-1 0 0,0-1 1 0 0,0 1 0 0 0,0 0 0 0 0,0 0-1 0 0,0-1 1 0 0,-1 1 0 0 0,1 0 0 0 0,0 0-1 0 0,-1-1 1 0 0,1 1 0 0 0,-1 0 0 0 0,0 0-1 0 0,-1-2 1 0 0,1 2-21 0 0,1 1 0 0 0,-1-1 0 0 0,0 1 0 0 0,0-1 0 0 0,0 1-1 0 0,1-1 1 0 0,-1 1 0 0 0,0 0 0 0 0,0 0 0 0 0,0-1 0 0 0,0 1 0 0 0,0 0 0 0 0,0 0-1 0 0,0 0 1 0 0,0 0 0 0 0,1 0 0 0 0,-1 0 0 0 0,0 0 0 0 0,0 0 0 0 0,0 1 0 0 0,-2-1-1 0 0,-19 9-327 0 0,19-7 322 0 0,-44 23-218 0 0,-74 54-1 0 0,88-56 320 0 0,-110 85 458 0 0,124-91-410 0 0,0 1-1 0 0,1 1 1 0 0,1 0 0 0 0,-27 42-1 0 0,41-56-85 0 0,-1 1 0 0 0,1 0 0 0 0,1 0 0 0 0,-1 0 0 0 0,1 0 0 0 0,0 1 0 0 0,0-1 0 0 0,-1 12 0 0 0,3-16-11 0 0,0 1 0 0 0,0 0 0 0 0,0 0 0 0 0,0 0 0 0 0,1 0 0 0 0,-1 0 0 0 0,1 0 0 0 0,0 0 0 0 0,0 0 0 0 0,0-1 0 0 0,0 1 0 0 0,1 0 0 0 0,-1-1 0 0 0,0 1 0 0 0,1-1 0 0 0,0 1 0 0 0,0-1 0 0 0,0 0 0 0 0,0 0 0 0 0,0 0 0 0 0,4 3 0 0 0,2 0 32 0 0,0 0-1 0 0,0 0 0 0 0,0-1 1 0 0,1 0-1 0 0,0 0 1 0 0,0-1-1 0 0,0 0 0 0 0,15 2 1 0 0,78 7-372 0 0,-85-11 0 0 0,15 1-568 0 0,-2 0-50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 8287 0 0,'0'0'639'0'0,"-4"-7"5102"0"0,-13 22-4047 0 0,8-5-1375 0 0,2 1 0 0 0,-1 0 0 0 0,-7 16 0 0 0,7-13 206 0 0,-16 23 0 0 0,-1-4 57 0 0,11-13-253 0 0,-27 27-1 0 0,-76 67-68 0 0,115-112-655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20 355 7367 0 0,'0'0'2750'0'0,"-16"-8"6028"0"0,15 6-8666 0 0,0 0 1 0 0,1 0-1 0 0,0 0 0 0 0,-1 0 0 0 0,1 0 0 0 0,0 0 0 0 0,0 0 1 0 0,0 0-1 0 0,0 0 0 0 0,0 0 0 0 0,0 0 0 0 0,1 0 1 0 0,-1 1-1 0 0,1-1 0 0 0,-1 0 0 0 0,1 0 0 0 0,0 0 0 0 0,0 0 1 0 0,0 0-1 0 0,0 1 0 0 0,0-1 0 0 0,0 0 0 0 0,0 1 1 0 0,0-1-1 0 0,2-1 0 0 0,5-5-40 0 0,0-1-1 0 0,1 1 1 0 0,10-7 0 0 0,-17 13-48 0 0,68-50-119 0 0,2 3 0 0 0,1 2 0 0 0,112-50 0 0 0,-182 95 88 0 0,1 1 0 0 0,-1 0 0 0 0,1 0 1 0 0,-1 0-1 0 0,1 0 0 0 0,0 0 0 0 0,-1 0 0 0 0,1 1 0 0 0,0 0 0 0 0,6 0 0 0 0,1 3-41 0 0,-10-1 44 0 0,1-1-1 0 0,-1 1 0 0 0,1 0 1 0 0,-1 0-1 0 0,0 0 1 0 0,1 0-1 0 0,-1 0 1 0 0,0 0-1 0 0,0 0 1 0 0,-1 0-1 0 0,1 0 0 0 0,0 1 1 0 0,-1-1-1 0 0,1 0 1 0 0,-1 0-1 0 0,0 1 1 0 0,1 3-1 0 0,-1 2 5 0 0,0 1-1 0 0,-1 0 1 0 0,-1 11-1 0 0,-5 8 16 0 0,-1 0 0 0 0,-1-1 0 0 0,-1 0 0 0 0,-23 41 0 0 0,-12 31-202 0 0,26-49-1957 0 0,10-28 848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5527 0 0,'27'-23'488'0'0,"-19"13"-392"0"0,-1-3-96 0 0,6 3 0 0 0,3 1 1840 0 0,0 2 344 0 0,-4 2 72 0 0,-1 3 16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10 5527 0 0,'0'0'423'0'0,"-1"-1"-278"0"0,-2-1 158 0 0,0 1-1 0 0,0 0 0 0 0,-1 0 0 0 0,1 0 0 0 0,0 0 1 0 0,-1 0-1 0 0,1 1 0 0 0,0-1 0 0 0,-1 1 1 0 0,1 0-1 0 0,-1 0 0 0 0,1 0 0 0 0,0 1 0 0 0,-1-1 1 0 0,-5 3-1 0 0,-5 1 806 0 0,-1 1 0 0 0,-16 8 0 0 0,27-11-1370 0 0,-26 12 665 0 0,1 1 1 0 0,1 2 0 0 0,1 0-1 0 0,0 2 1 0 0,1 1-1 0 0,1 2 1 0 0,1 0 0 0 0,1 1-1 0 0,1 2 1 0 0,-33 48 0 0 0,50-66-339 0 0,1 0 0 0 0,0 0 0 0 0,0 1 1 0 0,0 0-1 0 0,1 0 0 0 0,-3 13 1 0 0,5-19-58 0 0,1 0 0 0 0,0 0 1 0 0,-1 0-1 0 0,1 0 0 0 0,0 0 1 0 0,0 0-1 0 0,0 0 0 0 0,0 0 1 0 0,0-1-1 0 0,0 1 0 0 0,1 0 1 0 0,-1 0-1 0 0,1 0 0 0 0,-1 0 0 0 0,1 0 1 0 0,0 0-1 0 0,0 0 0 0 0,0-1 1 0 0,0 1-1 0 0,0 0 0 0 0,0-1 1 0 0,0 1-1 0 0,0 0 0 0 0,1-1 1 0 0,-1 0-1 0 0,1 1 0 0 0,-1-1 1 0 0,1 0-1 0 0,-1 0 0 0 0,1 0 1 0 0,0 0-1 0 0,0 0 0 0 0,2 1 1 0 0,4 0 30 0 0,-1 0 1 0 0,0 0 0 0 0,0-1 0 0 0,1 0 0 0 0,-1-1 0 0 0,1 1 0 0 0,-1-2 0 0 0,10 0 0 0 0,62-13 173 0 0,-64 11-183 0 0,27-7 65 0 0,0-2 0 0 0,60-25 1 0 0,-75 25-71 0 0,-2-1 0 0 0,0-1 1 0 0,-1-1-1 0 0,42-33 0 0 0,-55 39-2 0 0,-1-1 0 0 0,11-13 0 0 0,-18 21-19 0 0,-1-1 1 0 0,-1 1 0 0 0,1-1 0 0 0,0 1 0 0 0,0-1 0 0 0,-1 0-1 0 0,0 0 1 0 0,0 0 0 0 0,1 1 0 0 0,-1-1 0 0 0,-1 0 0 0 0,1-1 0 0 0,0 1-1 0 0,-1 0 1 0 0,0 0 0 0 0,0-5 0 0 0,0 6-14 0 0,-1-1 1 0 0,0 1-1 0 0,0 0 0 0 0,0 0 1 0 0,0 0-1 0 0,-1 0 0 0 0,1 0 1 0 0,0 0-1 0 0,-1 0 0 0 0,0 0 1 0 0,1 0-1 0 0,-1 1 0 0 0,0-1 1 0 0,0 1-1 0 0,0-1 0 0 0,0 1 1 0 0,0 0-1 0 0,0 0 0 0 0,0 0 1 0 0,0 0-1 0 0,0 0 0 0 0,-4-1 1 0 0,-6-2-145 0 0,0 1 0 0 0,-23-3 0 0 0,29 5 104 0 0,-22-2-108 0 0,0 2 1 0 0,0 1-1 0 0,1 2 0 0 0,-50 8 0 0 0,39-8-948 0 0,37-2 561 0 0,14-4-6844 0 0,0-1 3137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5983 0 0,'2'1'464'0'0,"-1"-1"-503"0"0,3 0 293 0 0,-1 0-1 0 0,0 1 0 0 0,0-1 0 0 0,0 1 1 0 0,0 0-1 0 0,0 0 0 0 0,0 0 1 0 0,0 0-1 0 0,0 0 0 0 0,-1 1 0 0 0,1-1 1 0 0,0 1-1 0 0,-1 0 0 0 0,1 0 1 0 0,-1 0-1 0 0,1 0 0 0 0,-1 0 0 0 0,0 0 1 0 0,3 4-1 0 0,-2 0 92 0 0,0-1-1 0 0,0 0 1 0 0,-1 1-1 0 0,0 0 1 0 0,0-1-1 0 0,0 1 1 0 0,0 0-1 0 0,-1 0 1 0 0,1 9-1 0 0,-1-4-46 0 0,-1-1 0 0 0,-1 1 0 0 0,0-1 0 0 0,-4 21 0 0 0,-3-2 97 0 0,-1 0 0 0 0,-25 50 0 0 0,2-14-119 0 0,-4-1 0 0 0,-43 58 0 0 0,-96 111 160 0 0,170-227-423 0 0,-107 128 255 0 0,84-105-246 0 0,0-1 0 0 0,-45 33 0 0 0,69-58-187 0 0,-1 1 1 0 0,0 0 0 0 0,-1-1 0 0 0,1 0 0 0 0,-1 0-1 0 0,-11 3 1 0 0,16-5-377 0 0,-4-9-2075 0 0,1 0 1117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5239 0 0,'13'-17'80'0'0,"1"1"0"0"0,0 0-1 0 0,2 1 1 0 0,0 0-1 0 0,0 1 1 0 0,27-16-1 0 0,116-58-304 0 0,-80 47 161 0 0,-48 24 299 0 0,113-56 912 0 0,-122 63-262 0 0,1 2 0 0 0,0 0-1 0 0,1 1 1 0 0,36-5 0 0 0,-53 11-504 0 0,0 0 0 0 0,0 1 0 0 0,1 0 0 0 0,-1 0 0 0 0,0 1 0 0 0,0-1 0 0 0,1 2 0 0 0,9 2 0 0 0,-14-3-261 0 0,0 0 0 0 0,0 1 0 0 0,0-1 0 0 0,0 1 0 0 0,0-1 0 0 0,-1 1 1 0 0,1 0-1 0 0,-1 0 0 0 0,1 0 0 0 0,-1 1 0 0 0,0-1 0 0 0,0 0 0 0 0,0 1 0 0 0,0-1 1 0 0,0 1-1 0 0,-1 0 0 0 0,1 0 0 0 0,-1 0 0 0 0,0 0 0 0 0,0 0 0 0 0,2 5 1 0 0,-2-1-69 0 0,0 0 0 0 0,0 0 1 0 0,-1 1-1 0 0,0-1 1 0 0,0 1-1 0 0,-1-1 1 0 0,0 0-1 0 0,0 1 1 0 0,-1-1-1 0 0,0 0 0 0 0,0 0 1 0 0,-1 0-1 0 0,-4 9 1 0 0,-5 8 78 0 0,-1 0-1 0 0,-20 26 1 0 0,8-14-21 0 0,-2-1 0 0 0,-1-1 0 0 0,-2-2-1 0 0,-1-1 1 0 0,-1-1 0 0 0,-2-1 0 0 0,-1-3 0 0 0,-1 0 0 0 0,-1-2-1 0 0,-62 28 1 0 0,99-51-109 0 0,-18 7 22 0 0,0 0 0 0 0,-1 0 0 0 0,0-2 0 0 0,0 0 0 0 0,-26 3 0 0 0,43-9-8 0 0,0 1 0 0 0,0-1 0 0 0,0 0 0 0 0,-1 0 0 0 0,1-1 0 0 0,0 1 0 0 0,0 0 0 0 0,0-1 0 0 0,0 1 0 0 0,0-1 0 0 0,0 0 0 0 0,-3-1 0 0 0,5 2-88 0 0,-1-1 0 0 0,0 1 1 0 0,1-1-1 0 0,-1 1 0 0 0,1-1 0 0 0,-1 1 1 0 0,1-1-1 0 0,-1 1 0 0 0,1-1 0 0 0,-1 0 1 0 0,1 1-1 0 0,0-1 0 0 0,-1 0 0 0 0,1 1 1 0 0,0-2-1 0 0,-1 1-272 0 0,1 0 1 0 0,0-1-1 0 0,0 1 0 0 0,0 0 1 0 0,0 0-1 0 0,0 0 1 0 0,0 0-1 0 0,1 0 1 0 0,-1 0-1 0 0,0 0 0 0 0,1 0 1 0 0,-1-1-1 0 0,1 0 1 0 0,7-13-5706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15575 0 0,'0'0'1410'0'0,"0"2"-1160"0"0,-4 16-42 0 0,-1 1 0 0 0,-1-1-1 0 0,0 0 1 0 0,-1 0 0 0 0,-14 25 0 0 0,2-11 330 0 0,-43 57 1 0 0,-18-2-4 0 0,14-16-222 0 0,-254 342 557 0 0,303-388-978 0 0,1 2 0 0 0,1 0 1 0 0,-18 43-1 0 0,27-56-1532 0 0,2-4-2708 0 0,0 1-2047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0 633 5983 0 0,'13'-44'505'0'0,"2"0"-1"0"0,2 1 0 0 0,1 2 0 0 0,38-62 1 0 0,-41 83 454 0 0,0 0 0 0 0,2 1 1 0 0,1 1-1 0 0,0 0 0 0 0,1 1 0 0 0,31-21 1 0 0,2 4-579 0 0,82-40 1 0 0,-7 17-372 0 0,-98 46 23 0 0,0 2 0 0 0,46-9-1 0 0,-64 16 38 0 0,0 1 0 0 0,0 0-1 0 0,0 0 1 0 0,0 1 0 0 0,0 1 0 0 0,0 0-1 0 0,12 3 1 0 0,-18-3 28 0 0,0 0 1 0 0,0 1-1 0 0,0 0 0 0 0,0 0 0 0 0,0 0 1 0 0,0 0-1 0 0,-1 1 0 0 0,1 0 0 0 0,-1 0 1 0 0,0 0-1 0 0,0 1 0 0 0,0-1 0 0 0,0 1 1 0 0,-1 0-1 0 0,1 0 0 0 0,4 8 0 0 0,-2-1 29 0 0,-1 1 1 0 0,0-1-1 0 0,-1 1 0 0 0,0 0 1 0 0,-1 0-1 0 0,0 0 0 0 0,-1 0 0 0 0,0 0 1 0 0,-1 1-1 0 0,-1-1 0 0 0,0 16 0 0 0,-2-1 8 0 0,-2-1 0 0 0,0 1 0 0 0,-1 0 0 0 0,-11 28 0 0 0,9-37-77 0 0,0 0 1 0 0,-2-1 0 0 0,0 0 0 0 0,0-1-1 0 0,-2 0 1 0 0,0 0 0 0 0,-1-1-1 0 0,0-1 1 0 0,-1 0 0 0 0,-1 0 0 0 0,-22 16-1 0 0,9-10-118 0 0,-1-1-1 0 0,-1-1 1 0 0,-1-2-1 0 0,0-1 0 0 0,-52 18 1 0 0,58-24-225 0 0,0-1 0 0 0,-1-2 0 0 0,0 0-1 0 0,0-2 1 0 0,-31 2 0 0 0,55-6 256 0 0,0 0 0 0 0,0 0 0 0 0,1 1-1 0 0,-1-1 1 0 0,0 0 0 0 0,0-1 0 0 0,0 1-1 0 0,0 0 1 0 0,1 0 0 0 0,-1 0 0 0 0,0 0-1 0 0,0-1 1 0 0,1 1 0 0 0,-1 0 0 0 0,0-1 0 0 0,0 1-1 0 0,1-1 1 0 0,-1 1 0 0 0,0 0 0 0 0,1-1-1 0 0,-1 0 1 0 0,1 1 0 0 0,-1-1 0 0 0,0 1-1 0 0,1-1 1 0 0,-1 0 0 0 0,1-1-46 0 0,0 1 1 0 0,0 0-1 0 0,0 0 1 0 0,0 0-1 0 0,0 0 0 0 0,0 0 1 0 0,0 0-1 0 0,1 0 1 0 0,-1 0-1 0 0,0 0 0 0 0,1 0 1 0 0,-1 0-1 0 0,0 0 0 0 0,1 0 1 0 0,0 0-1 0 0,-1 0 1 0 0,1 0-1 0 0,-1 1 0 0 0,1-1 1 0 0,1-1-1 0 0,14-15-913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2303 0 0,'-2'1'630'0'0,"-36"35"9933"0"0,-16 24-7119 0 0,38-41-3391 0 0,-18 24 589 0 0,2 1 1 0 0,3 1 0 0 0,1 2 0 0 0,-29 67 0 0 0,53-107-588 0 0,1 1 0 0 0,0 0 1 0 0,0-1-1 0 0,1 1 0 0 0,0 0 0 0 0,0 0 0 0 0,1 1 0 0 0,-1 8 0 0 0,3-16-21 0 0,0 1 0 0 0,0-1 0 0 0,0 0 0 0 0,0 0 0 0 0,0 0 0 0 0,0 0 0 0 0,0 0 1 0 0,1-1-1 0 0,-1 1 0 0 0,0 0 0 0 0,0-1 0 0 0,1 1 0 0 0,-1 0 0 0 0,3 0 0 0 0,0-1 44 0 0,0 0 0 0 0,0 1 1 0 0,0-1-1 0 0,0 0 0 0 0,0-1 1 0 0,0 1-1 0 0,0-1 0 0 0,0 0 0 0 0,6-2 1 0 0,34-15 407 0 0,-23 7-466 0 0,0 0 0 0 0,-2-2-1 0 0,1 0 1 0 0,-1-1 0 0 0,-1-1 0 0 0,-1-1-1 0 0,0 0 1 0 0,-1-1 0 0 0,0-1 0 0 0,-2 0-1 0 0,0-1 1 0 0,-1-1 0 0 0,-1 0 0 0 0,-1-1-1 0 0,13-34 1 0 0,-22 49-120 0 0,0 0 0 0 0,-1-1-1 0 0,1 1 1 0 0,-1-1 0 0 0,-1 1 0 0 0,1-1-1 0 0,-1 1 1 0 0,0-1 0 0 0,-1 1 0 0 0,1-1 0 0 0,-3-9-1 0 0,2 13-142 0 0,0 0 0 0 0,0 0-1 0 0,0 0 1 0 0,-1 0 0 0 0,1 0-1 0 0,-1 1 1 0 0,0-1 0 0 0,1 0-1 0 0,-1 1 1 0 0,0-1 0 0 0,0 1-1 0 0,-1 0 1 0 0,1 0 0 0 0,0 0-1 0 0,-1 0 1 0 0,1 0 0 0 0,-1 0-1 0 0,0 0 1 0 0,0 1 0 0 0,0 0 0 0 0,1-1-1 0 0,-1 1 1 0 0,0 0 0 0 0,-1 1-1 0 0,-3-2 1 0 0,-3 1-3716 0 0,0 0-937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37 9671 0 0,'0'0'440'0'0,"-1"-2"-5"0"0,-1 0-298 0 0,1 0 0 0 0,-1-1 0 0 0,0 1 0 0 0,0 0 0 0 0,0 0 0 0 0,0-1 0 0 0,0 2 0 0 0,0-1 0 0 0,-1 0 0 0 0,1 0 0 0 0,-1 1 0 0 0,1-1 0 0 0,-1 1 0 0 0,-4-2 0 0 0,2 2 336 0 0,0 0 0 0 0,0 0 0 0 0,0 0 0 0 0,1 1 0 0 0,-1 0 0 0 0,0-1 0 0 0,0 2 0 0 0,-6 0 0 0 0,-7 2 674 0 0,0 2-1 0 0,0 0 1 0 0,-29 13 0 0 0,35-14-1813 0 0,-103 48 1041 0 0,101-44-330 0 0,0 0 1 0 0,0 1 0 0 0,1 1-1 0 0,0 0 1 0 0,-19 21-1 0 0,31-31-41 0 0,0 1 0 0 0,0 0-1 0 0,0 1 1 0 0,0-1 0 0 0,0 0-1 0 0,0 0 1 0 0,0 0 0 0 0,1 0 0 0 0,-1 1-1 0 0,1-1 1 0 0,-1 0 0 0 0,1 1-1 0 0,-1-1 1 0 0,1 0 0 0 0,-1 1 0 0 0,1-1-1 0 0,0 1 1 0 0,0-1 0 0 0,0 0-1 0 0,0 1 1 0 0,0-1 0 0 0,0 1 0 0 0,0-1-1 0 0,1 0 1 0 0,-1 1 0 0 0,0-1-1 0 0,1 1 1 0 0,-1-1 0 0 0,1 0 0 0 0,0 0-1 0 0,-1 1 1 0 0,1-1 0 0 0,0 0-1 0 0,0 0 1 0 0,-1 0 0 0 0,1 0 0 0 0,0 0-1 0 0,0 0 1 0 0,2 2 0 0 0,4 2 11 0 0,1 1-1 0 0,0-1 1 0 0,0 0 0 0 0,0-1 0 0 0,9 4 0 0 0,-4-2-1 0 0,4 2-30 0 0,0 1 0 0 0,-1 1 0 0 0,-1 0 0 0 0,0 2-1 0 0,0-1 1 0 0,-1 2 0 0 0,20 21 0 0 0,-30-28 16 0 0,1-1 0 0 0,-1 1 1 0 0,-1-1-1 0 0,1 1 0 0 0,-1 1 0 0 0,0-1 0 0 0,0 0 1 0 0,-1 1-1 0 0,0-1 0 0 0,0 1 0 0 0,0 0 1 0 0,-1 0-1 0 0,0-1 0 0 0,0 1 0 0 0,-1 0 0 0 0,0 0 1 0 0,0 0-1 0 0,-1 0 0 0 0,1 0 0 0 0,-2 0 1 0 0,1 0-1 0 0,-1-1 0 0 0,-3 10 0 0 0,1-5 110 0 0,-1-1-1 0 0,0 0 0 0 0,-1 0 1 0 0,0-1-1 0 0,0 0 1 0 0,-1 0-1 0 0,0 0 0 0 0,0-1 1 0 0,-1 0-1 0 0,0 0 1 0 0,-1-1-1 0 0,0 0 0 0 0,0-1 1 0 0,0 1-1 0 0,-1-2 1 0 0,0 0-1 0 0,0 0 0 0 0,-20 7 1 0 0,19-9 4 0 0,-1 0 0 0 0,0 0 0 0 0,-22 2 0 0 0,30-5-112 0 0,-1 0 1 0 0,1 0-1 0 0,0 0 1 0 0,-1 0-1 0 0,1-1 0 0 0,0 0 1 0 0,0 0-1 0 0,-1 0 0 0 0,1 0 1 0 0,0-1-1 0 0,0 1 0 0 0,0-1 1 0 0,-7-5-1 0 0,10 6-823 0 0,1-1-329 0 0,0-8-67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9671 0 0,'0'0'440'0'0,"0"-2"-5"0"0,1-6 1949 0 0,-7 10 2085 0 0,-4 7-2446 0 0,7-6-1098 0 0,-22 19-448 0 0,2 1-1 0 0,0 2 0 0 0,2 0 0 0 0,-24 36 1 0 0,12-9-150 0 0,-36 78 0 0 0,65-122-335 0 0,2-3-5 0 0,-1 0 0 0 0,1 0 0 0 0,1 0 0 0 0,-1 0 0 0 0,1 0 0 0 0,-2 10 0 0 0,3-14-34 0 0,0-1 0 0 0,0 0 0 0 0,0 1 0 0 0,1-1 0 0 0,-1 1 0 0 0,0-1 0 0 0,0 0 0 0 0,0 1 0 0 0,0-1 0 0 0,0 1 0 0 0,1-1 0 0 0,-1 0 0 0 0,0 1 0 0 0,0-1 0 0 0,1 0 0 0 0,-1 0 0 0 0,0 1 0 0 0,1-1 0 0 0,-1 0 0 0 0,0 0 0 0 0,1 1 0 0 0,-1-1 0 0 0,0 0 0 0 0,1 0 0 0 0,-1 0 0 0 0,0 1 0 0 0,1-1 0 0 0,11 3-1524 0 0,3-3-3529 0 0,6-5-1494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4 12439 0 0,'-8'-2'1291'0'0,"3"1"-1022"0"0,0 1 0 0 0,0-1-1 0 0,0 1 1 0 0,0 0 0 0 0,0 0 0 0 0,0 1 0 0 0,0 0-1 0 0,0-1 1 0 0,1 2 0 0 0,-1-1 0 0 0,0 0 0 0 0,0 1-1 0 0,-6 4 1 0 0,-9 3 1171 0 0,-30 21 0 0 0,29-15-1340 0 0,0 1 1 0 0,2 0-1 0 0,-25 27 1 0 0,-48 64-17 0 0,64-72-61 0 0,-141 181 95 0 0,51-63 59 0 0,-138 194 541 0 0,59-31-928 0 0,182-287-2761 0 0,8-17-3896 0 0</inkml:trace>
  <inkml:trace contextRef="#ctx0" brushRef="#br0" timeOffset="1">1 874 18255 0 0,'2'-2'99'0'0,"0"0"-1"0"0,1 0 1 0 0,-1 0 0 0 0,1 0-1 0 0,0 0 1 0 0,0 0-1 0 0,-1 1 1 0 0,1-1 0 0 0,0 1-1 0 0,0 0 1 0 0,0 0-1 0 0,0 0 1 0 0,1 0 0 0 0,-1 1-1 0 0,4-1 1 0 0,7 0 65 0 0,1 0 1 0 0,16 2 0 0 0,-5 0-237 0 0,62-5 925 0 0,101-18 0 0 0,-25 2-1116 0 0,-126 17-4960 0 0,0-1-1845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69 128 8751 0 0,'0'0'794'0'0,"2"0"-225"0"0,38-3 9876 0 0,25-11-6776 0 0,-41 8-3581 0 0,3-2-2 0 0,0-1 0 0 0,36-18 0 0 0,-26 12-53 0 0,-32 12-33 0 0,5-1-1 0 0,-1 0-1 0 0,0-1 1 0 0,0 0-1 0 0,0 0 1 0 0,0-1-1 0 0,8-8 0 0 0,-22 18-53 0 0,0-1 0 0 0,0-1 0 0 0,-9 5-1 0 0,-8 4-16 0 0,-48 30-93 0 0,-120 97-1 0 0,171-122 146 0 0,2 0-1 0 0,-27 32 1 0 0,40-42 24 0 0,-1-1 1 0 0,1 1 0 0 0,1 0 0 0 0,-1 0 0 0 0,1 0 0 0 0,0 0 0 0 0,0 1 0 0 0,1-1 0 0 0,0 1 0 0 0,0 0-1 0 0,1-1 1 0 0,-1 1 0 0 0,1 13 0 0 0,1-14 29 0 0,2 1-1 0 0,-1-1 1 0 0,1 1 0 0 0,-1-1-1 0 0,2 1 1 0 0,-1-1 0 0 0,1 0-1 0 0,0 0 1 0 0,0-1-1 0 0,1 1 1 0 0,-1 0 0 0 0,9 8-1 0 0,-1-1 81 0 0,1-1 0 0 0,1-1-1 0 0,24 19 1 0 0,-29-24-275 0 0,0-1-1 0 0,1 0 1 0 0,0 0-1 0 0,-1-1 1 0 0,2 0-1 0 0,-1 0 1 0 0,0-1-1 0 0,1 0 1 0 0,17 2-1 0 0,-6-4-8167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 13359 0 0,'0'0'1210'0'0,"-2"0"-996"0"0,-2-1-122 0 0,-1 1 0 0 0,1 0 0 0 0,-1 0 0 0 0,1 1-1 0 0,-1-1 1 0 0,1 1 0 0 0,-1 0 0 0 0,1 0 0 0 0,-9 4-1 0 0,-41 21 519 0 0,35-16-555 0 0,-230 133 1604 0 0,223-126-1482 0 0,25-16 84 0 0,44 18-200 0 0,17 9 51 0 0,-54-24-103 0 0,0 0-1 0 0,0 0 1 0 0,0 1-1 0 0,0 0 0 0 0,-1 0 1 0 0,9 10-1 0 0,15 22-44 0 0,56 55 0 0 0,-77-85 57 0 0,-1 0-1 0 0,0 1 0 0 0,0 0 0 0 0,0 0 1 0 0,-1 0-1 0 0,6 10 0 0 0,-11-15-13 0 0,0 0 0 0 0,0 0 1 0 0,1 0-1 0 0,-2 0 0 0 0,1 0 0 0 0,0 0 0 0 0,-1 0 0 0 0,1 0 0 0 0,-1 0 0 0 0,0 0 1 0 0,0 0-1 0 0,0 1 0 0 0,0-1 0 0 0,-1 0 0 0 0,1 0 0 0 0,-1 0 0 0 0,0 0 0 0 0,0 0 1 0 0,0 0-1 0 0,0 0 0 0 0,0 0 0 0 0,-1-1 0 0 0,1 1 0 0 0,-3 3 0 0 0,-2 1 67 0 0,0 0-1 0 0,0 0 1 0 0,-1-1 0 0 0,0 0-1 0 0,0-1 1 0 0,0 1-1 0 0,-1-2 1 0 0,1 1 0 0 0,-1-1-1 0 0,0 0 1 0 0,-1 0-1 0 0,1-1 1 0 0,-1 0 0 0 0,-11 2-1 0 0,-85 15 595 0 0,92-18-892 0 0,1-1-1 0 0,-1 0 0 0 0,1-1 1 0 0,0 0-1 0 0,-1-1 0 0 0,1 0 1 0 0,-18-5-1 0 0,19 3-6582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275 404 7423 0 0,'9'-2'675'0'0,"5"-10"6130"0"0,-19 15-6323 0 0,1 0-1 0 0,-1 0 1 0 0,1 1-1 0 0,-8 7 1 0 0,8-8-190 0 0,0 1 0 0 0,0-1-1 0 0,0 1 1 0 0,-9 4 0 0 0,11-8-237 0 0,0 1 0 0 0,0 0 0 0 0,0-1 1 0 0,0 1-1 0 0,0-1 0 0 0,-1 0 0 0 0,1 0 0 0 0,0 0 0 0 0,0 0 1 0 0,0 0-1 0 0,0 0 0 0 0,-4-1 0 0 0,-25-9 280 0 0,23 8-246 0 0,0-1-58 0 0,-13-4 22 0 0,0-1 1 0 0,-31-15 0 0 0,47 20-53 0 0,0 0 0 0 0,1 0 0 0 0,-1 0 0 0 0,1 0 0 0 0,-1-1 0 0 0,1 0 0 0 0,0 1 0 0 0,1-1 0 0 0,-1-1 0 0 0,1 1 0 0 0,0-1 0 0 0,0 1 0 0 0,0-1 0 0 0,0 0 0 0 0,-3-10 0 0 0,5 12-36 0 0,1 0 0 0 0,-1-1 0 0 0,1 1 0 0 0,0-1 0 0 0,0 1 0 0 0,0 0 0 0 0,1-1 0 0 0,-1 1 0 0 0,1-1 0 0 0,-1 1 0 0 0,1 0 0 0 0,0 0 0 0 0,1-1 0 0 0,-1 1 0 0 0,0 0 0 0 0,1 0 0 0 0,0 0 0 0 0,0 0 0 0 0,0 1 0 0 0,0-1 0 0 0,0 0 0 0 0,4-3 0 0 0,5-4-230 0 0,0 0 0 0 0,1 1 1 0 0,22-13-1 0 0,2 1-159 0 0,1 1 0 0 0,1 3 0 0 0,68-23 1 0 0,123-20-268 0 0,-223 59 688 0 0,108-21 378 0 0,-96 20-88 0 0,-1 1 1 0 0,1 0 0 0 0,0 2 0 0 0,25 3-1 0 0,-41-4-246 0 0,0 0 0 0 0,0 0 0 0 0,0 1 1 0 0,0-1-1 0 0,0 1 0 0 0,0 0 0 0 0,0 0 0 0 0,-1-1 0 0 0,1 1 0 0 0,0 0 0 0 0,0 1 0 0 0,-1-1 0 0 0,1 0 0 0 0,-1 0 0 0 0,1 1 0 0 0,-1-1 1 0 0,0 1-1 0 0,1-1 0 0 0,1 4 0 0 0,-2-3-2 0 0,0 1 1 0 0,0 0 0 0 0,0 0 0 0 0,-1-1-1 0 0,1 1 1 0 0,-1 0 0 0 0,1 0-1 0 0,-1 0 1 0 0,0-1 0 0 0,0 1 0 0 0,-1 0-1 0 0,1 4 1 0 0,-3 4 81 0 0,0 1 1 0 0,0-1-1 0 0,-1 0 0 0 0,-1 0 0 0 0,-8 16 1 0 0,0-4 44 0 0,-47 81 292 0 0,52-92-440 0 0,0-1 1 0 0,0-1 0 0 0,-1 1 0 0 0,-1-2 0 0 0,0 1 0 0 0,-18 13 0 0 0,11-13-79 0 0,0 0 0 0 0,-1-2 0 0 0,0 0 0 0 0,0-1 0 0 0,-34 9 0 0 0,15-8-391 0 0,-76 7 0 0 0,87-14 309 0 0,1 0-1 0 0,-1-2 0 0 0,0 0 1 0 0,-44-10-1 0 0,67 11 62 0 0,1-1 0 0 0,-1 0 0 0 0,0 0 0 0 0,1 0 0 0 0,-1 0-1 0 0,1 0 1 0 0,-1 0 0 0 0,-3-3 0 0 0,-1-6-4482 0 0,5 0-1127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0 6447 0 0,'-2'1'499'0'0,"-10"8"165"0"0,0 1 0 0 0,0 0 0 0 0,1 1 0 0 0,0 0 0 0 0,1 1 0 0 0,-14 21 0 0 0,-18 20 972 0 0,-231 258 2065 0 0,23 22-2658 0 0,174-217-849 0 0,-149 210 171 0 0,222-322-389 0 0,-7 8-195 0 0,0 1 0 0 0,1 0-1 0 0,0 1 1 0 0,-10 22 0 0 0,16-21-4025 0 0,3-3-1422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 14279 0 0,'0'0'1298'0'0,"-2"-1"-1069"0"0,1 0-15 0 0,-1 1-1 0 0,0-1 1 0 0,0 0-1 0 0,0 1 1 0 0,0 0-1 0 0,0-1 1 0 0,0 1 0 0 0,0 0-1 0 0,0 0 1 0 0,0 0-1 0 0,0 0 1 0 0,0 1-1 0 0,0-1 1 0 0,0 0 0 0 0,0 1-1 0 0,0 0 1 0 0,1-1-1 0 0,-1 1 1 0 0,0 0 0 0 0,0 0-1 0 0,0 0 1 0 0,-2 2-1 0 0,0-1 238 0 0,-10 7-222 0 0,0 0 0 0 0,0 1 0 0 0,1 0 1 0 0,0 1-1 0 0,1 0 0 0 0,0 1 1 0 0,-16 23-1 0 0,15-18-302 0 0,1 2 0 0 0,0-1 0 0 0,2 2 1 0 0,0-1-1 0 0,-9 30 0 0 0,14-27-1214 0 0,4-20 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16 718 10591 0 0,'0'0'488'0'0,"-1"0"-12"0"0,-14 10 6303 0 0,16-12-6558 0 0,0 0 1 0 0,-1 0 0 0 0,1 1-1 0 0,0-1 1 0 0,0 0 0 0 0,1 0-1 0 0,-1 1 1 0 0,2-3-1 0 0,3-3 165 0 0,83-144 1260 0 0,36-54-1088 0 0,-99 168-664 0 0,1 0 0 0 0,2 2 0 0 0,41-38 0 0 0,-45 52-627 0 0,1 0 0 0 0,0 2 0 0 0,2 1 0 0 0,0 1 0 0 0,1 2 0 0 0,1 0 0 0 0,42-13 0 0 0,-40 17-5402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282 195 6911 0 0,'0'0'11104'0'0,"2"0"-10470"0"0,5 0-308 0 0,0-1 0 0 0,0 0 0 0 0,0 0 1 0 0,0 0-1 0 0,-1-1 0 0 0,10-4 0 0 0,40-20 366 0 0,-17 7-442 0 0,184-94-1029 0 0,-221 111 282 0 0,-9 3-347 0 0,0 0 586 0 0,-1 0 0 0 0,1 1 0 0 0,0 0 0 0 0,0 0 0 0 0,-10 5 0 0 0,0-1-11 0 0,-22 10-92 0 0,-59 32 1 0 0,-34 30 891 0 0,124-73-513 0 0,-39 25 419 0 0,2 2 0 0 0,1 1 1 0 0,1 3-1 0 0,-58 63 0 0 0,98-96-395 0 0,0 1 0 0 0,0-1-1 0 0,0 1 1 0 0,1 0 0 0 0,0-1 0 0 0,-1 1-1 0 0,2 0 1 0 0,-1 1 0 0 0,-2 5-1 0 0,4-9-31 0 0,0 0-1 0 0,0 1 0 0 0,0-1 0 0 0,0 0 0 0 0,0 1 0 0 0,0-1 0 0 0,0 0 1 0 0,0 1-1 0 0,0-1 0 0 0,1 0 0 0 0,-1 0 0 0 0,1 1 0 0 0,-1-1 1 0 0,1 0-1 0 0,-1 0 0 0 0,1 1 0 0 0,-1-1 0 0 0,1 0 0 0 0,0 0 0 0 0,0 0 1 0 0,0 0-1 0 0,0 0 0 0 0,0 0 0 0 0,0 0 0 0 0,0-1 0 0 0,0 1 0 0 0,0 0 1 0 0,0 0-1 0 0,0-1 0 0 0,0 1 0 0 0,0-1 0 0 0,1 1 0 0 0,-1-1 1 0 0,0 1-1 0 0,3-1 0 0 0,3 2 21 0 0,0 0 0 0 0,0-1-1 0 0,0 0 1 0 0,1 0 0 0 0,-1-1 0 0 0,10 0 0 0 0,46-7-2446 0 0,-36 3-905 0 0,25-3-3194 0 0</inkml:trace>
  <inkml:trace contextRef="#ctx0" brushRef="#br0" timeOffset="1">1345 22 13359 0 0,'0'-1'53'0'0,"-1"-1"0"0"0,1 1-1 0 0,-1 0 1 0 0,1 0 0 0 0,-1 0-1 0 0,1 0 1 0 0,-1 0 0 0 0,0 0-1 0 0,0 0 1 0 0,1 0 0 0 0,-1 0 0 0 0,0 0-1 0 0,0 0 1 0 0,0 0 0 0 0,0 1-1 0 0,0-1 1 0 0,0 0 0 0 0,0 1-1 0 0,-1-1 1 0 0,1 1 0 0 0,0-1-1 0 0,0 1 1 0 0,0 0 0 0 0,-1-1-1 0 0,1 1 1 0 0,0 0 0 0 0,0 0 0 0 0,-1 0-1 0 0,1 0 1 0 0,-1 0 0 0 0,-12 0 763 0 0,1 0 1 0 0,-1 1-1 0 0,1 1 0 0 0,0 0 1 0 0,-1 1-1 0 0,-20 8 1 0 0,4 0-371 0 0,-48 26 1 0 0,54-24-341 0 0,0 2 1 0 0,1 0-1 0 0,1 1 1 0 0,1 1-1 0 0,-25 25 1 0 0,35-30-78 0 0,0 0 1 0 0,2 0-1 0 0,-1 1 1 0 0,2 1-1 0 0,-1-1 1 0 0,2 1-1 0 0,0 1 1 0 0,1-1-1 0 0,0 1 1 0 0,-5 23-1 0 0,8-25-17 0 0,0 0-1 0 0,1 0 1 0 0,1 1-1 0 0,0-1 0 0 0,2 22 1 0 0,-1-32-24 0 0,0 0 0 0 0,1 1 0 0 0,-1-1 0 0 0,1 0 0 0 0,0 0 0 0 0,0 0 0 0 0,0 0 0 0 0,0 0 0 0 0,1 0 0 0 0,-1 0 0 0 0,1 0 0 0 0,0 0 0 0 0,0 0 0 0 0,0-1 0 0 0,0 1 0 0 0,0-1 0 0 0,1 0 0 0 0,-1 1 0 0 0,1-1 0 0 0,-1 0 0 0 0,1-1 1 0 0,0 1-1 0 0,0 0 0 0 0,-1-1 0 0 0,1 1 0 0 0,0-1 0 0 0,1 0 0 0 0,3 1 0 0 0,18 2-182 0 0,1-1 0 0 0,-1-1 0 0 0,39-2 0 0 0,-33 0-357 0 0,-27 0 395 0 0,4 0-540 0 0,1 0 1 0 0,0 0-1 0 0,0-1 0 0 0,14-4 1 0 0,-9 0-975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1 14511 0 0,'-2'0'663'0'0,"-8"1"-573"0"0,0 0 0 0 0,1 0 1 0 0,-1 1-1 0 0,0 0 0 0 0,1 1 0 0 0,0 0 0 0 0,-1 1 1 0 0,1 0-1 0 0,0 0 0 0 0,1 1 0 0 0,-1 0 0 0 0,-8 7 1 0 0,-9 8 37 0 0,1 1 0 0 0,-30 34 0 0 0,-165 215 741 0 0,101-116-518 0 0,22-29-135 0 0,6 4 0 0 0,-110 205 0 0 0,75-116-1900 0 0,106-192-588 0 0,13-18 988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13359 0 0,'0'0'1595'0'0,"2"-1"-690"0"0,76-16 3409 0 0,69-16-2148 0 0,97-12-133 0 0,-139 32-6293 0 0,-76 10 1681 0 0,21-4-4947 0 0</inkml:trace>
  <inkml:trace contextRef="#ctx0" brushRef="#br0" timeOffset="1">908 183 7367 0 0,'0'0'568'0'0,"-1"3"119"0"0,-14 26 7567 0 0,2 3-3472 0 0,4-11-3660 0 0,-15 29 1 0 0,-13 13-338 0 0,15-22-1158 0 0,-42 55 0 0 0,42-65-3154 0 0,13-19-4001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11111 0 0,'0'0'1160'0'0,"-1"1"-1744"0"0,-17 17 1065 0 0,1 1-1 0 0,-28 41 1 0 0,11-16 2366 0 0,21-29-1495 0 0,-13 21-1 0 0,9-7-704 0 0,2 0 0 0 0,0 0-1 0 0,2 1 1 0 0,-13 48 0 0 0,24-73-623 0 0,1 0 0 0 0,1 0 1 0 0,-1 0-1 0 0,1 0 0 0 0,0 0 1 0 0,0 9-1 0 0,1-12-8 0 0,-1-1 1 0 0,0 1-1 0 0,0-1 1 0 0,0 0-1 0 0,1 1 1 0 0,-1-1-1 0 0,1 1 0 0 0,-1-1 1 0 0,1 0-1 0 0,0 1 1 0 0,-1-1-1 0 0,1 0 1 0 0,0 0-1 0 0,0 1 1 0 0,0-1-1 0 0,0 0 1 0 0,0 0-1 0 0,0 0 0 0 0,0 0 1 0 0,0 0-1 0 0,1 0 1 0 0,-1-1-1 0 0,0 1 1 0 0,1 0-1 0 0,-1-1 1 0 0,3 2-1 0 0,3-1 71 0 0,0 0 0 0 0,1-1-1 0 0,-1 0 1 0 0,0 0 0 0 0,1-1 0 0 0,-1 1-1 0 0,0-2 1 0 0,0 1 0 0 0,0-1 0 0 0,0 0-1 0 0,0 0 1 0 0,7-4 0 0 0,11-6 108 0 0,41-26 1 0 0,-52 30-212 0 0,0-2 0 0 0,0 0 0 0 0,-1-1 0 0 0,-1 0 0 0 0,0-1 0 0 0,0 0 0 0 0,11-16 0 0 0,-19 22-89 0 0,1-1 0 0 0,-1 0 0 0 0,-1 0 0 0 0,1 0 0 0 0,-1 0 0 0 0,0 0 1 0 0,-1-1-1 0 0,0 0 0 0 0,0 1 0 0 0,-1-1 0 0 0,1 0 0 0 0,-2 0 0 0 0,1 0 0 0 0,-1 0 1 0 0,0 1-1 0 0,-1-1 0 0 0,-2-10 0 0 0,2 10 42 0 0,-1 0 0 0 0,0 1-1 0 0,-1-1 1 0 0,0 1 0 0 0,0 0 0 0 0,-1 0 0 0 0,0 0 0 0 0,0 0 0 0 0,-7-8 0 0 0,7 10-168 0 0,0 1 1 0 0,0 0 0 0 0,0 1-1 0 0,-1-1 1 0 0,-8-5 0 0 0,8 7-567 0 0,0-1 0 0 0,0 1 0 0 0,0 0 1 0 0,-1 0-1 0 0,1 0 0 0 0,-7-1 0 0 0,-8 0-5411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4607 0 0,'1'2'11100'0'0,"0"-1"-10837"0"0,1 0 0 0 0,0 1-1 0 0,0-1 1 0 0,0 0 0 0 0,0 0 0 0 0,0 0-1 0 0,0 0 1 0 0,0-1 0 0 0,0 1-1 0 0,0 0 1 0 0,0-1 0 0 0,0 0 0 0 0,1 1-1 0 0,-1-1 1 0 0,0 0 0 0 0,0 0-1 0 0,0 0 1 0 0,1 0 0 0 0,-1-1 0 0 0,0 1-1 0 0,3-1 1 0 0,6-2-242 0 0,0-1-1 0 0,-1 0 1 0 0,11-5-1 0 0,-13 5 441 0 0,211-113 532 0 0,-117 49-892 0 0,-8 5-61 0 0,-74 51-79 0 0,-1 2-1 0 0,2 0 0 0 0,22-7 1 0 0,-40 16 20 0 0,1 0 0 0 0,-1 0 1 0 0,1 0-1 0 0,-1 1 0 0 0,1-1 1 0 0,0 1-1 0 0,-1 0 0 0 0,7 1 1 0 0,-10-1 14 0 0,1 0 0 0 0,-1 0 0 0 0,1 1 0 0 0,-1-1 0 0 0,0 0 0 0 0,1 1 0 0 0,-1-1 0 0 0,1 0 0 0 0,-1 1 0 0 0,0-1 0 0 0,1 1 0 0 0,-1-1 0 0 0,0 1 0 0 0,0-1 0 0 0,1 1 0 0 0,-1-1-1 0 0,0 0 1 0 0,0 1 0 0 0,0 0 0 0 0,0-1 0 0 0,1 1 0 0 0,-1-1 0 0 0,0 1 0 0 0,1 13-52 0 0,-1-13 41 0 0,0 7 14 0 0,0 1 1 0 0,-1-1-1 0 0,0 0 0 0 0,0 0 1 0 0,-1 0-1 0 0,0 0 0 0 0,-1-1 1 0 0,-3 10-1 0 0,-35 61 353 0 0,19-38-89 0 0,6-11-125 0 0,8-15-45 0 0,1-1 0 0 0,0 2 0 0 0,1-1 0 0 0,0 1 0 0 0,-6 24 0 0 0,12-38-150 0 0,0 0-1 0 0,0 1 1 0 0,0-1-1 0 0,0 0 1 0 0,1 1 0 0 0,-1-1-1 0 0,0 0 1 0 0,0 1-1 0 0,1-1 1 0 0,-1 0 0 0 0,1 0-1 0 0,-1 1 1 0 0,1-1-1 0 0,-1 0 1 0 0,1 0-1 0 0,0 0 1 0 0,0 0 0 0 0,-1 0-1 0 0,1 0 1 0 0,0 0-1 0 0,0 0 1 0 0,0 0 0 0 0,0 0-1 0 0,0 0 1 0 0,1 0-1 0 0,-1-1 1 0 0,0 1-1 0 0,0-1 1 0 0,0 1 0 0 0,1-1-1 0 0,1 1 1 0 0,10 3-1026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34 19407 0 0,'-1'-3'149'0'0,"-1"1"0"0"0,1 0 0 0 0,-1-1 1 0 0,0 1-1 0 0,0 0 0 0 0,0 0 0 0 0,0 0 0 0 0,-1 0 0 0 0,1 0 0 0 0,0 1 0 0 0,-1-1 0 0 0,-4-2 0 0 0,3 3-127 0 0,0 0-1 0 0,0 0 0 0 0,0 0 0 0 0,0 1 0 0 0,0-1 0 0 0,0 1 0 0 0,0 0 0 0 0,-8 1 0 0 0,-1 1 48 0 0,-1 0 0 0 0,1 1 0 0 0,0 1 0 0 0,0 0 0 0 0,0 1 0 0 0,0 0 0 0 0,1 1 0 0 0,-20 12 0 0 0,9-2 0 0 0,0 0 0 0 0,1 2-1 0 0,-24 24 1 0 0,41-37-67 0 0,1 0-1 0 0,-1 1 1 0 0,1-1-1 0 0,0 1 1 0 0,0 0-1 0 0,1 0 1 0 0,0 0-1 0 0,0 0 1 0 0,-2 8-1 0 0,4-12 1 0 0,0 0 0 0 0,1 1 0 0 0,-1-1 1 0 0,1 1-1 0 0,0-1 0 0 0,0 1 0 0 0,-1-1 0 0 0,2 1 0 0 0,-1-1 0 0 0,0 1 0 0 0,0-1 1 0 0,1 1-1 0 0,-1-1 0 0 0,1 1 0 0 0,0-1 0 0 0,0 0 0 0 0,0 1 0 0 0,0-1 1 0 0,0 0-1 0 0,0 0 0 0 0,1 0 0 0 0,-1 0 0 0 0,1 0 0 0 0,0 0 0 0 0,-1 0 1 0 0,1 0-1 0 0,3 2 0 0 0,19 12-181 0 0,37 19 0 0 0,16 10-401 0 0,-69-39 536 0 0,1 0 1 0 0,-1 1-1 0 0,0 0 1 0 0,-1 1-1 0 0,0-1 1 0 0,9 12-1 0 0,-14-16 114 0 0,0 1-1 0 0,0-1 1 0 0,0 1-1 0 0,0-1 1 0 0,-1 1-1 0 0,1 0 1 0 0,-1-1-1 0 0,0 1 1 0 0,0 0-1 0 0,0 0 1 0 0,-1 0-1 0 0,1 0 1 0 0,-1 5-1 0 0,0-3 55 0 0,-1 0-1 0 0,-1 0 0 0 0,1 0 1 0 0,-1 0-1 0 0,0 0 0 0 0,0-1 0 0 0,0 1 1 0 0,-4 5-1 0 0,-2 3-33 0 0,-1-1 0 0 0,0 0-1 0 0,-1 0 1 0 0,0-1 0 0 0,-1-1 0 0 0,0 1 0 0 0,0-2 0 0 0,-2 0-1 0 0,1 0 1 0 0,-1-1 0 0 0,0-1 0 0 0,-23 11 0 0 0,2-4-10 0 0,-2-1 0 0 0,1-2 0 0 0,-2-1 0 0 0,-38 6 0 0 0,73-17-138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65 13359 0 0,'34'-64'5383'0'0,"-38"75"-5088"0"0,-6 15-346 0 0,-2-1 1 0 0,-1 0-1 0 0,-15 23 1 0 0,-1 0 6 0 0,-33 66 92 0 0,-115 189 188 0 0,95-185-205 0 0,-101 159 74 0 0,175-265-162 0 0,-149 272-890 0 0,151-275-341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 7367 0 0,'-9'-2'667'0'0,"-27"-6"-649"0"0,19 8 6559 0 0,19 0-6385 0 0,0 1 1 0 0,1 0-1 0 0,-1 0 1 0 0,0 0-1 0 0,0 0 0 0 0,1 0 1 0 0,2 3-1 0 0,4 2 237 0 0,80 33 1228 0 0,-56-26-1459 0 0,1 2 0 0 0,35 22-1 0 0,-46-22-146 0 0,-1 1 1 0 0,-1 0-1 0 0,0 2 0 0 0,-2 0 0 0 0,0 1 0 0 0,31 40 0 0 0,-41-45-23 0 0,0 0-1 0 0,-1 0 0 0 0,0 1 0 0 0,-1 0 0 0 0,-1 0 1 0 0,0 1-1 0 0,-1 0 0 0 0,-1 0 0 0 0,-1 0 1 0 0,0 0-1 0 0,-1 1 0 0 0,0 21 0 0 0,-3-8 23 0 0,-1 0 0 0 0,-2 0 0 0 0,-1 0 0 0 0,-2 0-1 0 0,-18 52 1 0 0,-1-16 186 0 0,-46 84 0 0 0,68-143-200 0 0,0 0-1 0 0,0-1 1 0 0,0 1 0 0 0,-1-1-1 0 0,-6 6 1 0 0,9-9-12 0 0,-1-1 1 0 0,0 0-1 0 0,0 1 0 0 0,0-1 1 0 0,-1 0-1 0 0,1-1 0 0 0,0 1 1 0 0,-1 0-1 0 0,1-1 0 0 0,-1 0 1 0 0,1 0-1 0 0,-8 1 1 0 0,-146 23-395 0 0,155-25 190 0 0,42 5-3724 0 0,-20-3-2032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4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19119 0 0,'0'0'1735'0'0,"1"2"-1431"0"0,7 17-271 0 0,-8-18-35 0 0,1 0 1 0 0,-1 0-1 0 0,1 1 0 0 0,-1-1 0 0 0,1 0 0 0 0,-1 0 0 0 0,0 0 1 0 0,0 0-1 0 0,1 0 0 0 0,-1 0 0 0 0,0 1 0 0 0,0-1 0 0 0,0 0 1 0 0,0 0-1 0 0,0 0 0 0 0,-1 0 0 0 0,1 1 0 0 0,0-1 0 0 0,0 0 1 0 0,-1 0-1 0 0,1 0 0 0 0,-1 0 0 0 0,0 2 0 0 0,-1 0-14 0 0,0 1-159 0 0,0-1-1 0 0,0 1 1 0 0,0-1-1 0 0,0 0 1 0 0,0 0 0 0 0,-1 0-1 0 0,1 0 1 0 0,-1 0-1 0 0,0 0 1 0 0,0-1-1 0 0,-3 3 1 0 0,-6 2-924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 4607 0 0,'2'0'208'0'0,"4"-3"170"0"0,-6 4-257 0 0,1-1 0 0 0,-1 1 0 0 0,0-1 0 0 0,1 1 0 0 0,-1-1 0 0 0,0 1 1 0 0,1-1-1 0 0,-1 1 0 0 0,0-1 0 0 0,0 1 0 0 0,0-1 0 0 0,1 1 0 0 0,-1-1 0 0 0,0 1 0 0 0,0 0 1 0 0,0-1-1 0 0,0 2 0 0 0,0 1 163 0 0,0 1 0 0 0,-1 0 0 0 0,1-1 1 0 0,-1 0-1 0 0,0 1 0 0 0,0-1 0 0 0,0 1 0 0 0,-3 5 1 0 0,-16 28 527 0 0,12-23-560 0 0,-161 248 1967 0 0,43-73-1948 0 0,87-126-273 0 0,-55 93 390 0 0,36-55-95 0 0,-26 47-178 0 0,79-139-437 0 0,0-1 0 0 0,0 0 0 0 0,-1 0 0 0 0,-11 11 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37 187 6911 0 0,'-7'-6'623'0'0,"-23"-14"7083"0"0,31 19-7534 0 0,9-5 1356 0 0,17 0-1817 0 0,165-20 800 0 0,85-14 92 0 0,-134 16-400 0 0,68-14-1050 0 0,-174 29-120 0 0,-1-1-52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0 8751 0 0,'0'0'399'0'0,"-1"2"-4"0"0,-116 117 1226 0 0,31-36 714 0 0,15-6-1673 0 0,3 4 1 0 0,4 2 0 0 0,-76 128-1 0 0,101-144-520 0 0,-58 96 94 0 0,73-127-181 0 0,-2-1-1 0 0,-40 42 1 0 0,44-56 43 0 0,-2 0 1 0 0,0-2 0 0 0,-35 21-1 0 0,52-35 69 0 0,0-1 1 0 0,0 0-1 0 0,-1 0 0 0 0,0 0 0 0 0,1-1 0 0 0,-1-1 1 0 0,0 1-1 0 0,0-1 0 0 0,-12 2 0 0 0,24-18 395 0 0,0 6-435 0 0,0 1 0 0 0,0-1 0 0 0,1 1 0 0 0,0 0-1 0 0,9-9 1 0 0,34-32 255 0 0,-30 30-375 0 0,196-170-735 0 0,-189 169 524 0 0,0 1 0 0 0,2 0-1 0 0,0 2 1 0 0,30-13 0 0 0,-53 27 180 0 0,0 0 1 0 0,1 1-1 0 0,-1 0 1 0 0,1-1-1 0 0,-1 1 0 0 0,1 1 1 0 0,-1-1-1 0 0,1 1 1 0 0,0 0-1 0 0,7 0 1 0 0,-10 0 20 0 0,0 1 0 0 0,0 0-1 0 0,0-1 1 0 0,0 1 0 0 0,0 0 0 0 0,0 0 0 0 0,0 0 0 0 0,-1 0 0 0 0,1 0 0 0 0,0 0 0 0 0,-1 0 0 0 0,1 1 0 0 0,-1-1 0 0 0,1 0 0 0 0,-1 1 0 0 0,1 0 0 0 0,-1-1 0 0 0,0 1 0 0 0,0 0 0 0 0,0 0-1 0 0,0-1 1 0 0,0 1 0 0 0,0 0 0 0 0,-1 0 0 0 0,2 4 0 0 0,-1 2 23 0 0,1 0-1 0 0,-1 0 1 0 0,-1 1 0 0 0,0-1-1 0 0,0 0 1 0 0,-1 0-1 0 0,1 1 1 0 0,-2-1-1 0 0,-3 14 1 0 0,-2 0 113 0 0,0 0 0 0 0,-14 26 0 0 0,-47 79 233 0 0,34-77-2580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252 113 7831 0 0,'0'0'2235'0'0,"-3"8"56"0"0,3-6-2158 0 0,0-1 1 0 0,0 1-1 0 0,0-1 1 0 0,0 1-1 0 0,1-1 1 0 0,-1 1 0 0 0,0-1-1 0 0,1 1 1 0 0,-1-1-1 0 0,1 1 1 0 0,0-1-1 0 0,-1 0 1 0 0,1 1-1 0 0,0-1 1 0 0,0 0 0 0 0,0 0-1 0 0,0 1 1 0 0,0-1-1 0 0,0 0 1 0 0,2 1-1 0 0,-1 0 1 0 0,1-1 0 0 0,0 1-1 0 0,-1-1 1 0 0,1 0 0 0 0,0 0-1 0 0,0 0 1 0 0,0 0 0 0 0,-1-1-1 0 0,1 1 1 0 0,3-1 0 0 0,7 1 144 0 0,1-2 0 0 0,-1 1-1 0 0,22-5 1 0 0,-24 2-249 0 0,0 0 1 0 0,0 0-1 0 0,0-1 0 0 0,-1 0 0 0 0,0-1 0 0 0,1 0 0 0 0,-2-1 0 0 0,1 0 1 0 0,-1 0-1 0 0,0-1 0 0 0,0 0 0 0 0,0-1 0 0 0,10-12 0 0 0,-18 18-70 0 0,1-1-1 0 0,-1 1 0 0 0,0-1 1 0 0,1 0-1 0 0,-1 1 0 0 0,0-1 1 0 0,0 0-1 0 0,-1 0 0 0 0,1 0 1 0 0,-1 0-1 0 0,1 1 0 0 0,-1-1 1 0 0,0 0-1 0 0,0 0 1 0 0,0 0-1 0 0,-1-4 0 0 0,0 6 3 0 0,1-1 0 0 0,-1 1-1 0 0,1 0 1 0 0,-1 1 0 0 0,1-1-1 0 0,-1 0 1 0 0,0 0 0 0 0,1 0-1 0 0,-1 0 1 0 0,0 0 0 0 0,0 1-1 0 0,0-1 1 0 0,1 0 0 0 0,-1 1-1 0 0,0-1 1 0 0,0 0 0 0 0,0 1-1 0 0,0-1 1 0 0,0 1 0 0 0,0 0-1 0 0,0-1 1 0 0,-1 1 0 0 0,1 0-1 0 0,0 0 1 0 0,0-1 0 0 0,0 1-1 0 0,-2 0 1 0 0,-2 0-34 0 0,0 0-1 0 0,0 0 1 0 0,0 0 0 0 0,-9 3-1 0 0,2 0 50 0 0,-1 1 0 0 0,1 1 0 0 0,0 0 0 0 0,0 0 0 0 0,-18 12 1 0 0,-52 43 336 0 0,31-19 311 0 0,1 3 1 0 0,-78 90 0 0 0,120-125-513 0 0,1 1-1 0 0,-1 1 1 0 0,2-1 0 0 0,-1 1-1 0 0,1 0 1 0 0,1 1 0 0 0,0-1-1 0 0,1 1 1 0 0,0 0 0 0 0,-4 22-1 0 0,8-32-52 0 0,0 0-1 0 0,0 0 1 0 0,0 0-1 0 0,0 0 0 0 0,0 0 1 0 0,0 0-1 0 0,1 1 1 0 0,-1-1-1 0 0,1 0 1 0 0,-1 0-1 0 0,1 0 0 0 0,0 0 1 0 0,0 0-1 0 0,0-1 1 0 0,0 1-1 0 0,0 0 1 0 0,2 2-1 0 0,0-1 19 0 0,0-1 0 0 0,-1 1 1 0 0,1-1-1 0 0,0 0 0 0 0,0 0 0 0 0,0 0 1 0 0,0-1-1 0 0,0 1 0 0 0,6 1 0 0 0,5 1 61 0 0,-1-1 0 0 0,1 0 0 0 0,-1-1 0 0 0,18 0 0 0 0,8-2-44 0 0,0-2 1 0 0,69-12 0 0 0,-64 8-192 0 0,-27 3-539 0 0,21-2-642 0 0,-14 1-4517 0 0,-11 2-349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8 7367 0 0,'-7'-5'667'0'0,"5"5"-660"0"0,0-1 0 0 0,0 1 0 0 0,1-1 0 0 0,-1 1-1 0 0,0 0 1 0 0,0 0 0 0 0,0 0 0 0 0,1 0 0 0 0,-1 0 0 0 0,0 0 0 0 0,0 0 0 0 0,0 0 0 0 0,1 1-1 0 0,-1-1 1 0 0,0 1 0 0 0,0 0 0 0 0,1-1 0 0 0,-1 1 0 0 0,0 0 0 0 0,1 0 0 0 0,-3 2-1 0 0,-5 3 433 0 0,1 0 0 0 0,-11 11-1 0 0,18-17-328 0 0,-28 30 1911 0 0,1 1-1 0 0,-39 59 1 0 0,40-53-1645 0 0,-206 295 1473 0 0,208-294-1734 0 0,-96 137 227 0 0,-147 220 1 0 0,136-185-262 0 0,125-192 37 0 0,0-3-746 0 0,1-6-3478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10999 0 0,'0'0'3402'0'0,"3"-1"-2612"0"0,36-11 1112 0 0,82-14 0 0 0,-81 19-1683 0 0,323-41 724 0 0,-113 18-2667 0 0,-196 21 802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81 8287 0 0,'0'0'639'0'0,"-1"1"-415"0"0,-1 5 2 0 0,2-5-44 0 0,-1 0 0 0 0,0 0-1 0 0,1-1 1 0 0,-1 2 0 0 0,1-1-1 0 0,0 0 1 0 0,-1 0 0 0 0,1 0 0 0 0,0 0-1 0 0,0 0 1 0 0,-1 0 0 0 0,1 0-1 0 0,0 0 1 0 0,0 0 0 0 0,0 1-1 0 0,0-1 1 0 0,1 0 0 0 0,-1 0-1 0 0,0 0 1 0 0,0 0 0 0 0,1 0-1 0 0,-1 0 1 0 0,2 2 0 0 0,-2-2-68 0 0,1-1 1 0 0,-1 1 0 0 0,1-1 0 0 0,0 1 0 0 0,-1-1 0 0 0,1 1-1 0 0,0-1 1 0 0,0 0 0 0 0,-1 1 0 0 0,1-1 0 0 0,0 0 0 0 0,0 0-1 0 0,0 1 1 0 0,-1-1 0 0 0,1 0 0 0 0,0 0 0 0 0,0 0 0 0 0,0 0-1 0 0,1 0 1 0 0,18-4 616 0 0,-16 3-409 0 0,165-47 2001 0 0,-109 29-2269 0 0,-40 12-440 0 0,0 0 0 0 0,-1-2-1 0 0,20-11 1 0 0,-37 19-231 0 0,-4 0-669 0 0,-1 0 1101 0 0,-1 0-1 0 0,0 1 1 0 0,0-1-1 0 0,0 1 1 0 0,0 0-1 0 0,0 0 1 0 0,0 0-1 0 0,0 0 1 0 0,1 1-1 0 0,-1 0 1 0 0,0-1-1 0 0,0 1 1 0 0,-4 2-1 0 0,-9 3 203 0 0,-23 12-1 0 0,39-17 3 0 0,-62 31 1046 0 0,-65 45 1 0 0,90-51-362 0 0,2 1 0 0 0,-60 60 0 0 0,88-80-600 0 0,1 1 1 0 0,0 0 0 0 0,1 1 0 0 0,0 0 0 0 0,-7 13 0 0 0,12-20-49 0 0,0 1 1 0 0,0 0-1 0 0,0-1 1 0 0,0 1-1 0 0,1 0 1 0 0,-1 0 0 0 0,1 0-1 0 0,-1-1 1 0 0,1 1-1 0 0,1 6 1 0 0,-1-7-6 0 0,0-1 0 0 0,1 1 0 0 0,0 0 1 0 0,-1 0-1 0 0,1-1 0 0 0,0 1 0 0 0,0 0 0 0 0,0-1 1 0 0,0 1-1 0 0,0 0 0 0 0,0-1 0 0 0,0 0 0 0 0,0 1 1 0 0,1-1-1 0 0,-1 0 0 0 0,1 1 0 0 0,-1-1 0 0 0,3 1 1 0 0,5 3-282 0 0,0-1 0 0 0,0 0 0 0 0,1-1 0 0 0,-1 0 0 0 0,1 0 0 0 0,0-1 0 0 0,0-1 0 0 0,0 1 0 0 0,0-2 0 0 0,0 1 0 0 0,20-3 0 0 0,-2-1-1364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13 252 8287 0 0,'0'0'756'0'0,"-12"-10"6778"0"0,12 8-7394 0 0,0-1 1 0 0,1 1 0 0 0,0 0 0 0 0,-1-1 0 0 0,1 1 0 0 0,0 0-1 0 0,0 0 1 0 0,0-1 0 0 0,0 1 0 0 0,0 0 0 0 0,1 0 0 0 0,-1 0 0 0 0,1 0-1 0 0,-1 1 1 0 0,1-1 0 0 0,0 0 0 0 0,0 1 0 0 0,2-3 0 0 0,7-3 80 0 0,-1 0 0 0 0,16-7 1 0 0,-15 8 22 0 0,269-143-184 0 0,-271 145-85 0 0,-6 2 10 0 0,0 0 0 0 0,0 1-1 0 0,0-1 1 0 0,0 1 0 0 0,0 0-1 0 0,0 0 1 0 0,0 0-1 0 0,0 0 1 0 0,1 0 0 0 0,-1 1-1 0 0,0 0 1 0 0,0-1 0 0 0,1 1-1 0 0,-1 1 1 0 0,0-1 0 0 0,5 1-1 0 0,-7 0 3 0 0,0 0 0 0 0,0 0-1 0 0,-1 0 1 0 0,1 0-1 0 0,0 0 1 0 0,0 1 0 0 0,-1-1-1 0 0,1 0 1 0 0,-1 0 0 0 0,1 1-1 0 0,-1-1 1 0 0,1 0 0 0 0,-1 1-1 0 0,0-1 1 0 0,1 2 0 0 0,-1 0-14 0 0,2 9 4 0 0,0 0 0 0 0,-1 0-1 0 0,-1 0 1 0 0,0 1-1 0 0,-3 23 1 0 0,1-13 38 0 0,1-14 18 0 0,0 0-1 0 0,-1 0 1 0 0,0 0-1 0 0,-1-1 1 0 0,0 1 0 0 0,0-1-1 0 0,-6 12 1 0 0,-4 2-102 0 0,-20 27 0 0 0,20-31 117 0 0,8-9-1388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14 185 15343 0 0,'-7'-5'1394'0'0,"1"0"-1108"0"0,5 4 733 0 0,4 4-993 0 0,0-1-1 0 0,0 0 1 0 0,0 0 0 0 0,0 0-1 0 0,0 0 1 0 0,1-1 0 0 0,-1 1 0 0 0,0-1-1 0 0,1 0 1 0 0,-1 0 0 0 0,1 0-1 0 0,4 0 1 0 0,7 1 107 0 0,25 0 1 0 0,-24-2-50 0 0,45-2 189 0 0,-1-3-1 0 0,61-12 1 0 0,-117 16-264 0 0,217-48 289 0 0,-176 35-336 0 0,-1-1-1 0 0,77-41 1 0 0,-84 35-1085 0 0,-3 3-412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9215 0 0,'0'0'8252'0'0,"15"-10"-6425"0"0,-12 7-1766 0 0,0 0-1 0 0,0 0 1 0 0,0 0 0 0 0,-1 0-1 0 0,1 0 1 0 0,-1 0 0 0 0,0-1-1 0 0,0 1 1 0 0,2-8-1 0 0,10-38-38 0 0,-3 10 26 0 0,-2 16-41 0 0,1 1 0 0 0,0 0 0 0 0,2 1 0 0 0,1 0 0 0 0,0 1 0 0 0,2 1 1 0 0,0 0-1 0 0,22-22 0 0 0,-14 19-304 0 0,1 2 0 0 0,1 0 1 0 0,0 1-1 0 0,2 2 1 0 0,53-27-1 0 0,-77 43 258 0 0,7-5-80 0 0,0 1 0 0 0,1 0-1 0 0,0 1 1 0 0,0 0-1 0 0,0 1 1 0 0,1 1-1 0 0,-1-1 1 0 0,18 0 0 0 0,-25 2 106 0 0,-3 1 10 0 0,0 0 0 0 0,0-1 0 0 0,0 1 0 0 0,0 0 0 0 0,0 0 0 0 0,0 0 0 0 0,0 0 0 0 0,0 0 0 0 0,0 0 0 0 0,0 0 0 0 0,0 0 0 0 0,0 1 0 0 0,0-1 0 0 0,0 0 0 0 0,0 1 0 0 0,2 0 0 0 0,-1 0 5 0 0,-1-1 0 0 0,1 1 1 0 0,0 0-1 0 0,-1 0 0 0 0,1 0 0 0 0,-1 0 1 0 0,0 1-1 0 0,1-1 0 0 0,-1 0 1 0 0,0 0-1 0 0,0 1 0 0 0,1-1 1 0 0,-1 1-1 0 0,0-1 0 0 0,0 1 1 0 0,-1-1-1 0 0,1 1 0 0 0,0 0 0 0 0,-1 0 1 0 0,1-1-1 0 0,0 1 0 0 0,-1 0 1 0 0,0 0-1 0 0,0-1 0 0 0,1 1 1 0 0,-1 0-1 0 0,0 2 0 0 0,0 5 105 0 0,0-1 0 0 0,-1 0 0 0 0,0 0-1 0 0,-3 13 1 0 0,1-8 149 0 0,-1-1-1 0 0,-1 1 1 0 0,0-1-1 0 0,-1 0 0 0 0,-8 12 1 0 0,-40 53 943 0 0,23-34-768 0 0,3-4-206 0 0,-45 47-1 0 0,66-79-352 0 0,0 0-1 0 0,-1-1 0 0 0,0 0 1 0 0,0-1-1 0 0,-1 1 0 0 0,1-1 1 0 0,-1-1-1 0 0,-10 4 0 0 0,5-3-148 0 0,1-1 0 0 0,-1 0 0 0 0,0-1-1 0 0,-28 2 1 0 0,41-5 207 0 0,-1 0-1 0 0,1 0 0 0 0,-1 0 1 0 0,1 0-1 0 0,-1 0 1 0 0,1 0-1 0 0,-1 0 1 0 0,1 0-1 0 0,0-1 0 0 0,-1 1 1 0 0,1-1-1 0 0,-1 1 1 0 0,1-1-1 0 0,0 1 1 0 0,-1-1-1 0 0,1 0 0 0 0,0 0 1 0 0,0 1-1 0 0,-1-1 1 0 0,1 0-1 0 0,0 0 1 0 0,0 0-1 0 0,-1-2 0 0 0,1 2-75 0 0,1-1-1 0 0,-1 0 1 0 0,0 0-1 0 0,1 0 1 0 0,-1 1-1 0 0,1-1 1 0 0,0 0 0 0 0,-1 0-1 0 0,1 0 1 0 0,0 0-1 0 0,0 0 1 0 0,0 0-1 0 0,0 0 1 0 0,1 1-1 0 0,-1-1 1 0 0,1 0-1 0 0,0-2 1 0 0,5-17-1652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3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6911 0 0,'0'0'528'0'0,"-1"0"-341"0"0,-16 8 765 0 0,0 0-1 0 0,1 1 1 0 0,0 1-1 0 0,1 1 1 0 0,0 0 0 0 0,-18 18-1 0 0,-75 86 1321 0 0,93-97-1865 0 0,-136 177 2014 0 0,96-118-1373 0 0,-88 94 0 0 0,43-72-668 0 0,-58 62 196 0 0,154-156-689 0 0,-1 0-1 0 0,1 1 1 0 0,0-1 0 0 0,-7 12-1 0 0,11-16 83 0 0,-1 0 0 0 0,1 0 0 0 0,-1 0 0 0 0,1 1-1 0 0,-1-1 1 0 0,1 0 0 0 0,0 0 0 0 0,-1 1-1 0 0,1-1 1 0 0,0 0 0 0 0,0 1 0 0 0,0-1-1 0 0,0 0 1 0 0,0 0 0 0 0,0 1 0 0 0,1-1 0 0 0,-1 0-1 0 0,0 1 1 0 0,1-1 0 0 0,-1 0 0 0 0,0 0-1 0 0,1 0 1 0 0,0 1 0 0 0,-1-1 0 0 0,1 0-1 0 0,0 0 1 0 0,-1 0 0 0 0,1 0 0 0 0,0 0 0 0 0,0 0-1 0 0,0 0 1 0 0,2 1 0 0 0,13 7-908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3223 0 0,'1'-1'143'0'0,"6"-7"21"0"0,0 1 1 0 0,0 0-1 0 0,1 1 0 0 0,14-11 1 0 0,18-8 8518 0 0,-48 27-8750 0 0,1-1 2556 0 0,10-7-1063 0 0,0 3-1290 0 0,1 0 0 0 0,0 0 0 0 0,-1 0 0 0 0,1 1 0 0 0,5-3 0 0 0,-4 2-24 0 0,-4 2 48 0 0,1 0-26 0 0,4-3-118 0 0,-5 4 878 0 0,1 0-936 0 0,5 4-13 0 0,-4-3 64 0 0,0 1 1 0 0,0-2 0 0 0,0 1-1 0 0,0 0 1 0 0,0 0-1 0 0,0-1 1 0 0,0 0-1 0 0,0 0 1 0 0,0 0 0 0 0,0 0-1 0 0,0 0 1 0 0,6-1-1 0 0,8-1 428 0 0,-16 2-401 0 0,1 0 1 0 0,-1 0-1 0 0,0 0 0 0 0,1 1 0 0 0,-1-1 1 0 0,0 0-1 0 0,0 1 0 0 0,0-1 0 0 0,1 1 0 0 0,-1-1 1 0 0,0 1-1 0 0,0 0 0 0 0,0 0 0 0 0,0-1 1 0 0,0 1-1 0 0,0 0 0 0 0,0 0 0 0 0,0 0 1 0 0,0 0-1 0 0,-1 0 0 0 0,1 0 0 0 0,0 0 0 0 0,-1 0 1 0 0,1 0-1 0 0,-1 1 0 0 0,1-1 0 0 0,-1 0 1 0 0,1 0-1 0 0,-1 1 0 0 0,0-1 0 0 0,1 0 0 0 0,-1 0 1 0 0,0 1-1 0 0,0 1 0 0 0,0 7 19 0 0,1 0 1 0 0,-2 1-1 0 0,-1 14 0 0 0,0-10 184 0 0,-1 17 152 0 0,-2 48 168 0 0,5-69-533 0 0,1 0 0 0 0,0 0 1 0 0,0 0-1 0 0,1 0 1 0 0,4 11-1 0 0,-5-17-17 0 0,1-1 1 0 0,1 0-1 0 0,-1 0 0 0 0,0 0 0 0 0,1 0 0 0 0,0-1 1 0 0,0 1-1 0 0,0-1 0 0 0,0 0 0 0 0,1 1 0 0 0,-1-1 1 0 0,1-1-1 0 0,0 1 0 0 0,0-1 0 0 0,0 1 1 0 0,7 2-1 0 0,-6-2-62 0 0,1-1-1 0 0,0 0 1 0 0,1 0 0 0 0,-1 0 0 0 0,0-1 0 0 0,0 0 0 0 0,1 0-1 0 0,-1 0 1 0 0,1-1 0 0 0,-1 0 0 0 0,7-1 0 0 0,-6-3-1579 0 0,-6 3 1157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99 5063 0 0,'4'-15'367'0'0,"-1"-1"0"0"0,2-23-1 0 0,-5 24 3933 0 0,1 1 4162 0 0,-3 42-7970 0 0,-5 31 0 0 0,1-14-211 0 0,-3 29 89 0 0,-4 0 0 0 0,-41 134 0 0 0,34-151-328 0 0,-2-1-1 0 0,-3-2 1 0 0,-2 0 0 0 0,-37 53-1 0 0,-115 133 14 0 0,-29 46-28 0 0,132-149 76 0 0,62-108-49 0 0,2 1-1 0 0,-15 58 1 0 0,24-78-202 0 0,1 1 0 0 0,-1 20 1 0 0,3-30-139 0 0,8 0-2311 0 0,-7-1 2551 0 0,0 0 1 0 0,-1 1 0 0 0,1-1 0 0 0,0 0 0 0 0,0 0-1 0 0,-1 0 1 0 0,1 0 0 0 0,0-1 0 0 0,0 1-1 0 0,-1 0 1 0 0,1 0 0 0 0,0 0 0 0 0,1-1 0 0 0,3-2-222 0 0,0 0 1 0 0,0 0-1 0 0,-1-1 1 0 0,1 1-1 0 0,-1-1 1 0 0,0 0-1 0 0,0-1 1 0 0,0 1-1 0 0,5-9 1 0 0,-2 3-5228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173 938 1375 0 0,'-31'28'538'0'0,"-35"42"0"0"0,9-9 4264 0 0,56-61-4825 0 0,-10 13 1937 0 0,10-12-1450 0 0,1 0 0 0 0,-1 0 0 0 0,0 0 0 0 0,1 0-1 0 0,-1 0 1 0 0,1 0 0 0 0,-1 0 0 0 0,1 0 0 0 0,0 1-1 0 0,-1-1 1 0 0,1 0 0 0 0,0 1 0 0 0,0-1-420 0 0,0-1 0 0 0,0 1 0 0 0,1-1 0 0 0,-1 0 0 0 0,0 1 0 0 0,0-1 0 0 0,1 0 0 0 0,-1 1 0 0 0,0-1 0 0 0,1 0 0 0 0,-1 1 0 0 0,0-1 0 0 0,1 0 0 0 0,-1 0 0 0 0,1 1 0 0 0,-1-1 0 0 0,0 0 0 0 0,1 0 0 0 0,-1 0 0 0 0,1 1 0 0 0,-1-1 0 0 0,1 0 0 0 0,-1 0 0 0 0,1 0 0 0 0,-1 0 0 0 0,0 0 0 0 0,1 0 0 0 0,-1 0 0 0 0,1 0 0 0 0,-1 0 0 0 0,1 0 0 0 0,-1 0 0 0 0,1-1 0 0 0,16-2 492 0 0,-2-5-265 0 0,0-1-1 0 0,-1-1 1 0 0,-1 0 0 0 0,17-16-1 0 0,0 0 10 0 0,98-75 435 0 0,97-82 6 0 0,-168 132-666 0 0,265-228 278 0 0,109-95-333 0 0,-424 367-3 0 0,1-1-24 0 0,0 0-1 0 0,13-18 1 0 0,-20 24-38 0 0,-8 23-266 0 0,2-8 271 0 0,-24 117-58 0 0,-12 42 29 0 0,13-91 259 0 0,-62 121 0 0 0,-3-3 180 0 0,0 0-201 0 0,59-134-26 0 0,-59 85-1 0 0,88-143-302 0 0,4-5-753 0 0,0-3-322 0 0,-7-2-65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9671 0 0,'1'1'7090'0'0,"3"2"-6843"0"0,-1 1 0 0 0,1-1 1 0 0,0-1-1 0 0,0 1 1 0 0,0 0-1 0 0,0-1 1 0 0,0 0-1 0 0,1 0 0 0 0,-1 0 1 0 0,1-1-1 0 0,-1 0 1 0 0,1 1-1 0 0,0-1 1 0 0,8 0-1 0 0,4 1-61 0 0,1-1 1 0 0,31-3-1 0 0,111-24 768 0 0,7-2-704 0 0,-111 25-1184 0 0,-4 3-384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76 234 8287 0 0,'2'-20'700'0'0,"0"0"-1"0"0,7-25 0 0 0,-6 35 1045 0 0,0-1 1 0 0,10-21 2595 0 0,-11 45-3987 0 0,-2-1-250 0 0,0-1 0 0 0,-1 1-1 0 0,-1-1 1 0 0,-4 19 0 0 0,-17 48 484 0 0,9-34-217 0 0,1-1-210 0 0,-3 9 23 0 0,-17 95 1 0 0,32-133-124 0 0,1-1 1 0 0,1 22 0 0 0,1 1 1119 0 0,-2-36-1164 0 0,0 0 0 0 0,0 1 0 0 0,0-1 0 0 0,0 0 0 0 0,0 1 0 0 0,0-1 0 0 0,0 0 0 0 0,0 0 0 0 0,0 1-1 0 0,0-1 1 0 0,0 0 0 0 0,1 0 0 0 0,-1 1 0 0 0,0-1 0 0 0,0 0 0 0 0,0 0 0 0 0,0 1 0 0 0,1-1 0 0 0,-1 0 0 0 0,0 0 0 0 0,0 0 0 0 0,0 1-1 0 0,1-1 1 0 0,-1 0 0 0 0,0 0 0 0 0,0 0 0 0 0,1 0 0 0 0,-1 0 0 0 0,0 0 0 0 0,0 1 0 0 0,1-1 0 0 0,-1 0 0 0 0,0 0 0 0 0,1 0 0 0 0,-1 0-1 0 0,0 0 1 0 0,0 0 0 0 0,1 0 0 0 0,-1 0 0 0 0,0 0 0 0 0,1 0 0 0 0,-1 0 0 0 0,0 0 0 0 0,0-1 0 0 0,1 1 0 0 0,-1 0 0 0 0,0 0 0 0 0,0 0 0 0 0,1 0-1 0 0,-1-1 1 0 0,15-7 276 0 0,99-107 809 0 0,-88 86-971 0 0,8-7-45 0 0,1 2 1 0 0,1 1 0 0 0,2 2-1 0 0,73-44 1 0 0,12 3-322 0 0,163-67 1 0 0,-102 70-2743 0 0,-162 62 464 0 0,-4 3-4454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59 1375 0 0,'-1'-13'133'0'0,"0"8"2322"0"0,1 3-1649 0 0,-1-1 0 0 0,1 1 0 0 0,-1-1 0 0 0,0 1 0 0 0,1 0 0 0 0,-1 0-1 0 0,0-1 1 0 0,0 1 0 0 0,-1 0 0 0 0,1 0 0 0 0,-3-4 0 0 0,2 5-647 0 0,1 0 1 0 0,0 0-1 0 0,-1 0 1 0 0,1 0-1 0 0,-1 0 1 0 0,1 1-1 0 0,-1-1 1 0 0,0 0-1 0 0,1 1 1 0 0,-1-1-1 0 0,1 1 0 0 0,-1 0 1 0 0,0-1-1 0 0,0 1 1 0 0,1 0-1 0 0,-1 0 1 0 0,0 0-1 0 0,1 0 1 0 0,-4 1-1 0 0,-3 0 30 0 0,0 1-1 0 0,0 0 1 0 0,0 1 0 0 0,0 0-1 0 0,1 0 1 0 0,-1 1 0 0 0,-12 7-1 0 0,-48 40-58 0 0,53-39-83 0 0,-23 18 137 0 0,0 2 1 0 0,3 1 0 0 0,-42 50-1 0 0,73-78-148 0 0,0 1-1 0 0,0-1 0 0 0,1 1 1 0 0,-1 0-1 0 0,-2 8 1 0 0,6-13-30 0 0,-1 0 1 0 0,1 0-1 0 0,-1 0 1 0 0,1 0-1 0 0,0 0 0 0 0,0 0 1 0 0,-1 0-1 0 0,1 0 1 0 0,0 0-1 0 0,0 0 1 0 0,0 0-1 0 0,0 0 1 0 0,0 0-1 0 0,0 0 0 0 0,0 0 1 0 0,1 0-1 0 0,-1 0 1 0 0,0 0-1 0 0,1 0 1 0 0,-1 0-1 0 0,0 0 0 0 0,1 0 1 0 0,-1 0-1 0 0,1 0 1 0 0,-1 0-1 0 0,1 0 1 0 0,0 0-1 0 0,-1-1 1 0 0,1 1-1 0 0,0 0 0 0 0,0-1 1 0 0,0 1-1 0 0,-1 0 1 0 0,1-1-1 0 0,0 1 1 0 0,0-1-1 0 0,0 1 1 0 0,0-1-1 0 0,0 1 0 0 0,0-1 1 0 0,0 0-1 0 0,0 0 1 0 0,1 1-1 0 0,5 0 19 0 0,-1-1-1 0 0,0 0 0 0 0,1 0 0 0 0,-1 0 1 0 0,1-1-1 0 0,-1 1 0 0 0,0-2 1 0 0,0 1-1 0 0,8-3 0 0 0,8-4-75 0 0,24-11 1 0 0,17-11-608 0 0,103-66 1 0 0,-60 20 446 0 0,-104 75 445 0 0,-4 2-74 0 0,-11 6-96 0 0,0 1 1 0 0,1 0 0 0 0,1 1-1 0 0,-1 1 1 0 0,-13 14 0 0 0,21-20-55 0 0,-4 3-33 0 0,1 0 0 0 0,0 0-1 0 0,1 1 1 0 0,-1 0 0 0 0,1 0-1 0 0,1 0 1 0 0,0 1 0 0 0,0 0-1 0 0,-4 12 1 0 0,8-19-152 0 0,12 4-706 0 0,5-4 104 0 0,3-5-29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 10135 0 0,'0'0'778'0'0,"-1"1"-252"0"0,-22 51 5306 0 0,2 2-3840 0 0,-18 39-1136 0 0,-12 11 108 0 0,-103 150 1 0 0,-95 75-393 0 0,227-302-589 0 0,-275 345-932 0 0,290-362 689 0 0,0-2-635 0 0,1 1 1 0 0,1 0 0 0 0,-7 12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61 125 8287 0 0,'4'-4'181'0'0,"1"0"0"0"0,-1 0 0 0 0,1 0 0 0 0,6-3-1 0 0,-9 7 152 0 0,-1-1 0 0 0,0 1 0 0 0,0-1 0 0 0,0 1 0 0 0,1 0 0 0 0,-1 0-1 0 0,0-1 1 0 0,0 1 0 0 0,1 0 0 0 0,-1 0 0 0 0,0 0 0 0 0,0 0 0 0 0,1 1-1 0 0,-1-1 1 0 0,0 0 0 0 0,0 0 0 0 0,1 1 0 0 0,-1-1 0 0 0,0 1 0 0 0,0-1 0 0 0,0 1-1 0 0,0-1 1 0 0,0 1 0 0 0,0 0 0 0 0,2 1 0 0 0,-1-1 351 0 0,-2 0-584 0 0,1-1 0 0 0,0 1 0 0 0,-1 0 0 0 0,1 0 0 0 0,0-1-1 0 0,-1 1 1 0 0,1 0 0 0 0,-1 0 0 0 0,1 0 0 0 0,-1-1 0 0 0,0 1 0 0 0,1 0 0 0 0,-1 0-1 0 0,0 0 1 0 0,1 0 0 0 0,-1 0 0 0 0,0 0 0 0 0,0 0 0 0 0,0 0 0 0 0,0 1 0 0 0,-2 17 430 0 0,-1-7-300 0 0,-1-1 1 0 0,-1 0 0 0 0,0 0 0 0 0,-1-1 0 0 0,1 0-1 0 0,-2 0 1 0 0,-12 16 0 0 0,-6 10 259 0 0,19-28-393 0 0,-25 45 429 0 0,29-48-452 0 0,-1 0 1 0 0,1 1-1 0 0,1-1 1 0 0,-1 1 0 0 0,1-1-1 0 0,-1 1 1 0 0,1-1 0 0 0,0 8-1 0 0,1-12 31 0 0,7 8 80 0 0,-6-8-170 0 0,0-1 1 0 0,0 1-1 0 0,1 0 0 0 0,-1 0 0 0 0,0-1 0 0 0,1 1 1 0 0,-1-1-1 0 0,1 1 0 0 0,-1-1 0 0 0,1 1 0 0 0,-1-1 1 0 0,1 0-1 0 0,-1 0 0 0 0,1 0 0 0 0,-1 0 0 0 0,1 0 1 0 0,-1 0-1 0 0,1 0 0 0 0,1-1 0 0 0,30-10 221 0 0,-28 9-202 0 0,28-12 110 0 0,-1-2-1 0 0,0-1 0 0 0,-1-2 1 0 0,36-29-1 0 0,-41 29-37 0 0,236-169-2267 0 0,-209 154-169 0 0,-12 6-3995 0 0,-11 9-400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0 13559 0 0,'0'0'1364'0'0,"-1"2"-1252"0"0,-15 26 188 0 0,-2-1 0 0 0,-29 36-1 0 0,15-21 40 0 0,25-32-262 0 0,-203 289 1668 0 0,-4 7-873 0 0,59-83-534 0 0,-37 45 71 0 0,167-235-180 0 0,24-32 235 0 0,2-6-432 0 0,0 0 0 0 0,1 0 0 0 0,-1 0 0 0 0,1 1 0 0 0,0-1 0 0 0,0 0 0 0 0,0 1-1 0 0,1-1 1 0 0,3-4 0 0 0,1-3 23 0 0,7-10-193 0 0,1 1 1 0 0,1 0 0 0 0,1 2 0 0 0,0-1 0 0 0,2 2 0 0 0,0 1 0 0 0,1 0 0 0 0,0 1 0 0 0,2 1 0 0 0,32-17 0 0 0,-43 26 93 0 0,-1 1 0 0 0,1 0 1 0 0,0 1-1 0 0,1 0 1 0 0,15-3-1 0 0,-25 7 38 0 0,1 0 1 0 0,-1 0-1 0 0,0 0 0 0 0,0 0 1 0 0,0 1-1 0 0,1-1 0 0 0,-1 1 0 0 0,0 0 1 0 0,0-1-1 0 0,0 1 0 0 0,4 2 1 0 0,19 13 77 0 0,-22-13-35 0 0,1-1 0 0 0,0 2 0 0 0,-1-1 0 0 0,0 0 0 0 0,0 1 0 0 0,0-1 0 0 0,0 1 0 0 0,-1 0 0 0 0,1 0-1 0 0,-1 0 1 0 0,0 0 0 0 0,0 0 0 0 0,0 1 0 0 0,-1-1 0 0 0,0 0 0 0 0,0 1 0 0 0,0-1 0 0 0,0 1 0 0 0,-1 0 0 0 0,1-1 0 0 0,-1 1-1 0 0,-1 6 1 0 0,-1 7 127 0 0,-1 0 0 0 0,-1 0-1 0 0,-1-1 1 0 0,-9 25-1 0 0,0-2-62 0 0,2-1-56 0 0,-16 62-870 0 0,25-86-315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13 16271 0 0,'0'0'1470'0'0,"0"2"-1209"0"0,1 0-148 0 0,0 1-1 0 0,-1-1 1 0 0,1 0 0 0 0,0 0 0 0 0,0 1-1 0 0,0-1 1 0 0,0 0 0 0 0,1 0 0 0 0,-1 0-1 0 0,1 0 1 0 0,-1 0 0 0 0,1 0-1 0 0,0-1 1 0 0,-1 1 0 0 0,1 0 0 0 0,0-1-1 0 0,0 0 1 0 0,0 1 0 0 0,0-1 0 0 0,1 0-1 0 0,-1 0 1 0 0,0 0 0 0 0,0 0 0 0 0,1 0-1 0 0,-1-1 1 0 0,0 1 0 0 0,4 0 0 0 0,7 1 335 0 0,0-1 0 0 0,0 0 1 0 0,25-2-1 0 0,-32 0-350 0 0,7 0 14 0 0,1-1-1 0 0,-1 0 1 0 0,0-1 0 0 0,0-1-1 0 0,0 0 1 0 0,-1-1 0 0 0,1 0-1 0 0,17-11 1 0 0,-29 16-126 0 0,0 0-1 0 0,0-1 0 0 0,0 1 1 0 0,0-1-1 0 0,-1 1 1 0 0,1-1-1 0 0,0 1 0 0 0,0-1 1 0 0,-1 1-1 0 0,1-1 1 0 0,0 0-1 0 0,-1 1 1 0 0,1-1-1 0 0,-1 0 0 0 0,1 0 1 0 0,-1 1-1 0 0,2-3 1 0 0,-3 3-8 0 0,1-1 1 0 0,0 1 0 0 0,0 0 0 0 0,0-1 0 0 0,0 1-1 0 0,-1 0 1 0 0,1 0 0 0 0,0-1 0 0 0,0 1 0 0 0,-1 0-1 0 0,1-1 1 0 0,0 1 0 0 0,-1 0 0 0 0,1 0 0 0 0,0-1-1 0 0,-1 1 1 0 0,1 0 0 0 0,0 0 0 0 0,-1 0 0 0 0,1 0 0 0 0,0 0-1 0 0,-1-1 1 0 0,1 1 0 0 0,-1 0 0 0 0,1 0 0 0 0,0 0-1 0 0,-1 0 1 0 0,-4 0-124 0 0,1-1 0 0 0,0 1 0 0 0,0 0 0 0 0,-1 0-1 0 0,1 0 1 0 0,-7 2 0 0 0,-3 2 15 0 0,0 1 0 0 0,0 1 0 0 0,0 0 0 0 0,-13 9 0 0 0,-51 35-78 0 0,31-18 162 0 0,24-18 30 0 0,-94 66 166 0 0,106-71-63 0 0,-1 1 0 0 0,2 0 0 0 0,0 1 0 0 0,0 0 0 0 0,0 1 0 0 0,2-1 0 0 0,-11 19 0 0 0,17-26-57 0 0,0 0 0 0 0,0 0 0 0 0,0 1 0 0 0,1-1 0 0 0,0 0 0 0 0,-1 0 1 0 0,2 1-1 0 0,-1-1 0 0 0,0 1 0 0 0,1-1 0 0 0,0 1 0 0 0,0 5 0 0 0,1-8-2 0 0,-1 1-1 0 0,1 0 0 0 0,0 0 0 0 0,0-1 1 0 0,0 1-1 0 0,1-1 0 0 0,-1 1 0 0 0,0-1 1 0 0,1 1-1 0 0,0-1 0 0 0,-1 0 0 0 0,1 0 1 0 0,0 0-1 0 0,0 0 0 0 0,1 0 0 0 0,-1 0 1 0 0,0 0-1 0 0,0-1 0 0 0,1 1 0 0 0,3 1 0 0 0,6 3 100 0 0,1-1-1 0 0,0 0 0 0 0,0-1 0 0 0,0 0 0 0 0,26 3 0 0 0,71 2 46 0 0,-88-8-294 0 0,10 1-273 0 0,-1-2-26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417 100 5983 0 0,'2'-2'464'0'0,"19"-32"-187"0"0,-17 25 944 0 0,1 0 0 0 0,1 0-1 0 0,11-13 1 0 0,-6 8 3230 0 0,-15 15-4094 0 0,-13 6-166 0 0,0 0 0 0 0,0 1 0 0 0,1 1 0 0 0,-19 14 0 0 0,-62 51-82 0 0,87-66-61 0 0,-23 21 112 0 0,1 2-1 0 0,2 0 1 0 0,1 3-1 0 0,2 0 1 0 0,-46 75 0 0 0,63-91 54 0 0,-12 26 0 0 0,19-38-129 0 0,1 1 0 0 0,0 0-1 0 0,0-1 1 0 0,0 1 0 0 0,1 0 0 0 0,0 0-1 0 0,0 13 1 0 0,1-17-49 0 0,0-1 0 0 0,1 0-1 0 0,-1 0 1 0 0,0 1 0 0 0,1-1-1 0 0,-1 0 1 0 0,1 0 0 0 0,0 0-1 0 0,0 0 1 0 0,0 0 0 0 0,0 0 0 0 0,0 0-1 0 0,1 0 1 0 0,-1 0 0 0 0,0 0-1 0 0,1 0 1 0 0,2 1 0 0 0,-2-1 21 0 0,1 0 1 0 0,-1 0 0 0 0,1-1 0 0 0,0 1-1 0 0,0-1 1 0 0,0 0 0 0 0,0 0-1 0 0,-1 0 1 0 0,2 0 0 0 0,-1-1 0 0 0,4 1-1 0 0,3 0 78 0 0,0-1 0 0 0,0-1 0 0 0,0 1-1 0 0,0-2 1 0 0,0 1 0 0 0,17-6 0 0 0,-6 0 31 0 0,-1-1 1 0 0,-1-1-1 0 0,31-18 0 0 0,52-42 161 0 0,-82 55-278 0 0,-1-2 0 0 0,-1 0 0 0 0,0-1 0 0 0,28-35 0 0 0,-36 38-168 0 0,-1 0 1 0 0,0 0-1 0 0,0-1 0 0 0,-2 0 0 0 0,0 0 0 0 0,-1-1 0 0 0,9-31 0 0 0,-14 40-56 0 0,0 0 0 0 0,0 0 0 0 0,-1 0 0 0 0,1-1 0 0 0,-2 1-1 0 0,1 0 1 0 0,-1 0 0 0 0,0 0 0 0 0,-1 0 0 0 0,1 0 0 0 0,-5-10-1 0 0,4 11-403 0 0,-1 0 0 0 0,0 0 0 0 0,0 0-1 0 0,-1 1 1 0 0,0-1 0 0 0,0 1 0 0 0,-7-8 0 0 0,2 3-5139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723 893 11375 0 0,'0'0'1031'0'0,"-6"-5"653"0"0,6 2-1525 0 0,-1 1-1 0 0,1 0 1 0 0,0-1 0 0 0,0 1-1 0 0,0 0 1 0 0,0-1-1 0 0,0 1 1 0 0,0 0 0 0 0,1-1-1 0 0,-1 1 1 0 0,1 0 0 0 0,-1-1-1 0 0,1 1 1 0 0,0 0 0 0 0,0 0-1 0 0,0 0 1 0 0,2-3 0 0 0,4-7 406 0 0,16-19 1 0 0,-17 23-310 0 0,7-9 35 0 0,53-69 992 0 0,58-99 1 0 0,-26 2-448 0 0,-84 153-786 0 0,-1-1 0 0 0,-2-1 0 0 0,-1 0 0 0 0,6-39-1 0 0,-14 64-133 0 0,-1 0-1 0 0,-1 0 0 0 0,0 0 0 0 0,0 0 0 0 0,0-1 0 0 0,-1 1 0 0 0,0 0 0 0 0,0 0 0 0 0,-3-9 0 0 0,3 13 13 0 0,0 1 0 0 0,0-1-1 0 0,0 1 1 0 0,-1-1 0 0 0,1 1 0 0 0,-1-1 0 0 0,1 1 0 0 0,-1 0 0 0 0,0 0 0 0 0,0 0-1 0 0,0 0 1 0 0,0 0 0 0 0,0 0 0 0 0,-1 0 0 0 0,1 1 0 0 0,0-1 0 0 0,-1 1-1 0 0,1 0 1 0 0,-1-1 0 0 0,0 1 0 0 0,1 1 0 0 0,-1-1 0 0 0,0 0 0 0 0,0 0-1 0 0,0 1 1 0 0,-2-1 0 0 0,-4 1-48 0 0,1 1-1 0 0,0-1 0 0 0,-1 1 0 0 0,1 1 1 0 0,0-1-1 0 0,0 1 0 0 0,0 1 1 0 0,0 0-1 0 0,0 0 0 0 0,-8 4 1 0 0,-4 4 28 0 0,0 1 1 0 0,-26 21 0 0 0,19-12 77 0 0,0 1 0 0 0,2 2 0 0 0,1 1 0 0 0,1 0 0 0 0,1 2 0 0 0,-25 39 1 0 0,17-14 48 0 0,2 2 1 0 0,3 0 0 0 0,2 2 0 0 0,-21 76 0 0 0,17-28 255 0 0,-19 165 0 0 0,37-188-268 0 0,-25 151 92 0 0,26-197-101 0 0,-1-1 0 0 0,-2-1 1 0 0,-1 0-1 0 0,-28 53 0 0 0,28-64-53 0 0,-2-1 0 0 0,0 0-1 0 0,-1-1 1 0 0,-2-1 0 0 0,-27 26 0 0 0,17-21-153 0 0,-1-2 1 0 0,-2-1-1 0 0,-38 22 1 0 0,32-23-1488 0 0,3-1-505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15 188 7367 0 0,'-3'-1'259'0'0,"-9"2"9087"0"0,16 3-8186 0 0,-1-1-419 0 0,1-1-643 0 0,-1 0 1 0 0,0 0 0 0 0,1 0 0 0 0,-1-1 0 0 0,1 1 0 0 0,0-1-1 0 0,-1 0 1 0 0,1 0 0 0 0,0-1 0 0 0,0 1 0 0 0,0-1 0 0 0,-1 0-1 0 0,6 0 1 0 0,8-1-71 0 0,28-6 0 0 0,-33 5 110 0 0,82-20 383 0 0,144-53 0 0 0,-166 51-446 0 0,5-3-17 0 0,6-2-1152 0 0,-27 11-2663 0 0,-38 13-2506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11719 0 0,'0'0'1336'0'0,"0"2"-873"0"0,-1 6-107 0 0,0 0 0 0 0,1-1 1 0 0,1 1-1 0 0,-1 0 0 0 0,1 0 0 0 0,3 12 0 0 0,16 49 536 0 0,-14-49-598 0 0,8 25 107 0 0,-1 2 0 0 0,6 51 0 0 0,-17-78-366 0 0,0 0 0 0 0,-2 0 1 0 0,0 0-1 0 0,-1 0 0 0 0,-1-1 0 0 0,-1 1 1 0 0,-9 35-1 0 0,6-38-13 0 0,-1-1 0 0 0,0 1 0 0 0,-1-1 1 0 0,0-1-1 0 0,-1 1 0 0 0,-16 18 0 0 0,0-3 67 0 0,-52 46 0 0 0,7-11-1 0 0,-2-4 0 0 0,-129 84 0 0 0,103-84-146 0 0,96-61-248 0 0,3-4-110 0 0,0-2 67 0 0,1-1 0 0 0,0 0-1 0 0,1 1 1 0 0,-1-1 0 0 0,1 1-1 0 0,0 0 1 0 0,1 0 0 0 0,-1 0-1 0 0,1 0 1 0 0,4-4 0 0 0,11-13-1253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221 458 6767 0 0,'-88'47'699'0'0,"60"-32"430"0"0,0 0 1 0 0,-40 14-1 0 0,68-29-1031 0 0,-1 0 0 0 0,1 1 0 0 0,0-1-1 0 0,0 0 1 0 0,0 0 0 0 0,-1 0 0 0 0,1 0 0 0 0,0 0 0 0 0,0 0 0 0 0,-1 0-1 0 0,1 0 1 0 0,0 0 0 0 0,0 0 0 0 0,-1 0 0 0 0,1 0 0 0 0,0 0 0 0 0,0 0-1 0 0,-1 0 1 0 0,1 0 0 0 0,0 0 0 0 0,0 0 0 0 0,0 0 0 0 0,-1 0 0 0 0,1 0-1 0 0,0 0 1 0 0,0 0 0 0 0,-1 0 0 0 0,1-1 0 0 0,0 1 0 0 0,0 0-1 0 0,0 0 1 0 0,0 0 0 0 0,-1 0 0 0 0,1-1 0 0 0,0 1 0 0 0,0 0 0 0 0,0-1-1 0 0,1-9 1222 0 0,10-11-368 0 0,8-3-383 0 0,2 2 0 0 0,34-31 0 0 0,52-33-290 0 0,-58 47-167 0 0,0 0-52 0 0,152-111 534 0 0,-172 131-523 0 0,1 2 0 0 0,1 1 0 0 0,0 1 0 0 0,1 1 0 0 0,41-10 0 0 0,-60 20-32 0 0,-1 1 0 0 0,1 1 0 0 0,0 0 0 0 0,0 1 0 0 0,0 1 0 0 0,0-1 0 0 0,15 3 0 0 0,-24-1-27 0 0,0-1 1 0 0,0 1-1 0 0,0 0 1 0 0,0 0-1 0 0,0 1 1 0 0,0-1-1 0 0,-1 1 1 0 0,1-1-1 0 0,-1 1 1 0 0,1 0 0 0 0,-1 1-1 0 0,0-1 1 0 0,1 1-1 0 0,-1-1 1 0 0,0 1-1 0 0,-1 0 1 0 0,1 0-1 0 0,-1 0 1 0 0,1 0-1 0 0,-1 1 1 0 0,0-1 0 0 0,0 0-1 0 0,0 1 1 0 0,-1 0-1 0 0,1 0 1 0 0,-1-1-1 0 0,1 5 1 0 0,0 3 0 0 0,0-1 0 0 0,-2 0 0 0 0,1 1 0 0 0,-1-1 0 0 0,-1 1 0 0 0,0-1 1 0 0,0 1-1 0 0,-3 11 0 0 0,0-6 12 0 0,-1-1 0 0 0,0 1 0 0 0,-1-1 0 0 0,-12 22 0 0 0,-1-2 26 0 0,10-17-33 0 0,-1-1-1 0 0,0 0 1 0 0,-1 0-1 0 0,-1-1 1 0 0,-15 15 0 0 0,11-16 13 0 0,-1-1 0 0 0,0 0 0 0 0,-35 19 0 0 0,-66 28 5 0 0,72-38-44 0 0,-158 59 43 0 0,15-6-4 0 0,186-75-33 0 0,-18 10-124 0 0,20-11 117 0 0,0 1-1 0 0,0 0 0 0 0,-1 0 0 0 0,1 0 1 0 0,0 0-1 0 0,0 0 0 0 0,0 0 1 0 0,0 0-1 0 0,1 0 0 0 0,-1 0 0 0 0,0 0 1 0 0,0 0-1 0 0,-1 3 0 0 0,16 0-1395 0 0,8-2-69 0 0,6-5-76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 12263 0 0,'-4'-6'153'0'0,"3"4"-53"0"0,0 0 0 0 0,0 0 0 0 0,0 0 1 0 0,0 0-1 0 0,0 0 0 0 0,0 0 1 0 0,0-1-1 0 0,1 1 0 0 0,-1 0 1 0 0,1-1-1 0 0,-1-2 0 0 0,1 5-49 0 0,0 0-1 0 0,0 0 0 0 0,1 0 0 0 0,-1 0 1 0 0,0 0-1 0 0,0 1 0 0 0,0-1 0 0 0,0 0 1 0 0,0 0-1 0 0,0 0 0 0 0,0 0 0 0 0,0 0 1 0 0,0 0-1 0 0,0 0 0 0 0,1 0 1 0 0,-1 0-1 0 0,0 0 0 0 0,0 0 0 0 0,0 0 1 0 0,0 0-1 0 0,0 0 0 0 0,0 0 0 0 0,0 0 1 0 0,0 0-1 0 0,0 0 0 0 0,1 0 0 0 0,-1 0 1 0 0,0 0-1 0 0,0 0 0 0 0,0 0 0 0 0,0 0 1 0 0,0 0-1 0 0,0 0 0 0 0,0 0 1 0 0,0 0-1 0 0,0-1 0 0 0,0 1 0 0 0,1 0 1 0 0,-1 0-1 0 0,0 0 0 0 0,0 0 0 0 0,0 0 1 0 0,0 0-1 0 0,0 0 0 0 0,0 0 0 0 0,0 0 1 0 0,0 0-1 0 0,0 0 0 0 0,0-1 0 0 0,0 1 1 0 0,0 0-1 0 0,0 0 0 0 0,0 0 1 0 0,0 0-1 0 0,0 0 0 0 0,0 0 0 0 0,0 0 1 0 0,0 0-1 0 0,0 0 0 0 0,0-1 0 0 0,0 1 1 0 0,12 12 863 0 0,11 17-259 0 0,13 28 316 0 0,-3 2 1 0 0,28 68-1 0 0,25 46-663 0 0,-78-160-335 0 0,0-1 0 0 0,1 0 1 0 0,0-1-1 0 0,1 0 0 0 0,20 19 0 0 0,-28-29-156 0 0,-1-1-11 0 0,0 0-1 0 0,0 0 0 0 0,0 0 1 0 0,1 0-1 0 0,-1 0 0 0 0,0-1 1 0 0,0 1-1 0 0,0 0 0 0 0,0-1 1 0 0,0 1-1 0 0,0-1 0 0 0,0 1 1 0 0,0-1-1 0 0,1-1 0 0 0,6-4-1317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14743 0 0,'0'0'3091'0'0,"-1"1"-2276"0"0,-7 7-573 0 0,-149 143 1420 0 0,113-112-1711 0 0,-84 56 0 0 0,70-59-53 0 0,16-11-115 0 0,-77 61 0 0 0,114-82 233 0 0,-11 13-136 0 0,15-15-418 0 0,3-1-182 0 0,11-1-1104 0 0,6-1-4302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9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0,'0'0'6183'0'0,"0"2"-5576"0"0,25 88 2354 0 0,-18-59-2365 0 0,1-1 0 0 0,2 0-1 0 0,14 31 1 0 0,-21-55-588 0 0,1 0 0 0 0,0-1 0 0 0,0 1 0 0 0,0-1 0 0 0,0 0 0 0 0,1 0 0 0 0,0 0 0 0 0,0-1 0 0 0,6 5 0 0 0,-9-8-307 0 0,-1-1 1 0 0,1 1 0 0 0,0 0 0 0 0,-1 0 0 0 0,1-1 0 0 0,0 1 0 0 0,-1-1-1 0 0,1 0 1 0 0,0 1 0 0 0,-1-1 0 0 0,1 0 0 0 0,3 0 0 0 0,-1 0-1696 0 0,10 0-4494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22 10135 0 0,'0'0'464'0'0,"0"-1"-9"0"0,0 0-323 0 0,1 1-1 0 0,-1-1 1 0 0,0 1 0 0 0,0-1 0 0 0,0 0-1 0 0,0 1 1 0 0,1-1 0 0 0,-1 0-1 0 0,0 1 1 0 0,0-1 0 0 0,0 1-1 0 0,0-1 1 0 0,-1 0 0 0 0,1 1 0 0 0,0-1-1 0 0,0 1 1 0 0,0-1 0 0 0,0 0-1 0 0,-1 1 1 0 0,1-1 0 0 0,0 1 0 0 0,0-1-1 0 0,-1 1 1 0 0,1-1 0 0 0,-1 1-1 0 0,1-1 1 0 0,0 1 0 0 0,-1-1 0 0 0,1 1-1 0 0,-1-1 1 0 0,1 1 0 0 0,-1 0-1 0 0,1-1 1 0 0,-1 1 0 0 0,1 0-1 0 0,-1-1 1 0 0,0 1 0 0 0,1 0 0 0 0,-1 0-1 0 0,1 0 1 0 0,-1-1 0 0 0,0 1-1 0 0,1 0 1 0 0,-1 0 0 0 0,0 0 0 0 0,1 0-1 0 0,-1 0 1 0 0,0 0 0 0 0,-4 1 54 0 0,1 0 0 0 0,0-1 0 0 0,0 1 0 0 0,0 1 1 0 0,-5 1-1 0 0,8-3-173 0 0,-57 24 33 0 0,1 3 1 0 0,1 2-1 0 0,-78 54 0 0 0,84-48-130 0 0,49-34 16 0 0,8-19-2438 0 0,-5 9 2442 0 0,-1 6 57 0 0,0 0 0 0 0,0 0 1 0 0,0 1-1 0 0,0-1 0 0 0,1 0 1 0 0,-1 0-1 0 0,1 1 0 0 0,2-4 1 0 0,-2 4 1220 0 0,-12 13-738 0 0,-22 26-104 0 0,-36 44-148 0 0,61-70-219 0 0,0 0 0 0 0,0 0 1 0 0,1 0-1 0 0,1 1 0 0 0,-1 0 0 0 0,-2 12 0 0 0,6-15 41 0 0,0-1 0 0 0,1 1 0 0 0,0-1 0 0 0,1 1-1 0 0,1 16 1 0 0,9 45-41 0 0,-6-49 131 0 0,-1 0 0 0 0,1 24 0 0 0,-4-44-121 0 0,0 3 151 0 0,0 0 0 0 0,0 0 1 0 0,-1-1-1 0 0,1 1 1 0 0,-2 4-1 0 0,-15 30 371 0 0,4-11-3632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30 12751 0 0,'0'0'1158'0'0,"-2"-1"-954"0"0,-10-8-196 0 0,9 7 114 0 0,1 0 0 0 0,0 0-1 0 0,-1 0 1 0 0,0 0 0 0 0,0 1-1 0 0,1-1 1 0 0,-1 1 0 0 0,-4-1 0 0 0,1 1 0 0 0,0 0 1 0 0,-1 0 0 0 0,1 1 0 0 0,0 0-1 0 0,-1 0 1 0 0,1 0 0 0 0,0 1 0 0 0,0 0 0 0 0,-1 1-1 0 0,1-1 1 0 0,0 1 0 0 0,0 0 0 0 0,-8 5-1 0 0,-9 4 158 0 0,-41 27 0 0 0,24-11 288 0 0,-50 44 0 0 0,75-58-451 0 0,0 1 0 0 0,2 0 1 0 0,0 1-1 0 0,0 1 0 0 0,2 0 0 0 0,-12 21 0 0 0,22-36-110 0 0,0 1 0 0 0,0 0-1 0 0,0 0 1 0 0,0 0 0 0 0,0 0-1 0 0,1 0 1 0 0,-1 0 0 0 0,1 1-1 0 0,-1-1 1 0 0,1 0 0 0 0,0 0-1 0 0,0 0 1 0 0,0 0 0 0 0,0 0 0 0 0,0 1-1 0 0,0-1 1 0 0,1 0 0 0 0,-1 0-1 0 0,1 0 1 0 0,-1 0 0 0 0,1 0-1 0 0,0 0 1 0 0,1 2 0 0 0,0-1 18 0 0,0 0 0 0 0,0-1 1 0 0,1 1-1 0 0,0-1 0 0 0,-1 0 1 0 0,1 0-1 0 0,0 0 0 0 0,0 0 0 0 0,0 0 1 0 0,0-1-1 0 0,0 1 0 0 0,0-1 1 0 0,7 2-1 0 0,4 1 22 0 0,0-1 1 0 0,0 0-1 0 0,0-2 1 0 0,0 1 0 0 0,23-2-1 0 0,72-10 189 0 0,-109 10-236 0 0,4 1 6 0 0,-3-1-3 0 0,0 0-1 0 0,0 0 1 0 0,0 0-1 0 0,0-1 1 0 0,0 1-1 0 0,0 0 1 0 0,0 0-1 0 0,0-1 1 0 0,0 1-1 0 0,0 0 1 0 0,0-1-1 0 0,0 1 1 0 0,0-1-1 0 0,0 1 1 0 0,0-1-1 0 0,0 0 1 0 0,0 1-1 0 0,0-2 1 0 0,6-3 18 0 0,-6 4 128 0 0,-2 1-69 0 0,-7-1-90 0 0,5 1-1 0 0,0 0-1 0 0,1-1 1 0 0,-1 1-1 0 0,0 1 1 0 0,1-1-1 0 0,-1 0 1 0 0,1 1-1 0 0,-1-1 1 0 0,0 1-1 0 0,1 0 1 0 0,-5 1-1 0 0,6-1-100 0 0,1 0-4 0 0,-1-1-1 0 0,1 1 1 0 0,-1 0-1 0 0,1-1 0 0 0,0 1 1 0 0,-1 0-1 0 0,1 0 1 0 0,0-1-1 0 0,0 1 1 0 0,0 0-1 0 0,0 0 1 0 0,-1 0-1 0 0,1-1 0 0 0,0 1 1 0 0,0 0-1 0 0,0 0 1 0 0,1 0-1 0 0,-1-1 1 0 0,0 1-1 0 0,0 1 0 0 0,1-1-245 0 0,0 0 0 0 0,0 0 0 0 0,0 0-1 0 0,1 0 1 0 0,-1 0 0 0 0,0 0 0 0 0,0 0-1 0 0,0 0 1 0 0,3 0 0 0 0,-2 1-26 0 0,10 4-4918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135 313 6911 0 0,'0'0'7436'0'0,"-1"2"-6578"0"0,-1 4-476 0 0,-2 0 0 0 0,1 0 0 0 0,0-1 0 0 0,-1 1 0 0 0,-6 6 0 0 0,-7 11 72 0 0,-73 128 574 0 0,89-150-884 0 0,3-3-9 0 0,104-144 390 0 0,15 7-618 0 0,-96 111 122 0 0,5-4-69 0 0,60-51 0 0 0,-68 66 7 0 0,0 1-1 0 0,1 1 0 0 0,1 1 1 0 0,27-12-1 0 0,-47 23 27 0 0,1 2 1 0 0,0-1-1 0 0,1 0 0 0 0,-1 1 1 0 0,0 0-1 0 0,0 0 0 0 0,1 0 0 0 0,-1 1 1 0 0,0 0-1 0 0,1 0 0 0 0,-1 0 1 0 0,0 1-1 0 0,1 0 0 0 0,6 2 0 0 0,-9-2 23 0 0,1 0 0 0 0,-1 0 0 0 0,0 1 0 0 0,0 0 0 0 0,0-1 0 0 0,-1 1 0 0 0,1 0-1 0 0,0 1 1 0 0,-1-1 0 0 0,1 0 0 0 0,-1 1 0 0 0,0 0 0 0 0,0-1 0 0 0,0 1-1 0 0,0 0 1 0 0,0 0 0 0 0,0 0 0 0 0,-1 0 0 0 0,1 0 0 0 0,-1 0 0 0 0,0 1-1 0 0,0-1 1 0 0,0 5 0 0 0,2 4 85 0 0,-1-1 0 0 0,-1 1 1 0 0,0 0-1 0 0,-1 0 0 0 0,0 0 0 0 0,0 0 0 0 0,-1 0 0 0 0,-1-1 0 0 0,0 1 1 0 0,-1 0-1 0 0,0-1 0 0 0,-1 0 0 0 0,-9 21 0 0 0,-59 97-357 0 0,58-101-530 0 0,6-8-4896 0 0,4-9-538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96 5063 0 0,'0'0'390'0'0,"-1"1"-252"0"0,-13 16 2138 0 0,5-5 3830 0 0,9-11-6010 0 0,0-1 1 0 0,-1 1-1 0 0,1-1 1 0 0,0 1-1 0 0,0 0 1 0 0,0-1-1 0 0,0 1 0 0 0,0-1 1 0 0,0 1-1 0 0,0-1 1 0 0,0 1-1 0 0,0 0 1 0 0,0-1-1 0 0,0 1 1 0 0,0-1-1 0 0,0 1 1 0 0,0-1-1 0 0,1 1 1 0 0,-1-1-1 0 0,0 1 1 0 0,0-1-1 0 0,1 1 1 0 0,-1-1-1 0 0,0 1 1 0 0,1-1-1 0 0,0 2 1 0 0,10 8 964 0 0,-6-8-931 0 0,0 0 0 0 0,0-1 0 0 0,1 0 0 0 0,-1 0 0 0 0,0-1 1 0 0,0 1-1 0 0,1-1 0 0 0,-1 0 0 0 0,0 0 0 0 0,9-2 0 0 0,8-2 253 0 0,24-8 1 0 0,-35 9-248 0 0,163-55 638 0 0,-165 55-775 0 0,0-1 0 0 0,12-9 0 0 0,-18 12-33 0 0,-1-1-1 0 0,1 0 1 0 0,-1 0 0 0 0,0 0-1 0 0,0 0 1 0 0,0 0-1 0 0,0-1 1 0 0,0 1-1 0 0,0-1 1 0 0,0 1 0 0 0,1-4-1 0 0,-3 5 28 0 0,1 0 0 0 0,-1 0 0 0 0,0 0 0 0 0,1 1 0 0 0,-1-1 0 0 0,0 0 0 0 0,0 0 0 0 0,0 0 0 0 0,0 0 0 0 0,1 0 0 0 0,-1 1 0 0 0,0-1 0 0 0,-1 0-1 0 0,1 0 1 0 0,0 0 0 0 0,0 0 0 0 0,0 1 0 0 0,0-1 0 0 0,-1 0 0 0 0,1 0 0 0 0,0 0 0 0 0,-1 1 0 0 0,0-2 0 0 0,0 1-5 0 0,0 0 0 0 0,0 0 0 0 0,0 0 0 0 0,0 1 0 0 0,0-1 0 0 0,0 0 0 0 0,0 1 0 0 0,-1-1 0 0 0,1 1 0 0 0,0-1 0 0 0,0 1 0 0 0,0-1 0 0 0,-3 1 0 0 0,-2-1-39 0 0,-1 1 0 0 0,1-1 1 0 0,-1 1-1 0 0,-10 2 1 0 0,-7 3-21 0 0,-1 1 1 0 0,-45 18-1 0 0,35-11 45 0 0,16-5 79 0 0,-1 0 0 0 0,1 2 0 0 0,0 0 0 0 0,1 1-1 0 0,0 1 1 0 0,-17 14 0 0 0,23-15-6 0 0,0 0 0 0 0,0 0 0 0 0,1 1 0 0 0,1 1 0 0 0,0 0 0 0 0,1 0-1 0 0,0 1 1 0 0,-10 22 0 0 0,17-32-18 0 0,0 0 0 0 0,1 1 0 0 0,-1-1-1 0 0,1 0 1 0 0,0 1 0 0 0,0-1 0 0 0,1 1 0 0 0,-1 0 0 0 0,1-1-1 0 0,0 1 1 0 0,0-1 0 0 0,1 1 0 0 0,-1-1 0 0 0,1 1 0 0 0,0-1-1 0 0,3 9 1 0 0,-2-9-10 0 0,0 0 0 0 0,0-1-1 0 0,1 1 1 0 0,-1-1 0 0 0,1 1-1 0 0,0-1 1 0 0,0 0 0 0 0,0 0 0 0 0,0 0-1 0 0,1 0 1 0 0,-1 0 0 0 0,1-1-1 0 0,-1 0 1 0 0,1 0 0 0 0,0 0-1 0 0,0 0 1 0 0,8 2 0 0 0,28 6-943 0 0,-17-7-203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437 105 7831 0 0,'13'-7'521'0'0,"46"-28"289"0"0,-50 28 702 0 0,0 0 0 0 0,8-8 0 0 0,-16 14-1400 0 0,0 1 0 0 0,-1-1 1 0 0,1 1-1 0 0,-1-1 0 0 0,1 1 1 0 0,-1-1-1 0 0,1 0 0 0 0,-1 1 0 0 0,1-1 1 0 0,-1 0-1 0 0,0 1 0 0 0,1-1 0 0 0,-1 0 1 0 0,0 1-1 0 0,0-1 0 0 0,1 0 0 0 0,-1 0 1 0 0,0 1-1 0 0,0-1 0 0 0,0 0 0 0 0,0 0 1 0 0,0 1-1 0 0,0-2 0 0 0,-1 1-15 0 0,1 0-1 0 0,0 0 0 0 0,-1 1 1 0 0,1-1-1 0 0,-1 0 1 0 0,0 1-1 0 0,1-1 0 0 0,-1 1 1 0 0,1-1-1 0 0,-1 1 1 0 0,0-1-1 0 0,1 1 0 0 0,-1-1 1 0 0,0 1-1 0 0,0 0 1 0 0,1-1-1 0 0,-3 1 0 0 0,-2-2 47 0 0,0 1 0 0 0,-1 0-1 0 0,1 0 1 0 0,-1 0 0 0 0,-6 1-1 0 0,0 1-13 0 0,-1 0 1 0 0,1 0-1 0 0,0 2 0 0 0,-1 0 0 0 0,-15 5 0 0 0,5 1 163 0 0,-38 19 0 0 0,30-10-214 0 0,2 0-1 0 0,0 2 1 0 0,1 0 0 0 0,1 2 0 0 0,1 2-1 0 0,1 0 1 0 0,1 2 0 0 0,1 0-1 0 0,-34 52 1 0 0,53-71-73 0 0,0 0-1 0 0,0 1 0 0 0,1-1 1 0 0,0 1-1 0 0,1-1 1 0 0,-3 12-1 0 0,4-17 5 0 0,1-1-1 0 0,0 0 0 0 0,-1 1 1 0 0,1-1-1 0 0,0 1 1 0 0,0-1-1 0 0,0 1 0 0 0,0-1 1 0 0,0 0-1 0 0,0 1 0 0 0,1-1 1 0 0,-1 1-1 0 0,0-1 1 0 0,1 0-1 0 0,-1 1 0 0 0,1-1 1 0 0,0 0-1 0 0,-1 1 1 0 0,1-1-1 0 0,0 0 0 0 0,0 0 1 0 0,0 1-1 0 0,-1-1 0 0 0,1 0 1 0 0,0 0-1 0 0,1 0 1 0 0,-1 0-1 0 0,0-1 0 0 0,0 1 1 0 0,0 0-1 0 0,0 0 1 0 0,1-1-1 0 0,-1 1 0 0 0,0 0 1 0 0,1-1-1 0 0,-1 0 0 0 0,1 1 1 0 0,-1-1-1 0 0,0 0 1 0 0,1 0-1 0 0,-1 1 0 0 0,1-1 1 0 0,1 0-1 0 0,8-1 39 0 0,1 1 1 0 0,-1-2-1 0 0,1 1 0 0 0,-1-1 0 0 0,0-1 0 0 0,0 0 0 0 0,0-1 1 0 0,0 0-1 0 0,-1-1 0 0 0,1 0 0 0 0,17-11 0 0 0,6-8-18 0 0,59-51 0 0 0,-86 68-30 0 0,86-79-9 0 0,-92 85-52 0 0,-3 13-818 0 0,-2 0-715 0 0,-1 1-5457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15 624 11055 0 0,'-3'-7'1144'0'0,"0"0"-324"0"0,1-1 0 0 0,0 1-1 0 0,0 0 1 0 0,1-1 0 0 0,0 1 0 0 0,1-1-1 0 0,-1 1 1 0 0,1-1 0 0 0,1 0-1 0 0,-1 1 1 0 0,1-1 0 0 0,3-11 0 0 0,1 3-242 0 0,0 0 1 0 0,0 0-1 0 0,2 0 1 0 0,13-23-1 0 0,-9 21-449 0 0,1 0 0 0 0,1 1 0 0 0,0 1 0 0 0,2 0 0 0 0,0 1 0 0 0,0 0 0 0 0,1 2-1 0 0,1-1 1 0 0,33-18 0 0 0,9 0-236 0 0,110-42 0 0 0,-99 46 104 0 0,5-1-327 0 0,98-24-1 0 0,-111 43-2420 0 0,-49 6 1326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283 285 1375 0 0,'2'-1'107'0'0,"3"-2"-113"0"0,-1-1 0 0 0,1 0 1 0 0,-1 0-1 0 0,5-5 0 0 0,26-39 5900 0 0,-27 34-2979 0 0,1 2-1 0 0,16-18 2652 0 0,-27 32-5173 0 0,-74 55 435 0 0,-90 89 0 0 0,148-129-826 0 0,-1 0 10 0 0,1 1 1 0 0,1 1-1 0 0,-28 39 1 0 0,41-52-12 0 0,0 0-1 0 0,1 0 1 0 0,0 0 0 0 0,0 0 0 0 0,1 1 0 0 0,0-1 0 0 0,0 1 0 0 0,1 0 0 0 0,-1 0 0 0 0,1-1 0 0 0,1 1 0 0 0,-1 0 0 0 0,1 0 0 0 0,0 0 0 0 0,1 0 0 0 0,0 0 0 0 0,0 0 0 0 0,0-1 0 0 0,4 10 0 0 0,-2-10 2 0 0,0 1 0 0 0,1 0-1 0 0,-1-1 1 0 0,1 0 0 0 0,1 0 0 0 0,-1 0 0 0 0,1 0 0 0 0,0-1 0 0 0,1 1 0 0 0,-1-1-1 0 0,1-1 1 0 0,0 1 0 0 0,0-1 0 0 0,0 0 0 0 0,8 3 0 0 0,-4-2-3 0 0,1 0 1 0 0,0-1-1 0 0,0 0 0 0 0,0 0 1 0 0,0-1-1 0 0,1-1 0 0 0,-1 0 1 0 0,23 0-1 0 0,-17-3 2 0 0,-1 0 0 0 0,1-2 0 0 0,0 0 1 0 0,-1-1-1 0 0,0 0 0 0 0,0-2 0 0 0,0 0 0 0 0,28-15 0 0 0,7-9 170 0 0,54-40 0 0 0,-102 68-159 0 0,36-25 206 0 0,-1-2 0 0 0,-2-1 0 0 0,47-50-1 0 0,-72 68-170 0 0,-1-1 0 0 0,-1 1-1 0 0,0-2 1 0 0,0 1-1 0 0,-1-1 1 0 0,-1 0 0 0 0,-1-1-1 0 0,0 0 1 0 0,0 0-1 0 0,-2 0 1 0 0,0-1 0 0 0,-1 1-1 0 0,0-1 1 0 0,0-17-1 0 0,-2 22-38 0 0,-2 0-1 0 0,1 0 1 0 0,-1 1-1 0 0,-1-1 1 0 0,0 0-1 0 0,0 0 0 0 0,-1 1 1 0 0,-1-1-1 0 0,-5-11 1 0 0,6 16-43 0 0,0 1 0 0 0,0 0 0 0 0,-1 0 1 0 0,1 0-1 0 0,-1 0 0 0 0,0 0 0 0 0,-1 1 1 0 0,1 0-1 0 0,-1 0 0 0 0,0 0 0 0 0,0 0 1 0 0,0 1-1 0 0,0 0 0 0 0,0 0 0 0 0,-1 0 0 0 0,0 1 1 0 0,1-1-1 0 0,-7 0 0 0 0,-1 0-77 0 0,0 1 0 0 0,0 0 0 0 0,-1 2 0 0 0,1-1 0 0 0,0 1 0 0 0,0 1 0 0 0,0 0 0 0 0,-1 1 0 0 0,1 1-1 0 0,1 0 1 0 0,-1 0 0 0 0,-18 9 0 0 0,10-3-55 0 0,0 1 0 0 0,1 1-1 0 0,0 0 1 0 0,1 2 0 0 0,0 0-1 0 0,-23 23 1 0 0,29-23-518 0 0,-16 19 0 0 0,12-10-20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76 1375 0 0,'1'-1'66'0'0,"5"-6"-48"0"0,1 1-1 0 0,-1 0 1 0 0,2 0 0 0 0,-1 1 0 0 0,9-6 0 0 0,7-5 4750 0 0,-2-2 8626 0 0,-9 35-12790 0 0,-12-14-534 0 0,1 1 1 0 0,-1 0-1 0 0,0 0 1 0 0,-1-1-1 0 0,1 1 1 0 0,-1 0-1 0 0,0-1 1 0 0,0 1-1 0 0,0 0 1 0 0,0-1-1 0 0,-1 1 1 0 0,-2 4-1 0 0,1 0 46 0 0,-8 16 220 0 0,-1 0 0 0 0,-1-1 0 0 0,-26 37 0 0 0,-58 59 247 0 0,59-74-612 0 0,30-33-802 0 0,19-19-2143 0 0,5-8 1158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0,'0'0'688'0'0,"7"13"-688"0"0,0 3 936 0 0,-1 3 168 0 0,-1 2 32 0 0,0 2 8 0 0,-1 2-1672 0 0,-2 0-336 0 0,-1-2-64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158 280 4143 0 0,'-1'3'191'0'0,"-1"5"-171"0"0,-1-1 0 0 0,1 1 1 0 0,-2 0-1 0 0,-6 11 0 0 0,5-11 1003 0 0,0 0 1 0 0,-1-1-1 0 0,-11 13 0 0 0,8-12 275 0 0,0 0-1 0 0,-1 0 1 0 0,0-1-1 0 0,0-1 1 0 0,0 0 0 0 0,-1 0-1 0 0,-13 5 1 0 0,23-11-560 0 0,-8-16 1358 0 0,9 13-1958 0 0,0 0 1 0 0,1-1-1 0 0,-1 1 0 0 0,1 0 0 0 0,-1 0 0 0 0,1 0 0 0 0,0 0 1 0 0,0 0-1 0 0,0 0 0 0 0,3-5 0 0 0,19-28 311 0 0,-21 35-419 0 0,25-35 21 0 0,2 2-1 0 0,1 2 1 0 0,2 0 0 0 0,1 2 0 0 0,1 2 0 0 0,2 1-1 0 0,1 1 1 0 0,54-28 0 0 0,-26 25-142 0 0,-57 25 86 0 0,0 2 0 0 0,0-1 0 0 0,1 1 0 0 0,-1 1 0 0 0,1-1 1 0 0,9 1-1 0 0,-8 4-62 0 0,-8-2 65 0 0,-1 0-1 0 0,0 0 0 0 0,0 0 1 0 0,0 1-1 0 0,0-1 1 0 0,0 1-1 0 0,-1-1 0 0 0,1 0 1 0 0,0 1-1 0 0,-1-1 1 0 0,1 1-1 0 0,-1 0 0 0 0,1-1 1 0 0,-1 1-1 0 0,0-1 1 0 0,0 1-1 0 0,1 0 0 0 0,-1-1 1 0 0,0 1-1 0 0,-1 0 1 0 0,1-1-1 0 0,0 3 0 0 0,-2 5-3 0 0,1-1-1 0 0,-5 15 0 0 0,5-23 7 0 0,-8 25-33 0 0,-2 0-1 0 0,0-1 1 0 0,-2-1-1 0 0,-19 28 1 0 0,18-31-71 0 0,1 2 0 0 0,1-1 0 0 0,1 2-1 0 0,0 0 1 0 0,-7 24 0 0 0,16-25-3056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275 411 16127 0 0,'0'0'1460'0'0,"-1"1"-1204"0"0,-1 2-100 0 0,1 0-1 0 0,-1-1 0 0 0,1 1 1 0 0,-1-1-1 0 0,0 1 0 0 0,0-1 1 0 0,0 0-1 0 0,0 0 0 0 0,-1 0 1 0 0,1 0-1 0 0,-1 0 0 0 0,1-1 1 0 0,-1 1-1 0 0,1-1 0 0 0,-1 1 1 0 0,0-1-1 0 0,0 0 0 0 0,0 0 1 0 0,0 0-1 0 0,0 0 0 0 0,0-1 1 0 0,0 1-1 0 0,0-1 0 0 0,0 0 1 0 0,0 0-1 0 0,0 0 0 0 0,-4-1 0 0 0,-6-2-78 0 0,0-1 0 0 0,1 0-1 0 0,-1-1 1 0 0,1-1-1 0 0,0 0 1 0 0,0 0 0 0 0,0-1-1 0 0,1-1 1 0 0,0 0-1 0 0,1 0 1 0 0,0-1-1 0 0,0-1 1 0 0,1 1 0 0 0,0-2-1 0 0,-11-16 1 0 0,18 24-102 0 0,1 0 1 0 0,0 0-1 0 0,-1 0 1 0 0,1 0-1 0 0,0-1 1 0 0,0 1-1 0 0,1 0 1 0 0,-1 0-1 0 0,1-1 1 0 0,0 1-1 0 0,0-1 1 0 0,0 1-1 0 0,0 0 1 0 0,0-1-1 0 0,1 1 1 0 0,-1 0-1 0 0,1-1 1 0 0,0 1-1 0 0,0 0 1 0 0,0 0-1 0 0,1 0 1 0 0,-1-1-1 0 0,1 1 1 0 0,0 1-1 0 0,0-1 1 0 0,0 0-1 0 0,0 0 1 0 0,3-3 0 0 0,6-5-271 0 0,0 1 1 0 0,1-1 0 0 0,0 2 0 0 0,25-16 0 0 0,14-7-829 0 0,2 2 0 0 0,69-28 1 0 0,-101 49 940 0 0,0 2 1 0 0,1 1 0 0 0,40-7 0 0 0,-53 11 298 0 0,1 1 0 0 0,-1 1 0 0 0,1 0 0 0 0,0 0 0 0 0,-1 1 0 0 0,1 0 0 0 0,-1 1-1 0 0,1 0 1 0 0,-1 0 0 0 0,0 1 0 0 0,14 6 0 0 0,-19-7-22 0 0,-1 0-1 0 0,1 0 1 0 0,-1 0 0 0 0,0 1-1 0 0,0-1 1 0 0,0 1-1 0 0,0 0 1 0 0,0-1 0 0 0,0 1-1 0 0,-1 1 1 0 0,1-1-1 0 0,-1 0 1 0 0,0 1-1 0 0,0-1 1 0 0,0 1 0 0 0,0-1-1 0 0,-1 1 1 0 0,1 0-1 0 0,-1 0 1 0 0,0 0 0 0 0,0 0-1 0 0,-1 0 1 0 0,1 0-1 0 0,-1 0 1 0 0,0 0 0 0 0,0 0-1 0 0,0 0 1 0 0,0 0-1 0 0,-1 0 1 0 0,0 0-1 0 0,0 0 1 0 0,0-1 0 0 0,0 1-1 0 0,-4 7 1 0 0,-5 10 82 0 0,-1-1 1 0 0,0 0-1 0 0,-2-1 0 0 0,0-1 1 0 0,-2 0-1 0 0,0 0 1 0 0,-27 24-1 0 0,10-15-894 0 0,0-2 0 0 0,-2-1 0 0 0,-49 26 0 0 0,59-37-1189 0 0,0-4-78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0 13039 0 0,'0'0'1186'0'0,"-2"2"-906"0"0,-24 22 449 0 0,1 2 1 0 0,-22 29-1 0 0,8-9-400 0 0,-279 350 2339 0 0,156-187-1303 0 0,104-134-1218 0 0,4 2 0 0 0,-81 153-1 0 0,118-189-301 0 0,16-37-83 0 0,0 0-1 0 0,0 0 1 0 0,0-1-1 0 0,0 1 1 0 0,1 0-1 0 0,0 0 1 0 0,0 0-1 0 0,0 6 1 0 0,0-8-837 0 0</inkml:trace>
  <inkml:trace contextRef="#ctx0" brushRef="#br0" timeOffset="1">512 974 6447 0 0,'-2'2'13347'0'0,"-4"4"-12975"0"0,-1 1 0 0 0,1 1 0 0 0,0-1 0 0 0,1 1 0 0 0,0 0 0 0 0,-4 9 0 0 0,-2 2-51 0 0,-12 24 36 0 0,-30 74-1 0 0,52-111-1135 0 0,12-9-8220 0 0,2-6 3080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10591 0 0,'0'0'3208'0'0,"-1"2"-2561"0"0,-12 21-232 0 0,-34 44 1 0 0,7-12 124 0 0,-53 90 787 0 0,-56 83-48 0 0,-92 146-729 0 0,202-312-469 0 0,-67 83 0 0 0,73-112-354 0 0,32-32-38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10943 0 0,'23'-39'480'0'0,"-12"22"104"0"0,3-4-464 0 0,2-1-120 0 0,0 1 0 0 0,3 3 0 0 0,4 4 336 0 0,-1 5 48 0 0,-3 2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16 16583 0 0,'1'-1'261'0'0,"-1"0"0"0"0,0 1 0 0 0,0-1 0 0 0,0 0 0 0 0,0 0 0 0 0,0 1 0 0 0,-1-1 0 0 0,1 0 0 0 0,0 0 0 0 0,0 1 0 0 0,0-1 0 0 0,0 0 0 0 0,-1 1 0 0 0,1-1 0 0 0,0 0 0 0 0,-1 1 0 0 0,1-1 0 0 0,-1 1 1 0 0,1-1-1 0 0,-2-1 0 0 0,2 2-209 0 0,-1 0 1 0 0,0 0 0 0 0,0 0 0 0 0,1 0 0 0 0,-1 0-1 0 0,0 0 1 0 0,0 0 0 0 0,1 0 0 0 0,-1 1 0 0 0,0-1-1 0 0,1 0 1 0 0,-1 0 0 0 0,0 1 0 0 0,0-1 0 0 0,1 0-1 0 0,-1 1 1 0 0,1-1 0 0 0,-1 0 0 0 0,0 1 0 0 0,1-1 0 0 0,-1 1-1 0 0,0 0 1 0 0,-11 9-112 0 0,1 1 0 0 0,-18 22 1 0 0,5-4-2 0 0,-30 32 39 0 0,2 3 0 0 0,4 1 0 0 0,-53 93 0 0 0,97-151 21 0 0,1 1 0 0 0,-1-1 0 0 0,1 1 0 0 0,1-1-1 0 0,-1 1 1 0 0,-2 16 0 0 0,5-22 1 0 0,0-1-1 0 0,-1 1 0 0 0,1 0 0 0 0,0 0 1 0 0,0 0-1 0 0,1 0 0 0 0,-1 0 1 0 0,0 0-1 0 0,0-1 0 0 0,1 1 1 0 0,-1 0-1 0 0,1 0 0 0 0,0-1 1 0 0,-1 1-1 0 0,1 0 0 0 0,0 0 1 0 0,0-1-1 0 0,0 1 0 0 0,0-1 1 0 0,1 1-1 0 0,-1-1 0 0 0,0 0 0 0 0,0 1 1 0 0,1-1-1 0 0,-1 0 0 0 0,1 0 1 0 0,-1 0-1 0 0,1 0 0 0 0,0 0 1 0 0,-1 0-1 0 0,1 0 0 0 0,0-1 1 0 0,0 1-1 0 0,-1-1 0 0 0,1 1 1 0 0,2 0-1 0 0,5 0-450 0 0,-1-1 0 0 0,1 1 0 0 0,0-1 1 0 0,0-1-1 0 0,-1 0 0 0 0,1 0 0 0 0,13-4 0 0 0,4-2-6642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1037 16007 0 0,'0'0'2144'0'0,"-2"0"-1936"0"0,-76 35 464 0 0,2 2 0 0 0,1 4 0 0 0,-92 66 0 0 0,135-86-493 0 0,22-15-107 0 0,-1 1-1 0 0,2 0 0 0 0,-12 10 0 0 0,16-10-3 0 0,4-5 104 0 0,3-2-84 0 0,3 2-58 0 0,0 0 0 0 0,0 0 0 0 0,0-1 0 0 0,0 0 0 0 0,0 0 1 0 0,0 0-1 0 0,0-1 0 0 0,0 0 0 0 0,1 0 0 0 0,5-1 0 0 0,11-1 171 0 0,23-7-1 0 0,-25 5-164 0 0,44-12-16 0 0,-40 9-5 0 0,1 1 0 0 0,35-3-1 0 0,-51 8-25 0 0,-9 2 8 0 0,0-1 0 0 0,1 1-1 0 0,-1-1 1 0 0,0 1 0 0 0,0-1-1 0 0,0 1 1 0 0,0-1 0 0 0,0 1-1 0 0,0-1 1 0 0,0 1-1 0 0,0-1 1 0 0,0 1 0 0 0,0 0-1 0 0,0-1 1 0 0,-1 1 0 0 0,1-1-1 0 0,0 1 1 0 0,0 0-1 0 0,-3 4 6 0 0,0 1 0 0 0,-1-1 0 0 0,1 0 0 0 0,-1 1 0 0 0,0-2 0 0 0,0 1 0 0 0,-7 6 0 0 0,-13 16 133 0 0,9 4-127 0 0,7-14-456 0 0,19-14-340 0 0,-4-3 483 0 0,-1 1-1 0 0,0-1 0 0 0,0-1 1 0 0,1 1-1 0 0,-1-1 0 0 0,0 0 1 0 0,11-4-1 0 0,43-19-3564 0 0,-39 14 1109 0 0,22-9-2627 0 0</inkml:trace>
  <inkml:trace contextRef="#ctx0" brushRef="#br0" timeOffset="1">1678 0 11055 0 0,'-7'3'192'0'0,"0"1"-1"0"0,1 0 1 0 0,0 0-1 0 0,-1 0 1 0 0,1 1-1 0 0,1 0 1 0 0,-1 0-1 0 0,1 0 1 0 0,-6 7-1 0 0,-6 11 1236 0 0,-16 26 0 0 0,17-24-145 0 0,-237 400 3742 0 0,14-22-3942 0 0,28-67-1615 0 0,137-235-3647 0 0,60-81 2563 0 0,0-4-42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16095 0 0,'2'-7'253'0'0,"-1"6"-104"0"0,0 0 0 0 0,-1-1 1 0 0,0 1-1 0 0,1 0 0 0 0,-1-1 0 0 0,0 1 1 0 0,1 0-1 0 0,-1-1 0 0 0,0 1 1 0 0,0 0-1 0 0,0-3 0 0 0,18 17 817 0 0,-8-7-751 0 0,1 0 0 0 0,0 0 0 0 0,0-1 0 0 0,0 0 0 0 0,1-1 0 0 0,0 0 0 0 0,0-1 1 0 0,0 0-1 0 0,0-1 0 0 0,0 0 0 0 0,19-1 0 0 0,7-1 129 0 0,0-2 1 0 0,53-9-1 0 0,153-39-867 0 0,-203 41-424 0 0,5-2-87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209 132 10135 0 0,'-7'-3'14231'0'0,"11"1"-14156"0"0,0 1 1 0 0,1 0-1 0 0,-1 0 1 0 0,1 0-1 0 0,5 0 1 0 0,6-1-35 0 0,-9 1-39 0 0,297-69 135 0 0,-276 60-334 0 0,43-21-1 0 0,-58 24 70 0 0,-16 7 2 0 0,-24 10 66 0 0,23-9 56 0 0,-294 129-253 0 0,245-103 262 0 0,1 3-1 0 0,2 1 1 0 0,-68 55-1 0 0,111-79-7 0 0,0-3 9 0 0,1 1 0 0 0,1 0 0 0 0,-1 0 1 0 0,1 0-1 0 0,0 1 0 0 0,0 0 0 0 0,1 0 0 0 0,-1 0 0 0 0,1 0 0 0 0,-3 8 0 0 0,7-13-4 0 0,0 0-1 0 0,-1-1 0 0 0,1 1 1 0 0,0 0-1 0 0,0 0 1 0 0,0 0-1 0 0,-1 0 1 0 0,1 0-1 0 0,0 0 0 0 0,0 0 1 0 0,1 0-1 0 0,-1 0 1 0 0,0 0-1 0 0,0-1 1 0 0,0 1-1 0 0,1 0 0 0 0,-1 0 1 0 0,0 0-1 0 0,1 0 1 0 0,-1 0-1 0 0,1-1 1 0 0,0 3-1 0 0,0-2-1 0 0,1 0 0 0 0,-1 0 0 0 0,0 0 1 0 0,1 0-1 0 0,-1 0 0 0 0,1 0 0 0 0,-1 0 0 0 0,1-1 0 0 0,0 1 0 0 0,-1 0 1 0 0,4 0-1 0 0,3 0-15 0 0,1 1 0 0 0,1-1-1 0 0,14-1 1 0 0,-21 0 8 0 0,97-5-3450 0 0,-66 1 1579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3 14743 0 0,'0'0'1136'0'0,"-2"-1"-746"0"0,-1 1-221 0 0,0-1 0 0 0,0 1 1 0 0,0-1-1 0 0,0 1 0 0 0,0 0 1 0 0,0 0-1 0 0,0 1 1 0 0,0-1-1 0 0,-1 1 0 0 0,1-1 1 0 0,0 1-1 0 0,0 0 0 0 0,1 0 1 0 0,-7 3-1 0 0,-7 4 1261 0 0,-20 12-1 0 0,27-15-1454 0 0,-73 53 182 0 0,35-24 25 0 0,7-5 16 0 0,0 2 1 0 0,-62 63 0 0 0,98-91-185 0 0,-10 12 37 0 0,9-6-3 0 0,4 0-60 0 0,2-7-12 0 0,-1-1-1 0 0,1 1 0 0 0,0 0 1 0 0,0 0-1 0 0,0 0 0 0 0,0 0 1 0 0,0-1-1 0 0,1 1 1 0 0,-1-1-1 0 0,0 1 0 0 0,1-1 1 0 0,0 1-1 0 0,1 0 1 0 0,26 18-450 0 0,-18-13 194 0 0,-8-5 194 0 0,9 6-191 0 0,0 0 0 0 0,-1 1 0 0 0,12 12 0 0 0,-20-18 245 0 0,0 0-1 0 0,0 1 1 0 0,0-1 0 0 0,-1 1-1 0 0,1 0 1 0 0,-1-1 0 0 0,0 1-1 0 0,0 1 1 0 0,-1-1 0 0 0,1 0-1 0 0,-1 0 1 0 0,0 0 0 0 0,0 1-1 0 0,0 7 1 0 0,-1-5 71 0 0,0 0 0 0 0,0 1 0 0 0,-1-1 1 0 0,0 0-1 0 0,0 1 0 0 0,-1-1 0 0 0,0 0 0 0 0,0 0 0 0 0,-5 8 0 0 0,-2 4 1005 0 0,-24 32 0 0 0,22-35-402 0 0,6-8-534 0 0,-2 0-1 0 0,1-1 1 0 0,-1 1-1 0 0,0-1 1 0 0,0-1-1 0 0,-1 0 1 0 0,0 0 0 0 0,0 0-1 0 0,-1-1 1 0 0,1 0-1 0 0,-1-1 1 0 0,0 1-1 0 0,-1-2 1 0 0,-15 5-1 0 0,16-5-139 0 0,-44 12 207 0 0,46-14-286 0 0,1 0-1 0 0,0 0 0 0 0,-1 0 1 0 0,1-1-1 0 0,-1 0 0 0 0,-8-1 1 0 0,6-3-709 0 0,0-1-47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4607 0 0,'8'-32'1879'0'0,"2"1"0"0"0,18-42 0 0 0,-19 49 1428 0 0,-9 27-3211 0 0,1-1-1 0 0,-1 1 1 0 0,-1-1-1 0 0,1 0 1 0 0,0 1-1 0 0,-1-1 1 0 0,1 1-1 0 0,-2 2 0 0 0,0 5 77 0 0,-11 63 300 0 0,3-1 1 0 0,3 1-1 0 0,4 84 0 0 0,4-124-381 0 0,2-1-1 0 0,2 0 1 0 0,0 0-1 0 0,2 0 1 0 0,22 59-1 0 0,-23-75 0 0 0,2 0 0 0 0,0-1 0 0 0,0 1 0 0 0,1-1 0 0 0,1-1 0 0 0,1 0 0 0 0,0 0 0 0 0,0-1 0 0 0,2-1-1 0 0,0 0 1 0 0,0 0 0 0 0,27 17 0 0 0,-8-12 347 0 0,56 21 1 0 0,6 2 350 0 0,-89-37-768 0 0,1 0 1 0 0,-1 0-1 0 0,0 1 1 0 0,1 0-1 0 0,-1-1 0 0 0,-1 2 1 0 0,1-1-1 0 0,-1 0 1 0 0,5 7-1 0 0,-6-7-150 0 0,-1 0-1 0 0,0 0 1 0 0,1 0 0 0 0,-2 1-1 0 0,1-1 1 0 0,0 1 0 0 0,-1-1-1 0 0,0 1 1 0 0,0 0-1 0 0,0 0 1 0 0,0-1 0 0 0,-1 9-1 0 0,0 83-5794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0 9671 0 0,'0'0'875'0'0,"0"2"-719"0"0,0 6 591 0 0,-1-1-1 0 0,0 1 1 0 0,0-1-1 0 0,-1 0 1 0 0,1 1 0 0 0,-2-1-1 0 0,-5 13 1 0 0,3-9-417 0 0,-1 0 0 0 0,-1 0 0 0 0,0-1 0 0 0,-10 12 0 0 0,-6 1-218 0 0,0 0 1 0 0,-49 36 0 0 0,-148 83 260 0 0,135-90-338 0 0,-156 102 93 0 0,16 14 0 0 0,151-96-84 0 0,32-29-24 0 0,7-6-20 0 0,34-37 0 0 0,0 1 0 0 0,1 0 0 0 0,-1-1 0 0 0,1 1 0 0 0,0-1 0 0 0,-1 1 0 0 0,1 0 0 0 0,-1-1 0 0 0,1 1 0 0 0,0 0 0 0 0,0-1 0 0 0,-1 1 0 0 0,1 0 0 0 0,0-1 0 0 0,0 1 0 0 0,0 0 0 0 0,0 1 0 0 0,0-1 1 0 0,1 0-1 0 0,0 0 0 0 0,-1 0 1 0 0,1 0-1 0 0,0 0 1 0 0,0 0-1 0 0,0 0 0 0 0,0 0 1 0 0,0-1-1 0 0,0 1 1 0 0,0 0-1 0 0,0-1 0 0 0,0 1 1 0 0,0 0-1 0 0,0-1 1 0 0,0 1-1 0 0,0-1 0 0 0,1 0 1 0 0,1 1-1 0 0,27 5-40 0 0,-14-6-121 0 0,0 0 1 0 0,22-3-1 0 0,8-5-5070 0 0,-17 2-632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18 9071 0 0,'0'0'414'0'0,"-1"1"-12"0"0,-25 18-214 0 0,15-12 385 0 0,1 0-1 0 0,-12 12 1 0 0,-2 3 857 0 0,23-21-674 0 0,-5 3 1958 0 0,12-10-1769 0 0,-1 0-813 0 0,-1 0 1 0 0,1 0-1 0 0,-1 0 1 0 0,6-14 0 0 0,-9 19-150 0 0,-1-1 0 0 0,1 1 0 0 0,0-1 0 0 0,-1 1 1 0 0,1-1-1 0 0,-1 1 0 0 0,0-1 0 0 0,0 0 0 0 0,1 1 1 0 0,-1-1-1 0 0,0 0 0 0 0,0 1 0 0 0,-1-1 0 0 0,1 1 1 0 0,0-1-1 0 0,0 1 0 0 0,-1-1 0 0 0,1 0 1 0 0,-1 1-1 0 0,1-1 0 0 0,-1 1 0 0 0,0 0 0 0 0,0-1 1 0 0,1 1-1 0 0,-1-1 0 0 0,-1 0 0 0 0,0 1-9 0 0,1 0 1 0 0,0 1-1 0 0,0-1 0 0 0,-1 1 0 0 0,1-1 0 0 0,0 1 0 0 0,-1 0 0 0 0,1-1 1 0 0,0 1-1 0 0,-1 0 0 0 0,1 0 0 0 0,-1 0 0 0 0,1 0 0 0 0,0 0 0 0 0,-1 0 0 0 0,1 0 1 0 0,-1 1-1 0 0,1-1 0 0 0,0 0 0 0 0,-1 1 0 0 0,1-1 0 0 0,-2 2 0 0 0,-5 1-120 0 0,1 1 0 0 0,-12 8 0 0 0,5-3 113 0 0,-91 53-77 0 0,68-40 152 0 0,1 2 0 0 0,-46 39 0 0 0,65-49 61 0 0,1 1-1 0 0,0 1 1 0 0,1 0 0 0 0,-18 26 0 0 0,31-40-83 0 0,1 1-1 0 0,-1 0 0 0 0,1 0 1 0 0,0-1-1 0 0,0 1 0 0 0,0 0 1 0 0,0 0-1 0 0,1 0 0 0 0,-1 0 1 0 0,1 0-1 0 0,0 4 0 0 0,0-6-10 0 0,0 0 1 0 0,0 0-1 0 0,0-1 0 0 0,0 1 0 0 0,0 0 0 0 0,1 0 1 0 0,-1-1-1 0 0,0 1 0 0 0,1 0 0 0 0,-1-1 0 0 0,0 1 1 0 0,1 0-1 0 0,-1-1 0 0 0,1 1 0 0 0,-1-1 0 0 0,1 1 1 0 0,-1-1-1 0 0,1 1 0 0 0,0-1 0 0 0,-1 1 0 0 0,1-1 1 0 0,-1 1-1 0 0,1-1 0 0 0,0 0 0 0 0,0 0 1 0 0,-1 1-1 0 0,2-1 0 0 0,19 4 277 0 0,-6-5-157 0 0,0 0 0 0 0,0-1 0 0 0,0-1 0 0 0,21-6-1 0 0,58-24-159 0 0,-74 25-39 0 0,9-4-701 0 0,46-27-1 0 0,-73 37 326 0 0,-17 14-348 0 0,3-2 1098 0 0,11-9-144 0 0,-5 8 214 0 0,6-7-396 0 0,-1 0-1 0 0,1 0 1 0 0,0-1 0 0 0,0 1 0 0 0,0 0 0 0 0,0 0 0 0 0,0 0 0 0 0,1 4 0 0 0,0-4-177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15695 0 0,'0'0'2178'0'0,"1"-2"-1657"0"0,12-20-153 0 0,2 1-1 0 0,1 1 1 0 0,1 0-1 0 0,0 1 1 0 0,1 1 0 0 0,39-30-1 0 0,1 5-413 0 0,2 3 0 0 0,1 2 0 0 0,73-32 0 0 0,-128 67 19 0 0,4-1-23 0 0,0 0 0 0 0,14-4 0 0 0,-22 7 39 0 0,0 1 0 0 0,0-1 0 0 0,0 1 0 0 0,1-1 0 0 0,-1 1 1 0 0,0 0-1 0 0,0 0 0 0 0,0 0 0 0 0,0 0 0 0 0,0 1 0 0 0,0-1 0 0 0,0 0 0 0 0,0 1 1 0 0,0 0-1 0 0,0-1 0 0 0,0 1 0 0 0,0 0 0 0 0,3 2 0 0 0,2 6-53 0 0,-6-5 55 0 0,0 0-1 0 0,0 1 1 0 0,-1-1-1 0 0,1 1 1 0 0,-1-1-1 0 0,0 0 1 0 0,0 1-1 0 0,-1-1 1 0 0,1 1-1 0 0,-3 7 1 0 0,-2 5 108 0 0,-7 21 1 0 0,2-15 20 0 0,-2-1-1 0 0,-19 32 1 0 0,7-13-8 0 0,22-39-174 0 0,1 0 0 0 0,1 0 0 0 0,-1 0 1 0 0,0 0-1 0 0,0 0 0 0 0,1 0 1 0 0,-1 1-1 0 0,1-1 0 0 0,0 0 0 0 0,0 0 1 0 0,0 1-1 0 0,0-1 0 0 0,0 3 1 0 0,2-2-1687 0 0,7 3-4894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 10567 0 0,'0'0'795'0'0,"-2"0"-534"0"0,-1-1-235 0 0,0 1-1 0 0,0-1 1 0 0,-1 1-1 0 0,1 0 1 0 0,0 0-1 0 0,0 1 1 0 0,0-1-1 0 0,0 1 1 0 0,0-1-1 0 0,0 1 1 0 0,0 0-1 0 0,0 0 1 0 0,0 0-1 0 0,0 1 1 0 0,0-1-1 0 0,1 1 1 0 0,-1-1-1 0 0,-3 4 1 0 0,-8 5 361 0 0,1 1 0 0 0,-13 13 0 0 0,22-20-282 0 0,-7 7-17 0 0,-61 60 299 0 0,60-57-243 0 0,0 1-1 0 0,0 0 1 0 0,-11 22-1 0 0,13-18 1 0 0,-4 4 88 0 0,-9 26 1 0 0,20-42-180 0 0,0 0 0 0 0,1 0 1 0 0,0 1-1 0 0,1-1 0 0 0,-1 1 0 0 0,1-1 1 0 0,1 1-1 0 0,-1 9 0 0 0,1-15-28 0 0,1-1-1 0 0,-1 1 1 0 0,0-1-1 0 0,0 0 0 0 0,1 1 1 0 0,-1-1-1 0 0,1 1 1 0 0,-1-1-1 0 0,1 0 0 0 0,-1 0 1 0 0,1 1-1 0 0,0-1 1 0 0,-1 0-1 0 0,1 0 0 0 0,0 0 1 0 0,0 0-1 0 0,0 0 1 0 0,0 0-1 0 0,0 0 1 0 0,0 0-1 0 0,1 0 0 0 0,-1 0 1 0 0,0-1-1 0 0,0 1 1 0 0,0 0-1 0 0,1-1 0 0 0,-1 1 1 0 0,0-1-1 0 0,1 1 1 0 0,-1-1-1 0 0,1 0 1 0 0,-1 0-1 0 0,0 1 0 0 0,1-1 1 0 0,-1 0-1 0 0,1 0 1 0 0,-1 0-1 0 0,3-1 0 0 0,5 0 129 0 0,0-1-1 0 0,0 0 0 0 0,0 0 0 0 0,12-5 0 0 0,-20 7-145 0 0,28-11 200 0 0,0-1 0 0 0,-1-1-1 0 0,-1-1 1 0 0,0-2 0 0 0,29-21-1 0 0,-38 23-166 0 0,-1 0 0 0 0,24-25 0 0 0,-37 34-38 0 0,1 0 0 0 0,0-1-1 0 0,-1 0 1 0 0,0 0-1 0 0,-1 0 1 0 0,1-1-1 0 0,-1 1 1 0 0,0-1-1 0 0,-1 0 1 0 0,1 0-1 0 0,1-13 1 0 0,-4 17-93 0 0,0-1 0 0 0,0 0 0 0 0,0 0 0 0 0,0 0 0 0 0,-1 0 0 0 0,0 0 0 0 0,0 1-1 0 0,0-1 1 0 0,0 0 0 0 0,0 1 0 0 0,-1-1 0 0 0,0 0 0 0 0,1 1 0 0 0,-2 0 0 0 0,1-1 0 0 0,0 1 0 0 0,0 0 0 0 0,-1 0 0 0 0,0 1 0 0 0,1-1 0 0 0,-1 0 0 0 0,0 1 0 0 0,-1 0 0 0 0,1-1 0 0 0,0 1 0 0 0,-1 1-1 0 0,1-1 1 0 0,-1 0 0 0 0,1 1 0 0 0,-6-2 0 0 0,7 2-25 0 0,1 1 1 0 0,-1-1-1 0 0,0 1 0 0 0,0-1 0 0 0,0 1 0 0 0,-1 0 1 0 0,1 0-1 0 0,0-1 0 0 0,0 1 0 0 0,0 1 0 0 0,0-1 1 0 0,0 0-1 0 0,0 0 0 0 0,0 1 0 0 0,0 0 0 0 0,0-1 1 0 0,0 1-1 0 0,0 0 0 0 0,-2 1 0 0 0,2-1-808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6911 0 0,'-1'-1'3680'0'0,"4"0"-1123"0"0,13-4 110 0 0,24-4-668 0 0,234-32 3079 0 0,3 10-3664 0 0,-149 17-2454 0 0,-80 7 277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295 349 1375 0 0,'-8'-1'116'0'0,"-1"0"0"0"0,1 1 0 0 0,-1 0 1 0 0,-11 2-1 0 0,-34 9 5618 0 0,4-1 1589 0 0,35-8-6292 0 0,-4 1 26 0 0,-20 1 0 0 0,34-4-953 0 0,1 0-1 0 0,0 0 0 0 0,0 0 0 0 0,-1-1 0 0 0,1 0 1 0 0,0 1-1 0 0,0-1 0 0 0,0-1 0 0 0,0 1 1 0 0,-8-4-1 0 0,11 4-92 0 0,1 0 1 0 0,-1 0 0 0 0,0 0-1 0 0,0 0 1 0 0,0 0-1 0 0,1 0 1 0 0,-1 0-1 0 0,0 0 1 0 0,1 0-1 0 0,-1 0 1 0 0,1 0-1 0 0,-1 0 1 0 0,1-1 0 0 0,0 1-1 0 0,0 0 1 0 0,-1 0-1 0 0,1-1 1 0 0,0 1-1 0 0,0 0 1 0 0,0 0-1 0 0,0-1 1 0 0,0 1 0 0 0,0 0-1 0 0,1 0 1 0 0,-1-1-1 0 0,0 1 1 0 0,1 0-1 0 0,-1 0 1 0 0,1 0-1 0 0,-1 0 1 0 0,2-2-1 0 0,2-5 65 0 0,0 0 0 0 0,0 1-1 0 0,6-9 1 0 0,-9 15-75 0 0,15-20-112 0 0,0 1 1 0 0,1 1-1 0 0,1 1 0 0 0,1 0 0 0 0,1 1 1 0 0,0 1-1 0 0,29-17 0 0 0,1 4-228 0 0,2 2 0 0 0,61-22-1 0 0,-102 45 244 0 0,1-1 0 0 0,-1 2-1 0 0,1-1 1 0 0,22-2 0 0 0,-31 6 109 0 0,-1 0 0 0 0,1 0 0 0 0,-1 0 0 0 0,1 0 0 0 0,-1 0 0 0 0,1 1 0 0 0,-1-1 0 0 0,1 1 0 0 0,-1 0 0 0 0,1 0 0 0 0,-1 0 0 0 0,4 2 0 0 0,-4-2 9 0 0,0 0 1 0 0,-1 1 0 0 0,0-1 0 0 0,1 1-1 0 0,-1-1 1 0 0,0 1 0 0 0,0-1 0 0 0,1 1 0 0 0,-1 0-1 0 0,-1 0 1 0 0,1 0 0 0 0,0-1 0 0 0,0 1-1 0 0,-1 0 1 0 0,1 0 0 0 0,-1 0 0 0 0,1 0-1 0 0,-1 3 1 0 0,1 2 63 0 0,-1 1 0 0 0,-1-1 0 0 0,1 0 0 0 0,-1 0 0 0 0,0 0 0 0 0,-1 0 0 0 0,1 1 0 0 0,-2-2 0 0 0,1 1 0 0 0,-1 0 0 0 0,-4 7 0 0 0,2-3 35 0 0,-1-1 1 0 0,0 0 0 0 0,-1-1 0 0 0,-1 0 0 0 0,1 0-1 0 0,-12 10 1 0 0,-4 1 266 0 0,-52 35 0 0 0,60-45-323 0 0,-2-1 0 0 0,1-1 1 0 0,-1 0-1 0 0,-30 8 1 0 0,43-14-216 0 0,-1-1 0 0 0,1 0 0 0 0,-1 0 1 0 0,0-1-1 0 0,1 1 0 0 0,-1-1 0 0 0,1 0 0 0 0,-1-1 0 0 0,0 1 1 0 0,1-1-1 0 0,-1 1 0 0 0,1-2 0 0 0,-1 1 0 0 0,1 0 0 0 0,-8-4 1 0 0,2-3-1833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8 14655 0 0,'0'0'1328'0'0,"-2"-1"-1090"0"0,-2 0-220 0 0,0-1 1 0 0,0 1-1 0 0,0 1 1 0 0,1-1 0 0 0,-1 0-1 0 0,0 1 1 0 0,0 0-1 0 0,0 0 1 0 0,0 0 0 0 0,0 0-1 0 0,0 1 1 0 0,0 0-1 0 0,0-1 1 0 0,0 1 0 0 0,0 1-1 0 0,-3 1 1 0 0,-7 2 62 0 0,1 1 0 0 0,-1 1 0 0 0,-13 9 0 0 0,-22 16-71 0 0,1 3 1 0 0,1 2 0 0 0,-71 73-1 0 0,70-56 60 0 0,2 3-1 0 0,3 2 0 0 0,-59 106 1 0 0,93-148-139 0 0,0 1 0 0 0,1 0 0 0 0,0 1 0 0 0,2-1 0 0 0,0 1 0 0 0,2 1 0 0 0,0-1 0 0 0,1 1 0 0 0,-1 23 0 0 0,3-19-1409 0 0,0-6-2929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10591 0 0,'0'-2'819'0'0,"3"-13"627"0"0,1 1 0 0 0,6-14-1 0 0,-9 26-377 0 0,2 66-70 0 0,16 88 0 0 0,-16-130-762 0 0,5 22-14 0 0,1-1 0 0 0,3 0 1 0 0,1 0-1 0 0,23 47 0 0 0,-33-83-220 0 0,1 0 0 0 0,-1 0 0 0 0,2 0 0 0 0,-1 0-1 0 0,1-1 1 0 0,-1 0 0 0 0,2 0 0 0 0,-1 0 0 0 0,1-1 0 0 0,0 0 0 0 0,12 8 0 0 0,-12-9-77 0 0,0-1 0 0 0,0 0-1 0 0,0-1 1 0 0,1 1 0 0 0,-1-1 0 0 0,1-1 0 0 0,0 1 0 0 0,0-1-1 0 0,-1 0 1 0 0,1-1 0 0 0,0 0 0 0 0,0 0 0 0 0,12-1 0 0 0,16-6-1388 0 0,1-1-412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1152 4 4607 0 0,'15'-4'16116'0'0,"-20"8"-17336"0"0,-12 9 1398 0 0,-1-1 0 0 0,-1-2 0 0 0,-23 12 0 0 0,4-4-82 0 0,-69 39-57 0 0,-219 113 129 0 0,-5-17-71 0 0,299-140-71 0 0,0-1-1 0 0,0-1 1 0 0,-1-2 0 0 0,-40 6-1 0 0,69-15-13 0 0,1 1-1 0 0,-1-1 1 0 0,1 0-1 0 0,0 0 1 0 0,-1-1-1 0 0,1 1 1 0 0,-1-1 0 0 0,1 1-1 0 0,0-1 1 0 0,0 0-1 0 0,-1-1 1 0 0,-4-1-1 0 0,7 2-5 0 0,0 1-1 0 0,0-1 0 0 0,1 0 1 0 0,-1 0-1 0 0,0 1 1 0 0,0-1-1 0 0,0 0 0 0 0,1 0 1 0 0,-1 0-1 0 0,1 0 1 0 0,-1 0-1 0 0,0 0 0 0 0,1 0 1 0 0,0 0-1 0 0,-1 0 0 0 0,0-2 1 0 0,1 2-2 0 0,0-1 0 0 0,0 0 0 0 0,0 1 0 0 0,0-1 0 0 0,0 0 0 0 0,0 0 0 0 0,1 1 0 0 0,-1-1 0 0 0,1 0 1 0 0,-1 0-1 0 0,1 1 0 0 0,-1-1 0 0 0,2-2 0 0 0,2-1-22 0 0,-1 1 1 0 0,1-1-1 0 0,-1 0 1 0 0,1 1-1 0 0,0 0 1 0 0,1 0-1 0 0,-1 0 1 0 0,1 0-1 0 0,0 1 1 0 0,0 0-1 0 0,0 0 1 0 0,0 0-1 0 0,0 1 1 0 0,1-1-1 0 0,5-1 1 0 0,2 0-98 0 0,0 1 0 0 0,0 0 0 0 0,0 0-1 0 0,1 1 1 0 0,20 0 0 0 0,-30 2 102 0 0,0 0-1 0 0,0 0 1 0 0,0 0-1 0 0,-1 1 1 0 0,1 0-1 0 0,0 0 1 0 0,-1 0-1 0 0,1 0 1 0 0,0 0-1 0 0,-1 1 1 0 0,0-1-1 0 0,1 1 1 0 0,-1 0-1 0 0,0 0 1 0 0,0 0-1 0 0,0 1 1 0 0,0-1-1 0 0,0 1 1 0 0,0-1-1 0 0,-1 1 1 0 0,1 0-1 0 0,-1 0 1 0 0,0 0 0 0 0,0 0-1 0 0,0 1 1 0 0,-1-1-1 0 0,1 1 1 0 0,-1-1-1 0 0,1 1 1 0 0,-1-1-1 0 0,0 1 1 0 0,0 0-1 0 0,-1-1 1 0 0,1 8-1 0 0,0 6 19 0 0,-1 1-1 0 0,-1-1 0 0 0,-1 0 1 0 0,0 0-1 0 0,-1 0 0 0 0,-7 23 1 0 0,-1-8 57 0 0,0-1-1 0 0,-22 40 1 0 0,-54 72 187 0 0,51-89-103 0 0,33-50-151 0 0,1 1 0 0 0,0-1 0 0 0,0 0 0 0 0,0 1 0 0 0,1-1-1 0 0,-1 1 1 0 0,1 0 0 0 0,0-1 0 0 0,0 6 0 0 0,1-9-66 0 0,0-1 0 0 0,1 1 0 0 0,-1-1 0 0 0,0 1 0 0 0,0 0-1 0 0,0-1 1 0 0,1 1 0 0 0,-1-1 0 0 0,0 1 0 0 0,0-1 0 0 0,1 1 0 0 0,-1-1 0 0 0,1 1 0 0 0,-1-1-1 0 0,0 1 1 0 0,1-1 0 0 0,-1 0 0 0 0,2 1 0 0 0,-1 1-160 0 0,9 5-739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438 136 3679 0 0,'0'0'167'0'0,"1"-1"-7"0"0,1-4 559 0 0,0 0 0 0 0,0 0 0 0 0,-1 0 0 0 0,1 0 0 0 0,-1 0 0 0 0,0-1 0 0 0,-1 1 0 0 0,1 0 0 0 0,-1 0 0 0 0,0-1 0 0 0,0 1 0 0 0,-1 0 0 0 0,1 0 0 0 0,-3-7 0 0 0,2 8-683 0 0,0 0 0 0 0,0 0 0 0 0,-1 0 1 0 0,0 1-1 0 0,0-1 0 0 0,-2-3 1 0 0,3 6-6 0 0,0-1 0 0 0,-1 0 0 0 0,1 1 0 0 0,-1 0 0 0 0,1-1 0 0 0,-1 1 0 0 0,1 0 0 0 0,-1 0 0 0 0,0 0 0 0 0,0 0 0 0 0,1 0 1 0 0,-1 0-1 0 0,0 0 0 0 0,0 0 0 0 0,-3 0 0 0 0,1 1-7 0 0,0-1 0 0 0,-1 1-1 0 0,1 0 1 0 0,0 0 0 0 0,0 0 0 0 0,-1 0 0 0 0,-3 2 0 0 0,-5 1 2 0 0,1 0 0 0 0,0 1 0 0 0,-22 11 0 0 0,3 0 173 0 0,1 1 0 0 0,0 2 0 0 0,1 1 1 0 0,1 1-1 0 0,1 1 0 0 0,-41 43 0 0 0,60-55-87 0 0,1 0-1 0 0,0 1 1 0 0,0-1-1 0 0,-6 15 1 0 0,11-22-84 0 0,1 1 1 0 0,0-1-1 0 0,-1 1 0 0 0,1 0 1 0 0,1-1-1 0 0,-1 1 0 0 0,0 0 0 0 0,1 0 1 0 0,-1-1-1 0 0,1 1 0 0 0,0 0 1 0 0,0 0-1 0 0,0 0 0 0 0,0-1 1 0 0,0 1-1 0 0,1 0 0 0 0,-1 0 1 0 0,1 0-1 0 0,0-1 0 0 0,0 1 1 0 0,0 0-1 0 0,0-1 0 0 0,2 4 1 0 0,-1-4 17 0 0,0 0 1 0 0,1 0 0 0 0,-1 0 0 0 0,1 0 0 0 0,-1-1 0 0 0,1 1 0 0 0,-1-1 0 0 0,1 1 0 0 0,0-1-1 0 0,0 0 1 0 0,0 0 0 0 0,-1 0 0 0 0,1-1 0 0 0,0 1 0 0 0,0-1 0 0 0,0 1 0 0 0,0-1-1 0 0,6 0 1 0 0,6-1 106 0 0,1 0-1 0 0,19-5 1 0 0,-29 5-107 0 0,19-4 7 0 0,0 0 0 0 0,0-2 0 0 0,-1-1-1 0 0,0 0 1 0 0,-1-2 0 0 0,1-1 0 0 0,-2-1 0 0 0,0 0-1 0 0,22-18 1 0 0,40-35-67 0 0,-83 64-56 0 0,-3 2 13 0 0,-9 5 97 0 0,0 0 0 0 0,1 0 0 0 0,-1 1 0 0 0,1 0 0 0 0,1 1 0 0 0,-16 15 0 0 0,25-22-66 0 0,-1-1 0 0 0,1 1 0 0 0,0-1-1 0 0,-1 1 1 0 0,1-1 0 0 0,0 1 0 0 0,0-1 0 0 0,-1 1 0 0 0,1 0 0 0 0,0-1 0 0 0,0 1 0 0 0,0-1-1 0 0,0 1 1 0 0,0-1 0 0 0,0 1 0 0 0,0 0 0 0 0,0-1 0 0 0,0 1 0 0 0,0-1 0 0 0,0 1 0 0 0,0 0 0 0 0,0-1-1 0 0,0 1 1 0 0,1-1 0 0 0,-1 1 0 0 0,0-1 0 0 0,0 1 0 0 0,1-1 0 0 0,-1 1 0 0 0,0-1 0 0 0,1 1 0 0 0,-1-1-1 0 0,1 1 1 0 0,0 0 0 0 0,0 0-359 0 0,0 0 1 0 0,1 0-1 0 0,-1 0 0 0 0,1 1 1 0 0,-1-1-1 0 0,1-1 0 0 0,0 1 1 0 0,3 1-1 0 0,7 2-5642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3 382 2759 0 0,'0'0'126'0'0,"-1"1"-5"0"0,0 16 13728 0 0,46-59-9918 0 0,6-6-2617 0 0,70-38-563 0 0,44-38-1155 0 0,-67 43-3046 0 0,-75 63 1620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4 222 13823 0 0,'0'0'1062'0'0,"2"2"-693"0"0,3 1-37 0 0,1 1-1 0 0,-1-1 1 0 0,1 0 0 0 0,0-1-1 0 0,0 1 1 0 0,0-1 0 0 0,0-1-1 0 0,0 1 1 0 0,1-1 0 0 0,-1 0-1 0 0,0 0 1 0 0,1 0 0 0 0,-1-1-1 0 0,1 0 1 0 0,-1-1 0 0 0,12-1-1 0 0,8-3 39 0 0,1-2 0 0 0,41-14-1 0 0,-64 19-315 0 0,34-12 12 0 0,-1-1 0 0 0,0-2-1 0 0,-1-2 1 0 0,-1-2 0 0 0,-1 0-1 0 0,52-45 1 0 0,-78 60-309 0 0,-2-1-1 0 0,1 0 1 0 0,8-11 0 0 0,-15 17-278 0 0,-2 1 385 0 0,0 1 0 0 0,0 0 1 0 0,-1-1-1 0 0,1 1 1 0 0,0 0-1 0 0,0 0 1 0 0,0 1-1 0 0,-4 1 0 0 0,-2 2-18 0 0,-64 35 172 0 0,1 4 0 0 0,2 2-1 0 0,3 4 1 0 0,-114 109 0 0 0,165-144 84 0 0,-26 35-1 0 0,35-42-48 0 0,1 1 0 0 0,-1 0 0 0 0,1 1-1 0 0,1 0 1 0 0,-7 19 0 0 0,11-27-24 0 0,-1 1-1 0 0,0 0 1 0 0,1-1-1 0 0,-1 1 1 0 0,1 0-1 0 0,0-1 1 0 0,0 1-1 0 0,0 0 0 0 0,0 0 1 0 0,1-1-1 0 0,-1 1 1 0 0,1 0-1 0 0,-1-1 1 0 0,1 1-1 0 0,0 0 1 0 0,0-1-1 0 0,0 1 1 0 0,1-1-1 0 0,-1 0 1 0 0,0 1-1 0 0,1-1 1 0 0,0 0-1 0 0,-1 0 1 0 0,4 3-1 0 0,0-1 41 0 0,1 1 0 0 0,0-1 1 0 0,0-1-1 0 0,1 1 0 0 0,-1-1 0 0 0,1 0 0 0 0,0 0 1 0 0,7 1-1 0 0,8 2-760 0 0,0-1-1 0 0,1-1 1 0 0,42 3 0 0 0,-30-6-6159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9071 0 0,'0'0'816'0'0,"-2"0"-672"0"0,-6 2-26 0 0,0 1-1 0 0,0-1 1 0 0,0 1-1 0 0,0 1 1 0 0,1 0 0 0 0,-1 0-1 0 0,1 0 1 0 0,0 1-1 0 0,1 0 1 0 0,-1 0-1 0 0,1 0 1 0 0,0 1-1 0 0,-6 7 1 0 0,-9 11 123 0 0,1 2 0 0 0,-17 28 1 0 0,25-37-19 0 0,1 1 0 0 0,1 1 1 0 0,1-1-1 0 0,0 2 0 0 0,2-1 1 0 0,0 1-1 0 0,-5 29 0 0 0,11-45-178 0 0,0 0-1 0 0,1 1 0 0 0,0-1 0 0 0,0 0 1 0 0,0 1-1 0 0,0-1 0 0 0,1 0 1 0 0,0 1-1 0 0,0-1 0 0 0,0 0 1 0 0,0 0-1 0 0,1 0 0 0 0,-1 0 0 0 0,1 0 1 0 0,0 0-1 0 0,0 0 0 0 0,1-1 1 0 0,-1 1-1 0 0,1-1 0 0 0,0 1 1 0 0,0-1-1 0 0,0 0 0 0 0,0 0 0 0 0,0 0 1 0 0,7 4-1 0 0,-4-4 68 0 0,-1 0 0 0 0,1 0-1 0 0,-1-1 1 0 0,1 1 0 0 0,0-1 0 0 0,0-1 0 0 0,0 1-1 0 0,0-1 1 0 0,0 0 0 0 0,1 0 0 0 0,-1-1-1 0 0,0 0 1 0 0,0 0 0 0 0,1 0 0 0 0,-1-1 0 0 0,0 0-1 0 0,9-2 1 0 0,2-3 76 0 0,1-1-1 0 0,-1-1 1 0 0,-1 0 0 0 0,25-17-1 0 0,57-50 175 0 0,-79 60-310 0 0,-1-1-1 0 0,0-1 1 0 0,-2-1 0 0 0,0 0-1 0 0,-1-1 1 0 0,25-41 0 0 0,-28 36-831 0 0,1 1 1 0 0,31-40 0 0 0,-23 36-3306 0 0,-10 16-767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53 227 919 0 0,'0'2'67'0'0,"3"5"368"0"0,-1 0-1 0 0,-1 1 1 0 0,0-1-1 0 0,0 0 1 0 0,0 0-1 0 0,-1 1 1 0 0,0-1-1 0 0,0 0 1 0 0,0 1-1 0 0,-1-1 1 0 0,-1 0-1 0 0,-3 14 1 0 0,-3 1 1852 0 0,0 0-1 0 0,-21 36 1 0 0,21-40 214 0 0,20-37-769 0 0,-2 5-2043 0 0,7-9 355 0 0,1 0 1 0 0,26-25 0 0 0,49-38-25 0 0,-58 55-24 0 0,6-5 54 0 0,2 3 0 0 0,1 1 0 0 0,1 2 0 0 0,56-26 0 0 0,-93 51 57 0 0,0 1 1 0 0,1 1-1 0 0,-1 0 1 0 0,1 0-1 0 0,0 1 1 0 0,0 0-1 0 0,0 0 1 0 0,10 0 0 0 0,-18 2-80 0 0,0 1 0 0 0,-1-1 0 0 0,1 0 0 0 0,0 0 0 0 0,-1 1 1 0 0,1-1-1 0 0,0 0 0 0 0,-1 1 0 0 0,1-1 0 0 0,0 1 1 0 0,-1-1-1 0 0,1 1 0 0 0,-1-1 0 0 0,1 1 0 0 0,-1-1 1 0 0,1 1-1 0 0,-1 0 0 0 0,1-1 0 0 0,-1 1 0 0 0,1 0 0 0 0,-1 0 1 0 0,1 1 47 0 0,1 0-56 0 0,-1 1 1 0 0,1 0 0 0 0,-1 0 0 0 0,0-1-1 0 0,0 1 1 0 0,0 0 0 0 0,0 0 0 0 0,0 0 0 0 0,-1 0-1 0 0,1 0 1 0 0,-1 0 0 0 0,0 0 0 0 0,0 0 0 0 0,0 1-1 0 0,0-1 1 0 0,-1 0 0 0 0,1 0 0 0 0,-1 0 0 0 0,-1 4-1 0 0,-3 6 48 0 0,0-1 1 0 0,0 0-1 0 0,-10 15 0 0 0,8-14 26 0 0,-78 119 454 0 0,71-111-1089 0 0,1 1-1 0 0,0 1 0 0 0,-17 45 1 0 0,29-65-1401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 7831 0 0,'8'-9'3485'0'0,"-34"24"1265"0"0,13-7-5506 0 0,-87 46 1487 0 0,-82 51 291 0 0,164-92-844 0 0,1 1 0 0 0,0 0 0 0 0,1 1-1 0 0,-22 28 1 0 0,28-31-62 0 0,1 0 0 0 0,1 1-1 0 0,0 1 1 0 0,0-1 0 0 0,1 1-1 0 0,1 0 1 0 0,-6 20 0 0 0,11-29-91 0 0,0 0-1 0 0,0 0 1 0 0,1 0 0 0 0,-1 0 0 0 0,1 0 0 0 0,0 0-1 0 0,0 0 1 0 0,1 0 0 0 0,-1 0 0 0 0,1 0 0 0 0,0 0 0 0 0,0 0-1 0 0,1 0 1 0 0,0 0 0 0 0,0 0 0 0 0,0-1 0 0 0,0 1-1 0 0,1-1 1 0 0,-1 0 0 0 0,1 0 0 0 0,0 0 0 0 0,1 0-1 0 0,-1 0 1 0 0,1 0 0 0 0,-1-1 0 0 0,1 0 0 0 0,0 0-1 0 0,6 4 1 0 0,-1-2-229 0 0,0 0 0 0 0,1 0-1 0 0,-1-1 1 0 0,1 0 0 0 0,-1-1 0 0 0,1 0 0 0 0,0 0-1 0 0,0-1 1 0 0,1 0 0 0 0,-1-1 0 0 0,0 0-1 0 0,1-1 1 0 0,11-1 0 0 0,14-4-5903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70 340 1375 0 0,'0'2'2258'0'0,"0"0"-1460"0"0,-1 0 0 0 0,1 1 0 0 0,0-1 0 0 0,-1 0 0 0 0,1 0 0 0 0,-1 1 0 0 0,0-1-1 0 0,-1 3 1 0 0,-2 2 617 0 0,-1 0 0 0 0,-9 12 0 0 0,9-14-1009 0 0,1 0-1 0 0,0 1 1 0 0,1 0 0 0 0,-7 11-1 0 0,-4 14 515 0 0,14-30-128 0 0,1-2-612 0 0,127-143 752 0 0,-100 109-1053 0 0,1 1 0 0 0,2 2 0 0 0,2 1 0 0 0,0 1 0 0 0,2 2 0 0 0,1 2 0 0 0,56-32 0 0 0,-72 48 85 0 0,-1 1-1 0 0,26-8 1 0 0,-34 14 84 0 0,-1 0 1 0 0,1 0-1 0 0,0 1 0 0 0,0 1 1 0 0,0 0-1 0 0,13 0 1 0 0,-20 1-13 0 0,-1 0 1 0 0,0 1 0 0 0,0-1 0 0 0,0 1 0 0 0,0-1 0 0 0,0 1 0 0 0,0 0 0 0 0,0 0 0 0 0,0 0 0 0 0,0 1 0 0 0,-1-1-1 0 0,1 1 1 0 0,0 0 0 0 0,-1-1 0 0 0,1 1 0 0 0,2 3 0 0 0,-3-3-10 0 0,-1 1 0 0 0,1-1 0 0 0,-1 1 0 0 0,0-1 0 0 0,1 1 0 0 0,-1-1 0 0 0,-1 1 0 0 0,1 0 0 0 0,0 0 0 0 0,0-1 0 0 0,-1 1 0 0 0,0 0 0 0 0,1 0 0 0 0,-1 0 0 0 0,0-1 0 0 0,-1 1 0 0 0,1 0 0 0 0,-1 3 0 0 0,-3 15 114 0 0,0 1 0 0 0,-2-1 0 0 0,-1 0 1 0 0,-9 22-1 0 0,-44 78 107 0 0,43-88-206 0 0,-27 40-2 0 0,19-33-487 0 0,24-39 191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14 9671 0 0,'0'0'440'0'0,"-2"-1"-5"0"0,-8-4-279 0 0,-3 0 31 0 0,-34 2 5490 0 0,42 3-5582 0 0,0 1 1 0 0,0-1 0 0 0,0 1-1 0 0,0 0 1 0 0,0 1-1 0 0,1-1 1 0 0,-1 1-1 0 0,0 0 1 0 0,1 0-1 0 0,-1 0 1 0 0,1 1 0 0 0,0 0-1 0 0,0-1 1 0 0,0 2-1 0 0,0-1 1 0 0,0 0-1 0 0,1 1 1 0 0,-5 5-1 0 0,-4 6-92 0 0,1 1-1 0 0,1 0 1 0 0,-11 25-1 0 0,12-23 38 0 0,-2 3-31 0 0,0 1-1 0 0,2 1 1 0 0,-8 25-1 0 0,15-40 41 0 0,0 1 0 0 0,0-1 0 0 0,1 0 0 0 0,1 1 1 0 0,-1-1-1 0 0,1 1 0 0 0,0-1 0 0 0,1 0 0 0 0,0 1 0 0 0,0-1 0 0 0,1 0 0 0 0,4 11 0 0 0,-6-17-33 0 0,1 0 0 0 0,-1-1 0 0 0,1 1 0 0 0,0 0 0 0 0,0-1-1 0 0,0 1 1 0 0,0 0 0 0 0,0-1 0 0 0,0 1 0 0 0,0-1 0 0 0,0 0 0 0 0,1 1 0 0 0,-1-1 0 0 0,0 0-1 0 0,1 0 1 0 0,0 0 0 0 0,-1 0 0 0 0,1 0 0 0 0,-1 0 0 0 0,1 0 0 0 0,0 0 0 0 0,0-1-1 0 0,-1 1 1 0 0,1-1 0 0 0,0 1 0 0 0,0-1 0 0 0,0 0 0 0 0,0 1 0 0 0,-1-1 0 0 0,1 0-1 0 0,0 0 1 0 0,0-1 0 0 0,0 1 0 0 0,0 0 0 0 0,0-1 0 0 0,-1 1 0 0 0,3-1 0 0 0,3-2 27 0 0,0 0 1 0 0,0 0-1 0 0,-1-1 1 0 0,1 1-1 0 0,-1-1 1 0 0,0-1 0 0 0,9-7-1 0 0,1-4 4 0 0,0-1 1 0 0,-1 0-1 0 0,0-1 0 0 0,-2-1 0 0 0,0 0 0 0 0,-1-1 1 0 0,-1 0-1 0 0,-1-1 0 0 0,12-37 0 0 0,-1-12-180 0 0,-19 61-364 0 0,0 0-1 0 0,-1 0 0 0 0,0 0 1 0 0,0 0-1 0 0,-2-17 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138 568 6447 0 0,'0'0'499'0'0,"-2"1"-328"0"0,-18 5 645 0 0,14-5 276 0 0,1 0 0 0 0,0 0 0 0 0,-1-1 0 0 0,1 0 0 0 0,0 1 0 0 0,-10-3 0 0 0,11 2-878 0 0,1-1 1 0 0,-1 0 0 0 0,1 0 0 0 0,0 0 0 0 0,0-1-1 0 0,0 1 1 0 0,0-1 0 0 0,0 0 0 0 0,0 0 0 0 0,0 0-1 0 0,0 0 1 0 0,1 0 0 0 0,-1 0 0 0 0,1-1 0 0 0,0 0-1 0 0,0 1 1 0 0,0-1 0 0 0,0 0 0 0 0,0 0 0 0 0,0 0-1 0 0,1 0 1 0 0,-1 0 0 0 0,1 0 0 0 0,0-1 0 0 0,0 1-1 0 0,-1-4 1 0 0,1 1-47 0 0,0-1 0 0 0,0 1 0 0 0,1 0 0 0 0,0 0 0 0 0,0 0 0 0 0,0 0 0 0 0,1-1 0 0 0,0 1-1 0 0,0 0 1 0 0,0 0 0 0 0,1 0 0 0 0,0 0 0 0 0,3-7 0 0 0,9-9-32 0 0,0 1 0 0 0,2 0 0 0 0,0 1 0 0 0,30-28 0 0 0,-21 22-141 0 0,5-6 32 0 0,92-90-19 0 0,-106 107-85 0 0,2 2 1 0 0,0-1-1 0 0,0 2 1 0 0,1 1-1 0 0,33-16 1 0 0,-45 24-437 0 0,0 1-1 0 0,0-1 1 0 0,0 1 0 0 0,0 1 0 0 0,0-1 0 0 0,0 1 0 0 0,1 0-1 0 0,6 1 1 0 0,4 2-6663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60 723 5983 0 0,'0'0'464'0'0,"-2"0"-305"0"0,0 0 224 0 0,0 0-1 0 0,0 0 1 0 0,0 0-1 0 0,0-1 1 0 0,0 1-1 0 0,0-1 1 0 0,0 1-1 0 0,1-1 1 0 0,-1 0-1 0 0,0 1 1 0 0,0-1 0 0 0,0 0-1 0 0,1 0 1 0 0,-1 0-1 0 0,1-1 1 0 0,-1 1-1 0 0,-2-3 1 0 0,2 1-14 0 0,0 0 0 0 0,0 0 0 0 0,0 0 1 0 0,0 0-1 0 0,0 0 0 0 0,1-1 0 0 0,0 1 1 0 0,-1 0-1 0 0,0-5 0 0 0,0-4 137 0 0,1 1 0 0 0,0 0 0 0 0,0-1 0 0 0,1 1 0 0 0,2-18 1 0 0,0 18-285 0 0,0 0 1 0 0,1 0-1 0 0,1 0 1 0 0,-1 0 0 0 0,2 0-1 0 0,0 1 1 0 0,0 0-1 0 0,0 0 1 0 0,2 0 0 0 0,10-14-1 0 0,11-8 130 0 0,48-45 0 0 0,-33 36-254 0 0,8-10-244 0 0,99-93-117 0 0,-130 128 156 0 0,1 0-1 0 0,1 2 0 0 0,0 0 0 0 0,1 1 0 0 0,46-18 0 0 0,-64 29-83 0 0,-1 1 0 0 0,1 0 1 0 0,0 0-1 0 0,0 0 0 0 0,7 0 0 0 0,-12 1 105 0 0,1 0 1 0 0,0 1 0 0 0,-1-1-1 0 0,1 0 1 0 0,-1 0 0 0 0,1 0-1 0 0,-1 0 1 0 0,1 0-1 0 0,-1 1 1 0 0,1-1 0 0 0,-1 0-1 0 0,1 0 1 0 0,-1 1 0 0 0,1-1-1 0 0,-1 1 1 0 0,1-1-1 0 0,-1 0 1 0 0,0 1 0 0 0,1-1-1 0 0,-1 1 1 0 0,0-1 0 0 0,1 1-1 0 0,-1 0-166 0 0,2 0-891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208 162 2759 0 0,'0'0'126'0'0,"0"3"408"0"0,-2 5 1318 0 0,-4 26 9008 0 0,6-33-10770 0 0,0 0 0 0 0,0 0 0 0 0,0 0 1 0 0,0 0-1 0 0,0 0 0 0 0,1 0 0 0 0,-1 0 0 0 0,0 0 0 0 0,1 0 0 0 0,-1 0 0 0 0,1 0 0 0 0,-1 0 0 0 0,1-1 0 0 0,0 1 0 0 0,-1 0 0 0 0,1 0 0 0 0,0 0 0 0 0,-1-1 0 0 0,1 1 1 0 0,0 0-1 0 0,0-1 0 0 0,0 1 0 0 0,0-1 0 0 0,0 1 0 0 0,0-1 0 0 0,0 1 0 0 0,-1-1 0 0 0,1 0 0 0 0,0 1 0 0 0,1-1 0 0 0,-1 0 0 0 0,0 0 0 0 0,0 0 0 0 0,0 0 0 0 0,0 0 1 0 0,0 0-1 0 0,1 0 0 0 0,5 0 118 0 0,-1 0 0 0 0,0-1 1 0 0,1 0-1 0 0,9-3 0 0 0,18-7 350 0 0,0-1-1 0 0,54-30 0 0 0,-87 42-554 0 0,17-9 24 0 0,-1-1 1 0 0,0 0 0 0 0,-1-2-1 0 0,-1 1 1 0 0,1-2 0 0 0,18-19-1 0 0,-15 5-27 0 0,-14 15 0 0 0,-5 1-12 0 0,-1 10 5 0 0,1 1-1 0 0,-1-1 1 0 0,1 0-1 0 0,-1 0 1 0 0,0 1-1 0 0,1-1 1 0 0,-1 0-1 0 0,0 1 1 0 0,1-1-1 0 0,-1 0 1 0 0,0 1-1 0 0,0-1 1 0 0,0 1-1 0 0,1-1 1 0 0,-1 1-1 0 0,0 0 1 0 0,0-1-1 0 0,0 1 1 0 0,0 0-1 0 0,0 0 1 0 0,0 0-1 0 0,0-1 1 0 0,0 1-1 0 0,0 0 1 0 0,0 0-1 0 0,0 0 1 0 0,1 0-1 0 0,-3 1 1 0 0,-3 0-123 0 0,1 0 1 0 0,-1 1-1 0 0,-9 3 0 0 0,11-4 61 0 0,-43 17-371 0 0,0 1 1 0 0,-62 37-1 0 0,92-46 419 0 0,-114 73-217 0 0,112-69 208 0 0,1 1 0 0 0,1 1 1 0 0,0 0-1 0 0,-23 30 0 0 0,32-36 30 0 0,0 1 0 0 0,0 1 0 0 0,2 0 0 0 0,-1 0 0 0 0,1 0 0 0 0,-6 19 0 0 0,11-28 0 0 0,0 0 0 0 0,0 0 0 0 0,1 0 0 0 0,-1 0 0 0 0,1 0 0 0 0,0 0 0 0 0,-1 0 0 0 0,1 0 0 0 0,1 0 0 0 0,-1 0 0 0 0,0 0 0 0 0,1 0 0 0 0,0 0 0 0 0,-1 0 0 0 0,1 0 0 0 0,0 0 0 0 0,1-1 0 0 0,-1 1 0 0 0,0 0 0 0 0,1 0 0 0 0,-1-1 0 0 0,1 1 0 0 0,0-1 0 0 0,0 0 0 0 0,0 1 0 0 0,0-1 0 0 0,1 0 0 0 0,-1 0 0 0 0,0 0 0 0 0,1-1 0 0 0,-1 1 0 0 0,1 0 0 0 0,0-1 0 0 0,3 2 0 0 0,2 0-25 0 0,-1-1 0 0 0,1 0 0 0 0,0 0 0 0 0,0 0 0 0 0,0-1 0 0 0,14 1 0 0 0,51-5-468 0 0,-64 3 409 0 0,75-9-2540 0 0,-43 2 1064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 14599 0 0,'0'0'1320'0'0,"-2"2"-1082"0"0,-38 41 812 0 0,-69 96 1 0 0,-21 62 314 0 0,-26 74-611 0 0,-50 80-36 0 0,50-134-590 0 0,137-197-1003 0 0,2 2 0 0 0,0 0-1 0 0,-22 47 1 0 0,38-71-456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521 172 15055 0 0,'0'0'694'0'0,"-1"-2"-22"0"0,1-1-469 0 0,-7-16-140 0 0,0 7 281 0 0,-1-1 0 0 0,-1 2 1 0 0,0-1-1 0 0,0 1 0 0 0,-1 1 0 0 0,0 0 0 0 0,-1 0 0 0 0,0 1 0 0 0,-1 0 0 0 0,-22-12 1 0 0,29 18-298 0 0,0 0 1 0 0,-1 1-1 0 0,1-1 1 0 0,-1 1 0 0 0,1 1-1 0 0,-1-1 1 0 0,0 1 0 0 0,0 0-1 0 0,1 0 1 0 0,-1 1-1 0 0,0-1 1 0 0,0 1 0 0 0,-9 2-1 0 0,8-1-36 0 0,-1 1 0 0 0,1 0 0 0 0,0 1 0 0 0,0-1-1 0 0,0 1 1 0 0,0 1 0 0 0,0 0 0 0 0,1-1 0 0 0,-8 7 0 0 0,-7 8-64 0 0,2 1 1 0 0,0 0 0 0 0,1 1-1 0 0,-25 38 1 0 0,25-34 37 0 0,1 1 0 0 0,2 1 0 0 0,0 0 0 0 0,-12 34 0 0 0,22-42 15 0 0,5-18 2 0 0,0 1-1 0 0,0 0 1 0 0,-1 0-1 0 0,1 0 1 0 0,0 0-1 0 0,0 0 1 0 0,1 0-1 0 0,-1 0 1 0 0,0 0-1 0 0,0 0 1 0 0,0 0-1 0 0,1-1 1 0 0,-1 1-1 0 0,1 2 1 0 0,0-2 10 0 0,0 0-1 0 0,0 0 1 0 0,1 0 0 0 0,-1 0-1 0 0,0 0 1 0 0,1 0 0 0 0,-1 0 0 0 0,0 0-1 0 0,1 0 1 0 0,-1-1 0 0 0,1 1-1 0 0,0-1 1 0 0,-1 1 0 0 0,1-1 0 0 0,-1 1-1 0 0,1-1 1 0 0,0 0 0 0 0,-1 0-1 0 0,1 0 1 0 0,0 0 0 0 0,-1 0 0 0 0,3 0-1 0 0,3-1 49 0 0,0 0-1 0 0,0-1 0 0 0,13-3 1 0 0,54-23 315 0 0,111-60 0 0 0,-149 71-439 0 0,-33 16 0 0 0,-3 0 36 0 0,1 1-1 0 0,0 0 1 0 0,0-1-1 0 0,-1 1 1 0 0,1 0-1 0 0,0 0 1 0 0,0 0-1 0 0,0 0 1 0 0,-1 0-1 0 0,1 0 1 0 0,0 0-1 0 0,0 0 1 0 0,0 0-1 0 0,-1 0 1 0 0,2 0-1 0 0,-4 7-27 0 0,-1 0 0 0 0,0 0 0 0 0,0 0 0 0 0,-1-1 0 0 0,0 0 0 0 0,0 0 0 0 0,0 0 0 0 0,-1 0 0 0 0,0-1 0 0 0,-6 6 0 0 0,-11 9-13 0 0,-26 19 0 0 0,29-26 30 0 0,11-9 13 0 0,1 1 0 0 0,0 1 0 0 0,1-1 0 0 0,-1 1 0 0 0,1 0 1 0 0,-7 9-1 0 0,12-13-226 0 0,4-2-88 0 0,8-1-619 0 0,0 0 0 0 0,0-1 1 0 0,0 0-1 0 0,-1-1 0 0 0,1 0 1 0 0,16-8-1 0 0,21-11-4788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86 15631 0 0,'31'-70'1851'0'0,"-31"69"-1776"0"0,1 1 1 0 0,-1-1 0 0 0,0 1-1 0 0,0 0 1 0 0,0-1-1 0 0,0 1 1 0 0,0-1-1 0 0,0 1 1 0 0,0-1-1 0 0,0 1 1 0 0,0-1-1 0 0,0 1 1 0 0,0 0-1 0 0,0-1 1 0 0,0 1-1 0 0,0-1 1 0 0,0 1 0 0 0,-1-1-1 0 0,1 1 1 0 0,0 0-1 0 0,0-1 1 0 0,0 1-1 0 0,-1-1 1 0 0,1 1-1 0 0,0 0 1 0 0,-1-1-1 0 0,1 1 1 0 0,0 0-1 0 0,0 0 1 0 0,-1-1 0 0 0,1 1-1 0 0,-1 0 1 0 0,1 0-1 0 0,0-1 1 0 0,-1 1-1 0 0,1 0 1 0 0,-1 0-1 0 0,1 0 1 0 0,0 0-1 0 0,-1-1 1 0 0,1 1-1 0 0,-1 0 1 0 0,1 0 0 0 0,-1 0-1 0 0,-19-1 1087 0 0,14 3-1124 0 0,1-1-1 0 0,0 1 1 0 0,0 0-1 0 0,0 0 1 0 0,1 0-1 0 0,-1 1 1 0 0,0 0-1 0 0,1 0 1 0 0,0 0-1 0 0,0 0 1 0 0,0 1-1 0 0,0 0 1 0 0,0 0-1 0 0,-3 4 1 0 0,-6 9 121 0 0,1 1 0 0 0,-12 22 1 0 0,14-23-133 0 0,-177 332 249 0 0,89-160-168 0 0,47-101-101 0 0,-87 117 0 0 0,-79 68-153 0 0,192-243 93 0 0,-42 54-109 0 0,-51 59-152 0 0,113-137-8 0 0,-1-1-1 0 0,0 0 1 0 0,0 0 0 0 0,0 0 0 0 0,-9 4 0 0 0,13-8-1449 0 0</inkml:trace>
  <inkml:trace contextRef="#ctx0" brushRef="#br0" timeOffset="1">29 836 19639 0 0,'0'0'1779'0'0,"2"1"-1448"0"0,1 3-301 0 0,1-1 0 0 0,-1 0 0 0 0,1 0 0 0 0,0 0 0 0 0,0 0 0 0 0,1-1 0 0 0,-1 0 1 0 0,0 0-1 0 0,1 0 0 0 0,0 0 0 0 0,-1-1 0 0 0,1 1 0 0 0,0-1 0 0 0,-1-1 1 0 0,1 1-1 0 0,0-1 0 0 0,9 1 0 0 0,9-2 120 0 0,0-1 0 0 0,35-7 1 0 0,-39 6-94 0 0,108-21 140 0 0,60-9 282 0 0,-131 25-345 0 0,75 1 0 0 0,-120 7-678 0 0,0 0 0 0 0,0 1 0 0 0,0 1 0 0 0,0 0 0 0 0,0 0 0 0 0,0 1 0 0 0,0 0 0 0 0,18 9 0 0 0,-10-2-6456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61 7367 0 0,'0'0'667'0'0,"-1"2"-547"0"0,-10 21 194 0 0,9-19 310 0 0,0 0 1 0 0,1 1 0 0 0,0-1 0 0 0,-1 1-1 0 0,2-1 1 0 0,-1 1 0 0 0,0 0 0 0 0,1-1-1 0 0,0 1 1 0 0,0 0 0 0 0,1 9 0 0 0,5 3-423 0 0,-2-14-176 0 0,-1-1 32 0 0,-1 0 59 0 0,1 1-1 0 0,0-1 1 0 0,0 0 0 0 0,0 0-1 0 0,0-1 1 0 0,0 1-1 0 0,0-1 1 0 0,0 1-1 0 0,0-1 1 0 0,1 0-1 0 0,-1 0 1 0 0,1-1 0 0 0,-1 1-1 0 0,1-1 1 0 0,-1 1-1 0 0,1-1 1 0 0,-1 0-1 0 0,1 0 1 0 0,3-1 0 0 0,9-1 536 0 0,-1-1 1 0 0,28-9 0 0 0,-40 12-577 0 0,31-12 585 0 0,-1 0 1 0 0,-1-3-1 0 0,42-23 1 0 0,-72 37-641 0 0,-1 0-1 0 0,1 0 0 0 0,0 0 1 0 0,0 0-1 0 0,0-1 1 0 0,-1 1-1 0 0,1-1 1 0 0,-1 1-1 0 0,1-1 1 0 0,-1 0-1 0 0,0 0 1 0 0,0 0-1 0 0,1 1 0 0 0,-1-1 1 0 0,0 0-1 0 0,-1 0 1 0 0,1 0-1 0 0,0-1 1 0 0,-1 1-1 0 0,1 0 1 0 0,-1 0-1 0 0,1 0 0 0 0,-1 0 1 0 0,0 0-1 0 0,0-5 1 0 0,-1 5-18 0 0,1-1 1 0 0,-1 1-1 0 0,0 0 1 0 0,0-1-1 0 0,0 1 1 0 0,0 0-1 0 0,0 0 1 0 0,0-1-1 0 0,-1 1 1 0 0,1 0-1 0 0,-1 0 1 0 0,1 0-1 0 0,-1 1 1 0 0,0-1-1 0 0,0 0 1 0 0,0 1-1 0 0,0-1 1 0 0,0 1-1 0 0,0 0 1 0 0,0-1-1 0 0,-1 1 1 0 0,-3-1-1 0 0,2 1-2 0 0,0 0-1 0 0,-1 0 0 0 0,1 0 0 0 0,-1 1 0 0 0,1-1 0 0 0,0 1 0 0 0,-1 0 0 0 0,1 1 0 0 0,-1-1 0 0 0,1 1 0 0 0,-1 0 0 0 0,-3 1 0 0 0,-10 4-35 0 0,-26 11 0 0 0,32-12-6 0 0,-34 15-18 0 0,1 2 0 0 0,0 2 0 0 0,-41 31 0 0 0,63-39 43 0 0,1 2-1 0 0,0 0 1 0 0,2 2 0 0 0,0 0 0 0 0,1 1-1 0 0,-31 45 1 0 0,44-57 27 0 0,1 0-1 0 0,0 1 0 0 0,1-1 1 0 0,0 1-1 0 0,0 0 1 0 0,-2 12-1 0 0,5-20-52 0 0,1 1 0 0 0,-1-1 0 0 0,1 0 0 0 0,0 1 0 0 0,-1-1 0 0 0,1 0 0 0 0,0 1 0 0 0,1-1 0 0 0,-1 1 1 0 0,0-1-1 0 0,1 0 0 0 0,-1 1 0 0 0,1-1 0 0 0,0 0 0 0 0,-1 1 0 0 0,1-1 0 0 0,1 0 0 0 0,-1 0 0 0 0,0 0 0 0 0,0 0 0 0 0,1 0 0 0 0,-1 0 0 0 0,1 0 0 0 0,-1 0 0 0 0,1-1 0 0 0,0 1 0 0 0,0-1 0 0 0,0 1 0 0 0,0-1 0 0 0,0 0 0 0 0,0 0 0 0 0,3 2 0 0 0,3 0-1298 0 0,-1-1 0 0 0,1 0 0 0 0,0-1-1 0 0,13 2 1 0 0,9-1-5353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16207 0 0,'0'0'1760'0'0,"1"3"-1584"0"0,0 2 251 0 0,1-7 568 0 0,4-18 1639 0 0,3-6-850 0 0,4 1-1738 0 0,1 0 0 0 0,25-31 0 0 0,-7 9 24 0 0,-15 24-28 0 0,1 0-1 0 0,0 1 1 0 0,2 0-1 0 0,39-32 1 0 0,-24 27-137 0 0,1 1 0 0 0,55-29 0 0 0,-76 46 22 0 0,1 2 0 0 0,0 0 1 0 0,0 1-1 0 0,1 0 1 0 0,18-3-1 0 0,-24 7 44 0 0,0 1 1 0 0,0 0-1 0 0,1 0 0 0 0,-1 1 1 0 0,0 0-1 0 0,1 1 1 0 0,-1 1-1 0 0,20 4 0 0 0,-24-4 21 0 0,1 0-1 0 0,-1 0 0 0 0,0 1 0 0 0,0 0 0 0 0,0 1 0 0 0,0-1 0 0 0,0 1 0 0 0,-1 1 0 0 0,1-1 0 0 0,-1 1 0 0 0,-1 0 0 0 0,1 1 0 0 0,-1-1 0 0 0,1 1 0 0 0,-2 0 0 0 0,7 9 0 0 0,-6-2-33 0 0,-5-9 54 0 0,0 0 1 0 0,0 0-1 0 0,0-1 1 0 0,0 1-1 0 0,-1 0 1 0 0,1 0-1 0 0,-1 0 1 0 0,0 0-1 0 0,0-1 1 0 0,-1 1-1 0 0,1 0 1 0 0,-1-1-1 0 0,-3 6 1 0 0,-4 5 193 0 0,-20 25 0 0 0,17-25-107 0 0,-139 159 340 0 0,74-103-837 0 0,67-62 333 0 0,0 0-1 0 0,-1-2 1 0 0,0 1 0 0 0,0-1 0 0 0,-1-1 0 0 0,-13 6-1 0 0,19-9 25 0 0,3-1 16 0 0,-1 0 1 0 0,1-1-1 0 0,0 1 0 0 0,-1-1 1 0 0,1 1-1 0 0,-1-1 0 0 0,1 0 1 0 0,-1 0-1 0 0,1-1 0 0 0,-1 1 1 0 0,-5-2-1 0 0,-3-2 5 0 0,10 3-50 0 0,0 1 1 0 0,1-2-1 0 0,-1 1 0 0 0,1 0 0 0 0,-1 0 1 0 0,1 0-1 0 0,0-1 0 0 0,-1 1 0 0 0,1-1 0 0 0,0 1 1 0 0,0-1-1 0 0,0 1 0 0 0,0-1 0 0 0,0 1 1 0 0,1-1-1 0 0,-1 0 0 0 0,0 0 0 0 0,1 0 1 0 0,-1 1-1 0 0,1-1 0 0 0,0 0 0 0 0,-1 0 0 0 0,1 0 1 0 0,0 0-1 0 0,0 0 0 0 0,0 1 0 0 0,0-1 1 0 0,1 0-1 0 0,0-3 0 0 0,0-1-410 0 0,1 0 0 0 0,-1-1 0 0 0,2 1-1 0 0,-1 0 1 0 0,1 0 0 0 0,-1 0 0 0 0,7-8 0 0 0,7-9-1238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2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29 14279 0 0,'0'-3'332'0'0,"0"-1"-320"0"0,-2-18 3854 0 0,-12 27-2802 0 0,7 0-1078 0 0,0 0 1 0 0,1 0-1 0 0,-1 1 1 0 0,1-1-1 0 0,0 2 1 0 0,1-1-1 0 0,-1 1 1 0 0,-5 9-1 0 0,1-2 22 0 0,-122 175-102 0 0,12-16 299 0 0,32-56 171 0 0,-58 80 656 0 0,14 7-303 0 0,101-151-616 0 0,12-22-86 0 0,2 0 1 0 0,-20 48-1 0 0,35-74-95 0 0,1 0 0 0 0,-1 0 0 0 0,1 0 1 0 0,0 0-1 0 0,1 0 0 0 0,-1 6 0 0 0,1-9-833 0 0,3 0-276 0 0,10 7-58 0 0,7-2-12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11831 0 0,'0'0'1359'0'0,"0"1"-863"0"0,-3 5-86 0 0,-1 0 1 0 0,1 0-1 0 0,-1-1 1 0 0,-6 7-1 0 0,-6 11-102 0 0,2-2-134 0 0,2 0 0 0 0,0 1 0 0 0,2 1 0 0 0,0 0 0 0 0,2 0 0 0 0,0 1 0 0 0,2 0 0 0 0,1 0 0 0 0,-4 36 0 0 0,9-57-123 0 0,0 0-1 0 0,0 0 1 0 0,0 0-1 0 0,0 0 1 0 0,0 0 0 0 0,1 0-1 0 0,-1 0 1 0 0,1 0 0 0 0,0 0-1 0 0,0 0 1 0 0,0 0 0 0 0,1 0-1 0 0,-1-1 1 0 0,0 1 0 0 0,1 0-1 0 0,0-1 1 0 0,0 1 0 0 0,0-1-1 0 0,3 3 1 0 0,-2-2 23 0 0,0-1 0 0 0,1 0 0 0 0,-1 0 0 0 0,1 0 1 0 0,-1 0-1 0 0,1-1 0 0 0,0 1 0 0 0,-1-1 0 0 0,1 0 0 0 0,0 0 1 0 0,0-1-1 0 0,0 1 0 0 0,0-1 0 0 0,6 0 0 0 0,5 1 124 0 0,0-1 0 0 0,0-1-1 0 0,-1 0 1 0 0,1-1 0 0 0,-1-1-1 0 0,27-8 1 0 0,-35 9-148 0 0,0 0 0 0 0,0-1 1 0 0,-1 0-1 0 0,1 0 0 0 0,-1 0 0 0 0,0-1 0 0 0,0 1 0 0 0,0-1 0 0 0,0-1 1 0 0,-1 1-1 0 0,1-1 0 0 0,-1 1 0 0 0,0-1 0 0 0,5-9 0 0 0,70-144 711 0 0,-25 46-4727 0 0,-45 97-2941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0:2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11519 0 0,'0'0'1040'0'0,"-1"1"-544"0"0,-34 31 6230 0 0,-1 0-4358 0 0,34-30-2298 0 0,1 0 14 0 0,-5 7-1333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5527 0 0,'0'0'498'0'0,"-2"1"-406"0"0,-5 3 562 0 0,0 1 0 0 0,1 0 1 0 0,-1 0-1 0 0,1 1 0 0 0,0 0 1 0 0,0 0-1 0 0,-9 12 0 0 0,11-10-483 0 0,0 0-1 0 0,0 0 0 0 0,0 0 0 0 0,1 1 0 0 0,0-1 1 0 0,1 1-1 0 0,0-1 0 0 0,0 1 0 0 0,1 0 1 0 0,0 0-1 0 0,0 12 0 0 0,1-4 113 0 0,-2 0-1 0 0,0-1 1 0 0,-1 1-1 0 0,-1-1 1 0 0,-6 19-1 0 0,-35 78 582 0 0,44-109-843 0 0,-26 52 334 0 0,-41 65 1 0 0,-43 49-189 0 0,31-49-102 0 0,-192 264 17 0 0,269-382-82 0 0,-29 32 0 0 0,29-32 0 0 0,0 0 0 0 0,0-1 0 0 0,-1 1 0 0 0,1-1 0 0 0,-1 0 0 0 0,1 0 0 0 0,-1 0 0 0 0,-8 2 0 0 0,0-4 0 0 0,10-1-1 0 0,0 0 0 0 0,0 0 1 0 0,1 0-1 0 0,-1-1 0 0 0,0 1 0 0 0,1-1 0 0 0,-1 1 0 0 0,1-1 0 0 0,0 1 0 0 0,-1-1 0 0 0,1 0 0 0 0,0 0 1 0 0,0 0-1 0 0,0 1 0 0 0,0-1 0 0 0,0 0 0 0 0,1 0 0 0 0,-1 0 0 0 0,1-1 0 0 0,-1 1 0 0 0,1 0 1 0 0,0-3-1 0 0,-1 0-46 0 0,0 0 1 0 0,1-1-1 0 0,0 1 1 0 0,0-1 0 0 0,1 1-1 0 0,0 0 1 0 0,2-11-1 0 0,-3 14 35 0 0,1 1 1 0 0,-1-1-1 0 0,0 0 0 0 0,1 0 0 0 0,0 1 0 0 0,-1-1 0 0 0,1 0 1 0 0,0 1-1 0 0,0-1 0 0 0,0 1 0 0 0,0-1 0 0 0,0 1 1 0 0,1-2-1 0 0,3-1-4 0 0,2-7 30 0 0,1 1 0 0 0,1 0 1 0 0,0 1-1 0 0,1 0 0 0 0,-1 0 1 0 0,17-10-1 0 0,-11 9 72 0 0,1 0 1 0 0,0 1-1 0 0,34-13 0 0 0,-30 16 60 0 0,1 1-1 0 0,-1 0 1 0 0,1 2 0 0 0,-1 0-1 0 0,1 1 1 0 0,31 2-1 0 0,-15 2 437 0 0,0 2-1 0 0,64 14 0 0 0,-87-13-500 0 0,0 0-1 0 0,0 0 1 0 0,-1 1 0 0 0,14 10-1 0 0,29 12 245 0 0,-50-26-304 0 0,1 1 0 0 0,0-1 1 0 0,-1-1-1 0 0,1 1 1 0 0,0-1-1 0 0,13 0 0 0 0,-16-1-237 0 0,1-1 1 0 0,-1 0-1 0 0,1-1 0 0 0,-1 1 0 0 0,1-1 1 0 0,-1 0-1 0 0,0 0 0 0 0,0 0 0 0 0,0 0 1 0 0,5-5-1 0 0,-1 2-1027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38 2759 0 0,'6'-8'684'0'0,"1"-4"-1213"0"0,2-5 14832 0 0,-13 20-13660 0 0,2 0-209 0 0,-83 102 2232 0 0,53-59-2596 0 0,2 1 0 0 0,2 2-1 0 0,-36 89 1 0 0,59-125-116 0 0,1 0 0 0 0,-6 24 0 0 0,10-35-670 0 0,3 6-2310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0,'0'0'408'0'0,"5"10"-408"0"0,-2 3 0 0 0,-1 1 0 0 0,0 3 0 0 0,0 5 544 0 0,0 1 72 0 0,-1 2 16 0 0,-1 1 0 0 0,0 1-840 0 0,0-1-168 0 0,0-3-32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131 232 1839 0 0,'0'8'493'0'0,"-1"-1"0"0"0,0 0 0 0 0,-1 0 0 0 0,1 0 0 0 0,-2 0 0 0 0,1 0 0 0 0,-1 0 0 0 0,0 0 0 0 0,0-1-1 0 0,0 1 1 0 0,-1-1 0 0 0,0 0 0 0 0,-9 10 0 0 0,4-5 161 0 0,-2 0 1 0 0,0-1-1 0 0,0 0 0 0 0,-1-1 1 0 0,-22 14 2156 0 0,35-27-2697 0 0,0 1 1 0 0,0-1-1 0 0,0 0 0 0 0,1 0 0 0 0,-1 1 0 0 0,1-1 0 0 0,0 1 0 0 0,0 0 1 0 0,0-1-1 0 0,1 1 0 0 0,-1 0 0 0 0,5-4 0 0 0,2-5 82 0 0,24-30-92 0 0,2 1 0 0 0,74-68 0 0 0,-81 86-140 0 0,0 1 1 0 0,2 1-1 0 0,0 2 1 0 0,1 1-1 0 0,43-18 1 0 0,-67 32 74 0 0,1 1 0 0 0,0 0 0 0 0,1 1 0 0 0,-1 0 0 0 0,0 0 0 0 0,14 0 1 0 0,-20 2-16 0 0,-1 0 0 0 0,1 0 0 0 0,0 0 0 0 0,0 0 0 0 0,0 0 0 0 0,-1 1 0 0 0,1-1 0 0 0,0 1 0 0 0,0-1 0 0 0,-1 1 1 0 0,1-1-1 0 0,-1 1 0 0 0,1 0 0 0 0,0 0 0 0 0,-1 0 0 0 0,0 0 0 0 0,1 0 0 0 0,-1 0 0 0 0,1 1 0 0 0,-1-1 1 0 0,0 0-1 0 0,0 1 0 0 0,0-1 0 0 0,0 1 0 0 0,0-1 0 0 0,0 1 0 0 0,0-1 0 0 0,0 1 0 0 0,-1 0 0 0 0,1-1 1 0 0,-1 1-1 0 0,1 0 0 0 0,-1 0 0 0 0,0-1 0 0 0,1 1 0 0 0,-1 0 0 0 0,0 2 0 0 0,0 5 84 0 0,0 0 0 0 0,0 1-1 0 0,-1-1 1 0 0,-1 1 0 0 0,-3 14-1 0 0,-18 47 281 0 0,13-45-251 0 0,-13 37 82 0 0,-35 64-1 0 0,57-123-220 0 0,-8 9-98 0 0,7-5-1600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172 157 7831 0 0,'-1'2'603'0'0,"-30"48"5049"0"0,32-49-5561 0 0,0 1 0 0 0,0-1 1 0 0,0 0-1 0 0,0 0 0 0 0,0 1 0 0 0,0-1 1 0 0,0 0-1 0 0,1 0 0 0 0,-1 0 0 0 0,1 0 0 0 0,-1-1 1 0 0,0 1-1 0 0,1 0 0 0 0,-1 0 0 0 0,1-1 1 0 0,0 1-1 0 0,-1-1 0 0 0,1 0 0 0 0,-1 1 1 0 0,1-1-1 0 0,0 0 0 0 0,-1 0 0 0 0,1 0 0 0 0,0 0 1 0 0,-1 0-1 0 0,3-1 0 0 0,5 0 101 0 0,0 0 0 0 0,0-1 0 0 0,12-4 0 0 0,-14 4-95 0 0,50-18 175 0 0,-1-2 0 0 0,-1-3 1 0 0,0-2-1 0 0,89-61 0 0 0,-136 83-316 0 0,-7 4-177 0 0,-1-8-622 0 0,-1 9 792 0 0,1-1 0 0 0,-1 0 0 0 0,1 0 0 0 0,-1 0 0 0 0,1 0-1 0 0,-1 0 1 0 0,1 0 0 0 0,-1 0 0 0 0,0 1 0 0 0,1-1 0 0 0,-1 0 0 0 0,0 0 0 0 0,0 1-1 0 0,1-1 1 0 0,-1 0 0 0 0,0 1 0 0 0,0-1 0 0 0,0 1 0 0 0,0 0 0 0 0,0-1 0 0 0,0 1-1 0 0,0-1 1 0 0,0 1 0 0 0,0 0 0 0 0,0 0 0 0 0,0 0 0 0 0,0 0 0 0 0,0 0-1 0 0,0 0 1 0 0,0 0 0 0 0,-1 0 0 0 0,-6 0-159 0 0,1 1 0 0 0,0 0 1 0 0,-9 2-1 0 0,12-2 155 0 0,-27 6-63 0 0,1 2 1 0 0,1 1-1 0 0,0 1 1 0 0,0 2-1 0 0,1 0 1 0 0,-31 21-1 0 0,28-13 502 0 0,1 2-1 0 0,1 1 1 0 0,0 1 0 0 0,-42 50 0 0 0,49-49 922 0 0,-34 52 0 0 0,50-69-1352 0 0,1 0-1 0 0,1 0 1 0 0,-1 1 0 0 0,1 0-1 0 0,1-1 1 0 0,0 1 0 0 0,0 1-1 0 0,1-1 1 0 0,1 0 0 0 0,-2 14-1 0 0,3-22 47 0 0,0 0 0 0 0,0 1 0 0 0,1-1 0 0 0,-1 0 0 0 0,0 0 0 0 0,1 0 0 0 0,-1 0 0 0 0,1 0 0 0 0,-1 0 0 0 0,1 0 0 0 0,0 0 0 0 0,0 0 0 0 0,0 0 0 0 0,0 0 0 0 0,0 0 0 0 0,1 0 0 0 0,-1-1 0 0 0,1 1 0 0 0,-1 0 0 0 0,1-1 0 0 0,3 3 0 0 0,-2-2-34 0 0,1 0 0 0 0,0 0-1 0 0,0-1 1 0 0,0 0 0 0 0,0 0-1 0 0,0 0 1 0 0,0 0 0 0 0,0 0-1 0 0,0-1 1 0 0,7 1 0 0 0,4-2-234 0 0,0 0 0 0 0,0-1 0 0 0,24-6 0 0 0,14-6-291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11 10591 0 0,'-2'0'819'0'0,"-24"1"-449"0"0,11 0 662 0 0,0-1-1 0 0,0-1 0 0 0,-1 0 0 0 0,-17-4 1 0 0,28 3-1021 0 0,-1 1 0 0 0,1 0 0 0 0,-1 1 0 0 0,1-1 0 0 0,-1 1 0 0 0,0 0 1 0 0,1 0-1 0 0,-1 1 0 0 0,1 0 0 0 0,-1 0 0 0 0,1 0 0 0 0,-1 0 0 0 0,1 1 0 0 0,0 0 1 0 0,0 0-1 0 0,0 1 0 0 0,0-1 0 0 0,0 1 0 0 0,-9 7 0 0 0,-53 45 697 0 0,3 2-1 0 0,-100 116 1 0 0,85-62-239 0 0,78-109-309 0 0,12-6 32 0 0,3-3-68 0 0,-2 0 0 0 0,1-1 0 0 0,16-12 0 0 0,-10 6 4 0 0,82-64-25 0 0,11-7-535 0 0,-102 78 372 0 0,9-6-121 0 0,0 0 1 0 0,1 1-1 0 0,42-17 0 0 0,-60 28 61 0 0,-2 1 99 0 0,1 0 0 0 0,-1 0-1 0 0,1 0 1 0 0,0 0 0 0 0,-1 0 0 0 0,1 0-1 0 0,-1 0 1 0 0,1 0 0 0 0,-1 1-1 0 0,1-1 1 0 0,0 0 0 0 0,-1 0 0 0 0,1 0-1 0 0,-1 1 1 0 0,1-1 0 0 0,-1 0 0 0 0,0 1-1 0 0,1-1 1 0 0,-1 1 0 0 0,1-1-1 0 0,-1 0 1 0 0,1 1 0 0 0,-1-1 0 0 0,0 1-1 0 0,1-1 1 0 0,-1 1 0 0 0,0-1 0 0 0,0 1-1 0 0,1 0 1 0 0,7 17-162 0 0,7 54-1377 0 0,-10-58 765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1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1 525 919 0 0,'1'0'9947'0'0,"1"-1"-9615"0"0,0 0 0 0 0,0 0 1 0 0,0 0-1 0 0,0-1 0 0 0,0 1 0 0 0,0 0 0 0 0,-1-1 1 0 0,1 1-1 0 0,-1-1 0 0 0,1 0 0 0 0,-1 1 1 0 0,1-1-1 0 0,0-2 0 0 0,16-30 2145 0 0,-11 18-1577 0 0,38-93 2319 0 0,-2 4-1729 0 0,-36 90-1360 0 0,1 1 1 0 0,1 0-1 0 0,0 0 1 0 0,21-23-1 0 0,-23 30-122 0 0,1 0-1 0 0,0 0 0 0 0,1 1 1 0 0,-1 0-1 0 0,1 1 1 0 0,0 0-1 0 0,1 0 1 0 0,9-3-1 0 0,83-23-291 0 0,-78 25 141 0 0,138-33-4119 0 0,-118 27-2956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82 4143 0 0,'0'0'191'0'0,"1"-1"-11"0"0,11-12-423 0 0,-2 3 2088 0 0,1 0 0 0 0,21-16 0 0 0,-4 4 1291 0 0,-36 34-2848 0 0,-5 3-136 0 0,-1 1-1 0 0,-1-2 1 0 0,-1 0 0 0 0,-32 23-1 0 0,2-3-76 0 0,-204 152 5 0 0,181-142-85 0 0,-102 72-30 0 0,149-100 31 0 0,2 2 0 0 0,0 0 0 0 0,1 2 0 0 0,1 0 0 0 0,-24 35 0 0 0,35-45 25 0 0,1 0 0 0 0,1 1 0 0 0,-7 16 0 0 0,11-24-15 0 0,-1 0 1 0 0,1 0 0 0 0,1 0-1 0 0,-1 1 1 0 0,0-1-1 0 0,1 0 1 0 0,-1 1 0 0 0,1-1-1 0 0,0 0 1 0 0,0 1 0 0 0,1-1-1 0 0,-1 0 1 0 0,1 1-1 0 0,-1-1 1 0 0,1 0 0 0 0,0 0-1 0 0,2 4 1 0 0,-2-5 12 0 0,0 0 0 0 0,1-1 1 0 0,0 1-1 0 0,-1 0 0 0 0,1-1 0 0 0,0 1 0 0 0,0-1 1 0 0,0 1-1 0 0,0-1 0 0 0,0 0 0 0 0,0 0 0 0 0,0 0 1 0 0,0 0-1 0 0,0 0 0 0 0,1 0 0 0 0,-1-1 0 0 0,0 1 1 0 0,1-1-1 0 0,2 1 0 0 0,7 0 205 0 0,0 0 0 0 0,18-2 0 0 0,-20 1-59 0 0,75-6 330 0 0,-41 2-1075 0 0,62 3 0 0 0,-78 1-3056 0 0,-3-1-1191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5983 0 0,'-8'2'623'0'0,"-11"2"215"0"0,0 1 0 0 0,1 1-1 0 0,-21 9 1 0 0,-53 30 1333 0 0,55-26-2149 0 0,2-2 225 0 0,2 2 1 0 0,0 2-1 0 0,-37 30 0 0 0,57-40-121 0 0,0 1 0 0 0,0 0 0 0 0,1 1 0 0 0,1 0 0 0 0,0 1-1 0 0,1 0 1 0 0,1 0 0 0 0,0 1 0 0 0,-11 26 0 0 0,18-37-110 0 0,1 0 1 0 0,0 0-1 0 0,-1 1 1 0 0,2-1-1 0 0,-1 0 0 0 0,0 1 1 0 0,1-1-1 0 0,0 1 1 0 0,0-1-1 0 0,0 1 0 0 0,1-1 1 0 0,-1 0-1 0 0,2 6 1 0 0,-1-8 4 0 0,0 1 0 0 0,0-1 1 0 0,0 1-1 0 0,1-1 0 0 0,-1 0 1 0 0,1 1-1 0 0,-1-1 1 0 0,1 0-1 0 0,0 0 0 0 0,0 0 1 0 0,0 0-1 0 0,0 0 0 0 0,0-1 1 0 0,0 1-1 0 0,0-1 1 0 0,1 1-1 0 0,-1-1 0 0 0,1 0 1 0 0,-1 0-1 0 0,1 0 1 0 0,-1 0-1 0 0,4 1 0 0 0,4 0 124 0 0,0-1-1 0 0,0 1 1 0 0,0-2-1 0 0,0 1 1 0 0,0-1-1 0 0,19-3 1 0 0,60-17 672 0 0,-75 17-771 0 0,7-3-4 0 0,1-1 1 0 0,-1-1-1 0 0,0-1 0 0 0,0-1 1 0 0,-1-1-1 0 0,20-14 0 0 0,-28 17-118 0 0,-1 0 0 0 0,0-2 0 0 0,0 1-1 0 0,-1-1 1 0 0,0-1 0 0 0,-1 0-1 0 0,0 0 1 0 0,-1-1 0 0 0,0 0 0 0 0,11-23-1 0 0,-17 29-71 0 0,0 0 0 0 0,0 1-1 0 0,-1-1 1 0 0,0 0 0 0 0,0 0 0 0 0,0 0-1 0 0,-1 0 1 0 0,1 0 0 0 0,-2 1-1 0 0,1-1 1 0 0,-2-9 0 0 0,2 13 92 0 0,-1 0 0 0 0,1 0 0 0 0,-1 0 1 0 0,0 0-1 0 0,1 0 0 0 0,-1 1 0 0 0,0-1 0 0 0,0 0 0 0 0,0 1 0 0 0,0-1 1 0 0,-1 1-1 0 0,1-1 0 0 0,0 1 0 0 0,-1-1 0 0 0,1 1 0 0 0,-1 0 1 0 0,1 0-1 0 0,-1 0 0 0 0,1-1 0 0 0,-1 2 0 0 0,0-1 0 0 0,0 0 1 0 0,1 0-1 0 0,-1 0 0 0 0,0 1 0 0 0,0-1 0 0 0,0 1 0 0 0,0 0 1 0 0,0 0-1 0 0,0-1 0 0 0,0 1 0 0 0,0 0 0 0 0,0 0 0 0 0,0 1 0 0 0,1-1 1 0 0,-1 0-1 0 0,-4 2 0 0 0,-2 0-49 0 0,1 1-7 0 0,6-3-75 0 0,1 2-78 0 0,0-1 1 0 0,1 1 0 0 0,-1-1-1 0 0,0 1 1 0 0,1-1-1 0 0,-1 1 1 0 0,0-1-1 0 0,1 1 1 0 0,0-1-1 0 0,-1 1 1 0 0,1-1-1 0 0,1 2 1 0 0,-1-3 50 0 0,5 11-3441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110 278 5983 0 0,'0'0'542'0'0,"0"3"-446"0"0,0 2 462 0 0,0 0 1 0 0,0 0-1 0 0,-1 1 1 0 0,0-1-1 0 0,0 0 1 0 0,0 0-1 0 0,-1 1 1 0 0,1-1-1 0 0,-1 0 1 0 0,-1-1-1 0 0,1 1 1 0 0,-1 0-1 0 0,-4 6 1 0 0,1-2 467 0 0,0-1-1 0 0,-1 0 1 0 0,-9 9 0 0 0,-10 3-1194 0 0,20-16 241 0 0,-9 4 859 0 0,11-10-507 0 0,4-7-343 0 0,2 4-57 0 0,-1 0 1 0 0,1 0-1 0 0,0 0 0 0 0,1 0 0 0 0,-1 0 0 0 0,1 0 1 0 0,0 1-1 0 0,7-9 0 0 0,33-32-77 0 0,-27 30 25 0 0,2-2 14 0 0,0 2 1 0 0,0 1-1 0 0,36-22 0 0 0,66-26-20 0 0,-112 58 87 0 0,1 1 1 0 0,-1 0-1 0 0,1 1 0 0 0,0-1 0 0 0,0 2 1 0 0,0-1-1 0 0,0 1 0 0 0,12 0 0 0 0,-20 1-41 0 0,0 0 0 0 0,0 1 0 0 0,0-1 0 0 0,0 0 0 0 0,0 0 0 0 0,0 1 0 0 0,0-1 0 0 0,0 0 0 0 0,0 1 0 0 0,0-1 0 0 0,0 1 0 0 0,0 0 0 0 0,0-1 0 0 0,-1 1 0 0 0,1-1 0 0 0,0 1 0 0 0,0 0 0 0 0,-1 0 0 0 0,1 0 0 0 0,0-1 0 0 0,-1 1 0 0 0,1 0 0 0 0,-1 0 0 0 0,1 0 0 0 0,-1 0 0 0 0,1 0 0 0 0,-1 0 0 0 0,0 0 0 0 0,0 0 0 0 0,1 0 0 0 0,-1 0 0 0 0,0 2 0 0 0,1 1 4 0 0,-1 1 0 0 0,0 0 0 0 0,0-1 0 0 0,0 1 0 0 0,-2 7 0 0 0,0 5 77 0 0,-2 3-21 0 0,0-1-1 0 0,-1 1 1 0 0,-1 0 0 0 0,-10 22-1 0 0,9-26-13 0 0,6-13-32 0 0,2-4-6 0 0,3-3-4 0 0,4-3-94 0 0,-2 0 0 0 0,1 0 0 0 0,9-13-1 0 0,2-3-143 0 0,72-86-825 0 0,-79 96 953 0 0,1 0 0 0 0,0 1-1 0 0,0 1 1 0 0,1 0 0 0 0,0 1 0 0 0,1 0-1 0 0,18-8 1 0 0,13-5 27 0 0,50-17 0 0 0,-81 34 74 0 0,0 0 62 0 0,11-4 130 0 0,-23 10 258 0 0,0 0-260 0 0,-1 1-171 0 0,0-1 0 0 0,0 0 0 0 0,0 0 1 0 0,0 1-1 0 0,0-1 0 0 0,0 1 0 0 0,0-1 0 0 0,0 1 0 0 0,-1-1 0 0 0,1 1 0 0 0,0 0 0 0 0,0-1 1 0 0,0 1-1 0 0,-1 0 0 0 0,1 0 0 0 0,0-1 0 0 0,-1 1 0 0 0,1 0 0 0 0,0 1 0 0 0,0 1 9 0 0,1 0-1 0 0,-1-1 0 0 0,0 1 1 0 0,-1 0-1 0 0,1 0 1 0 0,0 0-1 0 0,-1 3 0 0 0,1 6 52 0 0,-1 0-1 0 0,-3 19 0 0 0,3-31-82 0 0,-4 29 60 0 0,-1 0 1 0 0,-2-1-1 0 0,-10 29 0 0 0,-39 80 82 0 0,24-73-239 0 0,31-63-246 0 0,13 0-2854 0 0,1-3 1119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48 391 2303 0 0,'-1'1'475'0'0,"-4"1"1361"0"0,0-1 0 0 0,1 0-1 0 0,-1 0 1 0 0,-10 1 1442 0 0,10-7-2263 0 0,4 5-987 0 0,1 0 0 0 0,-1 0-1 0 0,1 0 1 0 0,0 0 0 0 0,-1 0-1 0 0,1-1 1 0 0,0 1 0 0 0,-1 0 0 0 0,1 0-1 0 0,0-1 1 0 0,-1 1 0 0 0,1 0 0 0 0,0 0-1 0 0,0-1 1 0 0,-1 1 0 0 0,1 0 0 0 0,0-1-1 0 0,0 1 1 0 0,-1 0 0 0 0,1-1 0 0 0,0 1-1 0 0,0 0 1 0 0,0-1 0 0 0,0 1 0 0 0,0-1-1 0 0,3-10 42 0 0,1 1 0 0 0,0 0-1 0 0,1 0 1 0 0,0 0 0 0 0,0 0-1 0 0,1 1 1 0 0,1 0 0 0 0,0 0-1 0 0,0 1 1 0 0,14-14 0 0 0,3 0-483 0 0,2 2 0 0 0,37-24 1 0 0,-48 33 243 0 0,1 2 1 0 0,1 0-1 0 0,24-9 1 0 0,-37 16 186 0 0,0 0 1 0 0,1 1-1 0 0,-1-1 1 0 0,1 1-1 0 0,0 0 0 0 0,-1 1 1 0 0,1-1-1 0 0,0 1 1 0 0,-1 0-1 0 0,1 0 1 0 0,0 0-1 0 0,0 1 1 0 0,-1 0-1 0 0,1 0 0 0 0,-1 0 1 0 0,1 0-1 0 0,-1 1 1 0 0,9 3-1 0 0,-10-2 28 0 0,1 0 0 0 0,-1 0 0 0 0,0 0 0 0 0,0 0 0 0 0,-1 0 0 0 0,1 1 0 0 0,-1-1 0 0 0,1 1 0 0 0,-1 0 0 0 0,0-1 0 0 0,-1 1 0 0 0,1 0 0 0 0,-1 0 0 0 0,1 0 0 0 0,-1 1 0 0 0,0-1-1 0 0,-1 0 1 0 0,1 0 0 0 0,-1 1 0 0 0,0 4 0 0 0,0-5-1 0 0,-1-1 0 0 0,0 1 0 0 0,1-1 1 0 0,-1 1-1 0 0,-1-1 0 0 0,1 0 0 0 0,0 0 0 0 0,-1 1 0 0 0,0-1 0 0 0,0 0 0 0 0,0-1 0 0 0,0 1 0 0 0,-5 5 0 0 0,-2 4 39 0 0,1 1 5 0 0,6-11-77 0 0,-7 4 2 0 0,8-5-90 0 0,3-2-555 0 0,0 1 614 0 0,0 0-1 0 0,0-1 0 0 0,-1 1 1 0 0,1-1-1 0 0,0 1 1 0 0,0-1-1 0 0,0 0 1 0 0,-1 0-1 0 0,1 0 1 0 0,0 0-1 0 0,-1 0 1 0 0,1 0-1 0 0,-1-1 1 0 0,2-1-1 0 0,2 0-16 0 0,14-13 6 0 0,0-1 0 0 0,31-37 1 0 0,-3 2 16 0 0,-20 24-88 0 0,1 1-1 0 0,2 2 0 0 0,51-35 1 0 0,-78 57 90 0 0,14-2 18 0 0,-17 6 6 0 0,1-1 0 0 0,-1 1-1 0 0,1-1 1 0 0,-1 1 0 0 0,1 0-1 0 0,-1-1 1 0 0,1 1 0 0 0,-1 0 0 0 0,0-1-1 0 0,1 1 1 0 0,-1 0 0 0 0,0 0-1 0 0,1-1 1 0 0,-1 1 0 0 0,0 1-1 0 0,0-1 10 0 0,3 7 96 0 0,-1 1 0 0 0,0 0 0 0 0,-1 0 0 0 0,0 0 0 0 0,-1 0 0 0 0,0 17 0 0 0,-12 55 361 0 0,2-13-352 0 0,-5 42 24 0 0,10-89-1637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5063 0 0,'0'0'643'0'0,"-1"1"390"0"0,-5 4-146 0 0,1 0-1 0 0,-1 0 1 0 0,-4 8-1 0 0,-26 39 227 0 0,8-9-898 0 0,-12 18 206 0 0,2 1 0 0 0,-35 84 0 0 0,15-31-44 0 0,-71 129-71 0 0,105-196-218 0 0,-136 259 256 0 0,157-301-330 0 0,1-4-3 0 0,1 1 0 0 0,-1-1 0 0 0,1 0-1 0 0,-1 1 1 0 0,0-1 0 0 0,0 0 0 0 0,-3 3-1 0 0,3-4 130 0 0,-2-13-49 0 0,3 8-82 0 0,0 0 1 0 0,1 1-1 0 0,0-1 1 0 0,0 0-1 0 0,0 1 1 0 0,0-1-1 0 0,1 0 1 0 0,-1 1-1 0 0,2-6 1 0 0,13-33-27 0 0,-10 30-37 0 0,6-16-81 0 0,2 0 0 0 0,1 0 1 0 0,1 2-1 0 0,19-26 0 0 0,-21 34-110 0 0,1 1 1 0 0,1 1-1 0 0,0 0 0 0 0,1 0 1 0 0,1 2-1 0 0,23-16 0 0 0,-32 24 125 0 0,0 2 0 0 0,0-1-1 0 0,0 1 1 0 0,1 1-1 0 0,-1-1 1 0 0,1 1 0 0 0,0 1-1 0 0,18-3 1 0 0,-22 4 129 0 0,0 1 1 0 0,1 0-1 0 0,-1 0 0 0 0,0 1 1 0 0,0-1-1 0 0,1 1 1 0 0,-1 0-1 0 0,0 1 0 0 0,0-1 1 0 0,0 1-1 0 0,0 0 0 0 0,-1 0 1 0 0,1 1-1 0 0,0-1 1 0 0,-1 1-1 0 0,8 6 0 0 0,-4-2 120 0 0,-1 0-1 0 0,0 0 1 0 0,0 1-1 0 0,-1-1 0 0 0,1 2 1 0 0,-2-1-1 0 0,1 1 1 0 0,-1-1-1 0 0,-1 1 1 0 0,1 1-1 0 0,-2-1 0 0 0,1 1 1 0 0,-1-1-1 0 0,-1 1 1 0 0,0 0-1 0 0,0 0 1 0 0,-1 0-1 0 0,0 0 0 0 0,-1 1 1 0 0,0-1-1 0 0,0 0 1 0 0,-1 0-1 0 0,-1 0 1 0 0,0 0-1 0 0,0 0 0 0 0,-1 0 1 0 0,-5 12-1 0 0,3-10 38 0 0,-1-1 0 0 0,0-1 0 0 0,0 1-1 0 0,-2-1 1 0 0,1 0 0 0 0,-1 0 0 0 0,0-1 0 0 0,-1 0-1 0 0,-12 9 1 0 0,1-4 20 0 0,1 0-1 0 0,-2-2 1 0 0,-40 19-1 0 0,34-18-157 0 0,4-2 26 0 0,-31 10 1 0 0,47-18-49 0 0,0-1 0 0 0,0-1 1 0 0,0 1-1 0 0,-1-1 0 0 0,1-1 1 0 0,0 1-1 0 0,-1-1 1 0 0,1 0-1 0 0,-8-2 0 0 0,13 2-13 0 0,-1-1-1 0 0,0 1 0 0 0,1-1 0 0 0,-1 0 1 0 0,1 0-1 0 0,0 0 0 0 0,-1 0 1 0 0,1 0-1 0 0,-4-3 0 0 0,6 4-44 0 0,-1-1 0 0 0,0 0-1 0 0,0 0 1 0 0,0 0 0 0 0,1 0-1 0 0,-1 0 1 0 0,0 0 0 0 0,1 0 0 0 0,-1 0-1 0 0,1 0 1 0 0,-1 0 0 0 0,1 0-1 0 0,0 0 1 0 0,-1-1 0 0 0,1 1 0 0 0,0 0-1 0 0,0 0 1 0 0,0 0 0 0 0,0 0-1 0 0,0-1 1 0 0,0 1 0 0 0,0 0 0 0 0,1-2-1 0 0,4-16-3844 0 0,3-5-1266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12407 0 0,'0'0'1126'0'0,"-1"2"-929"0"0,-40 73 2152 0 0,0 1-296 0 0,29-55-1831 0 0,0 0 1 0 0,2 1-1 0 0,0 0 1 0 0,-6 24 0 0 0,-9 49 98 0 0,25-94-389 0 0,2-1-1465 0 0,6 0 231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50 431 7831 0 0,'0'0'356'0'0,"-2"1"-6"0"0,-16 3-208 0 0,1 0 4218 0 0,10-10-2116 0 0,6 5-2180 0 0,1 0 0 0 0,-1-1-1 0 0,0 1 1 0 0,1-1 0 0 0,-1 1-1 0 0,1 0 1 0 0,-1-1 0 0 0,1 1-1 0 0,0-1 1 0 0,0 0 0 0 0,0 1-1 0 0,0-1 1 0 0,0 1 0 0 0,0-1-1 0 0,0 1 1 0 0,0-1 0 0 0,0 1-1 0 0,1-1 1 0 0,-1 1 0 0 0,1-1 0 0 0,-1 1-1 0 0,1 0 1 0 0,0-1 0 0 0,-1 1-1 0 0,1 0 1 0 0,2-3 0 0 0,2-4 17 0 0,1-1 0 0 0,12-12 0 0 0,-14 17-24 0 0,38-38-341 0 0,1 2 0 0 0,89-63 0 0 0,-63 52-497 0 0,-59 43 673 0 0,75-54-628 0 0,-73 55 722 0 0,1 0 1 0 0,0 0 0 0 0,0 1-1 0 0,0 1 1 0 0,17-5 0 0 0,-29 10 37 0 0,0-1 0 0 0,-1 1 0 0 0,1 0 0 0 0,0-1 0 0 0,0 1 0 0 0,0 0 0 0 0,0 0 1 0 0,0 0-1 0 0,0 0 0 0 0,-1 0 0 0 0,1 0 0 0 0,0 0 0 0 0,0 0 0 0 0,0 0 0 0 0,0 1 0 0 0,0-1 0 0 0,-1 0 0 0 0,1 0 0 0 0,0 1 0 0 0,0-1 0 0 0,0 1 1 0 0,-1-1-1 0 0,1 1 0 0 0,0-1 0 0 0,0 1 0 0 0,-1-1 0 0 0,1 1 0 0 0,0 0 0 0 0,-1-1 0 0 0,1 1 0 0 0,-1 0 0 0 0,1-1 0 0 0,-1 1 0 0 0,1 1 0 0 0,0 1 71 0 0,0 0-1 0 0,-1 0 1 0 0,1 0-1 0 0,-1 1 0 0 0,1-1 1 0 0,-1 0-1 0 0,0 0 1 0 0,-1 4-1 0 0,0 6 159 0 0,-1 1 1 0 0,0-1-1 0 0,-1 0 0 0 0,-7 19 1 0 0,-23 49 673 0 0,24-61-722 0 0,-9 18 157 0 0,10-22-261 0 0,0 1 1 0 0,-5 18-1 0 0,11-28-225 0 0,-10 37 538 0 0,12-40-715 0 0,-1 0-1 0 0,1 1 1 0 0,-1-1-1 0 0,1 0 1 0 0,1 1 0 0 0,-1-1-1 0 0,0 0 1 0 0,3 6 0 0 0,0-2-1109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14 6911 0 0,'0'0'623'0'0,"0"-1"-514"0"0,-3-4 95 0 0,3 5-41 0 0,0-1-1 0 0,-1 1 0 0 0,1-1 0 0 0,-1 0 0 0 0,0 1 0 0 0,1-1 0 0 0,-1 1 0 0 0,1-1 0 0 0,-1 1 1 0 0,0 0-1 0 0,1-1 0 0 0,-1 1 0 0 0,0 0 0 0 0,0-1 0 0 0,1 1 0 0 0,-1 0 0 0 0,0 0 1 0 0,0 0-1 0 0,1-1 0 0 0,-1 1 0 0 0,0 0 0 0 0,0 0 0 0 0,1 0 0 0 0,-1 0 0 0 0,0 1 1 0 0,-1-1-1 0 0,-18 5 912 0 0,-12 8-859 0 0,2 1 0 0 0,0 1-1 0 0,-45 31 1 0 0,42-22 399 0 0,-57 51 0 0 0,73-59-423 0 0,1 1 1 0 0,1 1-1 0 0,0 0 0 0 0,-20 35 0 0 0,35-52-178 0 0,-8 15 81 0 0,8-16-82 0 0,0 1 1 0 0,-1-1-1 0 0,1 1 1 0 0,0 0-1 0 0,0-1 1 0 0,0 1-1 0 0,-1 0 1 0 0,1-1-1 0 0,0 1 0 0 0,0 0 1 0 0,0-1-1 0 0,0 1 1 0 0,0 0-1 0 0,0-1 1 0 0,1 1-1 0 0,-1 0 1 0 0,0-1-1 0 0,0 1 0 0 0,0 0 1 0 0,1-1-1 0 0,-1 1 1 0 0,1 0-1 0 0,1 1 17 0 0,1-1 0 0 0,0 1 0 0 0,0-1-1 0 0,0 0 1 0 0,0 0 0 0 0,0 0 0 0 0,0 0 0 0 0,0-1-1 0 0,0 1 1 0 0,0-1 0 0 0,0 0 0 0 0,0 0 0 0 0,0 0-1 0 0,6-1 1 0 0,9-2 34 0 0,0-1 0 0 0,0-1 0 0 0,0 0 0 0 0,0-2 0 0 0,-1 0 0 0 0,0-1 0 0 0,18-11 0 0 0,106-80 32 0 0,-102 70-94 0 0,-31 22 13 0 0,-7 6 55 0 0,-1 3 8 0 0,-3 11 113 0 0,0-1-1 0 0,0 1 1 0 0,-8 13-1 0 0,6-14-86 0 0,1 0 0 0 0,0 0 0 0 0,1 0-1 0 0,-2 13 1 0 0,4-23-102 0 0,1-1 0 0 0,0 0-1 0 0,0 1 1 0 0,0-1 0 0 0,0 0-1 0 0,0 1 1 0 0,0-1 0 0 0,0 0-1 0 0,0 1 1 0 0,1-1 0 0 0,-1 0-1 0 0,0 0 1 0 0,1 1 0 0 0,-1-1-1 0 0,1 0 1 0 0,0 0 0 0 0,-1 0-1 0 0,1 1 1 0 0,0-1 0 0 0,0 0-1 0 0,1 1 1 0 0,-1-1-37 0 0,1 0-1 0 0,-1 0 1 0 0,1 0 0 0 0,0-1 0 0 0,-1 1-1 0 0,1 0 1 0 0,0-1 0 0 0,-1 1 0 0 0,1-1-1 0 0,0 0 1 0 0,0 0 0 0 0,-1 0 0 0 0,1 0-1 0 0,2 0 1 0 0,6-1-448 0 0,0 0 0 0 0,-1-1-1 0 0,1-1 1 0 0,13-5 0 0 0,12-5-918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36 11975 0 0,'1'-5'182'0'0,"0"4"-114"0"0,-1 0 0 0 0,0 0 1 0 0,0 0-1 0 0,1 0 0 0 0,-1-1 1 0 0,0 1-1 0 0,0 0 0 0 0,0 0 1 0 0,0 0-1 0 0,-1 0 0 0 0,1-1 1 0 0,0 1-1 0 0,0 0 0 0 0,-1 0 1 0 0,0-1-1 0 0,1 1 5 0 0,0 1 1 0 0,0-1-1 0 0,0 1 1 0 0,0-1-1 0 0,0 1 1 0 0,0-1-1 0 0,0 1 0 0 0,-1-1 1 0 0,1 1-1 0 0,0 0 1 0 0,0-1-1 0 0,0 1 1 0 0,-1-1-1 0 0,1 1 0 0 0,0 0 1 0 0,0-1-1 0 0,-1 1 1 0 0,1 0-1 0 0,0-1 1 0 0,-1 1-1 0 0,1 0 0 0 0,0-1 1 0 0,-1 1-1 0 0,1 0 1 0 0,-1 0-1 0 0,1-1 1 0 0,0 1-1 0 0,-2 0 0 0 0,-5 3 1840 0 0,6-2-1891 0 0,-7 4 317 0 0,1 0 1 0 0,0 0-1 0 0,1 1 1 0 0,-1 0-1 0 0,1 0 1 0 0,-6 8-1 0 0,-30 46-126 0 0,33-45-6 0 0,-17 26 135 0 0,-31 67 0 0 0,-10 50 146 0 0,28-65-373 0 0,27-62-100 0 0,-143 309 173 0 0,121-275-137 0 0,-3-2 0 0 0,-3-1-1 0 0,-51 61 1 0 0,72-101-142 0 0,-1-1 0 0 0,-28 24 0 0 0,31-32-1498 0 0,-33 20 1 0 0,39-27 178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71 201 11519 0 0,'-5'0'229'0'0,"0"0"0"0"0,0 1 0 0 0,0 0 0 0 0,0 0 0 0 0,1 0 0 0 0,-1 0 0 0 0,0 1 0 0 0,0 0 0 0 0,1 0 0 0 0,-1 0 0 0 0,1 0 0 0 0,0 1 0 0 0,-6 4 1084 0 0,10-6-1224 0 0,1-1 0 0 0,-1 1 0 0 0,0 0 0 0 0,0 0 0 0 0,0 0 0 0 0,1 0 0 0 0,-1 0 0 0 0,1-1 0 0 0,-1 1 0 0 0,0 0 0 0 0,1 0 0 0 0,-1-1 0 0 0,1 1 0 0 0,0 0 0 0 0,-1-1 0 0 0,1 1 0 0 0,0 0 0 0 0,-1-1 0 0 0,1 1 0 0 0,0-1 0 0 0,0 1 0 0 0,-1-1 0 0 0,1 1 0 0 0,0-1 0 0 0,0 0 0 0 0,0 1 0 0 0,0-1 0 0 0,-1 0 0 0 0,1 0 0 0 0,2 1 0 0 0,3 0 13 0 0,-1-1 0 0 0,1 1-1 0 0,10-1 1 0 0,11-2 318 0 0,1-1 0 0 0,52-14 0 0 0,53-23 236 0 0,-80 22-424 0 0,93-29-110 0 0,200-60-2576 0 0,-303 95 550 0 0</inkml:trace>
  <inkml:trace contextRef="#ctx0" brushRef="#br0" timeOffset="1">852 196 2303 0 0,'-24'47'683'0'0,"2"-4"6538"0"0,-16 30-770 0 0,-11 40-3719 0 0,14-32-2445 0 0,25-53-1851 0 0,6-18 602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11519 0 0,'0'0'1224'0'0,"0"13"-1608"0"0</inkml:trace>
  <inkml:trace contextRef="#ctx0" brushRef="#br0" timeOffset="1">336 119 10135 0 0,'0'0'778'0'0,"-2"1"-506"0"0,-22 17 424 0 0,1 0-1 0 0,1 1 1 0 0,1 1 0 0 0,1 2 0 0 0,-24 31 0 0 0,5 0-284 0 0,-40 76-1 0 0,78-129-408 0 0,-35 69 439 0 0,31-58-374 0 0,1 0 0 0 0,0 0-1 0 0,0 0 1 0 0,-2 17 0 0 0,5-27-47 0 0,1 0 0 0 0,0 0-1 0 0,0 0 1 0 0,-1 1 0 0 0,1-1 0 0 0,0 0-1 0 0,0 0 1 0 0,0 1 0 0 0,1-1 0 0 0,-1 0-1 0 0,0 0 1 0 0,0 0 0 0 0,1 1 0 0 0,-1-1-1 0 0,0 0 1 0 0,1 0 0 0 0,-1 0 0 0 0,1 0-1 0 0,0 0 1 0 0,-1 0 0 0 0,3 2 0 0 0,-2-2 11 0 0,0-1 1 0 0,0 1 0 0 0,0-1 0 0 0,0 1 0 0 0,0-1 0 0 0,0 0 0 0 0,1 1 0 0 0,-1-1 0 0 0,0 0 0 0 0,0 0 0 0 0,0 0 0 0 0,1 0-1 0 0,-1 0 1 0 0,0 0 0 0 0,0 0 0 0 0,1 0 0 0 0,1-1 0 0 0,4-1 185 0 0,1 0-1 0 0,0-1 1 0 0,0 0 0 0 0,13-8 0 0 0,4-3 51 0 0,-1-2 0 0 0,0-1 0 0 0,-1 0 0 0 0,-1-2 0 0 0,0-1 0 0 0,28-33 0 0 0,-39 39-365 0 0,1-2 0 0 0,-2 1 1 0 0,0-1-1 0 0,-1-1 0 0 0,-1 1 0 0 0,0-2 1 0 0,-1 1-1 0 0,-1-1 0 0 0,-1 0 1 0 0,0 0-1 0 0,2-21 0 0 0,-5 24-610 0 0,0-1-28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18 418 11055 0 0,'0'0'852'0'0,"-2"-2"-560"0"0,1 1-27 0 0,-1-1 0 0 0,1 0 1 0 0,-1 0-1 0 0,1 0 0 0 0,0 0 0 0 0,0 0 0 0 0,0 0 0 0 0,0-1 0 0 0,0 1 0 0 0,0 0 0 0 0,0-1 0 0 0,1 1 0 0 0,-1 0 0 0 0,1-1 0 0 0,0 1 0 0 0,-1 0 1 0 0,1-1-1 0 0,1 1 0 0 0,-1-1 0 0 0,0 1 0 0 0,0 0 0 0 0,1-1 0 0 0,-1 1 0 0 0,1 0 0 0 0,0-1 0 0 0,0 1 0 0 0,0 0 0 0 0,0 0 0 0 0,0 0 0 0 0,2-3 1 0 0,5-5-29 0 0,-1 1 1 0 0,1 0 0 0 0,1 0 0 0 0,-1 1-1 0 0,1 0 1 0 0,14-9 0 0 0,-5 3-180 0 0,150-97 156 0 0,-64 45-401 0 0,-95 60 133 0 0,62-39-324 0 0,-60 39 263 0 0,0 0 0 0 0,0 1 0 0 0,1 0 0 0 0,17-4 0 0 0,-29 8 102 0 0,1 1 0 0 0,0 0 0 0 0,-1 0 0 0 0,1 0 0 0 0,-1-1 0 0 0,1 1-1 0 0,-1 0 1 0 0,1 0 0 0 0,0 0 0 0 0,-1 0 0 0 0,1 0 0 0 0,0 0 0 0 0,-1 0 0 0 0,1 0 0 0 0,-1 0 0 0 0,1 0-1 0 0,-1 1 1 0 0,1-1 0 0 0,0 0 0 0 0,-1 0 0 0 0,1 0 0 0 0,-1 1 0 0 0,1-1 0 0 0,-1 0 0 0 0,1 1 0 0 0,-1-1 0 0 0,1 1-1 0 0,0-1 1 0 0,-1 2 6 0 0,0-1 0 0 0,1 0 0 0 0,-1 1 0 0 0,0-1 0 0 0,0 0 0 0 0,0 1 0 0 0,0-1 0 0 0,0 0 0 0 0,0 1-1 0 0,0-1 1 0 0,-1 0 0 0 0,0 2 0 0 0,-4 20 65 0 0,-2-1-1 0 0,-16 35 0 0 0,15-37 35 0 0,0 0 0 0 0,1 0 0 0 0,-7 34 0 0 0,13-47-341 0 0,0 0 0 0 0,0 1 1 0 0,0-1-1 0 0,1 1 0 0 0,0 0 0 0 0,0-1 0 0 0,1 1 0 0 0,0-1 0 0 0,0 0 0 0 0,1 1 0 0 0,5 13 1 0 0,-2-13-1538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11055 0 0,'-1'0'852'0'0,"-4"-1"-705"0"0,0 1 0 0 0,0 0 0 0 0,0 1 0 0 0,0-1 0 0 0,0 1 0 0 0,0 0 0 0 0,0 0 0 0 0,1 1 0 0 0,-1-1 0 0 0,0 1-1 0 0,-5 3 1 0 0,-7 4 1297 0 0,-25 17 0 0 0,-11 8-353 0 0,-30 22-207 0 0,71-47-763 0 0,0 0-1 0 0,1 2 1 0 0,0-1 0 0 0,-13 18 0 0 0,21-25-70 0 0,1 0 1 0 0,0 0-1 0 0,1 1 1 0 0,-1-1-1 0 0,0 0 1 0 0,1 1-1 0 0,0-1 1 0 0,-1 1 0 0 0,1-1-1 0 0,1 1 1 0 0,-2 4-1 0 0,3-7-41 0 0,-1 0 0 0 0,0 0 0 0 0,0-1 0 0 0,0 1 0 0 0,1 0 0 0 0,-1 0 0 0 0,1 0 0 0 0,-1-1 0 0 0,0 1-1 0 0,1 0 1 0 0,-1 0 0 0 0,1-1 0 0 0,0 1 0 0 0,-1 0 0 0 0,1-1 0 0 0,-1 1 0 0 0,1-1 0 0 0,0 1 0 0 0,0 0 0 0 0,16 8 72 0 0,-16-9-71 0 0,9 4-44 0 0,1-1-1 0 0,-1 0 0 0 0,1-1 1 0 0,-1 0-1 0 0,1-1 1 0 0,0 0-1 0 0,18-1 0 0 0,-9 0-456 0 0,24 4-1 0 0,-38-3 366 0 0,0 0-1 0 0,0 0 1 0 0,0 1 0 0 0,-1 0 0 0 0,1 0 0 0 0,-1 0-1 0 0,1 1 1 0 0,6 5 0 0 0,-8-6 149 0 0,-1 0 0 0 0,0 1 1 0 0,0 0-1 0 0,0 0 0 0 0,0 0 0 0 0,-1 0 0 0 0,1 0 1 0 0,-1 1-1 0 0,0-1 0 0 0,0 1 0 0 0,0 0 1 0 0,3 6-1 0 0,-4-4 108 0 0,1 0 1 0 0,-1 1-1 0 0,0-1 1 0 0,0 0-1 0 0,0 1 1 0 0,-1-1-1 0 0,-1 10 1 0 0,-1 1 279 0 0,-1 1-1 0 0,-1-1 1 0 0,-1 1 0 0 0,-13 31-1 0 0,9-28-18 0 0,0 0 1 0 0,-2 0-1 0 0,0-1 0 0 0,-1-1 0 0 0,-23 27 0 0 0,29-39-467 0 0,-1 0-1 0 0,0 0 0 0 0,0-1 1 0 0,-1 0-1 0 0,0 0 0 0 0,-15 7 1 0 0,17-10-424 0 0,0 0 0 0 0,0-1 0 0 0,0 0 0 0 0,0 0 1 0 0,-1-1-1 0 0,1 0 0 0 0,0 0 0 0 0,-1 0 0 0 0,1-1 1 0 0,-1 0-1 0 0,-6 0 0 0 0,-5-3-6781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18 5527 0 0,'11'-18'3536'0'0,"-11"21"-1901"0"0,2 6-1156 0 0,-1-1 0 0 0,-1 1 0 0 0,1 0 0 0 0,-1 0 0 0 0,-1 0 0 0 0,-1 9 0 0 0,-14 58 433 0 0,9-47-436 0 0,-21 85 151 0 0,-4-1 0 0 0,-55 121-1 0 0,74-202-574 0 0,-75 164 271 0 0,72-165-250 0 0,-1-1 0 0 0,-2-1-1 0 0,0-1 1 0 0,-30 31 0 0 0,48-58-70 0 0,-5 5 43 0 0,0 1 1 0 0,-1-1 0 0 0,-11 7-1 0 0,17-12 518 0 0,8-12-368 0 0,44-61-375 0 0,74-80 0 0 0,-103 128 38 0 0,2 2 1 0 0,0 1 0 0 0,51-34-1 0 0,-71 52 135 0 0,0 1 0 0 0,1 0-1 0 0,-1 0 1 0 0,1 1 0 0 0,-1-1-1 0 0,1 1 1 0 0,0 0 0 0 0,-1 0-1 0 0,1 0 1 0 0,0 1 0 0 0,0 0-1 0 0,0 0 1 0 0,-1 0 0 0 0,1 0-1 0 0,0 1 1 0 0,0 0 0 0 0,-1 0-1 0 0,1 0 1 0 0,0 0 0 0 0,-1 1-1 0 0,1 0 1 0 0,-1 0 0 0 0,7 4-1 0 0,-8-5-12 0 0,6 5 73 0 0,0-1-1 0 0,0 1 0 0 0,10 9 0 0 0,-16-12-1 0 0,-1-1 0 0 0,1 1 1 0 0,-1 0-1 0 0,0 0 0 0 0,0 0 0 0 0,0 1 0 0 0,0-1 0 0 0,0 0 1 0 0,-1 1-1 0 0,1-1 0 0 0,-1 1 0 0 0,2 6 0 0 0,-2 0 56 0 0,0 0-1 0 0,0 0 1 0 0,-1 0 0 0 0,0 0-1 0 0,0-1 1 0 0,-1 1-1 0 0,-1 0 1 0 0,0 0 0 0 0,-3 9-1 0 0,5-18-107 0 0,-3 12 283 0 0,-1 0 1 0 0,-1 0-1 0 0,-6 13 0 0 0,9-22-186 0 0,-1 1-1 0 0,0-1 0 0 0,0 0 1 0 0,0-1-1 0 0,0 1 0 0 0,0 0 1 0 0,-1-1-1 0 0,0 0 0 0 0,1 0 1 0 0,-1 0-1 0 0,-1 0 0 0 0,-3 2 0 0 0,-16 5-4 0 0,1-1 0 0 0,-1 0 0 0 0,0-2-1 0 0,-46 7 1 0 0,64-13-91 0 0,-7 2-246 0 0,-23 1 0 0 0,34-4-15 0 0,8-8-3687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91 1839 0 0,'-2'0'134'0'0,"-6"0"497"0"0,0 1 1 0 0,0 0-1 0 0,1 1 1 0 0,-1 0-1 0 0,0 0 1 0 0,1 0 0 0 0,-1 1-1 0 0,1 0 1 0 0,0 0-1 0 0,-10 7 1 0 0,-4 4 721 0 0,-37 32 1 0 0,36-26-1186 0 0,9-11-3 0 0,1 2 0 0 0,0-1 1 0 0,1 2-1 0 0,0 0 0 0 0,1 0 0 0 0,-16 24 0 0 0,18-20 248 0 0,0 1-1 0 0,1 0 1 0 0,0 1-1 0 0,2-1 1 0 0,-6 28-1 0 0,9-32-213 0 0,0 1 0 0 0,1-1-1 0 0,0 1 1 0 0,2 0-1 0 0,-1-1 1 0 0,1 1 0 0 0,1 0-1 0 0,4 14 1 0 0,-5-26-181 0 0,-1 1 1 0 0,1-1 0 0 0,0 1-1 0 0,0-1 1 0 0,0 0-1 0 0,0 0 1 0 0,0 1-1 0 0,1-1 1 0 0,-1 0 0 0 0,1 0-1 0 0,-1 0 1 0 0,1 0-1 0 0,0-1 1 0 0,0 1-1 0 0,0 0 1 0 0,0-1-1 0 0,0 1 1 0 0,0-1 0 0 0,0 0-1 0 0,4 2 1 0 0,-3-2 20 0 0,1 0 1 0 0,0 0-1 0 0,-1-1 1 0 0,1 1-1 0 0,0-1 0 0 0,0 0 1 0 0,0 0-1 0 0,-1 0 1 0 0,1-1-1 0 0,0 1 1 0 0,0-1-1 0 0,6-2 1 0 0,3-2 69 0 0,-1 0 0 0 0,0 0 0 0 0,0-1 0 0 0,-1-1 0 0 0,1 0 1 0 0,-1-1-1 0 0,-1 0 0 0 0,0 0 0 0 0,12-12 0 0 0,-7 3-128 0 0,0 0 0 0 0,-1-1 0 0 0,-1 0 0 0 0,17-33 0 0 0,-17 25-235 0 0,-1 0 0 0 0,-1 0 0 0 0,-1-1 1 0 0,-2-1-1 0 0,-1 0 0 0 0,-1 0 0 0 0,-1 0 1 0 0,-2 0-1 0 0,0-53 0 0 0,-3 74 177 0 0,-1-1 0 0 0,0 1 0 0 0,0 0-1 0 0,-1 0 1 0 0,0-1 0 0 0,-5-12 0 0 0,6 19 62 0 0,1-1 0 0 0,-1 1 1 0 0,0 0-1 0 0,0-1 1 0 0,0 1-1 0 0,0 0 1 0 0,0 0-1 0 0,0 0 0 0 0,0 0 1 0 0,0 0-1 0 0,0 0 1 0 0,-1 0-1 0 0,1 0 1 0 0,0 0-1 0 0,-1 0 0 0 0,-1 0 1 0 0,2 1 7 0 0,-1-1 0 0 0,1 1 1 0 0,-1 0-1 0 0,1 0 0 0 0,-1 0 0 0 0,1 0 0 0 0,-1 0 1 0 0,1 1-1 0 0,-1-1 0 0 0,1 0 0 0 0,-1 1 1 0 0,1-1-1 0 0,-1 1 0 0 0,1 0 0 0 0,0-1 0 0 0,-1 1 1 0 0,1 0-1 0 0,0 0 0 0 0,-1 0 0 0 0,0 1 1 0 0,-3 2-24 0 0,1 0 1 0 0,-1 1 0 0 0,1-1-1 0 0,0 1 1 0 0,0 0 0 0 0,0 1-1 0 0,1-1 1 0 0,0 1-1 0 0,-4 7 1 0 0,3-3-258 0 0,1-1 1 0 0,0 1-1 0 0,0 0 1 0 0,1 0-1 0 0,-2 12 0 0 0,2 7-385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1116 2759 0 0,'0'0'126'0'0,"0"-1"-5"0"0,1-9 1634 0 0,1 0-1 0 0,0 0 0 0 0,0 1 1 0 0,1-1-1 0 0,1 1 1 0 0,-1 0-1 0 0,6-10 1 0 0,1-4-1900 0 0,59-133 1626 0 0,28-74-812 0 0,-33 52-411 0 0,37-107-344 0 0,-94 261-203 0 0,0 1 0 0 0,-1-1-1 0 0,4-40 1 0 0,-10 62 224 0 0,0 1-1 0 0,0-1 1 0 0,0 0 0 0 0,0 0 0 0 0,0 0 0 0 0,0 0-1 0 0,-1 1 1 0 0,1-1 0 0 0,-2-3 0 0 0,2 5 44 0 0,-1 0 0 0 0,1 0 0 0 0,-1 0 1 0 0,0 0-1 0 0,1 0 0 0 0,-1 0 0 0 0,1 0 0 0 0,-1 0 0 0 0,1 0 0 0 0,-1 0 1 0 0,1 0-1 0 0,-1 0 0 0 0,0 0 0 0 0,1 0 0 0 0,-1 0 0 0 0,1 0 1 0 0,-1 1-1 0 0,0 0 0 0 0,0-1-18 0 0,-6 3-31 0 0,-1 1-1 0 0,1 0 1 0 0,0 0-1 0 0,0 1 1 0 0,0-1-1 0 0,0 2 1 0 0,-8 7-1 0 0,3 1 18 0 0,-1 0 0 0 0,-13 19 1 0 0,-4 14 102 0 0,2 1 1 0 0,1 1 0 0 0,3 1 0 0 0,3 1 0 0 0,-17 55 0 0 0,-54 273 422 0 0,45-168-329 0 0,32-152-95 0 0,-3-1-1 0 0,-37 82 1 0 0,35-98 32 0 0,-3 0 1 0 0,-1-2 0 0 0,-51 65-1 0 0,-8-8 329 0 0,66-79-1289 0 0,-1-1-1 0 0,-1-1 1 0 0,-22 16-1 0 0,21-21-2833 0 0,4-3-194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9215 0 0,'0'0'4122'0'0,"2"0"-2378"0"0,16 0-1119 0 0,1 0 1 0 0,-1-2 0 0 0,1 0-1 0 0,-1-1 1 0 0,19-5-1 0 0,-6 1-281 0 0,217-48 850 0 0,-186 38-2620 0 0,117-51-1 0 0,-143 51-4957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160 406 9151 0 0,'0'0'422'0'0,"-2"2"-13"0"0,-6 10-283 0 0,1 0 0 0 0,0 0 1 0 0,-10 26-1 0 0,3-6 670 0 0,-3 3 83 0 0,-34 75 655 0 0,41-86-1211 0 0,1 1-1 0 0,-9 38 0 0 0,18-61 376 0 0,9-8 180 0 0,3-4-622 0 0,-1-1 1 0 0,-1-1-1 0 0,0 0 0 0 0,0 0 0 0 0,-1 0 0 0 0,13-25 1 0 0,0-7-186 0 0,27-69 1 0 0,10-22-81 0 0,-48 115 52 0 0,1 0 0 0 0,1 1 0 0 0,0 0-1 0 0,2 0 1 0 0,0 2 0 0 0,1 0 0 0 0,0 1 0 0 0,2 0-1 0 0,0 1 1 0 0,22-13 0 0 0,-6 9 144 0 0,2 3 0 0 0,57-20 0 0 0,-84 33-163 0 0,221-64 575 0 0,-203 60-526 0 0,-27 7-71 0 0,19-5 56 0 0,22-3 1 0 0,-36 8-57 0 0,0-1 1 0 0,0 1-1 0 0,0 0 1 0 0,0 0-1 0 0,0 0 1 0 0,0 1 0 0 0,-1-1-1 0 0,1 1 1 0 0,0 0-1 0 0,5 3 1 0 0,-9-4-61 0 0,0 1-1 0 0,0-1 1 0 0,0 1 0 0 0,0-1 0 0 0,0 1-1 0 0,0 0 1 0 0,-1-1 0 0 0,1 1 0 0 0,0 0-1 0 0,0 0 1 0 0,-1-1 0 0 0,1 1 0 0 0,0 0 0 0 0,-1 0-1 0 0,1 0 1 0 0,0 1 0 0 0,1 12-4639 0 0,-3 3-1467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 11975 0 0,'-2'-5'415'0'0,"-1"-6"6794"0"0,3 11-7202 0 0,0-1 0 0 0,1 1 0 0 0,-1 0-1 0 0,0-1 1 0 0,1 1 0 0 0,-1-1 0 0 0,0 1 0 0 0,1 0 0 0 0,-1-1-1 0 0,1 1 1 0 0,-1 0 0 0 0,0-1 0 0 0,1 1 0 0 0,-1 0-1 0 0,1 0 1 0 0,-1-1 0 0 0,1 1 0 0 0,-1 0 0 0 0,1 0-1 0 0,-1 0 1 0 0,1 0 0 0 0,0-1 0 0 0,23-4 120 0 0,8-2-1667 0 0,-22 3 28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90 135 12695 0 0,'0'0'3302'0'0,"1"3"-3088"0"0,0 3-146 0 0,0 1 0 0 0,0 0 1 0 0,-1 0-1 0 0,0 0 0 0 0,0 0 0 0 0,-1 0 0 0 0,-2 11 0 0 0,-16 53 638 0 0,6-26-329 0 0,-10 61 715 0 0,-10 125 0 0 0,31-189-852 0 0,2-41 1128 0 0,3-2-1307 0 0,1 0 0 0 0,-1-1 1 0 0,0 1-1 0 0,0-1 0 0 0,0 0 0 0 0,0 0 0 0 0,-1 0 0 0 0,1-1 0 0 0,0 1 0 0 0,-1 0 0 0 0,3-5 0 0 0,62-78 78 0 0,-2 2-226 0 0,-41 56 16 0 0,66-67-148 0 0,308-260-281 0 0,-363 326 463 0 0,-33 27-94 0 0,-3 2-1080 0 0,-1 9-3718 0 0,-1 3-1662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2759 0 0,'0'0'16831'0'0,"-1"1"-16703"0"0,-35 149 575 0 0,36-149-1710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 7367 0 0,'3'-8'787'0'0,"3"-9"5102"0"0,-10 37-21 0 0,-9 18-6942 0 0,-2-1 0 0 0,-28 49 0 0 0,39-77 650 0 0,-7 11-5562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13823 0 0,'0'0'1062'0'0,"-1"1"-693"0"0,-9 4 64 0 0,1 1 1 0 0,-1 0-1 0 0,1 1 0 0 0,1-1 1 0 0,-14 15-1 0 0,-1 0-80 0 0,12-12-326 0 0,-77 71 252 0 0,78-70-251 0 0,0 2 0 0 0,0 0-1 0 0,1 0 1 0 0,1 0 0 0 0,-12 25-1 0 0,17-28-27 0 0,3-1 0 0 0,2-7-8 0 0,-1 0 0 0 0,0 0 0 0 0,1 0 0 0 0,-1-1 0 0 0,1 1 1 0 0,-1 0-1 0 0,1-1 0 0 0,-1 1 0 0 0,1-1 0 0 0,-1 1 0 0 0,1-1 0 0 0,2 0 0 0 0,21 3-211 0 0,33-5-519 0 0,-1 0 20 0 0,-52 2 702 0 0,1 0 1 0 0,0 1-1 0 0,0 0 0 0 0,-1 0 0 0 0,1 1 1 0 0,-1 0-1 0 0,9 3 0 0 0,-12-4 69 0 0,-1 0 0 0 0,1 0 0 0 0,-1 0 0 0 0,1 0 0 0 0,-1 1 0 0 0,0-1 0 0 0,1 0 0 0 0,-1 0 0 0 0,0 1 0 0 0,0-1 0 0 0,0 1 0 0 0,0-1 0 0 0,0 1 0 0 0,0 0 0 0 0,0-1 0 0 0,-1 1 0 0 0,1 0 0 0 0,-1-1 0 0 0,1 1 0 0 0,-1 0 0 0 0,0 0 0 0 0,1-1 0 0 0,-1 1 0 0 0,0 4 0 0 0,-1-2 74 0 0,1 0 1 0 0,-1 0-1 0 0,1 1 0 0 0,-1-1 1 0 0,0 0-1 0 0,-1 0 0 0 0,1 0 1 0 0,-4 7-1 0 0,0-3-171 0 0,-1-1-1 0 0,0 1 1 0 0,0-1 0 0 0,0 0-1 0 0,-1 0 1 0 0,0-1 0 0 0,0 0 0 0 0,-11 6-1 0 0,10-6-6707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 6447 0 0,'0'0'499'0'0,"-2"-6"-111"0"0,-4-5 8348 0 0,-4 19-8809 0 0,2 1 0 0 0,-13 14 0 0 0,10-10-3991 0 0,3-4-1004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72 7831 0 0,'0'0'7775'0'0,"0"2"-7420"0"0,-1-1-314 0 0,1 1 0 0 0,0 0 0 0 0,-1-1 1 0 0,1 1-1 0 0,0 0 0 0 0,0-1 1 0 0,1 1-1 0 0,-1 0 0 0 0,0-1 1 0 0,0 1-1 0 0,1 0 0 0 0,-1-1 0 0 0,1 1 1 0 0,-1-1-1 0 0,1 1 0 0 0,0-1 1 0 0,0 1-1 0 0,0-1 0 0 0,-1 1 1 0 0,1-1-1 0 0,1 0 0 0 0,-1 0 0 0 0,0 1 1 0 0,0-1-1 0 0,0 0 0 0 0,1 0 1 0 0,-1 0-1 0 0,0 0 0 0 0,1 0 0 0 0,-1 0 1 0 0,1-1-1 0 0,-1 1 0 0 0,1 0 1 0 0,-1-1-1 0 0,3 1 0 0 0,6 1 76 0 0,1-1-1 0 0,-1 0 0 0 0,1 0 0 0 0,-1-1 1 0 0,1 0-1 0 0,-1-1 0 0 0,1 0 1 0 0,20-6-1 0 0,-14 3-59 0 0,0-2-1 0 0,0 0 1 0 0,-1-1 0 0 0,24-14 0 0 0,-32 17-47 0 0,-2 0-9 0 0,1 0-1 0 0,-1-1 1 0 0,0 0 0 0 0,7-6-1 0 0,-6 4 0 0 0,-7 6-6 0 0,1 1 1 0 0,-1-1-1 0 0,0 1 0 0 0,1 0 0 0 0,-1-1 1 0 0,0 1-1 0 0,1-1 0 0 0,-1 1 0 0 0,0-1 0 0 0,0 1 1 0 0,0-1-1 0 0,1 1 0 0 0,-1-1 0 0 0,0 0 1 0 0,0 1-1 0 0,0-1 0 0 0,0 1 0 0 0,0-1 1 0 0,0 1-1 0 0,0-1 0 0 0,0 1 0 0 0,0-1 0 0 0,0 1 1 0 0,0-1-1 0 0,-1 1 0 0 0,1-1 0 0 0,0 0 1 0 0,0 1-1 0 0,0-1 0 0 0,-1 1 0 0 0,1 0 0 0 0,0-1 1 0 0,-1 1-1 0 0,1-1 0 0 0,0 1 0 0 0,-1-1 1 0 0,1 1-1 0 0,-1 0 0 0 0,1-1 0 0 0,0 1 1 0 0,-1 0-1 0 0,0-1 0 0 0,0 1-26 0 0,-1-2-9 0 0,0 1-1 0 0,0 0 1 0 0,0-1 0 0 0,0 1-1 0 0,0 0 1 0 0,-1 1 0 0 0,1-1-1 0 0,0 0 1 0 0,-1 0-1 0 0,1 1 1 0 0,-5-1 0 0 0,-31 1-356 0 0,21 1 257 0 0,-2-1 136 0 0,1 1-1 0 0,-1 0 1 0 0,0 2-1 0 0,1 0 1 0 0,0 1 0 0 0,-33 12-1 0 0,37-11 5 0 0,-5 2-2 0 0,1 1 1 0 0,-29 18-1 0 0,41-22 4 0 0,1 0 0 0 0,-1 0 1 0 0,1 1-1 0 0,0 0 0 0 0,1 0 0 0 0,-1 0 0 0 0,1 0 0 0 0,0 1 0 0 0,0-1 0 0 0,1 1 0 0 0,-6 11 0 0 0,5-4 129 0 0,0-1 0 0 0,1 1 0 0 0,0 0 0 0 0,-1 16-1 0 0,1-2 316 0 0,2-16-358 0 0,1 0-1 0 0,0 0 1 0 0,1 0 0 0 0,1-1-1 0 0,-1 1 1 0 0,2 0 0 0 0,-1 0-1 0 0,2-1 1 0 0,-1 1 0 0 0,6 9-1 0 0,-4-11-28 0 0,-4-7-43 0 0,0 0 1 0 0,0 0 0 0 0,0-1-1 0 0,1 1 1 0 0,-1-1-1 0 0,0 1 1 0 0,1-1 0 0 0,0 0-1 0 0,-1 1 1 0 0,1-1-1 0 0,0 0 1 0 0,-1 0 0 0 0,1 0-1 0 0,0-1 1 0 0,0 1-1 0 0,0 0 1 0 0,0-1-1 0 0,0 1 1 0 0,3 0 0 0 0,1 0 16 0 0,1-1 0 0 0,-1 1 0 0 0,1-1 0 0 0,9-1 0 0 0,94-15-1060 0 0,-32 4-5115 0 0,-38 7 559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4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11975 0 0,'-1'-5'338'0'0,"1"-13"747"0"0,4-2 4880 0 0,-3 22-5847 0 0,0 1-610 0 0,3 15 957 0 0,-3-3-6312 0 0,-1-3-9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130 303 8287 0 0,'0'0'639'0'0,"-2"-7"4754"0"0,-12 20-3719 0 0,9-6-1540 0 0,0 0 0 0 0,1 1 0 0 0,0 0 1 0 0,0-1-1 0 0,-5 16 0 0 0,-9 45 673 0 0,14-50-493 0 0,-5 19 339 0 0,1 0 0 0 0,2 0-1 0 0,-3 56 1 0 0,-4-109-264 0 0,11 11-368 0 0,-1 0-1 0 0,1-1 1 0 0,0 1-1 0 0,1-1 0 0 0,-1 1 1 0 0,1-1-1 0 0,0 0 1 0 0,0 0-1 0 0,1 1 1 0 0,0-7-1 0 0,0 1 26 0 0,0 1 1 0 0,1-1-1 0 0,1 1 0 0 0,4-19 0 0 0,3 4-15 0 0,1 0 0 0 0,1 1 0 0 0,1 0 0 0 0,1 0 0 0 0,1 2 0 0 0,1-1-1 0 0,1 2 1 0 0,33-34 0 0 0,-18 24 18 0 0,2 2-1 0 0,1 1 0 0 0,2 2 1 0 0,58-34-1 0 0,-66 44-12 0 0,0 2 0 0 0,0 2 1 0 0,1 0-1 0 0,39-9 0 0 0,-53 18-18 0 0,0-1 0 0 0,1 2 1 0 0,-1 0-1 0 0,1 1 0 0 0,0 0 0 0 0,-1 2 1 0 0,1-1-1 0 0,0 2 0 0 0,-1 0 0 0 0,22 6 0 0 0,-29-5 10 0 0,0 0 0 0 0,0 0-1 0 0,-1 1 1 0 0,1 0-1 0 0,-1 0 1 0 0,0 0-1 0 0,11 10 1 0 0,-14-10-349 0 0,0 0 1 0 0,-1-1 0 0 0,1 1-1 0 0,-1 0 1 0 0,0 1-1 0 0,0-1 1 0 0,-1 0 0 0 0,1 1-1 0 0,-1 0 1 0 0,0 0-1 0 0,0-1 1 0 0,-1 1 0 0 0,2 8-1 0 0,-1 1-6331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14743 0 0,'0'0'5552'0'0,"-1"2"-5488"0"0,1-1-92 0 0,-1 0 0 0 0,1 0 0 0 0,0 0 0 0 0,-1 0 0 0 0,1 0 0 0 0,0 0 0 0 0,0 0 0 0 0,0 0 0 0 0,0 0 0 0 0,0 0 0 0 0,0 0 0 0 0,0 0 0 0 0,0 0 0 0 0,0 0 0 0 0,0 0 0 0 0,1 0 0 0 0,-1 0 0 0 0,0 0 0 0 0,1 0 0 0 0,-1 0 0 0 0,1 0 0 0 0,-1 0 0 0 0,1 0 0 0 0,-1-1 0 0 0,1 1 0 0 0,1 1 0 0 0,8 3-616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110 195 6911 0 0,'0'0'623'0'0,"-1"1"-514"0"0,-3 0 417 0 0,0 2 1 0 0,1-1-1 0 0,-1 0 0 0 0,1 1 0 0 0,-1 0 0 0 0,1 0 0 0 0,0 0 0 0 0,0 0 0 0 0,1 0 0 0 0,-1 0 0 0 0,0 1 0 0 0,1 0 0 0 0,0-1 0 0 0,0 1 1 0 0,-2 5-1 0 0,-3 8 414 0 0,1 1 0 0 0,-5 20 1 0 0,9-32-1145 0 0,-9 45 526 0 0,1 1 0 0 0,3 1-1 0 0,3-1 1 0 0,3 104 0 0 0,2-145-234 0 0,0 0-1 0 0,5 13 1 0 0,-6-21-7 0 0,1 0 2 0 0,-1-3-45 0 0,0 1 1 0 0,0-1-1 0 0,0 0 0 0 0,0 0 1 0 0,0 1-1 0 0,0-1 0 0 0,0 0 1 0 0,0 0-1 0 0,0 1 0 0 0,0-1 1 0 0,0 0-1 0 0,0 1 1 0 0,0-1-1 0 0,0 0 0 0 0,0 0 1 0 0,0 1-1 0 0,0-1 0 0 0,0 0 1 0 0,1 0-1 0 0,-1 0 0 0 0,0 1 1 0 0,0-1-1 0 0,0 0 1 0 0,0 0-1 0 0,1 1 0 0 0,-1-1 1 0 0,0 0-1 0 0,0 0 0 0 0,0 0 1 0 0,1 0-1 0 0,1 1 50 0 0,1-1 0 0 0,-1-1-1 0 0,0 1 1 0 0,1 0 0 0 0,-1-1-1 0 0,0 1 1 0 0,1-1 0 0 0,-1 1-1 0 0,0-1 1 0 0,0 0 0 0 0,0 0 0 0 0,0 0-1 0 0,0-1 1 0 0,0 1 0 0 0,0 0-1 0 0,3-3 1 0 0,5-4 285 0 0,15-18 1 0 0,-17 17-324 0 0,11-13 41 0 0,-2-1 0 0 0,0-1 1 0 0,16-31-1 0 0,-11 16-69 0 0,25-35 13 0 0,109-133 1 0 0,-120 168-70 0 0,1 1 1 0 0,2 2 0 0 0,2 1-1 0 0,67-43 1 0 0,-104 75-288 0 0,1 0 1 0 0,0 0-1 0 0,0 1 0 0 0,0-1 1 0 0,0 1-1 0 0,0 0 1 0 0,0 1-1 0 0,0 0 0 0 0,1-1 1 0 0,-1 2-1 0 0,1-1 0 0 0,10 0 1 0 0,-2 3-1627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13359 0 0,'0'0'4570'0'0,"0"3"-3550"0"0,1 3-769 0 0,0 1 1 0 0,0-1-1 0 0,-1 1 1 0 0,0 0 0 0 0,-1-1-1 0 0,1 1 1 0 0,-1 0 0 0 0,-1-1-1 0 0,-2 9 1 0 0,-2 14 306 0 0,7-27-629 0 0,-1-1 0 0 0,0 0 0 0 0,1 1-1 0 0,-1-1 1 0 0,0 0 0 0 0,1 1 0 0 0,-1-1 0 0 0,1 0 0 0 0,0 0-1 0 0,0 0 1 0 0,-1 1 0 0 0,1-1 0 0 0,0 0 0 0 0,0 0-1 0 0,0 0 1 0 0,0 0 0 0 0,2 1 0 0 0,4 4-1416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36 3679 0 0,'-2'-4'1536'0'0,"1"-28"14468"0"0,-29 88-15591 0 0,-14 28-558 0 0,38-69 47 0 0,-14 30-5792 0 0,9-16-770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37 5983 0 0,'0'0'464'0'0,"-2"-9"-288"0"0,1 7-74 0 0,1 1 0 0 0,-1 0-1 0 0,1-1 1 0 0,-1 1 0 0 0,1-1-1 0 0,-1 1 1 0 0,0 0 0 0 0,0 0-1 0 0,0-1 1 0 0,0 1 0 0 0,0 0-1 0 0,0 0 1 0 0,0 0 0 0 0,0 0-1 0 0,0 0 1 0 0,0 0 0 0 0,-1 0-1 0 0,1 0 1 0 0,0 1 0 0 0,-3-2-1 0 0,2 1 291 0 0,-1 1 0 0 0,1-1-1 0 0,-1 1 1 0 0,1 0-1 0 0,-1 0 1 0 0,1 0 0 0 0,0 0-1 0 0,-1 0 1 0 0,1 0-1 0 0,-1 1 1 0 0,-3 0 0 0 0,-3 3 751 0 0,-1-1 0 0 0,1 1 1 0 0,0 1-1 0 0,0 0 0 0 0,-9 6 1 0 0,8-4-1131 0 0,1 0 0 0 0,-1 1 0 0 0,2 0 1 0 0,-1 0-1 0 0,1 1 0 0 0,-9 11 0 0 0,15-17-29 0 0,0 0-1 0 0,-1 1 0 0 0,1 0 1 0 0,0 0-1 0 0,0 0 0 0 0,1 0 1 0 0,-1 0-1 0 0,1 0 0 0 0,0 0 1 0 0,0 0-1 0 0,1 0 0 0 0,-1 0 1 0 0,1 1-1 0 0,0-1 0 0 0,0 0 1 0 0,0 1-1 0 0,0-1 1 0 0,1 0-1 0 0,0 0 0 0 0,1 5 1 0 0,-1-7-74 0 0,0-1 1 0 0,-1 1 0 0 0,1-1 0 0 0,1 1 0 0 0,-1 0 0 0 0,0-1-1 0 0,0 0 1 0 0,0 1 0 0 0,1-1 0 0 0,-1 0 0 0 0,1 0 0 0 0,2 2-1 0 0,20 10-619 0 0,-19-11 507 0 0,9 6-191 0 0,1 0 1 0 0,-1 0-1 0 0,-1 1 1 0 0,1 1-1 0 0,22 22 0 0 0,-31-27 558 0 0,0 0-1 0 0,-1 1 1 0 0,1 0-1 0 0,-1 0 0 0 0,-1 0 1 0 0,1 0-1 0 0,-1 1 1 0 0,0 0-1 0 0,0-1 0 0 0,-1 1 1 0 0,0 0-1 0 0,0 0 0 0 0,-1 0 1 0 0,0 1-1 0 0,1 12 1 0 0,-2-15-105 0 0,0-1 0 0 0,-1 0 0 0 0,1 0 1 0 0,-1 1-1 0 0,0-1 0 0 0,0 0 0 0 0,0 0 1 0 0,-1 0-1 0 0,0 0 0 0 0,1 0 0 0 0,-1 0 1 0 0,-1-1-1 0 0,-3 7 0 0 0,1-5 87 0 0,1-1 0 0 0,0 1-1 0 0,-1-1 1 0 0,0 0 0 0 0,0-1 0 0 0,0 1-1 0 0,-1-1 1 0 0,-8 4 0 0 0,-1-1 133 0 0,-1 0 0 0 0,0-1 0 0 0,0-1 0 0 0,0-1 0 0 0,0 0 0 0 0,-20 0-1 0 0,20-2-742 0 0,0-1 0 0 0,-31-3 0 0 0,27-1-7017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406 190 2759 0 0,'0'0'11166'0'0,"0"-19"-9108"0"0,-1 7-1270 0 0,-1 0 0 0 0,0 0 0 0 0,-5-17 0 0 0,-3-16 64 0 0,3-5-552 0 0,7 50-302 0 0,0 0 1 0 0,0-1-1 0 0,0 1 0 0 0,0-1 0 0 0,0 1 1 0 0,0 0-1 0 0,0-1 0 0 0,0 1 0 0 0,0 0 0 0 0,0-1 1 0 0,0 1-1 0 0,0-1 0 0 0,-1 1 0 0 0,1 0 1 0 0,0-1-1 0 0,0 1 0 0 0,0 0 0 0 0,-1-1 0 0 0,1 1 1 0 0,0 0-1 0 0,0 0 0 0 0,-1-1 0 0 0,1 1 1 0 0,0 0-1 0 0,0 0 0 0 0,-1-1 0 0 0,1 1 1 0 0,0 0-1 0 0,-1 0 0 0 0,1 0 0 0 0,0-1 0 0 0,-1 1 1 0 0,1 0-1 0 0,-1 0 0 0 0,1 0 0 0 0,0 0 1 0 0,-1 0-1 0 0,1 0 0 0 0,0 0 0 0 0,-1 0 0 0 0,1 0 1 0 0,-1 0-1 0 0,1 0-2 0 0,-3 0-16 0 0,0 0 0 0 0,0 0-1 0 0,0 0 1 0 0,1 0 0 0 0,-1 0-1 0 0,0 1 1 0 0,0 0 0 0 0,1-1-1 0 0,-1 1 1 0 0,0 0 0 0 0,1 0-1 0 0,-1 0 1 0 0,1 1 0 0 0,-1-1-1 0 0,-2 3 1 0 0,-6 4-56 0 0,-19 17 0 0 0,21-16 81 0 0,-56 55 207 0 0,-96 123 0 0 0,154-179-197 0 0,1 0 16 0 0,0-1 0 0 0,1 1 0 0 0,0 0-1 0 0,0 0 1 0 0,-5 16 0 0 0,10-24-15 0 0,0 1-1 0 0,1 0 1 0 0,-1-1-1 0 0,1 1 1 0 0,-1-1-1 0 0,1 1 0 0 0,-1-1 1 0 0,1 1-1 0 0,-1-1 1 0 0,1 1-1 0 0,0-1 1 0 0,-1 0-1 0 0,1 1 1 0 0,0-1-1 0 0,-1 0 1 0 0,1 0-1 0 0,0 1 1 0 0,1-1-1 0 0,-2 0 10 0 0,5 1 32 0 0,0 1 0 0 0,0-2 1 0 0,0 1-1 0 0,0 0 0 0 0,1-1 1 0 0,-1 0-1 0 0,0 0 0 0 0,0-1 0 0 0,0 1 1 0 0,0-1-1 0 0,7-2 0 0 0,7-3 33 0 0,29-12 0 0 0,-31 10-84 0 0,98-44-484 0 0,-103 46 232 0 0,0-2 0 0 0,-1 1 0 0 0,1-2-1 0 0,-1 1 1 0 0,-1-2 0 0 0,18-19 0 0 0,-27 28 161 0 0,-4 1 9 0 0,0 0 116 0 0,0 1-1 0 0,-1 0 1 0 0,1 0-1 0 0,0 0 1 0 0,0 0-1 0 0,0 0 0 0 0,0 0 1 0 0,0 1-1 0 0,0 0 1 0 0,1-1-1 0 0,-1 1 1 0 0,0 0-1 0 0,1 0 1 0 0,-3 3-1 0 0,1-1 1 0 0,0 1 1 0 0,0-1-1 0 0,0 1 0 0 0,0 0 0 0 0,1 0 1 0 0,0 1-1 0 0,-3 6 0 0 0,2 3-22 0 0,5-11-21 0 0,1-2 4 0 0,-1 0-94 0 0,0 1 0 0 0,1-1-1 0 0,-1 1 1 0 0,1-1 0 0 0,0 0-1 0 0,0 0 1 0 0,0 0 0 0 0,0 0-1 0 0,0 0 1 0 0,0 0 0 0 0,1-1-1 0 0,-1 1 1 0 0,0-1 0 0 0,1 1-1 0 0,-1-1 1 0 0,1 0 0 0 0,0 0-1 0 0,4 1 1 0 0,14 4-902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54 314 1375 0 0,'0'0'66'0'0,"-1"1"-8"0"0,-24 6 3077 0 0,23-6-1531 0 0,-1-1 1 0 0,0 1 0 0 0,0-1 0 0 0,0 0 0 0 0,0 0 0 0 0,1 0 0 0 0,-4-1 0 0 0,4 1-728 0 0,2-2-158 0 0,0 0-550 0 0,-1-1 1 0 0,1 0 0 0 0,0 0 0 0 0,1 0-1 0 0,-1 1 1 0 0,0-1 0 0 0,1 0 0 0 0,-1 0-1 0 0,1 1 1 0 0,0-1 0 0 0,0 0 0 0 0,3-4-1 0 0,21-32 701 0 0,-15 24-651 0 0,8-13-128 0 0,2 2 0 0 0,0 0-1 0 0,2 1 1 0 0,1 1 0 0 0,0 1-1 0 0,43-31 1 0 0,-60 50-94 0 0,0 0 0 0 0,1 1 0 0 0,-1 0-1 0 0,11-3 1 0 0,-17 6-5 0 0,0 1 1 0 0,1-1-1 0 0,-1 0 0 0 0,0 1 0 0 0,1-1 0 0 0,-1 1 1 0 0,0-1-1 0 0,1 0 0 0 0,-1 1 0 0 0,0-1 1 0 0,0 1-1 0 0,1-1 0 0 0,-1 1 0 0 0,0-1 0 0 0,0 1 1 0 0,0-1-1 0 0,0 1 0 0 0,0-1 0 0 0,0 1 0 0 0,0 0 1 0 0,0 0-2 0 0,1 4-5 0 0,-1 1 0 0 0,0 0 0 0 0,0 0 1 0 0,-1 0-1 0 0,0 0 0 0 0,0-1 0 0 0,-2 9 0 0 0,-16 39-111 0 0,7-21 93 0 0,-2 2 44 0 0,9-23-5 0 0,1 1 1 0 0,0-1-1 0 0,0 1 1 0 0,1 0-1 0 0,0-1 1 0 0,-1 19-1 0 0,4-29-42 0 0,1 0 0 0 0,-1 1 0 0 0,0-1 0 0 0,0 1 0 0 0,0-1 0 0 0,1 0 0 0 0,-1 1 0 0 0,1-1 0 0 0,-1 0 0 0 0,1 1 0 0 0,-1-1 0 0 0,1 0 1 0 0,0 0-1 0 0,0 1 0 0 0,-1-1 0 0 0,1 0 0 0 0,0 0 0 0 0,0 0 0 0 0,0 0 0 0 0,0 0 0 0 0,1 0 0 0 0,-1 0 0 0 0,0-1 0 0 0,3 2 0 0 0,-1 0-358 0 0,1-1 1 0 0,0 1-1 0 0,0-1 1 0 0,0 0-1 0 0,0-1 1 0 0,0 1-1 0 0,7 0 1 0 0,16-1-6458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262 298 12295 0 0,'0'0'563'0'0,"-1"0"-14"0"0,-56 40 444 0 0,44-30-431 0 0,-1 1 1 0 0,0-2-1 0 0,-1 0 1 0 0,0-1 0 0 0,-30 12-1 0 0,43-19-480 0 0,-1-1-1 0 0,1 0 1 0 0,-1 0 0 0 0,1 0-1 0 0,-1 0 1 0 0,1 0 0 0 0,-1 0-1 0 0,0-1 1 0 0,1 1 0 0 0,-1-1-1 0 0,1 0 1 0 0,0 0-1 0 0,-1 0 1 0 0,1 0 0 0 0,0 0-1 0 0,-1 0 1 0 0,1-1 0 0 0,0 1-1 0 0,0-1 1 0 0,0 1-1 0 0,0-1 1 0 0,1 0 0 0 0,-1 0-1 0 0,-3-4 1 0 0,2 2-12 0 0,0 0 0 0 0,0 0 0 0 0,0-1 0 0 0,0 1 0 0 0,1-1 0 0 0,0 0 0 0 0,0 0-1 0 0,0 0 1 0 0,1 0 0 0 0,-1 0 0 0 0,0-7 0 0 0,2 7-56 0 0,1-1-1 0 0,-1 1 0 0 0,1-1 1 0 0,0 1-1 0 0,1-1 1 0 0,-1 1-1 0 0,1 0 0 0 0,0 0 1 0 0,0 0-1 0 0,1 0 1 0 0,0 0-1 0 0,0 0 1 0 0,0 1-1 0 0,6-8 0 0 0,4-3-8 0 0,1 1 0 0 0,25-21 0 0 0,-12 14-134 0 0,0 0-1 0 0,2 3 1 0 0,0 0-1 0 0,1 2 1 0 0,55-22-1 0 0,-63 30 59 0 0,1 1-1 0 0,1 1 1 0 0,-1 0-1 0 0,1 2 0 0 0,0 1 1 0 0,0 1-1 0 0,0 2 0 0 0,46 3 1 0 0,-67-3 85 0 0,0 0 0 0 0,0 1 0 0 0,0 0 0 0 0,0-1 0 0 0,0 1 1 0 0,-1 0-1 0 0,1 0 0 0 0,0 1 0 0 0,0-1 0 0 0,-1 1 0 0 0,1-1 0 0 0,4 5 0 0 0,-6-5 5 0 0,0 0-1 0 0,0 0 1 0 0,0 0-1 0 0,-1 1 1 0 0,1-1 0 0 0,0 0-1 0 0,-1 1 1 0 0,1-1-1 0 0,-1 1 1 0 0,1-1-1 0 0,-1 1 1 0 0,0-1-1 0 0,0 1 1 0 0,0-1-1 0 0,0 1 1 0 0,0-1 0 0 0,0 1-1 0 0,0-1 1 0 0,0 1-1 0 0,0-1 1 0 0,0 0-1 0 0,-1 1 1 0 0,1-1-1 0 0,-1 1 1 0 0,1-1-1 0 0,-1 1 1 0 0,-1 1 0 0 0,-2 5 83 0 0,-1-1 0 0 0,0 1 0 0 0,0-1 0 0 0,0-1 0 0 0,-7 8 0 0 0,-35 30 511 0 0,33-32-432 0 0,-168 139 714 0 0,55-48-1279 0 0,110-89-1276 0 0,16-12 672 0 0,8-11-3579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36 573 1839 0 0,'-1'2'415'0'0,"-5"40"19703"0"0,4-42-20030 0 0,1 0 0 0 0,0 0 0 0 0,0-1 0 0 0,-1 1 0 0 0,1-1-1 0 0,0 1 1 0 0,-1-1 0 0 0,1 1 0 0 0,0-1 0 0 0,0 0 0 0 0,0 0-1 0 0,0 0 1 0 0,0 1 0 0 0,0-1 0 0 0,0 0 0 0 0,0 0 0 0 0,0 0-1 0 0,0-1 1 0 0,0 1 0 0 0,1 0 0 0 0,-1 0 0 0 0,0-2 0 0 0,0 1-1 0 0,0-1 0 0 0,1 1 0 0 0,0-1 0 0 0,-1 1 0 0 0,1-1 0 0 0,0 1 0 0 0,0-1 0 0 0,0 0 1 0 0,0 1-1 0 0,1-1 0 0 0,0-2 0 0 0,1-4 45 0 0,1-1 0 0 0,1 1 1 0 0,0 0-1 0 0,0 0 0 0 0,7-11 0 0 0,4-2-58 0 0,1 1 0 0 0,31-33-1 0 0,43-32 65 0 0,-82 78-137 0 0,43-36-196 0 0,106-71 0 0 0,69-13-239 0 0,-219 125 415 0 0,0-1 0 0 0,0 1-1 0 0,0 1 1 0 0,1-1 0 0 0,-1 2 0 0 0,1-1-1 0 0,11-1 1 0 0,-16 3-116 0 0,1 0 0 0 0,0 0 0 0 0,0 1 0 0 0,0-1 0 0 0,-1 1-1 0 0,1 0 1 0 0,0 0 0 0 0,-1 0 0 0 0,1 0 0 0 0,-1 1 0 0 0,1-1 0 0 0,-1 1 0 0 0,0 0 0 0 0,1 0 0 0 0,-1 0 0 0 0,5 5-1 0 0,4 6-5586 0 0,-1-1-1849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12151 0 0,'0'0'1350'0'0,"-1"2"-1030"0"0,0 0-248 0 0,0 0 1 0 0,0 0-1 0 0,0 0 1 0 0,0 0-1 0 0,0 0 1 0 0,0 0-1 0 0,1 0 0 0 0,-1 0 1 0 0,1 1-1 0 0,-1-1 1 0 0,1 0-1 0 0,0 1 1 0 0,0-1-1 0 0,0 0 1 0 0,0 0-1 0 0,0 1 1 0 0,1-1-1 0 0,-1 0 1 0 0,1 0-1 0 0,-1 1 1 0 0,2 1-1 0 0,-2-2-20 0 0,0 0 0 0 0,0 0-1 0 0,0 0 1 0 0,0 0 0 0 0,0 0 0 0 0,0-1-1 0 0,-1 1 1 0 0,1 0 0 0 0,-1 0-1 0 0,1 0 1 0 0,-1-1 0 0 0,1 1-1 0 0,-3 3 1 0 0,-16 25 469 0 0,6-9-159 0 0,-103 165 1476 0 0,-13-11-818 0 0,63-87-821 0 0,38-49-61 0 0,-26 47-1 0 0,44-68-88 0 0,1 1 0 0 0,0 1 0 0 0,2-1 0 0 0,-11 42 0 0 0,16-50-302 0 0,1-1 0 0 0,0 1-1 0 0,1 20 1 0 0,2-17-1022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7 5983 0 0,'7'-7'12923'0'0,"-28"15"-12271"0"0,2-1-444 0 0,2 2 0 0 0,-23 13 0 0 0,0 1-31 0 0,-34 15-26 0 0,-66 35-73 0 0,103-51-43 0 0,-57 44 0 0 0,-37 44 208 0 0,100-81-94 0 0,-54 65 0 0 0,62-65-61 0 0,2 0 0 0 0,1 2 0 0 0,-17 36 0 0 0,35-63-59 0 0,0 1-1 0 0,0 0 1 0 0,1-1 0 0 0,-1 1-1 0 0,1 0 1 0 0,0 0-1 0 0,1 0 1 0 0,-1-1-1 0 0,1 1 1 0 0,0 7 0 0 0,1-10 8 0 0,-1 0 1 0 0,0 0-1 0 0,1 0 1 0 0,-1 0-1 0 0,1-1 1 0 0,0 1-1 0 0,0 0 1 0 0,-1 0-1 0 0,1 0 1 0 0,0-1 0 0 0,1 1-1 0 0,-1 0 1 0 0,0-1-1 0 0,0 1 1 0 0,1-1-1 0 0,-1 1 1 0 0,1-1-1 0 0,-1 0 1 0 0,1 0-1 0 0,0 0 1 0 0,-1 0-1 0 0,1 0 1 0 0,0 0 0 0 0,0 0-1 0 0,0 0 1 0 0,3 0-1 0 0,6 1 71 0 0,-1-1 0 0 0,0 0 0 0 0,1-1-1 0 0,-1 0 1 0 0,0-1 0 0 0,0 0 0 0 0,12-3 0 0 0,10 0 53 0 0,43-4-19 0 0,191-23 36 0 0,-252 28-362 0 0,1 0 0 0 0,21-8 0 0 0,-35 10-117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6447 0 0,'0'0'10738'0'0,"0"2"-9732"0"0,0 5-603 0 0,-1-1-1 0 0,0 1 1 0 0,0-1-1 0 0,0 0 0 0 0,-1 1 1 0 0,0-1-1 0 0,-5 10 1 0 0,-25 43 870 0 0,0-2-451 0 0,-30 85-1025 0 0,62-140-137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8287 0 0,'-2'0'639'0'0,"-32"13"1761"0"0,32-12-1213 0 0,2-1-1139 0 0,0 0 0 0 0,0 0 0 0 0,0-1 0 0 0,0 1 1 0 0,0 0-1 0 0,-1 0 0 0 0,1 0 0 0 0,0 0 0 0 0,0 0 0 0 0,0 0 1 0 0,0 0-1 0 0,-1 0 0 0 0,1 0 0 0 0,0 0 0 0 0,0 0 1 0 0,0 0-1 0 0,0 0 0 0 0,-1 1 0 0 0,1-1 0 0 0,0 0 1 0 0,0 0-1 0 0,0 0 0 0 0,0 0 0 0 0,0 0 0 0 0,-1 0 0 0 0,1 0 1 0 0,0 0-1 0 0,0 0 0 0 0,0 0 0 0 0,0 1 0 0 0,0-1 1 0 0,0 0-1 0 0,0 0 0 0 0,-1 0 0 0 0,1 0 0 0 0,0 0 0 0 0,0 1 1 0 0,1 7 1076 0 0,6 7-309 0 0,5-5-506 0 0,-1 0 1 0 0,2-1-1 0 0,-1 0 1 0 0,1-1 0 0 0,17 8-1 0 0,-6-2-67 0 0,26 13 31 0 0,38 24-205 0 0,-78-45-52 0 0,-1 1 0 0 0,0 1 1 0 0,0-1-1 0 0,-1 2 0 0 0,0-1 1 0 0,10 14-1 0 0,-16-19 11 0 0,0 0-1 0 0,0 0 0 0 0,0 0 1 0 0,-1 0-1 0 0,1 1 1 0 0,-1-1-1 0 0,0 1 0 0 0,0-1 1 0 0,0 1-1 0 0,0-1 1 0 0,-1 1-1 0 0,1 0 0 0 0,-1-1 1 0 0,0 8-1 0 0,-1-6 36 0 0,0-1 0 0 0,0 1 0 0 0,-1-1-1 0 0,1 1 1 0 0,-1-1 0 0 0,0 0 0 0 0,0 0-1 0 0,0 1 1 0 0,-1-1 0 0 0,-3 4 0 0 0,-5 4 163 0 0,0-1 0 0 0,0 0 1 0 0,-1 0-1 0 0,0-2 1 0 0,-23 15-1 0 0,2-5-4 0 0,-1-1 0 0 0,0-1-1 0 0,-49 15 1 0 0,63-23-349 0 0,18-9-177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5983 0 0,'0'0'464'0'0,"-1"0"18"0"0,-8 2 721 0 0,0 0 0 0 0,1 1 0 0 0,-1 0 1 0 0,1 1-1 0 0,0-1 0 0 0,-11 8 1 0 0,-46 34 472 0 0,43-29-1411 0 0,-489 397 2180 0 0,494-396-2416 0 0,1 0 0 0 0,0 1 0 0 0,-24 36 1 0 0,34-43-20 0 0,0-1 1 0 0,0 2 0 0 0,1-1-1 0 0,0 1 1 0 0,1-1 0 0 0,0 1 0 0 0,1 1-1 0 0,-4 23 1 0 0,7-33-3 0 0,1 7 44 0 0,-1-9-45 0 0,0-1-1 0 0,0 1 1 0 0,0 0 0 0 0,0-1-1 0 0,0 1 1 0 0,0 0 0 0 0,1-1-1 0 0,-1 1 1 0 0,0 0-1 0 0,0-1 1 0 0,1 1 0 0 0,-1-1-1 0 0,1 1 1 0 0,-1-1-1 0 0,0 1 1 0 0,1 0 0 0 0,-1-1-1 0 0,1 0 1 0 0,-1 1 0 0 0,1-1-1 0 0,-1 1 1 0 0,1-1-1 0 0,0 0 1 0 0,-1 1 0 0 0,1-1-1 0 0,-1 0 1 0 0,2 1-1 0 0,1 0 45 0 0,0 0 9 0 0,1 1 0 0 0,-1-1 1 0 0,1 0-1 0 0,0 0 0 0 0,0 0 0 0 0,0 0 0 0 0,0-1 0 0 0,-1 0 0 0 0,7 0 1 0 0,36-4 318 0 0,-29 2-232 0 0,60-8 256 0 0,116-9-2500 0 0,-171 17-2783 0 0,-1-1-1498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5063 0 0,'0'0'11128'0'0,"1"-1"-10241"0"0,25-5 103 0 0,-1-1 1 0 0,27-11 0 0 0,-27 9-707 0 0,166-68 1525 0 0,-189 76-1769 0 0,1 0-1 0 0,-1 0 1 0 0,0 1-1 0 0,1 0 1 0 0,-1-1 0 0 0,0 1-1 0 0,1 0 1 0 0,-1 0-1 0 0,1 0 1 0 0,-1 0 0 0 0,0 1-1 0 0,1-1 1 0 0,-1 1-1 0 0,0-1 1 0 0,4 2-1 0 0,-5-1-32 0 0,0-1 0 0 0,0 1 0 0 0,0 0 0 0 0,-1-1 0 0 0,1 1 0 0 0,0 0 0 0 0,-1-1 0 0 0,1 1 0 0 0,-1 0 0 0 0,1 0 0 0 0,-1 0 0 0 0,1-1 0 0 0,-1 1 0 0 0,1 0 0 0 0,-1 0 0 0 0,0 0 0 0 0,1 0 0 0 0,-1 0 0 0 0,0 0 0 0 0,0 2 0 0 0,1 18 76 0 0,-2-15-53 0 0,0 0 0 0 0,0 1 0 0 0,-1-1 0 0 0,0 0-1 0 0,0 0 1 0 0,0-1 0 0 0,-1 1 0 0 0,0 0 0 0 0,0-1 0 0 0,-7 9 0 0 0,-6 6 82 0 0,-22 23 0 0 0,34-39-96 0 0,-31 28 59 0 0,-74 54 1 0 0,13-11-19 0 0,89-70-57 0 0,4-3 0 0 0,1 0 0 0 0,-1 1 0 0 0,1-1 0 0 0,0 0 0 0 0,0 1 0 0 0,0 0 0 0 0,0 0 0 0 0,0-1 0 0 0,0 1 0 0 0,-2 6 0 0 0,2-7 0 0 0,2-1 0 0 0,-1 0 0 0 0,1 0 0 0 0,0 0 0 0 0,-1-1 0 0 0,1 1 0 0 0,0 0 0 0 0,-1 0 0 0 0,1 0 0 0 0,0 0 0 0 0,0 0 0 0 0,0 0 0 0 0,0 0 0 0 0,0 0 0 0 0,0 0 0 0 0,0 2 0 0 0,0-2 3 0 0,0 0-1 0 0,-1 0 1 0 0,1 0-1 0 0,0 0 1 0 0,0 0 0 0 0,0 0-1 0 0,0 0 1 0 0,0 0-1 0 0,1 0 1 0 0,-1 0 0 0 0,0 0-1 0 0,0 0 1 0 0,1-1-1 0 0,-1 1 1 0 0,0 0-1 0 0,1 0 1 0 0,-1 0 0 0 0,1 0-1 0 0,-1 0 1 0 0,1-1-1 0 0,-1 1 1 0 0,1 0-1 0 0,0 0 1 0 0,-1-1 0 0 0,1 1-1 0 0,0 0 1 0 0,1 0-1 0 0,0 1 18 0 0,1-1 8 0 0,-1 1 1 0 0,1 0-1 0 0,-1-1 0 0 0,1 1 1 0 0,0-1-1 0 0,0 0 0 0 0,-1 0 1 0 0,1 0-1 0 0,0 0 0 0 0,0-1 1 0 0,3 1-1 0 0,37 1 182 0 0,-26-2-124 0 0,9 0-22 0 0,0-1-1 0 0,0-1 1 0 0,42-10 0 0 0,74-26-693 0 0,-107 27 247 0 0,-6 2-1005 0 0,-2-1-414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11431 0 0,'0'0'1032'0'0,"2"1"-845"0"0,19 11 733 0 0,-1 1 0 0 0,0 1 0 0 0,-1 0-1 0 0,-1 2 1 0 0,17 17 0 0 0,-30-28-704 0 0,0 1-1 0 0,-1-1 1 0 0,0 1-1 0 0,0 0 1 0 0,-1 0-1 0 0,1 0 0 0 0,-1 1 1 0 0,0-1-1 0 0,-1 1 1 0 0,0 0-1 0 0,0-1 1 0 0,0 1-1 0 0,-1 0 1 0 0,0 0-1 0 0,0 0 1 0 0,-1 0-1 0 0,0 0 1 0 0,0 1-1 0 0,-1-1 1 0 0,0 0-1 0 0,-3 12 1 0 0,0-6-31 0 0,-1 0-1 0 0,0 0 1 0 0,-1-1 0 0 0,0 1 0 0 0,-1-1 0 0 0,0-1-1 0 0,-1 1 1 0 0,-16 17 0 0 0,-7 2 84 0 0,-48 40-1 0 0,-5 3-266 0 0,82-72-528 0 0,1-1-1 0 0,0 1 1 0 0,0-1-1 0 0,0 1 1 0 0,1-1-1 0 0,-1 1 1 0 0,0 0-1 0 0,0 1 1 0 0,1-3 482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0,'0'0'4050'0'0,"9"2"-2670"0"0,69 9-575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15199 0 0,'0'0'6675'0'0,"-1"2"-6286"0"0,0 1-302 0 0,0 0 0 0 0,1 0 0 0 0,-1 0 0 0 0,1 1 0 0 0,-1-1 0 0 0,1 0 0 0 0,0 0 1 0 0,0 0-1 0 0,0 1 0 0 0,1-1 0 0 0,-1 0 0 0 0,2 4 0 0 0,-1-5-194 0 0,0 0 0 0 0,0 0 0 0 0,0 0 0 0 0,0 0 0 0 0,0 0 1 0 0,0 0-1 0 0,0-1 0 0 0,3 4 0 0 0,-2-4-483 0 0,-1 1-1 0 0,1-1 0 0 0,0 0 1 0 0,0 0-1 0 0,0 1 1 0 0,0-1-1 0 0,0 0 0 0 0,0-1 1 0 0,3 2-1 0 0,9 1-6505 0 0</inkml:trace>
  <inkml:trace contextRef="#ctx0" brushRef="#br0" timeOffset="1">611 68 18199 0 0,'6'-2'1646'0'0,"34"-24"-601"0"0,-35 21-588 0 0,1 1 0 0 0,0 0 0 0 0,1 0 0 0 0,-1 0 0 0 0,1 1 0 0 0,-1-1 0 0 0,1 2 0 0 0,0-1 0 0 0,0 1-1 0 0,8-2 1 0 0,-11 4-522 0 0,0 0 0 0 0,0 0 0 0 0,-1 0 0 0 0,1 0 0 0 0,0 0 0 0 0,0 1 0 0 0,-1 0 0 0 0,6 1 0 0 0,-7-1-167 0 0,0-1-1 0 0,0 1 1 0 0,0-1 0 0 0,1 1 0 0 0,-1-1 0 0 0,0 0 0 0 0,5 0 0 0 0,16-4-7147 0 0,-11 1 427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 11519 0 0,'0'0'1308'0'0,"16"-2"952"0"0,-13 3-2130 0 0,0 0 0 0 0,0 0 0 0 0,0 0 0 0 0,-1 0 0 0 0,1 0 0 0 0,0 0 0 0 0,0 1 0 0 0,-1-1 0 0 0,1 1 0 0 0,-1 0 0 0 0,1 0 0 0 0,-1 0 0 0 0,4 5 0 0 0,4 3 186 0 0,13 23 0 0 0,-10-14 168 0 0,11 11-50 0 0,-6-6-53 0 0,0 0 0 0 0,-1 1 0 0 0,14 30 0 0 0,-27-47-186 0 0,-1-1 1 0 0,0 2 0 0 0,0-1-1 0 0,-1 0 1 0 0,0 1 0 0 0,0-1-1 0 0,-1 1 1 0 0,0-1 0 0 0,0 1-1 0 0,-1-1 1 0 0,0 1 0 0 0,-1 0-1 0 0,0-1 1 0 0,0 1 0 0 0,-4 12-1 0 0,2-14-96 0 0,1 0 0 0 0,-1 0-1 0 0,0 0 1 0 0,-1 0 0 0 0,0-1 0 0 0,0 1-1 0 0,0-1 1 0 0,-1 0 0 0 0,-9 10 0 0 0,7-10-55 0 0,-1 1 1 0 0,0-2-1 0 0,0 1 1 0 0,-1-1-1 0 0,1 0 1 0 0,-1-1 0 0 0,-11 4-1 0 0,-156 52-60 0 0,142-41-2223 0 0,32-18 1038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20 11311 0 0,'0'0'522'0'0,"-8"-1"168"0"0,0-1-670 0 0,-1 0 1350 0 0,33-3 880 0 0,-6 0-1238 0 0,-7 3-618 0 0,1 1 1 0 0,0 0-1 0 0,0 1 0 0 0,0 0 0 0 0,0 1 0 0 0,17 3 0 0 0,-24-3-330 0 0,1 1 0 0 0,-1-1 0 0 0,1 1 0 0 0,-1 1 0 0 0,0-1 0 0 0,0 1 0 0 0,0-1-1 0 0,0 2 1 0 0,-1-1 0 0 0,1 0 0 0 0,-1 1 0 0 0,1 0 0 0 0,-1 0 0 0 0,-1 0 0 0 0,6 8 0 0 0,-4-3-48 0 0,0 1 0 0 0,0 0 0 0 0,-2 0 0 0 0,1 0 0 0 0,-1 0 0 0 0,-1 1 1 0 0,1-1-1 0 0,-2 1 0 0 0,1 13 0 0 0,1-4 15 0 0,-2-12-18 0 0,-1-1 1 0 0,0 1 0 0 0,0-1 0 0 0,0 0 0 0 0,-1 1 0 0 0,0-1 0 0 0,0 0-1 0 0,-1 0 1 0 0,0 1 0 0 0,0-1 0 0 0,-1-1 0 0 0,0 1 0 0 0,-4 7 0 0 0,2-5 17 0 0,-1-1 1 0 0,0 0 0 0 0,0-1 0 0 0,-1 0 0 0 0,0 0-1 0 0,0 0 1 0 0,0-1 0 0 0,-1 0 0 0 0,-12 7-1 0 0,-167 88 192 0 0,181-97-334 0 0,-35 13-392 0 0,38-16-61 0 0,-1 0-1 0 0,0 0 1 0 0,1-1 0 0 0,-1 1 0 0 0,-4 0-1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 4607 0 0,'0'0'354'0'0,"-9"-3"2974"0"0,-5 4-2682 0 0,1 0 0 0 0,-1 1 1 0 0,0 1-1 0 0,0 0 1 0 0,1 1-1 0 0,-24 10 0 0 0,3 1 201 0 0,-43 27-1 0 0,60-30-238 0 0,-1 1 0 0 0,-16 16-1 0 0,-18 13 163 0 0,-76 61-263 0 0,77-61-434 0 0,-1 0 247 0 0,2 3 0 0 0,-56 64 0 0 0,101-103-211 0 0,1 0 0 0 0,-1 0 0 0 0,1 1 0 0 0,0-1 0 0 0,1 1 0 0 0,0 0 0 0 0,0 0 0 0 0,-4 14 0 0 0,6-18-35 0 0,1 0 1 0 0,-1 0-1 0 0,1 0 0 0 0,0 0 1 0 0,0 0-1 0 0,0 1 1 0 0,0-1-1 0 0,1 0 0 0 0,-1 0 1 0 0,1 0-1 0 0,0 0 0 0 0,0 0 1 0 0,0 0-1 0 0,0-1 0 0 0,0 1 1 0 0,1 0-1 0 0,-1 0 1 0 0,1-1-1 0 0,0 1 0 0 0,0-1 1 0 0,0 0-1 0 0,0 1 0 0 0,0-1 1 0 0,4 3-1 0 0,2 1 79 0 0,0-1-1 0 0,1 0 0 0 0,0 0 1 0 0,0 0-1 0 0,0-1 1 0 0,1-1-1 0 0,-1 0 0 0 0,1 0 1 0 0,17 3-1 0 0,3-3 46 0 0,59 1 0 0 0,-78-3-162 0 0,-6-1-28 0 0,0 1-1 0 0,0-1 0 0 0,-1-1 1 0 0,1 1-1 0 0,8-2 0 0 0,-12 1-52 0 0,-1 1-1 0 0,1 0 0 0 0,0 0 1 0 0,0 0-1 0 0,0-1 0 0 0,-1 1 1 0 0,1 0-1 0 0,0-1 0 0 0,0 1 1 0 0,-1-1-1 0 0,1 1 1 0 0,0-1-1 0 0,-1 1 0 0 0,1-1 1 0 0,-1 0-1 0 0,1 1 0 0 0,-1-1 1 0 0,1 0-1 0 0,-1 1 1 0 0,1-1-1 0 0,-1 0 0 0 0,1 0 1 0 0,-1 1-1 0 0,0-1 0 0 0,0 0 1 0 0,1-1-1 0 0,-1 0-328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25 132 11631 0 0,'0'0'531'0'0,"-1"1"-8"0"0,0 2-424 0 0,-8 10 144 0 0,8-11-1030 0 0,-11 8 9872 0 0,11-16-8241 0 0,2 3-838 0 0,0 0 1 0 0,0 0-1 0 0,0 0 1 0 0,0 1-1 0 0,0-1 1 0 0,1 0 0 0 0,-1 1-1 0 0,1-1 1 0 0,0 1-1 0 0,-1-1 1 0 0,1 1 0 0 0,0 0-1 0 0,1 0 1 0 0,3-4-1 0 0,5-2-112 0 0,20-14-1 0 0,-27 20 57 0 0,14-10-70 0 0,0 1-1 0 0,1 1 0 0 0,0 1 1 0 0,0 1-1 0 0,1 0 1 0 0,0 1-1 0 0,25-4 0 0 0,2 7 71 0 0,-46 4 123 0 0,7 8 224 0 0,-7-5-242 0 0,0 0 1 0 0,-1-1-1 0 0,1 1 0 0 0,-1 0 0 0 0,0-1 1 0 0,0 1-1 0 0,0 0 0 0 0,0-1 0 0 0,0 1 0 0 0,0 0 1 0 0,-2 4-1 0 0,-12 34 375 0 0,0 0-163 0 0,13-36-254 0 0,0 0 1 0 0,1 0-1 0 0,-1 0 0 0 0,1 0 0 0 0,0 0 0 0 0,0 0 1 0 0,1 0-1 0 0,-1 0 0 0 0,3 9 0 0 0,4 16 3 0 0,-6-22 10 0 0,1-1-1 0 0,-1 0 1 0 0,1-1-1 0 0,5 12 1 0 0,-6-16-30 0 0,0 0 1 0 0,1 0 0 0 0,-1 0-1 0 0,1 0 1 0 0,-1 0-1 0 0,1 0 1 0 0,0 0 0 0 0,0 0-1 0 0,-1-1 1 0 0,1 1 0 0 0,1-1-1 0 0,-1 1 1 0 0,0-1-1 0 0,0 0 1 0 0,0 0 0 0 0,1 0-1 0 0,2 1 1 0 0,30 5-1315 0 0,-12-5-3952 0 0,2 0-1765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494 293 2303 0 0,'1'2'6539'0'0,"-1"-1"-7124"0"0,8 13 8667 0 0,-7-13-7609 0 0,5-1 565 0 0,-4 0-834 0 0,14-11 168 0 0,-12 6-369 0 0,1-1 0 0 0,0 0 0 0 0,-1-1 1 0 0,0 1-1 0 0,-1-1 0 0 0,0 1 0 0 0,0-1 0 0 0,0 0 0 0 0,-1 0 1 0 0,0-1-1 0 0,0 1 0 0 0,0 0 0 0 0,0-10 0 0 0,0 3-4 0 0,4-16-140 0 0,-3 17 63 0 0,0 0 0 0 0,-1-1 0 0 0,0 1 0 0 0,-1 0 1 0 0,0-1-1 0 0,-1 1 0 0 0,-2-16 0 0 0,1 28 59 0 0,1-1 0 0 0,0 1 0 0 0,-1-1 1 0 0,1 1-1 0 0,-1-1 0 0 0,1 1 1 0 0,-1-1-1 0 0,1 1 0 0 0,-1 0 1 0 0,0-1-1 0 0,0 1 0 0 0,0 0 0 0 0,0 0 1 0 0,0-1-1 0 0,0 1 0 0 0,0 0 1 0 0,0 0-1 0 0,-1 0 0 0 0,1 0 1 0 0,0 0-1 0 0,-3 0 0 0 0,2 0-7 0 0,0 0 0 0 0,0 1 0 0 0,0 0 0 0 0,0 0 0 0 0,0-1 0 0 0,-1 1 0 0 0,1 0-1 0 0,0 1 1 0 0,0-1 0 0 0,0 0 0 0 0,0 1 0 0 0,0-1 0 0 0,-4 2 0 0 0,-4 3-51 0 0,-1 0 1 0 0,1 0 0 0 0,0 1-1 0 0,-14 11 1 0 0,-10 11-7 0 0,2 2 1 0 0,-41 46-1 0 0,8-7 99 0 0,15-19 61 0 0,3-5 83 0 0,2 1 0 0 0,-47 66 0 0 0,86-105-132 0 0,2 1-1 0 0,-1 0 0 0 0,1 0 1 0 0,0 0-1 0 0,-4 13 0 0 0,8-20-16 0 0,-1 1 0 0 0,1 0 0 0 0,0 0 0 0 0,-1 0 0 0 0,1-1 0 0 0,0 1 0 0 0,0 0 0 0 0,0 0 0 0 0,0 0 0 0 0,1 0 0 0 0,-1-1 0 0 0,0 1 0 0 0,1 0 0 0 0,0 2 0 0 0,0-3 4 0 0,0 1-1 0 0,0-1 0 0 0,0 0 1 0 0,0 0-1 0 0,0 0 0 0 0,0 0 1 0 0,0 0-1 0 0,0-1 0 0 0,0 1 1 0 0,0 0-1 0 0,0 0 0 0 0,1-1 0 0 0,-1 1 1 0 0,0-1-1 0 0,1 1 0 0 0,-1-1 1 0 0,0 1-1 0 0,1-1 0 0 0,-1 0 1 0 0,1 0-1 0 0,2 0 0 0 0,4 1 76 0 0,0-2 1 0 0,1 1-1 0 0,-1-1 0 0 0,0 0 0 0 0,1-1 0 0 0,-1 0 1 0 0,14-5-1 0 0,54-27 306 0 0,-74 34-390 0 0,229-136 237 0 0,-142 85-864 0 0,-87 50 593 0 0,-3 5 54 0 0,0-1 0 0 0,0 1 1 0 0,0-1-1 0 0,-1 0 0 0 0,1 0 1 0 0,-1 1-1 0 0,0-1 0 0 0,-4 5 1 0 0,0 2 9 0 0,1-2 14 0 0,1-3-33 0 0,1 1 0 0 0,-1 0 0 0 0,1 1-1 0 0,0-1 1 0 0,0 1 0 0 0,1-1 0 0 0,0 1-1 0 0,-2 13 1 0 0,3-12-942 0 0,1-6-287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0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0 562 4143 0 0,'1'-1'319'0'0,"2"-5"10"0"0,0-1 0 0 0,0 1 0 0 0,3-12-1 0 0,-1 1 5555 0 0,3-27-1 0 0,8-6-3446 0 0,-13 37-2308 0 0,1-1-1 0 0,0 0 1 0 0,2 1 0 0 0,-1 0-1 0 0,2 0 1 0 0,13-22 0 0 0,57-66-438 0 0,-76 100 299 0 0,13-16-447 0 0,1 1 0 0 0,1 0-1 0 0,34-26 1 0 0,-39 35 93 0 0,-1 0 0 0 0,2 0 0 0 0,-1 1 0 0 0,0 1 1 0 0,1 0-1 0 0,0 0 0 0 0,0 1 0 0 0,16-2 0 0 0,-21 5 198 0 0,-1 1-1 0 0,1-1 1 0 0,0 2 0 0 0,0-1 0 0 0,-1 1-1 0 0,1 0 1 0 0,0 0 0 0 0,-1 1 0 0 0,1 0-1 0 0,-1 0 1 0 0,0 0 0 0 0,0 1 0 0 0,0 0-1 0 0,0 0 1 0 0,0 1 0 0 0,6 5-1 0 0,8 6-714 0 0,-1 1 0 0 0,32 37-1 0 0,-16-8 766 0 0,-34-44 650 0 0,-1 0-406 0 0,1 0 0 0 0,-1-1 1 0 0,0 1-1 0 0,1 0 0 0 0,-1 0 0 0 0,0-1 0 0 0,1 1 0 0 0,-1 0 0 0 0,1-1 0 0 0,-1 1 0 0 0,1-1 0 0 0,-1 1 0 0 0,1-1 0 0 0,0 1 0 0 0,-1-1 0 0 0,1 1 0 0 0,-1-1 0 0 0,1 1 0 0 0,0-1 0 0 0,0 1 0 0 0,-1-1 1 0 0,3 1-1 0 0,17 5 1864 0 0,-10-6-1550 0 0,1 1 0 0 0,-1-1 0 0 0,0-1 0 0 0,1 0 0 0 0,-1 0 0 0 0,0-1 0 0 0,0-1 0 0 0,0 1 0 0 0,0-2 0 0 0,11-4 0 0 0,8-5-136 0 0,-1-2 0 0 0,27-18 0 0 0,12-15-52 0 0,-59 42-351 0 0,-1-1-1 0 0,1 0 1 0 0,-1-1 0 0 0,0 0-1 0 0,10-16 1 0 0,-16 22 1 0 0,0-1 0 0 0,0 1 1 0 0,0-1-1 0 0,0 1 0 0 0,0-1 0 0 0,0 1 1 0 0,0-1-1 0 0,-1 1 0 0 0,0-1 1 0 0,1-2-1 0 0,-1 4 51 0 0,0 0 0 0 0,-1 1-1 0 0,1-1 1 0 0,0 0 0 0 0,0 1 0 0 0,0-1 0 0 0,-1 0 0 0 0,1 1 0 0 0,0-1-1 0 0,0 1 1 0 0,-1-1 0 0 0,1 1 0 0 0,-1-1 0 0 0,1 1 0 0 0,0-1 0 0 0,-1 1 0 0 0,1-1-1 0 0,-1 1 1 0 0,1-1 0 0 0,-1 1 0 0 0,0 0 0 0 0,1-1 0 0 0,-1 1 0 0 0,1 0-1 0 0,-1-1 1 0 0,0 1 0 0 0,1 0 0 0 0,-1 0 0 0 0,0 0 0 0 0,1 0 0 0 0,-1 0-1 0 0,-1-1 1 0 0,-20 2-694 0 0,5 4 622 0 0,0 0 0 0 0,0 1 0 0 0,0 1 0 0 0,1 1 0 0 0,-16 9 0 0 0,-73 54-458 0 0,91-61 564 0 0,-3 2 33 0 0,-107 84 950 0 0,110-84-833 0 0,1 0 1 0 0,1 2-1 0 0,0-1 0 0 0,1 1 1 0 0,0 1-1 0 0,-13 25 0 0 0,22-37-117 0 0,0 1 1 0 0,1 0-1 0 0,-1-1 0 0 0,1 1 0 0 0,0 0 0 0 0,0 0 1 0 0,0 0-1 0 0,1 0 0 0 0,-1 0 0 0 0,1 0 0 0 0,0-1 1 0 0,0 1-1 0 0,0 0 0 0 0,1 0 0 0 0,-1 0 0 0 0,1 0 1 0 0,0 0-1 0 0,0 0 0 0 0,0 0 0 0 0,1-1 0 0 0,-1 1 1 0 0,1 0-1 0 0,0-1 0 0 0,0 0 0 0 0,0 1 0 0 0,1-1 1 0 0,-1 0-1 0 0,1 0 0 0 0,0 0 0 0 0,-1 0 0 0 0,1-1 1 0 0,0 1-1 0 0,1-1 0 0 0,-1 0 0 0 0,0 0 0 0 0,1 0 1 0 0,-1 0-1 0 0,1 0 0 0 0,5 1 0 0 0,2 0-77 0 0,0 1 0 0 0,0-2 0 0 0,1 0 0 0 0,-1 0 0 0 0,1-1 0 0 0,12 0 0 0 0,70-9-1761 0 0,-53 3 962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41 5063 0 0,'0'0'390'0'0,"5"-7"795"0"0,-3 3-478 0 0,0 1 0 0 0,0-1 0 0 0,1 1 0 0 0,-1 0 1 0 0,1-1-1 0 0,0 1 0 0 0,0 1 0 0 0,5-5 2788 0 0,-7 20-2889 0 0,0-11-569 0 0,-1 0 0 0 0,0 1 0 0 0,0-1-1 0 0,0 0 1 0 0,0 1 0 0 0,0-1 0 0 0,-1 1-1 0 0,0 2 1 0 0,-2 4 80 0 0,0-1 0 0 0,-1 0-1 0 0,0 0 1 0 0,0 0 0 0 0,-7 8-1 0 0,-30 38 331 0 0,12-18-331 0 0,-12 21-220 0 0,-62 116-1 0 0,56-67-4285 0 0,41-91 3046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41 240 8951 0 0,'0'0'407'0'0,"-2"-1"-6"0"0,-1 2-315 0 0,-7-3-35 0 0,8 1-34 0 0,1 0 0 0 0,-1 0 0 0 0,0 0-1 0 0,0-1 1 0 0,1 1 0 0 0,-1 0 0 0 0,1-1 0 0 0,-4-4 2457 0 0,3 5-1263 0 0,-4-3 2023 0 0,30-7-2718 0 0,0 2 1 0 0,1 0-1 0 0,35-7 0 0 0,83-10 520 0 0,-99 19-822 0 0,237-32 410 0 0,53-9-640 0 0,-315 45-112 0 0,55-13-1087 0 0,-66 14 441 0 0,0-1 0 0 0,0 0 0 0 0,0 0 0 0 0,0-1-1 0 0,0 0 1 0 0,8-7 0 0 0,-12 9-1146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45 183 9215 0 0,'-6'-2'352'0'0,"-10"-3"-61"0"0,-6 4 3598 0 0,35-1-3507 0 0,0 1 0 0 0,0-2 0 0 0,0 1 0 0 0,0-2-1 0 0,15-5 1 0 0,7-3 261 0 0,69-14 327 0 0,164-20 1 0 0,-118 26-796 0 0,188-17 11 0 0,-304 36-182 0 0,64-3-939 0 0,-33 1-3386 0 0,1-1-1587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528 916 7367 0 0,'1'-2'334'0'0,"7"-19"504"0"0,1 0 1 0 0,0 1 0 0 0,2 0 0 0 0,19-28-1 0 0,63-70 3538 0 0,-30 40-4384 0 0,58-70 782 0 0,-64 80-548 0 0,-33 38-126 0 0,-1-1 0 0 0,22-39 0 0 0,-37 56-191 0 0,-1 0 0 0 0,0-1 1 0 0,-1 1-1 0 0,-1-1 1 0 0,0-1-1 0 0,-2 1 0 0 0,5-31 1 0 0,-7 41-56 0 0,-1 1 1 0 0,0-1 0 0 0,0 0 0 0 0,0 1 0 0 0,-1 0-1 0 0,0-1 1 0 0,1 1 0 0 0,-2-1 0 0 0,1 1 0 0 0,0 0 0 0 0,-1-1-1 0 0,-4-6 1 0 0,5 9 47 0 0,-1 0-1 0 0,0 0 1 0 0,0 0-1 0 0,0 0 1 0 0,0 0-1 0 0,0 0 1 0 0,-1 1-1 0 0,1-1 1 0 0,0 1 0 0 0,-1-1-1 0 0,1 1 1 0 0,-1 0-1 0 0,1 0 1 0 0,-1 0-1 0 0,0 1 1 0 0,1-1-1 0 0,-1 0 1 0 0,0 1-1 0 0,0 0 1 0 0,1 0 0 0 0,-1 0-1 0 0,-4 0 1 0 0,-6 1 27 0 0,0 0 0 0 0,0 1 1 0 0,0 1-1 0 0,0 0 0 0 0,0 1 0 0 0,0 0 1 0 0,1 1-1 0 0,0 0 0 0 0,0 1 1 0 0,0 0-1 0 0,1 1 0 0 0,-12 9 1 0 0,7-3 164 0 0,1 0 1 0 0,0 1 0 0 0,1 1-1 0 0,1 0 1 0 0,0 1 0 0 0,1 1 0 0 0,-13 22-1 0 0,-8 24 584 0 0,2 1 1 0 0,-37 113-1 0 0,-22 142 704 0 0,88-312-1365 0 0,-11 43 129 0 0,-2-1 1 0 0,-3-1 0 0 0,-1 0 0 0 0,-3-1 0 0 0,-53 85 0 0 0,24-58-15 0 0,-3-2 0 0 0,-75 77 0 0 0,122-142-531 0 0,-1 0-1 0 0,0 0 1 0 0,0-1 0 0 0,0 0 0 0 0,-1 0 0 0 0,-15 7-1 0 0,13-9-1368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0 186 919 0 0,'2'-12'2717'0'0,"-1"-6"7103"0"0,-2 25-8541 0 0,1-6-1196 0 0,0 0 0 0 0,0 0 0 0 0,0 0 0 0 0,0 0-1 0 0,0 0 1 0 0,0 0 0 0 0,0 0 0 0 0,1 0 0 0 0,-1 0-1 0 0,0 0 1 0 0,1 0 0 0 0,-1 0 0 0 0,0 0 0 0 0,1 0-1 0 0,-1-1 1 0 0,1 1 0 0 0,0 0 0 0 0,-1 0 0 0 0,1 0-1 0 0,0-1 1 0 0,-1 1 0 0 0,1 0 0 0 0,0 0 0 0 0,0-1 0 0 0,-1 1-1 0 0,1-1 1 0 0,0 1 0 0 0,0-1 0 0 0,0 1 0 0 0,0-1-1 0 0,0 0 1 0 0,0 1 0 0 0,1-1 0 0 0,1 1 31 0 0,0 0-1 0 0,1 0 1 0 0,-1-1 0 0 0,0 1 0 0 0,0-1 0 0 0,1 0 0 0 0,-1 0-1 0 0,5-1 1 0 0,21-6 800 0 0,46-18-1 0 0,-33 10-524 0 0,137-52 322 0 0,-9 3-594 0 0,-159 60-252 0 0,1 1-1 0 0,18-4 1 0 0,-8 7-5687 0 0,-11 3-794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 6447 0 0,'0'0'298'0'0,"-5"-5"90"0"0,4 4-117 0 0,0 0 1 0 0,1 0-1 0 0,-1 1 1 0 0,1-1-1 0 0,-1 0 1 0 0,1 0 0 0 0,-1 0-1 0 0,1 0 1 0 0,0 0-1 0 0,-1 0 1 0 0,1 0-1 0 0,0 0 1 0 0,0 0-1 0 0,0 0 1 0 0,0 0-1 0 0,0 0 1 0 0,0 0-1 0 0,0 0 1 0 0,0-2 0 0 0,1 2-255 0 0,-1 0 0 0 0,1 0 0 0 0,-1 0 0 0 0,1 0 0 0 0,0 0 0 0 0,0 0 0 0 0,0 0 0 0 0,0 1 0 0 0,-1-1 0 0 0,1 0 0 0 0,0 0 0 0 0,0 1 0 0 0,0-1 0 0 0,1 0 0 0 0,0 0 0 0 0,1 0 457 0 0,-2 0-429 0 0,0 1 0 0 0,1-1 0 0 0,-1 1 1 0 0,0 0-1 0 0,0 0 0 0 0,0-1 0 0 0,1 1 0 0 0,-1 0 1 0 0,0 0-1 0 0,0 0 0 0 0,1 0 0 0 0,-1 1 0 0 0,0-1 0 0 0,0 0 1 0 0,1 0-1 0 0,1 1 0 0 0,16 8 260 0 0,-10-4-155 0 0,0 1 1 0 0,-1 0-1 0 0,0 0 0 0 0,0 1 0 0 0,-1 0 0 0 0,0 1 1 0 0,0-1-1 0 0,-1 1 0 0 0,0 0 0 0 0,0 1 0 0 0,8 15 1 0 0,2 10 236 0 0,21 67 0 0 0,-20-52-68 0 0,5 12 63 0 0,36 95 378 0 0,-38-109-539 0 0,33 55 0 0 0,-47-92-190 0 0,0 0 0 0 0,2-1 0 0 0,-1 0 0 0 0,1 0 0 0 0,9 7-1 0 0,47 34 10 0 0,-42-34-49 0 0,13 7-257 0 0,-33-22-610 0 0,5 3-2316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55 11231 0 0,'2'-5'171'0'0,"-1"1"0"0"0,2-1 0 0 0,-1 0 0 0 0,0 0-1 0 0,1 1 1 0 0,5-7 0 0 0,5-4 5677 0 0,-28 19-4587 0 0,8-3-1104 0 0,-12 7-39 0 0,0 0 0 0 0,0 2 0 0 0,1 0 0 0 0,0 0 0 0 0,-16 15 1 0 0,-34 19-26 0 0,44-30-98 0 0,-54 33 138 0 0,77-47-162 0 0,1 0 1 0 0,0 0-1 0 0,-1 1 0 0 0,1-1 1 0 0,0 0-1 0 0,-1 0 0 0 0,1 1 1 0 0,0-1-1 0 0,-1 0 0 0 0,1 1 1 0 0,0-1-1 0 0,0 0 0 0 0,-1 1 0 0 0,1-1 1 0 0,0 0-1 0 0,0 1 0 0 0,0-1 1 0 0,0 0-1 0 0,-1 1 0 0 0,1-1 1 0 0,0 1-1 0 0,0-1 0 0 0,0 1 1 0 0,0-1-1 0 0,0 0 0 0 0,0 1 0 0 0,0-1 1 0 0,0 1-1 0 0,0 0 0 0 0,1 0-2 0 0,-1 0-1 0 0,1-1 1 0 0,-1 1-1 0 0,1 0 1 0 0,-1 0-1 0 0,1 0 0 0 0,0-1 1 0 0,-1 1-1 0 0,1 0 1 0 0,0 0-1 0 0,0-1 1 0 0,1 1-1 0 0,25 13-189 0 0,96 29 51 0 0,93 38-192 0 0,-214-81 362 0 0,1 1 0 0 0,-1 0 0 0 0,0 0 0 0 0,1 0 0 0 0,-1 1 0 0 0,0-1 0 0 0,0 0 0 0 0,0 1 0 0 0,0 0 0 0 0,0-1 0 0 0,0 1 0 0 0,0 0 0 0 0,-1 0 0 0 0,4 4 0 0 0,-2-1 0 0 0,5 8 0 0 0,-8-8 0 0 0,-1-2 0 0 0,1 0 35 0 0,0 1 1 0 0,0 0-1 0 0,0 0 0 0 0,-1-1 0 0 0,0 1 0 0 0,0-1 1 0 0,0 1-1 0 0,0-1 0 0 0,0 1 0 0 0,-1-1 1 0 0,1 1-1 0 0,-1-1 0 0 0,0 0 0 0 0,0 0 0 0 0,0 0 1 0 0,0 0-1 0 0,-5 4 0 0 0,-4 4 205 0 0,-1-2 0 0 0,1 1 0 0 0,-16 7 0 0 0,3 0-78 0 0,-2 1-121 0 0,0-2 1 0 0,-1-2-1 0 0,-1 0 0 0 0,0-2 0 0 0,-1-1 1 0 0,0-1-1 0 0,-1-1 0 0 0,0-2 0 0 0,0-1 0 0 0,0-1 1 0 0,-1-2-1 0 0,-36 0 0 0 0,65-3-142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36 6447 0 0,'0'0'499'0'0,"-1"-2"-328"0"0,2-23 3353 0 0,-1 25-3393 0 0,0-1 1 0 0,-1 1-1 0 0,1 0 1 0 0,0-1-1 0 0,0 1 1 0 0,0-1 0 0 0,0 1-1 0 0,0-1 1 0 0,-1 1-1 0 0,1-1 1 0 0,0 1-1 0 0,0 0 1 0 0,-1-1-1 0 0,1 1 1 0 0,0 0 0 0 0,-1-1-1 0 0,1 1 1 0 0,0 0-1 0 0,-1-1 1 0 0,0 1-1 0 0,-8 2 77 0 0,0 1 0 0 0,0 0-1 0 0,0 0 1 0 0,0 1 0 0 0,1 0-1 0 0,-1 0 1 0 0,1 1 0 0 0,-12 10 0 0 0,-61 56-267 0 0,55-46 244 0 0,-226 240 574 0 0,23 21-103 0 0,168-203-563 0 0,30-37 63 0 0,-3-1 0 0 0,-70 70 0 0 0,96-108-107 0 0,-1-1 0 0 0,1 0-1 0 0,-16 8 1 0 0,23-13-178 0 0,12-6-3417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10799 0 0,'0'0'979'0'0,"-1"1"-808"0"0,-2 2 47 0 0,-1 0 0 0 0,1 0 1 0 0,0 0-1 0 0,0 0 0 0 0,1 1 1 0 0,-1-1-1 0 0,1 1 0 0 0,0 0 1 0 0,-1-1-1 0 0,2 1 0 0 0,-1 0 1 0 0,0 0-1 0 0,1 1 0 0 0,0-1 1 0 0,0 0-1 0 0,0 0 1 0 0,0 1-1 0 0,1-1 0 0 0,0 0 1 0 0,0 8-1 0 0,1-2 116 0 0,-1 0 0 0 0,0 0-1 0 0,-1 0 1 0 0,0 0 0 0 0,0 0 0 0 0,-6 19 0 0 0,-2-4-233 0 0,-15 30 0 0 0,5-11 61 0 0,15-34-2270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3679 0 0,'0'0'284'0'0,"-16"7"1698"0"0,14-5-1318 0 0,1 1 0 0 0,0-1 1 0 0,0 1-1 0 0,0-1 0 0 0,0 1 1 0 0,0 0-1 0 0,1-1 0 0 0,-1 5 1 0 0,1-2-155 0 0,0-1 1 0 0,0 0-1 0 0,0 0 1 0 0,2 9 0 0 0,2 1-447 0 0,1 0 0 0 0,9 19 1 0 0,3 9 884 0 0,4 21-152 0 0,24 81 1061 0 0,-42-135-1812 0 0,-1 1-1 0 0,0-1 1 0 0,-1 1-1 0 0,0 0 1 0 0,0-1 0 0 0,-1 1-1 0 0,0 0 1 0 0,-1-1 0 0 0,0 1-1 0 0,-1 0 1 0 0,0-1 0 0 0,0 1-1 0 0,-1-1 1 0 0,0 0 0 0 0,-1 0-1 0 0,0 0 1 0 0,-1-1 0 0 0,1 1-1 0 0,-1-1 1 0 0,-1 0 0 0 0,0 0-1 0 0,0-1 1 0 0,0 1 0 0 0,-14 10-1 0 0,7-7-3 0 0,-1-1-1 0 0,1-1 1 0 0,-2 0 0 0 0,-25 12-1 0 0,32-18-59 0 0,0 1 0 0 0,-1-1 0 0 0,1-1 0 0 0,-1 0-1 0 0,0 0 1 0 0,1 0 0 0 0,-1-1 0 0 0,0-1 0 0 0,0 0-1 0 0,-14-1 1 0 0,23 1-15 0 0,-1 0 0 0 0,0 0 0 0 0,0 0 0 0 0,1 0 0 0 0,-1 0 0 0 0,0-1 0 0 0,0 1 0 0 0,1 0 0 0 0,-1-1 0 0 0,0 1 0 0 0,1-1 0 0 0,-1 1 0 0 0,0 0 0 0 0,1-1 0 0 0,-1 1 0 0 0,0-1 0 0 0,1 0 0 0 0,-1 1 0 0 0,1-1 0 0 0,-1 1 0 0 0,1-1 0 0 0,0 0 0 0 0,-1 1 0 0 0,1-1 0 0 0,0 0 0 0 0,-1 0 0 0 0,1 1 0 0 0,0-1 0 0 0,0 0 0 0 0,0 0 0 0 0,-1 0 0 0 0,1 1 0 0 0,0-1 0 0 0,0 0 0 0 0,0 0 0 0 0,0 1 0 0 0,0-1 0 0 0,1 0 0 0 0,-1 0 0 0 0,0 0 0 0 0,0 1 0 0 0,0-1 0 0 0,1 0 0 0 0,-1 1 0 0 0,0-1 0 0 0,2-1 0 0 0,0-4-621 0 0,1 1 1 0 0,-1 0-1 0 0,2 0 1 0 0,6-10 0 0 0,7-4-4793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7367 0 0,'0'0'1020'0'0,"-1"2"335"0"0,-6 20 2699 0 0,1-8-3503 0 0,1 0 0 0 0,1 0 1 0 0,0 1-1 0 0,1-1 0 0 0,-1 19 0 0 0,4-32-937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 5983 0 0,'0'0'274'0'0,"-2"-1"-6"0"0,-1-1-191 0 0,1 1-58 0 0,0 0 0 0 0,1 0 0 0 0,-1 0 0 0 0,1 1 0 0 0,-1-1-1 0 0,0 0 1 0 0,1 1 0 0 0,-1-1 0 0 0,0 1 0 0 0,0 0 0 0 0,1 0 0 0 0,-5 0-1 0 0,5 0 238 0 0,-1 0 0 0 0,0 0-1 0 0,0 0 1 0 0,1 1-1 0 0,-1-1 1 0 0,0 1 0 0 0,0-1-1 0 0,1 1 1 0 0,-1 0-1 0 0,1 0 1 0 0,-1 0 0 0 0,1 0-1 0 0,-1 0 1 0 0,1 0-1 0 0,-1 0 1 0 0,1 0 0 0 0,0 1-1 0 0,0-1 1 0 0,-1 0-1 0 0,1 1 1 0 0,0-1 0 0 0,0 1-1 0 0,1-1 1 0 0,-2 4 0 0 0,-3 4 23 0 0,0 1 0 0 0,-5 18 0 0 0,10-26-187 0 0,-9 28 193 0 0,2 1 1 0 0,1 0-1 0 0,2 1 0 0 0,1-1 0 0 0,1 1 0 0 0,2-1 0 0 0,1 1 0 0 0,1 0 0 0 0,2-1 0 0 0,9 40 1 0 0,0-24-218 0 0,1-1 1 0 0,2 0-1 0 0,2-1 1 0 0,2-1-1 0 0,3-1 1 0 0,27 42-1 0 0,-30-58-26 0 0,0-1-1 0 0,2-1 1 0 0,0-1 0 0 0,28 22-1 0 0,-41-38-27 0 0,0 1 0 0 0,-1 0 0 0 0,0 0-1 0 0,0 1 1 0 0,-1 0 0 0 0,7 13 0 0 0,-12-19-8 0 0,0 1 1 0 0,0-1-1 0 0,0 1 1 0 0,0-1-1 0 0,-1 1 1 0 0,0 0-1 0 0,0 0 1 0 0,0-1-1 0 0,-1 1 1 0 0,0 0-1 0 0,0 0 1 0 0,0 0-1 0 0,0 0 1 0 0,-1 0-1 0 0,1-1 1 0 0,-1 1-1 0 0,-3 9 1 0 0,-4-1 162 0 0,5-14-160 0 0,5-7-293 0 0,5-8-298 0 0,1-4-32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 8287 0 0,'16'-7'8000'0'0,"-23"17"-7481"0"0,5-7-422 0 0,-18 20 952 0 0,-38 36-1 0 0,6-8-858 0 0,-138 172-1203 0 0,24-27 1639 0 0,-17-15-430 0 0,159-161-122 0 0,10-9 18 0 0,0 0 0 0 0,1 2-1 0 0,0-1 1 0 0,0 2 0 0 0,-13 19-1 0 0,26-32 136 0 0,-2 0-1347 0 0,1 0 636 0 0,-1 0 1 0 0,1-1-1 0 0,0 1 0 0 0,-1-1 1 0 0,1 1-1 0 0,-1-1 0 0 0,-2 1 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92 8319 0 0,'0'0'906'0'0,"-7"7"-684"0"0,-12 6 782 0 0,11-9 1379 0 0,13-12 2286 0 0,6-4-4441 0 0,1 0 0 0 0,1 0-1 0 0,0 1 1 0 0,1 1 0 0 0,0 0 0 0 0,1 1-1 0 0,-1 1 1 0 0,2 0 0 0 0,15-5 0 0 0,-29 12-220 0 0,-2 1-5 0 0,1-1 0 0 0,-1 1 0 0 0,1 0 0 0 0,-1 0 0 0 0,1 0 0 0 0,-1-1 0 0 0,1 1 0 0 0,-1 0-1 0 0,1 0 1 0 0,-1 0 0 0 0,1 0 0 0 0,-1 0 0 0 0,1 0 0 0 0,-1 0 0 0 0,1 0 0 0 0,-1 0 0 0 0,1 0 0 0 0,0 1 0 0 0,0-1-4 0 0,0 0 0 0 0,0 1 0 0 0,-1-1 0 0 0,1 0 0 0 0,0 1 0 0 0,0-1 0 0 0,-1 1 0 0 0,1-1 0 0 0,0 1 0 0 0,-1-1 0 0 0,1 1 0 0 0,-1-1 0 0 0,1 1 0 0 0,0 0 0 0 0,-1-1 0 0 0,1 1 0 0 0,-1 0 0 0 0,0-1 0 0 0,1 1 0 0 0,-1 0 0 0 0,0 0 0 0 0,1-1 0 0 0,-1 1 0 0 0,0 0 0 0 0,0 0 0 0 0,0 0 0 0 0,1-1 0 0 0,-1 1 0 0 0,0 0 0 0 0,0 0 0 0 0,0 0 0 0 0,0 0 0 0 0,-1 0 0 0 0,1 2-8 0 0,0 2 5 0 0,-1 1 0 0 0,0-1 0 0 0,0 1 0 0 0,-1-1 0 0 0,1 0 0 0 0,-1 0 1 0 0,0 1-1 0 0,-1-1 0 0 0,1-1 0 0 0,-1 1 0 0 0,-5 7 0 0 0,-6 6-15 0 0,-22 25 0 0 0,22-28 29 0 0,-10 9-4 0 0,0 0 0 0 0,-32 22 0 0 0,-59 36 70 0 0,87-62-52 0 0,8-6-22 0 0,0 1 1 0 0,1 1 0 0 0,-20 22-1 0 0,39-38-2 0 0,0 0 1 0 0,-1 0-1 0 0,1 0 0 0 0,0 1 0 0 0,0-1 1 0 0,0 0-1 0 0,-1 0 0 0 0,1 0 0 0 0,0 1 1 0 0,0-1-1 0 0,0 0 0 0 0,-1 0 0 0 0,1 1 1 0 0,0-1-1 0 0,0 0 0 0 0,0 1 0 0 0,0-1 1 0 0,0 0-1 0 0,0 1 0 0 0,0-1 0 0 0,0 0 0 0 0,0 0 1 0 0,0 1-1 0 0,0-1 0 0 0,0 0 0 0 0,0 1 1 0 0,0-1-1 0 0,0 0 0 0 0,0 1 0 0 0,0-1 1 0 0,0 0-1 0 0,0 0 0 0 0,0 1 0 0 0,0-1 1 0 0,0 0-1 0 0,1 1 0 0 0,-1-1 0 0 0,0 0 1 0 0,0 0-1 0 0,0 1 0 0 0,0-1 0 0 0,1 0 1 0 0,-1 0-1 0 0,0 0 0 0 0,0 1 0 0 0,1-1 0 0 0,-1 0 1 0 0,0 0-1 0 0,0 0 0 0 0,1 1 0 0 0,12 2 36 0 0,-12-3-30 0 0,11 1 26 0 0,0 0 0 0 0,0 0 1 0 0,0-1-1 0 0,-1-1 1 0 0,18-2-1 0 0,62-17 342 0 0,-41 8-180 0 0,-28 7-178 0 0,67-12 495 0 0,-75 15-726 0 0,0 1 0 0 0,0 0 1 0 0,0 1-1 0 0,18 2 1 0 0,-23 2-4176 0 0,-6-2 2722 0 0,6 3-4392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8143 0 0,'15'23'569'0'0,"25"42"-76"0"0,-38-60-237 0 0,7 12 1685 0 0,14 20 0 0 0,-19-31-1480 0 0,1 0 0 0 0,-1-1 0 0 0,1 0 0 0 0,0 0 0 0 0,1 0 0 0 0,-1-1 0 0 0,7 4 0 0 0,-12-8-455 0 0,32 20 1229 0 0,0 2 0 0 0,32 28 0 0 0,-63-49-1230 0 0,1 0 0 0 0,-1 1 0 0 0,0-1 0 0 0,0 0 0 0 0,0 0 0 0 0,0 1 0 0 0,0-1 0 0 0,0 1 0 0 0,0-1-1 0 0,0 1 1 0 0,0-1 0 0 0,0 1 0 0 0,-1-1 0 0 0,1 1 0 0 0,-1 0 0 0 0,0-1 0 0 0,1 1 0 0 0,-1 0 0 0 0,0 0 0 0 0,0-1 0 0 0,0 1 0 0 0,0 0 0 0 0,0 0 0 0 0,0-1 0 0 0,0 1 0 0 0,-1 0 0 0 0,1-1 0 0 0,-1 1 0 0 0,1 0 0 0 0,-1-1 0 0 0,0 1 0 0 0,1-1 0 0 0,-3 3 0 0 0,0 0-30 0 0,0 0 0 0 0,-1 0 1 0 0,1 0-1 0 0,-1-1 0 0 0,0 1 1 0 0,0-1-1 0 0,0 0 0 0 0,0 0 1 0 0,-1-1-1 0 0,-5 3 0 0 0,-14 5-576 0 0,-1 0-1 0 0,-1-2 0 0 0,0-1 1 0 0,0-1-1 0 0,0-1 0 0 0,-1-2 1 0 0,-42 1-1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16871 0 0,'0'0'771'0'0,"-1"-2"-14"0"0,-1-3 1818 0 0,12 11-8578 0 0,3 0-433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0,'0'0'8376'0'0,"11"3"-7992"0"0,1-1-448 0 0,0 1-24 0 0,1 1-7240 0 0</inkml:trace>
  <inkml:trace contextRef="#ctx0" brushRef="#br0" timeOffset="1">418 59 6911 0 0,'0'0'12783'0'0,"2"0"-12706"0"0,63-9-2418 0 0,-52 7-3978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313 129 6071 0 0,'-3'0'471'0'0,"-11"0"-226"0"0,10 0 2219 0 0,3-10-2020 0 0,11-21 212 0 0,-10 30-396 0 0,1 0-78 0 0,-1 0 0 0 0,1 1 0 0 0,-1-1-1 0 0,0 0 1 0 0,1 0 0 0 0,-1 0 0 0 0,0 0 0 0 0,1 0-1 0 0,-1 1 1 0 0,0-1 0 0 0,0 0 0 0 0,0-5 4767 0 0,-3 6-4924 0 0,1-1-1 0 0,0 1 1 0 0,-1 1 0 0 0,1-1 0 0 0,0 0 0 0 0,-1 1-1 0 0,1-1 1 0 0,0 1 0 0 0,-1 0 0 0 0,1-1 0 0 0,0 1-1 0 0,-4 2 1 0 0,-28 19-71 0 0,21-14 78 0 0,-14 11 53 0 0,1 0 1 0 0,1 2-1 0 0,1 0 0 0 0,0 2 1 0 0,-30 37-1 0 0,47-51-69 0 0,1 0 0 0 0,0 1 1 0 0,0 0-1 0 0,-4 11 0 0 0,8-18-10 0 0,1 0 0 0 0,0 1 0 0 0,0-1 0 0 0,0 0 0 0 0,0 0 0 0 0,0 1-1 0 0,1-1 1 0 0,0 0 0 0 0,0 1 0 0 0,0-1 0 0 0,0 0 0 0 0,0 1 0 0 0,0-1 0 0 0,1 0 0 0 0,0 1 0 0 0,-1-1-1 0 0,1 0 1 0 0,2 5 0 0 0,-1-6 24 0 0,0 0 0 0 0,0 0 0 0 0,0 1-1 0 0,0-1 1 0 0,0-1 0 0 0,0 1 0 0 0,0 0 0 0 0,1 0 0 0 0,-1-1-1 0 0,1 1 1 0 0,-1-1 0 0 0,1 0 0 0 0,0 0 0 0 0,-1 0 0 0 0,1 0-1 0 0,0 0 1 0 0,3 0 0 0 0,7 1 137 0 0,-1 0 0 0 0,18-1 0 0 0,14 0 9 0 0,-1-2 0 0 0,1-3 1 0 0,-1-1-1 0 0,0-2 0 0 0,0-2 1 0 0,-1-2-1 0 0,44-16 0 0 0,-77 23-165 0 0,0 0-1 0 0,-1 0 0 0 0,1-1 1 0 0,-1 0-1 0 0,1 0 1 0 0,-2-1-1 0 0,1 0 1 0 0,-1-1-1 0 0,10-9 0 0 0,-13 11-9 0 0,0 0-1 0 0,-1-1 1 0 0,1 1 0 0 0,-1-1-1 0 0,0 1 1 0 0,-1-1-1 0 0,1 0 1 0 0,-1 0-1 0 0,-1 0 1 0 0,1 0 0 0 0,-1-1-1 0 0,0 1 1 0 0,0 0-1 0 0,-1 0 1 0 0,0-10 0 0 0,0 9-26 0 0,-1 0 1 0 0,0 0 0 0 0,0 0 0 0 0,0 0-1 0 0,-1 0 1 0 0,0 1 0 0 0,-1-1 0 0 0,1 1-1 0 0,-1-1 1 0 0,-1 1 0 0 0,1 0 0 0 0,-1 0-1 0 0,0 0 1 0 0,0 0 0 0 0,-1 1 0 0 0,-6-7-1 0 0,2 5-105 0 0,-1-1 0 0 0,1 1 0 0 0,-2 1 0 0 0,1 0 0 0 0,0 0 0 0 0,-1 1 0 0 0,0 0 0 0 0,-21-5 0 0 0,22 7-87 0 0,7 3 93 0 0,-1-1 0 0 0,1 0-1 0 0,0 0 1 0 0,0 0 0 0 0,-1-1-1 0 0,1 1 1 0 0,0-1 0 0 0,0 0 0 0 0,0 1-1 0 0,-2-4 1 0 0,-1-2-379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 8287 0 0,'0'0'639'0'0,"-1"-1"-415"0"0,-4-1 20 0 0,4 1 58 0 0,-1 1 0 0 0,1-1 0 0 0,0 1 0 0 0,-1-1 0 0 0,1 1 0 0 0,-1 0 1 0 0,1 0-1 0 0,-1 0 0 0 0,1 0 0 0 0,0 0 0 0 0,-1 0 0 0 0,-1 0 0 0 0,-8 0 2390 0 0,16 11-2543 0 0,29 43 53 0 0,-21-35 57 0 0,16 33-1 0 0,-25-45-186 0 0,-1 0 0 0 0,-1 0-1 0 0,0 1 1 0 0,0-1 0 0 0,0 1 0 0 0,-1-1 0 0 0,0 1-1 0 0,0 14 1 0 0,-5 20 343 0 0,-2-1-1 0 0,-2 1 0 0 0,-2-1 1 0 0,-22 61-1 0 0,28-90-323 0 0,-1 0 0 0 0,0-1 0 0 0,-11 18 0 0 0,14-25-69 0 0,0 0-1 0 0,-1-1 1 0 0,0 0-1 0 0,0 1 0 0 0,0-1 1 0 0,0 0-1 0 0,-1 0 1 0 0,1-1-1 0 0,-1 1 0 0 0,0-1 1 0 0,0 1-1 0 0,1-1 1 0 0,-8 2-1 0 0,5-2 36 0 0,0 0 0 0 0,-1 0 0 0 0,1-1 0 0 0,-10 1 1 0 0,14-2-123 0 0,1 0 1 0 0,0 0-1 0 0,0 0 1 0 0,-1 0 0 0 0,1 0-1 0 0,0 0 1 0 0,0 0 0 0 0,0 0-1 0 0,-1-1 1 0 0,1 1-1 0 0,0 0 1 0 0,0-1 0 0 0,0 1-1 0 0,0-1 1 0 0,-1 1 0 0 0,1-1-1 0 0,0 0 1 0 0,0 1-1 0 0,0-1 1 0 0,0 0 0 0 0,1 0-1 0 0,-1 0 1 0 0,0 0 0 0 0,0 0-1 0 0,0 0 1 0 0,1 0-1 0 0,-1 0 1 0 0,0 0 0 0 0,1 0-1 0 0,-1 0 1 0 0,0-2 0 0 0,-1-9-1066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12751 0 0,'0'0'1158'0'0,"-1"0"-954"0"0,-5-1-142 0 0,4 1 906 0 0,3 7-836 0 0,1 0-1 0 0,0 0 1 0 0,0 0-1 0 0,0 0 1 0 0,1-1-1 0 0,-1 1 1 0 0,2-1-1 0 0,7 13 0 0 0,0 1 289 0 0,83 178 2191 0 0,21 40-706 0 0,49 36-435 0 0,-155-261-1406 0 0,-1-2 0 0 0,2 1 0 0 0,0-1 0 0 0,0 0-1 0 0,1-1 1 0 0,0 0 0 0 0,1-1 0 0 0,0 0-1 0 0,1-1 1 0 0,0 0 0 0 0,0-1 0 0 0,0 0-1 0 0,1-1 1 0 0,0-1 0 0 0,0 0 0 0 0,0-1-1 0 0,1-1 1 0 0,0 0 0 0 0,-1-1 0 0 0,1 0-1 0 0,22-1 1 0 0,-26-2 62 0 0,0 1 0 0 0,0-2 0 0 0,0 1 0 0 0,-1-2 0 0 0,1 1 0 0 0,14-7 0 0 0,-21 7-334 0 0,1 0 0 0 0,-1 0 1 0 0,0-1-1 0 0,1 0 0 0 0,-1 0 1 0 0,7-6-1 0 0,-9 6-535 0 0,1 0 0 0 0,-1 0 1 0 0,0 0-1 0 0,0 0 0 0 0,0-1 0 0 0,0 1 1 0 0,0 0-1 0 0,-1-1 0 0 0,3-7 0 0 0,-2-3-6217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15575 0 0,'0'0'6309'0'0,"0"2"-6212"0"0,-2 3-91 0 0,1-1 1 0 0,0 1-1 0 0,-1 0 1 0 0,0-1-1 0 0,0 1 1 0 0,0-1-1 0 0,-5 7 1 0 0,-25 32 44 0 0,14-22-26 0 0,-96 127-22 0 0,-251 246 1 0 0,349-379 23 0 0,-85 85 130 0 0,85-83-98 0 0,1 1-1 0 0,1 1 1 0 0,-23 39 0 0 0,36-55-48 0 0,-1 0 0 0 0,1 1 0 0 0,-1-1 0 0 0,1 1 0 0 0,0-1 0 0 0,0 1 0 0 0,0-1 0 0 0,1 5 0 0 0,-1-7-11 0 0,1 0-1 0 0,0 0 1 0 0,1 0 0 0 0,-1 0-1 0 0,0 0 1 0 0,0 0 0 0 0,0 0-1 0 0,1 0 1 0 0,-1 0 0 0 0,0 0-1 0 0,1 0 1 0 0,-1 0 0 0 0,1 0-1 0 0,-1 0 1 0 0,1 0 0 0 0,0 0-1 0 0,-1-1 1 0 0,1 1 0 0 0,0 0-1 0 0,-1 0 1 0 0,1-1-1 0 0,0 1 1 0 0,0 0 0 0 0,0-1-1 0 0,0 1 1 0 0,0-1 0 0 0,0 1-1 0 0,0-1 1 0 0,0 0 0 0 0,0 1-1 0 0,1-1 1 0 0,4 1-363 0 0,0 0 0 0 0,0 0 0 0 0,-1-1-1 0 0,1 0 1 0 0,0 0 0 0 0,0-1 0 0 0,0 1 0 0 0,0-1-1 0 0,8-3 1 0 0,12-3-6605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2:5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97 208 11375 0 0,'0'0'1031'0'0,"-8"5"-691"0"0,-9 3 2330 0 0,-27 9 1 0 0,17-7 2341 0 0,38-19-4480 0 0,97-77-66 0 0,-39 29-300 0 0,-50 43-219 0 0,0 0-1 0 0,1 2 1 0 0,0 0 0 0 0,1 1-1 0 0,1 1 1 0 0,30-10 0 0 0,-51 19 43 0 0,0 1 1 0 0,0 0-1 0 0,0-1 1 0 0,0 1-1 0 0,0 0 1 0 0,0 0-1 0 0,0 0 1 0 0,0 0-1 0 0,0 0 1 0 0,1 0-1 0 0,-1 0 1 0 0,0 0-1 0 0,0 0 1 0 0,0 1-1 0 0,0-1 1 0 0,0 0 0 0 0,0 1-1 0 0,0-1 1 0 0,0 1-1 0 0,0-1 1 0 0,0 1-1 0 0,-1-1 1 0 0,1 1-1 0 0,1 0 1 0 0,0 1-6 0 0,-1 0 1 0 0,0 0 0 0 0,0 0 0 0 0,1 0 0 0 0,-1 0-1 0 0,-1 0 1 0 0,1 0 0 0 0,0 0 0 0 0,0 0 0 0 0,-1 0-1 0 0,1 3 1 0 0,1 3-6 0 0,-2 1 0 0 0,1 0 1 0 0,-1-1-1 0 0,0 1 0 0 0,-2 10 0 0 0,-4 17-26 0 0,2-15 237 0 0,1 0-1 0 0,1 0 1 0 0,0 23-1 0 0,3-37-141 0 0,0-1 0 0 0,0 0 0 0 0,0 0-1 0 0,1 0 1 0 0,0 0 0 0 0,0 0 0 0 0,1-1 0 0 0,0 1 0 0 0,0-1-1 0 0,0 1 1 0 0,0-1 0 0 0,7 7 0 0 0,6 6 34 0 0,35 30 1 0 0,-24-24 2 0 0,39 29-228 0 0,-43-37-368 0 0,-13-9-930 0 0,1-1-460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395 350 8951 0 0,'0'0'808'0'0,"2"-1"-664"0"0,3-2 503 0 0,0-1 0 0 0,0-1-1 0 0,0 1 1 0 0,-1-1 0 0 0,5-5-1 0 0,-8 9-199 0 0,15-13 433 0 0,-3 4-695 0 0,-1 0 0 0 0,0-1 0 0 0,-1-1 0 0 0,0 0 0 0 0,10-14 0 0 0,-5 4 0 0 0,-1-1 0 0 0,14-29 0 0 0,-23 39-105 0 0,9-26-1 0 0,-13 34-76 0 0,0 0 0 0 0,-1-1 0 0 0,0 1-1 0 0,-1 0 1 0 0,1-1 0 0 0,-1 1 0 0 0,0-1-1 0 0,0-6 1 0 0,-1 11-7 0 0,1 0-1 0 0,0 0 0 0 0,0 0 1 0 0,-1 1-1 0 0,1-1 0 0 0,0 0 1 0 0,-1 0-1 0 0,1 0 0 0 0,-1 1 1 0 0,1-1-1 0 0,-1 0 1 0 0,1 1-1 0 0,-1-1 0 0 0,0 0 1 0 0,1 1-1 0 0,-1-1 0 0 0,0 1 1 0 0,1-1-1 0 0,-1 1 0 0 0,0-1 1 0 0,0 1-1 0 0,1 0 0 0 0,-1-1 1 0 0,0 1-1 0 0,0 0 1 0 0,0-1-1 0 0,1 1 0 0 0,-1 0 1 0 0,0 0-1 0 0,0 0 0 0 0,0 0 1 0 0,0 0-1 0 0,0 0 0 0 0,0 0 1 0 0,1 0-1 0 0,-1 0 0 0 0,0 1 1 0 0,-1-1-1 0 0,-4 1-100 0 0,0 1 0 0 0,1 0 1 0 0,-1 0-1 0 0,-7 4 0 0 0,-14 8-130 0 0,1 2 1 0 0,0 0-1 0 0,1 2 1 0 0,-28 25-1 0 0,-83 93 417 0 0,81-75 518 0 0,3 2 0 0 0,-65 103 0 0 0,111-158-576 0 0,1 0 0 0 0,1 1 0 0 0,-1-1 0 0 0,2 1 0 0 0,-1 0 0 0 0,-3 17 0 0 0,7-26-107 0 0,0 0 0 0 0,1 1 0 0 0,-1-1 0 0 0,1 1 0 0 0,-1-1 0 0 0,1 0 0 0 0,-1 1 0 0 0,1-1 0 0 0,-1 0 0 0 0,1 0 0 0 0,-1 1 0 0 0,1-1 0 0 0,-1 0 0 0 0,1 0 0 0 0,0 0 0 0 0,-1 0 0 0 0,1 0 0 0 0,-1 0-1 0 0,1 0 1 0 0,0 0 0 0 0,-1 0 0 0 0,1 0 0 0 0,0 0 9 0 0,4 0 45 0 0,1 0 0 0 0,0-1 1 0 0,0 1-1 0 0,0-2 0 0 0,-1 1 0 0 0,1 0 0 0 0,-1-1 0 0 0,8-4 0 0 0,44-23 343 0 0,-40 19-306 0 0,44-25-537 0 0,-1-2 0 0 0,-2-3 1 0 0,58-51-1 0 0,-111 85-65 0 0,-8 4-79 0 0,-11 8 432 0 0,0 6 324 0 0,0 0-1 0 0,1 1 1 0 0,1 0 0 0 0,-14 19-1 0 0,20-24-105 0 0,0 1 0 0 0,1-1 0 0 0,0 0-1 0 0,-3 11 1 0 0,5-8-23 0 0,5-1-44 0 0,-1-8-52 0 0,1 0 0 0 0,0-1-1 0 0,-1 1 1 0 0,1 0 0 0 0,0-1 0 0 0,0 1-1 0 0,0-1 1 0 0,0 0 0 0 0,0 0-1 0 0,0 0 1 0 0,1 0 0 0 0,-1 0 0 0 0,4 1-1 0 0,8 1-277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8 595 14567 0 0,'0'0'664'0'0,"-2"-8"230"0"0,0 2-633 0 0,1 0 1 0 0,0-1 0 0 0,0 1 0 0 0,1-1 0 0 0,0 1 0 0 0,0-1 0 0 0,0 0-1 0 0,1 1 1 0 0,1-9 0 0 0,7-15 237 0 0,0 0-1 0 0,2 0 0 0 0,1 0 1 0 0,1 2-1 0 0,2 0 0 0 0,1 0 1 0 0,29-39-1 0 0,-19 35-565 0 0,1 0 0 0 0,1 2 0 0 0,2 2 0 0 0,1 0 0 0 0,46-31 0 0 0,-67 52-344 0 0,21-11 0 0 0,-28 17 221 0 0,0-1 0 0 0,0 1 0 0 0,0 0 0 0 0,1 0 0 0 0,-1 0 0 0 0,0 1 1 0 0,1-1-1 0 0,-1 1 0 0 0,0 0 0 0 0,1-1 0 0 0,4 2 0 0 0,-7-1 99 0 0,-1 1-1 0 0,1-1 1 0 0,0 0-1 0 0,-1 1 1 0 0,1-1-1 0 0,-1 1 0 0 0,1-1 1 0 0,-1 1-1 0 0,1-1 1 0 0,-1 1-1 0 0,1-1 1 0 0,-1 1-1 0 0,1-1 1 0 0,-1 1-1 0 0,0 0 1 0 0,1-1-1 0 0,-1 1 1 0 0,1 1-1 0 0,-1 0-189 0 0,7 10-803 0 0,-1 1-1 0 0,-1 0 1 0 0,7 24 0 0 0,-9-25 702 0 0,1 0 0 0 0,0 0 0 0 0,0-1 0 0 0,13 21 1 0 0,-16-30 359 0 0,1 0 0 0 0,0-1 0 0 0,0 1 0 0 0,0 0 0 0 0,0-1 1 0 0,0 0-1 0 0,1 1 0 0 0,-1-1 0 0 0,0 0 0 0 0,1 0 0 0 0,2 1 0 0 0,3 1 65 0 0,2 2 551 0 0,0 0 0 0 0,0-1 1 0 0,1 0-1 0 0,-1-1 1 0 0,1 0-1 0 0,0-1 0 0 0,0 0 1 0 0,0 0-1 0 0,0-1 0 0 0,0-1 1 0 0,0 0-1 0 0,0 0 1 0 0,11-3-1 0 0,-7 0-306 0 0,-1 0 1 0 0,0-1-1 0 0,0-1 0 0 0,0 0 1 0 0,-1-1-1 0 0,15-9 0 0 0,-18 10-272 0 0,-1-1 0 0 0,-1 0-1 0 0,1-1 1 0 0,-1 0 0 0 0,0 0 0 0 0,0-1 0 0 0,-1 0-1 0 0,0 0 1 0 0,6-11 0 0 0,-12 17-116 0 0,1 0 0 0 0,-1-1 0 0 0,0 1 1 0 0,0-1-1 0 0,0 1 0 0 0,0-1 0 0 0,-1 0 0 0 0,1 1 1 0 0,-1-1-1 0 0,1 0 0 0 0,-1 0 0 0 0,0 1 0 0 0,0-1 1 0 0,0 0-1 0 0,-1-5 0 0 0,1 7 35 0 0,-1 0 0 0 0,1 1-1 0 0,0-1 1 0 0,-1 0 0 0 0,1 0 0 0 0,-1 0 0 0 0,1 0 0 0 0,-1 0-1 0 0,0 1 1 0 0,1-1 0 0 0,-1 0 0 0 0,0 1 0 0 0,1-1 0 0 0,-1 0-1 0 0,0 1 1 0 0,0-1 0 0 0,1 1 0 0 0,-3-2 0 0 0,2 2 6 0 0,-1-1 1 0 0,0 1 0 0 0,1 0-1 0 0,-1-1 1 0 0,0 1-1 0 0,1 0 1 0 0,-1 0 0 0 0,0 0-1 0 0,0 0 1 0 0,1 1 0 0 0,-1-1-1 0 0,0 0 1 0 0,1 1 0 0 0,-3 0-1 0 0,-4 2-102 0 0,0 0-1 0 0,0 1 0 0 0,1 0 0 0 0,-1 0 1 0 0,-11 10-1 0 0,-34 32-171 0 0,30-25 284 0 0,-4 2 45 0 0,-73 70 467 0 0,87-80-313 0 0,2 1-1 0 0,0 0 1 0 0,0 1 0 0 0,2 0 0 0 0,-14 26 0 0 0,22-37-117 0 0,-1 0 1 0 0,0 0-1 0 0,1 0 0 0 0,0 0 1 0 0,0 0-1 0 0,0 1 1 0 0,0-1-1 0 0,1 0 1 0 0,0 1-1 0 0,0-1 1 0 0,1 9-1 0 0,-1-10-17 0 0,1 0-1 0 0,0 0 1 0 0,0 0 0 0 0,0-1-1 0 0,1 1 1 0 0,-1 0 0 0 0,1-1-1 0 0,-1 1 1 0 0,1-1-1 0 0,0 0 1 0 0,0 1 0 0 0,0-1-1 0 0,0 0 1 0 0,0 0 0 0 0,0 0-1 0 0,1-1 1 0 0,-1 1 0 0 0,5 2-1 0 0,8 3 19 0 0,1-1 0 0 0,0 0 1 0 0,0-2-1 0 0,0 0 0 0 0,1 0 0 0 0,26 1 0 0 0,-1 2-950 0 0,38 2-2428 0 0,-48-2-1995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47 9671 0 0,'11'-12'1043'0'0,"27"-22"5878"0"0,-42 34-6776 0 0,0 1-1 0 0,1 0 1 0 0,-1 0-1 0 0,0 0 1 0 0,-7 3-1 0 0,0 1-60 0 0,-26 9-41 0 0,0 3 0 0 0,1 1 0 0 0,0 2 1 0 0,-48 35-1 0 0,45-26 23 0 0,-58 54 0 0 0,75-61-8 0 0,1 1-1 0 0,1 1 1 0 0,-28 44 0 0 0,45-64-47 0 0,0 1 0 0 0,1-1 0 0 0,0 1 1 0 0,0 0-1 0 0,0 0 0 0 0,0 0 0 0 0,1 0 1 0 0,0 0-1 0 0,0 0 0 0 0,0 9 1 0 0,1-11-6 0 0,0-1 1 0 0,0 0 0 0 0,1 1 0 0 0,-1-1 0 0 0,1 0 0 0 0,0 0 0 0 0,-1 0 0 0 0,1 0 0 0 0,0 0 0 0 0,0 1 0 0 0,0-2 0 0 0,1 1 0 0 0,-1 0 0 0 0,0 0 0 0 0,1 0 0 0 0,-1 0 0 0 0,1-1 0 0 0,0 1 0 0 0,0-1 0 0 0,-1 1 0 0 0,1-1 0 0 0,0 0 0 0 0,0 0 0 0 0,0 0 0 0 0,0 0 0 0 0,4 1 0 0 0,7 2 101 0 0,-1 0 0 0 0,1-1 0 0 0,-1-1 0 0 0,1 0 0 0 0,0-1 0 0 0,0 0 1 0 0,17-1-1 0 0,31-6-945 0 0,-2-3-4241 0 0,-16 1-1118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22 14711 0 0,'-5'-7'1335'0'0,"3"6"-1315"0"0,1-1 0 0 0,-1 1 0 0 0,1 0 0 0 0,-1 0 0 0 0,1 0-1 0 0,-1-1 1 0 0,0 2 0 0 0,1-1 0 0 0,-1 0 0 0 0,0 0 0 0 0,0 0 0 0 0,0 1 0 0 0,1-1 0 0 0,-1 1 0 0 0,0 0 0 0 0,0-1 0 0 0,0 1-1 0 0,0 0 1 0 0,0 0 0 0 0,0 0 0 0 0,0 0 0 0 0,0 1 0 0 0,-3 0 0 0 0,-6 1 151 0 0,1 1 1 0 0,1 0-1 0 0,-13 6 0 0 0,16-7-61 0 0,-15 8 57 0 0,1 0 0 0 0,0 1 1 0 0,0 1-1 0 0,1 1 0 0 0,1 1 0 0 0,-27 25 0 0 0,32-26-49 0 0,1 0 0 0 0,0 1 0 0 0,1 0 0 0 0,0 1 0 0 0,1 1 0 0 0,1-1 0 0 0,0 1 0 0 0,-11 31 0 0 0,19-43-109 0 0,-1 1 0 0 0,1 0-1 0 0,0 0 1 0 0,0 0 0 0 0,1 0-1 0 0,-1 0 1 0 0,1-1 0 0 0,0 1-1 0 0,1 0 1 0 0,0 6 0 0 0,-1-10-1 0 0,1 1 1 0 0,-1 0 0 0 0,1-1 0 0 0,0 1-1 0 0,-1-1 1 0 0,1 1 0 0 0,0-1 0 0 0,0 1-1 0 0,0-1 1 0 0,0 1 0 0 0,0-1 0 0 0,0 0 0 0 0,0 0-1 0 0,1 1 1 0 0,-1-1 0 0 0,0 0 0 0 0,1 0-1 0 0,-1 0 1 0 0,1-1 0 0 0,-1 1 0 0 0,1 0-1 0 0,-1 0 1 0 0,1-1 0 0 0,0 1 0 0 0,-1-1 0 0 0,1 1-1 0 0,0-1 1 0 0,-1 0 0 0 0,1 0 0 0 0,0 0-1 0 0,3 0 1 0 0,5 0 83 0 0,0-1 0 0 0,1-1 0 0 0,-1 0 0 0 0,18-5 0 0 0,40-19 229 0 0,-66 25-312 0 0,25-10 68 0 0,-1-1 0 0 0,0-1 1 0 0,-1-1-1 0 0,-1-1 0 0 0,44-37 1 0 0,-65 50-78 0 0,-1-1 1 0 0,1 0 0 0 0,-1 0 0 0 0,1 0-1 0 0,-1 0 1 0 0,0 0 0 0 0,0 0 0 0 0,0-1-1 0 0,-1 1 1 0 0,1-1 0 0 0,-1 0 0 0 0,0 1-1 0 0,0-1 1 0 0,0 0 0 0 0,0 1 0 0 0,-1-1-1 0 0,0-6 1 0 0,0 6-18 0 0,0 1 0 0 0,-1 0 0 0 0,1-1 0 0 0,-1 1 0 0 0,0 0 0 0 0,0-1 0 0 0,-1 1 0 0 0,1 0-1 0 0,-1 0 1 0 0,1 0 0 0 0,-1 0 0 0 0,0 0 0 0 0,0 1 0 0 0,0-1 0 0 0,0 0 0 0 0,-1 1 0 0 0,1 0 0 0 0,-1-1 0 0 0,-5-2 0 0 0,3 1-70 0 0,-1 1 0 0 0,-1-1 0 0 0,1 2 0 0 0,0-1 0 0 0,-1 1 0 0 0,1 0 0 0 0,-1 0 0 0 0,0 0 0 0 0,-7 0 0 0 0,-8 1-814 0 0,-33 0 0 0 0,25 2-1085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122 390 7367 0 0,'0'0'568'0'0,"-2"1"-373"0"0,-5 6 895 0 0,0 0 1 0 0,-1-1-1 0 0,0 0 1 0 0,-10 6-1 0 0,16-11-848 0 0,0 1-1 0 0,0-1 1 0 0,0 0-1 0 0,0 0 1 0 0,0 0-1 0 0,0-1 0 0 0,0 1 1 0 0,0 0-1 0 0,0-1 1 0 0,-1 0-1 0 0,1 1 1 0 0,0-1-1 0 0,0 0 1 0 0,0 0-1 0 0,-1 0 1 0 0,1 0-1 0 0,0 0 1 0 0,0-1-1 0 0,0 1 1 0 0,0-1-1 0 0,-1 1 1 0 0,1-1-1 0 0,0 0 0 0 0,0 0 1 0 0,0 0-1 0 0,-3-2 1 0 0,4 1-176 0 0,0 1 0 0 0,0 0 0 0 0,0-1 0 0 0,0 1 0 0 0,0-1 0 0 0,0 1 0 0 0,0-1-1 0 0,1 0 1 0 0,-1 1 0 0 0,0-1 0 0 0,1 0 0 0 0,0 1 0 0 0,-1-1 0 0 0,1 0 0 0 0,0 0 0 0 0,0 1 0 0 0,0-1 0 0 0,0 0 0 0 0,0 0 0 0 0,0 1 0 0 0,1-1 0 0 0,-1 0 0 0 0,0 0 0 0 0,2-2 0 0 0,1-5 53 0 0,0 0 0 0 0,1 0 0 0 0,6-9 0 0 0,-9 16-113 0 0,13-23 5 0 0,2 1 0 0 0,1 0 1 0 0,1 1-1 0 0,1 1 1 0 0,36-33-1 0 0,-27 31-29 0 0,1 1 0 0 0,1 1 0 0 0,65-36-1 0 0,-82 52 16 0 0,0 0-1 0 0,0 1 0 0 0,0 0 0 0 0,1 1 0 0 0,-1 0 0 0 0,1 1 1 0 0,0 1-1 0 0,22-2 0 0 0,-33 4 19 0 0,-1 0 0 0 0,0 0 1 0 0,1 1-1 0 0,-1-1 0 0 0,0 0 0 0 0,0 1 0 0 0,1-1 1 0 0,-1 1-1 0 0,0 0 0 0 0,0 0 0 0 0,0 0 1 0 0,0 0-1 0 0,0 0 0 0 0,0 0 0 0 0,0 0 1 0 0,0 1-1 0 0,0-1 0 0 0,2 3 0 0 0,-2-1 0 0 0,0 0 0 0 0,-1-1 0 0 0,1 1-1 0 0,-1 0 1 0 0,0 0 0 0 0,0 0-1 0 0,0 0 1 0 0,0 0 0 0 0,0 0 0 0 0,0 0-1 0 0,-1 0 1 0 0,1 4 0 0 0,-1 2 14 0 0,0 1 0 0 0,-1-1 0 0 0,0 1 0 0 0,0-1-1 0 0,-1 1 1 0 0,-1-1 0 0 0,1 0 0 0 0,-5 9 0 0 0,-9 15 65 0 0,-1-1 1 0 0,-33 46-1 0 0,-16 27-518 0 0,63-100 214 0 0,1 1 0 0 0,-1-1 0 0 0,1 1 1 0 0,1-1-1 0 0,-3 10 0 0 0,4-13-392 0 0,9 6-2025 0 0,2-5 1136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75 11231 0 0,'12'-12'342'0'0,"47"-50"5932"0"0,-70 62-5074 0 0,1 1-1071 0 0,1 1 0 0 0,-1 0 0 0 0,1 1 0 0 0,0 0 0 0 0,0 0 0 0 0,0 1 0 0 0,0 0 0 0 0,-13 8 0 0 0,4 0-45 0 0,0 1-1 0 0,-27 25 0 0 0,41-34-68 0 0,-1 1 1 0 0,1 0 0 0 0,0-1-1 0 0,1 1 1 0 0,-5 7-1 0 0,3 1-2 0 0,7-9 15 0 0,-1-3-15 0 0,0 1-13 0 0,0 0 1 0 0,1 0 0 0 0,-1 0 0 0 0,0 0-1 0 0,1 0 1 0 0,-1 0 0 0 0,1-1 0 0 0,-1 1-1 0 0,1 0 1 0 0,0-1 0 0 0,0 0 0 0 0,0 1 0 0 0,0-1-1 0 0,2 1 1 0 0,34 13-57 0 0,-16-8 13 0 0,-11-3 18 0 0,-1 1 1 0 0,-1 0 0 0 0,1 0-1 0 0,-1 1 1 0 0,13 9 0 0 0,-18-11 18 0 0,0 0 0 0 0,-1 0 0 0 0,1 0 0 0 0,-1 0 0 0 0,1 0 0 0 0,-1 1 0 0 0,-1 0 0 0 0,1 0 0 0 0,-1-1 0 0 0,1 1 0 0 0,-2 1 0 0 0,4 9 0 0 0,-3-6 69 0 0,-1 1 1 0 0,0-1 0 0 0,-1 1 0 0 0,0-1-1 0 0,0 1 1 0 0,-1 0 0 0 0,0-1 0 0 0,0 1 0 0 0,-1-1-1 0 0,-1 1 1 0 0,0-1 0 0 0,0 0 0 0 0,0 0-1 0 0,-1 0 1 0 0,-6 8 0 0 0,5-9 17 0 0,0 1 1 0 0,-1-1-1 0 0,0 0 0 0 0,-1 0 0 0 0,1 0 1 0 0,-2-1-1 0 0,1 0 0 0 0,-1-1 1 0 0,0 1-1 0 0,0-2 0 0 0,-1 1 1 0 0,0-1-1 0 0,0 0 0 0 0,-10 3 0 0 0,4-3-1 0 0,0 0-1 0 0,0-1 0 0 0,-23 3 1 0 0,33-6-91 0 0,0-1 1 0 0,1 1 0 0 0,-1-1 0 0 0,1-1-1 0 0,-1 1 1 0 0,1 0 0 0 0,-1-1-1 0 0,0 0 1 0 0,1 0 0 0 0,0-1 0 0 0,-1 1-1 0 0,1-1 1 0 0,0 0 0 0 0,0 0 0 0 0,0 0-1 0 0,-6-5 1 0 0,8 5-98 0 0,0 0 0 0 0,0-1 0 0 0,0 1 0 0 0,0-1 0 0 0,1 0 0 0 0,0 1 0 0 0,-1-1 0 0 0,1 0 0 0 0,0 0 0 0 0,0 0 1 0 0,0 0-1 0 0,1 0 0 0 0,-1 0 0 0 0,1 0 0 0 0,0 0 0 0 0,-1 0 0 0 0,2-1 0 0 0,-1 1 0 0 0,0 0 0 0 0,0 0 0 0 0,2-3 0 0 0,1-11-1092 0 0,1 2 0 0 0,10-27-1 0 0,-10 29 907 0 0,16-37-1624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40 400 7367 0 0,'0'0'334'0'0,"-8"-14"132"0"0,-4-3 165 0 0,10 15-237 0 0,0-1 1 0 0,0 1 0 0 0,1-1-1 0 0,-1 1 1 0 0,0-1-1 0 0,1 0 1 0 0,0 0 0 0 0,-1 1-1 0 0,1-1 1 0 0,0 0-1 0 0,1 0 1 0 0,-1 0-1 0 0,0 0 1 0 0,1-1 0 0 0,0-2-1 0 0,0-3-301 0 0,0-1 0 0 0,1 1 0 0 0,1 0 0 0 0,-1 0 1 0 0,1 0-1 0 0,1 0 0 0 0,0 0 0 0 0,8-16 0 0 0,-4 12-70 0 0,0 1 1 0 0,1 1-1 0 0,1-1 1 0 0,0 1-1 0 0,13-12 1 0 0,-5 6-12 0 0,2 1 1 0 0,0 1-1 0 0,0 0 0 0 0,24-12 1 0 0,-28 19-11 0 0,0 0 0 0 0,1 1 0 0 0,0 1 1 0 0,0 0-1 0 0,0 1 0 0 0,29-5 0 0 0,-41 10 23 0 0,-1 0 1 0 0,0-1-1 0 0,0 1 0 0 0,1 0 0 0 0,-1 1 0 0 0,0-1 1 0 0,0 0-1 0 0,1 1 0 0 0,-1 0 0 0 0,0 0 0 0 0,0 0 1 0 0,0 0-1 0 0,0 0 0 0 0,0 1 0 0 0,0-1 0 0 0,0 1 1 0 0,-1 0-1 0 0,1 0 0 0 0,0 0 0 0 0,-1 0 0 0 0,0 0 0 0 0,1 0 1 0 0,-1 1-1 0 0,0-1 0 0 0,0 1 0 0 0,0 0 0 0 0,-1 0 1 0 0,1-1-1 0 0,-1 1 0 0 0,1 0 0 0 0,-1 0 0 0 0,0 0 1 0 0,0 1-1 0 0,0-1 0 0 0,-1 0 0 0 0,1 0 0 0 0,-1 0 1 0 0,0 1-1 0 0,0-1 0 0 0,0 0 0 0 0,0 0 0 0 0,0 1 0 0 0,-1-1 1 0 0,1 0-1 0 0,-1 0 0 0 0,-2 5 0 0 0,-17 48 448 0 0,-55 101 0 0 0,43-95-475 0 0,32-61-10 0 0,-4 6-320 0 0,0-1 0 0 0,1 1 0 0 0,0 0 0 0 0,0 1 0 0 0,1-1-1 0 0,0 0 1 0 0,0 1 0 0 0,1-1 0 0 0,-1 14 0 0 0,3-10-1407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50 3679 0 0,'0'0'167'0'0,"1"-1"-7"0"0,1-1 14 0 0,0 0 1 0 0,-1 0-1 0 0,1-1 0 0 0,-1 1 1 0 0,1 0-1 0 0,-1 0 0 0 0,0-1 1 0 0,1-2-1 0 0,0-1 1024 0 0,-1 4 303 0 0,3-7 577 0 0,-2 4 2103 0 0,-1 1-2544 0 0,-2 6-664 0 0,-5 12-425 0 0,-12 27-696 0 0,-17 13 193 0 0,-3-2 0 0 0,-56 63 0 0 0,28-37 12 0 0,-140 218 61 0 0,166-229-428 0 0,39-64 180 0 0,19 0-7828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 11519 0 0,'11'-8'1668'0'0,"-17"17"2644"0"0,-8 10-392 0 0,6-8-4763 0 0,7-11 450 0 0,-33 45 672 0 0,1 1 0 0 0,3 1-1 0 0,2 1 1 0 0,2 2 0 0 0,-29 77-1 0 0,-20 94-3 0 0,-90 232-30 0 0,157-434-318 0 0,-24 50 53 0 0,27-59-546 0 0,-1 0 1 0 0,0-1-1 0 0,-1 0 1 0 0,-12 14-1 0 0,10-15-1217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20527 0 0,'3'-21'1863'0'0,"-3"20"-1840"0"0,0 0 0 0 0,0 1 0 0 0,0-1 0 0 0,0 1 0 0 0,0-1 0 0 0,0 1 0 0 0,0-1 0 0 0,0 0 0 0 0,1 1 0 0 0,-1-1 0 0 0,0 1 0 0 0,0-1 1 0 0,1 1-1 0 0,-1-1 0 0 0,0 1 0 0 0,1-1 0 0 0,-1 1 0 0 0,1 0 0 0 0,-1-1 0 0 0,0 1 0 0 0,1-1 0 0 0,-1 1 0 0 0,1 0 0 0 0,-1-1 0 0 0,1 1 0 0 0,-1 0 0 0 0,1 0 0 0 0,0-1 0 0 0,0 1 0 0 0,1-1 95 0 0,12-5 129 0 0,0 1 0 0 0,0 0 0 0 0,1 1 0 0 0,0 1 1 0 0,0 0-1 0 0,18-1 0 0 0,13-3-161 0 0,250-22 501 0 0,-9 1-4343 0 0,-200 9-743 0 0,-51 8-753 0 0,-14 2 12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314 234 1375 0 0,'0'0'11364'0'0,"9"-1"-10008"0"0,-2-1-1004 0 0,-1 0 0 0 0,1-1 0 0 0,-1-1 0 0 0,1 1 0 0 0,-1-1 0 0 0,0 0 0 0 0,-1 0 0 0 0,1 0 0 0 0,6-8 0 0 0,3-4 238 0 0,21-30 0 0 0,-26 33-426 0 0,-6 8-120 0 0,-1-1-1 0 0,0 1 0 0 0,0-1 1 0 0,0 0-1 0 0,-1 1 0 0 0,0-1 1 0 0,0 0-1 0 0,-1 0 0 0 0,2-12 1 0 0,-2 16-55 0 0,-1 0 1 0 0,0 1-1 0 0,0-1 1 0 0,0 0-1 0 0,0 1 1 0 0,0-1-1 0 0,0 0 1 0 0,-1 1-1 0 0,1-1 1 0 0,0 0-1 0 0,-1 1 1 0 0,1-1-1 0 0,-1 1 1 0 0,0-1-1 0 0,1 1 1 0 0,-1-1-1 0 0,0 1 1 0 0,0 0-1 0 0,0-1 1 0 0,0 1-1 0 0,0 0 0 0 0,0 0 1 0 0,-1-1-1 0 0,1 1 1 0 0,0 0-1 0 0,-1 0 1 0 0,1 0-1 0 0,-1 1 1 0 0,1-1-1 0 0,0 0 1 0 0,-1 0-1 0 0,0 1 1 0 0,1-1-1 0 0,-1 1 1 0 0,1 0-1 0 0,-1-1 1 0 0,0 1-1 0 0,1 0 1 0 0,-1 0-1 0 0,0 0 1 0 0,-2 0-1 0 0,-5 1-76 0 0,1 0 1 0 0,-1 0-1 0 0,1 0 0 0 0,0 1 0 0 0,-1 1 1 0 0,1-1-1 0 0,-8 5 0 0 0,-8 4-143 0 0,-22 15 0 0 0,15-7 201 0 0,1 2 0 0 0,1 0 0 0 0,1 2 0 0 0,1 1 0 0 0,-33 39 0 0 0,39-40 39 0 0,-19 24-24 0 0,37-43 39 0 0,0 0 1 0 0,0 1-1 0 0,0 0 0 0 0,0 0 1 0 0,1 0-1 0 0,0 0 0 0 0,0 0 1 0 0,-1 8-1 0 0,3-11 47 0 0,1-1-19 0 0,0 1 0 0 0,1-1 0 0 0,-1 1 0 0 0,1-1 0 0 0,-1 1 0 0 0,1-1 0 0 0,0 0 0 0 0,0 0 0 0 0,3 2 0 0 0,-1-1-24 0 0,0-1 0 0 0,-1 0 0 0 0,1 1 1 0 0,0-1-1 0 0,0-1 0 0 0,0 1 1 0 0,0-1-1 0 0,0 1 0 0 0,0-1 0 0 0,0 0 1 0 0,0-1-1 0 0,0 1 0 0 0,-1-1 1 0 0,6-1-1 0 0,7-2 136 0 0,1-1 0 0 0,15-7 0 0 0,-8 2-93 0 0,19-7-934 0 0,-2-1 0 0 0,58-35 0 0 0,-97 52 754 0 0,-1 0-70 0 0,5-5 1705 0 0,-7 8-1414 0 0,-12 49-17 0 0,9-39-357 0 0,1 0 0 0 0,-2 13 1 0 0,4-20-605 0 0,1 0 1 0 0,0 0-1 0 0,0 0 1 0 0,2 8-1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2 324 12671 0 0,'0'0'1143'0'0,"-1"-14"-784"0"0,2 10 2 0 0,0 0 1 0 0,0 0 0 0 0,0 0 0 0 0,0 0 0 0 0,1 0 0 0 0,0 0 0 0 0,0 1-1 0 0,0-1 1 0 0,0 1 0 0 0,4-6 0 0 0,1 2-63 0 0,0-1 0 0 0,0 1 0 0 0,10-7 0 0 0,150-113 455 0 0,-105 81-666 0 0,-45 32-88 0 0,2 2 0 0 0,21-12 0 0 0,-39 24 0 0 0,-1-1 0 0 0,1 1 0 0 0,0-1 0 0 0,0 1 0 0 0,0 0 0 0 0,-1-1 0 0 0,1 1 0 0 0,0 0 0 0 0,0 0 0 0 0,0 0-1 0 0,0 0 1 0 0,-1-1 0 0 0,1 1 0 0 0,0 0 0 0 0,0 0 0 0 0,1 1 0 0 0,1 3-8 0 0,-3-3 4 0 0,1 0 9 0 0,0 0 0 0 0,0 0 0 0 0,0 0 0 0 0,0 0 0 0 0,0 0 0 0 0,-1 0 0 0 0,1 0 0 0 0,0 1 0 0 0,-1-1 0 0 0,1 0 0 0 0,-1 0 0 0 0,1 1 0 0 0,-1-1 0 0 0,0 0 0 0 0,1 1 0 0 0,-1-1 0 0 0,0 1 0 0 0,0-1 0 0 0,0 3 0 0 0,0 1 27 0 0,-1 21 59 0 0,0 1 0 0 0,-1 0 0 0 0,-2-1-1 0 0,-9 35 1 0 0,9-43-193 0 0,-6 24-1139 0 0,9-41 625 0 0,1 10-2359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31 7831 0 0,'1'-2'356'0'0,"1"-2"-161"0"0,-1 2-139 0 0,0 0 1 0 0,0 0 0 0 0,0 0-1 0 0,0 0 1 0 0,-1 0 0 0 0,1-1 0 0 0,0-7 7127 0 0,-8 39-6547 0 0,-1-1-1 0 0,-1-1 0 0 0,-24 48 1 0 0,9-20-155 0 0,-26 66 153 0 0,-166 357 224 0 0,192-436-765 0 0,-2 0 0 0 0,-39 45 0 0 0,-72 64-2387 0 0,125-139 1242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30 206 16583 0 0,'-6'0'255'0'0,"-16"2"1298"0"0,20-2-1097 0 0,39 7 298 0 0,-20-7-573 0 0,1-1 1 0 0,-1-1-1 0 0,25-5 1 0 0,52-17 72 0 0,-68 17-236 0 0,305-94-33 0 0,-205 62-999 0 0,-63 21-90 0 0,-5 3-43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11055 0 0,'0'0'1363'0'0,"-2"1"-200"0"0,-13 4 383 0 0,0 2 1 0 0,0 0 0 0 0,-21 14 0 0 0,-41 33-1020 0 0,28-18 99 0 0,-37 28-247 0 0,29-21-409 0 0,69-38-569 0 0,30-2-195 0 0,-32-3 683 0 0,0 0-1 0 0,0 1 1 0 0,11 3-1 0 0,-6 0 92 0 0,0 1-1 0 0,-1 0 1 0 0,1 1-1 0 0,-1 1 1 0 0,-1 0-1 0 0,0 1 1 0 0,24 19-1 0 0,-29-20 153 0 0,1 0 0 0 0,-1 0-1 0 0,-1 1 1 0 0,0 1 0 0 0,0-1-1 0 0,0 1 1 0 0,-1 0 0 0 0,-1 1-1 0 0,1 0 1 0 0,-2-1 0 0 0,7 19-1 0 0,-10-27-89 0 0,-1 0-1 0 0,1 0 0 0 0,-1 1 1 0 0,0-1-1 0 0,0 0 1 0 0,0 0-1 0 0,1 0 0 0 0,-1 0 1 0 0,0 1-1 0 0,-1-1 1 0 0,1 0-1 0 0,0 0 0 0 0,0 0 1 0 0,0 1-1 0 0,-1-1 1 0 0,1 0-1 0 0,0 0 0 0 0,-1 0 1 0 0,1 0-1 0 0,-1 0 0 0 0,0 0 1 0 0,1 0-1 0 0,-1 0 1 0 0,0 0-1 0 0,1 0 0 0 0,-1 0 1 0 0,0 0-1 0 0,0 0 1 0 0,0-1-1 0 0,0 1 0 0 0,0 0 1 0 0,0 0-1 0 0,0-1 1 0 0,0 1-1 0 0,0-1 0 0 0,-2 1 1 0 0,-4 1 79 0 0,1 0 1 0 0,0-1 0 0 0,0 0-1 0 0,-1 0 1 0 0,-8-1-1 0 0,10 0-38 0 0,-89 0 434 0 0,52-2-2586 0 0,-57 6 0 0 0,69 0-5126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4143 0 0,'0'0'319'0'0,"1"1"-210"0"0,31 19 3435 0 0,-23-16-2898 0 0,-1 1-1 0 0,1 1 0 0 0,-1-1 0 0 0,0 1 0 0 0,0 1 1 0 0,-1-1-1 0 0,0 1 0 0 0,0 1 0 0 0,7 9 0 0 0,-5-2 115 0 0,-1 0 1 0 0,-1 0-1 0 0,0 1 0 0 0,-1 0 0 0 0,-1 0 0 0 0,0 0 0 0 0,-1 1 0 0 0,3 33 1 0 0,-7-47-745 0 0,0 1 0 0 0,-1 0 0 0 0,1-1 1 0 0,-1 1-1 0 0,0-1 0 0 0,0 1 1 0 0,0-1-1 0 0,-1 1 0 0 0,1-1 1 0 0,-1 1-1 0 0,1-1 0 0 0,-1 0 1 0 0,0 0-1 0 0,-1 0 0 0 0,1 0 0 0 0,0 0 1 0 0,-1-1-1 0 0,1 1 0 0 0,-5 2 1 0 0,-6 6-107 0 0,-1-2 0 0 0,-28 16 0 0 0,30-19-57 0 0,-53 27-1809 0 0,46-25 369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16 13935 0 0,'2'-13'638'0'0,"-2"10"-14"0"0,-1 5-384 0 0,-46 77 256 0 0,1-3 226 0 0,-166 415 3605 0 0,151-338-3870 0 0,-102 220 52 0 0,88-216-596 0 0,62-131-1868 0 0,8-19 792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12439 0 0,'0'0'1476'0'0,"2"-1"-662"0"0,165-24 4055 0 0,-26 6-3925 0 0,-127 17-894 0 0,288-58 1256 0 0,-204 36-1778 0 0,100-39 0 0 0,-136 38-4619 0 0,-3-3-1725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13 409 3679 0 0,'0'0'167'0'0,"-2"-1"269"0"0,1 0-135 0 0,0 0-1 0 0,0 1 1 0 0,1-1-1 0 0,-1 0 0 0 0,0 0 1 0 0,0 0-1 0 0,1 1 1 0 0,-1-1-1 0 0,1 0 1 0 0,-1 0-1 0 0,1 0 1 0 0,-1 0-1 0 0,1 0 1 0 0,0 0-1 0 0,-1-1 1 0 0,1 1-1 0 0,0 0 1 0 0,0 0-1 0 0,0 0 0 0 0,0 0 1 0 0,0 0-1 0 0,0 0 1 0 0,0 0-1 0 0,0 0 1 0 0,0-1-1 0 0,1 0 1 0 0,0-1-70 0 0,0-1 0 0 0,1 1 0 0 0,0-1 1 0 0,-1 1-1 0 0,1 0 0 0 0,1 0 0 0 0,3-5 1 0 0,-1 4-60 0 0,-1-1 0 0 0,1 1 0 0 0,0 0 0 0 0,1 0 1 0 0,-1 0-1 0 0,1 1 0 0 0,0 0 0 0 0,0 0 1 0 0,0 0-1 0 0,9-2 0 0 0,8-1 399 0 0,35-6 0 0 0,-48 10-457 0 0,220-24 1587 0 0,28-5-702 0 0,363-119-383 0 0,-490 104-1933 0 0,-67 23-4763 0 0,-35 12 333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14479 0 0,'-1'0'663'0'0,"-4"3"-571"0"0,1-1 1 0 0,-1 1-1 0 0,1-1 1 0 0,0 1-1 0 0,0 1 1 0 0,0-1-1 0 0,0 1 1 0 0,1-1-1 0 0,0 1 0 0 0,-5 6 1 0 0,-4 8 39 0 0,-12 22 1 0 0,11-16 282 0 0,-268 504 3820 0 0,99-166-3672 0 0,149-297-465 0 0,22-42 8 0 0,-1 0 0 0 0,-1 0 0 0 0,-16 20 0 0 0,28-41 118 0 0,1-6-176 0 0,0 0 0 0 0,1 0 0 0 0,0 1 0 0 0,0-1 1 0 0,0 0-1 0 0,0 1 0 0 0,1-1 0 0 0,2-6 0 0 0,19-26 47 0 0,-20 32-68 0 0,23-31-176 0 0,0 2 0 0 0,2 1 1 0 0,35-30-1 0 0,-55 55 99 0 0,0 1 1 0 0,11-7-1 0 0,-16 11 30 0 0,0 0 1 0 0,0 0-1 0 0,0 1 1 0 0,0 0-1 0 0,0-1 1 0 0,0 1 0 0 0,1 0-1 0 0,-1 1 1 0 0,7-2-1 0 0,-9 2 12 0 0,0 1 1 0 0,0-1-1 0 0,-1 0 0 0 0,1 0 0 0 0,0 1 1 0 0,0-1-1 0 0,0 0 0 0 0,0 1 0 0 0,-1-1 1 0 0,1 1-1 0 0,0-1 0 0 0,0 1 0 0 0,-1-1 0 0 0,1 1 1 0 0,-1 0-1 0 0,1-1 0 0 0,0 1 0 0 0,-1 0 1 0 0,1 0-1 0 0,-1-1 0 0 0,1 1 0 0 0,-1 0 1 0 0,0 0-1 0 0,1 0 0 0 0,-1-1 0 0 0,0 1 1 0 0,0 0-1 0 0,1 1 0 0 0,2 25-12 0 0,-6 9 164 0 0,1-27-81 0 0,1 0 1 0 0,0 0-1 0 0,1 11 0 0 0,3-5-76 0 0,1-12-82 0 0,-2-2-22 0 0,0 1-153 0 0,0-1 0 0 0,-1 0 0 0 0,1 1 0 0 0,0-1 0 0 0,0 0 0 0 0,0 0 0 0 0,0 0 0 0 0,0 0 0 0 0,4 0 0 0 0,10 3-1325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42 122 5983 0 0,'0'0'3080'0'0,"2"0"-1726"0"0,16 5 1641 0 0,-15-4-2763 0 0,-1 0 0 0 0,1 0-1 0 0,0-1 1 0 0,0 1 0 0 0,0-1-1 0 0,1 1 1 0 0,-1-1 0 0 0,0 0-1 0 0,0 0 1 0 0,4-1 0 0 0,32-8 1948 0 0,40-14 0 0 0,-35 7-1587 0 0,78-42-1 0 0,-114 54-574 0 0,18-13 28 0 0,-33 14 7 0 0,2 3-57 0 0,1 0-1 0 0,0 0 1 0 0,0 1 0 0 0,0-1-1 0 0,-1 1 1 0 0,1 0 0 0 0,0 1-1 0 0,0-1 1 0 0,-4 3 0 0 0,-37 20-91 0 0,35-18 64 0 0,-22 13 97 0 0,1 2 0 0 0,1 1 1 0 0,0 1-1 0 0,2 1 0 0 0,1 2 0 0 0,1 1 0 0 0,1 1 1 0 0,-25 36-1 0 0,46-58 38 0 0,0 1 1 0 0,1-1-1 0 0,-1 1 1 0 0,1 0-1 0 0,0 0 1 0 0,1 0-1 0 0,-4 14 1 0 0,6-19-173 0 0,0 0 0 0 0,0 1 1 0 0,0-1-1 0 0,0 0 0 0 0,0 0 1 0 0,0 1-1 0 0,1-1 0 0 0,-1 0 0 0 0,1 0 1 0 0,-1 1-1 0 0,1-1 0 0 0,1 3 0 0 0,0-3-302 0 0,-1 0 0 0 0,0-1 0 0 0,1 1 0 0 0,-1 0 0 0 0,1-1 0 0 0,-1 1 0 0 0,1-1 0 0 0,0 1 0 0 0,-1-1 0 0 0,1 0 0 0 0,0 0 0 0 0,0 0 0 0 0,0 0 0 0 0,0 0 0 0 0,3 1 0 0 0,14 3-6540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4143 0 0,'2'-2'7883'0'0,"79"-60"-858"0"0,47-25-5366 0 0,-34 18-1106 0 0,-61 43-305 0 0,1 2 0 0 0,63-35 0 0 0,-93 57-201 0 0,0 1 0 0 0,-1-1-1 0 0,1 1 1 0 0,0 0 0 0 0,0 0-1 0 0,0 0 1 0 0,0 0 0 0 0,8 0-1 0 0,-11 1-30 0 0,0 0 0 0 0,0 1 0 0 0,1-1 0 0 0,-1 0 0 0 0,0 0-1 0 0,0 1 1 0 0,1-1 0 0 0,-1 1 0 0 0,0-1 0 0 0,0 1 0 0 0,0 0 0 0 0,0-1 0 0 0,0 1-1 0 0,0 0 1 0 0,0 0 0 0 0,0-1 0 0 0,0 1 0 0 0,0 0 0 0 0,0 0 0 0 0,0 0 0 0 0,-1 0-1 0 0,1 0 1 0 0,0 0 0 0 0,-1 1 0 0 0,1-1 0 0 0,-1 0 0 0 0,1 0 0 0 0,-1 0 0 0 0,1 1-1 0 0,-1-1 1 0 0,0 2 0 0 0,1 4 48 0 0,0 0-1 0 0,-1 1 0 0 0,0-1 1 0 0,0 0-1 0 0,-3 14 1 0 0,2-16-28 0 0,0 1 0 0 0,1-1 0 0 0,-1 0 0 0 0,1 1 0 0 0,0-1 1 0 0,0 0-1 0 0,1 1 0 0 0,-1-1 0 0 0,1 0 0 0 0,0 1 0 0 0,1-1 1 0 0,3 10-1 0 0,-1-9 69 0 0,1 1 0 0 0,-1-1 0 0 0,1 0 0 0 0,0 0-1 0 0,1-1 1 0 0,-1 0 0 0 0,1 0 0 0 0,0 0 0 0 0,1 0 0 0 0,9 5 0 0 0,9 3 420 0 0,40 15-1 0 0,-63-28-514 0 0,134 50 374 0 0,-119-45-777 0 0,0-1 0 0 0,21 3 0 0 0,-16-5-924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8 9151 0 0,'2'-1'422'0'0,"0"0"-268"0"0,14-4 1213 0 0,-20 5-1225 0 0,0 0 0 0 0,0 0-1 0 0,0 1 1 0 0,0-1 0 0 0,0 1 0 0 0,-8 3-1 0 0,7-3 175 0 0,-18 7 215 0 0,2 1 1 0 0,-1 1-1 0 0,-33 21 0 0 0,21-13-515 0 0,-137 90-16 0 0,20-12 0 0 0,17-14 136 0 0,-139 113 0 0 0,265-188-103 0 0,-60 50 102 0 0,62-52-64 0 0,1 2 1 0 0,-1-1-1 0 0,1 0 0 0 0,0 1 0 0 0,1 0 0 0 0,-1 0 0 0 0,1 1 0 0 0,-3 8 0 0 0,6-14-33 0 0,1-1-1 0 0,-1 0 1 0 0,1 1-1 0 0,-1-1 1 0 0,1 0-1 0 0,0 1 1 0 0,0-1-1 0 0,-1 1 1 0 0,1-1-1 0 0,0 0 1 0 0,0 1-1 0 0,1-1 1 0 0,-1 1-1 0 0,0-1 1 0 0,0 0-1 0 0,1 1 1 0 0,-1-1-1 0 0,0 0 1 0 0,1 1-1 0 0,0-1 1 0 0,-1 0-1 0 0,1 0 1 0 0,0 1-1 0 0,-1-1 1 0 0,3 2-1 0 0,-1-1 20 0 0,0-1 0 0 0,1 1 0 0 0,-1-1 0 0 0,0 0 0 0 0,1 0 0 0 0,-1 0 0 0 0,1 0 0 0 0,0 0 0 0 0,-1 0 0 0 0,1-1-1 0 0,0 1 1 0 0,-1-1 0 0 0,4 1 0 0 0,23-1 268 0 0,1-1 0 0 0,0-1-1 0 0,-1-1 1 0 0,34-9 0 0 0,-21 5-89 0 0,145-32 505 0 0,-36 7-482 0 0,-143 31-270 0 0,4-2-4 0 0,0 1-1 0 0,1 0 0 0 0,-1 1 0 0 0,0 0 1 0 0,17 2-1 0 0,-28-1-6 0 0,-1 0 0 0 0,1 0 0 0 0,-1 0 0 0 0,0 0 0 0 0,1 1 1 0 0,-1-1-1 0 0,0 0 0 0 0,1 0 0 0 0,-1 1 0 0 0,0-1 0 0 0,1 0 0 0 0,-1 1 0 0 0,0-1 0 0 0,1 0 0 0 0,-1 0 1 0 0,0 1-1 0 0,0-1 0 0 0,0 1 0 0 0,1-1 0 0 0,-1 0 0 0 0,0 1 0 0 0,0-1 0 0 0,0 1 0 0 0,0-1 1 0 0,0 0-1 0 0,0 1 0 0 0,1-1 0 0 0,-1 1 0 0 0,0-1 0 0 0,0 0 0 0 0,0 1 0 0 0,-1-1 0 0 0,1 1 1 0 0,0-1-1 0 0,0 1 0 0 0,0-1 0 0 0,0 0 0 0 0,0 1 0 0 0,-1 0 0 0 0,-5 15-927 0 0,6-16 950 0 0,-18 28-1163 0 0,9-17-1988 0 0,6-7 1321 0 0,-4 4-3421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1 919 0 0,'2'0'14237'0'0,"6"3"-12731"0"0,-6 0-1381 0 0,0 0 1 0 0,-1 0-1 0 0,1 0 0 0 0,-1 0 1 0 0,1 1-1 0 0,-1-1 0 0 0,0 0 1 0 0,-1 0-1 0 0,1 1 1 0 0,0-1-1 0 0,-1 1 0 0 0,0-1 1 0 0,0 1-1 0 0,0-1 0 0 0,0 0 1 0 0,-1 1-1 0 0,1-1 1 0 0,-2 5-1 0 0,-2 8 179 0 0,-1 1-1 0 0,-11 23 1 0 0,6-15-1 0 0,-17 42 19 0 0,13-36-239 0 0,2-1 1 0 0,-11 46 0 0 0,22-71-418 0 0,1 1-1 0 0,-1 0 1 0 0,1-1-1 0 0,0 1 1 0 0,1 7 0 0 0,0-12-812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2303 0 0,'2'-8'203'0'0,"-2"-11"9940"0"0,0 22-9371 0 0,1 34 106 0 0,1-1 0 0 0,2 1 0 0 0,2-1 0 0 0,1 1 0 0 0,16 44 0 0 0,-11-46-680 0 0,2-1 0 0 0,1 0 0 0 0,2-2 0 0 0,1 0 0 0 0,1 0 0 0 0,2-2 0 0 0,1-1 0 0 0,52 53 0 0 0,23 3 310 0 0,6 6-117 0 0,-98-86-379 0 0,0 0 1 0 0,0 1-1 0 0,-1 0 1 0 0,0 0-1 0 0,0 0 1 0 0,-1 0-1 0 0,1 0 1 0 0,-1 1-1 0 0,-1-1 1 0 0,1 1-1 0 0,-1 0 1 0 0,0 0-1 0 0,1 10 1 0 0,-3-12-37 0 0,1 0 0 0 0,-1 1 1 0 0,-1-1-1 0 0,1 0 0 0 0,-1 0 1 0 0,0 0-1 0 0,0 0 0 0 0,0 1 1 0 0,-1-1-1 0 0,1-1 0 0 0,-1 1 1 0 0,0 0-1 0 0,-1 0 0 0 0,1-1 1 0 0,-1 1-1 0 0,0-1 0 0 0,0 0 1 0 0,-1 0-1 0 0,-3 4 0 0 0,7-8-22 0 0,0 0 1 0 0,-1 1-1 0 0,1-1 0 0 0,0 0 1 0 0,0 1-1 0 0,-1-1 0 0 0,1 0 1 0 0,0 0-1 0 0,-1 1 0 0 0,1-1 1 0 0,0 0-1 0 0,-1 0 0 0 0,1 0 0 0 0,0 0 1 0 0,-1 1-1 0 0,1-1 0 0 0,-1 0 1 0 0,1 0-1 0 0,0 0 0 0 0,-1 0 1 0 0,1 0-1 0 0,-1 0 0 0 0,1 0 1 0 0,0 0-1 0 0,-1 0 0 0 0,1 0 0 0 0,-1 0 1 0 0,1 0-1 0 0,0 0 0 0 0,-1 0 1 0 0,0-1-1 0 0,1 1-381 0 0,-1-1 0 0 0,0 0 0 0 0,0 0 0 0 0,1 0-1 0 0,-1 0 1 0 0,1 1 0 0 0,-1-1 0 0 0,1 0 0 0 0,-1 0 0 0 0,1 0 0 0 0,-1 0 0 0 0,1-1 0 0 0,-4-12-5631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14279 0 0,'0'0'1103'0'0,"-8"0"-567"0"0,4 2-323 0 0,0-1-1 0 0,0 1 1 0 0,1-1 0 0 0,-1 1-1 0 0,0 0 1 0 0,1 0 0 0 0,0 1-1 0 0,-1-1 1 0 0,1 1 0 0 0,0-1-1 0 0,-3 5 1 0 0,-6 6 67 0 0,-13 18 0 0 0,19-22-331 0 0,-89 100 502 0 0,33-39-170 0 0,-82 92 48 0 0,-21 24-264 0 0,115-124-39 0 0,-46 76 0 0 0,89-128-5 0 0,0 1 0 0 0,1 0 1 0 0,0 0-1 0 0,1 0 0 0 0,1 1 1 0 0,0 0-1 0 0,0-1 0 0 0,-3 26 1 0 0,6-36-17 0 0,1 0 1 0 0,0-1 0 0 0,0 1 0 0 0,0 0 0 0 0,0 0 0 0 0,0 0 0 0 0,0 0 0 0 0,0 0 0 0 0,0 0 0 0 0,1 0 0 0 0,-1 0 0 0 0,0 0 0 0 0,0 0 0 0 0,1-1 0 0 0,-1 1 0 0 0,0 0 0 0 0,1 0 0 0 0,-1 0 0 0 0,1 0 0 0 0,0-1-1 0 0,-1 1 1 0 0,1 0 0 0 0,-1-1 0 0 0,1 1 0 0 0,0 0 0 0 0,0-1 0 0 0,-1 1 0 0 0,1-1 0 0 0,0 1 0 0 0,0-1 0 0 0,1 1 0 0 0,1 0-5 0 0,0-1-1 0 0,0 1 1 0 0,0-1 0 0 0,1 0 0 0 0,-1 0 0 0 0,0 0-1 0 0,0-1 1 0 0,4 0 0 0 0,9-3-780 0 0,-1 0 0 0 0,1-1 0 0 0,-1-1-1 0 0,-1 0 1 0 0,24-14 0 0 0,-13 8-757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8751 0 0,'0'0'674'0'0,"3"0"-438"0"0,-1 0-32 0 0,1 0 0 0 0,-1 0 1 0 0,0 0-1 0 0,1 0 0 0 0,-1 1 1 0 0,0-1-1 0 0,4 2 1 0 0,-5-1-38 0 0,0-1 1 0 0,0 1-1 0 0,0-1 1 0 0,0 1-1 0 0,-1-1 1 0 0,1 1-1 0 0,0 0 1 0 0,-1-1 0 0 0,1 1-1 0 0,0 0 1 0 0,-1 0-1 0 0,1 0 1 0 0,-1-1-1 0 0,1 1 1 0 0,-1 0 0 0 0,1 0-1 0 0,-1 0 1 0 0,0 0-1 0 0,1 0 1 0 0,-1 0-1 0 0,0 2 1 0 0,1 2 49 0 0,-1 0 0 0 0,0 0 0 0 0,0 0 0 0 0,0 0 0 0 0,-1 0 0 0 0,0 1 0 0 0,0-1 1 0 0,-2 6-1 0 0,-17 42 804 0 0,8-25-620 0 0,-57 162 1728 0 0,64-163-1447 0 0,3-15-5294 0 0,8-30 2958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8 194 14335 0 0,'0'0'662'0'0,"-1"-1"-18"0"0,-4-1-366 0 0,4 1 658 0 0,14-2-256 0 0,91-16 758 0 0,91-18-189 0 0,-30-2-450 0 0,103-22 193 0 0,-243 56-1000 0 0,19-4-83 0 0,-1 2 1 0 0,2 2 0 0 0,47 1-1 0 0,-87 4-203 0 0,0 0 0 0 0,0 1-1 0 0,-1 0 1 0 0,1 0 0 0 0,0 0-1 0 0,-1 0 1 0 0,7 3 0 0 0,-9-3-1064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9671 0 0,'0'0'2086'0'0,"-1"1"-910"0"0,-3 0-891 0 0,1 1 1 0 0,0 0 0 0 0,0 0 0 0 0,0 1 0 0 0,1-1-1 0 0,-1 1 1 0 0,1-1 0 0 0,-1 1 0 0 0,1 0 0 0 0,0 0-1 0 0,-3 5 1 0 0,-3 5 47 0 0,-8 21 1 0 0,2 3 240 0 0,2 0 1 0 0,2 0 0 0 0,-7 48-1 0 0,-8 203 853 0 0,23-268-2159 0 0,0-1 1 0 0,-1 1-1 0 0,-11 35 0 0 0,10-42-1120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7831 0 0,'0'0'706'0'0,"2"0"-578"0"0,5 1 81 0 0,-5 0 800 0 0,1 12 1773 0 0,-2-4-2475 0 0,0-1-1 0 0,-1 1 1 0 0,0 0 0 0 0,-1-1 0 0 0,0 1 0 0 0,0 0 0 0 0,-3 9 0 0 0,-21 60 120 0 0,18-60-183 0 0,-39 105 179 0 0,-5-2-1 0 0,-5-2 0 0 0,-113 176 1 0 0,126-235-351 0 0,-2-2 0 0 0,-2-2 0 0 0,-3-1 1 0 0,-83 68-1 0 0,116-109-34 0 0,4-2-25 0 0,-24 15 0 0 0,36-26 131 0 0,2-2-85 0 0,24-27-57 0 0,1 2 0 0 0,2 2 1 0 0,34-25-1 0 0,-41 32-1 0 0,32-25-4 0 0,83-63-91 0 0,-93 74 74 0 0,59-30 1 0 0,-90 55 18 0 0,0 0-1 0 0,0 1 0 0 0,25-7 1 0 0,-31 11 12 0 0,0 0 0 0 0,0 0 1 0 0,0 0-1 0 0,1 1 0 0 0,-1 0 0 0 0,0 0 1 0 0,0 1-1 0 0,0-1 0 0 0,0 2 0 0 0,10 2 1 0 0,-13-3 0 0 0,-1-1 1 0 0,0 1-1 0 0,0 0 1 0 0,1 1-1 0 0,-1-1 1 0 0,0 0-1 0 0,0 1 1 0 0,-1-1-1 0 0,1 1 1 0 0,0-1 0 0 0,0 1-1 0 0,-1 0 1 0 0,1 0-1 0 0,-1 0 1 0 0,3 3-1 0 0,-3-1 24 0 0,1-1-1 0 0,-1 1 1 0 0,1 0-1 0 0,-1 0 1 0 0,0 0-1 0 0,0 0 1 0 0,-1 0-1 0 0,1 6 1 0 0,-1 2 63 0 0,-1-1 0 0 0,0 0 0 0 0,-1 1 0 0 0,0-1 0 0 0,-6 18 0 0 0,-3 3 41 0 0,-1-1 0 0 0,-1-1 0 0 0,-2 0 0 0 0,-1 0 0 0 0,-30 40 0 0 0,27-42-237 0 0,18-27-500 0 0,12-3-8277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24 13847 0 0,'11'-15'631'0'0,"-9"12"-8"0"0,-2 2-398 0 0,5-3 1526 0 0,-12 14-1175 0 0,4-7-471 0 0,-152 188 1616 0 0,50-84-1551 0 0,-35 40 84 0 0,113-116-99 0 0,2 2-1 0 0,-41 68 1 0 0,52-75 31 0 0,-13 35-1 0 0,23-50-119 0 0,1 0 0 0 0,-1 0 0 0 0,2 0-1 0 0,0 1 1 0 0,0-1 0 0 0,0 14 0 0 0,2-22-52 0 0,0 0-1 0 0,1 0 0 0 0,-1-1 1 0 0,0 1-1 0 0,1 0 1 0 0,-1-1-1 0 0,1 1 0 0 0,0-1 1 0 0,0 1-1 0 0,0-1 1 0 0,0 1-1 0 0,1-1 0 0 0,-1 0 1 0 0,1 1-1 0 0,-1-1 1 0 0,4 3-1 0 0,-2-3 8 0 0,0 1-1 0 0,0-1 1 0 0,0 1-1 0 0,1-1 1 0 0,-1 0 0 0 0,1 0-1 0 0,0-1 1 0 0,-1 1-1 0 0,9 2 1 0 0,1-2 31 0 0,1 0-1 0 0,-1 0 1 0 0,1-1 0 0 0,-1-1-1 0 0,21-1 1 0 0,5-3-413 0 0,-1-1 0 0 0,-1-1-1 0 0,74-23 1 0 0,-76 16-538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8287 0 0,'0'0'639'0'0,"-1"1"-415"0"0,-9 10 4457 0 0,16-9-16 0 0,-3-2-5991 0 0,7 0 1422 0 0,-1 1 0 0 0,1-2 1 0 0,-1 1-1 0 0,0-2 0 0 0,1 1 1 0 0,-1-1-1 0 0,10-3 0 0 0,-12 2 42 0 0,0 1 0 0 0,0 0-1 0 0,1 1 1 0 0,-1 0 0 0 0,1 0-1 0 0,-1 0 1 0 0,1 1 0 0 0,-1 0-1 0 0,1 1 1 0 0,0 0 0 0 0,9 2 0 0 0,-15-2-83 0 0,0-1 0 0 0,-1 1 0 0 0,1-1 0 0 0,-1 1 0 0 0,0 0 0 0 0,1 0 0 0 0,-1 0 0 0 0,0 0 0 0 0,1 0 0 0 0,-1 0 0 0 0,0 0 0 0 0,0 1 0 0 0,0-1 0 0 0,0 0 0 0 0,0 1 0 0 0,0-1 0 0 0,0 0 0 0 0,-1 1 0 0 0,1-1 0 0 0,0 1 0 0 0,-1-1 0 0 0,1 1 0 0 0,-1 0 0 0 0,0-1 0 0 0,1 1 1 0 0,-1-1-1 0 0,0 1 0 0 0,0 0 0 0 0,0-1 0 0 0,0 1 0 0 0,0 0 0 0 0,-1-1 0 0 0,1 1 0 0 0,0-1 0 0 0,-2 4 0 0 0,-1 4 92 0 0,0 0 0 0 0,0 0 0 0 0,-1 0 0 0 0,-7 12 1 0 0,10-19-124 0 0,-11 17 44 0 0,-1-1 0 0 0,0 0 0 0 0,-1-1 0 0 0,-1 0 0 0 0,-1-2 0 0 0,0 1 0 0 0,-1-2 0 0 0,-35 24 0 0 0,40-31-131 0 0,1 1 1 0 0,1 0 0 0 0,-1 1-1 0 0,-14 17 1 0 0,18-17 8 0 0,3-2 29 0 0,4-6 23 0 0,0-1-1 0 0,0 0 1 0 0,1 1 0 0 0,-1-1-1 0 0,0 1 1 0 0,0-1-1 0 0,0 0 1 0 0,0 1 0 0 0,0-1-1 0 0,1 1 1 0 0,-1-1-1 0 0,0 0 1 0 0,0 1 0 0 0,1-1-1 0 0,-1 0 1 0 0,0 1-1 0 0,1-1 1 0 0,-1 0 0 0 0,0 0-1 0 0,1 1 1 0 0,-1-1-1 0 0,0 0 1 0 0,1 0 0 0 0,-1 0-1 0 0,0 1 1 0 0,1-1-1 0 0,10 5 8 0 0,-1-4-3 0 0,1 1 0 0 0,0-1-1 0 0,0-1 1 0 0,0 0 0 0 0,0-1-1 0 0,16-2 1 0 0,96-18 13 0 0,-57 8-411 0 0,-17 1-1632 0 0,-36 8 1009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 15463 0 0,'-1'-1'86'0'0,"0"-1"0"0"0,0 1 0 0 0,-1 0-1 0 0,1 0 1 0 0,0 0 0 0 0,-1 0 0 0 0,1 0 0 0 0,0 1-1 0 0,-1-1 1 0 0,0 0 0 0 0,1 1 0 0 0,-1-1-1 0 0,1 1 1 0 0,-1-1 0 0 0,0 1 0 0 0,1 0 0 0 0,-1 0-1 0 0,1-1 1 0 0,-4 2 0 0 0,3-1-70 0 0,0 1-1 0 0,0-1 1 0 0,0 1-1 0 0,0 0 1 0 0,0 0 0 0 0,0 0-1 0 0,1 0 1 0 0,-1 0-1 0 0,0 0 1 0 0,0 0 0 0 0,1 1-1 0 0,-1-1 1 0 0,1 1-1 0 0,-1-1 1 0 0,-1 3 0 0 0,-1 2 101 0 0,0 0 1 0 0,0 0 0 0 0,1 0 0 0 0,0 0 0 0 0,0 1 0 0 0,1 0 0 0 0,-1-1 0 0 0,1 1 0 0 0,1 0 0 0 0,0 0 0 0 0,-1 0-1 0 0,2 0 1 0 0,-1 9 0 0 0,2 8 196 0 0,0 0 1 0 0,8 37-1 0 0,-5-39-134 0 0,2-1 0 0 0,0 1 0 0 0,2-1 1 0 0,0 0-1 0 0,1-1 0 0 0,1 0 0 0 0,25 36 0 0 0,-21-36-67 0 0,2-1 1 0 0,0 0-1 0 0,1-1 0 0 0,1 0 0 0 0,1-2 0 0 0,39 27 0 0 0,-25-22 26 0 0,2-1 1 0 0,0-2-1 0 0,2-1 0 0 0,42 13 0 0 0,107 24 309 0 0,-163-48-473 0 0,-1 1 0 0 0,34 16 0 0 0,-54-22-1017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7367 0 0,'-1'2'4732'0'0,"-19"32"89"0"0,-20 18-3734 0 0,21-28-577 0 0,-34 40 591 0 0,-92 88 0 0 0,-150 155 627 0 0,237-237-1446 0 0,-22 24-3172 0 0,79-93 2057 0 0,-5 7-2238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5983 0 0,'0'0'14096'0'0,"2"0"-13489"0"0,43-7 578 0 0,-38 6-1139 0 0,7 0 111 0 0,0 0-1 0 0,0 1 0 0 0,0 1 1 0 0,17 2-1 0 0,-28-2-99 0 0,1 0-1 0 0,-1 0 1 0 0,1 0-1 0 0,-1 0 1 0 0,0 0-1 0 0,1 1 1 0 0,-1-1-1 0 0,0 1 1 0 0,0 0-1 0 0,0 0 1 0 0,0 0-1 0 0,0 0 0 0 0,-1 1 1 0 0,1-1-1 0 0,-1 1 1 0 0,1 0-1 0 0,-1 0 1 0 0,0-1-1 0 0,0 1 1 0 0,0 1-1 0 0,2 5 1 0 0,-2-4-27 0 0,-1-1 0 0 0,0 1-1 0 0,0 0 1 0 0,0 0 0 0 0,-1 0 0 0 0,1 0 0 0 0,-1 0 0 0 0,0 0 0 0 0,-1 0 0 0 0,1 0 0 0 0,-1 0-1 0 0,0 0 1 0 0,0 0 0 0 0,-1 0 0 0 0,0-1 0 0 0,1 1 0 0 0,-1 0 0 0 0,-4 4 0 0 0,-4 9 128 0 0,-1-1 0 0 0,-1 0 0 0 0,-16 16 0 0 0,13-14-117 0 0,-22 23-41 0 0,23-28 0 0 0,1 1 0 0 0,1 0 0 0 0,-18 29 0 0 0,29-43 3 0 0,1 0 1 0 0,-1 1-1 0 0,0-1 0 0 0,1 0 0 0 0,-1 0 0 0 0,1 1 1 0 0,-1-1-1 0 0,1 0 0 0 0,0 1 0 0 0,-1-1 0 0 0,1 0 1 0 0,0 1-1 0 0,0-1 0 0 0,0 0 0 0 0,0 1 0 0 0,0-1 1 0 0,0 1-1 0 0,1-1 0 0 0,-1 2 0 0 0,1-2 0 0 0,0 0 0 0 0,0 0 0 0 0,0 0 0 0 0,0 0 0 0 0,0 0 0 0 0,0 0 0 0 0,0-1 1 0 0,0 1-1 0 0,0 0 0 0 0,0-1 0 0 0,1 1 0 0 0,-1 0 0 0 0,0-1 0 0 0,0 0 0 0 0,1 1 0 0 0,-1-1 0 0 0,0 0 0 0 0,1 0 0 0 0,-1 1 0 0 0,2-1 0 0 0,4 0 14 0 0,1 0-1 0 0,-1 0 1 0 0,0 0-1 0 0,0-1 1 0 0,1 0-1 0 0,9-3 1 0 0,43-16 174 0 0,-23 7-138 0 0,46-13-326 0 0,39-12-1034 0 0,-92 27-297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14279 0 0,'0'0'1298'0'0,"5"-5"-528"0"0,1 1-487 0 0,0 0 0 0 0,0 1 0 0 0,1 0 0 0 0,-1 0 0 0 0,1 1 0 0 0,-1-1 0 0 0,1 1 0 0 0,13-1 0 0 0,0-2 5 0 0,54-14 470 0 0,407-116 1464 0 0,-443 122-2145 0 0,32-11 45 0 0,2 3 0 0 0,84-13-1 0 0,-152 33-304 0 0,1 0-1 0 0,-1 1 1 0 0,1-1-1 0 0,0 1 1 0 0,-1 0-1 0 0,1 0 1 0 0,-1 1-1 0 0,1-1 1 0 0,0 1-1 0 0,6 2 1 0 0,-8-2-964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 6447 0 0,'0'0'499'0'0,"0"-2"-328"0"0,3-13 9982 0 0,-3 15-9821 0 0,13-1 1521 0 0,-11 1-1838 0 0,0 1 1 0 0,0-1-1 0 0,0 1 0 0 0,0-1 1 0 0,0 1-1 0 0,0 0 0 0 0,0 0 1 0 0,-1 0-1 0 0,1 0 1 0 0,0 0-1 0 0,1 2 0 0 0,0 1 82 0 0,0 0 1 0 0,-1 0-1 0 0,0 1 0 0 0,1-1 0 0 0,-2 0 0 0 0,1 1 0 0 0,0 0 1 0 0,-1-1-1 0 0,0 1 0 0 0,0 0 0 0 0,0 0 0 0 0,-1-1 1 0 0,0 1-1 0 0,0 9 0 0 0,-1 7 233 0 0,-9 41 1 0 0,10-57-290 0 0,-8 28 332 0 0,-22 66 0 0 0,-23 27-1 0 0,28-71-298 0 0,-32 109-1 0 0,55-159-354 0 0,1-1-1 0 0,0 1 0 0 0,0 0 0 0 0,0 0 0 0 0,0 0 0 0 0,1 0 0 0 0,0 0 0 0 0,0-1 0 0 0,0 1 0 0 0,1 0 1 0 0,0 0-1 0 0,0 0 0 0 0,2 6 0 0 0,5 1-1117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5527 0 0,'0'0'14767'0'0,"0"1"-14456"0"0,-1 2-198 0 0,0-1 1 0 0,0 1-1 0 0,0 0 1 0 0,0-1-1 0 0,1 1 1 0 0,-1 0-1 0 0,1 0 1 0 0,0-1 0 0 0,0 1-1 0 0,0 4 1 0 0,0-5-104 0 0,1-1 1 0 0,-1 1 0 0 0,1-1 0 0 0,-1 0-1 0 0,1 1 1 0 0,0-1 0 0 0,0 0-1 0 0,-1 1 1 0 0,1-1 0 0 0,0 0 0 0 0,0 0-1 0 0,0 0 1 0 0,0 0 0 0 0,0 0 0 0 0,1 0-1 0 0,-1 0 1 0 0,0 0 0 0 0,0 0 0 0 0,1-1-1 0 0,-1 1 1 0 0,0 0 0 0 0,1-1-1 0 0,1 1 1 0 0,12 3-413 0 0,3-2-28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12895 0 0,'1'-1'998'0'0,"19"-23"-267"0"0,3-4 3316 0 0,-17 22-2992 0 0,-5 4-679 0 0,1 0 1 0 0,0 0-1 0 0,-1 1 0 0 0,1-1 1 0 0,0 1-1 0 0,0-1 1 0 0,0 1-1 0 0,0 0 1 0 0,0 0-1 0 0,3-1 0 0 0,-4 1-559 0 0,1 1 0 0 0,0 0-1 0 0,0-1 1 0 0,-1 1 0 0 0,1 0-1 0 0,0 0 1 0 0,0 0-1 0 0,-1 1 1 0 0,1-1 0 0 0,0 0-1 0 0,2 1 1 0 0,6 2-1780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11055 0 0,'1'-2'506'0'0,"0"1"-341"0"0,2-23 13897 0 0,28 15-14184 0 0,-1 8-1639 0 0,-12 0-3875 0 0,1 0-2218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5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135 123 13271 0 0,'0'0'606'0'0,"1"2"-10"0"0,5 21-358 0 0,-5-21-132 0 0,0 1-1 0 0,0 0 0 0 0,1-1 0 0 0,-1 1 0 0 0,0 0 1 0 0,1-1-1 0 0,0 0 0 0 0,-1 1 0 0 0,1-1 1 0 0,0 0-1 0 0,0 0 0 0 0,0 0 0 0 0,1 0 1 0 0,-1 0-1 0 0,0 0 0 0 0,1-1 0 0 0,-1 1 1 0 0,1-1-1 0 0,0 0 0 0 0,-1 0 0 0 0,1 0 1 0 0,0 0-1 0 0,0 0 0 0 0,5 1 0 0 0,-3-2 88 0 0,0 0 0 0 0,0 0 0 0 0,1-1 0 0 0,-1 1 0 0 0,0-1 0 0 0,0 0 0 0 0,0-1 0 0 0,0 1 0 0 0,0-1-1 0 0,0 0 1 0 0,0 0 0 0 0,-1 0 0 0 0,6-4 0 0 0,-5 3-179 0 0,16-9 85 0 0,-1-1 0 0 0,0-1-1 0 0,-1-1 1 0 0,21-20 0 0 0,-39 34-147 0 0,1-1 0 0 0,0 0 0 0 0,-1-1 0 0 0,1 1 0 0 0,-1 0 0 0 0,0 0 0 0 0,0-1 0 0 0,0 1 0 0 0,0 0 0 0 0,0-1 0 0 0,0 1 0 0 0,-1-1 0 0 0,1 1 0 0 0,-1-1 0 0 0,0 0 0 0 0,1 1 0 0 0,-1-1 0 0 0,0 1 0 0 0,-1-1 0 0 0,1 1 0 0 0,-1-5 0 0 0,0 5 10 0 0,0 1 1 0 0,1-1 0 0 0,-1 0-1 0 0,0 1 1 0 0,0-1-1 0 0,0 1 1 0 0,0 0-1 0 0,0-1 1 0 0,-1 1-1 0 0,1 0 1 0 0,0-1 0 0 0,-1 1-1 0 0,1 0 1 0 0,-1 0-1 0 0,1 0 1 0 0,-1 0-1 0 0,1 1 1 0 0,-1-1-1 0 0,0 0 1 0 0,1 1-1 0 0,-1-1 1 0 0,0 1 0 0 0,1-1-1 0 0,-1 1 1 0 0,0 0-1 0 0,0 0 1 0 0,0-1-1 0 0,1 2 1 0 0,-1-1-1 0 0,0 0 1 0 0,-3 1 0 0 0,-6 1-71 0 0,-1 0 0 0 0,1 1 0 0 0,0 1 0 0 0,0-1 0 0 0,-19 11 1 0 0,-48 32-79 0 0,74-44 177 0 0,-14 9-21 0 0,1 1 0 0 0,1 1 1 0 0,0 1-1 0 0,0 0 0 0 0,1 0 0 0 0,-25 34 0 0 0,32-36 24 0 0,1-1-1 0 0,1 1 0 0 0,-1 0 1 0 0,2 1-1 0 0,0 0 1 0 0,0-1-1 0 0,1 2 1 0 0,1-1-1 0 0,0 0 0 0 0,1 1 1 0 0,-1 20-1 0 0,2-11 151 0 0,2 0-1 0 0,0 1 1 0 0,1-1 0 0 0,2 0-1 0 0,0 0 1 0 0,9 25 0 0 0,-11-44-118 0 0,-1-1 1 0 0,0 0-1 0 0,1 1 1 0 0,-1-1 0 0 0,1 0-1 0 0,0 0 1 0 0,0 0-1 0 0,0 0 1 0 0,0 0 0 0 0,1-1-1 0 0,-1 1 1 0 0,1-1 0 0 0,0 1-1 0 0,0-1 1 0 0,0 0-1 0 0,0 0 1 0 0,4 2 0 0 0,-1-2-8 0 0,-1 0-1 0 0,1 0 1 0 0,-1-1 0 0 0,1 0 0 0 0,-1 0 0 0 0,1-1 0 0 0,0 1 0 0 0,-1-1-1 0 0,1 0 1 0 0,8-2 0 0 0,15-3-539 0 0,49-14 0 0 0,-27 5-3908 0 0,1 1-1332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174 172 6479 0 0,'-2'0'298'0'0,"-18"-2"-151"0"0,0 2 0 0 0,0 0 1 0 0,-40 6-1 0 0,49-5-51 0 0,-30 6 6167 0 0,52-1-4774 0 0,-4-4-1216 0 0,0 1 0 0 0,0-1 1 0 0,0-1-1 0 0,0 1 0 0 0,0-1 0 0 0,0 0 0 0 0,13-1 1 0 0,53-6 741 0 0,-58 5-783 0 0,386-78 3432 0 0,-231 41-2792 0 0,-108 24-665 0 0,139-27 354 0 0,-134 31-1032 0 0,68-3-1 0 0,-130 13-170 0 0,1 0 0 0 0,-1 1 0 0 0,11 1-1 0 0,-14-1-869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 2759 0 0,'0'0'126'0'0,"9"-2"20"0"0,-8 2 75 0 0,0 0-1 0 0,0 1 0 0 0,1-1 1 0 0,-1 0-1 0 0,0 1 0 0 0,0-1 1 0 0,0 0-1 0 0,0 1 0 0 0,0-1 1 0 0,0 1-1 0 0,0 0 0 0 0,0-1 1 0 0,0 1-1 0 0,0 0 0 0 0,0 0 1 0 0,0-1-1 0 0,0 1 0 0 0,-1 0 0 0 0,1 0 1 0 0,0 0-1 0 0,-1 0 0 0 0,1 0 1 0 0,0 0-1 0 0,-1 0 0 0 0,1 1 1 0 0,11 31 6893 0 0,-11-32-7019 0 0,2 14 338 0 0,1 0 1 0 0,-2 1 0 0 0,0 0-1 0 0,-1-1 1 0 0,-1 18 0 0 0,-10 78 506 0 0,-47 155 1094 0 0,8-42-1834 0 0,44-187-2090 0 0,4-22 722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79 13359 0 0,'72'-48'1377'0'0,"-34"24"-55"0"0,-37 24-1095 0 0,-1 0 0 0 0,0 0 0 0 0,1 0 0 0 0,-1 0 0 0 0,0 0 0 0 0,1 0 0 0 0,-1-1 0 0 0,0 1 0 0 0,1 0 0 0 0,-1 0 0 0 0,0-1 0 0 0,0 1 0 0 0,1 0 0 0 0,-1 0 0 0 0,0-1 0 0 0,0 1 0 0 0,0 0 0 0 0,1-1 0 0 0,-1 1 0 0 0,0 0 0 0 0,0-1 0 0 0,0 1 0 0 0,0 0 1 0 0,1-1-1 0 0,-10 1 787 0 0,-14 6-1348 0 0,10-1 349 0 0,1 1 1 0 0,-1 0-1 0 0,1 1 1 0 0,-15 11-1 0 0,-44 39 52 0 0,24-18-50 0 0,36-30-17 0 0,-461 364-64 0 0,431-338 20 0 0,-38 40 0 0 0,62-57 27 0 0,1 0-1 0 0,1 1 0 0 0,1 1 1 0 0,-20 35-1 0 0,31-48 35 0 0,0-1 1 0 0,1 1-1 0 0,-1-1 0 0 0,1 1 1 0 0,1 0-1 0 0,-3 12 0 0 0,4-17 8 0 0,0 0-1 0 0,0 0 1 0 0,0 0 0 0 0,0 1-1 0 0,0-1 1 0 0,1 0-1 0 0,-1 0 1 0 0,0 0-1 0 0,1 0 1 0 0,0 0-1 0 0,-1 0 1 0 0,1 0-1 0 0,0 0 1 0 0,0 0 0 0 0,0-1-1 0 0,0 1 1 0 0,1 0-1 0 0,-1 0 1 0 0,0-1-1 0 0,1 1 1 0 0,-1-1-1 0 0,1 1 1 0 0,-1-1 0 0 0,1 0-1 0 0,0 1 1 0 0,2 0-1 0 0,3 1 62 0 0,0 0 0 0 0,1 0 0 0 0,-1-1-1 0 0,1 0 1 0 0,0-1 0 0 0,0 1 0 0 0,0-1 0 0 0,12 0-1 0 0,65-7 308 0 0,-68 4-355 0 0,177-30 821 0 0,-99 13-2262 0 0,2 5-6570 0 0,-81 12 1159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 5063 0 0,'0'0'232'0'0,"-1"2"-13"0"0,-12 27 175 0 0,-8 16 8443 0 0,1-5-1814 0 0,8-13-7218 0 0,12-27 229 0 0,0 0 1 0 0,0 0-1 0 0,0 0 1 0 0,0 0-1 0 0,0 0 1 0 0,0 0-1 0 0,0-1 0 0 0,0 1 1 0 0,0 0-1 0 0,0 0 1 0 0,0 0-1 0 0,1 0 1 0 0,-1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0,1 0-1 0 0,-1 0 1 0 0,0 0-1 0 0,0 0 1 0 0,0 0-1 0 0,0 1 1 0 0,0-1-1 0 0,0 0 1 0 0,0 0-1 0 0,0 0 1 0 0,0 0-1 0 0,0 0 1 0 0,0 0-1 0 0,0 0 1 0 0,0 0-1 0 0,0 0 1 0 0,0 0-1 0 0,0 0 1 0 0,0 0-1 0 0,0 0 1 0 0,0 1-1 0 0,12-9 603 0 0,18-15-739 0 0,-25 20 334 0 0,25-20-152 0 0,1 1 1 0 0,36-18-1 0 0,-51 32-53 0 0,0 0-1 0 0,1 1 0 0 0,-1 1 0 0 0,2 0 1 0 0,-1 2-1 0 0,27-5 0 0 0,-40 8-26 0 0,-2 1 0 0 0,-1 0 0 0 0,1-1 0 0 0,-1 1 0 0 0,1 0 0 0 0,-1 0 0 0 0,1 0 0 0 0,0 0 0 0 0,-1 0 0 0 0,1 1 0 0 0,-1-1 0 0 0,3 1 0 0 0,-1 0 25 0 0,-1 0 0 0 0,1 0 0 0 0,-1 0 0 0 0,1 0 0 0 0,-1 0 0 0 0,0 1-1 0 0,1-1 1 0 0,-1 1 0 0 0,0-1 0 0 0,0 1 0 0 0,0 0 0 0 0,0 0 0 0 0,-1 0 0 0 0,1 0 0 0 0,0 0 0 0 0,-1 0 0 0 0,3 5-1 0 0,2 5 152 0 0,0-1 0 0 0,5 19 0 0 0,-8-22-168 0 0,2 22-88 0 0,9 50-240 0 0,-14-79 159 0 0,3 6-402 0 0,5 0-4210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 17567 0 0,'0'0'803'0'0,"-1"-1"-18"0"0,-5-2-501 0 0,6 3-277 0 0,-1-1 0 0 0,1 1 0 0 0,0 0-1 0 0,0 0 1 0 0,-1-1 0 0 0,1 1 0 0 0,0 0-1 0 0,-1 0 1 0 0,1 0 0 0 0,0-1 0 0 0,-1 1 0 0 0,1 0-1 0 0,0 0 1 0 0,-1 0 0 0 0,1 0 0 0 0,0 0 0 0 0,-1 0-1 0 0,1-1 1 0 0,-1 1 0 0 0,1 0 0 0 0,0 0 0 0 0,-1 0-1 0 0,1 0 1 0 0,0 1 0 0 0,-1-1 0 0 0,1 0-1 0 0,-1 0 1 0 0,1 0 0 0 0,0 0 0 0 0,-1 0 0 0 0,1 0-1 0 0,0 0 1 0 0,-1 1 0 0 0,1-1 0 0 0,0 0 0 0 0,-1 0-1 0 0,1 1 1 0 0,0-1 0 0 0,0 0 0 0 0,-1 0-1 0 0,1 1 1 0 0,0-1 0 0 0,0 0 0 0 0,-1 0 0 0 0,1 1-1 0 0,0-1 1 0 0,0 0 0 0 0,0 1 0 0 0,-1 0 51 0 0,-2 4 58 0 0,1-1 0 0 0,0 0 0 0 0,0 1 0 0 0,0 0 0 0 0,0-1 0 0 0,1 1 0 0 0,-1 0 0 0 0,1 0 0 0 0,1 0 0 0 0,-1 0 0 0 0,1 0 0 0 0,0 9 0 0 0,1 2 155 0 0,0-1 0 0 0,7 28 0 0 0,3-1 108 0 0,1-2 0 0 0,3 1-1 0 0,1-2 1 0 0,3 0 0 0 0,36 59-1 0 0,4-10 318 0 0,77 89 0 0 0,-123-161-617 0 0,69 79 422 0 0,-64-76-353 0 0,1-1 0 0 0,36 27 0 0 0,14 10 183 0 0,-68-55-397 0 0,6-8-6631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18311 0 0,'0'0'2108'0'0,"-1"2"-2000"0"0,-4 9 131 0 0,-1 0 0 0 0,-1 0-1 0 0,0-1 1 0 0,0 0 0 0 0,-15 15-1 0 0,5-7 156 0 0,-20 30 0 0 0,6-7-62 0 0,-112 150 367 0 0,-50 58 153 0 0,145-199-718 0 0,-2-1-1 0 0,-107 79 1 0 0,97-88-958 0 0,59-39 401 0 0,11-4-4472 0 0,5-1-2131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3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2 174 1375 0 0,'-2'9'624'0'0,"2"-5"1487"0"0,0 1-1 0 0,0 0 1 0 0,1 0-1 0 0,-1-1 1 0 0,1 1-1 0 0,2 6 0 0 0,-2-8-1633 0 0,0 0 0 0 0,0 0 0 0 0,0-1 0 0 0,1 1 0 0 0,3 6 3093 0 0,-3-10-3480 0 0,0 1 0 0 0,0 0 1 0 0,0-1-1 0 0,0 0 0 0 0,0 1 0 0 0,0-1 0 0 0,0 0 0 0 0,-1 0 0 0 0,1 0 0 0 0,0 0 1 0 0,0-1-1 0 0,-1 1 0 0 0,3-2 0 0 0,18-21 555 0 0,25-44-116 0 0,-31 44-101 0 0,22-27 0 0 0,-32 44-373 0 0,1 0 1 0 0,-1 1-1 0 0,1-1 1 0 0,1 1-1 0 0,-1 1 1 0 0,1 0 0 0 0,15-8-1 0 0,-21 11-57 0 0,1 1 1 0 0,0 0-1 0 0,-1 0 0 0 0,1 1 0 0 0,0-1 1 0 0,0 0-1 0 0,-1 1 0 0 0,1 0 0 0 0,0 0 0 0 0,0-1 1 0 0,0 2-1 0 0,-1-1 0 0 0,1 0 0 0 0,0 0 1 0 0,0 1-1 0 0,4 1 0 0 0,-3 0-3 0 0,-1-1-1 0 0,0 1 1 0 0,1 0-1 0 0,-1 0 1 0 0,0 1-1 0 0,0-1 1 0 0,0 0-1 0 0,0 1 1 0 0,-1 0-1 0 0,1 0 1 0 0,2 3-1 0 0,0 1-3 0 0,-1 0 1 0 0,0 1-1 0 0,0 0 0 0 0,0-1 0 0 0,-1 1 1 0 0,0 0-1 0 0,-1 1 0 0 0,0-1 1 0 0,0 0-1 0 0,1 12 0 0 0,-1 26 74 0 0,-2-24 13 0 0,1 0 0 0 0,1-1 0 0 0,1 1 0 0 0,0-1 0 0 0,11 32 0 0 0,-12-49-81 0 0,-1-1 0 0 0,1 0 0 0 0,0 1 0 0 0,0-1 0 0 0,0 0 0 0 0,0 0 0 0 0,1 0 0 0 0,-1-1 0 0 0,1 1 0 0 0,0-1-1 0 0,-1 1 1 0 0,1-1 0 0 0,0 0 0 0 0,1 0 0 0 0,-1 0 0 0 0,0 0 0 0 0,0-1 0 0 0,6 2 0 0 0,3 1-693 0 0,2 0 0 0 0,-1-2 0 0 0,23 3-1 0 0,-23-4-542 0 0,2 1-7012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 6447 0 0,'6'-12'12381'0'0,"-9"42"-11610"0"0,-4-9-662 0 0,-1-1 1 0 0,-1-1-1 0 0,0 1 0 0 0,-14 17 1 0 0,7-9-65 0 0,-25 34 14 0 0,29-46-108 0 0,0 0 0 0 0,2 1 1 0 0,-15 31-1 0 0,22-34-981 0 0,4-3-324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 4607 0 0,'0'0'408'0'0,"-8"-8"-328"0"0,-3 1-80 0 0,0 2 0 0 0,1 5 2368 0 0,-1 0 448 0 0,2 4 96 0 0,2 1 528 0 0,2 4-3440 0 0,1 1-64 0 0,6 3-6576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59 8287 0 0,'-2'-7'863'0'0,"-5"-9"-517"0"0,6 13 715 0 0,-1 0 1 0 0,1 0-1 0 0,-1-1 1 0 0,1 1-1 0 0,0-1 0 0 0,0 1 1 0 0,0-1-1 0 0,0-4 1 0 0,0 13-1061 0 0,0 0 0 0 0,-1-1 1 0 0,0 1-1 0 0,0 0 1 0 0,0-1-1 0 0,-1 1 1 0 0,0-1-1 0 0,1 0 1 0 0,-1 1-1 0 0,-1-2 0 0 0,-4 6 1 0 0,-7 6 25 0 0,-24 18 1 0 0,26-22 5 0 0,-34 23 464 0 0,-76 45-1 0 0,83-51-44 0 0,40-28-450 0 0,0 0 0 0 0,-1 0 0 0 0,1 1 0 0 0,0-1 0 0 0,0 0 0 0 0,0 1 0 0 0,0-1 0 0 0,0 0 0 0 0,0 1 0 0 0,0-1 0 0 0,-1 0 0 0 0,1 1 0 0 0,0-1 0 0 0,0 0 0 0 0,0 1 0 0 0,1-1 0 0 0,-1 1 0 0 0,0-1 0 0 0,0 0 0 0 0,0 1 0 0 0,0-1 0 0 0,0 0 0 0 0,0 1 0 0 0,0-1 0 0 0,1 0 0 0 0,-1 0 0 0 0,0 1 0 0 0,0-1 0 0 0,6 9 12 0 0,1-5-14 0 0,-1 0 0 0 0,1 0 0 0 0,0 0 0 0 0,0-1 0 0 0,0 0 0 0 0,0-1 0 0 0,10 3 0 0 0,26 11 0 0 0,-23-6-9 0 0,0 1 0 0 0,-1 1 0 0 0,29 24 0 0 0,-42-32 7 0 0,-1 1 0 0 0,0 0-1 0 0,0 0 1 0 0,0 0 0 0 0,-1 0 0 0 0,1 1-1 0 0,-1 0 1 0 0,-1 0 0 0 0,1 0 0 0 0,-1 0-1 0 0,0 1 1 0 0,-1 0 0 0 0,1-1 0 0 0,-1 1-1 0 0,2 13 1 0 0,-3-17 2 0 0,-1-2 0 0 0,0 0 0 0 0,0 0 0 0 0,1 0 0 0 0,-1-1 0 0 0,0 1 0 0 0,0 0 0 0 0,0 0 0 0 0,0 0 0 0 0,0 0 0 0 0,0 0 0 0 0,-1 0 0 0 0,1 0 0 0 0,0 0 0 0 0,0 0 0 0 0,-1 0 0 0 0,1 0 0 0 0,0-1 0 0 0,-1 1 0 0 0,0 2 0 0 0,-1-1 10 0 0,1 0 0 0 0,-1 1-1 0 0,1-1 1 0 0,-1 0 0 0 0,0 0-1 0 0,0 0 1 0 0,0 0 0 0 0,0 0-1 0 0,0 0 1 0 0,0-1 0 0 0,0 1-1 0 0,-1-1 1 0 0,1 1 0 0 0,0-1-1 0 0,-1 0 1 0 0,-3 1 0 0 0,-1 1 30 0 0,0-1 0 0 0,0 1 0 0 0,-1-2 0 0 0,-12 3 1 0 0,-37-2 119 0 0,-91-8 1 0 0,12-1-3450 0 0,120 7 1403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610 164 3223 0 0,'2'-7'288'0'0,"0"-7"597"0"0,1 1 0 0 0,0 0 0 0 0,1 0 0 0 0,1 0-1 0 0,0 0 1 0 0,1 1 0 0 0,0-1 0 0 0,1 1 0 0 0,14-19-1 0 0,-20 30-811 0 0,-1 0-1 0 0,1 1 1 0 0,-1-1 0 0 0,1 0-1 0 0,0 0 1 0 0,0 0-1 0 0,-1 1 1 0 0,1-1-1 0 0,0 0 1 0 0,0 1-1 0 0,0-1 1 0 0,1 0 0 0 0,-2 1-36 0 0,0 0 0 0 0,0 0 0 0 0,0 0 0 0 0,1 0 0 0 0,-1 0 0 0 0,0 0 0 0 0,0 0 0 0 0,0 0 0 0 0,0 0 0 0 0,1 1 0 0 0,-1-1 0 0 0,0 0 0 0 0,0 0 0 0 0,0 0 0 0 0,0 0 0 0 0,1 0 0 0 0,-1 0 0 0 0,0 0 0 0 0,0 1 0 0 0,0-1 0 0 0,0 0 0 0 0,0 0 0 0 0,0 0 0 0 0,1 0 0 0 0,-1 1 0 0 0,0-1 0 0 0,0 0 0 0 0,0 0 0 0 0,0 0 0 0 0,0 0 0 0 0,0 1 0 0 0,0-1 0 0 0,0 0 0 0 0,0 0 0 0 0,0 0 0 0 0,0 1 0 0 0,0-1 0 0 0,-1 29 816 0 0,-3-11-654 0 0,0 0 1 0 0,-1-1 0 0 0,0 1-1 0 0,-13 25 1 0 0,-40 66 433 0 0,24-49-347 0 0,-93 181 279 0 0,-179 329-134 0 0,233-429-302 0 0,60-113-237 0 0,1 0-1 0 0,-16 61 0 0 0,28-86-352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 10135 0 0,'0'0'778'0'0,"2"-7"4511"0"0,-5 7-5149 0 0,0-1 0 0 0,0 1 0 0 0,0 1 0 0 0,0-1 0 0 0,0 0 0 0 0,0 1 0 0 0,0-1 0 0 0,0 1 0 0 0,-5 1 0 0 0,-27 14 284 0 0,30-14-327 0 0,-192 112 409 0 0,177-101-456 0 0,-129 93 124 0 0,25-16-129 0 0,123-89-40 0 0,-2 0 0 0 0,1 1-1 0 0,0-1 0 0 0,0 0 0 0 0,0 1 0 0 0,0 0 0 0 0,0-1 1 0 0,0 1-1 0 0,1 0 0 0 0,-1 0 0 0 0,1 0 0 0 0,-1 0 1 0 0,1 0-1 0 0,-2 4 0 0 0,2 4 52 0 0,1-8-46 0 0,1 0 0 0 0,-1 0 0 0 0,1 0 0 0 0,0 0 0 0 0,0-1 0 0 0,0 1-1 0 0,0 0 1 0 0,1-1 0 0 0,-1 1 0 0 0,0-1 0 0 0,0 1 0 0 0,1-1 0 0 0,-1 0 0 0 0,1 0 0 0 0,0 1 0 0 0,-1-1 0 0 0,1 0 0 0 0,2 1 0 0 0,5 2 65 0 0,0 0-1 0 0,13 4 1 0 0,-14-5-27 0 0,25 8 352 0 0,60 12 0 0 0,-78-20-674 0 0,0-1-1 0 0,0-1 1 0 0,0-1 0 0 0,0 0 0 0 0,1-1-1 0 0,22-3 1 0 0,-17-1-798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 11519 0 0,'0'0'3374'0'0,"-7"-3"-1108"0"0,3 1-2168 0 0,0 2 0 0 0,0-1 0 0 0,0 0 0 0 0,0 1 0 0 0,0 0 0 0 0,0 0 0 0 0,0 0 0 0 0,0 0 0 0 0,0 1 0 0 0,-4 0-1 0 0,-42 12 778 0 0,40-10-827 0 0,-24 9 70 0 0,-44 21 0 0 0,73-30-108 0 0,-12 5 59 0 0,-7 2 122 0 0,1 2 0 0 0,-36 23 0 0 0,51-29-69 0 0,1 1-1 0 0,0 0 1 0 0,0 0 0 0 0,-6 11-1 0 0,12-17 14 0 0,3 13 234 0 0,0-10-300 0 0,-1-2-43 0 0,-1 0 0 0 0,1 0 0 0 0,0 0-1 0 0,0-1 1 0 0,1 1 0 0 0,-1-1 0 0 0,0 1-1 0 0,1-1 1 0 0,-1 1 0 0 0,0-1 0 0 0,1 0-1 0 0,3 3 1 0 0,-4-2-16 0 0,2 1-10 0 0,12 2 74 0 0,-14-4-74 0 0,1-1 0 0 0,-1 1 0 0 0,0-1 0 0 0,0 0 0 0 0,0 1 0 0 0,1-1 0 0 0,-1 0 0 0 0,0 0 0 0 0,1 0-1 0 0,-1 0 1 0 0,0 0 0 0 0,0 0 0 0 0,1 0 0 0 0,-1 0 0 0 0,0-1 0 0 0,0 1 0 0 0,1 0 0 0 0,-1-1 0 0 0,2 0 0 0 0,2-2-10 0 0,5 0-17 0 0,0 0 0 0 0,0-1-1 0 0,11-7 1 0 0,22-9 9 0 0,-23 13-36 0 0,-18 6 52 0 0,8-1-49 0 0,-2 2 40 0 0,2 4 1 0 0,-5 1 7 0 0,0-1 1 0 0,-1 1 0 0 0,1 0 0 0 0,6 9 0 0 0,-7-8-330 0 0,0-1 0 0 0,0 0 0 0 0,1 0 1 0 0,-1 0-1 0 0,9 6 0 0 0,-1-4-696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13359 0 0,'0'0'1027'0'0,"-2"2"-538"0"0,-11 11 516 0 0,1 0-1 0 0,0 1 0 0 0,-17 27 1 0 0,-166 306 1928 0 0,192-341-2909 0 0,-52 92 106 0 0,-3-3-1 0 0,-78 96 1 0 0,117-169-471 0 0,0 0 0 0 0,-40 33-1 0 0,58-54-11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8287 0 0,'0'0'8164'0'0,"-1"1"-7365"0"0,-2 14-474 0 0,-1 0 1 0 0,0-1-1 0 0,-1 0 0 0 0,-11 22 1 0 0,-34 53 352 0 0,35-64-466 0 0,-277 395 2305 0 0,212-314-1974 0 0,-111 172-3 0 0,188-274-543 0 0,1 1 0 0 0,-1 0 0 0 0,0 0 0 0 0,1 0 0 0 0,0 0 1 0 0,1 1-1 0 0,-1-1 0 0 0,1 0 0 0 0,-1 9 0 0 0,2-14-45 0 0,0 0 0 0 0,1 1 0 0 0,-1-1 0 0 0,1 1 0 0 0,-1-1 0 0 0,1 0 0 0 0,0 1 0 0 0,-1-1 0 0 0,1 0-1 0 0,-1 0 1 0 0,1 0 0 0 0,-1 1 0 0 0,1-1 0 0 0,0 0 0 0 0,-1 0 0 0 0,1 0 0 0 0,-1 0 0 0 0,1 0 0 0 0,0 0 0 0 0,0 0 0 0 0,0 0-194 0 0,16-2-5127 0 0,4-6-1814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25 3679 0 0,'2'0'6820'0'0,"46"-8"2767"0"0,42-5-7522 0 0,-87 13-1684 0 0,11-1-1537 0 0,-12 0 85 0 0,-9 0 473 0 0,-1 1 488 0 0,1 0-1 0 0,0 1 0 0 0,0 0 1 0 0,-1 0-1 0 0,1 1 1 0 0,0 0-1 0 0,0 0 0 0 0,1 0 1 0 0,-1 1-1 0 0,-7 4 0 0 0,-10 7 86 0 0,-28 20-1 0 0,12-7 167 0 0,-14 10 736 0 0,-78 68 1 0 0,128-101-828 0 0,0 0-1 0 0,0 1 1 0 0,1-1-1 0 0,-1 1 1 0 0,1-1-1 0 0,0 1 1 0 0,0 0 0 0 0,-2 6-1 0 0,4-9-45 0 0,1-1 0 0 0,-1 0 1 0 0,1 1-1 0 0,0-1 0 0 0,-1 1 0 0 0,1-1 0 0 0,0 1 0 0 0,0-1 1 0 0,0 0-1 0 0,0 1 0 0 0,0-1 0 0 0,0 1 0 0 0,1-1 0 0 0,-1 1 1 0 0,1-1-1 0 0,-1 1 0 0 0,1-1 0 0 0,-1 0 0 0 0,1 1 0 0 0,-1-1 1 0 0,1 0-1 0 0,0 0 0 0 0,0 1 0 0 0,0-1 0 0 0,0 0 0 0 0,0 0 1 0 0,0 0-1 0 0,0 0 0 0 0,0 0 0 0 0,0 0 0 0 0,1-1 0 0 0,-1 1 0 0 0,0 0 1 0 0,0 0-1 0 0,1-1 0 0 0,1 1 0 0 0,16 6-1401 0 0,5-1-5590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14279 0 0,'0'0'3834'0'0,"2"-8"-2417"0"0,5-46 906 0 0,-5 34-2073 0 0,4-21-1 0 0,-4 35-246 0 0,-1-1 0 0 0,1 1 0 0 0,1 0 0 0 0,-1 0-1 0 0,1 0 1 0 0,0 0 0 0 0,5-6 0 0 0,9-10-45 0 0,2 2 0 0 0,0 0-1 0 0,21-16 1 0 0,-11 10-226 0 0,-17 16 135 0 0,0 0 0 0 0,1 1-1 0 0,0 0 1 0 0,0 1 0 0 0,0 1 0 0 0,1 0 0 0 0,1 1 0 0 0,-1 0-1 0 0,16-3 1 0 0,-8 4 83 0 0,0 0-1 0 0,0 2 1 0 0,1 1-1 0 0,-1 1 1 0 0,37 2-1 0 0,-50-1 67 0 0,3 1 46 0 0,0-1-1 0 0,0 2 1 0 0,0-1 0 0 0,0 2 0 0 0,0 0-1 0 0,20 7 1 0 0,-31-9-36 0 0,0-1 1 0 0,-1 1-1 0 0,1-1 0 0 0,0 1 0 0 0,-1 0 1 0 0,1-1-1 0 0,-1 1 0 0 0,1 0 0 0 0,-1 0 0 0 0,1-1 1 0 0,-1 1-1 0 0,1 0 0 0 0,-1 0 0 0 0,0-1 1 0 0,0 1-1 0 0,1 0 0 0 0,-1 0 0 0 0,0 0 1 0 0,0 0-1 0 0,0 0 0 0 0,0 0 0 0 0,0-1 0 0 0,0 1 1 0 0,0 0-1 0 0,0 0 0 0 0,0 0 0 0 0,0 1 1 0 0,-1 1 55 0 0,0 0 0 0 0,1 0 0 0 0,-1 0 1 0 0,0 0-1 0 0,-3 5 0 0 0,-4 4 128 0 0,-1 0-1 0 0,0-1 0 0 0,-1 1 1 0 0,0-2-1 0 0,-1 0 0 0 0,-14 11 1 0 0,-6 6 0 0 0,24-21-200 0 0,-73 69 105 0 0,-93 65 0 0 0,158-130-186 0 0,0 2-229 0 0,-1-1-1 0 0,0-1 1 0 0,-20 8 0 0 0,35-17-220 0 0,14-27-8084 0 0,0 8 2768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8751 0 0,'0'0'794'0'0,"1"1"-652"0"0,2 0 211 0 0,-1 0-1 0 0,-1 0 0 0 0,1 0 1 0 0,0 1-1 0 0,0-1 0 0 0,0 1 1 0 0,-1-1-1 0 0,1 1 1 0 0,0-1-1 0 0,-1 1 0 0 0,0 0 1 0 0,1 0-1 0 0,-1 0 0 0 0,2 4 1 0 0,-2-3-101 0 0,0 1 1 0 0,0-1-1 0 0,-1 0 1 0 0,1 0 0 0 0,-1 1-1 0 0,0-1 1 0 0,1 1-1 0 0,-2-1 1 0 0,1 0 0 0 0,-1 6-1 0 0,-4 13 74 0 0,0 0-1 0 0,-2 0 1 0 0,0-1-1 0 0,-1 0 1 0 0,-13 22-1 0 0,-62 98 1060 0 0,72-123-1219 0 0,-60 91 521 0 0,-4-3 0 0 0,-95 103 0 0 0,107-140-642 0 0,-139 143-174 0 0,181-190-261 0 0,19-20 82 0 0,5-3-1635 0 0,11-4 505 0 0,5-3-60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351 240 2303 0 0,'2'0'7492'0'0,"5"-1"-6961"0"0,1 0 0 0 0,-1-1 0 0 0,0 0 0 0 0,0 0-1 0 0,0 0 1 0 0,10-6 0 0 0,13-4 147 0 0,-1 2-443 0 0,-1-2 0 0 0,0 0 0 0 0,28-18 0 0 0,-42 22 13 0 0,-1-1 0 0 0,0-1 0 0 0,-1 0-1 0 0,1 0 1 0 0,-2-2 0 0 0,0 1 0 0 0,15-21-1 0 0,-24 30-128 0 0,-1 0 0 0 0,0 0-1 0 0,1-1 1 0 0,-1 1 0 0 0,0 0 0 0 0,-1-1-1 0 0,1 1 1 0 0,0-1 0 0 0,0-3 0 0 0,-1 5-98 0 0,0 0 1 0 0,0 1-1 0 0,0-1 1 0 0,0 0-1 0 0,0 1 1 0 0,0-1-1 0 0,0 0 1 0 0,0 1 0 0 0,-1-1-1 0 0,1 1 1 0 0,0-1-1 0 0,0 0 1 0 0,-1 1-1 0 0,1-1 1 0 0,0 1-1 0 0,-1-1 1 0 0,1 1-1 0 0,0-1 1 0 0,-1 1-1 0 0,1-1 1 0 0,-1 1 0 0 0,1-1-1 0 0,-1 1 1 0 0,1 0-1 0 0,-1-1 1 0 0,1 1-1 0 0,-1 0 1 0 0,0-1-1 0 0,1 1 1 0 0,-1 0-1 0 0,1 0 1 0 0,-1 0-1 0 0,0-1 1 0 0,1 1-1 0 0,-1 0 1 0 0,0 0 0 0 0,1 0-1 0 0,-1 0 1 0 0,0 0-1 0 0,1 0 1 0 0,-2 0-1 0 0,-11 2-6 0 0,-1 0-1 0 0,1 0 0 0 0,0 2 1 0 0,0-1-1 0 0,-18 9 1 0 0,17-7-18 0 0,-40 15 113 0 0,1 2 0 0 0,1 3 0 0 0,-82 53 0 0 0,119-68-45 0 0,-47 31 447 0 0,-78 66 1 0 0,130-97-464 0 0,0-1 1 0 0,-12 18 0 0 0,18-22-25 0 0,1 0 0 0 0,0 0 0 0 0,0 1 0 0 0,0-1 0 0 0,0 1 0 0 0,1-1 0 0 0,0 1 0 0 0,-1 6 0 0 0,3-10-13 0 0,0-1 0 0 0,-1 0 0 0 0,1 0-1 0 0,0 1 1 0 0,0-1 0 0 0,0 0 0 0 0,0 0 0 0 0,1 1-1 0 0,-1-1 1 0 0,0 0 0 0 0,0 0 0 0 0,1 0 0 0 0,-1 1 0 0 0,1-1-1 0 0,-1 0 1 0 0,1 0 0 0 0,-1 0 0 0 0,1 0 0 0 0,0 0-1 0 0,1 2 1 0 0,0-2 4 0 0,0 1-1 0 0,0-1 1 0 0,0 1-1 0 0,0-1 1 0 0,0 0-1 0 0,0 0 1 0 0,0 0-1 0 0,1 0 1 0 0,-1 0-1 0 0,3 0 1 0 0,3 1 18 0 0,1 0 1 0 0,-1-1 0 0 0,1-1-1 0 0,0 0 1 0 0,8 0 0 0 0,25-6-141 0 0,-1-1 1 0 0,59-18-1 0 0,-90 22 36 0 0,5-2 3 0 0,0-1 0 0 0,0-1 0 0 0,25-15 0 0 0,-15 8 39 0 0,-18 11 39 0 0,-5 2 10 0 0,-3 13-213 0 0,-7 13 98 0 0,6-20 94 0 0,0-1-1 0 0,0 1 0 0 0,1 0 0 0 0,-2 7 0 0 0,3-10 2 0 0,0 0 0 0 0,0 0 0 0 0,0 0-1 0 0,1 0 1 0 0,-1 0 0 0 0,0 0 0 0 0,1 0 0 0 0,-1 0-1 0 0,1 0 1 0 0,0-1 0 0 0,0 1 0 0 0,-1 0 0 0 0,1 0-1 0 0,0-1 1 0 0,3 4 0 0 0,0-1 16 0 0,0 1-1 0 0,0-1 1 0 0,1 1 0 0 0,0-1 0 0 0,0-1 0 0 0,0 1 0 0 0,1-1-1 0 0,-1 0 1 0 0,10 4 0 0 0,7 1-7 0 0,29 7 0 0 0,-17-5-135 0 0,16 5-1127 0 0,-27-8-66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59 3679 0 0,'14'-12'216'0'0,"-1"-1"0"0"0,22-21 14063 0 0,-31 40-14134 0 0,-3-5-10 0 0,0 1-40 0 0,1 4-69 0 0,0 0 0 0 0,-1 0 0 0 0,0 0 0 0 0,0 1 0 0 0,0-1 0 0 0,-1 0 0 0 0,0 1 0 0 0,0-1 0 0 0,-1 0 0 0 0,0 0 0 0 0,0 1 0 0 0,0-1 0 0 0,-4 9 0 0 0,-3 9 25 0 0,-2 0 0 0 0,-13 23 0 0 0,14-30-6 0 0,-155 264 270 0 0,98-176-267 0 0,-55 119 0 0 0,106-193-42 0 0,-18 43 86 0 0,29-64-159 0 0,0 1 0 0 0,1 0 0 0 0,1 0 0 0 0,-3 20 0 0 0,5-18-139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11055 0 0,'0'0'8290'0'0,"-1"1"-7898"0"0,-11 17-56 0 0,0 0 0 0 0,2 1 0 0 0,0 0 1 0 0,-11 30-1 0 0,2-5-251 0 0,13-28-240 0 0,-1 0 0 0 0,2 0-1 0 0,-5 23 1 0 0,10-37-716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10535 0 0,'0'0'956'0'0,"2"-2"-696"0"0,16-9 443 0 0,1 0-1 0 0,0 1 0 0 0,22-9 1 0 0,66-20 951 0 0,-106 39-1640 0 0,206-59 1481 0 0,-67 22-876 0 0,-67 15-322 0 0,89-23 347 0 0,-134 39-581 0 0,-1 1 0 0 0,1 2-1 0 0,54-1 1 0 0,-73 5-679 0 0,1 0 0 0 0,-1 1-1 0 0,0 0 1 0 0,12 4 0 0 0,-20-6-557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29 325 2303 0 0,'0'0'102'0'0,"-1"2"-1"0"0,-22 31 13995 0 0,20-28-13928 0 0,2-4-79 0 0,12-17-21 0 0,34-49-158 0 0,19-28 26 0 0,-37 60 23 0 0,47-46 0 0 0,-64 70 74 0 0,0 0 0 0 0,1 1 0 0 0,1 0 0 0 0,-1 0 0 0 0,1 1 0 0 0,0 1-1 0 0,1 0 1 0 0,24-8 0 0 0,-33 13 29 0 0,0 0-1 0 0,-1 0 1 0 0,1 0 0 0 0,0 1-1 0 0,0 0 1 0 0,0-1-1 0 0,0 2 1 0 0,0-1-1 0 0,0 0 1 0 0,0 1-1 0 0,0-1 1 0 0,-1 1 0 0 0,1 0-1 0 0,0 0 1 0 0,0 1-1 0 0,-1-1 1 0 0,1 1-1 0 0,-1 0 1 0 0,1 0 0 0 0,-1 0-1 0 0,0 0 1 0 0,0 1-1 0 0,0-1 1 0 0,0 1-1 0 0,0 0 1 0 0,0 0 0 0 0,-1 0-1 0 0,4 5 1 0 0,-2-1 28 0 0,0 0-1 0 0,-1 0 1 0 0,1 0 0 0 0,-1 1 0 0 0,-1 0 0 0 0,0 0 0 0 0,0 0-1 0 0,0 0 1 0 0,-1 0 0 0 0,0 0 0 0 0,-1 0 0 0 0,0 16 0 0 0,-4 5-82 0 0,-2 0 0 0 0,-1 0 0 0 0,-1-1 0 0 0,-13 30 0 0 0,4-8-1990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308 159 10135 0 0,'0'0'1976'0'0,"2"0"-980"0"0,2 3-719 0 0,0-2 0 0 0,0 1 0 0 0,1 0 0 0 0,-1-1 0 0 0,1 0 1 0 0,-1 0-1 0 0,1 0 0 0 0,-1-1 0 0 0,1 1 0 0 0,-1-1 0 0 0,1 0 0 0 0,0-1 0 0 0,-1 1 0 0 0,1-1 0 0 0,-1 0 0 0 0,1 0 0 0 0,-1 0 0 0 0,1 0 0 0 0,-1-1 0 0 0,0 0 0 0 0,0 0 0 0 0,5-3 0 0 0,86-51 661 0 0,-82 47-822 0 0,0 0 0 0 0,-1-1-1 0 0,-1 0 1 0 0,0-1 0 0 0,11-13-1 0 0,-21 23-133 0 0,-1 0 0 0 0,1 0-1 0 0,0 0 1 0 0,-1 0 0 0 0,1 0 0 0 0,-1 0 0 0 0,1 0-1 0 0,-1 0 1 0 0,1 0 0 0 0,-1 0 0 0 0,0 0-1 0 0,1-2 1 0 0,-1 3-4 0 0,0-1 1 0 0,0 1-1 0 0,0 0 0 0 0,0-1 1 0 0,-1 1-1 0 0,1-1 0 0 0,0 1 0 0 0,0 0 1 0 0,0-1-1 0 0,0 1 0 0 0,0 0 1 0 0,-1-1-1 0 0,1 1 0 0 0,0 0 1 0 0,0-1-1 0 0,-1 1 0 0 0,1 0 0 0 0,0-1 1 0 0,0 1-1 0 0,-1 0 0 0 0,1 0 1 0 0,0-1-1 0 0,-1 1 0 0 0,1 0 1 0 0,-2-1-41 0 0,0 1 0 0 0,1-1 0 0 0,-1 1 0 0 0,1 0 0 0 0,-1-1 0 0 0,0 1 1 0 0,1 0-1 0 0,-1 0 0 0 0,0 0 0 0 0,1 1 0 0 0,-1-1 0 0 0,0 0 0 0 0,1 0 1 0 0,-1 1-1 0 0,-2 1 0 0 0,-11 4-142 0 0,1 1 1 0 0,-1 0-1 0 0,-22 17 0 0 0,-39 34 70 0 0,51-37 100 0 0,-15 10 45 0 0,-222 191 218 0 0,251-212-229 0 0,1 1 0 0 0,-1 0 0 0 0,2 0 0 0 0,0 1 0 0 0,0 0 0 0 0,-8 18 0 0 0,16-29-8 0 0,0 0 0 0 0,1 1 0 0 0,-1-1 0 0 0,0 1 0 0 0,1-1 0 0 0,-1 1 0 0 0,1-1 0 0 0,0 1 0 0 0,0 0 0 0 0,-1-1 0 0 0,1 1 0 0 0,0-1 0 0 0,0 1 0 0 0,0 0 0 0 0,1-1 0 0 0,-1 1 0 0 0,0-1 0 0 0,1 1 0 0 0,0 2 0 0 0,0-3-16 0 0,0 0 1 0 0,0 1-1 0 0,0-2 1 0 0,0 1-1 0 0,0 0 0 0 0,0 0 1 0 0,0 0-1 0 0,0 0 1 0 0,1-1-1 0 0,-1 1 1 0 0,0 0-1 0 0,0-1 0 0 0,1 1 1 0 0,-1-1-1 0 0,0 0 1 0 0,1 1-1 0 0,-1-1 0 0 0,1 0 1 0 0,-1 0-1 0 0,0 0 1 0 0,1 0-1 0 0,1 0 1 0 0,11-1-549 0 0,-1 0 0 0 0,21-6 1 0 0,6-1-324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4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 12439 0 0,'0'0'958'0'0,"-8"-2"1112"0"0,3 1-1729 0 0,1 0 0 0 0,-1 0 0 0 0,1 1 0 0 0,-1 0 0 0 0,1-1 0 0 0,-1 2-1 0 0,1-1 1 0 0,-6 1 0 0 0,7 0-253 0 0,-1 0-1 0 0,1 0 0 0 0,-1 0 1 0 0,1 0-1 0 0,-1 1 1 0 0,1-1-1 0 0,0 1 0 0 0,0 0 1 0 0,-1 0-1 0 0,1 0 0 0 0,1 0 1 0 0,-5 4-1 0 0,-65 55 27 0 0,-12 10-124 0 0,70-58 11 0 0,-50 52-3 0 0,54-54 4 0 0,1 0 1 0 0,0 0-1 0 0,1 1 1 0 0,-7 14-1 0 0,14-24 141 0 0,19 0 51 0 0,-14-2-194 0 0,-1 0-1 0 0,1 1 0 0 0,-1-1 1 0 0,0 0-1 0 0,1 0 1 0 0,5-2-1 0 0,4-1-82 0 0,0-1-1 0 0,0-1 1 0 0,-1 0-1 0 0,19-10 1 0 0,45-33-951 0 0,-61 38 805 0 0,22-17-233 0 0,-1-1 1 0 0,45-46-1 0 0,-81 74 472 0 0,0 0-1 0 0,0 0 1 0 0,0 0-1 0 0,0 1 1 0 0,0-1 0 0 0,0 0-1 0 0,0 0 1 0 0,0 0-1 0 0,0 0 1 0 0,0 0 0 0 0,0 0-1 0 0,0 0 1 0 0,0 0-1 0 0,0 0 1 0 0,0 0 0 0 0,0 0-1 0 0,0 0 1 0 0,0 0-1 0 0,0 0 1 0 0,0 0 0 0 0,0 0-1 0 0,0 0 1 0 0,0 0-1 0 0,0 0 1 0 0,0 0 0 0 0,0 0-1 0 0,1 0 1 0 0,-7 10 544 0 0,-12 25 432 0 0,17-30-1419 0 0,-1 0 0 0 0,1-1-1 0 0,0 1 1 0 0,0 0 0 0 0,0 0-1 0 0,0 0 1 0 0,1 0 0 0 0,0 0-1 0 0,0 0 1 0 0,1 0 0 0 0,0 5-1 0 0,4 2-5438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1 790 18255 0 0,'0'-2'836'0'0,"7"-23"-257"0"0,2 0-1 0 0,0 0 0 0 0,1 1 1 0 0,1 0-1 0 0,2 0 0 0 0,0 2 0 0 0,29-37 1 0 0,-19 33-422 0 0,1 1 0 0 0,1 2 0 0 0,1 0 0 0 0,44-28 0 0 0,126-64-211 0 0,-54 35-149 0 0,107-71-1095 0 0,-230 139 1051 0 0,-6 3-259 0 0,-1 1 1 0 0,1 1 0 0 0,0 0 0 0 0,0 0 0 0 0,28-8 0 0 0,-40 15 418 0 0,-1 0 1 0 0,0 0-1 0 0,1 0 0 0 0,-1 0 1 0 0,0 0-1 0 0,1 0 0 0 0,-1-1 1 0 0,1 1-1 0 0,-1 0 0 0 0,0 0 1 0 0,1 1-1 0 0,-1-1 0 0 0,1 0 1 0 0,-1 0-1 0 0,0 0 0 0 0,1 0 1 0 0,-1 0-1 0 0,0 0 0 0 0,1 0 1 0 0,-1 1-1 0 0,0-1 0 0 0,1 0 1 0 0,-1 0-1 0 0,0 0 0 0 0,1 1 1 0 0,-1-1-1 0 0,0 0 0 0 0,1 0 1 0 0,-1 1-1 0 0,0-1 0 0 0,0 0 1 0 0,0 1-1 0 0,1-1 0 0 0,-1 0 1 0 0,0 1-1 0 0,0-1 0 0 0,0 1 1 0 0,0-1-1 0 0,0 0 0 0 0,1 1 1 0 0,-1-1-1 0 0,0 0 0 0 0,0 1 1 0 0,0-1-1 0 0,0 1 0 0 0,0-1 1 0 0,0 0-1 0 0,0 1 0 0 0,0-1 1 0 0,-1 1-1 0 0,-4 21-4091 0 0,5-22 4145 0 0,-8 18-4751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5527 0 0,'3'0'3588'0'0,"68"-8"4618"0"0,1 1-4038 0 0,249-32-2531 0 0,98-46-377 0 0,-147 28-563 0 0,-141 29-411 0 0,161-28 325 0 0,-210 44-405 0 0,130-2 0 0 0,-183 14-137 0 0,57 9-1 0 0,-75-8-305 0 0,1 2-1 0 0,-1 0 0 0 0,1 0 1 0 0,-1 1-1 0 0,0 1 1 0 0,0 0-1 0 0,16 10 0 0 0,-10-2-2154 0 0,-6 0-5741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20 5527 0 0,'72'-19'8391'0'0,"-73"21"-7536"0"0,-1 4-688 0 0,-1 0 1 0 0,-1 0-1 0 0,1-1 1 0 0,-1 1-1 0 0,0-1 1 0 0,0 0-1 0 0,0 0 1 0 0,-1-1-1 0 0,-5 5 1 0 0,-52 37 495 0 0,40-30-439 0 0,-9 6 20 0 0,-243 187 1116 0 0,250-189-1342 0 0,-59 56 208 0 0,69-61-17 0 0,1 0 0 0 0,0 0-1 0 0,-16 26 1 0 0,27-38-177 0 0,0 0 0 0 0,1 1 0 0 0,-1-1 0 0 0,1 0 0 0 0,0 1 0 0 0,-1-1-1 0 0,2 1 1 0 0,-1-1 0 0 0,0 1 0 0 0,1-1 0 0 0,-1 1 0 0 0,1 0 0 0 0,0-1 0 0 0,1 7 0 0 0,-1-7-22 0 0,1-1-1 0 0,0 1 1 0 0,0 0 0 0 0,0-1-1 0 0,1 1 1 0 0,-1-1 0 0 0,0 1-1 0 0,1-1 1 0 0,0 0-1 0 0,-1 0 1 0 0,1 1 0 0 0,0-1-1 0 0,0 0 1 0 0,0-1 0 0 0,1 1-1 0 0,-1 0 1 0 0,0-1 0 0 0,1 1-1 0 0,3 1 1 0 0,0 0 3 0 0,0-1 0 0 0,0 0 1 0 0,0 0-1 0 0,1 0 0 0 0,-1-1 1 0 0,1 0-1 0 0,6 0 0 0 0,49 0-81 0 0,-56-2 27 0 0,30 0-852 0 0,2-3-334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19 14479 0 0,'0'0'1314'0'0,"-1"-1"-1078"0"0,0 0-196 0 0,1-1 0 0 0,-1 1 1 0 0,0 0-1 0 0,1 0 0 0 0,-1 0 0 0 0,0 0 1 0 0,0 0-1 0 0,0 0 0 0 0,0 0 1 0 0,0 1-1 0 0,0-1 0 0 0,0 0 1 0 0,0 0-1 0 0,0 1 0 0 0,0-1 1 0 0,-1 1-1 0 0,1-1 0 0 0,0 1 1 0 0,0-1-1 0 0,0 1 0 0 0,-1 0 1 0 0,1 0-1 0 0,-3-1 0 0 0,1 1 113 0 0,0 1-1 0 0,0-1 1 0 0,0 0-1 0 0,1 1 0 0 0,-1 0 1 0 0,-6 1-1 0 0,-7 5 85 0 0,0 1 1 0 0,1 0-1 0 0,0 1 0 0 0,0 0 0 0 0,-14 13 0 0 0,-63 62 603 0 0,75-66-765 0 0,0 0 1 0 0,1 2 0 0 0,1-1-1 0 0,1 2 1 0 0,0 0 0 0 0,-13 30-1 0 0,23-39-75 0 0,3 1 11 0 0,2-12-6 0 0,-1 1 1 0 0,1-1 0 0 0,0 1-1 0 0,-1-1 1 0 0,1 0-1 0 0,0 1 1 0 0,0-1-1 0 0,0 0 1 0 0,0 1-1 0 0,0-1 1 0 0,0 0 0 0 0,0 0-1 0 0,0 0 1 0 0,0 0-1 0 0,1 0 1 0 0,-1 0-1 0 0,0 0 1 0 0,1-1-1 0 0,-1 1 1 0 0,1 0 0 0 0,-1-1-1 0 0,1 1 1 0 0,-1-1-1 0 0,1 1 1 0 0,-1-1-1 0 0,1 0 1 0 0,-1 0 0 0 0,3 1-1 0 0,5-1 58 0 0,0 1-1 0 0,-1-1 1 0 0,16-2 0 0 0,-3-1 39 0 0,-1-1-1 0 0,0-1 1 0 0,36-14 0 0 0,56-31 24 0 0,-93 40-97 0 0,0 0 0 0 0,32-23 0 0 0,-47 29-48 0 0,0 1 1 0 0,1-1-1 0 0,-1 0 1 0 0,0 0-1 0 0,-1 0 1 0 0,1-1-1 0 0,-1 1 1 0 0,0-1-1 0 0,0 0 1 0 0,0 0-1 0 0,-1 0 1 0 0,0 0-1 0 0,0 0 1 0 0,0 0-1 0 0,0-1 1 0 0,0-6-1 0 0,-1 4-79 0 0,-1-1 1 0 0,0 1-1 0 0,0 0 0 0 0,-1-1 1 0 0,0 1-1 0 0,0 0 0 0 0,-1 0 0 0 0,0 0 1 0 0,-1 0-1 0 0,0 0 0 0 0,0 1 1 0 0,0-1-1 0 0,-9-11 0 0 0,11 17 608 0 0,-3-8-2988 0 0,4 9 2319 0 0,0 1-1 0 0,0 0 1 0 0,1-1 0 0 0,-1 1 0 0 0,0 0 0 0 0,0-1 0 0 0,0 1-1 0 0,0-1 1 0 0,1 1 0 0 0,-1 0 0 0 0,0 0 0 0 0,0-1-1 0 0,1 1 1 0 0,-1 0 0 0 0,0-1 0 0 0,1 1 0 0 0,-1 0 0 0 0,0 0-1 0 0,1 0 1 0 0,-1-1 0 0 0,0 1 0 0 0,1 0 0 0 0,-1 0-1 0 0,1 0 1 0 0,10-4-1213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34 319 12095 0 0,'0'0'1091'0'0,"-5"7"-878"0"0,-8 7 5555 0 0,12-15-5009 0 0,0 0-697 0 0,0 0 0 0 0,-1 0 0 0 0,1 0 1 0 0,0 0-1 0 0,0 0 0 0 0,0 0 0 0 0,0 0 1 0 0,1-1-1 0 0,-1 1 0 0 0,0 0 0 0 0,0-1 0 0 0,1 1 1 0 0,-1 0-1 0 0,1-1 0 0 0,-1 1 0 0 0,1-1 0 0 0,0 1 1 0 0,-1-1-1 0 0,1 1 0 0 0,0-1 0 0 0,0 1 0 0 0,0-1 1 0 0,0 1-1 0 0,0-1 0 0 0,1 1 0 0 0,-1-1 0 0 0,0 1 1 0 0,1-1-1 0 0,-1 1 0 0 0,1-1 0 0 0,0-1 1 0 0,2-4-36 0 0,1 0 0 0 0,-1 1 1 0 0,1-1-1 0 0,0 1 0 0 0,0 0 1 0 0,1 0-1 0 0,0 1 0 0 0,6-7 1 0 0,4-2-38 0 0,30-20 0 0 0,-25 21-54 0 0,0 0 0 0 0,1 2-1 0 0,1 0 1 0 0,26-9 0 0 0,-37 16 82 0 0,0 1 0 0 0,0 0 1 0 0,0 0-1 0 0,1 1 0 0 0,-1 1 1 0 0,1 0-1 0 0,0 0 0 0 0,-1 1 1 0 0,1 1-1 0 0,19 3 0 0 0,-25-3 61 0 0,-4-1-36 0 0,0 1 0 0 0,1 0 0 0 0,-1-1 0 0 0,0 1 0 0 0,0 0 0 0 0,0 0 0 0 0,0 1 0 0 0,4 1-1 0 0,-5-1-34 0 0,0-1 0 0 0,0 1 0 0 0,0 0 0 0 0,0-1 0 0 0,0 1 0 0 0,-1 0 0 0 0,1 0 0 0 0,0-1 0 0 0,-1 1 0 0 0,1 0 0 0 0,-1 0 0 0 0,0 0 0 0 0,0 3 0 0 0,1-4 4 0 0,-1 7-1 0 0,-1-1-1 0 0,1 1 0 0 0,-1-1 1 0 0,-1 1-1 0 0,1-1 0 0 0,-1 0 1 0 0,0 1-1 0 0,-1-1 0 0 0,0 0 0 0 0,-4 8 1 0 0,-10 27 22 0 0,7-10-48 0 0,10-30-61 0 0,5-3-268 0 0,-1 0 326 0 0,1-1-1 0 0,0 1 0 0 0,0-1 0 0 0,-1 0 0 0 0,1 0 1 0 0,-1-1-1 0 0,1 1 0 0 0,-1-1 0 0 0,0 0 0 0 0,4-4 1 0 0,-1 2-9 0 0,110-93-286 0 0,0-2-148 0 0,-102 89 421 0 0,1 1-1 0 0,1 0 1 0 0,0 0 0 0 0,0 2-1 0 0,33-12 1 0 0,-42 18 28 0 0,-5 1 12 0 0,0 0 0 0 0,0 0 0 0 0,0 0 0 0 0,0 1 0 0 0,1-1 0 0 0,-1 1 0 0 0,0 0 0 0 0,6 0 0 0 0,1 2 22 0 0,-9-1-4 0 0,1 0 0 0 0,-1 0 1 0 0,1 0-1 0 0,-1 0 1 0 0,1 0-1 0 0,-1 0 1 0 0,0 0-1 0 0,1 0 1 0 0,-1 1-1 0 0,0-1 1 0 0,0 0-1 0 0,0 1 1 0 0,0-1-1 0 0,0 1 0 0 0,-1-1 1 0 0,1 1-1 0 0,1 3 1 0 0,-1-2 10 0 0,0 1 0 0 0,-1 0 1 0 0,1 0-1 0 0,-1-1 0 0 0,0 1 1 0 0,0 0-1 0 0,-1 7 0 0 0,-1 1 31 0 0,-1-1-1 0 0,0 1 1 0 0,-1-1-1 0 0,-6 14 1 0 0,-28 53 8 0 0,-16 37-115 0 0,37-75-592 0 0,16-39-417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470 118 3223 0 0,'29'-57'-734'0'0,"-10"20"3702"0"0,-7 14 7037 0 0,-58 103-9297 0 0,-59 146-231 0 0,15 7-384 0 0,-23 53 86 0 0,96-244-104 0 0,4-10-18 0 0,0-2 1 0 0,-36 58 0 0 0,46-84-36 0 0,0 0-1 0 0,0 0 1 0 0,0 0-1 0 0,0-1 0 0 0,0 1 1 0 0,-1-1-1 0 0,0 0 1 0 0,1 0-1 0 0,-1 0 1 0 0,0-1-1 0 0,-1 1 0 0 0,-7 2 1 0 0,11-5-10 0 0,0 1 0 0 0,0-1 0 0 0,0 0 0 0 0,0 0 0 0 0,0 0 0 0 0,0 0 0 0 0,0-1 0 0 0,0 1 0 0 0,0 0 0 0 0,0 0-1 0 0,0-1 1 0 0,0 1 0 0 0,0 0 0 0 0,1-1 0 0 0,-1 1 0 0 0,0-1 0 0 0,0 1 0 0 0,0-1 0 0 0,0 0 0 0 0,0 1 0 0 0,1-1 0 0 0,-1 0 0 0 0,0 1 0 0 0,1-1 0 0 0,-1 0 0 0 0,0 0 0 0 0,1 0 0 0 0,-1 1 0 0 0,1-1 0 0 0,-1 0 0 0 0,1 0 0 0 0,0 0 0 0 0,-1 0 0 0 0,1 0 0 0 0,0 0-1 0 0,0-2 1 0 0,-1-1 11 0 0,0 1-1 0 0,1-1 0 0 0,0 1 0 0 0,-1-1 0 0 0,1 1 0 0 0,1-1 0 0 0,-1 0 0 0 0,2-6 0 0 0,4-7 6 0 0,1 0 0 0 0,1 0-1 0 0,0 0 1 0 0,1 1 0 0 0,20-26 0 0 0,-9 17-174 0 0,1 1-1 0 0,37-32 1 0 0,-49 48 42 0 0,1 0 0 0 0,0 1 0 0 0,0 0 0 0 0,0 1 0 0 0,1 0 0 0 0,23-9 0 0 0,-30 13 129 0 0,1 1-1 0 0,-1 0 0 0 0,0 0 1 0 0,1 0-1 0 0,-1 0 0 0 0,1 1 1 0 0,-1 0-1 0 0,1-1 0 0 0,-1 2 1 0 0,1-1-1 0 0,-1 0 1 0 0,1 1-1 0 0,-1 0 0 0 0,1 0 1 0 0,-1 0-1 0 0,0 1 0 0 0,1 0 1 0 0,-1 0-1 0 0,0 0 0 0 0,0 0 1 0 0,7 5-1 0 0,-4-1 169 0 0,1 1 0 0 0,-1 0-1 0 0,0 0 1 0 0,-1 1 0 0 0,1 0-1 0 0,-2 0 1 0 0,1 0 0 0 0,-1 1-1 0 0,0 0 1 0 0,-1 0 0 0 0,0 0-1 0 0,0 0 1 0 0,-1 1 0 0 0,0-1-1 0 0,-1 1 1 0 0,0 0 0 0 0,-1 0-1 0 0,0 0 1 0 0,0 0 0 0 0,-1 0-1 0 0,-2 16 1 0 0,2-18-144 0 0,-1 1 0 0 0,-1 0 0 0 0,0-1 1 0 0,0 0-1 0 0,0 1 0 0 0,-1-1 0 0 0,-1 0 0 0 0,1 0 0 0 0,-1 0 1 0 0,-1-1-1 0 0,1 1 0 0 0,-1-1 0 0 0,0 0 0 0 0,-1-1 1 0 0,0 1-1 0 0,0-1 0 0 0,-12 9 0 0 0,6-6-52 0 0,-1-1 0 0 0,1 0 1 0 0,-2-1-1 0 0,1 0 0 0 0,-1-1 0 0 0,0-1 0 0 0,0-1 0 0 0,0 1 0 0 0,-21 2 1 0 0,22-5-46 0 0,0-1 0 0 0,0 0 0 0 0,0 0 0 0 0,1-2 0 0 0,-1 1 0 0 0,0-2 0 0 0,0 0 0 0 0,0 0 0 0 0,1-1 0 0 0,-1 0 0 0 0,-12-7 0 0 0,10 2-954 0 0,3-5-4166 0 0,6-1-1694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7367 0 0,'0'0'568'0'0,"-2"1"-373"0"0,-4 4 1302 0 0,1 0-1 0 0,-1 1 1 0 0,-8 10-1 0 0,-1 1 1982 0 0,-14 16 599 0 0,-12 21-2730 0 0,5-7-647 0 0,-31 49 465 0 0,57-79-1058 0 0,1 1 0 0 0,0 1 0 0 0,-11 33 0 0 0,19-50-116 0 0,1 1 1 0 0,-1-1-1 0 0,1 1 0 0 0,-1-1 0 0 0,1 1 0 0 0,0-1 1 0 0,0 4-1 0 0,4 4-2160 0 0,-3-10 1724 0 0,0 1 0 0 0,-1-1 0 0 0,1 1 1 0 0,0-1-1 0 0,-1 1 0 0 0,1-1 0 0 0,0 1 0 0 0,0-1 1 0 0,0 0-1 0 0,-1 1 0 0 0,1-1 0 0 0,0 0 0 0 0,1 0 1 0 0,10 1-6818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17 8287 0 0,'1'-2'639'0'0,"0"0"-467"0"0,2-2-67 0 0,5-4 3393 0 0,-7 23-2234 0 0,-3 14-693 0 0,-2 0 1 0 0,-1-1 0 0 0,-14 49 0 0 0,8-37-275 0 0,-194 620 896 0 0,180-597-1143 0 0,-3-2 1 0 0,-2 0-1 0 0,-3-2 1 0 0,-2-2-1 0 0,-3-1 1 0 0,-53 60-1 0 0,28-50 37 0 0,51-55-47 0 0,0-1-1 0 0,0 0 1 0 0,-25 14 0 0 0,26-19 13 0 0,11-5-54 0 0,0 0 1 0 0,0 1-1 0 0,0-1 1 0 0,0 0-1 0 0,-1 0 1 0 0,1 0-1 0 0,0 0 1 0 0,0 0-1 0 0,0 0 1 0 0,-1 1-1 0 0,1-1 1 0 0,0 0-1 0 0,0 0 1 0 0,0 0-1 0 0,-1 0 1 0 0,1 0-1 0 0,0 0 0 0 0,0 0 1 0 0,-1 0-1 0 0,1 0 1 0 0,0 0-1 0 0,0 0 1 0 0,-1 0-1 0 0,1 0 1 0 0,0 0-1 0 0,0 0 1 0 0,0 0-1 0 0,-1 0 1 0 0,1 0-1 0 0,0-1 1 0 0,0 1-1 0 0,0 0 1 0 0,-1 0-1 0 0,1 0 1 0 0,0 0-1 0 0,0 0 1 0 0,0-1-1 0 0,-1 1 0 0 0,1 0 1 0 0,0 0-1 0 0,0 0 1 0 0,0 0-1 0 0,0-1 1 0 0,0 1-1 0 0,0 0 1 0 0,-1 0-1 0 0,1 0 1 0 0,0-1-1 0 0,0 1 1 0 0,0 0-1 0 0,0 0 1 0 0,0-1-1 0 0,0 1 1 0 0,0 0-1 0 0,0 0 1 0 0,0-1-1 0 0,0 1 1 0 0,0 0-1 0 0,0-1 1 0 0,3-10-167 0 0,-3 11 154 0 0,5-12-168 0 0,0 1 0 0 0,1 0-1 0 0,0 0 1 0 0,13-16 0 0 0,35-37-552 0 0,-52 61 700 0 0,17-17-218 0 0,0 0 0 0 0,1 1 0 0 0,44-30 0 0 0,-49 39 231 0 0,1 0 0 0 0,1 2 0 0 0,0-1 0 0 0,0 2 0 0 0,1 0 0 0 0,28-6 0 0 0,-41 12 101 0 0,0 0 0 0 0,0 0 0 0 0,-1 1 0 0 0,1 0 0 0 0,0 0 0 0 0,0 0-1 0 0,0 0 1 0 0,-1 1 0 0 0,1 0 0 0 0,0 0 0 0 0,0 0 0 0 0,-1 1 0 0 0,1-1 0 0 0,-1 1-1 0 0,0 0 1 0 0,1 0 0 0 0,-1 1 0 0 0,0-1 0 0 0,0 1 0 0 0,0 0 0 0 0,-1 0 0 0 0,1 0-1 0 0,-1 1 1 0 0,1-1 0 0 0,-1 1 0 0 0,0 0 0 0 0,-1 0 0 0 0,1 0 0 0 0,-1 0 0 0 0,1 0-1 0 0,-1 1 1 0 0,-1-1 0 0 0,1 1 0 0 0,0-1 0 0 0,-1 1 0 0 0,0 0 0 0 0,0-1 0 0 0,-1 1 0 0 0,1 0-1 0 0,-1 0 1 0 0,0 0 0 0 0,0-1 0 0 0,-2 9 0 0 0,-1-1-14 0 0,0 0 1 0 0,-9 22-1 0 0,7-23-539 0 0,1 1 0 0 0,-4 14 1 0 0,8-25-713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6447 0 0,'0'0'13750'0'0,"2"-1"-13028"0"0,8-4-284 0 0,0-2-1 0 0,-1 1 1 0 0,0-1 0 0 0,0 0-1 0 0,-1-1 1 0 0,11-12-1 0 0,15-13 60 0 0,133-92-210 0 0,-159 119-286 0 0,6-3-11 0 0,3-4-47 0 0,1 2 0 0 0,1 0 1 0 0,23-10-1 0 0,-34 18-10 0 0,-8 3 63 0 0,0 0-1 0 0,1 0 1 0 0,-1 0 0 0 0,0 0-1 0 0,1 0 1 0 0,-1 1 0 0 0,1-1-1 0 0,-1 0 1 0 0,0 0 0 0 0,1 0-1 0 0,-1 1 1 0 0,0-1 0 0 0,1 0-1 0 0,-1 0 1 0 0,0 1 0 0 0,0-1-1 0 0,1 0 1 0 0,-1 1 0 0 0,0-1-1 0 0,0 0 1 0 0,0 1 0 0 0,1-1-1 0 0,-1 1 1 0 0,0-1 0 0 0,0 0-1 0 0,0 1 1 0 0,0 0 0 0 0,4 10-14 0 0,-3-4 12 0 0,0 1-1 0 0,-1 0 1 0 0,0-1-1 0 0,0 1 1 0 0,-1-1-1 0 0,0 1 1 0 0,-3 11-1 0 0,-2 13 19 0 0,-5 22 119 0 0,8-46-102 0 0,0 1 1 0 0,1 0 0 0 0,0 0-1 0 0,1 1 1 0 0,0-1 0 0 0,1 0-1 0 0,0 0 1 0 0,0 1-1 0 0,2 10 1 0 0,-2-18-150 0 0,1 1-1 0 0,-1 0 1 0 0,1-1 0 0 0,0 1-1 0 0,0-1 1 0 0,0 1 0 0 0,0-1-1 0 0,0 0 1 0 0,1 1-1 0 0,-1-1 1 0 0,1 0 0 0 0,-1 0-1 0 0,1 0 1 0 0,0 0 0 0 0,3 3-1 0 0,-1-1-702 0 0,5 4-4628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277 200 10479 0 0,'0'0'950'0'0,"8"-6"27"0"0,0-1-282 0 0,0 1 0 0 0,1 1 0 0 0,-1 0 0 0 0,1 0 0 0 0,0 1 0 0 0,1 0 0 0 0,-1 0 1 0 0,19-4-1 0 0,-5 1 578 0 0,-19 5-1112 0 0,-1 1-1 0 0,0-1 1 0 0,1 0-1 0 0,-1 0 1 0 0,0 0-1 0 0,0 0 1 0 0,0-1-1 0 0,0 1 1 0 0,-1-1-1 0 0,1 0 1 0 0,-1 0-1 0 0,1 0 1 0 0,1-3 0 0 0,2-4 332 0 0,-1 0 0 0 0,8-18 0 0 0,-13 26-491 0 0,1 1 1 0 0,-1 0-1 0 0,0-1 0 0 0,0 1 1 0 0,0 0-1 0 0,0-1 1 0 0,0 1-1 0 0,0 0 0 0 0,0-1 1 0 0,0 1-1 0 0,0 0 1 0 0,-1-1-1 0 0,1 1 0 0 0,0 0 1 0 0,-1 0-1 0 0,1-1 1 0 0,-1 1-1 0 0,0 0 0 0 0,1 0 1 0 0,-1 0-1 0 0,0 0 1 0 0,0 0-1 0 0,1 0 0 0 0,-3-2 1 0 0,1 1-37 0 0,0 0 0 0 0,-1 0 0 0 0,1 0 0 0 0,0 1 0 0 0,-1-1 1 0 0,1 0-1 0 0,-1 1 0 0 0,0 0 0 0 0,-3-2 0 0 0,-1 2-56 0 0,1 0 0 0 0,0 0-1 0 0,-1 1 1 0 0,1-1 0 0 0,0 2 0 0 0,-1-1-1 0 0,-8 2 1 0 0,2 1-61 0 0,-1 0 0 0 0,-17 6 0 0 0,14-1 111 0 0,1 0-1 0 0,1 1 0 0 0,-1 1 0 0 0,-17 14 0 0 0,20-14 26 0 0,-18 14-15 0 0,0 2 1 0 0,2 1 0 0 0,-39 46-1 0 0,62-65 30 0 0,0-1 0 0 0,0 1 0 0 0,0 1 0 0 0,1-1 0 0 0,0 1 0 0 0,1 0 0 0 0,-6 16 0 0 0,9-11 0 0 0,2-13 1 0 0,-1 0 0 0 0,1 0 0 0 0,0 1-1 0 0,-1-1 1 0 0,1 0 0 0 0,0 0 0 0 0,0 0 0 0 0,0 0-1 0 0,0 0 1 0 0,0 0 0 0 0,0 0 0 0 0,0-1 0 0 0,0 1 0 0 0,0 0-1 0 0,0 0 1 0 0,0-1 0 0 0,0 1 0 0 0,1-1 0 0 0,-1 1-1 0 0,0-1 1 0 0,0 0 0 0 0,2 1 0 0 0,3 0 8 0 0,0 0-1 0 0,-1 0 1 0 0,12 0 0 0 0,1-2 9 0 0,1 0 1 0 0,-1-1 0 0 0,0-1 0 0 0,0-1 0 0 0,0-1 0 0 0,0 0-1 0 0,23-11 1 0 0,-20 6-1 0 0,-1-1-1 0 0,0 0 1 0 0,0-2-1 0 0,-1 0 1 0 0,25-23-1 0 0,-36 29 5 0 0,-14 13-10 0 0,0 1 0 0 0,1 0-1 0 0,0 0 1 0 0,-7 12 0 0 0,0-1 74 0 0,8-12-44 0 0,1-1-1 0 0,-1 1 1 0 0,1 0 0 0 0,-4 10-1 0 0,6-5-29 0 0,1-10-10 0 0,0 1 0 0 0,1-1-1 0 0,-1 0 1 0 0,1 0 0 0 0,-1 0-1 0 0,1 1 1 0 0,-1-1 0 0 0,1 0 0 0 0,0 0-1 0 0,0 0 1 0 0,-1 0 0 0 0,1 0-1 0 0,0 0 1 0 0,0 0 0 0 0,0 0 0 0 0,0 0-1 0 0,0-1 1 0 0,1 2 0 0 0,1-1 3 0 0,0 1 1 0 0,0-1 0 0 0,0 0-1 0 0,0 0 1 0 0,0 0 0 0 0,0 0-1 0 0,4 0 1 0 0,5 0-68 0 0,0-1 0 0 0,23-1 1 0 0,-34 1 47 0 0,68-11-2215 0 0,-34 4 899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470 133 13359 0 0,'9'-24'541'0'0,"1"0"0"0"0,20-36 0 0 0,-17 36 5900 0 0,-14 26-5952 0 0,-165 385 548 0 0,61-159-659 0 0,71-147-368 0 0,-51 113-14 0 0,-13-8-291 0 0,70-145-2184 0 0,14-25 999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7831 0 0,'2'0'10563'0'0,"42"-10"-9367"0"0,1 2 1 0 0,70-3-1 0 0,-60 7-797 0 0,12-2-218 0 0,181-15-3002 0 0,-202 18-4362 0 0</inkml:trace>
  <inkml:trace contextRef="#ctx0" brushRef="#br0" timeOffset="1">764 220 13359 0 0,'0'0'1615'0'0,"0"2"-383"0"0,-19 57 4804 0 0,8-21-5175 0 0,-31 71-1 0 0,17-61-1316 0 0,7-17-3908 0 0,13-22-2724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7367 0 0,'9'-9'656'0'0,"0"0"-528"0"0,-2 0-128 0 0,-2 2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8287 0 0,'0'-9'11671'0'0,"-2"11"-11524"0"0,-113 151-37 0 0,52-74 216 0 0,-43 59 292 0 0,102-133-487 0 0,1 1-1 0 0,-1 0 0 0 0,-3 11 1 0 0,6-15 676 0 0,3-2-487 0 0,4 1-206 0 0,-1 0-1 0 0,1-1 0 0 0,-1 0 0 0 0,1 0 0 0 0,-1 0 0 0 0,1-1 0 0 0,-1 1 0 0 0,1-2 0 0 0,-1 1 0 0 0,0 0 0 0 0,10-5 0 0 0,3-1 84 0 0,-1-1-1 0 0,20-13 0 0 0,-8 1 120 0 0,-1-1 0 0 0,-1-2 0 0 0,46-50 0 0 0,-34 33 109 0 0,-17 13-4582 0 0,-15 17 2270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5 279 17447 0 0,'0'0'1580'0'0,"-3"-8"-1264"0"0,2 7-257 0 0,1-1 0 0 0,0 1-1 0 0,0-1 1 0 0,0 1 0 0 0,0-1-1 0 0,0 1 1 0 0,0-1 0 0 0,0 0 0 0 0,1 1-1 0 0,-1-1 1 0 0,1 1 0 0 0,-1-1-1 0 0,1 1 1 0 0,-1 0 0 0 0,1-1 0 0 0,0 1-1 0 0,0 0 1 0 0,-1-1 0 0 0,1 1-1 0 0,0 0 1 0 0,0 0 0 0 0,0 0 0 0 0,0-1-1 0 0,1 1 1 0 0,0-1 0 0 0,6-4 610 0 0,-1 1 1 0 0,17-10-1 0 0,-17 11-544 0 0,229-113-256 0 0,-136 72 82 0 0,-83 36 51 0 0,-4 2 2 0 0,0 1 0 0 0,0 1 0 0 0,1 0 0 0 0,17-4-1 0 0,-29 9 215 0 0,-1 1-109 0 0,1 3-58 0 0,-1 0 0 0 0,1 0 0 0 0,-1 1 0 0 0,0-1 0 0 0,0 0 0 0 0,-1 0 0 0 0,1 1 0 0 0,-1-1 0 0 0,0 0 0 0 0,0 1 0 0 0,-1 4 0 0 0,-2 8 297 0 0,-8 27 0 0 0,0 2-71 0 0,9-28-447 0 0,1 28-1 0 0,0-42-982 0 0,-2 4-374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9 288 14743 0 0,'-3'-8'775'0'0,"-3"-18"274"0"0,7 26-928 0 0,-1-1 0 0 0,0 1-1 0 0,0-1 1 0 0,0 1 0 0 0,1 0-1 0 0,-1-1 1 0 0,0 1 0 0 0,1 0-1 0 0,-1-1 1 0 0,0 1 0 0 0,1 0-1 0 0,-1-1 1 0 0,0 1 0 0 0,1 0-1 0 0,-1-1 1 0 0,1 1 0 0 0,-1 0-1 0 0,0 0 1 0 0,1 0 0 0 0,-1 0-1 0 0,1-1 1 0 0,1 1 296 0 0,3-3 51 0 0,0 1 1 0 0,0 0-1 0 0,0 0 0 0 0,1 0 0 0 0,-1 1 0 0 0,0 0 0 0 0,10-1 1 0 0,43 1-41 0 0,-39 1-285 0 0,424-17 1221 0 0,-189 4-396 0 0,334-47 1117 0 0,-298 8-3095 0 0,-2-11-6246 0 0,-188 38-1380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234 117 5983 0 0,'0'0'464'0'0,"1"-2"-305"0"0,5-19 44 0 0,-2 3 7503 0 0,-6 18-7155 0 0,0 1-449 0 0,-1-1-1 0 0,1 0 1 0 0,0 1 0 0 0,-1-1 0 0 0,1 1 0 0 0,0 0-1 0 0,-1 0 1 0 0,1 0 0 0 0,0 0 0 0 0,0 0 0 0 0,0 1-1 0 0,0-1 1 0 0,0 1 0 0 0,0-1 0 0 0,-2 3-1 0 0,-4 5 85 0 0,-15 18-1 0 0,4-3 75 0 0,-9 5-28 0 0,-3 3 577 0 0,-50 65 0 0 0,80-95-743 0 0,-1 1 1 0 0,0 0-1 0 0,1-1 0 0 0,-1 1 0 0 0,1 0 0 0 0,0 0 1 0 0,0 0-1 0 0,0 0 0 0 0,0 0 0 0 0,0 0 0 0 0,1 0 1 0 0,-1 5-1 0 0,1-6-27 0 0,0-1 0 0 0,1 1 1 0 0,-1-1-1 0 0,0 0 0 0 0,1 1 0 0 0,0-1 1 0 0,-1 1-1 0 0,1-1 0 0 0,0 0 0 0 0,-1 1 1 0 0,1-1-1 0 0,0 0 0 0 0,0 0 1 0 0,0 0-1 0 0,0 0 0 0 0,0 0 0 0 0,1 0 1 0 0,-1 0-1 0 0,0 0 0 0 0,0 0 0 0 0,1 0 1 0 0,-1-1-1 0 0,0 1 0 0 0,1 0 0 0 0,-1-1 1 0 0,1 1-1 0 0,1 0 0 0 0,6 1 89 0 0,-1-1 0 0 0,1 1-1 0 0,0-1 1 0 0,-1-1 0 0 0,1 1-1 0 0,0-2 1 0 0,0 1 0 0 0,-1-1 0 0 0,1 0-1 0 0,15-5 1 0 0,-3 0-32 0 0,-1-1 1 0 0,0-1-1 0 0,23-12 1 0 0,-34 16-93 0 0,-2-1 0 0 0,1 0-1 0 0,0 0 1 0 0,-1 0 0 0 0,0-1 0 0 0,-1 0 0 0 0,1-1 0 0 0,9-11 0 0 0,-13 13-49 0 0,1 0 0 0 0,-1-1 1 0 0,-1 1-1 0 0,1-1 0 0 0,-1 1 1 0 0,0-1-1 0 0,0 0 0 0 0,0 0 1 0 0,-1 0-1 0 0,0 0 0 0 0,0 0 1 0 0,-1 0-1 0 0,0-11 0 0 0,0 4-201 0 0,-2 1 0 0 0,1 0-1 0 0,-2-1 1 0 0,0 1 0 0 0,-5-15-1 0 0,5 20-79 0 0,0 1 0 0 0,0-1 0 0 0,0 1 0 0 0,-1 0 0 0 0,0 0 0 0 0,0 1 0 0 0,-1-1 0 0 0,1 1 0 0 0,-1 0 0 0 0,-10-9 0 0 0,14 14 169 0 0,-1-1-1 0 0,1 0 0 0 0,0 0 1 0 0,0 0-1 0 0,-1 0 1 0 0,1 0-1 0 0,0 0 0 0 0,0 0 1 0 0,0-1-1 0 0,1 1 1 0 0,-2-1-1 0 0,5-4-1378 0 0,8 1 997 0 0,1 1 233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1036 14743 0 0,'33'-42'1143'0'0,"26"-37"1986"0"0,-31 38 35 0 0,-11 17-2672 0 0,19-37-1 0 0,26-68 117 0 0,72-214 0 0 0,-121 305-728 0 0,-3 1 1 0 0,-1-2-1 0 0,-2 1 1 0 0,5-75-1 0 0,-12 109-15 0 0,0 0 0 0 0,-1 1-1 0 0,1-1 1 0 0,-1 0 0 0 0,1 1-1 0 0,-1-1 1 0 0,0 1 0 0 0,0-1-1 0 0,-3-6 1 0 0,3 10 90 0 0,1-1 0 0 0,-1 0 0 0 0,1 1 0 0 0,-1-1 0 0 0,1 1 1 0 0,-1-1-1 0 0,1 1 0 0 0,-1-1 0 0 0,1 1 0 0 0,-1 0 0 0 0,1-1 0 0 0,-1 1 0 0 0,0-1 0 0 0,1 1 0 0 0,-1 0 0 0 0,0 0 1 0 0,1 0-1 0 0,-1-1 0 0 0,0 1 0 0 0,0 0 0 0 0,0 0 0 0 0,-1 0-18 0 0,1 0-1 0 0,-1 1 1 0 0,1-1-1 0 0,-1 1 1 0 0,1-1 0 0 0,-1 1-1 0 0,1-1 1 0 0,-1 1-1 0 0,1 0 1 0 0,-1 0-1 0 0,1 0 1 0 0,0 0 0 0 0,-2 1-1 0 0,-8 8-120 0 0,1 0 1 0 0,1 0-1 0 0,0 1 0 0 0,-8 12 0 0 0,-30 52 104 0 0,31-47 11 0 0,-53 93 546 0 0,-79 194 0 0 0,-8 149 53 0 0,131-379-487 0 0,-44 101 0 0 0,43-130-85 0 0,-2 0 0 0 0,-56 82 0 0 0,71-120-7 0 0,-60 81-1098 0 0,62-86 384 0 0,-1-1-1 0 0,0 0 1 0 0,0-1 0 0 0,-1 0 0 0 0,-18 11-1 0 0,11-11-732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1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79 9271 0 0,'0'0'423'0'0,"1"2"-8"0"0,-1 6-220 0 0,2 0 0 0 0,-1 0 0 0 0,1 0 0 0 0,1 0 1 0 0,3 9-1 0 0,-5-15-67 0 0,0 0 1 0 0,0 0-1 0 0,0 0 1 0 0,0-1-1 0 0,1 1 1 0 0,-1 0 0 0 0,0-1-1 0 0,1 1 1 0 0,-1-1-1 0 0,1 0 1 0 0,0 1-1 0 0,-1-1 1 0 0,1 0-1 0 0,0 0 1 0 0,-1 0 0 0 0,1 0-1 0 0,0 0 1 0 0,0 0-1 0 0,0-1 1 0 0,0 1-1 0 0,0-1 1 0 0,0 1-1 0 0,0-1 1 0 0,0 0 0 0 0,0 0-1 0 0,0 0 1 0 0,3 0-1 0 0,7-1 324 0 0,-1-1-1 0 0,0-1 0 0 0,0 0 0 0 0,0 0 1 0 0,11-6-1 0 0,51-26 874 0 0,-65 31-1222 0 0,3-2-52 0 0,0-1 0 0 0,0 0-1 0 0,-1 0 1 0 0,0-1 0 0 0,0 0-1 0 0,14-16 1 0 0,-24 23-102 0 0,1 0 0 0 0,0 0 0 0 0,0 0 0 0 0,-1 0 0 0 0,1 0 0 0 0,0 0 0 0 0,-1 0 0 0 0,1 0 0 0 0,-1 0 0 0 0,0 0 0 0 0,1 0 0 0 0,-1 0 0 0 0,0 0 0 0 0,0 0 1 0 0,1 0-1 0 0,-1 0 0 0 0,0-1 0 0 0,0-1 0 0 0,-1 2-31 0 0,1 1 0 0 0,0-1-1 0 0,-1 0 1 0 0,1 0 0 0 0,-1 1 0 0 0,1-1 0 0 0,-1 0 0 0 0,1 1 0 0 0,-1-1 0 0 0,1 1 0 0 0,-1-1 0 0 0,0 0 0 0 0,1 1-1 0 0,-1-1 1 0 0,0 1 0 0 0,1 0 0 0 0,-1-1 0 0 0,0 1 0 0 0,-1-1 0 0 0,-3 0-215 0 0,1 0 0 0 0,-1 0 0 0 0,0 0 0 0 0,1 0 0 0 0,-1 1-1 0 0,0 0 1 0 0,-8 0 0 0 0,0 2 162 0 0,-1 1-1 0 0,1 0 0 0 0,0 1 0 0 0,0 0 1 0 0,0 1-1 0 0,0 0 0 0 0,1 1 0 0 0,0 1 1 0 0,0 0-1 0 0,0 0 0 0 0,-12 12 0 0 0,2 0 321 0 0,1 0-1 0 0,0 2 1 0 0,2 1-1 0 0,-23 30 1 0 0,34-41-1 0 0,1 1 1 0 0,0 0 0 0 0,0 1 0 0 0,1 0 0 0 0,1 0-1 0 0,0 0 1 0 0,1 0 0 0 0,-3 17 0 0 0,5-23-84 0 0,1 0 0 0 0,1 0 0 0 0,-1 0 0 0 0,1-1 0 0 0,0 1 0 0 0,1 0 0 0 0,-1 0 0 0 0,2 0 0 0 0,-1 0 0 0 0,1-1 0 0 0,-1 1 0 0 0,2-1 0 0 0,-1 1 0 0 0,1-1 0 0 0,0 0 0 0 0,0 0 0 0 0,1 0 0 0 0,7 9 0 0 0,-8-11-47 0 0,1-1 0 0 0,0 1 0 0 0,1-1 0 0 0,-1 0 0 0 0,1 0 0 0 0,-1-1 0 0 0,1 1 0 0 0,0-1 0 0 0,0 0 0 0 0,0 0 0 0 0,0-1 0 0 0,0 1 0 0 0,0-1-1 0 0,7 0 1 0 0,32 2-763 0 0,-1-5-3841 0 0,-15-1-948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6911 0 0,'2'-1'528'0'0,"17"-18"-163"0"0,-16 17 451 0 0,1 0 1 0 0,0 1 0 0 0,-1-1-1 0 0,1 0 1 0 0,0 1-1 0 0,0 0 1 0 0,0 0-1 0 0,1 0 1 0 0,-1 1 0 0 0,0-1-1 0 0,0 1 1 0 0,7 1-1 0 0,89 4 2179 0 0,1 0-2002 0 0,14-4 121 0 0,-58 0-2286 0 0,-1-1-5555 0 0,-45 0 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8751 0 0,'-1'1'3542'0'0,"-1"4"-3205"0"0,0-1 0 0 0,0 1 0 0 0,1-1 0 0 0,0 1-1 0 0,0-1 1 0 0,0 1 0 0 0,1 0 0 0 0,-1 0 0 0 0,1-1 0 0 0,0 1 0 0 0,0 0 0 0 0,1 0 0 0 0,-1-1 0 0 0,4 10 0 0 0,1 6 105 0 0,1 0-1 0 0,10 20 0 0 0,2 0 43 0 0,2-2 0 0 0,2 0 0 0 0,1-1 0 0 0,2-1-1 0 0,57 63 1 0 0,172 141-180 0 0,-191-184-504 0 0,-16-16-529 0 0,-18-17-103 0 0,-2 2 1 0 0,25 29 0 0 0,-51-53 270 0 0,-27-40-7068 0 0,15 22 3811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8287 0 0,'0'0'2635'0'0,"0"2"-675"0"0,0 3-1575 0 0,-1 0 1 0 0,0 0 0 0 0,0-1-1 0 0,0 1 1 0 0,-1 0-1 0 0,1-1 1 0 0,-1 1-1 0 0,0-1 1 0 0,0 0-1 0 0,-1 1 1 0 0,1-1-1 0 0,-1 0 1 0 0,-3 3-1 0 0,-8 10-298 0 0,-27 24 0 0 0,15-16 550 0 0,-176 190 1003 0 0,20 15-1563 0 0,15 2-1262 0 0,158-221 113 0 0,-16 17 0 0 0,23-27 663 0 0,11 8-3149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 11519 0 0,'-7'-5'9103'0'0,"13"17"-8854"0"0,-4-5-209 0 0,1 0-1 0 0,-1 0 1 0 0,0 0 0 0 0,0 0-1 0 0,-1 0 1 0 0,0 1 0 0 0,0-1-1 0 0,-1 0 1 0 0,0 1 0 0 0,-1 9-1 0 0,-1-5-37 0 0,-1 0 0 0 0,0 0 0 0 0,-1 0 0 0 0,0-1 0 0 0,-7 15 0 0 0,-5 6 52 0 0,15-23-197 0 0,1-9-2 0 0,1 1 81 0 0,-1-1 0 0 0,0 0 0 0 0,0 1 0 0 0,0-1 0 0 0,0 1 0 0 0,0-1 0 0 0,1 0-1 0 0,-1 1 1 0 0,0-1 0 0 0,0 0 0 0 0,1 1 0 0 0,-1-1 0 0 0,0 0 0 0 0,1 0 0 0 0,-1 1 0 0 0,0-1 0 0 0,1 0 0 0 0,-1 0 0 0 0,0 1 0 0 0,1-1 0 0 0,-1 0-1 0 0,0 0 1 0 0,1 0 0 0 0,-1 0 0 0 0,1 1 0 0 0,9 1-996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0,'0'0'1203'0'0,"1"2"-295"0"0,38 33 2907 0 0,23 16-2719 0 0,-21-18-310 0 0,-9-6 499 0 0,51 57 0 0 0,-76-76-1143 0 0,-1 0 1 0 0,0 1-1 0 0,0 0 1 0 0,-1 0-1 0 0,0 0 1 0 0,-1 0-1 0 0,0 1 1 0 0,0-1-1 0 0,3 16 1 0 0,-6-18-78 0 0,0 1 1 0 0,0-1-1 0 0,-1 0 1 0 0,1 1-1 0 0,-1-1 0 0 0,-1 0 1 0 0,0 1-1 0 0,0-1 1 0 0,0 0-1 0 0,-1 0 0 0 0,0 0 1 0 0,0 0-1 0 0,-1 0 1 0 0,-3 7-1 0 0,-3 0 3 0 0,1 0-1 0 0,-2-1 0 0 0,0 0 1 0 0,0 0-1 0 0,-1-1 1 0 0,-1 0-1 0 0,0-1 0 0 0,-17 12 1 0 0,-2-5-1369 0 0,30-17 93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3:5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8751 0 0,'1'-1'2451'0'0,"2"1"-2026"0"0,0-1 0 0 0,0 0 0 0 0,1 1 0 0 0,-1-1 0 0 0,0 1 0 0 0,0 0 0 0 0,0 0 0 0 0,1 0 0 0 0,-1 1 0 0 0,0-1 0 0 0,0 1 0 0 0,0 0 0 0 0,0 0 0 0 0,0 0 0 0 0,5 2-1 0 0,6 3 231 0 0,26 17-1 0 0,-24-13 26 0 0,9 6-145 0 0,-1 2 0 0 0,0 0 0 0 0,-2 1 0 0 0,24 26 0 0 0,73 94 631 0 0,-89-100-1084 0 0,-1 2 1 0 0,-2 1-1 0 0,-2 1 0 0 0,-2 1 1 0 0,-2 0-1 0 0,17 53 0 0 0,-11-26-50 0 0,-24-62-27 0 0,2-1-1 0 0,-1 0 1 0 0,1 0-1 0 0,0 0 1 0 0,1 0 0 0 0,6 6-1 0 0,-3-6-4 0 0,1-4-16 0 0,-8-4-17 0 0,0 0-1 0 0,0 0 1 0 0,0 0-1 0 0,0 0 1 0 0,0-1-1 0 0,0 1 1 0 0,0-1-1 0 0,0 1 1 0 0,0-1-1 0 0,0 0 1 0 0,-1 0-1 0 0,1 0 1 0 0,0 0-1 0 0,0 0 1 0 0,-1 0-1 0 0,3-3 1 0 0,0 1-444 0 0,0-1 0 0 0,0 1-1 0 0,0-1 1 0 0,-1 0 0 0 0,5-7 0 0 0,3-9-1275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13359 0 0,'0'0'2907'0'0,"0"2"-2108"0"0,-5 12-326 0 0,0 0 0 0 0,0-1 0 0 0,-1 1 0 0 0,-1-1 1 0 0,0 0-1 0 0,-12 15 0 0 0,-62 71 870 0 0,65-80-1052 0 0,-81 93 367 0 0,-194 217 40 0 0,266-303-713 0 0,1 0-1 0 0,2 2 1 0 0,-29 47 0 0 0,50-75-53 0 0,1 1 0 0 0,-1-1 0 0 0,1 1 0 0 0,0-1 0 0 0,-1 1 0 0 0,1-1 1 0 0,0 1-1 0 0,-1-1 0 0 0,1 1 0 0 0,0 0 0 0 0,0-1 0 0 0,-1 1 0 0 0,1-1 0 0 0,0 1 0 0 0,0 0 1 0 0,0-1-1 0 0,0 1 0 0 0,0 0 0 0 0,0-1 0 0 0,0 1 0 0 0,0-1 0 0 0,0 1 0 0 0,0 0 0 0 0,1-1 1 0 0,-1 1-1 0 0,0 0 0 0 0,0-1 0 0 0,1 1 0 0 0,-1-1 0 0 0,0 1 0 0 0,1-1 0 0 0,-1 1 0 0 0,0-1 1 0 0,1 1-1 0 0,0 0 0 0 0,8 5-859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75 14743 0 0,'12'-12'672'0'0,"-10"10"-9"0"0,6-4 860 0 0,0 0 1 0 0,0 1-1 0 0,17-8 1 0 0,-12 6-1001 0 0,-4 2-370 0 0,-5 2-68 0 0,0 1 0 0 0,1 0 1 0 0,-1 0-1 0 0,0 0 0 0 0,1 0 0 0 0,-1 1 1 0 0,1-1-1 0 0,-1 1 0 0 0,1 1 1 0 0,-1-1-1 0 0,1 0 0 0 0,0 1 1 0 0,-1 0-1 0 0,10 1 0 0 0,-5 2-85 0 0,-8-2 9 0 0,1 0 0 0 0,0 0 0 0 0,-1 0 0 0 0,1 1 0 0 0,-1-1-1 0 0,0 0 1 0 0,1 1 0 0 0,-1-1 0 0 0,0 1 0 0 0,0-1 0 0 0,0 1 0 0 0,0 0 0 0 0,0 0-1 0 0,0-1 1 0 0,0 1 0 0 0,0 3 0 0 0,0-1 29 0 0,-1-1 0 0 0,1 1 0 0 0,-1-1 0 0 0,0 1 0 0 0,0-1-1 0 0,-1 1 1 0 0,1-1 0 0 0,-2 7 0 0 0,-1 0 78 0 0,-1 1 0 0 0,0 0 0 0 0,-1-1 0 0 0,-10 17 0 0 0,-90 127 353 0 0,17-48-522 0 0,-4-3 53 0 0,92-103 0 0 0,0 0 1 0 0,-1 0-1 0 0,1 0 0 0 0,0 1 0 0 0,0-1 1 0 0,0 0-1 0 0,0 0 0 0 0,-1 0 1 0 0,1 0-1 0 0,0 0 0 0 0,0 1 0 0 0,0-1 1 0 0,0 0-1 0 0,0 0 0 0 0,0 0 0 0 0,0 1 1 0 0,0-1-1 0 0,0 0 0 0 0,0 0 1 0 0,-1 0-1 0 0,1 1 0 0 0,0-1 0 0 0,0 0 1 0 0,0 0-1 0 0,0 0 0 0 0,0 1 0 0 0,0-1 1 0 0,1 0-1 0 0,-1 0 0 0 0,0 0 0 0 0,0 1 1 0 0,0-1-1 0 0,0 0 0 0 0,0 0 1 0 0,0 0-1 0 0,0 1 0 0 0,0-1 0 0 0,0 0 1 0 0,0 0-1 0 0,1 0 0 0 0,-1 0 0 0 0,0 1 1 0 0,0-1-1 0 0,0 0 0 0 0,0 0 1 0 0,1 0-1 0 0,-1 0 0 0 0,0 0 0 0 0,0 0 1 0 0,0 1-1 0 0,0-1 0 0 0,1 0 0 0 0,-1 0 1 0 0,0 0-1 0 0,0 0 0 0 0,0 0 0 0 0,1 0 1 0 0,12 2 30 0 0,-12-2-25 0 0,14 0-5 0 0,-1-1-1 0 0,1 0 1 0 0,18-4-1 0 0,23-2 112 0 0,113 7 992 0 0,-120 1-3387 0 0,0-1-4010 0 0,-35 0-1586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6911 0 0,'0'0'623'0'0,"-1"0"-514"0"0,-5-2 1975 0 0,9 2-1170 0 0,-1-1-1 0 0,1 1 0 0 0,0 0 0 0 0,0 0 1 0 0,0 0-1 0 0,5 1 0 0 0,18 6 1327 0 0,-10 0-2326 0 0,18 11 0 0 0,-20-11 767 0 0,24 14 222 0 0,40 28 0 0 0,-65-40-583 0 0,-1 1 1 0 0,0 0 0 0 0,-1 1-1 0 0,0 0 1 0 0,0 1 0 0 0,13 20-1 0 0,-20-26-245 0 0,0 1-1 0 0,-1-1 0 0 0,0 1 1 0 0,0 0-1 0 0,0 0 1 0 0,-1 0-1 0 0,0 0 1 0 0,-1 1-1 0 0,0-1 1 0 0,0 0-1 0 0,0 1 1 0 0,-1-1-1 0 0,0 0 0 0 0,0 1 1 0 0,-1-1-1 0 0,0 0 1 0 0,0 1-1 0 0,-1-1 1 0 0,-3 8-1 0 0,2-6-56 0 0,-1-1-1 0 0,0 0 1 0 0,0 0 0 0 0,-1-1-1 0 0,0 1 1 0 0,0-1-1 0 0,-1 0 1 0 0,1 0 0 0 0,-2-1-1 0 0,1 0 1 0 0,-1 0-1 0 0,0 0 1 0 0,0-1 0 0 0,-1 0-1 0 0,-11 6 1 0 0,-66 27-296 0 0,83-37 121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0,'0'0'7488'0'0,"7"11"-7328"0"0,0-4-16 0 0,3 0-232 0 0,1 0 16 0 0,0 0-5784 0 0,-3-1-1152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49 9215 0 0,'2'-12'192'0'0,"-1"7"-15"0"0,0 0-1 0 0,0 0 1 0 0,-1 0-1 0 0,0-9 1 0 0,0 13-132 0 0,0 1 0 0 0,-1 0-1 0 0,1 0 1 0 0,0 0 0 0 0,-1 0 0 0 0,1-1-1 0 0,0 1 1 0 0,-1 0 0 0 0,1 0 0 0 0,0 0-1 0 0,-1 0 1 0 0,1 0 0 0 0,0 0 0 0 0,-1 0-1 0 0,1 0 1 0 0,0 0 0 0 0,-1 0 0 0 0,1 0-1 0 0,0 0 1 0 0,-1 0 0 0 0,1 0 0 0 0,0 0-1 0 0,-1 0 1 0 0,1 0 0 0 0,-1 1 0 0 0,1-1-9 0 0,-2 1 67 0 0,0 0 1 0 0,0 0-1 0 0,0 0 0 0 0,0 0 0 0 0,0 0 1 0 0,0 1-1 0 0,0-1 0 0 0,0 1 0 0 0,0-1 1 0 0,1 1-1 0 0,-3 3 0 0 0,-16 23 216 0 0,16-20-256 0 0,-94 176 418 0 0,68-123-346 0 0,-92 236 320 0 0,84-192-339 0 0,21-61-118 0 0,-82 231 81 0 0,72-194-218 0 0,-4 0 0 0 0,-2-2 0 0 0,-5-1-1 0 0,-74 115 1 0 0,84-149-41 0 0,12-18 83 0 0,-2 0 1 0 0,-1 0 0 0 0,-36 37 0 0 0,55-63 120 0 0,-1 1 0 0 0,1-1 1 0 0,0 0-1 0 0,-1 1 0 0 0,1-1 1 0 0,0 0-1 0 0,-1 1 0 0 0,1-1 0 0 0,-1 0 1 0 0,1 0-1 0 0,0 1 0 0 0,-1-1 0 0 0,1 0 1 0 0,-1 0-1 0 0,1 0 0 0 0,-1 0 0 0 0,1 1 1 0 0,0-1-1 0 0,-1 0 0 0 0,1 0 0 0 0,-1 0 1 0 0,1 0-1 0 0,-1 0 0 0 0,0 0 0 0 0,1-1-2 0 0,-1 1-1 0 0,1 0 0 0 0,0-1 0 0 0,0 1 0 0 0,-1 0 0 0 0,1-1 0 0 0,0 1 0 0 0,0-1 0 0 0,-1 1 0 0 0,1-1 0 0 0,0 1 0 0 0,0 0 0 0 0,0-1 0 0 0,0 1 0 0 0,0-1 0 0 0,0 1 1 0 0,-1-1-1 0 0,1 1 0 0 0,0-1 0 0 0,3-26 612 0 0,1 13-364 0 0,0 0-1 0 0,1 0 0 0 0,1 0 1 0 0,10-17-1 0 0,34-49 497 0 0,14-5-386 0 0,143-148-1 0 0,-151 182-319 0 0,87-61 0 0 0,-41 34-41 0 0,-76 59-18 0 0,1 1 0 0 0,39-19 0 0 0,-52 30 0 0 0,-1 4 0 0 0,1 6 16 0 0,-11-1 8 0 0,-1-1-1 0 0,0 1 1 0 0,0-1-1 0 0,0 1 1 0 0,0 0-1 0 0,0 0 1 0 0,-1 0-1 0 0,1 0 1 0 0,-1 0-1 0 0,1 0 1 0 0,-1 1-1 0 0,0-1 1 0 0,1 0-1 0 0,-1 1 1 0 0,0-1-1 0 0,-1 1 1 0 0,1-1-1 0 0,0 1 1 0 0,-1-1-1 0 0,1 1 1 0 0,-1 0 0 0 0,0 4-1 0 0,0 5 106 0 0,0 0 0 0 0,-1 0-1 0 0,-3 19 1 0 0,-13 39 140 0 0,-2 0 0 0 0,-34 76 0 0 0,48-133-260 0 0,-12 31 53 0 0,-2-1-1 0 0,-33 54 0 0 0,37-75-213 0 0,-1-1 0 0 0,-1-1 0 0 0,-20 19 0 0 0,34-36-17 0 0,-3 1 78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15663 0 0,'0'0'6632'0'0,"7"0"-6400"0"0,2-1-32 0 0,2-1-8 0 0,-2 0-192 0 0,1 0 0 0 0,1 0 0 0 0,1 1-6096 0 0,2-1-1240 0 0</inkml:trace>
  <inkml:trace contextRef="#ctx0" brushRef="#br0" timeOffset="1">457 88 16583 0 0,'18'-14'1730'0'0,"-16"13"-1506"0"0,0 0 0 0 0,0-1 0 0 0,1 1 1 0 0,-1 0-1 0 0,1 0 0 0 0,-1 1 1 0 0,1-1-1 0 0,-1 0 0 0 0,1 1 0 0 0,3-1 1 0 0,11-2 2417 0 0,-6-3-1747 0 0,-1 1 0 0 0,18-13-1 0 0,9-5-4089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15343 0 0,'0'0'1394'0'0,"-1"0"-1150"0"0,-5 3-186 0 0,5-3 294 0 0,8 12 46 0 0,6 3 224 0 0,1-1-1 0 0,28 24 1 0 0,-23-22 203 0 0,20 22 1 0 0,-30-28-587 0 0,0 0 1 0 0,-1 1 0 0 0,0 0 0 0 0,-1 0 0 0 0,9 19 0 0 0,-14-25-225 0 0,0 1-1 0 0,-1-1 1 0 0,1 1 0 0 0,-1 0-1 0 0,0-1 1 0 0,0 1-1 0 0,-1 0 1 0 0,1-1 0 0 0,-1 1-1 0 0,0 0 1 0 0,-1 0-1 0 0,0-1 1 0 0,0 1 0 0 0,0 0-1 0 0,-3 7 1 0 0,2-6-11 0 0,-1-1 0 0 0,0 1 0 0 0,-1 0 0 0 0,1-1 0 0 0,-1 0 0 0 0,0 0 0 0 0,-1 0 0 0 0,0 0 0 0 0,0 0 0 0 0,-9 7 0 0 0,5-6-51 0 0,-1-1 1 0 0,1 1-1 0 0,-1-2 0 0 0,-1 0 0 0 0,1 0 0 0 0,-14 4 0 0 0,1-1-1165 0 0,-1-1-1 0 0,0-1 1 0 0,-49 6 0 0 0,51-11-586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15407 0 0,'0'0'1394'0'0,"-1"1"-1150"0"0,-1 5-170 0 0,1 0 0 0 0,-1 1 0 0 0,1-1 1 0 0,0 1-1 0 0,1-1 0 0 0,-1 0 0 0 0,1 1 1 0 0,1-1-1 0 0,-1 1 0 0 0,1-1 0 0 0,0 1 1 0 0,1-1-1 0 0,-1 0 0 0 0,1 0 0 0 0,0 0 1 0 0,1 0-1 0 0,4 9 0 0 0,5 6 398 0 0,1 0 0 0 0,1-1 0 0 0,22 25 0 0 0,141 139 1661 0 0,-4-5-1355 0 0,-150-152-739 0 0,-2 1-1 0 0,-1 1 0 0 0,-1 1 0 0 0,-1 1 1 0 0,14 34-1 0 0,-10-6 159 0 0,-21-57-122 0 0,0-1-17 0 0,0 0-77 0 0,1-1 0 0 0,-1 1 0 0 0,1-1 0 0 0,-1 1 0 0 0,1-1 0 0 0,-1 1 0 0 0,1-1 0 0 0,-1 0 0 0 0,1 0-1 0 0,0 0 1 0 0,-1 0 0 0 0,1 0 0 0 0,-1 0 0 0 0,1 0 0 0 0,-1-1 0 0 0,4 0 0 0 0,-1 0-427 0 0,-1 0 1 0 0,1-1-1 0 0,0 0 1 0 0,-1 0 0 0 0,8-4-1 0 0,6-8-1202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14743 0 0,'-2'0'1136'0'0,"-5"2"-949"0"0,0 0-1 0 0,-1 1 1 0 0,1 0-1 0 0,0 0 0 0 0,0 0 1 0 0,0 1-1 0 0,1 0 1 0 0,-1 1-1 0 0,-6 6 1 0 0,-8 7 632 0 0,-23 28 0 0 0,16-16-572 0 0,-353 376 1811 0 0,227-210-1770 0 0,144-182-484 0 0,0 1-1 0 0,1 0 1 0 0,1 1-1 0 0,-11 29 1 0 0,13-30-1311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57 191 12895 0 0,'0'0'595'0'0,"-1"1"-18"0"0,-7 3-402 0 0,1 0-1 0 0,-13 9 0 0 0,0 1 8891 0 0,20-16-8876 0 0,1 1 1 0 0,-1 0-1 0 0,1-1 0 0 0,-1 1 0 0 0,1 0 0 0 0,0 0 1 0 0,-1 0-1 0 0,1 0 0 0 0,1-2 0 0 0,27-26 55 0 0,1 2 0 0 0,1 2-1 0 0,1 0 1 0 0,42-23 0 0 0,-53 34-394 0 0,-13 8 39 0 0,0 0 0 0 0,1 1 1 0 0,0 0-1 0 0,0 1 0 0 0,1-1 0 0 0,-1 2 1 0 0,1-1-1 0 0,20-3 0 0 0,-29 8 100 0 0,0-1-1 0 0,-1 1 1 0 0,1-1 0 0 0,0 1-1 0 0,0-1 1 0 0,0 1-1 0 0,-1 0 1 0 0,1-1 0 0 0,0 1-1 0 0,0 0 1 0 0,-1 0-1 0 0,1-1 1 0 0,-1 1 0 0 0,1 0-1 0 0,-1 0 1 0 0,1 0-1 0 0,-1 0 1 0 0,1 0 0 0 0,-1 1-1 0 0,1 4-5 0 0,0 0 1 0 0,0 0-1 0 0,-1 0 0 0 0,0 0 0 0 0,0 0 0 0 0,-1 0 1 0 0,0-1-1 0 0,-2 10 0 0 0,-1 16-24 0 0,3-23 47 0 0,1 1-1 0 0,0-1 1 0 0,1 1-1 0 0,0-1 1 0 0,0 1 0 0 0,0-1-1 0 0,1 0 1 0 0,1 1-1 0 0,-1-1 1 0 0,1 0-1 0 0,1-1 1 0 0,-1 1-1 0 0,2 0 1 0 0,-1-1 0 0 0,1 0-1 0 0,0 0 1 0 0,0 0-1 0 0,0-1 1 0 0,1 0-1 0 0,0 0 1 0 0,1 0 0 0 0,7 5-1 0 0,33 20-428 0 0,-25-18-864 0 0,-1 2-1 0 0,-1 0 0 0 0,0 1 1 0 0,21 21-1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20 2303 0 0,'1'-2'167'0'0,"16"-16"13712"0"0,-18 19-13645 0 0,-11 11-151 0 0,2-1 0 0 0,-1 1 0 0 0,2 1 0 0 0,0 0 0 0 0,0 0 0 0 0,1 1 0 0 0,-9 21 0 0 0,-30 73-248 0 0,15-38 26 0 0,23-53-374 0 0,0 1 0 0 0,-18 25 1 0 0,-10 6-5800 0 0,30-42 2378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47 156 5527 0 0,'-10'0'292'0'0,"-27"2"9806"0"0,48 2-8337 0 0,20 0-2113 0 0,6-3 784 0 0,-1-1-1 0 0,0-3 1 0 0,48-8 0 0 0,107-31 375 0 0,-84 16-441 0 0,2 0-1 0 0,49-11 208 0 0,-111 28-444 0 0,66-3 1 0 0,-104 11-123 0 0,-1 1 0 0 0,1 0 0 0 0,0 1 0 0 0,0 0 0 0 0,0 0 0 0 0,14 5 0 0 0,-21-5-57 0 0,0-1 0 0 0,0 1-1 0 0,0 0 1 0 0,0 0 0 0 0,-1 0 0 0 0,1 0 0 0 0,0 0-1 0 0,0 0 1 0 0,-1 1 0 0 0,1-1 0 0 0,0 1 0 0 0,-1-1-1 0 0,0 1 1 0 0,1-1 0 0 0,-1 1 0 0 0,0 0 0 0 0,0 0-1 0 0,0-1 1 0 0,0 1 0 0 0,0 0 0 0 0,0 0-1 0 0,0 0 1 0 0,-1 0 0 0 0,1 0 0 0 0,-1 0 0 0 0,0 0-1 0 0,1 1 1 0 0,-1-1 0 0 0,0 0 0 0 0,0 0 0 0 0,0 0-1 0 0,-1 4 1 0 0,-1 2-195 0 0,0 1 0 0 0,-1-1 0 0 0,0 0-1 0 0,-4 10 1 0 0,0-2-210 0 0,6-14 167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2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11111 0 0,'0'0'2523'0'0,"2"-2"-1804"0"0,0 1-591 0 0,0-1 1 0 0,1 1-1 0 0,-1-1 1 0 0,1 1-1 0 0,-1 0 1 0 0,1-1 0 0 0,-1 2-1 0 0,1-1 1 0 0,0 0-1 0 0,-1 0 1 0 0,5 0-1 0 0,37-3 569 0 0,-21 3-351 0 0,77-9 824 0 0,114-12 1145 0 0,-96 8-1536 0 0,171-24 302 0 0,360-34-2537 0 0,-595 70-468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484 736 7055 0 0,'0'0'323'0'0,"0"2"-8"0"0,0-1-86 0 0,-1-1 1 0 0,1 1-1 0 0,0 0 1 0 0,0-1-1 0 0,0 1 1 0 0,0 0 0 0 0,0-1-1 0 0,0 1 1 0 0,0 0-1 0 0,0 0 1 0 0,0-1-1 0 0,0 1 1 0 0,0 0-1 0 0,0-1 1 0 0,1 1 0 0 0,-1 0-1 0 0,0-1 1 0 0,0 1-1 0 0,1 0 1 0 0,-1-1-1 0 0,0 1 1 0 0,1-1-1 0 0,-1 1 1 0 0,1 0 0 0 0,0 0-118 0 0,0-1 0 0 0,-1 0 0 0 0,1 0 0 0 0,0 0 0 0 0,0 1 0 0 0,0-1 0 0 0,-1 0 0 0 0,1 0 0 0 0,0 0 0 0 0,0 0 0 0 0,-1 0 0 0 0,1-1 0 0 0,0 1 0 0 0,0 0 0 0 0,-1 0 0 0 0,1 0 0 0 0,0-1 0 0 0,0 1 0 0 0,6-3 79 0 0,-1-1 0 0 0,1 1 1 0 0,7-8-1 0 0,-11 9 337 0 0,18-11-131 0 0,-2-2 1 0 0,0-1 0 0 0,-1 0 0 0 0,0-1 0 0 0,-1-1 0 0 0,-2 0 0 0 0,1-1 0 0 0,-2-1 0 0 0,-1-1-1 0 0,0 0 1 0 0,17-40 0 0 0,31-131 173 0 0,-52 156-813 0 0,-3 0 0 0 0,0-1 1 0 0,0-53-1 0 0,-6 82 92 0 0,0 0 0 0 0,-1-1 0 0 0,0 1 1 0 0,0 0-1 0 0,-5-15 0 0 0,6 21 122 0 0,-1 1 1 0 0,1 0-1 0 0,-1 0 0 0 0,0-1 1 0 0,1 1-1 0 0,-1 0 0 0 0,0 0 1 0 0,0 0-1 0 0,0 0 1 0 0,0 0-1 0 0,0 0 0 0 0,0 0 1 0 0,0 0-1 0 0,0 0 0 0 0,0 0 1 0 0,0 0-1 0 0,-2 0 0 0 0,1 1 18 0 0,1-1-1 0 0,-1 1 1 0 0,0 0-1 0 0,1 0 0 0 0,-1 0 1 0 0,0 0-1 0 0,1 0 0 0 0,-1 0 1 0 0,0 1-1 0 0,1-1 1 0 0,-1 0-1 0 0,0 1 0 0 0,1-1 1 0 0,-1 1-1 0 0,1 0 0 0 0,-1-1 1 0 0,1 1-1 0 0,-3 2 1 0 0,-14 9-10 0 0,0 1 0 0 0,1 1 1 0 0,0 0-1 0 0,1 2 1 0 0,1 0-1 0 0,0 0 1 0 0,1 1-1 0 0,1 1 0 0 0,-16 29 1 0 0,-6 18-60 0 0,-39 101 0 0 0,-18 76 26 0 0,2 28-228 0 0,52-143 199 0 0,20-76 67 0 0,-3 0 0 0 0,-2-2 0 0 0,-2 0 0 0 0,-51 73 1 0 0,65-105-87 0 0,-26 27 0 0 0,31-38 3 0 0,-1 0 1 0 0,0 0-1 0 0,0 0 0 0 0,0-1 0 0 0,0 0 0 0 0,-13 6 0 0 0,16-10 57 0 0,0 0-628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3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9215 0 0,'0'0'831'0'0,"2"-1"-686"0"0,18-11 1641 0 0,0 2-1 0 0,0 0 0 0 0,43-13 1 0 0,-37 14-1581 0 0,83-29 3003 0 0,176-36 0 0 0,-254 69-3033 0 0,47-2 0 0 0,-31 7-2846 0 0,-32 0-5155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 3223 0 0,'5'-6'11579'0'0,"-14"12"-11022"0"0,-26 28-194 0 0,1 1 0 0 0,-41 53-1 0 0,46-50-362 0 0,-26 43 0 0 0,42-58 0 0 0,1 0 0 0 0,1 1 0 0 0,-13 38 0 0 0,22-56 0 0 0,1 0 0 0 0,0 0 0 0 0,0 0 0 0 0,0 0-1 0 0,0 0 1 0 0,1 0 0 0 0,0 0 0 0 0,0 0 0 0 0,2 8-1 0 0,-2-12 12 0 0,1 0 0 0 0,-1 0 0 0 0,1 0 0 0 0,0 0 0 0 0,0 0 0 0 0,0 0 0 0 0,0 0 0 0 0,0 0 0 0 0,0 0 0 0 0,1 0 0 0 0,-1 0-1 0 0,0 0 1 0 0,1-1 0 0 0,0 1 0 0 0,-1-1 0 0 0,1 1 0 0 0,0-1 0 0 0,0 0 0 0 0,0 1 0 0 0,0-1 0 0 0,0 0 0 0 0,0 0 0 0 0,0-1 0 0 0,0 1 0 0 0,0 0-1 0 0,0-1 1 0 0,3 1 0 0 0,6 1 79 0 0,-1-1-1 0 0,1-1 0 0 0,-1 0 0 0 0,1-1 1 0 0,-1 0-1 0 0,1 0 0 0 0,-1-1 0 0 0,0 0 1 0 0,1-1-1 0 0,15-6 0 0 0,-2-2 90 0 0,0-1-1 0 0,-1-1 1 0 0,23-16-1 0 0,-39 24-172 0 0,0-1 0 0 0,0 0 1 0 0,-1 0-1 0 0,0-1 0 0 0,0 1 0 0 0,-1-1 0 0 0,0 0 0 0 0,0-1 0 0 0,0 1 0 0 0,-1-1 0 0 0,0 0 1 0 0,-1 0-1 0 0,1-1 0 0 0,-2 1 0 0 0,1-1 0 0 0,-1 1 0 0 0,-1-1 0 0 0,1 0 0 0 0,-1 1 0 0 0,-1-1 1 0 0,0 0-1 0 0,0 0 0 0 0,-2-11 0 0 0,-2-15-773 0 0,-1 1 1 0 0,-11-40-1 0 0,15 72 329 0 0,1-1 1 0 0,-1 1-1 0 0,0 0 0 0 0,0 0 0 0 0,0-1 1 0 0,-1 1-1 0 0,1 0 0 0 0,0 0 1 0 0,-1 0-1 0 0,0 0 0 0 0,1 1 0 0 0,-1-1 1 0 0,-3-2-1 0 0,-2-1-3553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723 165 7367 0 0,'119'-74'956'0'0,"-48"32"1049"0"0,-4-5 3444 0 0,-65 45-4483 0 0,-4 3-486 0 0,-22 10 186 0 0,-1 1 1 0 0,-36 25-1 0 0,-43 38-553 0 0,57-40 5 0 0,-60 43-63 0 0,-236 187-316 0 0,291-219 163 0 0,-48 42-386 0 0,76-64 195 0 0,-40 50 0 0 0,61-69 276 0 0,-1 0-1 0 0,1 0 1 0 0,0 0-1 0 0,0 0 1 0 0,1 0 0 0 0,0 1-1 0 0,0 0 1 0 0,0-1-1 0 0,0 1 1 0 0,0 6-1 0 0,2 5 2 0 0,1-10 58 0 0,0-1 0 0 0,1 0 0 0 0,-1 0-1 0 0,1 0 1 0 0,1 0 0 0 0,-1 0 0 0 0,1 0 0 0 0,0-1-1 0 0,0 1 1 0 0,1-1 0 0 0,-1 0 0 0 0,1 0 0 0 0,0 0-1 0 0,1 0 1 0 0,-1-1 0 0 0,11 8 0 0 0,-9-8 90 0 0,1 1 1 0 0,0-1 0 0 0,1 0-1 0 0,-1 0 1 0 0,1-1 0 0 0,0 0-1 0 0,0 0 1 0 0,0-1-1 0 0,0 0 1 0 0,0 0 0 0 0,0-1-1 0 0,15 1 1 0 0,8-3 35 0 0,0-1-1 0 0,1-2 1 0 0,57-14 0 0 0,28-12-2488 0 0,-101 26 598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3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 7367 0 0,'9'-6'10008'0'0,"-4"14"-9465"0"0,-5-7-518 0 0,1-1 0 0 0,-1 0 0 0 0,1 1-1 0 0,-1-1 1 0 0,0 1 0 0 0,1 0 0 0 0,-1-1 0 0 0,1 1 0 0 0,-1-1-1 0 0,0 1 1 0 0,0-1 0 0 0,1 1 0 0 0,-1 0 0 0 0,0-1 0 0 0,0 1 0 0 0,0 0-1 0 0,0-1 1 0 0,1 1 0 0 0,-1 0 0 0 0,0-1 0 0 0,-1 2 0 0 0,0 5 146 0 0,0 0 0 0 0,-1 0 0 0 0,0 0 0 0 0,-1 0 1 0 0,0-1-1 0 0,0 1 0 0 0,-7 11 0 0 0,-35 43 906 0 0,2-4-464 0 0,37-47-780 0 0,0 0 0 0 0,0 1 0 0 0,1 0-1 0 0,0 0 1 0 0,-5 18 0 0 0,9-28-1073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14799 0 0,'0'0'679'0'0,"-1"0"-15"0"0,-4-5 2357 0 0,6 11-2856 0 0,-1 0 0 0 0,1 0 0 0 0,0 0 1 0 0,1-1-1 0 0,-1 1 0 0 0,1 0 0 0 0,3 6 0 0 0,21 39 228 0 0,-9-21-115 0 0,33 73 540 0 0,53 154 0 0 0,-91-220-747 0 0,22 64 21 0 0,-27-86-74 0 0,0 1 0 0 0,0-1 0 0 0,2-1 0 0 0,11 17 0 0 0,-18-27-5 0 0,14 11-15 0 0,-15-14-87 0 0,-1 0-1 0 0,1-1 1 0 0,0 1-1 0 0,0 0 1 0 0,0-1-1 0 0,0 1 0 0 0,0-1 1 0 0,0 1-1 0 0,0-1 1 0 0,0 0-1 0 0,0 1 1 0 0,0-1-1 0 0,1 0 1 0 0,-1 0-1 0 0,0 0 1 0 0,0 0-1 0 0,0 0 1 0 0,0 0-1 0 0,0 0 1 0 0,0 0-1 0 0,1 0 1 0 0,-1 0-1 0 0,0-1 0 0 0,0 1 1 0 0,0 0-1 0 0,0-1 1 0 0,0 1-1 0 0,0-1 1 0 0,2 0-1 0 0,1-3-775 0 0,1 1 0 0 0,-1-1-1 0 0,0 0 1 0 0,7-7-1 0 0,-5 5 166 0 0,15-16-1643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 15231 0 0,'0'0'1379'0'0,"-1"-1"-1136"0"0,0-7 2371 0 0,-1 9-2479 0 0,-1-1 0 0 0,1 1 0 0 0,0-1-1 0 0,0 1 1 0 0,0 0 0 0 0,0-1 0 0 0,0 1-1 0 0,0 0 1 0 0,0 1 0 0 0,0-1 0 0 0,-3 2 0 0 0,-20 19 190 0 0,21-18-290 0 0,-189 187 223 0 0,-111 140-194 0 0,79-108-469 0 0,224-222 546 0 0,-6 8-952 0 0,7-9 676 0 0,0 0 0 0 0,0 0 0 0 0,0 1 0 0 0,0-1 0 0 0,0 0 0 0 0,0 1 1 0 0,0-1-1 0 0,0 0 0 0 0,0 0 0 0 0,0 0 0 0 0,0 1 0 0 0,1-1 0 0 0,-1 0 0 0 0,0 0 0 0 0,0 1 0 0 0,0-1 0 0 0,0 0 0 0 0,1 0 0 0 0,-1 0 0 0 0,0 0 0 0 0,0 1 0 0 0,0-1 0 0 0,1 0 0 0 0,-1 0 0 0 0,0 0 0 0 0,0 0 0 0 0,1 0 0 0 0,-1 0 0 0 0,0 1 1 0 0,0-1-1 0 0,1 0 0 0 0,-1 0 0 0 0,0 0 0 0 0,0 0 0 0 0,1 0 0 0 0,-1 0 0 0 0,0 0 0 0 0,1 0 0 0 0,-1 0 0 0 0,16 0-6432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7831 0 0,'0'3'10783'0'0,"-4"20"-9846"0"0,-2 0-1 0 0,-7 23 1 0 0,-3 13-223 0 0,1-6-342 0 0,10-39-354 0 0,0 0-1 0 0,2 1 1 0 0,-1-1 0 0 0,2 1-1 0 0,0 0 1 0 0,1 0-1 0 0,1 27 1 0 0,2-34 160 0 0,0-1-1725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14335 0 0,'0'0'1306'0'0,"2"-9"-1052"0"0,-1 7-97 0 0,0-1 1 0 0,0 1-1 0 0,0 0 0 0 0,1 0 0 0 0,-1 0 0 0 0,0 0 1 0 0,1 0-1 0 0,-1 0 0 0 0,1 1 0 0 0,0-1 0 0 0,0 0 1 0 0,0 1-1 0 0,-1-1 0 0 0,1 1 0 0 0,1 0 0 0 0,-1 0 1 0 0,0 0-1 0 0,0 0 0 0 0,0 0 0 0 0,0 0 1 0 0,1 0-1 0 0,4 0 0 0 0,4-1 163 0 0,1 0 1 0 0,-1 1-1 0 0,18 1 1 0 0,-21 0-143 0 0,30 2 451 0 0,54 9-1 0 0,29 2-366 0 0,-88-12-164 0 0,0-3 1 0 0,0 0 0 0 0,0-3-1 0 0,61-15 1 0 0,-68 12-734 0 0,-1 0 0 0 0,-1-2 0 0 0,0-1 1 0 0,0-1-1 0 0,-1-1 0 0 0,35-26 0 0 0,-36 22-6201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7831 0 0,'-1'1'8075'0'0,"-129"200"-4034"0"0,35-45-3332 0 0,77-122-656 0 0,1 1 0 0 0,-20 63 0 0 0,35-93-63 0 0,1 0-1 0 0,0 1 1 0 0,0-1 0 0 0,0 0-1 0 0,1 0 1 0 0,0 1-1 0 0,0-1 1 0 0,1 11-1 0 0,-1-14-53 0 0,1 0-1 0 0,-1-1 0 0 0,1 1 1 0 0,0 0-1 0 0,-1 0 0 0 0,1 0 1 0 0,0-1-1 0 0,0 1 0 0 0,0-1 0 0 0,0 1 1 0 0,1 0-1 0 0,-1-1 0 0 0,0 0 1 0 0,0 1-1 0 0,1-1 0 0 0,-1 0 1 0 0,1 0-1 0 0,0 0 0 0 0,-1 0 0 0 0,1 0 1 0 0,0 0-1 0 0,-1 0 0 0 0,1 0 1 0 0,0-1-1 0 0,0 1 0 0 0,0-1 1 0 0,3 1-1 0 0,19 2-654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20 10135 0 0,'0'0'778'0'0,"-2"-9"1096"0"0,1 8-1682 0 0,0 1-1 0 0,1-1 0 0 0,-1 0 1 0 0,0 0-1 0 0,0 0 1 0 0,0 1-1 0 0,0-1 0 0 0,1 1 1 0 0,-1-1-1 0 0,0 0 0 0 0,0 1 1 0 0,0 0-1 0 0,0-1 1 0 0,0 1-1 0 0,0-1 0 0 0,0 1 1 0 0,-1 0-1 0 0,1 0 0 0 0,0 0 1 0 0,0 0-1 0 0,0 0 1 0 0,0 0-1 0 0,0 0 0 0 0,0 0 1 0 0,0 0-1 0 0,0 0 0 0 0,0 1 1 0 0,0-1-1 0 0,0 0 1 0 0,-2 1-1 0 0,-5 2 121 0 0,1-1 0 0 0,-14 8 0 0 0,18-8-155 0 0,-31 16 153 0 0,1 2 1 0 0,1 1 0 0 0,-41 35-1 0 0,-6 11-250 0 0,-76 84 0 0 0,119-112-45 0 0,3 2-1 0 0,1 1 0 0 0,3 1 1 0 0,-28 52-1 0 0,50-80 3 0 0,0 1 0 0 0,-8 26 0 0 0,13-35-10 0 0,0 1 1 0 0,1-1-1 0 0,-1 0 0 0 0,2 1 1 0 0,-1-1-1 0 0,1 1 1 0 0,0-1-1 0 0,2 11 1 0 0,-2-15 15 0 0,1-1 0 0 0,0 1 1 0 0,0 0-1 0 0,1-1 1 0 0,-1 0-1 0 0,0 1 1 0 0,1-1-1 0 0,-1 0 1 0 0,1 0-1 0 0,0 0 1 0 0,0 0-1 0 0,0 0 1 0 0,0 0-1 0 0,0 0 1 0 0,0-1-1 0 0,0 1 1 0 0,1-1-1 0 0,-1 1 1 0 0,1-1-1 0 0,-1 0 1 0 0,1 0-1 0 0,-1 0 1 0 0,1 0-1 0 0,3 0 1 0 0,7 2 91 0 0,0-1 0 0 0,1 0 0 0 0,20 0 0 0 0,-29-2-93 0 0,24 0-160 0 0,0-1-1 0 0,42-8 1 0 0,-16 0-6344 0 0,-32 4-208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12551 0 0,'0'0'6532'0'0,"2"-1"-6261"0"0,9-6-104 0 0,0 2 0 0 0,0-1 0 0 0,1 1 0 0 0,-1 1 0 0 0,1 0 0 0 0,1 1 0 0 0,17-3 0 0 0,5 1 86 0 0,-34 5-149 0 0,9 5 240 0 0,-8-3-318 0 0,-1 0 0 0 0,0 1 0 0 0,0-1 0 0 0,0 0-1 0 0,0 1 1 0 0,0-1 0 0 0,-1 1 0 0 0,1-1 0 0 0,-1 1 0 0 0,1 0 0 0 0,-1-1-1 0 0,0 1 1 0 0,0 0 0 0 0,0-1 0 0 0,-1 1 0 0 0,1-1 0 0 0,0 1 0 0 0,-1 0-1 0 0,-1 2 1 0 0,-2 10 99 0 0,-1-1 0 0 0,-9 17 0 0 0,4-8 23 0 0,5-10-140 0 0,-1-1 0 0 0,0 1 0 0 0,0-1 0 0 0,-1 0 0 0 0,-1-1 0 0 0,0 0 0 0 0,-11 12 0 0 0,-5 2 40 0 0,15-16-20 0 0,1-1 1 0 0,0 1 0 0 0,1 1 0 0 0,-9 12 0 0 0,13-15-29 0 0,0 0 11 0 0,3-6-9 0 0,0-1 0 0 0,0 1 1 0 0,0-1-1 0 0,0 0 0 0 0,0 1 1 0 0,0-1-1 0 0,0 1 0 0 0,1-1 0 0 0,-1 0 1 0 0,0 1-1 0 0,0-1 0 0 0,0 0 1 0 0,1 1-1 0 0,-1-1 0 0 0,0 0 0 0 0,1 1 1 0 0,-1-1-1 0 0,0 0 0 0 0,0 0 1 0 0,1 1-1 0 0,-1-1 0 0 0,0 0 0 0 0,1 0 1 0 0,0 1-1 0 0,9 4 5 0 0,-7-4 1 0 0,1-1 0 0 0,0 1-1 0 0,-1-1 1 0 0,1 1 0 0 0,0-1 0 0 0,0 0 0 0 0,0-1 0 0 0,-1 1-1 0 0,6-2 1 0 0,35-10-80 0 0,-23 6-89 0 0,170-34-1303 0 0,-147 38-73 0 0,-27 2 202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9703 0 0,'0'0'875'0'0,"-1"0"-600"0"0,-2 1-123 0 0,0-1 0 0 0,1 1 1 0 0,-1-1-1 0 0,0 1 0 0 0,1 0 1 0 0,-1 0-1 0 0,1 1 0 0 0,-1-1 0 0 0,1 0 1 0 0,0 1-1 0 0,0-1 0 0 0,-1 1 1 0 0,1 0-1 0 0,0 0 0 0 0,0 0 1 0 0,1 0-1 0 0,-1 0 0 0 0,0 0 1 0 0,1 0-1 0 0,-1 1 0 0 0,1-1 0 0 0,0 0 1 0 0,0 1-1 0 0,0-1 0 0 0,0 1 1 0 0,0 0-1 0 0,0-1 0 0 0,1 1 1 0 0,-1 3-1 0 0,0 1 23 0 0,0 0 0 0 0,0 1 0 0 0,1-1 0 0 0,-1 0 0 0 0,2 1 0 0 0,-1-1 0 0 0,1 1 0 0 0,1-1 0 0 0,-1 0 0 0 0,1 0 0 0 0,3 8 1 0 0,-1-5 20 0 0,1 0 1 0 0,0 0 0 0 0,1 0 0 0 0,0-1-1 0 0,0 0 1 0 0,13 13 0 0 0,6 2 219 0 0,2-1 1 0 0,0-1-1 0 0,47 29 0 0 0,-74-51-414 0 0,24 16 217 0 0,22 14 286 0 0,44 38 0 0 0,-76-56-474 0 0,0 1-1 0 0,-2 0 0 0 0,0 0 1 0 0,0 2-1 0 0,-1-1 0 0 0,-1 2 1 0 0,10 18-1 0 0,-7-2-31 0 0,-9-22 18 0 0,0 0 0 0 0,1 0 0 0 0,0 0 0 0 0,8 11 0 0 0,-10-18 31 0 0,-2-2-47 0 0,-1-1-1 0 0,1 1 0 0 0,0 0 1 0 0,0-1-1 0 0,0 1 0 0 0,0-1 1 0 0,0 1-1 0 0,0-1 0 0 0,0 1 1 0 0,0-1-1 0 0,0 0 1 0 0,0 1-1 0 0,0-1 0 0 0,0 0 1 0 0,0 0-1 0 0,0 0 0 0 0,0 0 1 0 0,0 0-1 0 0,0 0 0 0 0,0 0 1 0 0,0 0-1 0 0,0 0 1 0 0,0-1-1 0 0,0 1 0 0 0,1 0 1 0 0,-1-1-1 0 0,-1 1 0 0 0,1-1 1 0 0,2 0-1 0 0,-1 0 1 0 0,1-1-15 0 0,-1 1 0 0 0,1-1 0 0 0,-1 0 0 0 0,1 0 0 0 0,-1 0 0 0 0,0 0 0 0 0,0-1-1 0 0,0 1 1 0 0,0-1 0 0 0,0 1 0 0 0,-1-1 0 0 0,3-3 0 0 0,0-2-428 0 0,-1-1 0 0 0,1 1 0 0 0,1-10 1 0 0,1-6-1329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11519 0 0,'0'0'528'0'0,"-1"0"-16"0"0,-3 2-467 0 0,0 1 0 0 0,0-1-1 0 0,0 1 1 0 0,0-1-1 0 0,0 1 1 0 0,1 0 0 0 0,-1 1-1 0 0,1-1 1 0 0,0 1 0 0 0,0-1-1 0 0,0 1 1 0 0,-2 5-1 0 0,-4 7 518 0 0,-13 29 0 0 0,22-44-558 0 0,-85 220 1370 0 0,37-91-798 0 0,-25 38 229 0 0,33-81-500 0 0,-202 475 101 0 0,235-547-741 0 0,1 0 0 0 0,1 1 1 0 0,-4 16-1 0 0,9-30-510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89 161 6911 0 0,'0'2'4040'0'0,"-25"51"1226"0"0,15-32-4648 0 0,-15 41 1 0 0,17-33-276 0 0,-9 53 1 0 0,15-72-318 0 0,1 1-1 0 0,1-1 1 0 0,0 0-1 0 0,0 0 1 0 0,1 0-1 0 0,1 0 1 0 0,-1 0-1 0 0,1 0 1 0 0,4 11 0 0 0,-5-20-16 0 0,-1 0 1 0 0,1 0 0 0 0,-1 0 0 0 0,1 0-1 0 0,-1 0 1 0 0,1 0 0 0 0,-1 0 0 0 0,1 0-1 0 0,0 0 1 0 0,0-1 0 0 0,-1 1 0 0 0,1 0-1 0 0,0 0 1 0 0,0-1 0 0 0,0 1 0 0 0,0 0-1 0 0,0-1 1 0 0,0 1 0 0 0,0-1 0 0 0,0 1-1 0 0,2 0 1 0 0,-1-1 2 0 0,0 0 1 0 0,0 0-1 0 0,0 0 0 0 0,0 0 0 0 0,0 0 1 0 0,0 0-1 0 0,0-1 0 0 0,0 1 0 0 0,0-1 1 0 0,0 1-1 0 0,3-2 0 0 0,4-3 40 0 0,-1 1-1 0 0,1-1 1 0 0,14-12-1 0 0,-22 16-47 0 0,17-14-8 0 0,-1-2 0 0 0,-1 0 0 0 0,0-1 0 0 0,23-35 0 0 0,20-22-251 0 0,-54 68 190 0 0,-3 6-3 0 0,-1 2-78 0 0,1 0 143 0 0,0 1 0 0 0,-1-1 0 0 0,1 0 1 0 0,-1 1-1 0 0,1-1 0 0 0,-1 1 1 0 0,0-1-1 0 0,0 1 0 0 0,1 0 1 0 0,-1-1-1 0 0,0 1 0 0 0,-1 0 0 0 0,2 2 1 0 0,-1-2 13 0 0,9 16 130 0 0,1-1 1 0 0,0 0-1 0 0,1 0 1 0 0,1-2-1 0 0,1 1 1 0 0,0-2 0 0 0,0 0-1 0 0,29 20 1 0 0,-38-30-106 0 0,1 0 1 0 0,1 0 0 0 0,-1-1-1 0 0,0 0 1 0 0,1-1 0 0 0,11 4-1 0 0,-10-5 21 0 0,0 0-1 0 0,1-1 0 0 0,-1 0 0 0 0,0 0 0 0 0,0-1 0 0 0,13-2 1 0 0,-19 3-16 0 0,0-1 1 0 0,0 0 0 0 0,0 0 0 0 0,0 1 0 0 0,0-1 0 0 0,0 0-1 0 0,-1-1 1 0 0,1 1 0 0 0,0 0 0 0 0,-1 0 0 0 0,1-1 0 0 0,-1 1-1 0 0,0-1 1 0 0,1 1 0 0 0,0-3 0 0 0,16-27 261 0 0,-16 27-288 0 0,89-161 363 0 0,-50 93-329 0 0,-27 46-327 0 0,0 0-1 0 0,2 1 1 0 0,1 1-1 0 0,40-43 0 0 0,-21 33-4586 0 0,-32 30 3435 0 0,15-12-4682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10135 0 0,'0'0'778'0'0,"-1"1"-506"0"0,-68 71 5233 0 0,2 3-3596 0 0,-103 107-1333 0 0,-171 166-204 0 0,236-242-357 0 0,57-59-331 0 0,46-45 220 0 0,5-1-318 0 0,-1-1 341 0 0,0 1 0 0 0,0 0 0 0 0,0-1 1 0 0,0 1-1 0 0,1-1 0 0 0,-1 0 0 0 0,0 1 0 0 0,0-1 1 0 0,3 0-1 0 0,-1 0-48 0 0,15 0-215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 2759 0 0,'0'0'17944'0'0,"2"0"-17648"0"0,17 1-167 0 0,1-1-1 0 0,-1 0 0 0 0,1-2 1 0 0,30-6-1 0 0,-7 1-98 0 0,-39 6-30 0 0,16-1 0 0 0,-11 5 0 0 0,-8-3 0 0 0,0 1 0 0 0,0 0 0 0 0,0 0 0 0 0,0 0 0 0 0,0 1 0 0 0,0-1 0 0 0,-1 0 0 0 0,1 0 0 0 0,0 0 0 0 0,-1 1 0 0 0,1-1 0 0 0,-1 0 0 0 0,1 0 0 0 0,-1 1 0 0 0,0-1 0 0 0,1 1 0 0 0,-1-1 0 0 0,0 0 0 0 0,0 1 0 0 0,0-1 0 0 0,0 0 0 0 0,0 1 0 0 0,-1-1 0 0 0,1 1 0 0 0,0-1 0 0 0,-1 0 0 0 0,1 1 0 0 0,0-1 0 0 0,-2 2 0 0 0,0 1 0 0 0,0 1 0 0 0,0 0 0 0 0,0 0 0 0 0,-1-1 0 0 0,0 1 0 0 0,-4 4 0 0 0,-46 50 91 0 0,27-32-58 0 0,1 1 0 0 0,-27 41 0 0 0,7-2-4 0 0,17-28-6 0 0,-26 53-1 0 0,51-84-10 0 0,2-7 165 0 0,13 4 249 0 0,-2-3-290 0 0,0 0 0 0 0,0-1 0 0 0,0 0 1 0 0,0 0-1 0 0,0-1 0 0 0,0-1 0 0 0,0 0 0 0 0,15-3 0 0 0,21 0 0 0 0,-16 2-207 0 0,0-1 1 0 0,0-1-1 0 0,0-2 0 0 0,-1-1 1 0 0,56-21-1 0 0,-72 22-862 0 0,0 0 0 0 0,14-10 1 0 0,-9 4-494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114 156 13303 0 0,'-114'28'5040'0'0,"116"-27"-4706"0"0,6 3-102 0 0,0-1 0 0 0,0-1 0 0 0,1 1 0 0 0,-1-1 0 0 0,1-1 0 0 0,-1 1 0 0 0,15-1 0 0 0,66-5 621 0 0,-56 2-564 0 0,24-3 20 0 0,76-17 0 0 0,56-24 437 0 0,-155 37-561 0 0,15-4 94 0 0,0-2 0 0 0,78-35-1 0 0,-121 47-426 0 0,0 0 0 0 0,0-1 0 0 0,0 0-1 0 0,10-9 1 0 0,-15 12-307 0 0,-2-8-4820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1839 0 0,'-1'1'568'0'0,"-3"2"779"0"0,1 1-1 0 0,-1-1 0 0 0,1 1 1 0 0,0 0-1 0 0,0 0 0 0 0,0 0 1 0 0,1 0-1 0 0,-4 8 0 0 0,-16 43 1856 0 0,12-26-2293 0 0,-49 103 1763 0 0,34-80-1800 0 0,-37 110 0 0 0,60-154-849 0 0,0 0 1 0 0,1 1-1 0 0,0-1 0 0 0,0 1 1 0 0,1 14-1 0 0,0-19-224 0 0,1 0 0 0 0,-1 0 0 0 0,1 0 1 0 0,0 0-1 0 0,0 0 0 0 0,0 0 0 0 0,1 0 0 0 0,0 0 0 0 0,-1 0 1 0 0,1-1-1 0 0,0 1 0 0 0,1-1 0 0 0,3 5 0 0 0,8 4-7187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10135 0 0,'0'0'12672'0'0,"2"1"-12544"0"0,18 25 0 0 0,-16-22-535 0 0,0 1 0 0 0,1-1-1 0 0,-1 0 1 0 0,1 0 0 0 0,0 0 0 0 0,7 4 0 0 0,-2-4-6927 0 0</inkml:trace>
  <inkml:trace contextRef="#ctx0" brushRef="#br0" timeOffset="1">489 1 5063 0 0,'0'1'13715'0'0,"-1"3"-13386"0"0,0 1-1 0 0,0-1 1 0 0,0 0 0 0 0,1 0 0 0 0,-1 1-1 0 0,1-1 1 0 0,0 0 0 0 0,2 9 0 0 0,-1-12-376 0 0,0 1 1 0 0,0 0 0 0 0,0-1 0 0 0,1 1 0 0 0,-1-1 0 0 0,1 1 0 0 0,-1-1-1 0 0,1 0 1 0 0,0 0 0 0 0,-1 0 0 0 0,1 1 0 0 0,0-2 0 0 0,0 1 0 0 0,3 1 0 0 0,-2 0-353 0 0,0-1 1 0 0,0-1 0 0 0,0 1 0 0 0,0 0-1 0 0,6 0 1 0 0,5-1-1018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11519 0 0,'0'0'1040'0'0,"7"-8"3783"0"0,4 0 3092 0 0,-8 7-7899 0 0,1 0 1 0 0,-1 1-1 0 0,1-1 0 0 0,-1 1 0 0 0,1-1 1 0 0,6 1-1 0 0,-9 0-231 0 0,1 1-443 0 0,-1 0 328 0 0,7 1-2473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4 204 7831 0 0,'0'0'603'0'0,"-4"-7"3292"0"0,4 6-3567 0 0,1 0-1 0 0,-1-1 1 0 0,1 1 0 0 0,-1-1 0 0 0,1 1 0 0 0,-1 0 0 0 0,1 0 0 0 0,0-1 0 0 0,0 1 0 0 0,-1 0 0 0 0,1 0 0 0 0,0 0-1 0 0,0 0 1 0 0,0 0 0 0 0,0 0 0 0 0,0 0 0 0 0,1 0 0 0 0,-1 0 0 0 0,2-1 0 0 0,28-15 387 0 0,-22 13-158 0 0,29-13 572 0 0,73-21 0 0 0,-45 17-480 0 0,-44 14-513 0 0,133-41 511 0 0,-130 42-604 0 0,0 1 0 0 0,1 1 0 0 0,-1 1-1 0 0,33 0 1 0 0,-51 4-54 0 0,-1-1 0 0 0,1 1 0 0 0,0 0 0 0 0,0 0 0 0 0,-1 1 0 0 0,1 0 0 0 0,-1 0 0 0 0,1 1 0 0 0,9 5 0 0 0,-14-7-65 0 0,0 0 0 0 0,0 0 0 0 0,0 1 0 0 0,-1-1 0 0 0,1 1 0 0 0,0-1 0 0 0,-1 1 0 0 0,1 0 0 0 0,-1 0 0 0 0,1 0 0 0 0,-1 0 1 0 0,0 0-1 0 0,0 0 0 0 0,0 0 0 0 0,0 0 0 0 0,0 0 0 0 0,-1 1 0 0 0,1-1 0 0 0,-1 0 0 0 0,1 0 0 0 0,-1 1 0 0 0,0-1 0 0 0,0 0 0 0 0,0 1 0 0 0,0-1 0 0 0,0 0 0 0 0,0 1 0 0 0,-1-1 0 0 0,1 0 0 0 0,-1 0 0 0 0,0 3 0 0 0,-9 20-2304 0 0,2-10-2940 0 0,-1-4-655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12439 0 0,'0'0'958'0'0,"-6"-6"-430"0"0,4 4-322 0 0,0 1 1 0 0,-1 0-1 0 0,1 0 1 0 0,0 0-1 0 0,-1 0 1 0 0,1 1-1 0 0,-1-1 1 0 0,0 1-1 0 0,1-1 0 0 0,-1 1 1 0 0,1 0-1 0 0,-1 0 1 0 0,0 0-1 0 0,1 0 1 0 0,-1 0-1 0 0,1 1 1 0 0,-1-1-1 0 0,-2 2 1 0 0,-2 0-79 0 0,1 0-1 0 0,0 0 1 0 0,-1 1 0 0 0,1 0-1 0 0,-10 6 1 0 0,8-2-80 0 0,0-1 1 0 0,0 1-1 0 0,1 1 0 0 0,0 0 0 0 0,0 0 1 0 0,1 0-1 0 0,0 0 0 0 0,1 1 1 0 0,-1 0-1 0 0,2 0 0 0 0,-7 16 1 0 0,-1 10 347 0 0,-14 68 1 0 0,21-80-267 0 0,-12 56 219 0 0,-24 100-3 0 0,27-131-289 0 0,-31 76 1 0 0,36-106-47 0 0,-19 27 0 0 0,-1 4-281 0 0,28-47-551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74 8751 0 0,'16'-12'306'0'0,"-1"1"1"0"0,35-16-1 0 0,-8 4 8758 0 0,-49 24-9001 0 0,0 0 0 0 0,1 1 0 0 0,-1-1 0 0 0,1 1 0 0 0,0 1 0 0 0,-1-1 0 0 0,1 1 0 0 0,0 0 0 0 0,-7 6 0 0 0,-6 1 12 0 0,-39 24-66 0 0,-86 65 0 0 0,81-53-11 0 0,-30 23 2 0 0,3 4 0 0 0,-93 97 0 0 0,123-103 0 0 0,53-58 0 0 0,1 0 0 0 0,0 1 0 0 0,0 0 0 0 0,1 0 0 0 0,-8 20 0 0 0,12-27 7 0 0,0 0-1 0 0,1-1 1 0 0,-1 1-1 0 0,0 0 1 0 0,1 0-1 0 0,0 0 1 0 0,0 0-1 0 0,0 0 1 0 0,0 0-1 0 0,0 0 1 0 0,1 0-1 0 0,-1 0 1 0 0,1 0-1 0 0,0 0 1 0 0,-1 0-1 0 0,1 0 1 0 0,2 3-1 0 0,-1-3 16 0 0,1 1 0 0 0,-1-1 0 0 0,1 0 1 0 0,-1-1-1 0 0,1 1 0 0 0,0 0 0 0 0,0-1 0 0 0,0 1 0 0 0,0-1 0 0 0,0 0 0 0 0,7 3 0 0 0,5 1 55 0 0,1-1-1 0 0,-1 0 0 0 0,1-1 1 0 0,0-1-1 0 0,17 2 0 0 0,90 8 357 0 0,-99-12-561 0 0,0-1 0 0 0,0-2-1 0 0,27-3 1 0 0,-26-1-1240 0 0,1-2-440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89 5527 0 0,'0'0'423'0'0,"0"1"-278"0"0,-1 0-147 0 0,-14 47 2401 0 0,-6 28 6246 0 0,21-75-7559 0 0,0 4-167 0 0,1 0-822 0 0,7-7-161 0 0,-4 1 95 0 0,0-1 0 0 0,0 0 0 0 0,0 0 0 0 0,0 0-1 0 0,0-1 1 0 0,-1 1 0 0 0,1-1 0 0 0,3-3 0 0 0,25-29 138 0 0,-10 11-120 0 0,-5 7 24 0 0,2 0-1 0 0,-1 2 1 0 0,2 0 0 0 0,0 1-1 0 0,25-13 1 0 0,-32 21 77 0 0,-1 0 0 0 0,1 1 0 0 0,0 1 0 0 0,1 0 0 0 0,-1 0 0 0 0,1 1 1 0 0,0 1-1 0 0,0 0 0 0 0,0 1 0 0 0,19 1 0 0 0,-31 0-131 0 0,-1 0 0 0 0,1 0 1 0 0,-1 0-1 0 0,1 1 0 0 0,-1-1 1 0 0,1 0-1 0 0,-1 1 0 0 0,1-1 1 0 0,-1 1-1 0 0,1-1 0 0 0,-1 1 1 0 0,1 0-1 0 0,-1-1 0 0 0,0 1 0 0 0,0 0 1 0 0,1 0-1 0 0,-1 0 0 0 0,0 0 1 0 0,0 0-1 0 0,0 0 0 0 0,0 0 1 0 0,0 1-1 0 0,0-1 0 0 0,0 0 0 0 0,-1 0 1 0 0,1 1-1 0 0,0-1 0 0 0,-1 1 1 0 0,1-1-1 0 0,0 2 0 0 0,-1 1 4 0 0,1 0 0 0 0,-1-1 0 0 0,0 1 0 0 0,0 0 0 0 0,-1-1 0 0 0,1 1 0 0 0,-1-1 0 0 0,0 1-1 0 0,0-1 1 0 0,0 1 0 0 0,-3 6 0 0 0,-19 38 101 0 0,11-24-106 0 0,1 0 1 0 0,1 1-1 0 0,-12 44 0 0 0,20-46-3141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510 225 3223 0 0,'-3'9'9848'0'0,"9"-9"-9550"0"0,1 0 1 0 0,0-1-1 0 0,0 0 0 0 0,0 0 0 0 0,11-4 0 0 0,-14 4-265 0 0,-1 0 1 0 0,1-1-1 0 0,-1 0 1 0 0,0 1-1 0 0,0-1 0 0 0,0 0 1 0 0,0-1-1 0 0,0 1 0 0 0,-1 0 1 0 0,1-1-1 0 0,-1 0 1 0 0,1 1-1 0 0,2-5 0 0 0,2-5 77 0 0,-1 5-56 0 0,-1 0 0 0 0,-1-1 0 0 0,0 1 0 0 0,0-1 0 0 0,0 0 0 0 0,-1 0 0 0 0,0-1 0 0 0,3-13 0 0 0,-5 15-40 0 0,-1 0 0 0 0,1 0 0 0 0,-1 1-1 0 0,0-1 1 0 0,-1 0 0 0 0,1 1 0 0 0,-3-10-1 0 0,2 14-10 0 0,1 1-1 0 0,-1-1 1 0 0,1 0-1 0 0,-1 0 1 0 0,0 1-1 0 0,0-1 1 0 0,0 0 0 0 0,0 1-1 0 0,0-1 1 0 0,0 1-1 0 0,0-1 1 0 0,-1 1-1 0 0,1 0 1 0 0,0-1-1 0 0,-1 1 1 0 0,1 0-1 0 0,-1 0 1 0 0,0 0-1 0 0,1 0 1 0 0,-1 0-1 0 0,0 1 1 0 0,1-1-1 0 0,-1 0 1 0 0,0 1-1 0 0,0-1 1 0 0,0 1-1 0 0,1 0 1 0 0,-1-1-1 0 0,0 1 1 0 0,-3 0-1 0 0,-1 1-25 0 0,-1-1 0 0 0,1 1 0 0 0,-1 1 0 0 0,1-1-1 0 0,0 1 1 0 0,-1 0 0 0 0,1 0 0 0 0,-6 4 0 0 0,-47 28-124 0 0,46-26 150 0 0,-26 20-2 0 0,2 1-1 0 0,0 2 0 0 0,-39 44 0 0 0,16-17 18 0 0,22-22 80 0 0,0-2 112 0 0,-64 77-1 0 0,96-102-182 0 0,0 0-1 0 0,1 0 0 0 0,-7 15 1 0 0,10-20-20 0 0,0 0 1 0 0,1 0-1 0 0,-1 1 1 0 0,1-1-1 0 0,0 1 1 0 0,1-1-1 0 0,-1 1 1 0 0,1-1-1 0 0,-1 1 1 0 0,2 7-1 0 0,0-10 5 0 0,-1 0 0 0 0,1 0-1 0 0,0 0 1 0 0,0 0 0 0 0,0 0-1 0 0,0 0 1 0 0,0-1-1 0 0,1 1 1 0 0,-1 0 0 0 0,1-1-1 0 0,-1 1 1 0 0,1-1 0 0 0,-1 0-1 0 0,1 1 1 0 0,0-1 0 0 0,-1 0-1 0 0,1 0 1 0 0,0 0 0 0 0,0 0-1 0 0,0 0 1 0 0,0-1 0 0 0,0 1-1 0 0,0 0 1 0 0,0-1 0 0 0,0 0-1 0 0,2 1 1 0 0,7 0 45 0 0,0 1 0 0 0,0-2 0 0 0,15 0 0 0 0,-24 0-52 0 0,11-1 45 0 0,1-1 1 0 0,-1 0-1 0 0,1-1 0 0 0,-1 0 0 0 0,0-1 1 0 0,-1-1-1 0 0,1 0 0 0 0,-1 0 0 0 0,23-15 1 0 0,-13 5-12 0 0,0-1 1 0 0,-1-1 0 0 0,36-37 0 0 0,-40 34 112 0 0,-1-1 1 0 0,-2 0 0 0 0,14-25 0 0 0,20-29 1302 0 0,-47 74-1016 0 0,-1 0-432 0 0,1 1 0 0 0,-1-1 0 0 0,0 1-1 0 0,0 0 1 0 0,1-1 0 0 0,-1 1 0 0 0,0 0 0 0 0,1-1 0 0 0,-1 1 0 0 0,0 0 0 0 0,1 0 0 0 0,-1-1 0 0 0,1 1-1 0 0,-1 0 1 0 0,0 0 0 0 0,1 0 0 0 0,-1-1 0 0 0,1 1 0 0 0,-1 0 0 0 0,0 0 0 0 0,1 0 0 0 0,0 0 0 0 0,2 3-13 0 0,-1 0 1 0 0,1 1-1 0 0,-1-1 1 0 0,1 1 0 0 0,-1 0-1 0 0,0-1 1 0 0,-1 1 0 0 0,1 0-1 0 0,0 0 1 0 0,-1 0 0 0 0,0 0-1 0 0,0 0 1 0 0,0 1 0 0 0,-1-1-1 0 0,0 0 1 0 0,0 7 0 0 0,-1 6-4 0 0,-1 0 0 0 0,-7 33 1 0 0,-1-2-99 0 0,10-46-26 0 0,0 0 0 0 0,-1 1 0 0 0,1-1 0 0 0,0 0 0 0 0,0 1 0 0 0,1-1 0 0 0,-1 1 0 0 0,0-1 0 0 0,1 0 0 0 0,0 0 0 0 0,-1 1 0 0 0,1-1 0 0 0,0 0 0 0 0,0 0 1 0 0,0 0-1 0 0,0 0 0 0 0,1 0 0 0 0,-1 0 0 0 0,1 0 0 0 0,-1 0 0 0 0,1 0 0 0 0,-1-1 0 0 0,1 1 0 0 0,3 2 0 0 0,0-1-599 0 0,1 0 0 0 0,0 0 0 0 0,-1-1 0 0 0,1 1 0 0 0,0-1 0 0 0,0-1 0 0 0,0 1 0 0 0,8 0 0 0 0,-1 0-1711 0 0,0-4 5941 0 0,-12 1-3143 0 0,0 1 0 0 0,0-1 0 0 0,-1 1 0 0 0,1-1-1 0 0,-1 1 1 0 0,1-1 0 0 0,0 0 0 0 0,-1 1 0 0 0,1-1-1 0 0,-1 0 1 0 0,1 1 0 0 0,-1-1 0 0 0,0 0 0 0 0,1 0 0 0 0,3-12 444 0 0,-2 4-594 0 0,1 0 1 0 0,0 1-1 0 0,1-1 1 0 0,0 1-1 0 0,0 0 1 0 0,0 0 0 0 0,1 0-1 0 0,1 0 1 0 0,-1 1-1 0 0,1 0 1 0 0,13-12-1 0 0,7-4-214 0 0,53-35 0 0 0,-47 36 168 0 0,-3 1-113 0 0,8-6-36 0 0,72-39 0 0 0,-76 50-10 0 0,-22 15 0 0 0,-10 1 1 0 0,1 1-1 0 0,-1 0 1 0 0,0-1-1 0 0,0 1 1 0 0,0 0-1 0 0,0 0 1 0 0,0 0-1 0 0,0-1 1 0 0,0 1-1 0 0,0 0 1 0 0,0 0-1 0 0,0 1 1 0 0,-1-1-1 0 0,1 0 1 0 0,0 0-1 0 0,-1 0 1 0 0,1 0-1 0 0,-1 1 1 0 0,1-1-1 0 0,-1 0 1 0 0,1 0-1 0 0,-1 1 1 0 0,0-1-1 0 0,0 0 1 0 0,0 1-1 0 0,0-1 1 0 0,0 3-1 0 0,0 4 49 0 0,0-1-1 0 0,-1 1 1 0 0,-2 10-1 0 0,-24 79 505 0 0,16-63-513 0 0,-6 39-1 0 0,17-55-361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0,'1'1'8530'0'0,"57"74"-3635"0"0,23 43-2752 0 0,9 12-1247 0 0,-62-93-839 0 0,185 243 398 0 0,-157-214-546 0 0,-55-65-41 0 0,1-2-1153 0 0,-1 0 922 0 0,1 0-1 0 0,0-1 0 0 0,-1 1 0 0 0,1-1 0 0 0,-1 1 1 0 0,1-1-1 0 0,-1 0 0 0 0,0 0 0 0 0,1 1 0 0 0,-1-1 1 0 0,0 0-1 0 0,1-3 0 0 0,2-7-6359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 15231 0 0,'0'0'696'0'0,"-2"0"-13"0"0,-1-1-621 0 0,0 0 1 0 0,0 1-1 0 0,0-1 1 0 0,0 1-1 0 0,0 0 1 0 0,0 0-1 0 0,0 0 1 0 0,0 0-1 0 0,-1 0 1 0 0,1 1-1 0 0,0-1 1 0 0,0 1-1 0 0,0 0 1 0 0,0 0-1 0 0,1 0 1 0 0,-1 0-1 0 0,0 1 1 0 0,0-1-1 0 0,-3 3 1 0 0,-7 5 637 0 0,0 0 0 0 0,-17 18 0 0 0,19-17-523 0 0,-32 32 869 0 0,-69 88 1 0 0,67-74-773 0 0,-137 166-14 0 0,179-217-258 0 0,-28 30 1 0 0,3 2 0 0 0,-39 63 0 0 0,65-96-111 0 0,-1 0 1 0 0,1 0-1 0 0,0 0 0 0 0,1 0 1 0 0,-1 0-1 0 0,1 0 0 0 0,0 1 0 0 0,0-1 1 0 0,0 0-1 0 0,0 1 0 0 0,1-1 1 0 0,-1 1-1 0 0,2 4 0 0 0,3 4-1504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65 1375 0 0,'-2'1'696'0'0,"-17"17"9067"0"0,-6 4-1917 0 0,23-19-7708 0 0,0-1 1 0 0,0 1-1 0 0,0 0 1 0 0,1 0-1 0 0,-1-1 1 0 0,1 1-1 0 0,0 0 0 0 0,-2 6 1 0 0,3-8-124 0 0,0 0 1 0 0,-1-1-1 0 0,1 1 1 0 0,0 0-1 0 0,0-1 1 0 0,0 1-1 0 0,0 0 0 0 0,0-1 1 0 0,0 1-1 0 0,1 0 1 0 0,-1-1-1 0 0,0 1 1 0 0,0-1-1 0 0,0 1 1 0 0,1 0-1 0 0,-1-1 0 0 0,0 1 1 0 0,0-1-1 0 0,1 1 1 0 0,-1-1-1 0 0,1 1 1 0 0,0 0-1 0 0,0 1-7 0 0,1-1 1 0 0,-1 0-1 0 0,0 0 0 0 0,1-1 0 0 0,-1 1 1 0 0,1 0-1 0 0,0 0 0 0 0,2 0 1 0 0,2 1-47 0 0,-1-1 0 0 0,0 0 0 0 0,0-1 0 0 0,1 1 0 0 0,6-1 1 0 0,-2-1-111 0 0,1-1 1 0 0,0 1 0 0 0,-1-2-1 0 0,1 0 1 0 0,-1 0 0 0 0,11-5 0 0 0,58-33-1208 0 0,-50 25 1187 0 0,20-13 877 0 0,-34 20-254 0 0,0 0 1 0 0,1 0-1 0 0,0 1 0 0 0,0 1 0 0 0,1 1 1 0 0,18-5-1 0 0,-3 13 281 0 0,-25 8-659 0 0,-4-2-44 0 0,0-1 0 0 0,0 1 0 0 0,-1 0 0 0 0,0 0-1 0 0,0 0 1 0 0,-1 0 0 0 0,0 1 0 0 0,0-1 0 0 0,-1 9-1 0 0,1-2 38 0 0,3 25-1 0 0,-1-27-173 0 0,-3-8-13 0 0,1-1 0 0 0,0 1 0 0 0,0-1 0 0 0,0 0 0 0 0,0 1 0 0 0,1-1 0 0 0,-1 0 0 0 0,1 0 0 0 0,0 0 0 0 0,1 0 0 0 0,3 6 0 0 0,0-4-735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3223 0 0,'2'-1'3147'0'0,"2"0"-1550"0"0,-1 0 1 0 0,1 0-1 0 0,0 1 0 0 0,0-1 1 0 0,9 1 5508 0 0,-13 2-6778 0 0,-9 179 964 0 0,-7-34-1475 0 0,16-136-987 0 0,0-9-385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0,'0'0'2016'0'0,"3"14"-1232"0"0,1-2 16 0 0,1 1 8 0 0,2-1-712 0 0,2 2-96 0 0,2 1-128 0 0,3-1-6616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35 8751 0 0,'1'-1'312'0'0,"0"-1"-1"0"0,-1 1 0 0 0,1 0 0 0 0,0-1 0 0 0,0 1 1 0 0,-1-1-1 0 0,1 1 0 0 0,-1-1 0 0 0,0 1 0 0 0,1-1 1 0 0,-1 1-1 0 0,0-1 0 0 0,0-2 0 0 0,0 3-144 0 0,0 1 1 0 0,-1-1-1 0 0,1 0 0 0 0,0 1 0 0 0,-1-1 0 0 0,1 0 1 0 0,-1 1-1 0 0,1-1 0 0 0,-1 1 0 0 0,1-1 0 0 0,-1 1 1 0 0,1-1-1 0 0,-1 1 0 0 0,1-1 0 0 0,-1 1 0 0 0,0 0 1 0 0,1-1-1 0 0,-1 1 0 0 0,0 0 0 0 0,1 0 0 0 0,-1-1 1 0 0,0 1-1 0 0,1 0 0 0 0,-1 0 0 0 0,0 0 0 0 0,0 0 1 0 0,1 0-1 0 0,-1 0 0 0 0,0 0 0 0 0,0 0 0 0 0,1 0 1 0 0,-2 0-1 0 0,-8 1 134 0 0,0-1 1 0 0,0 1 0 0 0,1 1-1 0 0,-1 0 1 0 0,0 0-1 0 0,1 1 1 0 0,-16 6-1 0 0,6 0-60 0 0,1 1-1 0 0,-27 20 0 0 0,15-10-224 0 0,14-10-14 0 0,0 1 1 0 0,1 1-1 0 0,-25 23 0 0 0,36-30-2 0 0,0-1 0 0 0,1 1 0 0 0,-1-1 0 0 0,1 1 0 0 0,0 0 0 0 0,1 1 0 0 0,-1-1 0 0 0,1 0 0 0 0,0 1 0 0 0,0-1 0 0 0,1 1 0 0 0,-1 0-1 0 0,1-1 1 0 0,1 1 0 0 0,-1 0 0 0 0,1 11 0 0 0,0-12 5 0 0,1 0 0 0 0,0 1 0 0 0,0-1 0 0 0,0 0 0 0 0,0 0 0 0 0,1 0 0 0 0,0 0 0 0 0,0 0-1 0 0,0 0 1 0 0,1 0 0 0 0,0-1 0 0 0,0 1 0 0 0,0-1 0 0 0,0 0 0 0 0,1 1 0 0 0,-1-2 0 0 0,1 1 0 0 0,0 0 0 0 0,0-1 0 0 0,1 0 0 0 0,-1 0-1 0 0,1 0 1 0 0,-1 0 0 0 0,1-1 0 0 0,6 3 0 0 0,-7-4-4 0 0,20 10 74 0 0,40 24 0 0 0,-59-32-61 0 0,1 1 0 0 0,-1-1 0 0 0,0 1 0 0 0,-1 1-1 0 0,1-1 1 0 0,-1 1 0 0 0,1-1 0 0 0,-1 1-1 0 0,-1 1 1 0 0,1-1 0 0 0,-1 0 0 0 0,0 1-1 0 0,3 6 1 0 0,-5-10 6 0 0,-1 0 0 0 0,1 0 1 0 0,-1 0-1 0 0,0 0 0 0 0,1 0 0 0 0,-1 0 0 0 0,0 0 0 0 0,0 0 0 0 0,0 0 0 0 0,0 0 1 0 0,-1 0-1 0 0,1-1 0 0 0,0 1 0 0 0,-1 0 0 0 0,1 0 0 0 0,-1 0 0 0 0,0 0 0 0 0,0 0 1 0 0,0 0-1 0 0,0-1 0 0 0,0 1 0 0 0,0 0 0 0 0,0-1 0 0 0,0 1 0 0 0,-1-1 0 0 0,-1 2 1 0 0,-4 3 44 0 0,1-2 1 0 0,-1 1-1 0 0,0-1 1 0 0,-1 0-1 0 0,-7 3 1 0 0,2 0 21 0 0,-156 68 385 0 0,164-73-505 0 0,-41 18-2668 0 0,42-19 2098 0 0,-1 1-1 0 0,1-1 1 0 0,-1 0 0 0 0,0 0 0 0 0,1-1 0 0 0,-1 1 0 0 0,0-1 0 0 0,-6-1 0 0 0,-2-2-6115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463 271 5063 0 0,'0'0'232'0'0,"-1"2"188"0"0,0-1-32 0 0,0 0 0 0 0,-1 1 0 0 0,1-1 0 0 0,0 0 0 0 0,0 0 0 0 0,0 0-1 0 0,-1 0 1 0 0,1 0 0 0 0,-1 0 0 0 0,1 0 0 0 0,-1-1 0 0 0,1 1-1 0 0,-1 0 1 0 0,-1 0 0 0 0,2-1-227 0 0,-1 0-1 0 0,1 0 0 0 0,0 0 1 0 0,0 0-1 0 0,0 0 0 0 0,0-1 1 0 0,0 1-1 0 0,0 0 1 0 0,0-1-1 0 0,0 1 0 0 0,0-1 1 0 0,0 1-1 0 0,0-1 0 0 0,0 1 1 0 0,0-1-1 0 0,1 1 1 0 0,-1-1-1 0 0,0 0 0 0 0,0 0 1 0 0,0 1-1 0 0,1-1 0 0 0,-1 0 1 0 0,0 0-1 0 0,1 0 1 0 0,-1 0-1 0 0,0-1 0 0 0,0-2 15 0 0,0 0 0 0 0,0 0 0 0 0,0-1 0 0 0,0 1 0 0 0,1 0 0 0 0,-1-1 0 0 0,1 1 0 0 0,0 0-1 0 0,1-1 1 0 0,-1 1 0 0 0,2-5 0 0 0,-1-8 129 0 0,2-22 126 0 0,0 1-105 0 0,-4-52 0 0 0,1 88-322 0 0,0 1 0 0 0,0-1 0 0 0,0 1 0 0 0,0-1 0 0 0,-1 1 0 0 0,1-1 0 0 0,0 1 0 0 0,-1 0 0 0 0,1-1 0 0 0,-1 1 0 0 0,0-1 0 0 0,1 1 0 0 0,-1 0 0 0 0,0 0 0 0 0,0 0 0 0 0,0-1 0 0 0,0 1 0 0 0,0 0 0 0 0,0 0 0 0 0,-1-1 0 0 0,0 1-8 0 0,0 1 0 0 0,1-1 0 0 0,-1 1 1 0 0,0-1-1 0 0,0 1 0 0 0,1 0 0 0 0,-1 0 0 0 0,0 0 0 0 0,0 0 0 0 0,0 0 0 0 0,1 0 0 0 0,-1 0 0 0 0,0 0 1 0 0,0 1-1 0 0,1-1 0 0 0,-4 2 0 0 0,-11 4-33 0 0,0 0 1 0 0,1 1 0 0 0,0 1-1 0 0,0 1 1 0 0,-16 12 0 0 0,-64 58-42 0 0,65-51 177 0 0,-34 40-1 0 0,54-55-48 0 0,0 0 0 0 0,0 1 0 0 0,1 0-1 0 0,1 1 1 0 0,-12 30 0 0 0,18-39-33 0 0,0-1-1 0 0,1 1 0 0 0,0-1 1 0 0,0 1-1 0 0,0 7 0 0 0,1-12-10 0 0,1 0 0 0 0,-1 0 0 0 0,0 0 0 0 0,0 0 0 0 0,1 0 0 0 0,-1 0 1 0 0,1 0-1 0 0,-1 0 0 0 0,1 0 0 0 0,-1 0 0 0 0,1 0 0 0 0,-1-1 0 0 0,1 1 0 0 0,0 0 0 0 0,-1 0 0 0 0,1-1 0 0 0,0 1 0 0 0,0 0 0 0 0,1 0 0 0 0,15 8 42 0 0,-8-6-29 0 0,-1-1 0 0 0,1-1-1 0 0,-1 1 1 0 0,1-1 0 0 0,0-1 0 0 0,-1 1-1 0 0,18-3 1 0 0,-6-1-21 0 0,1 0-1 0 0,24-8 1 0 0,-17 3-54 0 0,-1-3 0 0 0,50-24 1 0 0,-76 34 102 0 0,0 1 0 0 0,-1-1 0 0 0,1 1 0 0 0,0-1 0 0 0,0 1 1 0 0,-1-1-1 0 0,1 1 0 0 0,0 0 0 0 0,0-1 0 0 0,0 1 1 0 0,0 0-1 0 0,0 0 0 0 0,-1 0 0 0 0,1 0 0 0 0,0 0 1 0 0,0 0-1 0 0,0 0 0 0 0,0 0 0 0 0,0 0 0 0 0,0 0 1 0 0,0 0-1 0 0,-1 1 0 0 0,1-1 0 0 0,0 0 0 0 0,0 0 0 0 0,0 1 1 0 0,0 0-1 0 0,1 1 7 0 0,-1-1 0 0 0,0 1 0 0 0,1 0 1 0 0,-1 0-1 0 0,0 0 0 0 0,0 0 0 0 0,-1 0 1 0 0,1 1-1 0 0,0-1 0 0 0,0 2 0 0 0,3 18 94 0 0,-3-15-93 0 0,1 0 1 0 0,0 0 0 0 0,0 0 0 0 0,1 1 0 0 0,4 9 0 0 0,-5-14-247 0 0,0 0 0 0 0,0 0-1 0 0,0 0 1 0 0,1 0 0 0 0,-1-1 0 0 0,1 1-1 0 0,0 0 1 0 0,0-1 0 0 0,0 0 0 0 0,0 0-1 0 0,0 0 1 0 0,0 0 0 0 0,0 0-1 0 0,6 2 1 0 0,2-1-6784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9671 0 0,'0'0'748'0'0,"-2"1"-492"0"0,-14 13 537 0 0,1 1 1 0 0,0 0-1 0 0,1 1 0 0 0,-18 26 0 0 0,-42 78 1974 0 0,59-95-2458 0 0,-159 317 1820 0 0,126-234-1988 0 0,-92 235 42 0 0,137-337-474 0 0,1 0 0 0 0,1 1 0 0 0,-1-1 1 0 0,1 0-1 0 0,0 1 0 0 0,1-1 0 0 0,0 1 0 0 0,0 8 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152 324 15863 0 0,'0'0'728'0'0,"1"-1"-17"0"0,5-4-458 0 0,-1-1 2023 0 0,-2 19-1180 0 0,-2-8-1026 0 0,-1 0 0 0 0,0 0 0 0 0,-1 0 0 0 0,1 0 1 0 0,-1 0-1 0 0,0 0 0 0 0,0 0 0 0 0,-1 0 0 0 0,-1 5 0 0 0,-22 43 385 0 0,15-34-293 0 0,-100 166 259 0 0,97-169-1648 0 0</inkml:trace>
  <inkml:trace contextRef="#ctx0" brushRef="#br0" timeOffset="1">425 0 6879 0 0,'0'0'304'0'0,"0"11"64"0"0,-2 1-296 0 0,0 2-72 0 0,-1 2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109 261 8751 0 0,'-1'1'399'0'0,"-16"11"-384"0"0,-26 20 2217 0 0,34-26 97 0 0,0 0 0 0 0,-20 8 2975 0 0,33-25-4179 0 0,0 5-962 0 0,0 0-1 0 0,0 0 0 0 0,1 1 0 0 0,-1 0 0 0 0,1 0 0 0 0,8-7 0 0 0,36-24 308 0 0,-33 25-416 0 0,177-114-8 0 0,-121 79-192 0 0,-13 11-40 0 0,-50 31 159 0 0,0 0 1 0 0,-1 0-1 0 0,1 1 1 0 0,1 0-1 0 0,9-1 1 0 0,-9 5-28 0 0,-9 0 54 0 0,1 0-1 0 0,-1 0 0 0 0,0 0 1 0 0,0 1-1 0 0,0-1 0 0 0,1 0 1 0 0,-1 1-1 0 0,-1-1 0 0 0,1 1 0 0 0,0-1 1 0 0,0 1-1 0 0,-1 0 0 0 0,1-1 1 0 0,0 1-1 0 0,-1 0 0 0 0,0-1 0 0 0,1 1 1 0 0,-1 2-1 0 0,2 32-52 0 0,-5-16 92 0 0,0 0 0 0 0,-1 1 1 0 0,-1-1-1 0 0,-15 36 0 0 0,10-29-1228 0 0,-10 42 1 0 0,18-56-4083 0 0,2-2-1672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16 919 0 0,'2'-1'67'0'0,"2"-1"349"0"0,15-11 8056 0 0,-9 17-3888 0 0,-6-2-4252 0 0,-1 1 0 0 0,0-1 1 0 0,-1 1-1 0 0,1-1 0 0 0,4 7 0 0 0,-2-2-35 0 0,-1 0-1 0 0,0 0 1 0 0,0 1 0 0 0,-1-1-1 0 0,0 1 1 0 0,-1 0-1 0 0,1 0 1 0 0,1 13 0 0 0,-1 8 570 0 0,0 34 1 0 0,-3-42-652 0 0,1 0-1 0 0,1 0 1 0 0,7 33 0 0 0,-6-44-194 0 0,0 0 0 0 0,0 0 0 0 0,1 0 0 0 0,1-1 0 0 0,-1 1 1 0 0,7 8-1 0 0,-9-16-54 0 0,0 1 0 0 0,0-1 1 0 0,0 0-1 0 0,0 0 1 0 0,0 0-1 0 0,0 0 1 0 0,0 0-1 0 0,1 0 0 0 0,-1-1 1 0 0,1 1-1 0 0,-1-1 1 0 0,1 1-1 0 0,-1-1 0 0 0,1 0 1 0 0,0 0-1 0 0,0 0 1 0 0,0-1-1 0 0,-1 1 1 0 0,1-1-1 0 0,0 1 0 0 0,0-1 1 0 0,0 0-1 0 0,0 0 1 0 0,0 0-1 0 0,5-2 1 0 0,0 0-653 0 0,0 0 0 0 0,-1 0 1 0 0,1-1-1 0 0,12-7 0 0 0,11-10-4716 0 0,-12 3 93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99 13447 0 0,'16'-10'614'0'0,"-12"8"-12"0"0,-2 1-386 0 0,16-1 477 0 0,0 0-1 0 0,0 2 1 0 0,0 0-1 0 0,30 4 1 0 0,-26-2-24 0 0,29 0-1 0 0,-19-4-115 0 0,44-6-1 0 0,-65 6-533 0 0,-1-1 1 0 0,1 1-1 0 0,-1-2 1 0 0,0 1-1 0 0,0-2 1 0 0,0 1-1 0 0,0-1 1 0 0,8-7-1 0 0,-17 12-19 0 0,0-1 0 0 0,0 1 0 0 0,0-1 0 0 0,0 0 0 0 0,1 0 0 0 0,-1 0 0 0 0,0 0 0 0 0,0 0 0 0 0,-1 0 0 0 0,1 0 0 0 0,0-1 0 0 0,1-1 0 0 0,-2-5-46 0 0,-1 6 1 0 0,-1 1 0 0 0,1 0 0 0 0,0-1 0 0 0,0 1 0 0 0,-1 0 1 0 0,1 0-1 0 0,0 0 0 0 0,-1 0 0 0 0,1 0 0 0 0,-1 0 0 0 0,1 0 1 0 0,-1 1-1 0 0,0-1 0 0 0,1 0 0 0 0,-1 1 0 0 0,0-1 0 0 0,0 1 1 0 0,1 0-1 0 0,-1 0 0 0 0,-2 0 0 0 0,-38-1-591 0 0,23 3 459 0 0,0 1 0 0 0,1 1 0 0 0,-1 1 0 0 0,1 0 0 0 0,-22 10 0 0 0,-84 46 76 0 0,109-53 80 0 0,-13 6 78 0 0,0 2 0 0 0,2 1 0 0 0,0 1 0 0 0,1 1 0 0 0,1 2 0 0 0,1 0 0 0 0,-32 38 0 0 0,50-52-34 0 0,0 0-1 0 0,1 0 0 0 0,-1 0 1 0 0,1 1-1 0 0,1-1 1 0 0,0 1-1 0 0,0 0 0 0 0,0 0 1 0 0,-1 11-1 0 0,3-15-15 0 0,1-1 0 0 0,-1 0 0 0 0,1 0 0 0 0,0 0 1 0 0,0 0-1 0 0,1 0 0 0 0,-1 0 0 0 0,1 0 0 0 0,-1 0 0 0 0,1 0 0 0 0,0 0 0 0 0,0 0 0 0 0,0 0 0 0 0,1 0 0 0 0,-1-1 0 0 0,1 1 1 0 0,-1 0-1 0 0,1-1 0 0 0,0 1 0 0 0,0-1 0 0 0,0 0 0 0 0,0 0 0 0 0,1 0 0 0 0,-1 0 0 0 0,0 0 0 0 0,1 0 0 0 0,0 0 0 0 0,4 1 1 0 0,1 1 8 0 0,1 0 0 0 0,0-1 0 0 0,-1-1 0 0 0,1 1 0 0 0,1-1 1 0 0,17 1-1 0 0,-3-2-509 0 0,35-3-1 0 0,-8-3-694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 15031 0 0,'0'0'1358'0'0,"-2"-1"-1118"0"0,-20-1 633 0 0,-1 0 1 0 0,0 1-1 0 0,0 2 1 0 0,-31 4 0 0 0,40-4-638 0 0,5 0-85 0 0,-1 0 1 0 0,1 0 0 0 0,0 1-1 0 0,0 0 1 0 0,0 0 0 0 0,0 1-1 0 0,-14 7 1 0 0,9-2-145 0 0,-1 2 0 0 0,1 0 0 0 0,1 0 0 0 0,0 2 0 0 0,-19 19 0 0 0,15-11 67 0 0,1 1 1 0 0,-27 44-1 0 0,39-58-41 0 0,1 0 1 0 0,0 1-1 0 0,0-1 0 0 0,1 0 1 0 0,-1 1-1 0 0,2-1 0 0 0,-1 1 1 0 0,1 0-1 0 0,0 13 0 0 0,1-20-21 0 0,1 0-1 0 0,0 1 0 0 0,0-1 0 0 0,-1 0 0 0 0,1 1 0 0 0,0-1 0 0 0,0 0 0 0 0,0 0 0 0 0,0 0 0 0 0,0 0 0 0 0,1 0 0 0 0,-1 0 0 0 0,0 0 0 0 0,0 0 0 0 0,1-1 1 0 0,-1 1-1 0 0,0 0 0 0 0,1-1 0 0 0,1 1 0 0 0,3 1-43 0 0,1 0 1 0 0,-1-1-1 0 0,1 0 1 0 0,-1 0-1 0 0,1 0 1 0 0,0-1-1 0 0,-1 0 1 0 0,1 0-1 0 0,-1-1 1 0 0,1 0-1 0 0,-1 0 1 0 0,1 0 0 0 0,-1-1-1 0 0,9-3 1 0 0,2-2-406 0 0,0-1 0 0 0,-1 0 1 0 0,30-21-1 0 0,-40 24 298 0 0,1 0 1 0 0,-1 0-1 0 0,0-1 0 0 0,-1 0 1 0 0,1 0-1 0 0,-1 0 0 0 0,0-1 0 0 0,-1 0 1 0 0,7-12-1 0 0,-2-1-672 0 0,-1 0-1 0 0,8-30 1 0 0,-12 39-726 0 0,1 0-65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10135 0 0,'0'0'8786'0'0,"5"-7"-6957"0"0,0 0-1263 0 0,0-1 0 0 0,-1 0 0 0 0,0 0 0 0 0,0 0 0 0 0,-1-1 0 0 0,0 1 0 0 0,4-18 0 0 0,-3 11-71 0 0,9-21-1 0 0,-7 22-401 0 0,1 1 0 0 0,1 0 0 0 0,1 0 0 0 0,-1 1 0 0 0,2 0 0 0 0,0 1 0 0 0,0 0 0 0 0,1 0 0 0 0,0 1 0 0 0,1 0 0 0 0,16-9 0 0 0,-3 4-180 0 0,1 1 1 0 0,1 1-1 0 0,0 2 0 0 0,51-16 1 0 0,155-26-2776 0 0,-205 48 2168 0 0,30-7-581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41 10247 0 0,'50'-33'1112'0'0,"-38"26"-734"0"0,-5 7 4779 0 0,-9 0-4764 0 0,-90 38-231 0 0,-95 44 263 0 0,159-67-379 0 0,0 1 0 0 0,1 1 0 0 0,0 2-1 0 0,-32 29 1 0 0,37-27-20 0 0,1 1-1 0 0,1 0 0 0 0,-21 30 1 0 0,35-42-17 0 0,0-1 1 0 0,0 1 0 0 0,1 0 0 0 0,0 1-1 0 0,1-1 1 0 0,0 1 0 0 0,0 0 0 0 0,1 0 0 0 0,1 0-1 0 0,0 1 1 0 0,-1 17 0 0 0,3-26-8 0 0,0 1-1 0 0,1-1 1 0 0,-1 1 0 0 0,1-1-1 0 0,0 1 1 0 0,0-1 0 0 0,0 1-1 0 0,0-1 1 0 0,1 0 0 0 0,-1 0 0 0 0,1 0-1 0 0,0 0 1 0 0,0 0 0 0 0,0 0-1 0 0,0 0 1 0 0,1 0 0 0 0,-1-1-1 0 0,4 3 1 0 0,-2-1-38 0 0,1 0-1 0 0,0-1 1 0 0,0 0 0 0 0,1 0 0 0 0,-1 0-1 0 0,1-1 1 0 0,-1 0 0 0 0,1 0 0 0 0,11 2-1 0 0,7 0-99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22 7831 0 0,'0'-2'603'0'0,"1"2"-530"0"0,-1 0 0 0 0,0-1 0 0 0,0 1 0 0 0,1-1 0 0 0,-1 1 1 0 0,0 0-1 0 0,0-1 0 0 0,0 1 0 0 0,0-1 0 0 0,0 1 0 0 0,0-1 0 0 0,0 1 0 0 0,0-1 0 0 0,1 1 0 0 0,-2-1 1 0 0,1 1-1 0 0,0 0 0 0 0,0-1 0 0 0,0 1 0 0 0,0-1 0 0 0,0 1 0 0 0,0-1 0 0 0,0 1 0 0 0,-1-1 0 0 0,1 1 0 0 0,0 0 1 0 0,0-1-1 0 0,0 1 0 0 0,-1-1 0 0 0,1 1 0 0 0,0 0 0 0 0,-1-1 0 0 0,1 1 0 0 0,0 0 0 0 0,-1-1 0 0 0,1 1 0 0 0,-1 0 1 0 0,1 0-1 0 0,0-1 0 0 0,-1 1 0 0 0,-14-3 2415 0 0,6 3-2104 0 0,0 0 0 0 0,0 1 0 0 0,0 0 0 0 0,0 1 0 0 0,0 0 0 0 0,0 0 0 0 0,0 1 0 0 0,-11 5-1 0 0,0 1-209 0 0,1 1-1 0 0,-26 17 0 0 0,5 0 103 0 0,1 1 1 0 0,2 2-1 0 0,-61 62 0 0 0,91-84-247 0 0,1 0 1 0 0,0 0-1 0 0,0 0 0 0 0,1 1 0 0 0,-5 10 0 0 0,8-16-21 0 0,1 0 0 0 0,0-1 0 0 0,0 1 0 0 0,0 0 0 0 0,1 1 0 0 0,-1-1-1 0 0,1 0 1 0 0,-1 0 0 0 0,1 0 0 0 0,0 0 0 0 0,0 0 0 0 0,0 0-1 0 0,1 0 1 0 0,-1 1 0 0 0,1-1 0 0 0,0 0 0 0 0,0 0 0 0 0,0 0 0 0 0,0 0-1 0 0,2 4 1 0 0,2-1 23 0 0,-1 0-1 0 0,1-1 0 0 0,0 1 1 0 0,1-1-1 0 0,-1 0 1 0 0,1-1-1 0 0,0 1 0 0 0,0-1 1 0 0,0 0-1 0 0,1 0 1 0 0,-1-1-1 0 0,1 0 0 0 0,0 0 1 0 0,0-1-1 0 0,0 0 0 0 0,0 0 1 0 0,0 0-1 0 0,1-1 1 0 0,-1 0-1 0 0,1-1 0 0 0,-1 1 1 0 0,10-2-1 0 0,-11 1-5 0 0,1-1 1 0 0,-1 1-1 0 0,1-1 0 0 0,-1-1 1 0 0,0 1-1 0 0,0-1 0 0 0,1 0 0 0 0,-1-1 1 0 0,0 1-1 0 0,-1-1 0 0 0,1 0 0 0 0,0 0 1 0 0,-1-1-1 0 0,0 0 0 0 0,0 0 0 0 0,0 0 1 0 0,0-1-1 0 0,-1 1 0 0 0,0-1 1 0 0,1 0-1 0 0,-2-1 0 0 0,1 1 0 0 0,-1-1 1 0 0,0 1-1 0 0,5-12 0 0 0,-3-5-1398 0 0,0 0-1 0 0,-2 0 0 0 0,0-1 1 0 0,-1-25-1 0 0,-2 26-4582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71 335 6447 0 0,'0'0'499'0'0,"-2"1"-328"0"0,-21 16 1170 0 0,-13 5 5208 0 0,35-21-6046 0 0,-5 0 483 0 0,4-2 484 0 0,4-5-1127 0 0,-1 5-429 0 0,6-11 221 0 0,0 0 0 0 0,1 1 0 0 0,0 0 0 0 0,13-12 0 0 0,-10 11-64 0 0,95-101-63 0 0,-90 98-56 0 0,1 0-1 0 0,1 2 0 0 0,0 0 1 0 0,38-20-1 0 0,-52 32 59 0 0,-1-1-1 0 0,1 1 1 0 0,-1-1-1 0 0,1 1 1 0 0,0 0 0 0 0,-1 0-1 0 0,1 1 1 0 0,0-1 0 0 0,0 1-1 0 0,0 0 1 0 0,-1 0-1 0 0,1 0 1 0 0,0 1 0 0 0,0-1-1 0 0,0 1 1 0 0,-1 0 0 0 0,1 0-1 0 0,0 0 1 0 0,-1 0-1 0 0,1 1 1 0 0,3 2 0 0 0,-3-2 36 0 0,-1 1 1 0 0,1 0-1 0 0,-1 0 1 0 0,0 0-1 0 0,1 0 1 0 0,-2 0-1 0 0,1 1 1 0 0,0-1-1 0 0,-1 1 1 0 0,1 0-1 0 0,-1 0 1 0 0,0 0 0 0 0,0 0-1 0 0,-1 0 1 0 0,1 0-1 0 0,-1 1 1 0 0,1 7-1 0 0,-1-3-13 0 0,0 0 0 0 0,-1-1-1 0 0,0 1 1 0 0,-1 0 0 0 0,0 0 0 0 0,0 0 0 0 0,-1-1-1 0 0,0 1 1 0 0,0-1 0 0 0,-1 1 0 0 0,0-1-1 0 0,-1 0 1 0 0,-4 8 0 0 0,6-13 10 0 0,-3 1-21 0 0,4-3 38 0 0,-8-15-469 0 0,9 8 279 0 0,1 0 0 0 0,-1 0 0 0 0,1-1 1 0 0,0 1-1 0 0,1 0 0 0 0,0 0 0 0 0,0 0 0 0 0,0 0 1 0 0,0 0-1 0 0,1 1 0 0 0,0-1 0 0 0,0 1 0 0 0,1 0 1 0 0,-1 0-1 0 0,1 0 0 0 0,1 0 0 0 0,-1 0 0 0 0,0 1 1 0 0,7-5-1 0 0,0 0 139 0 0,106-78-224 0 0,-99 76 371 0 0,0 0 0 0 0,1 2 0 0 0,0 0-1 0 0,39-12 1 0 0,-53 19-96 0 0,1 0 129 0 0,-1 1 1 0 0,1-1-1 0 0,-1 1 1 0 0,1 0-1 0 0,-1 1 1 0 0,1-1 0 0 0,9 1-1 0 0,-14 1 242 0 0,0 10 35 0 0,-3 22 9 0 0,-2-21-418 0 0,1-1-1 0 0,-1 0 0 0 0,-1 0 1 0 0,0-1-1 0 0,-10 16 0 0 0,-6 15 26 0 0,-3 6-31 0 0,-12 28 184 0 0,33-66-419 0 0,0-1 0 0 0,0 1-1 0 0,1 0 1 0 0,0 0 0 0 0,1 0-1 0 0,-1 14 1 0 0,4-9-5960 0 0,1-3 36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 2759 0 0,'2'0'207'0'0,"3"-2"169"0"0,1 1-1 0 0,0-1 0 0 0,0 1 1 0 0,-1 1-1 0 0,1-1 1 0 0,0 1-1 0 0,0 0 0 0 0,0 0 1 0 0,0 1-1 0 0,8 1 1 0 0,-12-2-242 0 0,0 1 1 0 0,1 0 0 0 0,-1 0 0 0 0,0-1-1 0 0,0 1 1 0 0,0 0 0 0 0,0 1 0 0 0,0-1-1 0 0,0 0 1 0 0,0 1 0 0 0,0-1 0 0 0,0 1-1 0 0,-1-1 1 0 0,1 1 0 0 0,0 0 0 0 0,-1 0-1 0 0,0 0 1 0 0,1 0 0 0 0,-1 0 0 0 0,0 0-1 0 0,0 0 1 0 0,0 0 0 0 0,0 0 0 0 0,-1 0-1 0 0,1 1 1 0 0,0-1 0 0 0,-1 0 0 0 0,0 1-1 0 0,1 3 1 0 0,-1 5 13 0 0,-1 0 1 0 0,0 0-1 0 0,-1 0 0 0 0,0-1 0 0 0,-6 20 1 0 0,-24 51 734 0 0,-110 173 2026 0 0,77-148-2090 0 0,-90 152-12 0 0,100-176-708 0 0,-68 77-1 0 0,104-136-16 0 0,-2-1-1 0 0,0 0 0 0 0,-1-2 1 0 0,-47 32-1 0 0,67-50-57 0 0,1-1-17 0 0,0-1 0 0 0,1 1-1 0 0,-1-1 1 0 0,0 1 0 0 0,0-1 0 0 0,0 1-1 0 0,0-1 1 0 0,1 0 0 0 0,-1 0-1 0 0,0 1 1 0 0,0-1 0 0 0,0 0 0 0 0,0 0-1 0 0,0 0 1 0 0,0 0 0 0 0,-1 0 0 0 0,0 0 78 0 0,3-2-58 0 0,-1 0 0 0 0,1 0 0 0 0,-1 0 0 0 0,1 0 0 0 0,0 0 0 0 0,0 0 0 0 0,0 0 0 0 0,0 0 0 0 0,2-3 0 0 0,-1 3 4 0 0,77-121 134 0 0,-23 37-464 0 0,-27 42-60 0 0,43-52 1 0 0,-60 82 147 0 0,1 0 0 0 0,0 0 1 0 0,1 2-1 0 0,1-1 0 0 0,0 2 0 0 0,1 0 1 0 0,17-9-1 0 0,-25 17 241 0 0,-1 1-1 0 0,0-1 1 0 0,0 1-1 0 0,1 1 1 0 0,0 0-1 0 0,-1 0 1 0 0,1 0 0 0 0,-1 1-1 0 0,1 0 1 0 0,0 0-1 0 0,-1 1 1 0 0,13 3 0 0 0,-3 0 171 0 0,0 0 0 0 0,-1 1 0 0 0,1 1 0 0 0,22 12 1 0 0,-33-15-114 0 0,-1 0 0 0 0,1 1 1 0 0,-1-1-1 0 0,0 1 0 0 0,-1 0 1 0 0,1 0-1 0 0,0 1 0 0 0,-1-1 1 0 0,0 1-1 0 0,0 0 0 0 0,-1 0 1 0 0,1 1-1 0 0,-1-1 0 0 0,0 1 1 0 0,3 10-1 0 0,-4-11-37 0 0,-1 0 1 0 0,0 0-1 0 0,0 0 1 0 0,0 0-1 0 0,-1 1 1 0 0,0-1-1 0 0,0 0 1 0 0,0 0-1 0 0,-1 0 1 0 0,0 1-1 0 0,0-1 0 0 0,0 0 1 0 0,0 0-1 0 0,-1 0 1 0 0,0-1-1 0 0,0 1 1 0 0,0 0-1 0 0,-1 0 1 0 0,-4 5-1 0 0,-6 8 84 0 0,0-1 0 0 0,-2 0 1 0 0,0-1-1 0 0,-1-1 0 0 0,-23 18 0 0 0,7-10-58 0 0,-1-2 1 0 0,-38 19-1 0 0,57-33-66 0 0,-132 63 122 0 0,144-69-330 0 0,16-10-1523 0 0,-9 5 944 0 0,8-6-1006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 5983 0 0,'2'-1'464'0'0,"48"-12"3016"0"0,-50 13-3304 0 0,1 0 0 0 0,-1 0 0 0 0,1 0-1 0 0,0 0 1 0 0,-1 0 0 0 0,1 0 0 0 0,-1 0 0 0 0,1 0-1 0 0,-1 1 1 0 0,1-1 0 0 0,0 0 0 0 0,-1 0-1 0 0,1 0 1 0 0,-1 1 0 0 0,1-1 0 0 0,-1 0 0 0 0,1 1-1 0 0,-1-1 1 0 0,1 0 0 0 0,-1 1 0 0 0,1-1-1 0 0,-1 1 1 0 0,0-1 0 0 0,1 1 0 0 0,-1-1-1 0 0,0 1 1 0 0,1-1 0 0 0,-1 1 0 0 0,0-1 0 0 0,1 2-1 0 0,2 16 1380 0 0,-3-11-1390 0 0,-1-1 0 0 0,1 0 0 0 0,-2 0 0 0 0,1 1 0 0 0,-1-1 0 0 0,0 0 0 0 0,0 0 0 0 0,0-1 0 0 0,-1 1 0 0 0,-4 6 0 0 0,-6 8 501 0 0,-22 26 0 0 0,3-6-106 0 0,-36 58-613 0 0,64-89-2314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32 253 5527 0 0,'-1'1'423'0'0,"-21"31"263"0"0,13-17 7820 0 0,19-14-7145 0 0,-6-1-1159 0 0,1-1 0 0 0,-1 0 0 0 0,0 0 0 0 0,0 0 0 0 0,0 0 0 0 0,1-1 0 0 0,-1 1 0 0 0,4-3 0 0 0,32-20 511 0 0,-29 17-648 0 0,158-115 441 0 0,-41 26-285 0 0,-115 87-188 0 0,-3 1-26 0 0,1 1 0 0 0,14-7-1 0 0,-25 14 3 0 0,1 0-1 0 0,-1-1 1 0 0,1 1-1 0 0,0 0 1 0 0,-1-1-1 0 0,1 1 1 0 0,0 0-1 0 0,-1 0 1 0 0,1-1-1 0 0,0 1 1 0 0,-1 0 0 0 0,1 0-1 0 0,0 0 1 0 0,-1 0-1 0 0,1 0 1 0 0,0 0-1 0 0,-1 0 1 0 0,1 0-1 0 0,0 0 1 0 0,-1 1-1 0 0,1-1 1 0 0,0 0-1 0 0,-1 0 1 0 0,1 1-1 0 0,0-1 1 0 0,-1 0-1 0 0,1 1 1 0 0,-1-1 0 0 0,1 0-1 0 0,-1 1 1 0 0,1-1-1 0 0,0 1 1 0 0,0 1 14 0 0,0-1 1 0 0,-1 0 0 0 0,1 1 0 0 0,-1-1 0 0 0,1 1-1 0 0,-1-1 1 0 0,0 1 0 0 0,1-1 0 0 0,-1 3 0 0 0,0-2-41 0 0,1 5 58 0 0,0 0-1 0 0,-1 1 1 0 0,1-1 0 0 0,-2 0-1 0 0,1 0 1 0 0,-1 0 0 0 0,-3 12-1 0 0,-18 50 49 0 0,9-30-78 0 0,-4 12-6 0 0,6-17-144 0 0,0 1-1 0 0,-5 38 1 0 0,15-55-968 0 0,2-4-357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219 153 11687 0 0,'3'-11'342'0'0,"0"-1"-1"0"0,0 0 1 0 0,-1 1-1 0 0,0-1 1 0 0,-1 0-1 0 0,0 0 1 0 0,-1 0-1 0 0,-1 0 0 0 0,-1-12 1 0 0,2 22-230 0 0,0 1 1 0 0,0 0-1 0 0,0 0 0 0 0,-1 0 1 0 0,1 1-1 0 0,0-1 0 0 0,0 0 1 0 0,-1 0-1 0 0,1 0 0 0 0,-1 0 1 0 0,1 0-1 0 0,-1 0 0 0 0,1 0 1 0 0,-1 0-1 0 0,0 1 0 0 0,1-1 1 0 0,-1 0-1 0 0,0 0 0 0 0,1 1 1 0 0,-1-1-1 0 0,0 1 0 0 0,0-1 1 0 0,0 0-1 0 0,-1 0 0 0 0,0 1-39 0 0,0 0-1 0 0,1-1 0 0 0,-1 1 0 0 0,0 0 0 0 0,0 0 0 0 0,1 0 0 0 0,-1 0 0 0 0,0 1 0 0 0,1-1 0 0 0,-1 0 0 0 0,0 1 0 0 0,1-1 0 0 0,-3 2 0 0 0,-3 1-24 0 0,0 1-1 0 0,0 0 1 0 0,0 0-1 0 0,1 0 1 0 0,-9 8 0 0 0,0 1 35 0 0,1 1 0 0 0,0 0 1 0 0,1 1-1 0 0,1 1 1 0 0,0 0-1 0 0,1 0 1 0 0,0 1-1 0 0,2 1 1 0 0,-14 32-1 0 0,21-42-65 0 0,0 0-1 0 0,1 0 1 0 0,0 0-1 0 0,0 0 1 0 0,0 0 0 0 0,1 0-1 0 0,0 0 1 0 0,1 1-1 0 0,0-1 1 0 0,0 0-1 0 0,5 14 1 0 0,-5-20-12 0 0,-1-1 1 0 0,1 0-1 0 0,0 1 1 0 0,0-1-1 0 0,0 0 1 0 0,-1 0-1 0 0,1 0 1 0 0,1 0-1 0 0,-1 0 0 0 0,0 0 1 0 0,0 0-1 0 0,0 0 1 0 0,0 0-1 0 0,1 0 1 0 0,-1-1-1 0 0,0 1 1 0 0,1-1-1 0 0,-1 1 1 0 0,0-1-1 0 0,4 1 1 0 0,-1 0 13 0 0,1 0 1 0 0,-1 0 0 0 0,1-1 0 0 0,8 0 0 0 0,2-1 53 0 0,-1 0 1 0 0,1-1-1 0 0,-1-1 1 0 0,1-1-1 0 0,-1 0 1 0 0,15-6-1 0 0,-28 9 36 0 0,1-1-155 0 0,0 0 0 0 0,0 0 0 0 0,0 1 1 0 0,0-1-1 0 0,0 1 0 0 0,0-1 0 0 0,4-1 1 0 0,-4 2-78 0 0,30-18-1539 0 0,-9 8-3098 0 0,-1-2-1367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11631 0 0,'0'0'1360'0'0,"-1"2"-730"0"0,-6 12 396 0 0,1 0 1 0 0,1 0 0 0 0,-7 25 0 0 0,4-10-414 0 0,-13 33-207 0 0,-4-2 0 0 0,-1-1 1 0 0,-43 69-1 0 0,-117 157-17 0 0,153-237-307 0 0,-41 55-8 0 0,27-39-7 0 0,3 1-1 0 0,-37 74 1 0 0,75-127-71 0 0,1 1 0 0 0,-5 17 0 0 0,8-25-330 0 0,1 0-1 0 0,0-1 0 0 0,1 1 1 0 0,-1 0-1 0 0,1 0 1 0 0,0 0-1 0 0,0 0 1 0 0,0 0-1 0 0,2 7 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11 11055 0 0,'14'-10'1002'0'0,"-9"19"20"0"0,-5-7-849 0 0,1 1-1 0 0,-1-1 0 0 0,0 0 0 0 0,0 1 1 0 0,0-1-1 0 0,0 0 0 0 0,0 1 0 0 0,0-1 1 0 0,-1 0-1 0 0,1 1 0 0 0,-2 3 0 0 0,-11 27 867 0 0,8-23-899 0 0,-24 50 595 0 0,-60 87 0 0 0,30-53-191 0 0,-235 419 525 0 0,252-440-1056 0 0,8-11-229 0 0,-3-2 1 0 0,-85 106 0 0 0,112-156-806 0 0,0 0 0 0 0,-12 9-1 0 0,11-12-522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16327 0 0,'0'0'746'0'0,"1"-1"-16"0"0,4-1-689 0 0,-1 0 0 0 0,1 0 0 0 0,-1 1 1 0 0,1-1-1 0 0,0 1 0 0 0,0 0 0 0 0,0 0 0 0 0,0 0 0 0 0,9 1 0 0 0,5-2 314 0 0,94-11 1239 0 0,84-11 289 0 0,-86 6-1707 0 0,170-26 2548 0 0,-141 30-4233 0 0,1 9-4787 0 0,-112 5-1086 0 0</inkml:trace>
  <inkml:trace contextRef="#ctx0" brushRef="#br0" timeOffset="1">1002 149 13847 0 0,'0'0'631'0'0,"-1"2"-8"0"0,-99 173 7377 0 0,57-104-6525 0 0,25-43-1385 0 0,-22 26 0 0 0,16-23-966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7367 0 0,'0'0'568'0'0,"10"5"3114"0"0,-8-3-3402 0 0,-1-1 1 0 0,1 0-1 0 0,-1 1 1 0 0,0-1 0 0 0,0 1-1 0 0,0 0 1 0 0,0-1-1 0 0,0 1 1 0 0,0 0-1 0 0,0 0 1 0 0,0-1 0 0 0,-1 1-1 0 0,1 0 1 0 0,-1 0-1 0 0,1 0 1 0 0,-1 0-1 0 0,0 0 1 0 0,0 0 0 0 0,0 0-1 0 0,0 0 1 0 0,0 3-1 0 0,-1-2-197 0 0,0 1 0 0 0,-1-1 0 0 0,1 0 0 0 0,-1 0-1 0 0,1 0 1 0 0,-1 0 0 0 0,0 0 0 0 0,0 0 0 0 0,-1 0 0 0 0,1-1-1 0 0,-5 5 1 0 0,-83 70 1401 0 0,-6 5-334 0 0,80-65-957 0 0,0-1 0 0 0,0 2 0 0 0,-17 27 0 0 0,19-20-107 0 0,14-25-79 0 0,0 1 0 0 0,1-1-1 0 0,-1 1 1 0 0,0-1 0 0 0,0 1-1 0 0,0-1 1 0 0,0 1 0 0 0,1-1-1 0 0,-1 1 1 0 0,0-1 0 0 0,1 1-1 0 0,-1-1 1 0 0,0 0 0 0 0,1 1-1 0 0,-1-1 1 0 0,0 0 0 0 0,1 1-1 0 0,-1-1 1 0 0,1 0 0 0 0,-1 1-1 0 0,0-1 1 0 0,1 0 0 0 0,-1 0-1 0 0,1 1 1 0 0,0-1 9 0 0,2 2 4 0 0,0-1 1 0 0,0 0 0 0 0,0 0-1 0 0,0 0 1 0 0,0 0-1 0 0,0 0 1 0 0,0-1 0 0 0,0 0-1 0 0,0 1 1 0 0,1-1 0 0 0,-1 0-1 0 0,0 0 1 0 0,5-1-1 0 0,7-2 82 0 0,21-5 0 0 0,-31 6-77 0 0,20-5 40 0 0,0-1 1 0 0,-1-1-1 0 0,0-1 0 0 0,0-1 1 0 0,27-18-1 0 0,-47 26-102 0 0,0 0 0 0 0,0 0-1 0 0,-1 0 1 0 0,1 0 0 0 0,-1-1-1 0 0,0 1 1 0 0,0-1 0 0 0,4-5-1 0 0,-6 7-267 0 0,0 0-1 0 0,0 0 0 0 0,0 0 0 0 0,0-1 1 0 0,-1 1-1 0 0,1 0 0 0 0,0 0 0 0 0,-1-1 1 0 0,0 1-1 0 0,1 0 0 0 0,-1-1 0 0 0,0 1 0 0 0,0 0 1 0 0,-1-1-1 0 0,1 1 0 0 0,0 0 0 0 0,-1-1 1 0 0,-1-3-1 0 0,-1-4-1725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5063 0 0,'-2'8'11288'0'0,"17"-18"-9830"0"0,1 0-1 0 0,-1 1 0 0 0,32-11 1 0 0,-12 4-875 0 0,-10 5-319 0 0,1 0-1 0 0,0 1 0 0 0,0 2 0 0 0,1 1 0 0 0,0 1 0 0 0,0 1 1 0 0,44-2-1 0 0,-69 7-182 0 0,1 0-10 0 0,0 1-47 0 0,0 0 0 0 0,-1 0-1 0 0,1 0 1 0 0,0 0 0 0 0,0 1 0 0 0,0-1 0 0 0,-1 0-1 0 0,1 1 1 0 0,-1 0 0 0 0,1 0 0 0 0,-1 0 0 0 0,0 0-1 0 0,1 0 1 0 0,1 3 0 0 0,3 3-12 0 0,0 0-12 0 0,-7-7 0 0 0,1 0 0 0 0,-1-1 0 0 0,1 1 0 0 0,0-1 0 0 0,-1 1 0 0 0,0 0 0 0 0,1 0 0 0 0,-1-1 0 0 0,1 1 0 0 0,-1 0 0 0 0,0 0 0 0 0,0 0 0 0 0,1-1 0 0 0,-1 1 0 0 0,0 0 0 0 0,0 0 0 0 0,0 0 0 0 0,0 0 0 0 0,0 0 0 0 0,0-1 0 0 0,0 3 0 0 0,-1 0 0 0 0,1 2 3 0 0,-1 0 1 0 0,1-1-1 0 0,-1 1 0 0 0,0 0 0 0 0,-1 0 0 0 0,1 0 1 0 0,-1 0-1 0 0,0-1 0 0 0,-3 7 0 0 0,-4 4-373 0 0,-16 19 0 0 0,-2 4-1676 0 0,17-20-6136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40 6911 0 0,'1'-2'315'0'0,"26"-23"6557"0"0,-22 15-3699 0 0,-11 12-3116 0 0,1 0 0 0 0,-1 0 0 0 0,1 1 0 0 0,0-1 0 0 0,0 1 0 0 0,0 0 0 0 0,-6 5 0 0 0,-32 31-42 0 0,7-6 10 0 0,15-17-16 0 0,1 2-1 0 0,1 0 0 0 0,1 1 1 0 0,0 1-1 0 0,2 1 0 0 0,0 0 1 0 0,-24 45-1 0 0,34-56 1 0 0,-2 4 131 0 0,1 0 0 0 0,1 0 0 0 0,0 0 0 0 0,0 1 0 0 0,2 0 0 0 0,-6 28 0 0 0,10-40-114 0 0,-1-1-1 0 0,1 1 1 0 0,0 0-1 0 0,0-1 1 0 0,1 1-1 0 0,-1-1 0 0 0,1 1 1 0 0,-1 0-1 0 0,1-1 1 0 0,0 1-1 0 0,0-1 1 0 0,0 0-1 0 0,0 1 1 0 0,0-1-1 0 0,0 0 1 0 0,1 0-1 0 0,-1 1 0 0 0,1-1 1 0 0,0 0-1 0 0,-1 0 1 0 0,1-1-1 0 0,0 1 1 0 0,4 2-1 0 0,-4-2 1 0 0,1-1-1 0 0,0 1 0 0 0,0-1 0 0 0,1 0 0 0 0,-1 0 1 0 0,0 0-1 0 0,0 0 0 0 0,0 0 0 0 0,1-1 1 0 0,-1 0-1 0 0,0 1 0 0 0,1-1 0 0 0,-1-1 1 0 0,0 1-1 0 0,0 0 0 0 0,1-1 0 0 0,-1 1 1 0 0,5-3-1 0 0,20-7 133 0 0,0-2 1 0 0,-1-1-1 0 0,-1 0 1 0 0,45-32-1 0 0,87-84 101 0 0,-154 125-285 0 0,17-14-43 0 0,33-39 1 0 0,-49 51-18 0 0,-1 1-1 0 0,0-1 1 0 0,0 0-1 0 0,0-1 1 0 0,-1 1-1 0 0,0 0 1 0 0,0-1-1 0 0,-1 0 1 0 0,1 0-1 0 0,-1 0 1 0 0,-1 0-1 0 0,2-10 1 0 0,-3 14-4 0 0,0 0 0 0 0,0 0-1 0 0,-1 0 1 0 0,1 0 0 0 0,-1 0 0 0 0,1 0 0 0 0,-1 0-1 0 0,0 0 1 0 0,0 1 0 0 0,0-1 0 0 0,-1 0 0 0 0,1 1 0 0 0,-1-1-1 0 0,-2-3 1 0 0,1 2-163 0 0,0 1-1 0 0,-1 0 0 0 0,1 0 1 0 0,-1 0-1 0 0,0 0 1 0 0,0 0-1 0 0,0 0 0 0 0,-5-1 1 0 0,-4-2-545 0 0,-1 1 0 0 0,0 1 0 0 0,1 0 0 0 0,-29-3 0 0 0,-7 2-338 0 0,-1 3 0 0 0,-67 6 0 0 0,102-4 1066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4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509 857 7367 0 0,'0'0'667'0'0,"0"-2"-310"0"0,0-1 3 0 0,0 1 0 0 0,0 0 0 0 0,0-1 0 0 0,0 1 0 0 0,1-1 0 0 0,-1 1 0 0 0,1-1 0 0 0,0 1 1 0 0,-1 0-1 0 0,1-1 0 0 0,0 1 0 0 0,0 0 0 0 0,1 0 0 0 0,-1 0 0 0 0,3-3 0 0 0,4-6 891 0 0,17-16-1 0 0,-7 7-785 0 0,22-34 1040 0 0,63-115 1 0 0,-102 168-1501 0 0,22-46 151 0 0,-1-2 1 0 0,-3 0-1 0 0,22-88 0 0 0,-36 118-222 0 0,-1-1 0 0 0,-1 1 0 0 0,0-39 1 0 0,-3 45-213 0 0,0 1 1 0 0,-2-1 0 0 0,1 0 0 0 0,-2 1-1 0 0,0 0 1 0 0,0-1 0 0 0,-7-13 0 0 0,10 24 264 0 0,-8-12-699 0 0,7 13 684 0 0,1 1 1 0 0,0 0-1 0 0,-1-1 0 0 0,1 1 0 0 0,0 0 0 0 0,-1 0 1 0 0,1-1-1 0 0,-1 1 0 0 0,1 0 0 0 0,-1 0 0 0 0,1-1 1 0 0,-1 1-1 0 0,1 0 0 0 0,0 0 0 0 0,-1 0 0 0 0,1 0 0 0 0,-1 0 1 0 0,1 0-1 0 0,-1 0 0 0 0,1 0 0 0 0,-1 0 0 0 0,1 0 1 0 0,-1 0-1 0 0,1 0 0 0 0,-1 0 0 0 0,1 0 0 0 0,-1 0 1 0 0,1 0-1 0 0,-1 1 0 0 0,1-1 0 0 0,-1 1 0 0 0,-3 1-27 0 0,0 0-1 0 0,1 1 1 0 0,0 0-1 0 0,-1 0 1 0 0,1 0-1 0 0,0 0 1 0 0,0 1-1 0 0,1-1 1 0 0,-1 1-1 0 0,1 0 1 0 0,-3 5-1 0 0,-3 7-40 0 0,-8 26-1 0 0,12-30 58 0 0,-115 340 445 0 0,-13-19 125 0 0,-24-2-316 0 0,2-51 804 0 0,102-191-516 0 0,-19 28-776 0 0,38-70-3087 0 0,25-38 977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6911 0 0,'1'2'528'0'0,"0"1"-395"0"0,1 0-1 0 0,-1 0 1 0 0,1-1-1 0 0,-1 1 1 0 0,1 0-1 0 0,0-1 1 0 0,0 0-1 0 0,0 1 1 0 0,1-1-1 0 0,-1 0 1 0 0,0 0-1 0 0,1 0 0 0 0,0 0 1 0 0,-1 0-1 0 0,1-1 1 0 0,0 1-1 0 0,0-1 1 0 0,6 2-1 0 0,-1 1 510 0 0,6 1 43 0 0,0-1 0 0 0,0-1-1 0 0,0 0 1 0 0,0 0 0 0 0,0-1 0 0 0,1-1-1 0 0,-1-1 1 0 0,28-2 0 0 0,8-4 238 0 0,56-14 1 0 0,-105 19-913 0 0,208-57 1283 0 0,-122 27-6702 0 0,-58 18-818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7 142 7487 0 0,'-2'-13'232'0'0,"0"0"0"0"0,0 0 0 0 0,1 0-1 0 0,2-26 1 0 0,5 2 3127 0 0,-1 23-61 0 0,6 20-2059 0 0,-7-1-890 0 0,15 26 41 0 0,-1 1-1 0 0,-3 1 1 0 0,14 38-1 0 0,-14-32 32 0 0,2-1-1 0 0,29 50 0 0 0,24 12 547 0 0,125 137 1 0 0,-113-150-843 0 0,-80-85-280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38 13823 0 0,'11'-37'5135'0'0,"-13"37"-5040"0"0,-3 0-84 0 0,0 1 1 0 0,1-1 0 0 0,0 1 0 0 0,-1 1 0 0 0,1-1 0 0 0,-1 0 0 0 0,1 1 0 0 0,0 0 0 0 0,0 0 0 0 0,0 0 0 0 0,0 1 0 0 0,-5 3 0 0 0,-6 7 66 0 0,-23 22-1 0 0,31-27-73 0 0,-194 200-4 0 0,157-166 0 0 0,-103 106 0 0 0,100-97 0 0 0,-40 58 0 0 0,80-99-20 0 0,1-1 0 0 0,0 2 1 0 0,0-1-1 0 0,-5 17 0 0 0,9-22 6 0 0,1-1 1 0 0,-1 0-1 0 0,1 1 0 0 0,0-1 1 0 0,1 1-1 0 0,-1 0 0 0 0,1-1 1 0 0,0 1-1 0 0,0-1 0 0 0,0 1 1 0 0,1 0-1 0 0,0-1 0 0 0,2 8 1 0 0,-3-11-8 0 0,0-1 1 0 0,1 1 0 0 0,-1 0-1 0 0,1-1 1 0 0,-1 1 0 0 0,1 0 0 0 0,-1-1-1 0 0,1 1 1 0 0,-1-1 0 0 0,1 1 0 0 0,-1-1-1 0 0,1 1 1 0 0,0-1 0 0 0,-1 0-1 0 0,1 1 1 0 0,0-1 0 0 0,0 0 0 0 0,-1 0-1 0 0,2 1 1 0 0,1 0-128 0 0,1 1-280 0 0,0 0-1 0 0,1-1 0 0 0,-1 1 1 0 0,1-1-1 0 0,-1 0 1 0 0,1 0-1 0 0,0-1 0 0 0,-1 1 1 0 0,1-1-1 0 0,7 0 1 0 0,10-2-4798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1375 0 0,'0'0'66'0'0,"2"-1"-8"0"0,8-5 2324 0 0,-3 2 2886 0 0,-7 4-4732 0 0,1 0 0 0 0,0-1 1 0 0,-1 1-1 0 0,1 0 0 0 0,0 0 0 0 0,-1 0 0 0 0,1 0 0 0 0,0 0 1 0 0,-1 0-1 0 0,1 0 0 0 0,1 0 0 0 0,7 6 18 0 0,-4 0-334 0 0,0 0-1 0 0,-1 0 1 0 0,0 1 0 0 0,0-1 0 0 0,-1 1 0 0 0,0 0 0 0 0,0 0 0 0 0,0 0 0 0 0,-1 0 0 0 0,0 0 0 0 0,0 1 0 0 0,-1-1 0 0 0,0 0-1 0 0,0 1 1 0 0,-1-1 0 0 0,0 11 0 0 0,-1-2 48 0 0,-1 0-1 0 0,0 0 1 0 0,-1 0 0 0 0,-1-1-1 0 0,0 1 1 0 0,-12 27 0 0 0,-31 59 283 0 0,41-90-540 0 0,1-1-46 0 0,4-8-143 0 0,17 0-13009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12 305 5527 0 0,'0'0'5834'0'0,"0"3"-5572"0"0,-3 12 434 0 0,-1 27 0 0 0,4-40-409 0 0,2 10 274 0 0,0 6-141 0 0,-1 0 0 0 0,0 1 0 0 0,-3 27 0 0 0,-2-26-121 0 0,2-19-26 0 0,1-5 18 0 0,0-1-229 0 0,1 1 0 0 0,-1-1-1 0 0,1 1 1 0 0,1-1 0 0 0,0-6 0 0 0,6-11 122 0 0,1 0 1 0 0,0 1 0 0 0,22-37-1 0 0,-29 55-162 0 0,15-25 115 0 0,1 0 0 0 0,1 1 0 0 0,27-32 0 0 0,-33 45-79 0 0,1 1 0 0 0,1 0 1 0 0,0 1-1 0 0,0 1 0 0 0,2 0 1 0 0,-1 1-1 0 0,20-10 0 0 0,11-2-22 0 0,60-19 0 0 0,-84 34-24 0 0,0 1 0 0 0,1 1 0 0 0,0 1 0 0 0,-1 1 0 0 0,27 0 0 0 0,-34 4-12 0 0,0 3 0 0 0,0-3 0 0 0,-1 1 0 0 0,-12-2-14 0 0,1 0-1 0 0,-1 1 0 0 0,1-1 1 0 0,-1 1-1 0 0,0-1 0 0 0,1 1 1 0 0,-1 0-1 0 0,0 0 0 0 0,1 0 1 0 0,-1 0-1 0 0,3 3 0 0 0,-1-1-79 0 0,-2-2-262 0 0,-1 1-100 0 0,4 7-1092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4143 0 0,'-2'0'319'0'0,"0"2"-257"0"0,-19 1 269 0 0,4 0 1465 0 0,-3 0 9784 0 0,21 8-10813 0 0,0-10-732 0 0,-1 0 1 0 0,0 0-1 0 0,0 0 1 0 0,1 0-1 0 0,-1-1 1 0 0,1 1-1 0 0,-1 0 1 0 0,0 0-1 0 0,1 0 1 0 0,0-1-1 0 0,-1 1 1 0 0,1 0-1 0 0,-1-1 1 0 0,1 1-1 0 0,0-1 1 0 0,-1 1-1 0 0,3 0 1 0 0,0 2 78 0 0,29 28 573 0 0,48 52 411 0 0,-69-70-1052 0 0,0 1 1 0 0,-1 1-1 0 0,-1-1 0 0 0,13 27 0 0 0,-20-36-46 0 0,8 20 0 0 0,-5-4 0 0 0,-6-15 0 0 0,0-2 0 0 0,0-1 0 0 0,1 0 0 0 0,-1 1 1 0 0,0-1-1 0 0,0 0 0 0 0,-1 0 0 0 0,1 0 0 0 0,0 0 0 0 0,-1 0 1 0 0,0-1-1 0 0,0 1 0 0 0,0 0 0 0 0,0-1 0 0 0,0 1 0 0 0,0-1 0 0 0,-1 0 1 0 0,1 0-1 0 0,-1 0 0 0 0,0 0 0 0 0,-5 3 0 0 0,-4 1-12 0 0,-1 0 0 0 0,0 0-1 0 0,-18 4 1 0 0,14-5-31 0 0,12-3-63 0 0,-1 0 0 0 0,1-1 0 0 0,-1 1 0 0 0,1-1 0 0 0,-1 0-1 0 0,0-1 1 0 0,1 1 0 0 0,-1-1 0 0 0,0 0 0 0 0,-10-2 0 0 0,15 1-128 0 0,0 1 0 0 0,0-1 0 0 0,1 1 0 0 0,-1-1-1 0 0,0 1 1 0 0,1-1 0 0 0,-1 0 0 0 0,0 1 0 0 0,1-1-1 0 0,-1 0 1 0 0,1 0 0 0 0,-1 0 0 0 0,1 1 0 0 0,0-1 0 0 0,-1 0-1 0 0,1 0 1 0 0,0 0 0 0 0,0 0 0 0 0,-1 0 0 0 0,1 1 0 0 0,0-1-1 0 0,0 0 1 0 0,0 0 0 0 0,0 0 0 0 0,0 0 0 0 0,1-1 0 0 0,1-12-5876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11519 0 0,'0'0'887'0'0,"-1"-1"-583"0"0,0-6 5383 0 0,2 11-5446 0 0,0 1 1 0 0,0 0-1 0 0,1 0 1 0 0,4 8-1 0 0,2 6-31 0 0,58 218 1966 0 0,5 15-1375 0 0,-60-218-762 0 0,2-2 0 0 0,1 0 0 0 0,2 0 1 0 0,0-1-1 0 0,39 51 0 0 0,-48-74-27 0 0,-1-1 1 0 0,1 1-1 0 0,0-2 1 0 0,1 1-1 0 0,0-1 1 0 0,9 6-1 0 0,-12-10 1 0 0,0 1-1 0 0,0 0 0 0 0,0-1 0 0 0,0 0 1 0 0,1 0-1 0 0,-1-1 0 0 0,1 1 0 0 0,0-1 1 0 0,-1 0-1 0 0,1-1 0 0 0,10 1 0 0 0,1-2 13 0 0,-8-1-12 0 0,-2-2-120 0 0,-5 3-42 0 0,-1 0 0 0 0,1 0 0 0 0,0 0 0 0 0,0-1 1 0 0,0 1-1 0 0,-1-1 0 0 0,1 1 0 0 0,-1-1 0 0 0,1 1 0 0 0,-1-1 0 0 0,0 0 0 0 0,0 0 0 0 0,0 0 0 0 0,0 0 0 0 0,0 0 1 0 0,0 0-1 0 0,0 0 0 0 0,0 0 0 0 0,-1 0 0 0 0,1 0 0 0 0,-1-1 0 0 0,0 1 0 0 0,0 0 0 0 0,0 0 0 0 0,0 0 0 0 0,0-1 0 0 0,0 1 1 0 0,-1-4-1 0 0,-1-5-1226 0 0,-1 0 0 0 0,0 0 1 0 0,-1 0-1 0 0,-7-14 0 0 0,2 2-577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26 6911 0 0,'10'-15'715'0'0,"-10"14"-366"0"0,0 0 0 0 0,1 1 0 0 0,-1-1 0 0 0,0 1-1 0 0,0-1 1 0 0,1 1 0 0 0,-1-1 0 0 0,0 1 0 0 0,1-1 0 0 0,-1 1 0 0 0,1-1 0 0 0,-1 1-1 0 0,0-1 1 0 0,1 1 0 0 0,-1 0 0 0 0,1-1 0 0 0,-1 1 0 0 0,1 0 0 0 0,-1-1 0 0 0,1 1 0 0 0,0 0-1 0 0,-1 0 1 0 0,2-1 0 0 0,-3 14 1485 0 0,-10 26-1734 0 0,2-18 107 0 0,-1 0 0 0 0,-2 0 0 0 0,0-1 0 0 0,-1-1 0 0 0,-29 35 0 0 0,-89 77 529 0 0,-122 76 125 0 0,193-160-826 0 0,19-17 25 0 0,-50 43 21 0 0,77-59-84 0 0,1 0 1 0 0,1 0-1 0 0,0 1 1 0 0,-17 30-1 0 0,28-43-26 0 0,1 0 0 0 0,-1 0 0 0 0,1 0 0 0 0,-1 0 0 0 0,1 0 0 0 0,0 0 0 0 0,0 0 0 0 0,0 0 0 0 0,0 0 0 0 0,0 0 0 0 0,1 2 0 0 0,0 0-47 0 0,-1-2-340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11975 0 0,'0'0'3448'0'0,"-2"1"-2758"0"0,-4 3-478 0 0,-6 4 3094 0 0,92-15-1730 0 0,-79 7-1557 0 0,0 0-1 0 0,0 1 1 0 0,0-1-1 0 0,0 0 1 0 0,0 1 0 0 0,0-1-1 0 0,0 1 1 0 0,0 0-1 0 0,0-1 1 0 0,0 1-1 0 0,0 0 1 0 0,0-1-1 0 0,-1 1 1 0 0,1 0-1 0 0,0 0 1 0 0,-1 0 0 0 0,1 0-1 0 0,0-1 1 0 0,-1 1-1 0 0,1 1 1 0 0,11 21 75 0 0,-10-20-86 0 0,-1 1 0 0 0,0-1 0 0 0,1 1-1 0 0,-1 0 1 0 0,-1-1 0 0 0,1 1 0 0 0,0 0-1 0 0,-1 0 1 0 0,0-1 0 0 0,0 1 0 0 0,0 0 0 0 0,0 0-1 0 0,-1 0 1 0 0,1-1 0 0 0,-1 1 0 0 0,0 0 0 0 0,0-1-1 0 0,-4 8 1 0 0,2-6 35 0 0,0 1 0 0 0,-1-1 0 0 0,0 0 0 0 0,0 0 0 0 0,-1 0 0 0 0,0-1 0 0 0,1 1 0 0 0,-1-1 0 0 0,-1 0 0 0 0,-6 3 0 0 0,-3 4 36 0 0,1 1-1 0 0,0 0 1 0 0,0 1-1 0 0,1 0 0 0 0,1 1 1 0 0,0 0-1 0 0,1 1 0 0 0,1 0 1 0 0,0 1-1 0 0,1 0 0 0 0,1 1 1 0 0,-12 33-1 0 0,16-37-66 0 0,2 1-1 0 0,4-2 47 0 0,-1-11-49 0 0,0 0-1 0 0,0 0 0 0 0,0 0 0 0 0,0 0 1 0 0,0-1-1 0 0,1 1 0 0 0,-1 0 0 0 0,0 0 0 0 0,0-1 1 0 0,1 1-1 0 0,-1-1 0 0 0,0 1 0 0 0,1-1 1 0 0,-1 1-1 0 0,0-1 0 0 0,1 0 0 0 0,-1 0 0 0 0,1 0 1 0 0,-1 0-1 0 0,0 0 0 0 0,3 0 0 0 0,33-6 96 0 0,-32 5-94 0 0,61-12 68 0 0,40-11 48 0 0,-36 8-2752 0 0,91-11-1 0 0,-142 24 1008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4 919 0 0,'-2'0'67'0'0,"-15"-3"-26"0"0,9 7 6622 0 0,1 5-376 0 0,6-5-6083 0 0,0 0 0 0 0,0 0 0 0 0,0 1 1 0 0,1-1-1 0 0,0 0 0 0 0,0 1 1 0 0,0-1-1 0 0,0 0 0 0 0,1 1 0 0 0,-1-1 1 0 0,1 0-1 0 0,0 0 0 0 0,1 1 0 0 0,-1-1 1 0 0,1 0-1 0 0,0 0 0 0 0,0 0 1 0 0,0-1-1 0 0,0 1 0 0 0,1 0 0 0 0,2 3 1 0 0,7 7 237 0 0,0 0 0 0 0,1-1 0 0 0,25 20 0 0 0,57 34 1138 0 0,-58-42-920 0 0,-30-20-511 0 0,0 0 1 0 0,0 1-1 0 0,-1-1 0 0 0,1 2 0 0 0,-1-1 0 0 0,-1 1 0 0 0,1-1 1 0 0,4 9-1 0 0,-8-12-116 0 0,0 1 1 0 0,-1 0-1 0 0,1-1 1 0 0,0 1-1 0 0,-1 0 1 0 0,0 0-1 0 0,0-1 1 0 0,0 1-1 0 0,-1 0 0 0 0,1 0 1 0 0,-1 0-1 0 0,0 0 1 0 0,0 0-1 0 0,0 0 1 0 0,-1 0-1 0 0,1 0 1 0 0,-1 0-1 0 0,0 0 1 0 0,0 0-1 0 0,-2 4 0 0 0,-5 9-6 0 0,-1 0 0 0 0,-1 0 0 0 0,-1-1-1 0 0,0 0 1 0 0,-19 20 0 0 0,-74 67 17 0 0,101-100-46 0 0,-8 7-440 0 0,3-4-315 0 0,6-7-241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17103 0 0,'0'0'1890'0'0,"0"3"-1532"0"0,1 0-115 0 0,-1 1 0 0 0,1-1 0 0 0,0 1 0 0 0,1-1-1 0 0,-1 1 1 0 0,1-1 0 0 0,1 4 0 0 0,-2-5 62 0 0,9 5 83 0 0,-8-5-341 0 0,0-1-26 0 0,0 0-1 0 0,0 0 1 0 0,1 0 0 0 0,-1 0-1 0 0,0 0 1 0 0,0-1 0 0 0,1 1-1 0 0,-1-1 1 0 0,0 0 0 0 0,1 0-1 0 0,2 0 1 0 0,28-3 35 0 0,-24 2-59 0 0,31-2-6179 0 0,-15 1-764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14743 0 0,'6'-7'1335'0'0,"4"-8"-1385"0"0,-4 7 1407 0 0,-1 1 0 0 0,1-1 1 0 0,0 1-1 0 0,12-10 1861 0 0,-15 16-3782 0 0,-1 1 29 0 0,1-1-1 0 0,0 1 1 0 0,-1-1 0 0 0,6 1 0 0 0,5 1-7261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21335 0 0,'5'-13'977'0'0,"-4"10"-19"0"0,3-20 646 0 0,-2 16-1270 0 0,1 0 0 0 0,0 0 0 0 0,1 0 0 0 0,-1 0 1 0 0,1 0-1 0 0,1 1 0 0 0,6-9 0 0 0,1 3-820 0 0,0-1 0 0 0,17-11 1 0 0,-28 22-9 0 0,4-2 125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6911 0 0,'-1'2'8275'0'0,"0"8"-7274"0"0,0 0 1 0 0,0 0-1 0 0,1 14 1 0 0,1-19-996 0 0,-1 0 1 0 0,1 0-1 0 0,1-1 0 0 0,-1 1 1 0 0,0-1-1 0 0,1 1 0 0 0,0-1 1 0 0,0 1-1 0 0,6 7 0 0 0,6 9 138 0 0,1-1 1 0 0,1 0-1 0 0,1-1 0 0 0,1-1 0 0 0,38 30 1 0 0,-50-43-69 0 0,8 5 216 0 0,0 0 0 0 0,-1 1 0 0 0,0 0 0 0 0,16 19 0 0 0,-26-26-259 0 0,-1 0 0 0 0,1-1-1 0 0,-1 1 1 0 0,0 0-1 0 0,0 0 1 0 0,0 0 0 0 0,0 1-1 0 0,-1-1 1 0 0,1 0 0 0 0,-1 1-1 0 0,0-1 1 0 0,0 1-1 0 0,-1-1 1 0 0,0 1 0 0 0,1-1-1 0 0,-2 1 1 0 0,1-1 0 0 0,0 1-1 0 0,-1-1 1 0 0,0 1 0 0 0,-2 7-1 0 0,0-5-19 0 0,0 1-1 0 0,-1-1 0 0 0,0 0 1 0 0,0-1-1 0 0,-1 1 1 0 0,1-1-1 0 0,-1 0 1 0 0,-1 0-1 0 0,-9 9 1 0 0,-7 3 53 0 0,-32 21 0 0 0,31-24-15 0 0,-100 61 153 0 0,119-73-204 0 0,-14 4-7 0 0,13-5 2 0 0,4-2-32 0 0,1 0 0 0 0,-1 0 1 0 0,0 1-1 0 0,1-1 0 0 0,-1 0 0 0 0,1 0 0 0 0,-1 0 0 0 0,0-1 0 0 0,1 1 1 0 0,-1 0-1 0 0,1 0 0 0 0,-1 0 0 0 0,1 0 0 0 0,-1 0 0 0 0,1-1 0 0 0,-1 1 1 0 0,0-1-1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10591 0 0,'0'-9'964'0'0,"1"2"3963"0"0,6 52-2537 0 0,10 56-1735 0 0,-6-51-150 0 0,-3-8-9 0 0,3-1-1 0 0,18 50 1 0 0,36 52 616 0 0,-46-107-892 0 0,1-1 0 0 0,27 33 0 0 0,-34-50-162 0 0,1-2 1 0 0,0 0 0 0 0,2 0-1 0 0,0-2 1 0 0,23 17 0 0 0,-26-23-38 0 0,-1 0 0 0 0,1-1-1 0 0,1 0 1 0 0,-1-1 0 0 0,1-1 0 0 0,0 0 0 0 0,1-1 0 0 0,24 4 0 0 0,-27-6 17 0 0,-1-1 0 0 0,22-1 0 0 0,-29-1-44 0 0,0 1 1 0 0,0 0 0 0 0,0-1-1 0 0,1 0 1 0 0,-1 0 0 0 0,0 0-1 0 0,0-1 1 0 0,0 1 0 0 0,-1-1-1 0 0,7-3 1 0 0,-9 4-44 0 0,-1 0 1 0 0,1 0-1 0 0,0 0 1 0 0,0 0-1 0 0,-1 0 1 0 0,1 0-1 0 0,-1 0 1 0 0,1 0-1 0 0,-1 0 1 0 0,1 0-1 0 0,-1 0 1 0 0,1 0-1 0 0,-1 0 1 0 0,0 0-1 0 0,0 0 1 0 0,0 0-1 0 0,0-1 1 0 0,1 1-1 0 0,-2-2 1 0 0,-3-20-2387 0 0,-1 11 865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169 189 11375 0 0,'0'0'1295'0'0,"1"12"300"0"0,1-8-1425 0 0,1-1 0 0 0,0 0 0 0 0,0-1 1 0 0,-1 1-1 0 0,2 0 0 0 0,-1-1 0 0 0,0 0 1 0 0,0 1-1 0 0,1-1 0 0 0,-1-1 0 0 0,8 4 0 0 0,-1-1 12 0 0,0-1 0 0 0,0 0-1 0 0,16 2 1 0 0,-4-2-113 0 0,0-1 1 0 0,0-1 0 0 0,0-2-1 0 0,25-2 1 0 0,-33 1-55 0 0,1-1 0 0 0,0 0 0 0 0,-1-1 0 0 0,0 0 0 0 0,0-2 0 0 0,27-13 0 0 0,-37 17-48 0 0,-1-1-1 0 0,1 0 1 0 0,0 0 0 0 0,-1 0-1 0 0,1-1 1 0 0,-1 1 0 0 0,0-1-1 0 0,0 0 1 0 0,-1 1 0 0 0,1-1-1 0 0,-1-1 1 0 0,0 1-1 0 0,0 0 1 0 0,0-1 0 0 0,-1 1-1 0 0,1-1 1 0 0,-1 1 0 0 0,0-1-1 0 0,0 1 1 0 0,0-9 0 0 0,-1 6-155 0 0,0 1-1 0 0,0-1 1 0 0,0 1 0 0 0,-1-1 0 0 0,0 1 0 0 0,0 0 0 0 0,-1 0 0 0 0,0-1 0 0 0,0 1 0 0 0,0 0 0 0 0,-1 0 0 0 0,0 1 0 0 0,0-1 0 0 0,-7-9 0 0 0,9 14 107 0 0,-1-1-1 0 0,1 1 1 0 0,-1-1-1 0 0,0 1 1 0 0,0-1 0 0 0,0 1-1 0 0,1 0 1 0 0,-1 0-1 0 0,0 0 1 0 0,0 0 0 0 0,-1 0-1 0 0,1 1 1 0 0,0-1-1 0 0,-3 0 1 0 0,0 0 14 0 0,0 1 1 0 0,0 0-1 0 0,1 0 0 0 0,-1 0 0 0 0,0 0 1 0 0,-6 2-1 0 0,-3 1 40 0 0,0 2 1 0 0,0-1-1 0 0,-20 11 0 0 0,-4 4 12 0 0,0 1-1 0 0,2 2 1 0 0,1 2-1 0 0,0 1 1 0 0,2 2-1 0 0,1 1 1 0 0,-55 62-1 0 0,77-77 81 0 0,0 0-1 0 0,0 1 1 0 0,2 1 0 0 0,-8 15-1 0 0,13-24 44 0 0,0 1 0 0 0,0 0 0 0 0,1 0 0 0 0,0 0 0 0 0,1 0 0 0 0,-1 1 0 0 0,1-1 0 0 0,1 0 0 0 0,-1 1 0 0 0,1-1 0 0 0,2 12 0 0 0,-2-16-34 0 0,1 1-1 0 0,0-1 1 0 0,0 0-1 0 0,0 0 1 0 0,0 0 0 0 0,1 0-1 0 0,-1 0 1 0 0,1 0-1 0 0,0 0 1 0 0,0-1 0 0 0,0 1-1 0 0,0 0 1 0 0,0-1-1 0 0,4 4 1 0 0,-2-3 25 0 0,0 0 0 0 0,1-1 0 0 0,-1 1 0 0 0,1-1 0 0 0,-1 0 0 0 0,1 0 1 0 0,-1 0-1 0 0,10 1 0 0 0,-1-1 72 0 0,1 0 1 0 0,-1-1 0 0 0,0-1-1 0 0,0 0 1 0 0,1-1 0 0 0,18-3-1 0 0,11-5 88 0 0,-1-1 0 0 0,50-20 0 0 0,21-18-6666 0 0,-92 37 1557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1375 0 0,'-1'2'3382'0'0,"-46"65"8101"0"0,-33 28-8215 0 0,-22 30-2646 0 0,53-58 85 0 0,-82 88-1 0 0,107-129-655 0 0,0 1 1 0 0,1 1-1 0 0,2 0 0 0 0,-22 41 0 0 0,42-67-222 0 0,0 0 0 0 0,0 0-1 0 0,0 0 1 0 0,0 1 0 0 0,0-1 0 0 0,1 0-1 0 0,-1 0 1 0 0,1 3 0 0 0,0-4-25 0 0,0 0 0 0 0,0 0 0 0 0,0 0 0 0 0,0 0 0 0 0,0 0 1 0 0,0 0-1 0 0,1 0 0 0 0,-1 0 0 0 0,0 0 0 0 0,1 0 0 0 0,-1-1 0 0 0,0 1 0 0 0,1 0 0 0 0,-1 0 1 0 0,1 0-1 0 0,0-1 0 0 0,-1 1 0 0 0,1 0 0 0 0,0 0 0 0 0,-1-1 0 0 0,1 1 0 0 0,0-1 0 0 0,0 2 1 0 0,11 3-6499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12151 0 0,'0'0'555'0'0,"1"1"-12"0"0,2 0-454 0 0,-1 0 1 0 0,0 1-1 0 0,0 0 1 0 0,1-1-1 0 0,-1 1 1 0 0,0 0 0 0 0,-1 0-1 0 0,1 0 1 0 0,0 0-1 0 0,-1 0 1 0 0,1 0-1 0 0,-1 1 1 0 0,8 14 10040 0 0,4-17-8962 0 0,11-3-725 0 0,0-1 0 0 0,47-14 0 0 0,10-3-815 0 0,-70 19 320 0 0,0 0 0 0 0,1 1 0 0 0,-1 1 0 0 0,1 0 0 0 0,13 2 0 0 0,-23-2 51 0 0,-1 0 1 0 0,1 0-1 0 0,-1 1 0 0 0,1-1 0 0 0,-1 1 0 0 0,1-1 0 0 0,-1 1 0 0 0,0 0 0 0 0,1 0 0 0 0,-1 0 0 0 0,0-1 0 0 0,1 1 0 0 0,-1 0 0 0 0,0 0 0 0 0,0 1 0 0 0,0-1 0 0 0,0 0 0 0 0,0 0 0 0 0,0 1 1 0 0,0-1-1 0 0,0 0 0 0 0,-1 1 0 0 0,1-1 0 0 0,0 1 0 0 0,-1-1 0 0 0,1 1 0 0 0,-1-1 0 0 0,0 1 0 0 0,1-1 0 0 0,-1 1 0 0 0,0-1 0 0 0,0 1 0 0 0,0 2 0 0 0,-1 6-3 0 0,1 0 0 0 0,-2 0 0 0 0,1 0 0 0 0,-5 11 0 0 0,4-13 3 0 0,-1 6-5 0 0,1 0 1 0 0,0 0-1 0 0,0 0 1 0 0,2 22-1 0 0,0-28 1 0 0,1-1 1 0 0,0 1-1 0 0,0-1 0 0 0,1 0 0 0 0,0 0 1 0 0,0 0-1 0 0,1 0 0 0 0,0 0 1 0 0,0 0-1 0 0,5 8 0 0 0,-6-14-68 0 0,-1 1 1 0 0,1-1-1 0 0,0 1 0 0 0,-1-1 1 0 0,1 0-1 0 0,0 0 1 0 0,0 0-1 0 0,0 0 0 0 0,0 0 1 0 0,0 0-1 0 0,1 0 0 0 0,-1-1 1 0 0,0 1-1 0 0,0-1 0 0 0,0 1 1 0 0,1-1-1 0 0,3 0 0 0 0,1 1-878 0 0,-5-1-486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8495 0 0,'0'0'766'0'0,"1"1"-628"0"0,3 3 78 0 0,0 0 0 0 0,1-1 0 0 0,0 0 0 0 0,0 0 0 0 0,-1 0 0 0 0,2 0 0 0 0,7 3 0 0 0,41 10 3256 0 0,1 0-632 0 0,-32-7-1901 0 0,1 1 0 0 0,-2 1 0 0 0,0 1-1 0 0,38 28 1 0 0,-54-36-881 0 0,0 1 0 0 0,0 1-1 0 0,-1-1 1 0 0,1 1 0 0 0,-1 0 0 0 0,-1 0-1 0 0,1 0 1 0 0,-1 1 0 0 0,0-1 0 0 0,0 1-1 0 0,-1 0 1 0 0,0 0 0 0 0,0 1 0 0 0,-1-1-1 0 0,0 1 1 0 0,0-1 0 0 0,-1 1 0 0 0,0-1-1 0 0,0 1 1 0 0,-1 8 0 0 0,0-7-51 0 0,-1 0 0 0 0,0 0-1 0 0,-1 1 1 0 0,0-1 0 0 0,-1-1 0 0 0,0 1 0 0 0,0 0 0 0 0,-1-1 0 0 0,0 1-1 0 0,0-1 1 0 0,-1 0 0 0 0,0 0 0 0 0,0-1 0 0 0,-1 0 0 0 0,0 0 0 0 0,-1 0 0 0 0,1 0-1 0 0,-1-1 1 0 0,-11 7 0 0 0,0 0-8 0 0,-1-1-1 0 0,0 0 0 0 0,-1-2 1 0 0,0 0-1 0 0,-1-1 0 0 0,0-1 1 0 0,0-1-1 0 0,-27 5 0 0 0,46-12-766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12031 0 0,'0'0'2084'0'0,"0"3"-1220"0"0,1 2-610 0 0,0 0-1 0 0,-1 0 0 0 0,0 0 1 0 0,0 0-1 0 0,-1 0 0 0 0,1 0 1 0 0,-1 0-1 0 0,-2 6 0 0 0,-14 43 668 0 0,10-35-590 0 0,-53 138 1265 0 0,-6 19-569 0 0,43-109-737 0 0,-31 98 275 0 0,45-131-497 0 0,2-1-1 0 0,1 1 1 0 0,-1 36-1 0 0,6-40-60 0 0,0 4-57 0 0,-1 0-1 0 0,-2 0 1 0 0,-10 43-1 0 0,13-75-306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2 257 15919 0 0,'0'0'730'0'0,"-1"-1"-14"0"0,1 0-700 0 0,0 1 0 0 0,0 0 1 0 0,0-1-1 0 0,0 1 0 0 0,0 0 1 0 0,0-1-1 0 0,0 1 0 0 0,0 0 1 0 0,0-1-1 0 0,0 1 0 0 0,0 0 1 0 0,0-1-1 0 0,0 1 0 0 0,0 0 1 0 0,0-1-1 0 0,0 1 0 0 0,0 0 1 0 0,1-1-1 0 0,-1 1 0 0 0,0 0 1 0 0,0-1-1 0 0,0 1 0 0 0,1 0 1 0 0,-1 0-1 0 0,0-1 0 0 0,0 1 1 0 0,1 0-1 0 0,-1 0 0 0 0,0-1 1 0 0,0 1-1 0 0,1 0 0 0 0,-1 0 1 0 0,0 0-1 0 0,1 0 0 0 0,-1-1 1 0 0,0 1-1 0 0,1 0 0 0 0,-1 0 1 0 0,0 0-1 0 0,1 0 0 0 0,0 0 1 0 0,-1 0 70 0 0,19-6 516 0 0,0 0 0 0 0,0 1 0 0 0,33-3 1 0 0,-15 2-236 0 0,367-79 2304 0 0,-199 40-1600 0 0,-29 7-2634 0 0,-60 6-5716 0 0,-76 18 454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6447 0 0,'0'0'586'0'0,"-1"2"-486"0"0,-3 8 1645 0 0,0 1 1 0 0,-3 13-1 0 0,-4 12 1600 0 0,-30 63-1895 0 0,-4-1 0 0 0,-73 116 0 0 0,-141 167-1080 0 0,169-251-159 0 0,89-129 337 0 0,13-6-12 0 0,72-48 191 0 0,8-3-72 0 0,-43 29-655 0 0,-15 8 0 0 0,1 2 0 0 0,38-13 0 0 0,-64 27-1 0 0,8-3 11 0 0,0 1-1 0 0,27-4 0 0 0,-43 10 23 0 0,1-1 1 0 0,-1 0-1 0 0,0 1 1 0 0,0-1-1 0 0,0 0 1 0 0,0 1-1 0 0,0 0 1 0 0,0-1-1 0 0,1 1 1 0 0,-1 0-1 0 0,0-1 1 0 0,-1 1-1 0 0,1 0 1 0 0,0 0-1 0 0,0 0 1 0 0,0 0-1 0 0,0 0 1 0 0,-1 0-1 0 0,1 0 1 0 0,0 0-1 0 0,-1 0 1 0 0,1 0-1 0 0,0 2 1 0 0,1 3 9 0 0,0 0-1 0 0,-1 0 1 0 0,0 0 0 0 0,0 0 0 0 0,0 1-1 0 0,-1-1 1 0 0,0 0 0 0 0,-1 10 0 0 0,1-6-145 0 0,0 0-1 0 0,1 13 1 0 0,0-20-73 0 0,-1 0-1 0 0,1 0 1 0 0,0 0-1 0 0,0 0 1 0 0,0 0-1 0 0,0 0 1 0 0,0 0-1 0 0,1-1 0 0 0,-1 1 1 0 0,1 0-1 0 0,3 3 1 0 0,4 2-1819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86 9215 0 0,'0'0'707'0'0,"9"-2"896"0"0,30-13 4053 0 0,-26 10-4177 0 0,24-7 0 0 0,-22 8-727 0 0,0-1-1 0 0,-1-1 1 0 0,1 0-1 0 0,24-15 0 0 0,-26 11-405 0 0,-22 13-154 0 0,-23 14-246 0 0,2 5-54 0 0,-37 33 0 0 0,3-1 19 0 0,52-44 82 0 0,-48 39-37 0 0,52-42 40 0 0,2 0 0 0 0,-1 0-1 0 0,1 0 1 0 0,0 1 0 0 0,-9 16 0 0 0,14-22-19 0 0,1-1 1 0 0,-1 0-1 0 0,0 0 0 0 0,1 1 0 0 0,-1-1 0 0 0,1 0 1 0 0,-1 1-1 0 0,1-1 0 0 0,0 1 0 0 0,0-1 1 0 0,-1 1-1 0 0,1-1 0 0 0,0 0 0 0 0,0 1 0 0 0,0-1 1 0 0,1 1-1 0 0,-1-1 0 0 0,0 1 0 0 0,0-1 1 0 0,1 0-1 0 0,-1 1 0 0 0,1-1 0 0 0,-1 1 0 0 0,1-1 1 0 0,0 0-1 0 0,0 0 0 0 0,-1 1 0 0 0,3 0 0 0 0,-1 0-89 0 0,1 0-1 0 0,-1 0 0 0 0,1 0 1 0 0,-1-1-1 0 0,1 1 0 0 0,0-1 1 0 0,0 0-1 0 0,0 0 0 0 0,0 0 1 0 0,0 0-1 0 0,0-1 0 0 0,5 2 1 0 0,13-1-1595 0 0,2 0-77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0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3679 0 0,'1'0'11975'0'0,"4"0"-11501"0"0,-1 1 1 0 0,0-2-1 0 0,0 1 1 0 0,1 0 0 0 0,-1-1-1 0 0,0 0 1 0 0,0 0-1 0 0,0 0 1 0 0,0 0-1 0 0,6-3 1 0 0,43-24 1300 0 0,-37 19-1266 0 0,11-6 50 0 0,154-83 1595 0 0,-167 91-2038 0 0,-1 1-1 0 0,1 0 1 0 0,1 1-1 0 0,-1 1 1 0 0,0 0-1 0 0,1 1 1 0 0,0 1 0 0 0,20-2-1 0 0,-31 4-115 0 0,1-1 0 0 0,10 8 0 0 0,-13-6-1 0 0,1 1-1 0 0,-1 0 1 0 0,1 1-1 0 0,-1-1 0 0 0,0 0 1 0 0,0 1-1 0 0,0-1 1 0 0,0 1-1 0 0,0 0 1 0 0,1 3-1 0 0,14 33-30 0 0,-15-35 28 0 0,4 11 0 0 0,1 0 0 0 0,12 20 0 0 0,-15-29 4 0 0,1 0 0 0 0,-1 0 1 0 0,1 0-1 0 0,1 0 0 0 0,-1-1 0 0 0,1 0 0 0 0,9 7 0 0 0,-2-3 9 0 0,1 1 0 0 0,1-2 1 0 0,-1 0-1 0 0,2-1 0 0 0,-1 0 0 0 0,22 6 0 0 0,3-4-1492 0 0,67 8 1 0 0,-86-17-7177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1 832 6767 0 0,'0'0'818'0'0,"1"2"-281"0"0,3 3 109 0 0,12 16 7217 0 0,-11-16-5539 0 0,-3-4-1992 0 0,4 0-224 0 0,-1 1 0 0 0,0-2 0 0 0,1 1 0 0 0,-1-1-1 0 0,1 1 1 0 0,-1-2 0 0 0,1 1 0 0 0,-1 0 0 0 0,0-1 0 0 0,1 0-1 0 0,-1-1 1 0 0,0 1 0 0 0,0-1 0 0 0,9-4 0 0 0,3-1 35 0 0,-1-2 0 0 0,0 0 1 0 0,18-13-1 0 0,107-87 300 0 0,12-9-298 0 0,-95 76-101 0 0,72-48 29 0 0,30-13-73 0 0,-147 93-19 0 0,-11 8-67 0 0,-15 11-250 0 0,-124 85-25 0 0,125-86 341 0 0,1 2 0 0 0,0 0 0 0 0,0 0 1 0 0,-14 18-1 0 0,-31 51-63 0 0,48-68 87 0 0,1 0 0 0 0,1 1 0 0 0,0-1 0 0 0,1 2-1 0 0,0-1 1 0 0,-3 14 0 0 0,6-21-1 0 0,1-1 0 0 0,1 1-1 0 0,-1-1 1 0 0,1 1 0 0 0,-1 0-1 0 0,1-1 1 0 0,0 1 0 0 0,1 0 0 0 0,-1 0-1 0 0,1-1 1 0 0,0 1 0 0 0,1-1-1 0 0,-1 1 1 0 0,1-1 0 0 0,-1 1 0 0 0,1-1-1 0 0,0 0 1 0 0,1 0 0 0 0,-1 0-1 0 0,5 6 1 0 0,-3-8 20 0 0,-1 1 1 0 0,0 0-1 0 0,1-1 0 0 0,-1 1 0 0 0,1-1 0 0 0,0 0 1 0 0,-1 0-1 0 0,1-1 0 0 0,0 1 0 0 0,0-1 1 0 0,0 0-1 0 0,1 0 0 0 0,-1 0 0 0 0,0-1 0 0 0,0 1 1 0 0,0-1-1 0 0,1 0 0 0 0,-1 0 0 0 0,0 0 1 0 0,5-2-1 0 0,11-1 138 0 0,-1-1 1 0 0,36-12-1 0 0,-13 0-44 0 0,-1-1 1 0 0,50-29-1 0 0,73-55 230 0 0,-122 75-326 0 0,213-142 43 0 0,-198 131-64 0 0,-1-3 0 0 0,-3-2 0 0 0,-1-2 0 0 0,55-61 0 0 0,-91 87-62 0 0,-1-1-1 0 0,0-1 1 0 0,-2 0 0 0 0,13-26-1 0 0,-24 44-57 0 0,-3 0 20 0 0,-4-7 92 0 0,4 9 10 0 0,0-1 0 0 0,-1 0-1 0 0,1 1 1 0 0,-1 0 0 0 0,1-1 0 0 0,-1 1 0 0 0,1 0-1 0 0,-1 0 1 0 0,1 0 0 0 0,-1 0 0 0 0,1 0-1 0 0,-1 0 1 0 0,1 0 0 0 0,-1 0 0 0 0,1 1 0 0 0,-1-1-1 0 0,1 0 1 0 0,-1 1 0 0 0,1 0 0 0 0,0-1-1 0 0,-2 2 1 0 0,-4 1 5 0 0,0 0 0 0 0,-11 9 0 0 0,-19 19-43 0 0,2 1 0 0 0,2 1 0 0 0,-34 43 0 0 0,65-74 36 0 0,-61 80 0 0 0,25-30 0 0 0,22-31-11 0 0,1 1 0 0 0,1 1 0 0 0,-14 30 0 0 0,22-38-1 0 0,0 0 0 0 0,0 0 0 0 0,2 1 0 0 0,0 0 0 0 0,1 0 0 0 0,-3 25 0 0 0,6-37 12 0 0,-1-1 0 0 0,1 1 0 0 0,0 0 0 0 0,0-1 0 0 0,0 1 0 0 0,0-1 0 0 0,1 1 0 0 0,1 6 0 0 0,1 4-18 0 0,-1 31-40 0 0,-1-19-144 0 0,0-19-526 0 0,-1 1 0 0 0,0-1 0 0 0,0 1 1 0 0,-1-1-1 0 0,-2 14 0 0 0,0-10-667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79 919 0 0,'68'-19'1912'0'0,"62"-15"4979"0"0,-75 18 834 0 0,-57 15-7479 0 0,-3-1-186 0 0,0 1 0 0 0,0-1 0 0 0,0 1 0 0 0,-1 0 0 0 0,1 1 0 0 0,0-1 0 0 0,0 1 0 0 0,-1 0 0 0 0,1 0 0 0 0,0 1 1 0 0,0-1-1 0 0,-7 3 0 0 0,-8 1 82 0 0,-35 14 1 0 0,21-6-125 0 0,1 2 0 0 0,0 1 0 0 0,1 2-1 0 0,0 1 1 0 0,-30 24 0 0 0,41-26-28 0 0,-71 60-64 0 0,81-66 66 0 0,0 1 0 0 0,2 0 1 0 0,-1 1-1 0 0,1 0 0 0 0,-14 26 0 0 0,21-33 25 0 0,0-1 1 0 0,0 1-1 0 0,1 0 0 0 0,0 0 0 0 0,-1 0 0 0 0,2 0 1 0 0,-1 0-1 0 0,0 0 0 0 0,1 0 0 0 0,0 1 0 0 0,0-1 0 0 0,1 0 1 0 0,0 0-1 0 0,-1 0 0 0 0,2 0 0 0 0,-1 0 0 0 0,0 0 1 0 0,1 0-1 0 0,0-1 0 0 0,0 1 0 0 0,1 0 0 0 0,-1-1 0 0 0,1 0 1 0 0,0 1-1 0 0,0-1 0 0 0,6 5 0 0 0,-4-3 13 0 0,1 0 0 0 0,0-1-1 0 0,0 0 1 0 0,0 0-1 0 0,1-1 1 0 0,-1 1 0 0 0,1-2-1 0 0,0 1 1 0 0,1-1 0 0 0,-1 0-1 0 0,0 0 1 0 0,1-1 0 0 0,0 0-1 0 0,0 0 1 0 0,-1-1 0 0 0,13 1-1 0 0,-3-3 20 0 0,-1 0 0 0 0,0-1 0 0 0,0-1 0 0 0,0-1-1 0 0,19-7 1 0 0,77-33 151 0 0,-87 33-149 0 0,5-4-157 0 0,-28 14 6 0 0,1 0-135 0 0,6-4-608 0 0,-6 4-263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 6911 0 0,'0'0'528'0'0,"-9"-3"667"0"0,3 3-396 0 0,-1 0-1 0 0,1 1 1 0 0,-1 0-1 0 0,-7 2 1 0 0,6-1-560 0 0,1 1 1 0 0,0 0-1 0 0,1 0 1 0 0,-1 1-1 0 0,0-1 1 0 0,-7 8-1 0 0,-194 162 665 0 0,195-161-882 0 0,1 0-1 0 0,-16 22 0 0 0,24-24-21 0 0,5-7 0 0 0,-1 0 0 0 0,1 0 0 0 0,0 0 0 0 0,0-1 0 0 0,1 1 0 0 0,-1 0 0 0 0,0-1 0 0 0,1 1 0 0 0,0-1 0 0 0,0 0 0 0 0,-1 1 0 0 0,1-1 0 0 0,0 0 0 0 0,1 0 0 0 0,-1 0 0 0 0,5 3 0 0 0,4 2 0 0 0,-1 0 0 0 0,20 8 0 0 0,83 30 129 0 0,-12-5 438 0 0,-96-38-532 0 0,-3-1-26 0 0,0-1 1 0 0,0 1 0 0 0,0 0-1 0 0,0 0 1 0 0,0 0-1 0 0,0 1 1 0 0,0-1-1 0 0,0 0 1 0 0,-1 1-1 0 0,1-1 1 0 0,3 4 0 0 0,-5-4-8 0 0,1 0 0 0 0,0 0 0 0 0,-1 0 0 0 0,1 0 0 0 0,-1 0 0 0 0,1 0 0 0 0,-1 0 0 0 0,0 0 0 0 0,1 0 0 0 0,-1 0 0 0 0,0 0 0 0 0,0 0 0 0 0,0 0 0 0 0,0 0 0 0 0,0 1 0 0 0,0-1 1 0 0,0 0-1 0 0,0 0 0 0 0,0 0 0 0 0,0 0 0 0 0,-1 0 0 0 0,1 0 0 0 0,-1 2 0 0 0,0 0 13 0 0,-1 1-11 0 0,1-1 0 0 0,-1 1 1 0 0,0-1-1 0 0,0 0 1 0 0,0 0-1 0 0,0 1 1 0 0,-1-1-1 0 0,1-1 0 0 0,-1 1 1 0 0,0 0-1 0 0,0-1 1 0 0,0 1-1 0 0,0-1 1 0 0,0 0-1 0 0,-4 2 0 0 0,-7 3 26 0 0,0 0 0 0 0,-19 6 0 0 0,-187 50 372 0 0,210-61-381 0 0,0 0 0 0 0,-1 0 0 0 0,1-1 0 0 0,-1 0 0 0 0,-14-2 0 0 0,17 0-11 0 0,8 0-11 0 0,-1 1-1 0 0,1 0 1 0 0,-1 0 0 0 0,1 0-1 0 0,-1 0 1 0 0,1-1 0 0 0,-1 1-1 0 0,1 0 1 0 0,0 0-1 0 0,-1-1 1 0 0,1 1 0 0 0,-1 0-1 0 0,1-1 1 0 0,0 1 0 0 0,-1 0-1 0 0,1-1 1 0 0,0 1-1 0 0,0 0 1 0 0,-1-1 0 0 0,1 1-1 0 0,0-1 1 0 0,0 1 0 0 0,0-1-1 0 0,-1 1 1 0 0,1 0-1 0 0,0-1 1 0 0,0 1 0 0 0,0-1-1 0 0,0 1 1 0 0,0-1-1 0 0,0 1 1 0 0,0-1 0 0 0,0 1-1 0 0,0-1 1 0 0,0 1 0 0 0,0-1-1 0 0,7-11-250 0 0,-6 11 187 0 0,1-2-85 0 0,1 0-1 0 0,-1 0 0 0 0,1 0 1 0 0,0 0-1 0 0,0 1 1 0 0,1-1-1 0 0,-1 1 0 0 0,0-1 1 0 0,1 1-1 0 0,0 1 1 0 0,-1-1-1 0 0,7-2 0 0 0,-3 2-388 0 0,0 0 0 0 0,1 1 0 0 0,-1-1 0 0 0,0 2 0 0 0,12-1 0 0 0,-15 1-229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1839 0 0,'0'0'13384'0'0,"-1"1"-11890"0"0,-1 3-1135 0 0,1 0 1 0 0,0 1-1 0 0,-1-1 1 0 0,1 0-1 0 0,0 0 1 0 0,1 0-1 0 0,-1 1 1 0 0,1 7-1 0 0,5 36 574 0 0,-4-39-787 0 0,-1-5-156 0 0,1 0-1 0 0,-2 1 1 0 0,1-1 0 0 0,0 0-1 0 0,-1 0 1 0 0,0 1 0 0 0,0-1-1 0 0,0 0 1 0 0,0 0 0 0 0,-1 0-1 0 0,0 0 1 0 0,0 0 0 0 0,0-1-1 0 0,0 1 1 0 0,0 0 0 0 0,-4 3-1 0 0,-1 2-701 0 0,-1-1 1 0 0,1 0-1 0 0,-1-1 0 0 0,-18 13 1 0 0,12-11-1201 0 0,-1-2-66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5983 0 0,'0'0'464'0'0,"-1"-2"-100"0"0,-1 0 474 0 0,-1 0-1 0 0,1 0 0 0 0,0 0 1 0 0,-1 1-1 0 0,1-1 0 0 0,-5-1 1 0 0,-6-4 4800 0 0,13 9-5578 0 0,1 0 0 0 0,-1 0 0 0 0,1 1 1 0 0,0-1-1 0 0,0 0 0 0 0,0 0 0 0 0,0 0 0 0 0,1 2 0 0 0,4 7 95 0 0,56 124 1378 0 0,-26-60-930 0 0,-22-47-560 0 0,1 0 0 0 0,2-2-1 0 0,0 0 1 0 0,2-1 0 0 0,29 31-1 0 0,-41-49-34 0 0,0-1 0 0 0,0 0 0 0 0,0 0 0 0 0,1-1 0 0 0,0 1-1 0 0,0-2 1 0 0,0 1 0 0 0,0-1 0 0 0,17 5 0 0 0,-18-7 12 0 0,0 0 1 0 0,1 0-1 0 0,-1-1 1 0 0,1-1-1 0 0,-1 1 1 0 0,1-1-1 0 0,-1 0 1 0 0,0-1-1 0 0,1 0 1 0 0,-1 0-1 0 0,1-1 1 0 0,10-3 0 0 0,-16 4-64 0 0,1 0 1 0 0,-1 0-1 0 0,0 0 1 0 0,0 0-1 0 0,0 0 1 0 0,0-1-1 0 0,0 1 1 0 0,-1-1-1 0 0,1 1 1 0 0,0-1 0 0 0,-1 0-1 0 0,1 1 1 0 0,-1-1-1 0 0,2-2 1 0 0,-2 2-232 0 0,0 0 0 0 0,0 0 0 0 0,-1 1 0 0 0,1-1 1 0 0,0 0-1 0 0,-1 0 0 0 0,0 0 0 0 0,1 0 0 0 0,-1 0 0 0 0,0 0 1 0 0,0 0-1 0 0,0 0 0 0 0,0 0 0 0 0,0 0 0 0 0,0 0 0 0 0,-1-2 1 0 0,-4-9-5885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5063 0 0,'-1'3'7130'0'0,"-8"8"-6292"0"0,0 0-1 0 0,0 0 1 0 0,-1 0 0 0 0,-13 10 0 0 0,-52 36-257 0 0,22-17-53 0 0,-13 17-270 0 0,-68 77 0 0 0,123-124-246 0 0,-16 19 18 0 0,26-27-81 0 0,2-2 15 0 0,0 1 0 0 0,0-1 1 0 0,0 1-1 0 0,0-1 0 0 0,0 1 1 0 0,0-1-1 0 0,0 0 0 0 0,0 0 0 0 0,0 0 1 0 0,0 1-1 0 0,0-1 0 0 0,0 0 0 0 0,0 0 1 0 0,1-1-1 0 0,-1 1 0 0 0,0 0 1 0 0,0 0-1 0 0,0 0 0 0 0,1-1 0 0 0,23-8-1261 0 0,-2-2 269 0 0,-3 1-11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5063 0 0,'0'0'3979'0'0,"-1"3"-2067"0"0,-5 12 1026 0 0,0 1 1 0 0,-6 22-1 0 0,10-25-2744 0 0,-2-1 0 0 0,0 0 0 0 0,0 0 0 0 0,-1-1 0 0 0,0 1 0 0 0,-12 16 0 0 0,-22 19-328 0 0,38-46 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10303 0 0,'0'0'1712'0'0,"3"1"-1052"0"0,6 3-251 0 0,0 0 1 0 0,0 0-1 0 0,0-1 0 0 0,1 0 0 0 0,-1-1 0 0 0,1 0 0 0 0,0-1 0 0 0,0 0 0 0 0,-1 0 0 0 0,1-1 0 0 0,13-2 1 0 0,58-10 1539 0 0,132-38 1 0 0,2-2-1651 0 0,-196 49-429 0 0,1 1-1 0 0,-1 0 1 0 0,0 1-1 0 0,1 1 1 0 0,-1 1-1 0 0,37 7 1 0 0,-49-7-437 0 0,0 1-1 0 0,0-1 1 0 0,0 2 0 0 0,-1-1 0 0 0,1 1-1 0 0,9 5 1 0 0,-14-6-79 0 0,10-4-2994 0 0,-10 2 2202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6447 0 0,'0'0'10524'0'0,"1"2"-10214"0"0,4 13-105 0 0,-2 0 1 0 0,1 1 0 0 0,-2 0 0 0 0,0-1-1 0 0,0 1 1 0 0,-2 0 0 0 0,0 0-1 0 0,-1-1 1 0 0,0 1 0 0 0,-1 0 0 0 0,-8 28-1 0 0,0-12-182 0 0,-1 0 0 0 0,-1-1 0 0 0,-1 0-1 0 0,-29 46 1 0 0,42-77-23 0 0,-6 9-986 0 0,1 0 1 0 0,1 0-1 0 0,-7 17 1 0 0,10-24-465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45 4143 0 0,'83'-23'447'0'0,"-3"1"8706"0"0,-86 35-8482 0 0,3-9-537 0 0,0 1-1 0 0,0-1 1 0 0,-1 0-1 0 0,0 0 1 0 0,1-1 0 0 0,-2 1-1 0 0,1-1 1 0 0,0 0-1 0 0,-1 0 1 0 0,1 0 0 0 0,-1-1-1 0 0,-5 3 1 0 0,-10 3 200 0 0,-35 9 0 0 0,42-13-219 0 0,-139 45 121 0 0,126-38-199 0 0,1 0 0 0 0,0 2 1 0 0,-40 27-1 0 0,44-25-37 0 0,-8 5-2 0 0,-48 44 1 0 0,70-57 2 0 0,0 1 1 0 0,0 0 0 0 0,0 0-1 0 0,1 0 1 0 0,0 1 0 0 0,1 0-1 0 0,0 1 1 0 0,0-1 0 0 0,1 1-1 0 0,-5 16 1 0 0,8-20 68 0 0,0 1 0 0 0,0-1 0 0 0,0 1 0 0 0,1 0 0 0 0,0-1 0 0 0,0 1 0 0 0,1 0 1 0 0,0-1-1 0 0,0 1 0 0 0,0-1 0 0 0,1 1 0 0 0,0-1 0 0 0,0 0 0 0 0,1 0 0 0 0,0 0 0 0 0,0 0 0 0 0,0 0 0 0 0,1-1 0 0 0,0 1 0 0 0,0-1 1 0 0,0 0-1 0 0,1 0 0 0 0,-1 0 0 0 0,1-1 0 0 0,0 0 0 0 0,1 0 0 0 0,-1 0 0 0 0,1 0 0 0 0,-1-1 0 0 0,1 0 0 0 0,0 0 0 0 0,1-1 1 0 0,-1 1-1 0 0,0-2 0 0 0,1 1 0 0 0,-1 0 0 0 0,1-1 0 0 0,-1 0 0 0 0,1-1 0 0 0,6 0 0 0 0,8-1 46 0 0,-1-2 0 0 0,1-1 0 0 0,31-9 0 0 0,-2 0-206 0 0,-48 12-310 0 0,0 1 0 0 0,1 0 1 0 0,-1 0-1 0 0,0 0 1 0 0,0 0-1 0 0,0 0 1 0 0,0 0-1 0 0,0 0 1 0 0,0 1-1 0 0,0-1 0 0 0,0 1 1 0 0,3 1-1 0 0,-3-1-956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87 4607 0 0,'0'0'354'0'0,"-2"1"68"0"0,0 0 267 0 0,1-1 0 0 0,0 1 0 0 0,0-1 0 0 0,-1 1 0 0 0,1-1 0 0 0,0 1 0 0 0,-1-1 0 0 0,1 0 0 0 0,0 0 0 0 0,-3 1 0 0 0,4-2-553 0 0,0 1-1 0 0,0 0 1 0 0,-1 0 0 0 0,1-1 0 0 0,0 1 0 0 0,0 0 0 0 0,0 0 0 0 0,0 0 0 0 0,0-1-1 0 0,0 1 1 0 0,0 0 0 0 0,0 0 0 0 0,0-1 0 0 0,0 1 0 0 0,0 0 0 0 0,0 0 0 0 0,0 0-1 0 0,1-1 1 0 0,-1 1 0 0 0,0 0 0 0 0,0 0 0 0 0,0-1 0 0 0,0 1 0 0 0,0 0 0 0 0,0 0 0 0 0,0 0-1 0 0,1 0 1 0 0,-1-1 0 0 0,0 1 0 0 0,0 0 0 0 0,0 0 0 0 0,0 0 0 0 0,1 0 0 0 0,-1 0-1 0 0,0-1 1 0 0,5-3 196 0 0,-1 0-1 0 0,1 0 0 0 0,-1 1 1 0 0,7-5-1 0 0,7-2-128 0 0,1 0-1 0 0,0 2 1 0 0,1 0 0 0 0,-1 1-1 0 0,1 0 1 0 0,33-4 0 0 0,-51 10 353 0 0,5 14-380 0 0,-7-10-167 0 0,1-1 1 0 0,-1 1-1 0 0,1 0 1 0 0,-1-1-1 0 0,0 1 1 0 0,0 0-1 0 0,0-1 1 0 0,0 1-1 0 0,0 0 1 0 0,-1-1-1 0 0,1 1 1 0 0,-1 0-1 0 0,0-1 1 0 0,0 1-1 0 0,0-1 1 0 0,0 1-1 0 0,0-1 1 0 0,0 1-1 0 0,-1-1 1 0 0,1 0-1 0 0,-1 0 1 0 0,1 1-1 0 0,-5 2 1 0 0,-4 5 48 0 0,0 0 1 0 0,-1-1-1 0 0,-14 10 1 0 0,21-16-39 0 0,-26 18 32 0 0,4-3-31 0 0,0 1 0 0 0,2 2 0 0 0,-42 42 0 0 0,58-53-21 0 0,1 2 0 0 0,4 3 0 0 0,5 1 0 0 0,6-1 16 0 0,3-4 60 0 0,5-2-12 0 0,5-1-51 0 0,-16-8-14 0 0,0-1 1 0 0,4 1-45 0 0,-1-1 0 0 0,1 0 1 0 0,-1 0-1 0 0,0-1 0 0 0,1 0 0 0 0,10-5 0 0 0,5 0-244 0 0,16-8-1155 0 0,-36 13 753 0 0,0 0-1 0 0,-1 0 1 0 0,1 0-1 0 0,-1-1 1 0 0,1 1 0 0 0,-1-1-1 0 0,5-5 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0,'0'0'5291'0'0,"3"1"-3900"0"0,15 8-865 0 0,0 1 0 0 0,0 0 0 0 0,-1 1 0 0 0,-1 1 0 0 0,0 1 0 0 0,0 0 0 0 0,-1 1 1 0 0,-1 1-1 0 0,18 24 0 0 0,43 65 842 0 0,52 65-935 0 0,-121-163-451 0 0,0 0 1 0 0,0 0-1 0 0,0 0 0 0 0,1-1 0 0 0,0 0 1 0 0,0 0-1 0 0,0-1 0 0 0,1 0 1 0 0,-1 0-1 0 0,1-1 0 0 0,0 0 0 0 0,0 0 1 0 0,0-1-1 0 0,1 0 0 0 0,-1 0 0 0 0,0-1 1 0 0,1 0-1 0 0,-1 0 0 0 0,1-1 0 0 0,-1 0 1 0 0,1-1-1 0 0,8-1 0 0 0,25-2-3223 0 0,-40 4 2098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5983 0 0,'0'0'464'0'0,"-2"2"-305"0"0,-18 10 119 0 0,-99 67 6476 0 0,96-61-5975 0 0,0 1 0 0 0,2 1 0 0 0,-35 41 0 0 0,-43 79 1477 0 0,41-61-1751 0 0,22-31-370 0 0,22-29-143 0 0,6-9-441 0 0,1 0 0 0 0,-10 17 0 0 0,20-26-804 0 0,12 2-54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27 9871 0 0,'0'0'4388'0'0,"-1"1"-4060"0"0,-14 19-143 0 0,1 0 0 0 0,1 1 0 0 0,1 0 0 0 0,1 1 0 0 0,1 1 0 0 0,1-1 0 0 0,1 1 0 0 0,0 1 0 0 0,-4 32 0 0 0,11-47-62 0 0,0 0 1 0 0,0 1-1 0 0,1-1 1 0 0,1 1 0 0 0,2 15-1 0 0,-2-20-26 0 0,0 0 0 0 0,1 0 0 0 0,-1 0 1 0 0,1 0-1 0 0,0 0 0 0 0,1-1 0 0 0,-1 1 0 0 0,1-1 0 0 0,0 1 0 0 0,0-1 0 0 0,5 6 0 0 0,-7-10-53 0 0,0 1 0 0 0,0 0-1 0 0,1 0 1 0 0,-1-1 0 0 0,0 1-1 0 0,0 0 1 0 0,1-1 0 0 0,-1 1-1 0 0,0-1 1 0 0,1 0 0 0 0,-1 1-1 0 0,1-1 1 0 0,-1 0 0 0 0,0 0-1 0 0,1 0 1 0 0,-1 0-1 0 0,1 0 1 0 0,-1 0 0 0 0,3-1-1 0 0,0 0 97 0 0,0 0-1 0 0,1 0 0 0 0,-1-1 0 0 0,6-2 1 0 0,8-7 169 0 0,0-1 0 0 0,-1 0 0 0 0,26-25 0 0 0,-34 29-284 0 0,27-26-9 0 0,-1-2-1 0 0,-1-1 1 0 0,-2-2 0 0 0,32-52 0 0 0,-33 43-439 0 0,-9 11-6461 0 0,-16 28 873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78 102 11055 0 0,'-37'-14'1318'0'0,"37"14"-1217"0"0,0 0 0 0 0,-1 0 1 0 0,1-1-1 0 0,0 1 0 0 0,0 0 1 0 0,-1 0-1 0 0,1 0 0 0 0,0 0 1 0 0,0 0-1 0 0,-1-1 0 0 0,1 1 1 0 0,0 0-1 0 0,0 0 0 0 0,-1 0 1 0 0,1-1-1 0 0,0 1 0 0 0,0 0 1 0 0,0 0-1 0 0,0 0 0 0 0,-1-1 1 0 0,1 1-1 0 0,0 0 0 0 0,0-1 1 0 0,0 1-1 0 0,0 0 0 0 0,0 0 1 0 0,0-1-1 0 0,0 1 0 0 0,0 0 1 0 0,0 0-1 0 0,0-1 0 0 0,0 1 1 0 0,0 0-1 0 0,0-1 1 0 0,0 1-1 0 0,0 0 0 0 0,0-1 1 0 0,10-9 1015 0 0,19-6-453 0 0,50-14-178 0 0,-64 25-476 0 0,25-5-1 0 0,-23 6 80 0 0,-14 3 7 0 0,-1 1 0 0 0,-1-1-4 0 0,0 1-22 0 0,0 0 0 0 0,0 0-1 0 0,0-1 1 0 0,-1 1 0 0 0,1 0 0 0 0,0 0 0 0 0,0 0 0 0 0,0 0 0 0 0,0 0 0 0 0,-1 0-1 0 0,1 0 1 0 0,2 0 0 0 0,-2 1-41 0 0,0 0-1 0 0,-1-1 1 0 0,1 1 0 0 0,0 0-1 0 0,0 0 1 0 0,0 0 0 0 0,-1 0-1 0 0,1 0 1 0 0,0 0-1 0 0,-1 0 1 0 0,1 0 0 0 0,-1 0-1 0 0,1 0 1 0 0,-1 1-1 0 0,1-1 1 0 0,-1 0 0 0 0,0 0-1 0 0,0 0 1 0 0,1 1 0 0 0,-1-1-1 0 0,0 0 1 0 0,0 0-1 0 0,-1 3 1 0 0,1-1 6 0 0,0 1 0 0 0,-1-1 0 0 0,1 1-1 0 0,-1-1 1 0 0,0 1 0 0 0,-3 6 0 0 0,-3 3 46 0 0,-1 0 1 0 0,0-1-1 0 0,-1 0 1 0 0,0 0-1 0 0,-1-1 0 0 0,-18 16 1 0 0,-74 51 224 0 0,56-45-180 0 0,34-23-104 0 0,4 2 21 0 0,7-11-42 0 0,1 1 0 0 0,0-1 0 0 0,0 1 0 0 0,-1-1 0 0 0,1 1 0 0 0,0-1 0 0 0,1 0 0 0 0,-1 1 0 0 0,0 1 0 0 0,7 13-1 0 0,-6-14 8 0 0,1 1-1 0 0,0-1 1 0 0,0 0 0 0 0,0 0-1 0 0,0 0 1 0 0,0 0-1 0 0,1 0 1 0 0,-1-1 0 0 0,0 1-1 0 0,1-1 1 0 0,0 1-1 0 0,-1-1 1 0 0,1 0 0 0 0,0 0-1 0 0,-1 0 1 0 0,1 0-1 0 0,0 0 1 0 0,0-1 0 0 0,0 0-1 0 0,3 1 1 0 0,-4-1-8 0 0,21 3 0 0 0,-18-4 0 0 0,0 0 0 0 0,13-2-443 0 0,-1-1 0 0 0,0 0 0 0 0,24-10 0 0 0,1 0-693 0 0,-24 8-492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62 140 10135 0 0,'-61'-20'9622'0'0,"67"28"-6559"0"0,-2-5-4265 0 0,0-1 1260 0 0,0 1 1 0 0,0-1 0 0 0,0 1-1 0 0,1-1 1 0 0,-1 0 0 0 0,1-1-1 0 0,-1 1 1 0 0,1-1 0 0 0,0 0-1 0 0,-1 0 1 0 0,1 0 0 0 0,8-1-1 0 0,6 0 183 0 0,36-4 0 0 0,-35 2-144 0 0,598-91 508 0 0,-595 88-1938 0 0,-1-1-1 0 0,-1 0 1 0 0,27-13-1 0 0,-48 19 1221 0 0,1 0 0 0 0,-1 0 0 0 0,1-1 0 0 0,-1 1 0 0 0,0 0 0 0 0,1-1 0 0 0,-1 1 0 0 0,1 0 0 0 0,-1-1 0 0 0,1 1 0 0 0,-1 0 0 0 0,0-1 0 0 0,1 1 0 0 0,-1-1 0 0 0,0 1 0 0 0,0 0 0 0 0,1-1 0 0 0,-1 1 0 0 0,0-1-1 0 0,0 0 1 0 0,1-1-257 0 0,0-5-1013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9671 0 0,'0'0'748'0'0,"-1"2"-282"0"0,-7 13 767 0 0,1 1 0 0 0,1-1 0 0 0,0 1 0 0 0,-6 31 0 0 0,4-14-698 0 0,4-18-321 0 0,-27 110 1160 0 0,27-102-1173 0 0,1 0 1 0 0,1 0 0 0 0,1 37-1 0 0,1-53-98 0 0,2 0 1 0 0,-1 1-1 0 0,1-1 0 0 0,0 0 0 0 0,0 0 0 0 0,1 0 1 0 0,4 9-1 0 0,31 46-154 0 0,-15-26-5442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15463 0 0,'0'0'1400'0'0,"0"3"-1065"0"0,1 13 1043 0 0,6 31 1 0 0,-1-10-743 0 0,0-25-632 0 0,-4-10-72 0 0,8 7-2764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0,'0'0'4866'0'0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21535 0 0,'0'0'1957'0'0,"0"-2"-1615"0"0,-1-5-246 0 0,0 5 1244 0 0,6 6-3053 0 0,1 4 758 0 0,15 2-1023 0 0,-7-5-3539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2759 0 0,'0'0'13151'0'0,"1"2"-12207"0"0,3 2-698 0 0,-1 0 0 0 0,1 0 1 0 0,0-1-1 0 0,0 1 0 0 0,1-1 0 0 0,-1 0 0 0 0,1-1 1 0 0,-1 1-1 0 0,1-1 0 0 0,0 1 0 0 0,0-1 1 0 0,0-1-1 0 0,0 1 0 0 0,0-1 0 0 0,0 0 0 0 0,6 1 1 0 0,12 0 329 0 0,1 0 1 0 0,30-3 0 0 0,4-3 213 0 0,92-20 1 0 0,-42 5-442 0 0,65-2-226 0 0,-132 18-368 0 0,1 2-1 0 0,46 4 1 0 0,-85-2-170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10135 0 0,'0'0'8647'0'0,"2"1"-8310"0"0,1 0-208 0 0,0-1 0 0 0,-1 1 0 0 0,1 1 0 0 0,0-1 0 0 0,-1 0 0 0 0,1 1 0 0 0,-1-1 0 0 0,0 1-1 0 0,1-1 1 0 0,-1 1 0 0 0,0 0 0 0 0,2 3 0 0 0,0-1 0 0 0,-1 1-1 0 0,0-1 1 0 0,0 1 0 0 0,0 0 0 0 0,3 9-1 0 0,-2-2 12 0 0,0 0 1 0 0,-1 1-1 0 0,0-1 0 0 0,-1 1 0 0 0,-1-1 0 0 0,0 1 1 0 0,0 0-1 0 0,-1-1 0 0 0,-1 1 0 0 0,-2 15 0 0 0,-5 14 114 0 0,-23 69 0 0 0,16-61-209 0 0,9-27-416 0 0,-19 41 0 0 0,25-63 216 0 0,0 0 0 0 0,-1 1 0 0 0,1-1 0 0 0,0 0 0 0 0,0 1-1 0 0,0-1 1 0 0,0 1 0 0 0,0-1 0 0 0,0 1 0 0 0,1-1-1 0 0,-1 0 1 0 0,0 1 0 0 0,1-1 0 0 0,-1 0 0 0 0,1 1 0 0 0,-1-1-1 0 0,2 2 1 0 0,18 11-10525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7831 0 0,'0'0'603'0'0,"3"-1"-396"0"0,2 0-1016 0 0,8-2 5052 0 0,0-1 613 0 0,-6 2 876 0 0,-10 4-5592 0 0,-131 65-108 0 0,-38 20-113 0 0,55-8-3 0 0,99-64 69 0 0,-1 1-1 0 0,2 1 0 0 0,-28 34 0 0 0,36-39 14 0 0,1 1 1 0 0,0 0-1 0 0,1 1 0 0 0,1-1 1 0 0,0 1-1 0 0,1 1 0 0 0,-3 15 1 0 0,3-11 1 0 0,2 0 1 0 0,0 0-1 0 0,1 1 1 0 0,1-1-1 0 0,2 22 0 0 0,0-36 35 0 0,-1-1-1 0 0,1 1 0 0 0,0 0 1 0 0,0-1-1 0 0,1 1 0 0 0,-1 0 1 0 0,1-1-1 0 0,0 0 0 0 0,1 1 1 0 0,-1-1-1 0 0,1 0 0 0 0,-1 0 1 0 0,1 0-1 0 0,6 6 0 0 0,-5-8 12 0 0,-1 0 0 0 0,0 0-1 0 0,1 0 1 0 0,-1 0 0 0 0,1-1 0 0 0,0 1-1 0 0,5 1 1 0 0,1 0 28 0 0,7 2 7 0 0,1-1-1 0 0,1 0 0 0 0,-1-1 1 0 0,22 1-1 0 0,75-5 246 0 0,-110 1-490 0 0,0 0-1 0 0,-1 0 1 0 0,1-1-1 0 0,0 0 1 0 0,0 0-1 0 0,0 0 1 0 0,0 0 0 0 0,-1-1-1 0 0,1 0 1 0 0,-1 0-1 0 0,5-2 1 0 0,1-4-1551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32 109 14423 0 0,'0'0'662'0'0,"-2"1"-17"0"0,1-1-587 0 0,0 0 0 0 0,-1 1 1 0 0,1-1-1 0 0,0 0 0 0 0,0 1 0 0 0,0-1 1 0 0,-1 1-1 0 0,1-1 0 0 0,0 1 0 0 0,0-1 1 0 0,0 1-1 0 0,0 0 0 0 0,0 0 0 0 0,0-1 1 0 0,0 1-1 0 0,0 0 0 0 0,1 0 0 0 0,-1 0 1 0 0,0 0-1 0 0,0 0 0 0 0,1 0 0 0 0,-1 0 1 0 0,1 0-1 0 0,-2 2 0 0 0,2-1 94 0 0,-3 2 733 0 0,1 5-498 0 0,2 4 166 0 0,0-13-548 0 0,0 1-1 0 0,0 0 0 0 0,0-1 0 0 0,0 1 1 0 0,0 0-1 0 0,0-1 0 0 0,0 1 1 0 0,1-1-1 0 0,-1 1 0 0 0,0 0 1 0 0,0-1-1 0 0,0 1 0 0 0,1-1 0 0 0,-1 1 1 0 0,0 0-1 0 0,1 0 0 0 0,1 2 950 0 0,13-8 254 0 0,-9 0-1066 0 0,-1 0 1 0 0,1-1 0 0 0,-1 1-1 0 0,-1-1 1 0 0,8-12 0 0 0,-5 8-69 0 0,0 1 1 0 0,10-12 0 0 0,-12 16-30 0 0,8-9 129 0 0,30-22-1 0 0,-39 33-151 0 0,1 0 1 0 0,-1 0-1 0 0,1 0 0 0 0,0 1 0 0 0,0 0 1 0 0,0 0-1 0 0,0 0 0 0 0,0 0 0 0 0,0 1 0 0 0,0 0 1 0 0,1 0-1 0 0,5 0 0 0 0,3 3 27 0 0,-9-2-58 0 0,-1 1-2 0 0,15 10-143 0 0,-7-2 143 0 0,-1 1 11 0 0,2 6 12 0 0,-11-12 20 0 0,-2-1 8 0 0,1-1 28 0 0,0 1 4 0 0,1 1-26 0 0,-1 0-1 0 0,0 0 0 0 0,-1 0 1 0 0,1 0-1 0 0,-1 0 0 0 0,1 0 1 0 0,-1 0-1 0 0,0 0 0 0 0,-1 0 1 0 0,1 0-1 0 0,-2 5 0 0 0,-3 8 170 0 0,-1 0 0 0 0,-9 21-1 0 0,10-27-243 0 0,4-8-185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10799 0 0,'0'0'2432'0'0,"0"2"-2016"0"0,1 10-226 0 0,0 0 1 0 0,-1-1-1 0 0,0 1 0 0 0,-1 0 0 0 0,0 0 0 0 0,-1-1 1 0 0,-6 19-1 0 0,-30 80 538 0 0,34-101-682 0 0,-55 128 679 0 0,-106 181 0 0 0,-19-6 316 0 0,158-261-1994 0 0,25-49 326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0,'0'0'3352'0'0,"0"2"-3080"0"0,13 41 787 0 0,1-1 0 0 0,39 78 1 0 0,-28-70-700 0 0,3-1 0 0 0,1-1 0 0 0,3-2 0 0 0,2-1 0 0 0,1-1 1 0 0,44 40-1 0 0,-60-67-316 0 0,1 0 1 0 0,0-1-1 0 0,2-1 1 0 0,-1-1-1 0 0,2-2 1 0 0,0 0 0 0 0,0-1-1 0 0,1-1 1 0 0,44 12-1 0 0,-42-15 37 0 0,106 34 683 0 0,-105-30-658 0 0,-24-8-129 0 0,-1-1-298 0 0,-20-4-6383 0 0,-1-2 4857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10135 0 0,'0'0'4047'0'0,"2"2"-2411"0"0,3 1-1044 0 0,0 0 0 0 0,-1 0 0 0 0,1 1 1 0 0,-1-1-1 0 0,6 6 0 0 0,-9-7-506 0 0,0 0-1 0 0,0 0 1 0 0,1 0 0 0 0,-1 0-1 0 0,0 0 1 0 0,-1 0 0 0 0,1 0-1 0 0,0 0 1 0 0,0 0 0 0 0,-1 0 0 0 0,1 0-1 0 0,-1 0 1 0 0,0 1 0 0 0,0-1-1 0 0,0 0 1 0 0,0 0 0 0 0,0 0-1 0 0,-1 4 1 0 0,-1 4 147 0 0,0 0 0 0 0,-2 0-1 0 0,1 0 1 0 0,-1 0 0 0 0,-10 16-1 0 0,-32 46 451 0 0,33-52-490 0 0,12-19-186 0 0,-166 232 869 0 0,141-201-868 0 0,-7 10-15 0 0,-72 71 0 0 0,75-88-79 0 0,17-15 25 0 0,1 0 1 0 0,0 1-1 0 0,0 1 1 0 0,-17 23-1 0 0,27-33 22 0 0,1 1 0 0 0,0-1 1 0 0,0 1-1 0 0,0 0 0 0 0,0-1 0 0 0,0 1 0 0 0,-1 5 0 0 0,4-3-974 0 0,11 6-335 0 0,7-2-68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170 169 12895 0 0,'0'0'998'0'0,"-2"1"-657"0"0,-100 36 2738 0 0,80-30-2816 0 0,12-3 178 0 0,0-1 1 0 0,-14 2 4997 0 0,25-7-5378 0 0,0-1 1 0 0,0 1-1 0 0,1 0 1 0 0,-1-1-1 0 0,1 1 1 0 0,-1 0-1 0 0,1 0 1 0 0,-1 0-1 0 0,1 0 1 0 0,0 0-1 0 0,0 1 1 0 0,2-3 0 0 0,-2 3-24 0 0,27-22 184 0 0,64-39-1 0 0,-48 34-153 0 0,1 1-70 0 0,-23 14 8 0 0,23-18 1 0 0,-35 24 35 0 0,-2 2-20 0 0,-8 5-20 0 0,-1 0 1 0 0,0 0-1 0 0,1 0 1 0 0,-1 0-1 0 0,0 0 1 0 0,1 0-1 0 0,-1 0 1 0 0,0 0-1 0 0,1 0 1 0 0,-1 1-1 0 0,0-1 1 0 0,1 0-1 0 0,-1 0 1 0 0,0 0-1 0 0,0 0 1 0 0,1 0-1 0 0,-1 1 1 0 0,0-1-1 0 0,1 0 1 0 0,-1 0-1 0 0,0 1 1 0 0,0-1 0 0 0,4 4 8 0 0,-3-3-1 0 0,0 1-1 0 0,0-1 1 0 0,1 1-1 0 0,-1 0 1 0 0,-1 0-1 0 0,1-1 1 0 0,0 1-1 0 0,0 0 1 0 0,-1 0-1 0 0,1 0 1 0 0,-1 0-1 0 0,1 0 1 0 0,-1 0-1 0 0,0 2 1 0 0,1 2 7 0 0,3 25 135 0 0,-4-20-88 0 0,1-1 1 0 0,1 1 0 0 0,0 0-1 0 0,4 12 1 0 0,-1-7-23 0 0,2-2-31 0 0,2-4-11 0 0,-8-8-621 0 0,5 3 1535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3223 0 0,'0'2'240'0'0,"-3"6"-93"0"0,0 0-1 0 0,0 0 1 0 0,-1-1-1 0 0,0 0 1 0 0,-5 7-1 0 0,-27 36 2881 0 0,13-25-2693 0 0,23-25-211 0 0,0 0 1 0 0,0 1-1 0 0,0-1 0 0 0,-2 1 1107 0 0,2-1-1107 0 0,0 0 0 0 0,0 0 0 0 0,0 0 0 0 0,0 0 1 0 0,0 1-1 0 0,0-1 0 0 0,0 0 0 0 0,0 0 0 0 0,0 0 0 0 0,0 1 0 0 0,0-1 0 0 0,-1 0 0 0 0,1 0 0 0 0,0 0 0 0 0,0 0 0 0 0,0 1 0 0 0,0-1 0 0 0,1 0 0 0 0,-1 0 0 0 0,0 0 1 0 0,0 1-1 0 0,0-1 0 0 0,0 0 0 0 0,0 0 0 0 0,0 0 0 0 0,0 0 0 0 0,0 1 0 0 0,0-1 0 0 0,0 0 0 0 0,0 0 0 0 0,1 0 0 0 0,10 0 2267 0 0,28-11-1616 0 0,-24 7 473 0 0,31-6 694 0 0,0 3 0 0 0,55-2 1 0 0,59-10-435 0 0,-26-6-982 0 0,-120 22-551 0 0,-3 2 47 0 0,-6 2-355 0 0,-4 1 18 0 0,-1 2 213 0 0,0-1-1 0 0,-1 1 0 0 0,1-1 0 0 0,0 0 1 0 0,-1 1-1 0 0,0-1 0 0 0,0 0 0 0 0,0 0 1 0 0,0 1-1 0 0,-3 4 0 0 0,-1 1-883 0 0,0 0-1 0 0,-10 12 1 0 0,3-7-591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15031 0 0,'-2'-2'1367'0'0,"2"2"-1282"0"0,0 0 0 0 0,0-1 0 0 0,-1 1 0 0 0,1 0 0 0 0,0 0 0 0 0,0 0 0 0 0,0 0 0 0 0,0 0 0 0 0,0 0 0 0 0,0 0 1 0 0,0-1-1 0 0,0 1 0 0 0,1-2 1870 0 0,0 2-1870 0 0,-1 0 0 0 0,0 0 0 0 0,0 0 0 0 0,0 0 0 0 0,0 0 0 0 0,0 0 0 0 0,0 0 1 0 0,0 0-1 0 0,1 0 0 0 0,-1 0 0 0 0,0 0 0 0 0,0 0 0 0 0,0 0 0 0 0,0 0 0 0 0,0 0 0 0 0,0 0 0 0 0,0 0 0 0 0,1 0 0 0 0,-1 0 0 0 0,0 0 0 0 0,17-2 1455 0 0,28 1-1578 0 0,-41 1 514 0 0,296-16 2735 0 0,-89-11-3049 0 0,-85 10-412 0 0,-123 16-517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1425 26 1839 0 0,'36'-14'160'0'0,"-8"3"9396"0"0,-28 14-9446 0 0,-1-1 1 0 0,1 1-1 0 0,-1 0 0 0 0,1 0 0 0 0,-1-1 0 0 0,0 1 0 0 0,0-1 0 0 0,0 1 0 0 0,-1-1 0 0 0,1 1 1 0 0,0-1-1 0 0,-1 0 0 0 0,0 1 0 0 0,1-1 0 0 0,-1 0 0 0 0,0 0 0 0 0,0 0 0 0 0,0-1 0 0 0,0 1 0 0 0,-4 2 1 0 0,-5 3 310 0 0,1-1 0 0 0,-1-1-1 0 0,-15 6 1 0 0,17-8-266 0 0,-11 6 135 0 0,4-2-45 0 0,0-1 0 0 0,-28 8 0 0 0,-34 2-14 0 0,-451 107 768 0 0,416-92-914 0 0,-214 31 0 0 0,301-59-58 0 0,-9 1 64 0 0,-44 1 0 0 0,69-5-42 0 0,1 0 1 0 0,0-1 0 0 0,0 0-1 0 0,0-1 1 0 0,0 0-1 0 0,0 0 1 0 0,0-1-1 0 0,0 0 1 0 0,-15-9-1 0 0,23 12 253 0 0,3-15 36 0 0,-2 12-289 0 0,1 0-1 0 0,0-1 1 0 0,1 1-1 0 0,-1 0 1 0 0,1 0-1 0 0,-1-1 1 0 0,1 1-1 0 0,0 0 1 0 0,0 1-1 0 0,0-1 1 0 0,1 0-1 0 0,3-3 1 0 0,-1 2 13 0 0,0 0 0 0 0,0 0 1 0 0,0 1-1 0 0,0-1 0 0 0,11-4 0 0 0,-14 8-54 0 0,-1 0 0 0 0,0-1 0 0 0,0 1 0 0 0,1 0 0 0 0,-1 0 0 0 0,0 0 0 0 0,1 0 0 0 0,-1 0 0 0 0,0 0 0 0 0,0 0 0 0 0,1 0 0 0 0,-1 0 0 0 0,0 1 0 0 0,1-1 0 0 0,-1 1 0 0 0,2 0 0 0 0,17 11 66 0 0,-17-10-65 0 0,6 5-21 0 0,-1 1 0 0 0,1 0 0 0 0,-1 1 1 0 0,-1 0-1 0 0,1 0 0 0 0,8 17 0 0 0,-7-13-9 0 0,1 1 0 0 0,16 17-1 0 0,-15-19 22 0 0,-1 0 0 0 0,0 1 0 0 0,0 1 0 0 0,-2 0 0 0 0,12 22 0 0 0,25 79 0 0 0,-26-50 0 0 0,7 17 0 0 0,-17-60 0 0 0,10 41 0 0 0,-17-51 0 0 0,0 1 0 0 0,-1 0 0 0 0,0 15 0 0 0,-1-4 19 0 0,0-8 33 0 0,-1-10-43 0 0,1-3 13 0 0,0 0 0 0 0,-1 0-1 0 0,1 0 1 0 0,-1 0 0 0 0,0 0-1 0 0,-2 4 1 0 0,3-6 209 0 0,-12 2 59 0 0,11-3-273 0 0,1 1-1 0 0,-1-1 1 0 0,0 0-1 0 0,1 0 1 0 0,-1 1-1 0 0,0-1 0 0 0,1 0 1 0 0,-1 0-1 0 0,0 0 1 0 0,1 0-1 0 0,-1 0 1 0 0,0 0-1 0 0,1 0 0 0 0,-1 0 1 0 0,0 0-1 0 0,1 0 1 0 0,-1 0-1 0 0,0-1 1 0 0,1 1-1 0 0,-1 0 0 0 0,0 0 1 0 0,1-1-1 0 0,-1 1 1 0 0,1 0-1 0 0,-1-1 1 0 0,0 1-1 0 0,1 0 1 0 0,-1-1-1 0 0,1 1 0 0 0,-1-1 1 0 0,1 1-1 0 0,0-1 1 0 0,-2 0-1 0 0,0-3 25 0 0,0 0 0 0 0,1 1 1 0 0,-1-1-1 0 0,1 0 0 0 0,-1 0 0 0 0,1 0 0 0 0,0 0 0 0 0,0-1 0 0 0,1 1 0 0 0,0 0 0 0 0,-1 0 1 0 0,1 0-1 0 0,0-1 0 0 0,1 1 0 0 0,-1 0 0 0 0,3-8 0 0 0,0-2 30 0 0,1 1-1 0 0,1 0 1 0 0,11-23-1 0 0,19-29 9 0 0,3 2 0 0 0,2 2 0 0 0,3 2 0 0 0,66-69 0 0 0,-100 118-78 0 0,0 1-4 0 0,-1 0 1 0 0,0 0 0 0 0,-1-1 0 0 0,0 0-1 0 0,0 0 1 0 0,-1-1 0 0 0,-1 0-1 0 0,8-20 1 0 0,-12 29-99 0 0,-2 4-842 0 0,-1-1 789 0 0,1 1 0 0 0,0-1 0 0 0,0 1 0 0 0,0-1 0 0 0,0 1 0 0 0,0 0 0 0 0,0 0 0 0 0,0-1 1 0 0,1 1-1 0 0,-1 0 0 0 0,0 0 0 0 0,1 0 0 0 0,0 0 0 0 0,-1 0 0 0 0,1 0 0 0 0,0 0 0 0 0,0 0 0 0 0,1 4 0 0 0,3 7-1129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46 151 9095 0 0,'0'0'3214'0'0,"2"-1"-2718"0"0,41-24 1344 0 0,-30 18-1382 0 0,0-1 0 0 0,0 0 0 0 0,-1 0 0 0 0,18-17 0 0 0,-24 19-260 0 0,1-1-1 0 0,0 0 1 0 0,0 1-1 0 0,1 1 1 0 0,0-1-1 0 0,0 1 1 0 0,0 1 0 0 0,1-1-1 0 0,-1 1 1 0 0,1 1-1 0 0,0 0 1 0 0,17-4-1 0 0,-25 7-192 0 0,0 0 1 0 0,0 0-1 0 0,-1 0 0 0 0,1 0 0 0 0,0 0 0 0 0,0 0 1 0 0,0 1-1 0 0,0-1 0 0 0,0 0 0 0 0,0 0 0 0 0,0 1 1 0 0,-1-1-1 0 0,1 1 0 0 0,0-1 0 0 0,0 1 0 0 0,0-1 1 0 0,-1 1-1 0 0,1-1 0 0 0,0 1 0 0 0,-1 0 0 0 0,1-1 1 0 0,0 1-1 0 0,-1 0 0 0 0,1-1 0 0 0,0 2 0 0 0,0 0-4 0 0,0 0 0 0 0,0 0 0 0 0,0 0 0 0 0,-1 0 0 0 0,1 0 0 0 0,0 0 0 0 0,-1 1 0 0 0,1 3 0 0 0,-1 1 1 0 0,-1 0 1 0 0,0 0-1 0 0,0 0 0 0 0,0 0 0 0 0,-1 0 0 0 0,0 0 0 0 0,0 0 0 0 0,-1 0 1 0 0,-5 11-1 0 0,-5 5 24 0 0,-20 26 1 0 0,17-27-2 0 0,-2-1 1 0 0,0 0 0 0 0,-36 30-1 0 0,-71 42-266 0 0,113-84 241 0 0,4 4 0 0 0,7-12 2 0 0,1 1-1 0 0,0-1 1 0 0,0 0-1 0 0,-1 1 0 0 0,1-1 1 0 0,0 0-1 0 0,1 1 1 0 0,-1-1-1 0 0,0 0 1 0 0,1 2-1 0 0,-1 0 15 0 0,1-1-1 0 0,0 0 1 0 0,0 0-1 0 0,1 0 1 0 0,-1 0-1 0 0,0 0 1 0 0,1 0-1 0 0,-1 0 1 0 0,1 0 0 0 0,0 0-1 0 0,-1-1 1 0 0,1 1-1 0 0,0-1 1 0 0,0 1-1 0 0,0-1 1 0 0,0 0-1 0 0,0 0 1 0 0,1 0-1 0 0,-1 0 1 0 0,4 1-1 0 0,3 1 87 0 0,0-1-1 0 0,1 0 0 0 0,-1 0 0 0 0,10 0 0 0 0,11-1 157 0 0,-1-1-1 0 0,1-1 0 0 0,54-10 1 0 0,-80 10-321 0 0,1 1 1 0 0,-1-1 0 0 0,0 1 0 0 0,0 0 0 0 0,1 0 0 0 0,-1 0 0 0 0,0 1 0 0 0,8 1 0 0 0,-10-1-1633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21 1839 0 0,'0'0'9072'0'0,"-2"-10"-6108"0"0,1 9-2915 0 0,1 1-1 0 0,0-1 1 0 0,-1 0-1 0 0,1 1 0 0 0,0-1 1 0 0,-1 1-1 0 0,1-1 1 0 0,-1 1-1 0 0,1-1 1 0 0,-1 1-1 0 0,1-1 1 0 0,-1 1-1 0 0,1 0 0 0 0,-1-1 1 0 0,1 1-1 0 0,-1 0 1 0 0,1-1-1 0 0,-2 1 1 0 0,0-1-24 0 0,-1 1 0 0 0,1 0 0 0 0,0 0 0 0 0,0 0 0 0 0,0 0 0 0 0,-1 0 0 0 0,1 0 0 0 0,0 0 0 0 0,0 1 0 0 0,0-1 0 0 0,0 1 0 0 0,0 0 0 0 0,-3 1 0 0 0,-39 17 146 0 0,2 2 1 0 0,-59 40-1 0 0,73-44-146 0 0,-6 5 12 0 0,2 0 0 0 0,1 2 1 0 0,-49 49-1 0 0,45-38 15 0 0,20-23-43 0 0,2 1 1 0 0,0 1-1 0 0,1 0 0 0 0,0 1 1 0 0,1 0-1 0 0,-13 24 0 0 0,22-34-2 0 0,0 0 1 0 0,0 0-1 0 0,1 1 0 0 0,0-1 0 0 0,0 0 0 0 0,0 1 0 0 0,0-1 0 0 0,1 1 1 0 0,0-1-1 0 0,1 7 0 0 0,3 3 68 0 0,-3-12-57 0 0,1 0 1 0 0,0 0 0 0 0,0 0-1 0 0,0-1 1 0 0,0 1-1 0 0,0 0 1 0 0,0-1 0 0 0,1 1-1 0 0,-1-1 1 0 0,1 0 0 0 0,0 0-1 0 0,0 0 1 0 0,0 0 0 0 0,5 2-1 0 0,-3-2 25 0 0,0 0-1 0 0,1 0 1 0 0,-1-1-1 0 0,1 0 1 0 0,0 0-1 0 0,-1 0 1 0 0,1-1-1 0 0,6 0 1 0 0,9-1 141 0 0,-1-2 0 0 0,1 0 0 0 0,34-12-1 0 0,-55 15-182 0 0,98-34 479 0 0,12-3-394 0 0,-99 35-225 0 0,-5 3-1641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5983 0 0,'0'0'3760'0'0,"0"3"-2029"0"0,-2 10-1033 0 0,0-1 1 0 0,-1 0-1 0 0,0 1 0 0 0,-1-1 1 0 0,-9 19-1 0 0,4-8-139 0 0,2-3-250 0 0,0 0-197 0 0,-16 31 1 0 0,16-39-103 0 0,-12 11-482 0 0,18-21 285 0 0,-2 1-131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5983 0 0,'0'0'882'0'0,"-1"2"476"0"0,-1 3-873 0 0,0 0 0 0 0,1 0 0 0 0,0 0-1 0 0,0 0 1 0 0,0 1 0 0 0,0-1 0 0 0,1 0-1 0 0,0 1 1 0 0,0-1 0 0 0,1 0 0 0 0,-1 1-1 0 0,1-1 1 0 0,2 7 0 0 0,3 11 128 0 0,16 37 1 0 0,-19-53-414 0 0,11 24 259 0 0,1 1 0 0 0,26 36 0 0 0,-29-52-387 0 0,0-2 0 0 0,0 0 0 0 0,2 0 0 0 0,0-2-1 0 0,0 1 1 0 0,30 18 0 0 0,-18-12 32 0 0,-21-16-90 0 0,-1 1 0 0 0,1 0 0 0 0,-1 0 0 0 0,-1 1 0 0 0,1-1 1 0 0,-1 1-1 0 0,1-1 0 0 0,-1 1 0 0 0,0 0 0 0 0,-1 1 0 0 0,0-1 1 0 0,1 0-1 0 0,-1 1 0 0 0,-1-1 0 0 0,2 11 0 0 0,-1 7-24 0 0,-3-18-20 0 0,-1 1-18 0 0,-2 22-278 0 0,3-26-545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5063 0 0,'-2'1'2740'0'0,"-25"37"3628"0"0,4 4-3701 0 0,-18 47-2225 0 0,24-48 331 0 0,-37 78 103 0 0,-94 223 106 0 0,58-143-804 0 0,15-36 10 0 0,65-141-237 0 0,-1-1 0 0 0,-1-1 0 0 0,-1 1 0 0 0,-1-2 1 0 0,-1 0-1 0 0,-28 28 0 0 0,42-46-296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4143 0 0,'0'0'191'0'0,"-2"1"-11"0"0,-2 0-159 0 0,0 0-1 0 0,0 0 1 0 0,0 1 0 0 0,0-1 0 0 0,0 1-1 0 0,1 0 1 0 0,-1 0 0 0 0,1 1-1 0 0,-6 4 1 0 0,-31 31 2156 0 0,29-27-986 0 0,-42 47 2574 0 0,-20 36-2388 0 0,22-27-907 0 0,-67 74 168 0 0,91-109-528 0 0,-1-2-1 0 0,-2-1 1 0 0,-1-1 0 0 0,-63 44-1 0 0,92-71 331 0 0,16-2-280 0 0,-9 1-128 0 0,4-1-151 0 0,-1 0-1 0 0,1-1 0 0 0,13-5 1 0 0,7-4-547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2759 0 0,'1'2'2770'0'0,"1"1"-1951"0"0,0 0 1 0 0,0 0-1 0 0,-1 0 1 0 0,0 0-1 0 0,1 0 1 0 0,-1 0-1 0 0,0 0 1 0 0,-1 1-1 0 0,1-1 1 0 0,0 5-1 0 0,-1-2-354 0 0,0 0 0 0 0,0 0 0 0 0,0 1-1 0 0,-1-1 1 0 0,-2 7 0 0 0,-3 7-622 0 0,-1 0 1 0 0,-14 28-1 0 0,12-30 1054 0 0,-6 12-517 0 0,-29 45 0 0 0,43-73-208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12463 0 0,'0'0'5167'0'0,"1"3"-4823"0"0,0-2-281 0 0,0 1-1 0 0,0-1 1 0 0,0 1 0 0 0,0-1-1 0 0,0 0 1 0 0,1 1 0 0 0,-1-1-1 0 0,0 0 1 0 0,1 0 0 0 0,-1 0-1 0 0,1 0 1 0 0,-1 0 0 0 0,1 0-1 0 0,-1-1 1 0 0,1 1 0 0 0,3 1-1 0 0,1-1 34 0 0,0 0 0 0 0,0 0 0 0 0,0 0-1 0 0,0-1 1 0 0,0 0 0 0 0,0 0 0 0 0,0-1 0 0 0,1 1-1 0 0,7-3 1 0 0,8-3 202 0 0,25-9-1 0 0,-33 10-162 0 0,-8 2-94 0 0,97-33 329 0 0,154-33 1 0 0,-248 67-522 0 0,0 1 0 0 0,0 0 0 0 0,0 1 0 0 0,0 0 0 0 0,0 0 0 0 0,16 3 1 0 0,-22-2-918 0 0,-2-1 763 0 0,0 1 0 0 0,0-1 0 0 0,0 1 0 0 0,0-1 1 0 0,-1 1-1 0 0,1 0 0 0 0,0 0 0 0 0,0-1 1 0 0,-1 1-1 0 0,1 0 0 0 0,0 1 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13039 0 0,'0'0'1439'0'0,"2"3"-1186"0"0,0 0-174 0 0,0 1-1 0 0,0 0 1 0 0,0 0-1 0 0,-1 0 1 0 0,1 0-1 0 0,-1 0 1 0 0,0 0-1 0 0,-1 0 0 0 0,1 0 1 0 0,-1 0-1 0 0,1 0 1 0 0,-1 0-1 0 0,0 1 1 0 0,-1-1-1 0 0,1 0 1 0 0,-2 6-1 0 0,-3 11 340 0 0,0-1 1 0 0,-10 22-1 0 0,7-17-75 0 0,-118 305 1057 0 0,118-311-1401 0 0,3-10-1 0 0,1 0-1 0 0,1 1 1 0 0,-1-1-1 0 0,2 1 1 0 0,-3 14-1 0 0,5-23-32 0 0,0-1 0 0 0,0 1-1 0 0,0-1 1 0 0,0 1-1 0 0,0-1 1 0 0,0 1 0 0 0,0-1-1 0 0,0 1 1 0 0,0-1 0 0 0,0 0-1 0 0,0 1 1 0 0,1-1 0 0 0,-1 1-1 0 0,0-1 1 0 0,0 1 0 0 0,1-1-1 0 0,-1 0 1 0 0,0 1 0 0 0,0-1-1 0 0,1 1 1 0 0,-1-1 0 0 0,0 0-1 0 0,1 1 1 0 0,-1-1 0 0 0,1 0-1 0 0,-1 0 1 0 0,0 1 0 0 0,2-1-1 0 0,-2 1-359 0 0,13 3-5921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9671 0 0,'0'0'7863'0'0,"-1"2"-6935"0"0,-12 20 28 0 0,11-20-1044 0 0,1 3 79 0 0,0 0 1 0 0,-1 0-1 0 0,2 0 1 0 0,-1 0-1 0 0,0-1 1 0 0,1 1-1 0 0,1 10 1 0 0,-1-6 105 0 0,1-4 10 0 0,4 3-202 0 0,-1-6-511 0 0,11-3-229 0 0,4-2-48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15631 0 0,'0'0'4012'0'0,"3"0"-3858"0"0,7-2-24 0 0,-5 4-23 0 0,-3 1-298 0 0,1 1 0 0 0,-1-1 1 0 0,0 1-1 0 0,0-1 0 0 0,0 1 0 0 0,-1 0 1 0 0,1-1-1 0 0,-1 1 0 0 0,0 0 0 0 0,0 0 1 0 0,0 0-1 0 0,-1 0 0 0 0,1 4 0 0 0,-1 7-1597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9215 0 0,'0'0'422'0'0,"2"-1"-13"0"0,23-19 230 0 0,15-9 6869 0 0,-38 28-6247 0 0,0 0-316 0 0,1-3-717 0 0,-3 4-117 0 0,0 0 0 0 0,0-1-1 0 0,0 1 1 0 0,0 0 0 0 0,1 0 0 0 0,-1 0 0 0 0,0 0 0 0 0,0-1 0 0 0,0 1 0 0 0,1 0 0 0 0,-1 0 0 0 0,0 0 0 0 0,0 0 0 0 0,0 0 0 0 0,1 0-1 0 0,-1 0 1 0 0,0 0 0 0 0,0-1 0 0 0,1 1 0 0 0,-1 0 0 0 0,0 0 0 0 0,0 0 0 0 0,1 0 0 0 0,-1 0 0 0 0,0 0 0 0 0,0 0 0 0 0,1 1-1 0 0,9 7-99 0 0,1 5-11 0 0,4 10-231 0 0,-15-22 135 0 0,1 0-1 0 0,-1-1 1 0 0,1 1-1 0 0,-1-1 1 0 0,1 1-1 0 0,-1-1 1 0 0,1 1-1 0 0,-1-1 1 0 0,1 1-1 0 0,0-1 1 0 0,-1 1-1 0 0,1-1 1 0 0,0 0-1 0 0,-1 1 1 0 0,1-1-1 0 0,1 1 0 0 0,0-1-236 0 0,0 2-830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30 181 1839 0 0,'-2'1'134'0'0,"-26"1"15546"0"0,28-2-15565 0 0,12-8 323 0 0,31-14 317 0 0,2 3 0 0 0,56-18 0 0 0,-95 35-691 0 0,269-73 1264 0 0,-236 66-1140 0 0,42-2 0 0 0,-79 11-203 0 0,0-1 1 0 0,0 1-1 0 0,0 0 0 0 0,1 0 1 0 0,-1 0-1 0 0,0 0 0 0 0,0 1 0 0 0,0-1 1 0 0,0 0-1 0 0,0 1 0 0 0,0 0 0 0 0,0-1 1 0 0,0 1-1 0 0,0 0 0 0 0,0 0 1 0 0,0 0-1 0 0,-1 0 0 0 0,1 0 0 0 0,0 1 1 0 0,0-1-1 0 0,1 2 0 0 0,0 0-375 0 0,-1 1-1 0 0,1 0 0 0 0,-1-1 1 0 0,4 8-1 0 0,0 5-6089 0 0,-4-2 645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8751 0 0,'0'0'794'0'0,"-2"0"-652"0"0,-5 0 14 0 0,5 1 50 0 0,1-1-1 0 0,-1 1 0 0 0,0 0 1 0 0,1 0-1 0 0,-1 0 0 0 0,1 0 1 0 0,-1 0-1 0 0,1 0 0 0 0,0 0 1 0 0,-1 0-1 0 0,-1 3 0 0 0,2-3 49 0 0,-4 5 35 0 0,1 1 0 0 0,-1 0 0 0 0,1 0 1 0 0,1 0-1 0 0,-1 1 0 0 0,-3 13 0 0 0,0-3 31 0 0,-11 30 1489 0 0,-18 88 1 0 0,26-94-1363 0 0,4-18-444 0 0,1 1 0 0 0,2 0 0 0 0,-2 28 0 0 0,7-38-3 0 0,-1-12-82 0 0,1 0-1 0 0,0 1 1 0 0,0-1-1 0 0,0 0 1 0 0,0 0-1 0 0,0 0 1 0 0,0 0-1 0 0,1-1 1 0 0,-1 1-1 0 0,1-1 1 0 0,0 1-1 0 0,0-1 0 0 0,0 0 1 0 0,0 0-1 0 0,0 0 1 0 0,0 0-1 0 0,7 2 1 0 0,4-3-809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27 1375 0 0,'41'-27'16028'0'0,"-50"36"-15494"0"0,-205 154 1252 0 0,98-78-1758 0 0,67-48-28 0 0,-46 35 0 0 0,80-59 0 0 0,1 0 0 0 0,0 2 0 0 0,-23 30 0 0 0,25-28 0 0 0,5-8 0 0 0,0 1 0 0 0,1 0 0 0 0,0 0 0 0 0,-6 16 0 0 0,11-23 0 0 0,0 1 0 0 0,0-1 0 0 0,0 1 0 0 0,0 0 0 0 0,1 0 0 0 0,0-1 0 0 0,0 1 0 0 0,0 0 0 0 0,0 0 0 0 0,0-1 0 0 0,1 1 0 0 0,-1 0 0 0 0,1 0 0 0 0,0-1 0 0 0,1 1 0 0 0,-1-1 0 0 0,4 7 0 0 0,-1-3 23 0 0,0-1 1 0 0,0-1-1 0 0,1 1 0 0 0,0-1 0 0 0,0 1 0 0 0,0-2 0 0 0,1 1 1 0 0,0 0-1 0 0,0-1 0 0 0,0 0 0 0 0,0-1 0 0 0,1 1 1 0 0,-1-1-1 0 0,1 0 0 0 0,0-1 0 0 0,10 3 0 0 0,4 0 40 0 0,1-1-1 0 0,-1 0 0 0 0,1-2 0 0 0,28-1 1 0 0,-25-2-77 0 0,27-4 1 0 0,-41 3-19 0 0,16-1-47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13303 0 0,'0'0'1202'0'0,"1"-1"-988"0"0,7-5 15 0 0,0 1 1 0 0,1 0-1 0 0,-1 1 0 0 0,1-1 0 0 0,14-4 1 0 0,49-11 1367 0 0,-65 18-1530 0 0,88-17 1553 0 0,137-10-1 0 0,-9 3-1327 0 0,-209 24-779 0 0,35-6-139 0 0,-17 4-5380 0 0,-16 2-102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27 194 15119 0 0,'0'0'694'0'0,"-1"-1"-22"0"0,-5-3-432 0 0,0-1-90 0 0,5 3 440 0 0,-1 0-1 0 0,1 0 1 0 0,-1 0-1 0 0,1-1 1 0 0,-1 1 0 0 0,1 0-1 0 0,-1-4 1 0 0,1 3 1284 0 0,4 0-1741 0 0,-3 3-130 0 0,0 0 1 0 0,0-1-1 0 0,0 1 0 0 0,0 0 0 0 0,0 0 0 0 0,1 0 0 0 0,-1-1 0 0 0,0 1 0 0 0,0 0 1 0 0,0 0-1 0 0,0 0 0 0 0,0-1 0 0 0,0 1 0 0 0,1 0 0 0 0,-1 0 0 0 0,0 0 1 0 0,0 0-1 0 0,0 0 0 0 0,1 0 0 0 0,-1-1 0 0 0,0 1 0 0 0,0 0 0 0 0,0 0 0 0 0,1 0 1 0 0,-1 0-1 0 0,0 0 0 0 0,0 0 0 0 0,0 0 0 0 0,1 0 0 0 0,-1 0 0 0 0,0 0 1 0 0,0 0-1 0 0,1 0 0 0 0,37 2 138 0 0,-23-1 51 0 0,32-1 0 0 0,79-20 520 0 0,-50 7-400 0 0,-12 0-108 0 0,85-29 0 0 0,-60 16-116 0 0,-39 10-501 0 0,-24 7-359 0 0,38-7 1 0 0,-62 16-201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16 162 11487 0 0,'0'0'1040'0'0,"-1"3"-853"0"0,-14 19 8169 0 0,16-25-8279 0 0,0 0 0 0 0,0 1 0 0 0,0-1 0 0 0,0 0 0 0 0,0 0 1 0 0,0 1-1 0 0,1-1 0 0 0,-1 1 0 0 0,4-4 0 0 0,-2 1 16 0 0,10-12-77 0 0,0 2 0 0 0,0-1-1 0 0,2 2 1 0 0,0 0 0 0 0,1 1 0 0 0,0 0 0 0 0,0 1 0 0 0,26-13-1 0 0,-23 18-209 0 0,-7 3 183 0 0,3 2 22 0 0,0 6 47 0 0,-10-2-24 0 0,5 3 22 0 0,8 15 62 0 0,-10-11-96 0 0,-6-4 20 0 0,4 8-31 0 0,5 14-11 0 0,-10-17 0 0 0,-1-3 0 0 0,0 7 0 0 0,-4 1-15 0 0,-5 16-202 0 0,7-24-1584 0 0,-1 1-3151 0 0,-1 4-1607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10911 0 0,'0'0'498'0'0,"0"3"-9"0"0,0 13 18 0 0,1 0 1 0 0,1 1-1 0 0,1-1 0 0 0,0 0 0 0 0,1 0 1 0 0,1-1-1 0 0,9 22 0 0 0,-4-16 456 0 0,0 0 1 0 0,2-1-1 0 0,1 0 0 0 0,25 30 1 0 0,37 33 652 0 0,-38-43-937 0 0,54 74 0 0 0,-55-59-555 0 0,-29-46-140 0 0,-5-7-75 0 0,0-3-59 0 0,1 1-84 0 0,1-1-95 0 0,13-6-13043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2759 0 0,'5'0'11664'0'0,"-13"12"-4582"0"0,3-5-10062 0 0,-121 123 3330 0 0,61-69-338 0 0,45-40-10 0 0,-1-2 7 0 0,2 2-1 0 0,-28 37 0 0 0,40-49 124 0 0,1 1 0 0 0,1 1 0 0 0,0-1 0 0 0,-7 20-1 0 0,10-24-58 0 0,1-1 0 0 0,-1 1-1 0 0,1 0 1 0 0,1 0-1 0 0,-1-1 1 0 0,1 1 0 0 0,0 0-1 0 0,0 0 1 0 0,0 0-1 0 0,1 0 1 0 0,1 5 0 0 0,0-6-25 0 0,0 0 1 0 0,0 0 0 0 0,1 0 0 0 0,-1-1-1 0 0,1 1 1 0 0,4 4 0 0 0,4 7-1778 0 0,-3 1-4125 0 0,-4-4 154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8287 0 0,'0'0'639'0'0,"-2"2"-415"0"0,1-1-175 0 0,0 0 0 0 0,0 0 1 0 0,0 0-1 0 0,0 0 0 0 0,0-1 0 0 0,0 1 0 0 0,0 0 1 0 0,0 0-1 0 0,-1-1 0 0 0,1 1 0 0 0,0 0 0 0 0,-2 0 1 0 0,-6 4 2095 0 0,-10 11 6439 0 0,19-13-8276 0 0,0-2-288 0 0,0-1-1 0 0,0 0 1 0 0,0 1 0 0 0,-1-1-1 0 0,1 0 1 0 0,0 1 0 0 0,0-1-1 0 0,0 1 1 0 0,0-1-1 0 0,0 0 1 0 0,0 1 0 0 0,0-1-1 0 0,0 0 1 0 0,0 1 0 0 0,0-1-1 0 0,0 0 1 0 0,1 1-1 0 0,-1-1 1 0 0,0 1 0 0 0,0-1-1 0 0,0 0 1 0 0,0 1 0 0 0,1-1-1 0 0,-1 0 1 0 0,0 0-1 0 0,0 1 1 0 0,0-1 0 0 0,1 0-1 0 0,-1 0 1 0 0,0 1 0 0 0,1-1-1 0 0,4 1 16 0 0,0-1 0 0 0,-1 0 1 0 0,1 0-1 0 0,0-1 0 0 0,0 1 0 0 0,0-1 0 0 0,0 0 0 0 0,-1 0 0 0 0,1-1 1 0 0,-1 1-1 0 0,1-1 0 0 0,-1 0 0 0 0,1 0 0 0 0,5-5 0 0 0,4-3 31 0 0,-1-1 0 0 0,-1-1 0 0 0,14-15 0 0 0,5-6 7 0 0,-29 32 143 0 0,1 0-163 0 0,-3 0-45 0 0,1 1-6 0 0,-1 0 1 0 0,1-1 0 0 0,-1 1 0 0 0,1-1 0 0 0,0 1 0 0 0,-1 0 0 0 0,1 0 0 0 0,-1-1 0 0 0,1 1 0 0 0,0 0 0 0 0,-1 0 0 0 0,1 0 0 0 0,0 0 0 0 0,0 0 0 0 0,-1 0 0 0 0,1 0 0 0 0,0 0-1 0 0,-1 0 1 0 0,1 0 0 0 0,0 0 0 0 0,-1 0 0 0 0,2 0 0 0 0,11 7 50 0 0,1 1-42 0 0,-3 3-11 0 0,-9-8 16 0 0,1-1 0 0 0,0 1 0 0 0,-1 0 0 0 0,1 1 0 0 0,-1-1 0 0 0,0 0-1 0 0,0 1 1 0 0,0-1 0 0 0,-1 1 0 0 0,1-1 0 0 0,-1 1 0 0 0,1 6 0 0 0,1-1 1 0 0,-1 0 5 0 0,0-1 1 0 0,0 0-1 0 0,0 1 0 0 0,0 12 1 0 0,-1-7-7 0 0,-2-8-16 0 0,1-1 0 0 0,5 14 0 0 0,0-7-28 0 0,-5-11 14 0 0,1-1-1 0 0,-1 1 1 0 0,1-1-1 0 0,-1 1 1 0 0,0-1-1 0 0,1 1 1 0 0,-1-1-1 0 0,1 0 1 0 0,-1 1 0 0 0,1-1-1 0 0,-1 0 1 0 0,1 1-1 0 0,0-1 1 0 0,-1 0-1 0 0,1 0 1 0 0,-1 1-1 0 0,1-1 1 0 0,0 0-1 0 0,-1 0 1 0 0,1 0-1 0 0,-1 0 1 0 0,2 0 0 0 0,-2 0-18 0 0,1 0-223 0 0,-1 1-1 0 0,1-1 1 0 0,0 0 0 0 0,-1 0-1 0 0,1 0 1 0 0,0 0 0 0 0,-1 0 0 0 0,1 0-1 0 0,0 0 1 0 0,-1 0 0 0 0,1 0-1 0 0,0 0 1 0 0,0 0 0 0 0,-1 0-1 0 0,1-1 1 0 0,-1 1 0 0 0,1 0-1 0 0,0 0 1 0 0,0-1 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59 9071 0 0,'0'0'816'0'0,"-1"-2"-672"0"0,-2-5-183 0 0,4-5 9390 0 0,7 13-9563 0 0,-3 0 379 0 0,1 0-1 0 0,-1 0 1 0 0,1 0-1 0 0,0 0 0 0 0,-1-1 1 0 0,1 0-1 0 0,7-1 1 0 0,1 1 119 0 0,42-1-28 0 0,0-2 1 0 0,0-3 0 0 0,57-14-1 0 0,-61 11-915 0 0,-30 6-2229 0 0,-16 3 1395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5983 0 0,'3'-1'6144'0'0,"4"-2"-4956"0"0,2 0 0 0 0,-1 0 0 0 0,0 1 0 0 0,0 0 0 0 0,1 0 0 0 0,13 0-1 0 0,60 1-511 0 0,-32 1 325 0 0,45-10-24 0 0,-29 2-610 0 0,-1 1-1630 0 0,-50 7-250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6991 0 0,'0'0'323'0'0,"-2"0"-8"0"0,-39 9-110 0 0,20-5 1046 0 0,0 1-1 0 0,-34 14 2098 0 0,49-19-3119 0 0,-1 1 1 0 0,1 0-1 0 0,-1 0 0 0 0,1 1 0 0 0,-1-1 0 0 0,1 1 1 0 0,0 1-1 0 0,0-1 0 0 0,0 1 0 0 0,-6 4 0 0 0,-8 6-186 0 0,-27 22 0 0 0,23-16 61 0 0,-255 228 26 0 0,257-225-135 0 0,9-10 5 0 0,3-3 0 0 0,0 1 0 0 0,-13 17 0 0 0,21-24 0 0 0,-1 0 0 0 0,1 1 0 0 0,1-1 0 0 0,-1 0 0 0 0,0 1 0 0 0,1-1 0 0 0,0 1 0 0 0,0 0 0 0 0,0 0 0 0 0,0-1 0 0 0,0 1 0 0 0,1 0 0 0 0,0 7 0 0 0,2 11 33 0 0,1-16-9 0 0,0-2-1 0 0,0 0 23 0 0,-1 0-1 0 0,1 0 1 0 0,-1-1-1 0 0,1 1 1 0 0,0-1-1 0 0,1 0 1 0 0,-1 1-1 0 0,0-1 1 0 0,1-1-1 0 0,0 1 1 0 0,-1-1-1 0 0,1 1 1 0 0,0-1-1 0 0,1 0 1 0 0,-1 0-1 0 0,0-1 1 0 0,0 1-1 0 0,1-1 0 0 0,-1 0 1 0 0,1 0-1 0 0,5 0 1 0 0,10 0 359 0 0,0 0 1 0 0,0-1-1 0 0,28-3 1 0 0,-42 2-333 0 0,20-2 347 0 0,0-2 0 0 0,0-1 0 0 0,47-17-1 0 0,38-11 244 0 0,-114 47-597 0 0,0-9-259 0 0,1 0 1 0 0,-1 0-1 0 0,0-1 0 0 0,0 1 0 0 0,0 0 1 0 0,0-1-1 0 0,0 0 0 0 0,-1 0 0 0 0,0 0 1 0 0,0 0-1 0 0,-7 3 0 0 0,-3 4-1456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4607 0 0,'0'0'11704'0'0,"1"2"-10972"0"0,-1 3-481 0 0,0 0-1 0 0,0 0 1 0 0,0-1-1 0 0,0 1 0 0 0,-1 0 1 0 0,0 0-1 0 0,0-1 1 0 0,-2 7-1 0 0,-18 38 913 0 0,5-12-833 0 0,-10 42 143 0 0,18-49-400 0 0,-2-1 0 0 0,-1 0 0 0 0,-16 27 0 0 0,24-51-255 0 0,0 0 0 0 0,-1-1-1 0 0,0 0 1 0 0,0 0 0 0 0,0 0-1 0 0,-7 4 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79 3223 0 0,'-1'1'240'0'0,"-9"5"26"0"0,-20 7 7710 0 0,24-10-3794 0 0,8-5-3894 0 0,18-15 16 0 0,1 2 0 0 0,1 1-1 0 0,0 0 1 0 0,44-19 0 0 0,-39 27 233 0 0,-25 6-33 0 0,8 28-106 0 0,-10-24-382 0 0,0 0 1 0 0,0 0-1 0 0,-1 0 1 0 0,1 0 0 0 0,-1 0-1 0 0,0 0 1 0 0,0 0-1 0 0,0-1 1 0 0,-1 1 0 0 0,1 0-1 0 0,-1-1 1 0 0,-3 5-1 0 0,-2 4 65 0 0,-1-1-1 0 0,-11 13 1 0 0,-13 9 90 0 0,-41 34 0 0 0,56-52-138 0 0,8-9-21 0 0,6-5-12 0 0,1 1-1 0 0,-1 0 1 0 0,1 0 0 0 0,-1 0 0 0 0,1 0 0 0 0,0 1 0 0 0,0-1-1 0 0,-3 5 1 0 0,-3 4 0 0 0,3 2 0 0 0,5-11 7 0 0,0-1-1 0 0,0 0 1 0 0,0 0-1 0 0,0 1 0 0 0,0-1 1 0 0,0 0-1 0 0,0 0 1 0 0,1 0-1 0 0,-1 1 1 0 0,0-1-1 0 0,1 0 1 0 0,-1 0-1 0 0,1 0 1 0 0,0 0-1 0 0,-1 0 1 0 0,1 0-1 0 0,0 0 0 0 0,-1 0 1 0 0,1 0-1 0 0,2 1 1 0 0,18 12 213 0 0,-15-11-176 0 0,-2-2 6 0 0,0 1 0 0 0,0-1 0 0 0,0 0 0 0 0,0 0 0 0 0,1 0 0 0 0,-1-1 0 0 0,0 1 0 0 0,1-1 0 0 0,-1 0 1 0 0,7-1-1 0 0,2 0 67 0 0,17 0 126 0 0,48-9-1 0 0,-52 5-315 0 0,0 2 1 0 0,44 0-1 0 0,-51 5-1011 0 0,-1 2-3837 0 0,-2 2-1657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0 8607 0 0,'0'0'5242'0'0,"0"2"-4388"0"0,-2 0-652 0 0,1 0 0 0 0,0 0 0 0 0,-1 0-1 0 0,1 0 1 0 0,-1 0 0 0 0,1 0 0 0 0,-1 0 0 0 0,0-1-1 0 0,0 1 1 0 0,0-1 0 0 0,0 1 0 0 0,0-1 0 0 0,0 0-1 0 0,0 0 1 0 0,-3 1 0 0 0,-40 15 438 0 0,36-14-398 0 0,-20 6-36 0 0,-35 4 0 0 0,4 0-113 0 0,-94 18 47 0 0,-262 46-11 0 0,347-67-171 0 0,9 0 38 0 0,-2-2 1 0 0,-97-1-1 0 0,150-7 4 0 0,-7-1 3 0 0,14-1 5 0 0,11-9 45 0 0,-7 8-55 0 0,2 0 4 0 0,12-3-55 0 0,13-2 42 0 0,-9 5 11 0 0,-15 5 0 0 0,-2 0 0 0 0,0-1 2 0 0,0 1 0 0 0,0 0-1 0 0,-1-1 1 0 0,1 1 0 0 0,-1 0-1 0 0,1 1 1 0 0,-1-1 0 0 0,0 0-1 0 0,0 1 1 0 0,0-1 0 0 0,0 1-1 0 0,0-1 1 0 0,-1 1 0 0 0,1 0 0 0 0,-1 0-1 0 0,0 0 1 0 0,1 0 0 0 0,-1 3-1 0 0,3 9 14 0 0,0 0-1 0 0,2 24 0 0 0,-4-20-25 0 0,6 34 11 0 0,24 132 0 0 0,-24-151 0 0 0,2 1 0 0 0,1-1 0 0 0,18 39 0 0 0,24 24 152 0 0,-29-58-77 0 0,-23-37 572 0 0,-7-12-296 0 0,3 6-292 0 0,-3-9-2 0 0,0 0-1 0 0,1 0 1 0 0,1-1 0 0 0,0 1-1 0 0,1-1 1 0 0,0 0 0 0 0,1 0-1 0 0,0 0 1 0 0,2 0 0 0 0,-1 0-1 0 0,2 0 1 0 0,0 0 0 0 0,0 0-1 0 0,2 0 1 0 0,4-16 0 0 0,-2 11-22 0 0,0 1 1 0 0,2 0 0 0 0,1 0 0 0 0,0 0 0 0 0,1 1-1 0 0,0 1 1 0 0,2-1 0 0 0,0 1 0 0 0,1 1-1 0 0,22-23 1 0 0,-24 29-37 0 0,1 1-1 0 0,0 0 1 0 0,0 0-1 0 0,0 1 1 0 0,1 0-1 0 0,21-8 0 0 0,-19 11-52 0 0,-2 4-19 0 0,-12 0 69 0 0,1 0 0 0 0,-1 0 0 0 0,1 0 0 0 0,-1 1 0 0 0,1-1 0 0 0,-1 0 0 0 0,1 0 0 0 0,-1 0 0 0 0,1 1 0 0 0,-1-1 0 0 0,1 0 0 0 0,-1 0 0 0 0,1 1 0 0 0,-1-1 0 0 0,0 0 0 0 0,1 1 0 0 0,-1-1 0 0 0,0 1 0 0 0,1-1 0 0 0,-1 0 0 0 0,0 1 0 0 0,0-1 0 0 0,1 1 0 0 0,2 3-69 0 0,2 5-21 0 0,-3-7-11 0 0,-1 1-1 0 0,0 0 1 0 0,0 0 0 0 0,0 0-1 0 0,0 0 1 0 0,-1 1 0 0 0,1-1-1 0 0,-1 0 1 0 0,0 0 0 0 0,0 0-1 0 0,0 0 1 0 0,-1 5 0 0 0,1-6-66 0 0,-2 13-1776 0 0,1-2-4741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7919 0 0,'0'0'363'0'0,"7"-5"116"0"0,-5 4-467 0 0,8-9 5796 0 0,-11 11-5478 0 0,-12 6-228 0 0,1 1-1 0 0,0 1 0 0 0,-13 12 0 0 0,-6 4-98 0 0,-10 10 0 0 0,1 2 0 0 0,-46 55 0 0 0,27-27 132 0 0,53-60-108 0 0,1 1 0 0 0,0 1 1 0 0,0-1-1 0 0,0 1 0 0 0,1 0 0 0 0,0 0 0 0 0,0 0 0 0 0,-3 10 0 0 0,6-12-13 0 0,0 0-1 0 0,0 0 1 0 0,0 0 0 0 0,0 0-1 0 0,1 0 1 0 0,0 0-1 0 0,0 1 1 0 0,0-1 0 0 0,1 0-1 0 0,0 0 1 0 0,0 0-1 0 0,0 0 1 0 0,0 0 0 0 0,3 5-1 0 0,-2-5-86 0 0,0 0 0 0 0,0-1 0 0 0,1 1 0 0 0,-1-1 0 0 0,1 1 0 0 0,0-1 0 0 0,1 0-1 0 0,-1 0 1 0 0,1 0 0 0 0,-1-1 0 0 0,1 1 0 0 0,0-1 0 0 0,0 0 0 0 0,1 0 0 0 0,7 4 0 0 0,-5-4-65 0 0,-1-1 0 0 0,1 0 0 0 0,-1 0 0 0 0,1-1 0 0 0,-1 1 0 0 0,1-2 0 0 0,0 1 0 0 0,0-1 0 0 0,0 0 0 0 0,-1 0 0 0 0,12-2 0 0 0,6-2-837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0,'1'3'5406'0'0,"4"7"-3493"0"0,18 43 3249 0 0,-7-15-4442 0 0,15 57-1 0 0,-25-74-498 0 0,0 1-1 0 0,2-1 1 0 0,13 28-1 0 0,-18-43-166 0 0,0 0 1 0 0,1-1-1 0 0,-1 1 1 0 0,1-1-1 0 0,0 1 0 0 0,1-1 1 0 0,-1 0-1 0 0,1-1 1 0 0,0 1-1 0 0,0-1 0 0 0,1 0 1 0 0,-1 0-1 0 0,1-1 0 0 0,0 0 1 0 0,11 5-1 0 0,10 1 137 0 0,-12-7-103 0 0,1-4-219 0 0,-5-3-879 0 0,-9 3-336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14479 0 0,'0'0'1314'0'0,"-2"1"-1078"0"0,-8 6-10 0 0,1 0 0 0 0,-1 1 0 0 0,1 0 1 0 0,1 1-1 0 0,0 0 0 0 0,0 0 0 0 0,1 1 1 0 0,-10 14-1 0 0,4-5-124 0 0,-18 20 252 0 0,-1-2-1 0 0,-38 33 0 0 0,36-37-272 0 0,1 2-1 0 0,-32 43 1 0 0,52-61-78 0 0,9-12-18 0 0,0 0 0 0 0,0 0 0 0 0,1 1 0 0 0,-1 0 0 0 0,1-1-1 0 0,1 1 1 0 0,-5 12 0 0 0,7-17-58 0 0,0 0 0 0 0,1 0 0 0 0,-1-1 0 0 0,0 1 0 0 0,1 0 0 0 0,-1-1 0 0 0,0 1 0 0 0,1 0 0 0 0,-1-1 0 0 0,1 1 0 0 0,-1-1 0 0 0,1 1 0 0 0,-1-1 0 0 0,1 1 0 0 0,0-1 0 0 0,-1 1 0 0 0,1-1 0 0 0,1 1 0 0 0,-2 0-105 0 0,12 8-769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0,'3'1'3651'0'0,"0"1"-2345"0"0,1 1 0 0 0,-1-1 1 0 0,1 1-1 0 0,-1-1 0 0 0,0 1 0 0 0,3 3 0 0 0,-4-3-731 0 0,1 0 0 0 0,-1 1 0 0 0,0-1 0 0 0,0 0 0 0 0,-1 0 0 0 0,3 6 1 0 0,-3-4-484 0 0,1 1 1 0 0,-1-1 0 0 0,0 1 0 0 0,-1-1-1 0 0,1 1 1 0 0,-1 0 0 0 0,0-1 0 0 0,-1 1 0 0 0,1 0-1 0 0,-3 7 1 0 0,-12 61 247 0 0,12-60-282 0 0,1 1-48 0 0,0-1 1 0 0,2-11 17 0 0,19-5-6699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5983 0 0,'0'0'12084'0'0,"3"0"-11529"0"0,9-1-250 0 0,0-1-1 0 0,0 0 1 0 0,0-1 0 0 0,0-1-1 0 0,-1 1 1 0 0,1-2 0 0 0,12-6-1 0 0,-9 4-91 0 0,0 1 0 0 0,0 0 0 0 0,29-5 0 0 0,8 3 271 0 0,-48 9-411 0 0,3 8 2 0 0,-6-6-74 0 0,0-1 1 0 0,-1 1-1 0 0,0 0 0 0 0,0-1 1 0 0,1 1-1 0 0,-2 0 0 0 0,1-1 1 0 0,0 1-1 0 0,0 0 0 0 0,-1-1 1 0 0,1 1-1 0 0,-1 0 0 0 0,0-1 1 0 0,-2 4-1 0 0,-1 4-2 0 0,-1 1-1 0 0,-7 9 1 0 0,1-4 2 0 0,0 0 0 0 0,-1-1-1 0 0,-21 21 1 0 0,-53 40-6 0 0,41-39-6 0 0,43-35-53 0 0,5-1 8 0 0,6 1 46 0 0,0 0 1 0 0,-1-1-1 0 0,1-1 1 0 0,0 1 0 0 0,0-1-1 0 0,0-1 1 0 0,14-2-1 0 0,10 1 11 0 0,-17 2-1 0 0,14 5-408 0 0,-19 0-661 0 0,-5-2 718 0 0,9 5-645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100 125 9815 0 0,'0'0'3154'0'0,"-1"-1"-2794"0"0,-1 0-299 0 0,1 0 0 0 0,-1 0 0 0 0,0 0 0 0 0,1 0 0 0 0,-1 0 0 0 0,0 0 0 0 0,1 1 0 0 0,-1-1 0 0 0,0 0 0 0 0,0 1 0 0 0,0 0 0 0 0,0-1 0 0 0,1 1 0 0 0,-1 0 0 0 0,0 0 0 0 0,0 0 0 0 0,0 0 0 0 0,0 0 1 0 0,0 0-1 0 0,0 1 0 0 0,1-1 0 0 0,-1 1 0 0 0,0-1 0 0 0,0 1 0 0 0,0 0 0 0 0,1 0 0 0 0,-3 1 0 0 0,-1 0 232 0 0,-1 2 0 0 0,1-1 0 0 0,0 0 1 0 0,0 1-1 0 0,1 0 0 0 0,-1 0 0 0 0,-5 6 0 0 0,9-8 851 0 0,14 6-670 0 0,-10-7-400 0 0,0 0 0 0 0,0 0 0 0 0,0 0 1 0 0,1-1-1 0 0,-1 1 0 0 0,0-1 0 0 0,1 0 1 0 0,-1 0-1 0 0,0 0 0 0 0,5-1 1 0 0,34-8 474 0 0,-25 4-358 0 0,248-50 1422 0 0,-74 4-1083 0 0,-44 10-104 0 0,-137 38-407 0 0,-2 2-33 0 0,-1-1 1 0 0,0 1-1 0 0,1 1 1 0 0,-1 0-1 0 0,12 0 0 0 0,-18 3-203 0 0,-1 0 133 0 0,0 0 0 0 0,1 0 0 0 0,-1 0 0 0 0,0-1 0 0 0,0 1 0 0 0,0 0 0 0 0,-1 0 1 0 0,1 0-1 0 0,-1 0 0 0 0,0 0 0 0 0,0-1 0 0 0,1 1 0 0 0,-3 4 0 0 0,0-2-512 0 0,-1 1 0 0 0,1-1 0 0 0,-1 0-1 0 0,0 0 1 0 0,-7 7 0 0 0,-6 4-6092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82 6447 0 0,'6'-7'293'0'0,"1"0"-1"0"0,-1 0 1 0 0,1 1 0 0 0,0 0-1 0 0,9-6 1 0 0,-9 8 1088 0 0,0 1 1 0 0,0 0-1 0 0,14-5 1 0 0,-4 2 766 0 0,-9 3-1358 0 0,0 0 1 0 0,1 1 0 0 0,10-2-1 0 0,-17 4-316 0 0,-1 0-428 0 0,0 0 1 0 0,0 0 0 0 0,-1 0-1 0 0,1 0 1 0 0,0 0 0 0 0,0 0 0 0 0,0 0-1 0 0,-1 0 1 0 0,1 0 0 0 0,0 0 0 0 0,0 1-1 0 0,-1-1 1 0 0,1 0 0 0 0,0 0 0 0 0,0 1-1 0 0,-1-1 1 0 0,1 1 0 0 0,-1-1 0 0 0,1 1-1 0 0,0-1 1 0 0,-1 1 0 0 0,1-1-1 0 0,-1 1 1 0 0,1-1 0 0 0,0 2 0 0 0,12 17 200 0 0,-12-15-223 0 0,0 0-1 0 0,0 1 1 0 0,-1-1-1 0 0,1 0 1 0 0,-1 1-1 0 0,0-1 1 0 0,0 0-1 0 0,0 1 1 0 0,-1-1-1 0 0,0 0 1 0 0,-1 7-1 0 0,-3 6 59 0 0,-11 25 0 0 0,12-33-57 0 0,-15 31 92 0 0,-40 62 0 0 0,8-14-22 0 0,36-62-95 0 0,9-17 0 0 0,0 0 0 0 0,1 1 0 0 0,1 0 0 0 0,-1 0 0 0 0,1 0 0 0 0,1 0 0 0 0,-3 14 0 0 0,6-8-77 0 0,1-13-81 0 0,0-1 0 0 0,0 1 0 0 0,0 0 0 0 0,0-1 0 0 0,1 0 0 0 0,-1 1 0 0 0,0-1 0 0 0,1 0 1 0 0,0 1-1 0 0,-1-1 0 0 0,1 0 0 0 0,0 0 0 0 0,0-1 0 0 0,1 1 0 0 0,-1 0 0 0 0,0-1 0 0 0,3 2 0 0 0,14 5-6698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10591 0 0,'0'0'6048'0'0,"-2"2"-4442"0"0,-21 29 619 0 0,21-29-1650 0 0,1 1-82 0 0,-1 0-273 0 0,-12 19 1242 0 0,14-19-1331 0 0,0 9-14 0 0,0-10-215 0 0,0-1-1 0 0,0 1 0 0 0,1-1 1 0 0,-1 1-1 0 0,1-1 0 0 0,-1 1 0 0 0,1-1 1 0 0,0 0-1 0 0,-1 1 0 0 0,1-1 1 0 0,0 0-1 0 0,0 0 0 0 0,0 1 0 0 0,0-1 1 0 0,0 0-1 0 0,0 0 0 0 0,0 0 0 0 0,0 0 1 0 0,0 0-1 0 0,1 0 0 0 0,-1-1 1 0 0,2 2-1 0 0,12 4-764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9671 0 0,'0'0'7906'0'0,"-2"-3"-5022"0"0,2 3-2844 0 0,0 0-1 0 0,0 0 1 0 0,0 0-1 0 0,0 0 1 0 0,0 0-1 0 0,0 0 1 0 0,0 0 0 0 0,0 0-1 0 0,0 0 1 0 0,0 1-1 0 0,0-1 1 0 0,0 0-1 0 0,0 0 1 0 0,0 0-1 0 0,0 0 1 0 0,0 0-1 0 0,0 0 1 0 0,0 0-1 0 0,0 0 1 0 0,0 0-1 0 0,0 0 1 0 0,0 0-1 0 0,0 0 1 0 0,0 0-1 0 0,0 0 1 0 0,0 0-1 0 0,0 0 1 0 0,0 1-1 0 0,0-1 1 0 0,0 0-1 0 0,0 0 1 0 0,0 0-1 0 0,0 0 1 0 0,-1 0-1 0 0,1 0 1 0 0,0 0 0 0 0,0 0-1 0 0,0 0 1 0 0,0 0-1 0 0,0 0 1 0 0,0 0-1 0 0,0 0 1 0 0,0 0-1 0 0,0 0 1 0 0,0 0-1 0 0,0 0 1 0 0,0 0-1 0 0,0 0 1 0 0,-1 0-1 0 0,1 0 1 0 0,0 0-1 0 0,0 0 1 0 0,0 0-1 0 0,0 0 1 0 0,0 0-1 0 0,0 0 1 0 0,0-1-1 0 0,0 1 1 0 0,0 0-1 0 0,0 0 1 0 0,0 0-1 0 0,0 0 1 0 0,0 0-1 0 0,0 0 1 0 0,0 0-1 0 0,0 0 1 0 0,0 0-1 0 0,-3 8 100 0 0,-8 29 242 0 0,6-1-24 0 0,3-24-4479 0 0,5-11 2096 0 0,14 8-20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0,'0'0'12493'0'0,"1"3"-12042"0"0,3 73 416 0 0,-4-75-918 0 0,0 0 0 0 0,0-1 1 0 0,0 1-1 0 0,0 0 0 0 0,1 0 1 0 0,-1 0-1 0 0,0 0 0 0 0,0 0 1 0 0,1 0-1 0 0,-1-1 0 0 0,0 1 1 0 0,1 0-1 0 0,-1 0 0 0 0,1-1 1 0 0,-1 1-1 0 0,1 0 0 0 0,0-1 1 0 0,-1 1-1 0 0,1 0 0 0 0,-1-1 1 0 0,1 1-1 0 0,1 0 0 0 0,11 8-634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10943 0 0,'0'0'1991'0'0,"3"1"-1090"0"0,1 2-584 0 0,1 0 1 0 0,0-1-1 0 0,0 0 0 0 0,0 0 0 0 0,0 0 0 0 0,1-1 0 0 0,-1 0 0 0 0,0 0 0 0 0,1 0 0 0 0,-1-1 1 0 0,1 1-1 0 0,-1-1 0 0 0,8-1 0 0 0,13-2 700 0 0,40-10 1 0 0,-41 8-537 0 0,440-115 2839 0 0,-437 111-3247 0 0,170-47 510 0 0,-184 54-686 0 0,-11 1-430 0 0,-19 16-7273 0 0,-4 2 768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73 2303 0 0,'2'-9'200'0'0,"-2"8"-118"0"0,0 1 1 0 0,0-1-1 0 0,1 1 0 0 0,-1-1 0 0 0,0 1 0 0 0,0-1 0 0 0,0 1 0 0 0,0-1 0 0 0,0 1 0 0 0,0-1 0 0 0,0 0 0 0 0,-1 1 0 0 0,1-1 0 0 0,0 1 0 0 0,0-1 0 0 0,0 1 0 0 0,0-1 0 0 0,-1 1 0 0 0,1-1 0 0 0,0 1 0 0 0,-1-1 0 0 0,1 1 0 0 0,0-1 0 0 0,-1 1 0 0 0,1 0 0 0 0,0-1 0 0 0,-1 1 0 0 0,1-1 0 0 0,-1 1 1 0 0,1 0-1 0 0,-1 0 0 0 0,1-1 0 0 0,-1 1 0 0 0,1 0 0 0 0,-1 0 0 0 0,1-1 0 0 0,-1 1 0 0 0,1 0 0 0 0,-1 0 0 0 0,0 0 0 0 0,0 0 501 0 0,-2-1-196 0 0,0 1 0 0 0,1-1 1 0 0,-1 1-1 0 0,1 0 0 0 0,-1 0 0 0 0,1 0 0 0 0,-1 0 0 0 0,0 1 0 0 0,1-1 1 0 0,-1 1-1 0 0,1-1 0 0 0,-1 1 0 0 0,-3 2 0 0 0,-34 18-313 0 0,25-13 371 0 0,-70 35-24 0 0,-34 18 435 0 0,99-49-592 0 0,1 0-1 0 0,1 1 0 0 0,-31 29 0 0 0,41-34-184 0 0,1 1-1 0 0,0 0 0 0 0,0 0 1 0 0,-6 12-1 0 0,10-16-57 0 0,0 1 0 0 0,1 0-1 0 0,-1-1 1 0 0,1 1 0 0 0,0 0 0 0 0,1 0 0 0 0,-1 0 0 0 0,1 0-1 0 0,0 7 1 0 0,1-10 2 0 0,0-1-1 0 0,0 0 0 0 0,1 0 1 0 0,-1 0-1 0 0,1 0 0 0 0,-1 0 1 0 0,1 0-1 0 0,0 0 0 0 0,0 0 1 0 0,0 0-1 0 0,0 0 1 0 0,0 0-1 0 0,0 0 0 0 0,0-1 1 0 0,1 1-1 0 0,-1-1 0 0 0,1 1 1 0 0,-1-1-1 0 0,1 1 0 0 0,0-1 1 0 0,0 0-1 0 0,-1 1 0 0 0,1-1 1 0 0,0 0-1 0 0,0 0 1 0 0,0-1-1 0 0,0 1 0 0 0,4 1 1 0 0,4 0 165 0 0,0 1 1 0 0,1-2 0 0 0,-1 1 0 0 0,16-1-1 0 0,-8-1 39 0 0,0-1 0 0 0,0-1 0 0 0,-1 0 0 0 0,1-1 0 0 0,19-7 0 0 0,-7 1 52 0 0,-1-2 1 0 0,32-16-1 0 0,-54 23-297 0 0,1 0 0 0 0,-1 0 0 0 0,0-1 0 0 0,0 0 0 0 0,-1 0 0 0 0,1 0 0 0 0,-1-1 0 0 0,0 0 0 0 0,-1 0 0 0 0,1-1 0 0 0,-1 0 0 0 0,-1 1 1 0 0,1-2-1 0 0,-1 1 0 0 0,0 0 0 0 0,-1-1 0 0 0,0 0 0 0 0,0 0 0 0 0,-1 0 0 0 0,1 0 0 0 0,-2 0 0 0 0,1-1 0 0 0,-1 1 0 0 0,-1 0 0 0 0,0-1 0 0 0,0 1 0 0 0,0 0 0 0 0,-3-11 0 0 0,-38-146-5106 0 0,40 163 4761 0 0,5 3-2173 0 0,15 5 1936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12895 0 0,'0'0'2435'0'0,"0"2"-1870"0"0,-1 62 1106 0 0,-9 69 1 0 0,5-103-1415 0 0,0 0 0 0 0,-2-1 0 0 0,-2 0 0 0 0,-18 45 0 0 0,12-42-287 0 0,2-1-317 0 0,-1-1 0 0 0,-23 35 1 0 0,32-58-1374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59 1375 0 0,'3'-1'66'0'0,"61"-29"-327"0"0,-36 16 3138 0 0,1 1 10317 0 0,-35 22-12690 0 0,4-4-432 0 0,-7 8 63 0 0,-1 0 0 0 0,0-1-1 0 0,-20 18 1 0 0,-41 30 28 0 0,60-52-127 0 0,-82 66 93 0 0,-157 96 0 0 0,231-159-128 0 0,-13 7 26 0 0,-47 34-1 0 0,70-44-25 0 0,0-1 0 0 0,1 2 0 0 0,-1-1 0 0 0,2 1 0 0 0,-1 0 0 0 0,1 0 0 0 0,0 1 0 0 0,1 0 0 0 0,-5 12 0 0 0,5-9-7 0 0,1 0 1 0 0,0 0-1 0 0,1 1 0 0 0,0 0 0 0 0,1 0 0 0 0,-1 19 0 0 0,3-28 28 0 0,1-1 0 0 0,0 1-1 0 0,0-1 1 0 0,0 1 0 0 0,1-1 0 0 0,0 1-1 0 0,-1-1 1 0 0,2 1 0 0 0,-1-1-1 0 0,0 0 1 0 0,1 1 0 0 0,0-1-1 0 0,0 0 1 0 0,0 0 0 0 0,1 0 0 0 0,-1 0-1 0 0,1-1 1 0 0,0 1 0 0 0,0-1-1 0 0,0 1 1 0 0,0-1 0 0 0,1 0-1 0 0,6 4 1 0 0,-2-2 124 0 0,1-1 0 0 0,-1 0 0 0 0,1-1 0 0 0,-1 0 0 0 0,1 0-1 0 0,0-1 1 0 0,15 2 0 0 0,4-1 326 0 0,33-2 0 0 0,-52-1-423 0 0,18-2 110 0 0,-1-1 0 0 0,48-11 0 0 0,-38 7-108 0 0,19-7-6152 0 0,-41 10-758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99 7367 0 0,'0'0'568'0'0,"-1"2"-198"0"0,-18 38 5136 0 0,11-25-4021 0 0,-1-1 0 0 0,-13 16 0 0 0,6-9-534 0 0,15-19-506 0 0,0-2-421 0 0,1 0 1 0 0,0 0-1 0 0,0 0 1 0 0,-1 0-1 0 0,1 1 0 0 0,0-1 1 0 0,-1 0-1 0 0,1 0 1 0 0,0 0-1 0 0,0 0 1 0 0,0 1-1 0 0,-1-1 0 0 0,1 0 1 0 0,0 0-1 0 0,0 1 1 0 0,0-1-1 0 0,-1 0 1 0 0,1 0-1 0 0,0 1 0 0 0,0-1 1 0 0,0 0-1 0 0,0 0 1 0 0,0 1-1 0 0,0-1 1 0 0,-1 0-1 0 0,1 1 0 0 0,0-1-7 0 0,0 1 0 0 0,0-1-1 0 0,0 0 1 0 0,0 1-1 0 0,0-1 1 0 0,0 0-1 0 0,0 0 1 0 0,0 1-1 0 0,-1-1 1 0 0,1 0 0 0 0,0 1-1 0 0,0-1 1 0 0,0 0-1 0 0,0 0 1 0 0,-1 0-1 0 0,1 1 1 0 0,0-1 0 0 0,0 0-1 0 0,-1 0 1 0 0,1 0-1 0 0,0 1 1 0 0,0-1-1 0 0,-1 0 1 0 0,1 0-1 0 0,0 0 1 0 0,-1 0 0 0 0,-5 12 397 0 0,5-10 531 0 0,2-2-913 0 0,-1-1-1 0 0,1 0 0 0 0,0 0 1 0 0,-1 0-1 0 0,1 1 0 0 0,0-1 0 0 0,0 0 1 0 0,0 0-1 0 0,-1 1 0 0 0,1-1 0 0 0,2 0 1 0 0,2-3 47 0 0,16-15 181 0 0,19-23 0 0 0,-13 12-117 0 0,-16 19-136 0 0,62-61 60 0 0,-63 63-68 0 0,1 0 1 0 0,1 1-1 0 0,-1 0 1 0 0,2 1-1 0 0,13-6 0 0 0,-22 11-41 0 0,4-3 20 0 0,-8 5 21 0 0,0 0 1 0 0,0 0-1 0 0,0 0 0 0 0,0 0 0 0 0,1-1 0 0 0,-1 1 0 0 0,0 0 0 0 0,0 0 0 0 0,0 0 0 0 0,0 0 0 0 0,0 0 0 0 0,0 0 0 0 0,0 0 0 0 0,0 0 0 0 0,0 0 0 0 0,1 0 0 0 0,-1 0 0 0 0,0 0 0 0 0,0 0 0 0 0,0 0 0 0 0,0 0 0 0 0,0 0 0 0 0,0 0 0 0 0,0 0 0 0 0,0 0 0 0 0,0 0 0 0 0,1 0 0 0 0,-1 0 0 0 0,0 0 0 0 0,0 0 0 0 0,0 0 0 0 0,0 1 0 0 0,0-1 0 0 0,0 0 0 0 0,0 0 0 0 0,0 0 0 0 0,0 0 0 0 0,0 0 0 0 0,0 0 0 0 0,1 0 0 0 0,-1 0 0 0 0,0 0 0 0 0,0 0 0 0 0,0 0 0 0 0,0 0 0 0 0,0 1 0 0 0,0-1 0 0 0,0 0 0 0 0,0 0 0 0 0,0 0 0 0 0,0 0 0 0 0,0 0 0 0 0,0 0 0 0 0,3 5-6 0 0,0 0 0 0 0,0-1 1 0 0,-1 1-1 0 0,1 0 0 0 0,-1 1 0 0 0,1 5 0 0 0,-1-2 4 0 0,0 0 1 0 0,-1 0-1 0 0,-1 0 0 0 0,0 0 1 0 0,-1 10-1 0 0,2 10 3 0 0,0-15 0 0 0,4 35 0 0 0,-2-31 0 0 0,0 3 24 0 0,-5-17-42 0 0,0-1-104 0 0,2 0-471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7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5983 0 0,'0'0'542'0'0,"3"0"-210"0"0,10-6 2082 0 0,1 0 0 0 0,16-10 0 0 0,-28 14-1655 0 0,9-9 636 0 0,-3 1-882 0 0,1 1 0 0 0,0 0 0 0 0,0 0 0 0 0,1 1 0 0 0,0 0 1 0 0,0 1-1 0 0,1 0 0 0 0,12-6 0 0 0,-20 12-457 0 0,0 0-1 0 0,1 0 1 0 0,-1 1-1 0 0,1-1 0 0 0,-1 1 1 0 0,1 0-1 0 0,-1-1 1 0 0,1 2-1 0 0,-1-1 1 0 0,5 1-1 0 0,-6-1-17 0 0,-1 1-12 0 0,1-1-1 0 0,0 1 1 0 0,-1 0 0 0 0,1 0-1 0 0,0-1 1 0 0,-1 1-1 0 0,0 0 1 0 0,1 1 0 0 0,-1-1-1 0 0,1 0 1 0 0,-1 0-1 0 0,0 1 1 0 0,0-1 0 0 0,0 0-1 0 0,0 1 1 0 0,0-1-1 0 0,0 1 1 0 0,0-1 0 0 0,1 3-1 0 0,0 3-15 0 0,0-1-1 0 0,0 1 0 0 0,-1-1 1 0 0,0 1-1 0 0,0 0 1 0 0,0 0-1 0 0,-1-1 1 0 0,0 1-1 0 0,0 0 1 0 0,-1 0-1 0 0,0 0 0 0 0,0-1 1 0 0,0 1-1 0 0,-1-1 1 0 0,0 1-1 0 0,-1-1 1 0 0,-4 10-1 0 0,-2 1 18 0 0,-1 1 0 0 0,-1-2 0 0 0,0 1-1 0 0,-27 27 1 0 0,36-42-20 0 0,0 1 0 0 0,0-1-1 0 0,0 0 1 0 0,0 0 0 0 0,0 0 0 0 0,0 0 0 0 0,-5 2-1 0 0,-13 11 4 0 0,12-6-10 0 0,1 2 0 0 0,5 4 0 0 0,0 6 0 0 0,4-16 0 0 0,0-1 0 0 0,4 11 0 0 0,-5-13 0 0 0,1 1 0 0 0,0 0 0 0 0,-1 0 0 0 0,1-1 0 0 0,1 1 0 0 0,-1-1 0 0 0,0 0 0 0 0,0 1 0 0 0,1-1 0 0 0,0 0 0 0 0,-1 0 0 0 0,1-1 0 0 0,0 1 0 0 0,3 1 0 0 0,-1-2 0 0 0,0 1 0 0 0,0-1 0 0 0,0 0 0 0 0,0-1 0 0 0,0 1 0 0 0,0-1 0 0 0,0 0 0 0 0,8-1 0 0 0,28-3-558 0 0,1-2 0 0 0,-1-2 0 0 0,63-22 0 0 0,-78 22-6714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44 9871 0 0,'79'-44'8448'0'0,"-81"46"-8216"0"0,-16 10-57 0 0,-1 0 0 0 0,0-2 0 0 0,0 0 0 0 0,-34 12 0 0 0,-89 20-42 0 0,-65 7-133 0 0,-62 17 0 0 0,220-52-16 0 0,-110 27 50 0 0,129-35-85 0 0,0-1 0 0 0,-1-2 0 0 0,-38 0 0 0 0,57-4-25 0 0,1 0 0 0 0,-1 0 0 0 0,1-1 0 0 0,0-1 1 0 0,-15-4-1 0 0,21 5 28 0 0,0 0 0 0 0,1 0 0 0 0,-1 0 0 0 0,0-1 0 0 0,1 1 0 0 0,0-1 0 0 0,0 0 0 0 0,0 0 0 0 0,0-1 0 0 0,0 1 0 0 0,0-1 0 0 0,1 0 0 0 0,0 0 0 0 0,-4-5 0 0 0,6 6-43 0 0,0 0 0 0 0,1 0 0 0 0,-1 0 0 0 0,0 0-1 0 0,1 1 1 0 0,0-1 0 0 0,0 0 0 0 0,0 0 0 0 0,0 0 0 0 0,0 0 0 0 0,1 0 0 0 0,-1 0 0 0 0,1 0 0 0 0,0 0 0 0 0,0 0 0 0 0,0 0-1 0 0,2-4 1 0 0,1-3-362 0 0,-4 8 197 0 0,-2 3-483 0 0,-3 2 760 0 0,0 1 0 0 0,-1-1 1 0 0,2 1-1 0 0,-1 0 0 0 0,0 0 0 0 0,1 0 0 0 0,0 0 1 0 0,0 1-1 0 0,0 0 0 0 0,0 0 0 0 0,1 0 0 0 0,0 0 1 0 0,0 1-1 0 0,0-1 0 0 0,1 1 0 0 0,0 0 0 0 0,0 0 1 0 0,0-1-1 0 0,1 1 0 0 0,0 0 0 0 0,0 0 0 0 0,0 1 1 0 0,1-1-1 0 0,0 0 0 0 0,0 0 0 0 0,1 0 0 0 0,-1 0 1 0 0,1 0-1 0 0,1 0 0 0 0,2 8 0 0 0,4 10 130 0 0,2 0 0 0 0,0 0 0 0 0,2-1 0 0 0,0-1 0 0 0,2 0 0 0 0,0-1 0 0 0,26 29 0 0 0,3 2 138 0 0,-3 2-1 0 0,57 98 1 0 0,-93-144-242 0 0,1 0 1 0 0,-2 0 0 0 0,1 0 0 0 0,-1 1 0 0 0,0-1 0 0 0,-1 1 0 0 0,0 0 0 0 0,-1-1 0 0 0,1 1 0 0 0,-2 0-1 0 0,1 0 1 0 0,-2 14 0 0 0,0-21 62 0 0,1 1 1 0 0,-1 0-1 0 0,0-1 0 0 0,0 1 1 0 0,0-1-1 0 0,-1 1 0 0 0,-2 3 0 0 0,2-4 1664 0 0,1-4-1502 0 0,-3-6-152 0 0,-1-1 0 0 0,2 0 0 0 0,-1 1 1 0 0,2-1-1 0 0,-1-1 0 0 0,1 1 0 0 0,0 0 0 0 0,0-12 0 0 0,0 1-57 0 0,2 1 0 0 0,0 0 0 0 0,4-24 0 0 0,-2 31-49 0 0,1 0 0 0 0,1 0 0 0 0,-1-1-1 0 0,2 2 1 0 0,0-1 0 0 0,0 1 0 0 0,1-1-1 0 0,9-11 1 0 0,9-11 61 0 0,34-35 0 0 0,-28 33-58 0 0,74-75 14 0 0,-31 36 5 0 0,-41 35 44 0 0,-23 26-67 0 0,-5 5-32 0 0,-23 24-310 0 0,16-10 100 0 0,-1 1 0 0 0,1 0 0 0 0,0 0-1 0 0,0 0 1 0 0,1 0 0 0 0,0 0 0 0 0,0 1 0 0 0,-2 11 0 0 0,2 0-1457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5527 0 0,'0'0'423'0'0,"-1"-2"-62"0"0,-9-13 11663 0 0,11 27-11887 0 0,0 0 0 0 0,1-1 0 0 0,0 1 0 0 0,1-1-1 0 0,1 0 1 0 0,-1 0 0 0 0,2 0 0 0 0,-1 0 0 0 0,2 0 0 0 0,9 13-1 0 0,10 14-29 0 0,41 46-1 0 0,-52-68-88 0 0,-2-1 6 0 0,1 0 0 0 0,1-1 0 0 0,1-1 0 0 0,0 0 0 0 0,0-1 0 0 0,1 0 0 0 0,1-2 0 0 0,0 0 0 0 0,0-1 0 0 0,1 0 0 0 0,34 10 0 0 0,-15-7 40 0 0,52 13-64 0 0,-75-21 0 0 0,-2-3-12 0 0,-10 0-53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6911 0 0,'0'0'6582'0'0,"-3"1"-6129"0"0,-79 62 1832 0 0,67-50-1853 0 0,1 0-1 0 0,-24 28 0 0 0,20-20-133 0 0,-60 77 561 0 0,46-56-574 0 0,20-26-220 0 0,-9 10 24 0 0,1 1 0 0 0,2 1 0 0 0,-16 33-1 0 0,32-58-40 0 0,0 8-24 0 0,3 2 24 0 0,7-2-1333 0 0,3-3-5202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6911 0 0,'0'0'5662'0'0,"3"0"-5205"0"0,-1 0-414 0 0,0 0 0 0 0,1-1 0 0 0,-1 0 0 0 0,0 1 1 0 0,0-1-1 0 0,0 0 0 0 0,1 0 0 0 0,-1 0 0 0 0,0 0 0 0 0,0 0 0 0 0,3-3 1 0 0,17-21 424 0 0,-21 23-451 0 0,17-23 381 0 0,-13 17-279 0 0,-1 2-1 0 0,1-1 0 0 0,1 0 0 0 0,-1 1 1 0 0,1 0-1 0 0,10-8 0 0 0,-4 5 525 0 0,19-10 0 0 0,-30 19-628 0 0,0 0 1 0 0,1-1 0 0 0,-1 1 0 0 0,0 0-1 0 0,0 0 1 0 0,0 0 0 0 0,0 0 0 0 0,0 0 0 0 0,1 0-1 0 0,-1 0 1 0 0,0 0 0 0 0,0 0 0 0 0,0 1-1 0 0,0-1 1 0 0,0 0 0 0 0,2 1 0 0 0,16 9 307 0 0,-15-7-268 0 0,15 8 124 0 0,-15-6-167 0 0,-2 0 8 0 0,6 6 97 0 0,14 24 1 0 0,-5-5 660 0 0,-16-28-531 0 0,0 0 28 0 0,-1 1-175 0 0,0-1 0 0 0,1 1 0 0 0,-1 0 0 0 0,0-1 1 0 0,0 1-1 0 0,-1-1 0 0 0,1 1 0 0 0,-1 0 1 0 0,0 2-1 0 0,-2 9 168 0 0,0 0 0 0 0,0 19 0 0 0,3-24-268 0 0,0-7-76 0 0,2-2-1685 0 0,12 0-138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51 4607 0 0,'0'0'12071'0'0,"2"0"-11466"0"0,60-18 1260 0 0,31-7-528 0 0,-81 22-1152 0 0,1 1-1 0 0,-1 1 0 0 0,0 0 1 0 0,1 0-1 0 0,17 3 0 0 0,-25-1-20 0 0,6 2-77 0 0,-6-1-23 0 0,7 5-51 0 0,-1 3-13 0 0,-9-7 4 0 0,-2-3-1 0 0,1 1 0 0 0,-1 0 0 0 0,1-1 0 0 0,-1 1 0 0 0,0 0-1 0 0,1 0 1 0 0,-1-1 0 0 0,0 1 0 0 0,1 0 0 0 0,-1 0 0 0 0,0-1 0 0 0,0 1 0 0 0,0 0 0 0 0,0 0 0 0 0,0 0 0 0 0,0 0-1 0 0,0 2 6 0 0,0 0 0 0 0,0 0 0 0 0,0 0 0 0 0,0 0 0 0 0,-1 0 0 0 0,1 0 0 0 0,-1 0 0 0 0,0-1 0 0 0,0 1 0 0 0,0 0 0 0 0,0-1 0 0 0,0 1 0 0 0,-1 0 0 0 0,1-1-1 0 0,-4 4 1 0 0,2-1 1 0 0,-6 5 2 0 0,-1 1 0 0 0,1-2-1 0 0,-1 0 1 0 0,-1 0-1 0 0,0 0 1 0 0,-16 8-1 0 0,-4 5-9 0 0,-139 103 124 0 0,147-110-103 0 0,21-14 42 0 0,2 0-40 0 0,1 0 1 0 0,-1 0 0 0 0,1 0-1 0 0,-1 0 1 0 0,1 0 0 0 0,0 0-1 0 0,-1 0 1 0 0,1 0-1 0 0,0 0 1 0 0,0-1 0 0 0,-1 1-1 0 0,1 0 1 0 0,0-1 0 0 0,0 1-1 0 0,0 0 1 0 0,0-1 0 0 0,0 1-1 0 0,1 0 1 0 0,20 7 259 0 0,-11-6-114 0 0,0 0 0 0 0,0-1 0 0 0,18-1 0 0 0,7 1 107 0 0,49 2 64 0 0,10 0-18 0 0,-69-1-1325 0 0,-1 2 0 0 0,40 10 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 1375 0 0,'-2'1'107'0'0,"-1"2"815"0"0,-1 0-1 0 0,0-1 1 0 0,-1 1-1 0 0,1-1 1 0 0,0 0 0 0 0,-6 2-1 0 0,-7 5 2267 0 0,15-8-2448 0 0,-7 6 763 0 0,9-7-1413 0 0,-1 0 0 0 0,1 1 1 0 0,0-1-1 0 0,-1 0 0 0 0,1 0 0 0 0,0 1 0 0 0,0-1 1 0 0,-1 0-1 0 0,1 1 0 0 0,0-1 0 0 0,-1 0 0 0 0,1 1 0 0 0,0-1 1 0 0,0 0-1 0 0,0 1 0 0 0,0-1 0 0 0,-1 0 0 0 0,1 1 0 0 0,0-1 1 0 0,0 1-1 0 0,0-1 0 0 0,0 0 0 0 0,0 1 0 0 0,0-1 1 0 0,0 1-1 0 0,0-1 0 0 0,0 0 0 0 0,0 1 0 0 0,5 3-4 0 0,0-1-1 0 0,0 0 1 0 0,0 0-1 0 0,0 0 1 0 0,1 0-1 0 0,-1-1 1 0 0,1 0-1 0 0,-1-1 1 0 0,1 1-1 0 0,0-1 1 0 0,0 0-1 0 0,10 0 1 0 0,8 0 387 0 0,46-6 0 0 0,-35 2-199 0 0,287-40 1515 0 0,-159 19-1146 0 0,-137 20-551 0 0,17-2 10 0 0,85-1 0 0 0,-102 8 503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19 14711 0 0,'0'0'332'0'0,"-15"-10"939"0"0,13 9-1255 0 0,1 0 0 0 0,-1 0 0 0 0,1 0 0 0 0,-1 1 0 0 0,0-1 0 0 0,1 0 0 0 0,-1 0 0 0 0,0 1 0 0 0,0-1-1 0 0,0 1 1 0 0,1 0 0 0 0,-1 0 0 0 0,0-1 0 0 0,0 1 0 0 0,0 0 0 0 0,0 0 0 0 0,0 1 0 0 0,1-1 0 0 0,-1 0 0 0 0,0 1 0 0 0,-2 0 0 0 0,1 0 24 0 0,-1 0-1 0 0,1 0 1 0 0,0 1-1 0 0,0-1 1 0 0,-1 1-1 0 0,1 0 1 0 0,0 0 0 0 0,1 0-1 0 0,-1 0 1 0 0,0 0-1 0 0,0 1 1 0 0,1-1 0 0 0,-3 4-1 0 0,2-2 38 0 0,1 0-45 0 0,-1 9 45 0 0,-3 13-67 0 0,-18 62-10 0 0,14-61 140 0 0,2 1 0 0 0,1 1 0 0 0,-7 51 0 0 0,14-76-35 0 0,0 1 0 0 0,0 0 0 0 0,0 0-1 0 0,1 0 1 0 0,-1-1 0 0 0,1 1 0 0 0,0 0 0 0 0,1-1-1 0 0,3 9 1 0 0,-5-11 121 0 0,12 1 252 0 0,-7-3-357 0 0,0 0 0 0 0,0 0 0 0 0,0 0-1 0 0,0-1 1 0 0,0 0 0 0 0,0 0 0 0 0,9-3 0 0 0,36-16 405 0 0,-38 15-455 0 0,33-16 219 0 0,79-51-1 0 0,32-41-64 0 0,-137 99-205 0 0,-8 6-103 0 0,-1 0 1 0 0,1-1 0 0 0,-1 0-1 0 0,10-14 1 0 0,-19 22-210 0 0,3-6-1864 0 0,6-20-1897 0 0,-8 17 2322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1375 0 0,'2'-1'107'0'0,"36"-23"9077"0"0,-29 24-7609 0 0,-8 0-1419 0 0,1 1 0 0 0,-1-1 0 0 0,1 0 0 0 0,-1 1 1 0 0,0-1-1 0 0,1 0 0 0 0,-1 1 0 0 0,0 0 0 0 0,1-1 0 0 0,-1 1 1 0 0,0 0-1 0 0,0 0 0 0 0,0 0 0 0 0,1 0 0 0 0,-1 0 1 0 0,0 0-1 0 0,0 0 0 0 0,-1 0 0 0 0,1 0 0 0 0,0 0 1 0 0,0 0-1 0 0,0 1 0 0 0,-1-1 0 0 0,1 0 0 0 0,-1 1 0 0 0,1-1 1 0 0,-1 0-1 0 0,1 3 0 0 0,1 4 48 0 0,0 0 0 0 0,-1 1 0 0 0,1 12-1 0 0,-2-13 18 0 0,1 4 39 0 0,-1 0-1 0 0,-3 23 1 0 0,0-3 18 0 0,3 9-157 0 0,-2-1-1 0 0,-3 1 0 0 0,-16 75 1 0 0,15-99-1004 0 0,-12 27 1 0 0,11-27-2172 0 0,3-6 1487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0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751 224 1375 0 0,'-2'0'107'0'0,"-12"1"1021"0"0,1 1-1 0 0,-1 0 1 0 0,-14 5 0 0 0,-20 3 1738 0 0,11-5-2125 0 0,-206 21 3994 0 0,223-26-3737 0 0,19 0-960 0 0,1 0-1 0 0,0 0 1 0 0,0 0-1 0 0,0 0 1 0 0,0 0-1 0 0,-1 0 1 0 0,1 0-1 0 0,0 0 1 0 0,0 0-1 0 0,0 0 1 0 0,0 0-1 0 0,0 0 1 0 0,-1 0-1 0 0,1 0 1 0 0,0-1-1 0 0,0 1 1 0 0,0 0-1 0 0,0 0 1 0 0,0 0-1 0 0,0 0 1 0 0,-1 0-1 0 0,1 0 1 0 0,0 0-1 0 0,0 0 1 0 0,0 0-1 0 0,0-1 1 0 0,0 1-1 0 0,0 0 1 0 0,0 0-1 0 0,0 0 1 0 0,-1 0-1 0 0,1 0 1 0 0,0 0-1 0 0,0-1 1 0 0,0 1-1 0 0,0 0 1 0 0,0 0-1 0 0,0 0 1 0 0,0 0-1 0 0,0-1 1 0 0,0 1-1 0 0,0 0 1 0 0,0 0-1 0 0,0 0 1 0 0,3-3 250 0 0,-1 1-1 0 0,0 0 1 0 0,1 0 0 0 0,0 0 0 0 0,0 0 0 0 0,4-2 0 0 0,2-2-694 0 0,46-24 874 0 0,101-40 0 0 0,-34 17-281 0 0,-116 50-178 0 0,117-52 219 0 0,-99 46-168 0 0,1 0 0 0 0,0 2 0 0 0,28-4 0 0 0,-46 10-46 0 0,-1 0-1 0 0,1 0 1 0 0,-1 1 0 0 0,1 0-1 0 0,-1 1 1 0 0,1-1 0 0 0,-1 1 0 0 0,1 1-1 0 0,-1-1 1 0 0,9 4 0 0 0,-13-4-12 0 0,1 0-1 0 0,0 1 1 0 0,-1-1 0 0 0,1 1-1 0 0,-1-1 1 0 0,0 1 0 0 0,1 0-1 0 0,-1 0 1 0 0,0 0 0 0 0,0 0-1 0 0,0 1 1 0 0,0-1 0 0 0,-1 1 0 0 0,1-1-1 0 0,-1 1 1 0 0,1-1 0 0 0,-1 1-1 0 0,0 0 1 0 0,0 0 0 0 0,0-1-1 0 0,0 1 1 0 0,0 0 0 0 0,-1 0-1 0 0,1 5 1 0 0,-1 0-2 0 0,-1 0 0 0 0,1 0 0 0 0,-1 0 0 0 0,-1 0 0 0 0,1 0 0 0 0,-1 0 0 0 0,-1 0 0 0 0,1 0 0 0 0,-2-1 0 0 0,1 1 0 0 0,-1-1 0 0 0,0 0 0 0 0,0 0 0 0 0,-10 11 0 0 0,0 0 0 0 0,-2-1 0 0 0,0-1 0 0 0,-1 0 0 0 0,-20 13 0 0 0,-32 22-44 0 0,-143 77-1 0 0,121-85-112 0 0,-27 15-111 0 0,30-4-647 0 0,1 4 0 0 0,-127 111 1 0 0,203-159 849 0 0,-19 18-141 0 0,25-19 213 0 0,5-7 8 0 0,1-1-1 0 0,-1 0 1 0 0,1 0 0 0 0,-1 0 0 0 0,1 0 0 0 0,0 0 0 0 0,0 0 0 0 0,-1 0 0 0 0,1 0 0 0 0,0 0 0 0 0,0-1 0 0 0,0 1 0 0 0,0 0 0 0 0,0 0 0 0 0,0-1 0 0 0,0 1 0 0 0,0-1 0 0 0,0 1 0 0 0,1-1 0 0 0,0 1 0 0 0,1 1-3 0 0,6 2 146 0 0,1-1-1 0 0,-1 1 1 0 0,1-2-1 0 0,0 1 1 0 0,0-1-1 0 0,0-1 1 0 0,0 0-1 0 0,12 0 1 0 0,14-2 313 0 0,36-6 0 0 0,2 1 59 0 0,208-22 880 0 0,-230 21-1198 0 0,58-18 0 0 0,-108 24-328 0 0,2 14-9456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50 5983 0 0,'2'-1'464'0'0,"14"-15"3218"0"0,-16 14-2476 0 0,-2-19 5101 0 0,2 21-6289 0 0,0 0 0 0 0,0 0 0 0 0,-1 0 0 0 0,1 0 1 0 0,0-1-1 0 0,0 1 0 0 0,0 0 0 0 0,-1 0 0 0 0,1 0 0 0 0,0 0 0 0 0,0 0 1 0 0,0 0-1 0 0,-1 0 0 0 0,1 0 0 0 0,0 0 0 0 0,0 0 0 0 0,0-1 0 0 0,0 1 0 0 0,-1 0 1 0 0,1 0-1 0 0,0 0 0 0 0,0 0 0 0 0,0 0 0 0 0,0-1 0 0 0,0 1 0 0 0,0 0 1 0 0,0 0-1 0 0,-1 0 0 0 0,1-1 0 0 0,0 1 0 0 0,0 0 18 0 0,0-1-1 0 0,0 1 0 0 0,0 0 1 0 0,-1-1-1 0 0,1 1 1 0 0,0 0-1 0 0,0-1 1 0 0,0 1-1 0 0,-1 0 1 0 0,1 0-1 0 0,0-1 1 0 0,-1 1-1 0 0,1 0 0 0 0,0 0 1 0 0,0 0-1 0 0,-1-1 1 0 0,1 1-1 0 0,0 0 1 0 0,-1 0-1 0 0,1 0 1 0 0,0 0-1 0 0,-1 0 1 0 0,1 0-1 0 0,-1-1 0 0 0,0 1 1 0 0,-3 0-14 0 0,-1 0 0 0 0,0 1 0 0 0,1-1 0 0 0,-1 1-1 0 0,1 0 1 0 0,-1 0 0 0 0,0 0 0 0 0,1 1 0 0 0,0-1 0 0 0,-1 1 0 0 0,1 0 0 0 0,0 1 0 0 0,0-1 0 0 0,-4 4 0 0 0,-8 5-25 0 0,1 1 1 0 0,-15 16-1 0 0,-23 19 25 0 0,-3-1-1 0 0,-87 53 0 0 0,59-49-103 0 0,-2-3 0 0 0,-2-5 0 0 0,-157 53 0 0 0,214-86 65 0 0,22-7 7 0 0,1 0 1 0 0,-1 1 0 0 0,1 0-1 0 0,-14 6 1 0 0,11-1 9 0 0,3-1-12 0 0,7-3-36 0 0,1 4 52 0 0,0-6 74 0 0,2-1 4 0 0,4 2 30 0 0,1 0 0 0 0,0 0 0 0 0,0-1 0 0 0,-1 0 0 0 0,1-1 0 0 0,0 1 0 0 0,0-1 0 0 0,1-1 0 0 0,11 1-1 0 0,72-10 1060 0 0,-48 4-717 0 0,-4 1-359 0 0,188-13 1214 0 0,-176 16-993 0 0,1 2 0 0 0,72 11 0 0 0,-120-11-316 0 0,16 2 0 0 0,0-1 0 0 0,41 0 0 0 0,-46-2 0 0 0,0 2 11 0 0,-3-1 43 0 0,-12 0-56 0 0,-1 0 0 0 0,1-1 0 0 0,0 1 0 0 0,0 0 0 0 0,-1 0-1 0 0,1-1 1 0 0,0 1 0 0 0,-1 0 0 0 0,1 0 0 0 0,-1-1-1 0 0,1 1 1 0 0,-1 0 0 0 0,0 0 0 0 0,-4 4-46 0 0,-1 0 1 0 0,1-1 0 0 0,-1 1-1 0 0,0-1 1 0 0,0-1 0 0 0,-13 7-1 0 0,-45 14-22 0 0,24-10 32 0 0,-70 27 16 0 0,-42 17-13 0 0,126-46 30 0 0,0 1 1 0 0,1 2 0 0 0,-39 29-1 0 0,-96 85 5 0 0,88-72 0 0 0,-33 27 0 0 0,101-80 0 0 0,-6 5-2 0 0,-1 0 0 0 0,0-1 0 0 0,0 0 0 0 0,-20 10-1 0 0,29-17 119 0 0,5 0-90 0 0,-1 0-1 0 0,0-1 0 0 0,1 0 0 0 0,-1 1 0 0 0,1-1 1 0 0,-1 0-1 0 0,1 0 0 0 0,3-1 0 0 0,-4 1 11 0 0,3 0 37 0 0,6 0-47 0 0,3 1 16 0 0,-11-1-38 0 0,-1 1-1 0 0,1-1 1 0 0,-1 1-1 0 0,1 0 1 0 0,-1-1-1 0 0,1 1 1 0 0,-1 0-1 0 0,0 1 1 0 0,1-1-1 0 0,2 2 0 0 0,3 2 30 0 0,3 0 21 0 0,1-2 0 0 0,0 0-1 0 0,-1 0 1 0 0,1-1 0 0 0,0-1-1 0 0,24 0 1 0 0,-5 1 57 0 0,28 0 123 0 0,1-3-1 0 0,77-11 1 0 0,72-26 190 0 0,-2 0-1 0 0,-159 31-324 0 0,-23 2-59 0 0,0 2-1 0 0,41-1 0 0 0,-63 4-162 0 0,-6 0-99 0 0,0 1 158 0 0,1-1 0 0 0,-1 1 0 0 0,0 0 0 0 0,1 0 0 0 0,-6 2 1 0 0,-4 2-118 0 0,-26 5-351 0 0,26-8-729 0 0,0 1 1 0 0,0 1 0 0 0,-16 7 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70 1839 0 0,'3'-2'-178'0'0,"74"-39"3168"0"0,-65 36-1528 0 0,-1 1-1 0 0,1 0 1 0 0,0 1 0 0 0,24-4-1 0 0,-24 5-823 0 0,-10 2-10 0 0,1 0 37 0 0,-3 0-547 0 0,1 0 0 0 0,-1-1 0 0 0,0 1 0 0 0,0 0 0 0 0,1 0 0 0 0,-1 0 0 0 0,0 0 0 0 0,0 0 0 0 0,1 0 0 0 0,-1 0 0 0 0,0 0 0 0 0,1 0 0 0 0,-1 0 0 0 0,0 0 0 0 0,0 0 0 0 0,1 0 0 0 0,-1 0 0 0 0,0 0 0 0 0,0 0 0 0 0,1 0 0 0 0,-1 0 0 0 0,0 0 0 0 0,1 0 0 0 0,-1 0 0 0 0,0 1 0 0 0,0-1 0 0 0,1 0 0 0 0,-1 0 0 0 0,0 0 0 0 0,0 0 0 0 0,0 1 0 0 0,1-1 0 0 0,-1 0 0 0 0,0 0 0 0 0,0 0 0 0 0,0 1 0 0 0,0-1 0 0 0,1 0 0 0 0,-1 0 0 0 0,0 1 0 0 0,0-1 0 0 0,0 0 0 0 0,0 0 0 0 0,0 1 0 0 0,0-1 0 0 0,0 2-1 0 0,-1-1-1 0 0,1 0 0 0 0,-1 1 1 0 0,0-1-1 0 0,0 0 0 0 0,0 0 0 0 0,0 0 1 0 0,1 1-1 0 0,-3 0 0 0 0,-31 27-134 0 0,-48 24 545 0 0,-36 25-398 0 0,-85 64-129 0 0,140-104 0 0 0,-90 42 0 0 0,79-47 0 0 0,-137 63 0 0 0,166-72 11 0 0,43-23 318 0 0,5 0-179 0 0,12 4 22 0 0,1 0 0 0 0,1-1 0 0 0,-1-1 0 0 0,1 0 0 0 0,21 0 0 0 0,37 7 178 0 0,152 29 392 0 0,-102-19-461 0 0,-68-12-169 0 0,-22-3 20 0 0,49 12 0 0 0,-78-14-105 0 0,-6 0-7 0 0,-8 2-2 0 0,7-4-18 0 0,-65 38-35 0 0,31-17-17 0 0,-48 21 0 0 0,33-20 24 0 0,2 2 0 0 0,0 2 0 0 0,2 2-1 0 0,-73 60 1 0 0,109-80 29 0 0,3-4 0 0 0,2 0 0 0 0,-1 0 1 0 0,0 1-1 0 0,1-1 0 0 0,0 1 0 0 0,1 1 1 0 0,-6 7-1 0 0,9-10 41 0 0,-2 14-28 0 0,-2-6-17 0 0,2-7 3 0 0,-4 4 0 0 0,4-6 0 0 0,-9 8 0 0 0,-3-2 0 0 0,7-3 16 0 0,7-6 1 0 0,1 0 0 0 0,-1 1 0 0 0,1-1-1 0 0,-1 0 1 0 0,1 0 0 0 0,-1 1 0 0 0,1-1 0 0 0,0 0 0 0 0,-1 1-1 0 0,1-1 1 0 0,0 1 0 0 0,-1-1 0 0 0,1 0 0 0 0,0 1 0 0 0,-1-1-1 0 0,1 1 1 0 0,0-1 0 0 0,0 1 0 0 0,0-1 0 0 0,-1 1 0 0 0,1-1-1 0 0,0 1 1 0 0,0-1 0 0 0,0 1 0 0 0,0-1 0 0 0,0 1-1 0 0,0 0 1 0 0,0 0-10 0 0,1 0 0 0 0,-1-1 0 0 0,1 1-1 0 0,-1 0 1 0 0,1-1 0 0 0,-1 1 0 0 0,1 0 0 0 0,-1-1-1 0 0,1 1 1 0 0,-1-1 0 0 0,1 1 0 0 0,0-1-1 0 0,-1 1 1 0 0,1-1 0 0 0,1 1 0 0 0,3 1 9 0 0,0 0 0 0 0,0 0 0 0 0,0 0 0 0 0,7 1 0 0 0,45 4 477 0 0,107 1 1 0 0,-86-7-269 0 0,-12 1-47 0 0,248 17 468 0 0,-257-13-600 0 0,-19-2-5 0 0,59 13 0 0 0,-88-15-41 0 0,-1 0 0 0 0,17 1 0 0 0,-11 0 0 0 0,-9-1-143 0 0,13 5-197 0 0,-16-7 266 0 0,1 1-868 0 0,8 1 46 0 0,-9-1-242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 5527 0 0,'0'0'423'0'0,"-2"0"-278"0"0,-24-1 3162 0 0,19 1-1868 0 0,-1 0-1 0 0,0 0 0 0 0,-14 2 0 0 0,18-1-1327 0 0,-1 0 0 0 0,1 0-1 0 0,0 1 1 0 0,0 0 0 0 0,-7 3-1 0 0,0 3-39 0 0,-1 0 0 0 0,2 0-1 0 0,-1 2 1 0 0,-15 17 0 0 0,14-15-106 0 0,1-1 0 0 0,-24 18 1 0 0,-48 23-20 0 0,-41 18 54 0 0,27-16 0 0 0,79-43 0 0 0,1 1 0 0 0,0 1 0 0 0,-20 20 0 0 0,-17 26 21 0 0,47-51-9 0 0,1 1 0 0 0,-1 0 0 0 0,2 0 0 0 0,0 0-1 0 0,-5 13 1 0 0,9-20 98 0 0,-2 12 128 0 0,3-13-193 0 0,-1 1 0 0 0,1 0-1 0 0,0 0 1 0 0,0-1 0 0 0,1 1-1 0 0,-1 0 1 0 0,0-1 0 0 0,1 1-1 0 0,-1 0 1 0 0,1-1 0 0 0,-1 1-1 0 0,1 0 1 0 0,0-1 0 0 0,-1 1-1 0 0,1-1 1 0 0,0 1 0 0 0,0-1-1 0 0,2 2 1 0 0,-1 0 60 0 0,0-1 0 0 0,0 0-1 0 0,1 1 1 0 0,-1-1 0 0 0,1 0 0 0 0,-1-1 0 0 0,1 1-1 0 0,5 2 1 0 0,0-1 166 0 0,0 0-1 0 0,0-1 0 0 0,0 0 1 0 0,1-1-1 0 0,-1 0 0 0 0,0 0 0 0 0,1-1 1 0 0,-1 0-1 0 0,13-1 0 0 0,6-3 155 0 0,42-12-1 0 0,-43 9-352 0 0,49-6 208 0 0,-61 10-227 0 0,-4 0-31 0 0,-8 2 72 0 0,-13 13-1766 0 0,0-1 855 0 0,-4 7-3744 0 0,13-16 3090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5063 0 0,'0'0'12731'0'0,"-2"1"-12160"0"0,-10 6-356 0 0,2 1-1 0 0,-1 0 1 0 0,1 1 0 0 0,0 0 0 0 0,1 1 0 0 0,0 0 0 0 0,1 0 0 0 0,-14 22 0 0 0,6-10-139 0 0,9-14-59 0 0,1 0 0 0 0,1 0 0 0 0,0 1 0 0 0,0 0 0 0 0,-4 11 0 0 0,6-16-6 0 0,-3 21-12 0 0,4 0 12 0 0,2-23 262 0 0,2 0-35 0 0,-2-2-237 0 0,22 23 858 0 0,22 5-25 0 0,-34-23-818 0 0,5-3-16 0 0,-11-1-49 0 0,0-1 0 0 0,0 1 0 0 0,1-1 0 0 0,-1-1 0 0 0,7 0 0 0 0,4-6-581 0 0,-13 6 551 0 0,0-1 0 0 0,0 1 0 0 0,0 0 0 0 0,1 0 0 0 0,-1 0 0 0 0,0 0 0 0 0,3 0 0 0 0,-1-1-543 0 0,0 1 0 0 0,0-1 0 0 0,0 1 0 0 0,6-5 0 0 0,1-3-1448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 13903 0 0,'0'0'1262'0'0,"-1"-2"-1037"0"0,-20-42 4166 0 0,24 46-5347 0 0,9 8-3619 0 0,2 3-1556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11719 0 0,'0'0'4151'0'0,"-1"3"-3590"0"0,-2 8-1 0 0,2-9 296 0 0,-1 0-594 0 0,-16 9 2917 0 0,-20 2-3179 0 0,10-4 63 0 0,17-4-63 0 0,0 1 0 0 0,0 1 0 0 0,1-1 0 0 0,-13 12 0 0 0,-1 0 0 0 0,-3 2 0 0 0,1 1 0 0 0,-27 29 0 0 0,-41 54 0 0 0,29-31 0 0 0,50-57 0 0 0,12-13 0 0 0,-6 16 0 0 0,5-13 0 0 0,-1 3 0 0 0,0 18 0 0 0,3-11 0 0 0,1 0 0 0 0,1 23 0 0 0,2-23 0 0 0,-1-13 14 0 0,0-1 1 0 0,0 1-1 0 0,0-1 0 0 0,0 0 1 0 0,0 1-1 0 0,0-1 0 0 0,1 0 1 0 0,-1 0-1 0 0,1 0 0 0 0,0 0 1 0 0,0 0-1 0 0,-1 0 0 0 0,1 0 0 0 0,0-1 1 0 0,1 1-1 0 0,-1-1 0 0 0,0 1 1 0 0,4 1-1 0 0,-3-2 76 0 0,1 0 0 0 0,0 1 0 0 0,-1-2-1 0 0,1 1 1 0 0,0 0 0 0 0,-1-1 0 0 0,1 1 0 0 0,0-1 0 0 0,0 0 0 0 0,-1-1-1 0 0,1 1 1 0 0,6-2 0 0 0,7-2 422 0 0,23-10 0 0 0,-19 7-260 0 0,0 0-1 0 0,30-5 1 0 0,-37 9-239 0 0,-2 1-34 0 0,-9 2-81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 4607 0 0,'-2'0'354'0'0,"-44"-9"15879"0"0,41 21-16149 0 0,-7 12-60 0 0,0-1 1 0 0,-25 33-1 0 0,-13 24 30 0 0,37-55-53 0 0,2 2 0 0 0,0 0 1 0 0,2 0-1 0 0,1 1 1 0 0,1 0-1 0 0,2 0 1 0 0,-4 39-1 0 0,8-45-1 0 0,1 0 0 0 0,1 0 0 0 0,0 0 0 0 0,2 0 0 0 0,0 0 0 0 0,2 0 0 0 0,0-1-1 0 0,2 0 1 0 0,0 0 0 0 0,11 22 0 0 0,-10-29 0 0 0,-1-1 0 0 0,-1-3 32 0 0,-5-8 704 0 0,-2-1-670 0 0,1 0 0 0 0,-1 0 0 0 0,0 0 0 0 0,1 0-1 0 0,-1 0 1 0 0,0 0 0 0 0,0-1 0 0 0,0 1 0 0 0,0 0 0 0 0,1-1-1 0 0,-1 1 1 0 0,0 0 0 0 0,0-1 0 0 0,0 1 0 0 0,0-1 0 0 0,-1 1-1 0 0,1-1 1 0 0,0 0 0 0 0,0 1 0 0 0,-2-1 0 0 0,-23-3 354 0 0,1-2 1 0 0,-29-8 0 0 0,41 9-332 0 0,1 0 1 0 0,0-1-1 0 0,-1 0 0 0 0,2-1 1 0 0,-1-1-1 0 0,-14-10 1 0 0,24 15-87 0 0,0 1 0 0 0,0-1 0 0 0,0 0 1 0 0,0 1-1 0 0,0-1 0 0 0,0 0 0 0 0,1 0 0 0 0,-1 0 1 0 0,1-1-1 0 0,0 1 0 0 0,-1 0 0 0 0,1 0 1 0 0,0-1-1 0 0,0 1 0 0 0,1-1 0 0 0,-1 1 0 0 0,0-1 1 0 0,1 1-1 0 0,-1-5 0 0 0,2 4-34 0 0,-1-1 0 0 0,1 0 1 0 0,-1 1-1 0 0,1-1 0 0 0,1 1 0 0 0,-1-1 1 0 0,0 1-1 0 0,1 0 0 0 0,-1-1 0 0 0,1 1 0 0 0,0 0 1 0 0,0 0-1 0 0,4-4 0 0 0,11-12-1296 0 0,0 1-1 0 0,1 0 1 0 0,30-22 0 0 0,-25 22-412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1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11975 0 0,'1'-7'538'0'0,"0"-5"-520"0"0,-1 3 7277 0 0,-12 7-4455 0 0,12 2-2845 0 0,-1 0 1 0 0,1 0-1 0 0,0 0 0 0 0,-1-1 1 0 0,1 1-1 0 0,0 0 0 0 0,-1 0 1 0 0,1 0-1 0 0,-1 0 0 0 0,1 0 1 0 0,0 0-1 0 0,-1 0 0 0 0,1 0 1 0 0,0 0-1 0 0,-1 0 1 0 0,1 0-1 0 0,-1 0 0 0 0,1 0 1 0 0,0 0-1 0 0,-1 0 0 0 0,1 1 1 0 0,0-1-1 0 0,-1 0 0 0 0,1 0 1 0 0,0 0-1 0 0,-1 1 1 0 0,1-1-1 0 0,0 0 0 0 0,-1 0 1 0 0,1 1-1 0 0,0-1 0 0 0,0 0 1 0 0,-1 0-1 0 0,1 1 0 0 0,4 7-964 0 0,-3-7 934 0 0,0 1-841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36 14999 0 0,'2'-7'1358'0'0,"3"-21"2700"0"0,-5 31-3891 0 0,-36 106-175 0 0,-4-1 0 0 0,-57 109-1 0 0,55-138 51 0 0,-3-1-1 0 0,-4-3 0 0 0,-72 87 0 0 0,90-126-55 0 0,-55 71 223 0 0,78-96-271 0 0,1 1 0 0 0,0-1 0 0 0,1 1 0 0 0,0 1 0 0 0,1-1 0 0 0,1 1 0 0 0,-6 24 0 0 0,10-36-256 0 0,9 4-3194 0 0,1-3 1760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86 919 0 0,'95'-36'820'0'0,"-63"23"2726"0"0,0 1 0 0 0,39-9 0 0 0,-57 18-2445 0 0,-11 3-92 0 0,-1 0-338 0 0,10 0 2586 0 0,-14 2-2994 0 0,-2 3-202 0 0,-1 0 1 0 0,1 0-1 0 0,-1 0 1 0 0,-1-1-1 0 0,1 1 1 0 0,0-1-1 0 0,-12 6 1 0 0,-48 21 585 0 0,21-11-457 0 0,-31 20-222 0 0,-103 74 0 0 0,114-63-388 0 0,-113 117-1 0 0,123-113 412 0 0,-113 108-45 0 0,151-148 54 0 0,9-8 0 0 0,0-1 0 0 0,0 1 0 0 0,0 0 0 0 0,1 1 0 0 0,0 0 0 0 0,-6 12 0 0 0,8-6 0 0 0,8 1 0 0 0,-2-12 2 0 0,0 1 0 0 0,1-1 0 0 0,0 1 0 0 0,-1-1 0 0 0,1 0 0 0 0,0 0 0 0 0,1 0 0 0 0,-1 0 0 0 0,0-1 0 0 0,1 1 0 0 0,0-1 0 0 0,-1 0 0 0 0,1 0 0 0 0,0 0 0 0 0,0 0 0 0 0,7 1 0 0 0,7 2 69 0 0,0-1 0 0 0,28 3 0 0 0,-37-6-38 0 0,40 6 298 0 0,1-2 0 0 0,-1-3-1 0 0,66-5 1 0 0,-96 2-365 0 0,-17 1-40 0 0,1-1-1 0 0,0 1 1 0 0,-1 0-1 0 0,1-1 1 0 0,-1 1 0 0 0,1-1-1 0 0,3-1 1 0 0,2-1-972 0 0,4-2 46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40 10591 0 0,'0'0'819'0'0,"2"-2"-534"0"0,21-19 2446 0 0,-7 5 2242 0 0,-18 16-4846 0 0,-11 5-107 0 0,0 0 0 0 0,1 1 1 0 0,-1 0-1 0 0,2 1 0 0 0,-18 12 0 0 0,-18 11-20 0 0,-8-3-8 0 0,38-19 52 0 0,0 0 0 0 0,0 1-1 0 0,1 0 1 0 0,1 1 0 0 0,0 1 0 0 0,-22 20 0 0 0,30-24 2 0 0,1 0-1 0 0,0 1 1 0 0,1 0 0 0 0,0-1-1 0 0,0 2 1 0 0,-6 13 0 0 0,10-20-39 0 0,0 0 0 0 0,0 1 0 0 0,0-1 0 0 0,0 0 0 0 0,1 1 0 0 0,-1-1 0 0 0,1 1 0 0 0,0-1 0 0 0,0 1 0 0 0,0-1 0 0 0,0 1 0 0 0,0-1 0 0 0,0 1 0 0 0,1-1 0 0 0,-1 1 0 0 0,1-1 0 0 0,-1 1 0 0 0,1-1 0 0 0,0 0 0 0 0,0 1 0 0 0,0-1 0 0 0,1 0 0 0 0,-1 0 0 0 0,0 0 0 0 0,1 0 0 0 0,-1 0 0 0 0,1 0 0 0 0,0 0 0 0 0,0 0 0 0 0,2 1 0 0 0,-1-1 12 0 0,0 0-1 0 0,0-1 1 0 0,0 1 0 0 0,1-1-1 0 0,-1 0 1 0 0,1 0 0 0 0,-1 0-1 0 0,1 0 1 0 0,-1 0 0 0 0,1-1-1 0 0,-1 0 1 0 0,1 1 0 0 0,-1-2-1 0 0,1 1 1 0 0,0 0 0 0 0,-1-1-1 0 0,7-1 1 0 0,6-2 106 0 0,-1-1 0 0 0,26-11 0 0 0,-21 7 16 0 0,-14 7-108 0 0,75-35 213 0 0,-73 33-243 0 0,-1 0 1 0 0,0-1-1 0 0,0 0 0 0 0,0-1 0 0 0,0 1 1 0 0,-1-1-1 0 0,0-1 0 0 0,6-7 0 0 0,-11 12-28 0 0,1 0-1 0 0,-1 0 1 0 0,0 0-1 0 0,0-1 1 0 0,0 1-1 0 0,0 0 1 0 0,-1-1 0 0 0,1 1-1 0 0,-1-1 1 0 0,1 1-1 0 0,-1-1 1 0 0,0 1-1 0 0,0-1 1 0 0,0 1-1 0 0,0-1 1 0 0,0 1-1 0 0,-1-1 1 0 0,1 1 0 0 0,-1-1-1 0 0,1 1 1 0 0,-1-1-1 0 0,0 1 1 0 0,0 0-1 0 0,-2-4 1 0 0,-3-4-148 0 0,-1 0 1 0 0,1 0 0 0 0,-18-17 0 0 0,9 9-43 0 0,8 9-246 0 0,0-1 0 0 0,-10-18-1 0 0,16 26-71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 11111 0 0,'0'0'1008'0'0,"-1"1"-828"0"0,-4 6 148 0 0,0 0 0 0 0,0 0 0 0 0,0 0 0 0 0,1 1 0 0 0,0 0 0 0 0,1-1-1 0 0,0 1 1 0 0,0 1 0 0 0,-2 11 0 0 0,3-9-110 0 0,1 0 0 0 0,0 1 0 0 0,1-1 0 0 0,0 0-1 0 0,0 1 1 0 0,5 21 0 0 0,4 13 163 0 0,0-7-188 0 0,-3-1 0 0 0,4 67 0 0 0,-12-88 478 0 0,0-1-1 0 0,-2 1 0 0 0,-6 21 1 0 0,10-36-559 0 0,-3 10 73 0 0,2-10-9 0 0,11-11 437 0 0,90-111 542 0 0,-72 84-1101 0 0,1 1 0 0 0,36-34 0 0 0,213-173 442 0 0,-269 233-524 0 0,3-1-100 0 0,0-1-1 0 0,19-12 1 0 0,-29 22-72 0 0,1 1-968 0 0,0-1 466 0 0,1 0-1 0 0,-1 1 0 0 0,1 0 1 0 0,-1 0-1 0 0,1 0 0 0 0,5 1 1 0 0,2 0-964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28 8751 0 0,'2'-5'262'0'0,"14"-18"8210"0"0,-19 23-8063 0 0,-6 1-261 0 0,1 0 1 0 0,-1 0 0 0 0,0 1-1 0 0,1 1 1 0 0,0-1 0 0 0,0 1-1 0 0,-15 7 1 0 0,-3 4 182 0 0,-25 17 1 0 0,-64 49 569 0 0,93-63-803 0 0,1 1 0 0 0,0 1 0 0 0,-17 22 0 0 0,-3 10-37 0 0,-41 65 0 0 0,60-79-64 0 0,1 1-1 0 0,-27 71 1 0 0,43-96 3 0 0,2-1 0 0 0,-1 1 1 0 0,2 0-1 0 0,0 0 0 0 0,0 0 0 0 0,1 0 0 0 0,1 0 0 0 0,0 0 1 0 0,3 17-1 0 0,-2-21-2 0 0,1 1 1 0 0,0-1 0 0 0,1 0-1 0 0,0 0 1 0 0,0 0 0 0 0,1-1-1 0 0,0 1 1 0 0,1-1 0 0 0,0 0-1 0 0,0 0 1 0 0,1-1 0 0 0,0 1-1 0 0,10 9 1 0 0,-14-15 20 0 0,4 4-168 0 0,1 0 0 0 0,-1 0 0 0 0,14 7-1 0 0,-17-12-63 0 0,-1 1-1 0 0,1-1 0 0 0,0 0 0 0 0,0 0 1 0 0,-1 0-1 0 0,1-1 0 0 0,0 1 0 0 0,0-1 0 0 0,0 1 1 0 0,0-1-1 0 0,0 0 0 0 0,0 0 0 0 0,0 0 1 0 0,6-2-1 0 0,7-2-1049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6911 0 0,'0'0'315'0'0,"-2"2"-7"0"0,-6 7-113 0 0,1 0 0 0 0,0 0 0 0 0,0 1 0 0 0,-7 15 0 0 0,-19 46 5249 0 0,29-59-4938 0 0,0 0 0 0 0,0 0 0 0 0,1 1 0 0 0,1 0 0 0 0,0-1 0 0 0,1 1 0 0 0,0 0 0 0 0,1 0 0 0 0,1 0 0 0 0,0 0 0 0 0,5 23 0 0 0,-2-21-316 0 0,0 0 1 0 0,1 0 0 0 0,1-1 0 0 0,0 0 0 0 0,1 0 0 0 0,1-1 0 0 0,0 0 0 0 0,1 0 0 0 0,16 19 0 0 0,2-3 7 0 0,1-2 1 0 0,2 0 0 0 0,55 38-1 0 0,-73-56-119 0 0,-3-3-2 0 0,-7-5-10 0 0,0-1-14 0 0,1 0-87 0 0,0-1-1 0 0,0 1 0 0 0,0-1 0 0 0,0 0 0 0 0,0 1 0 0 0,0-1 0 0 0,-1-1 0 0 0,6-2 0 0 0,-6 3-249 0 0,-1 0 1 0 0,0 0-1 0 0,1-1 0 0 0,-1 1 1 0 0,0-1-1 0 0,1 1 1 0 0,-1-1-1 0 0,1-1 0 0 0,-1 0-416 0 0,7-10-6410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2303 0 0,'-2'0'558'0'0,"-1"1"412"0"0,0-1 1 0 0,1 1-1 0 0,-1 0 0 0 0,1-1 1 0 0,-1 1-1 0 0,1 0 1 0 0,-1 1-1 0 0,1-1 0 0 0,-4 3 1 0 0,3-1-320 0 0,-1-1 0 0 0,1 1 0 0 0,0 0 1 0 0,0 1-1 0 0,-3 4 0 0 0,-2 5-443 0 0,1 0 0 0 0,-10 23 0 0 0,6-12 1023 0 0,-128 239 753 0 0,109-218-1861 0 0,-3-1 0 0 0,-74 76-1 0 0,95-108-58 0 0,-1-1 0 0 0,0 0 0 0 0,0-1-1 0 0,-24 13 1 0 0,5-6 225 0 0,-34 13-1 0 0,53-26-176 0 0,11-3-5 0 0,23-4-13142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29 4607 0 0,'0'0'208'0'0,"1"-2"328"0"0,13-19 15448 0 0,-9 16-15609 0 0,-1 15-286 0 0,-4-8-87 0 0,0 0 0 0 0,0 1 0 0 0,0-1 0 0 0,0 0 0 0 0,0 0 0 0 0,0 0 0 0 0,-1 0 0 0 0,1 0 0 0 0,-1 0-1 0 0,0 0 1 0 0,1 0 0 0 0,-1 0 0 0 0,0-1 0 0 0,0 1 0 0 0,0 0 0 0 0,-1 0 0 0 0,1-1 0 0 0,-2 3 0 0 0,-4 4 17 0 0,0-1 0 0 0,-9 8-1 0 0,-33 22 115 0 0,36-29-89 0 0,1 1 0 0 0,0 1 0 0 0,0-1 0 0 0,-14 18-1 0 0,7-4 24 0 0,17-21-57 0 0,1-1 0 0 0,0 1 0 0 0,1 0 0 0 0,-1-1 0 0 0,0 1-1 0 0,0 0 1 0 0,1-1 0 0 0,-1 1 0 0 0,1 0 0 0 0,0 0 0 0 0,-1 0 0 0 0,1 0 0 0 0,0-1-1 0 0,0 1 1 0 0,0 0 0 0 0,0 0 0 0 0,0 0 0 0 0,1 0 0 0 0,-1-1 0 0 0,2 4-1 0 0,-1-2 25 0 0,0 0-1 0 0,0 0 0 0 0,1-1 0 0 0,-1 1 0 0 0,1-1 0 0 0,0 0 0 0 0,-1 1 0 0 0,1-1 0 0 0,0 0 0 0 0,0 0 1 0 0,1 0-1 0 0,-1 0 0 0 0,5 2 0 0 0,-3-2-16 0 0,0 0 1 0 0,0 0 0 0 0,1-1-1 0 0,-1 1 1 0 0,1-1 0 0 0,-1 0-1 0 0,1-1 1 0 0,-1 1 0 0 0,1-1-1 0 0,0 0 1 0 0,4 0 0 0 0,4-1-48 0 0,-1 0-1 0 0,21-6 1 0 0,-31 6-64 0 0,1 1 1 0 0,0-1-1 0 0,0 0 0 0 0,-1-1 0 0 0,1 1 0 0 0,0 0 1 0 0,2-3-1 0 0,-4 3-49 0 0,1 0-696 0 0,11-3-5778 0 0,-1-2 246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17103 0 0,'0'-1'786'0'0,"2"-19"354"0"0,-2 6 1704 0 0,3 13-2682 0 0,2 0-153 0 0,0 0 0 0 0,0 1 0 0 0,0-1 0 0 0,0 1 0 0 0,1 0 0 0 0,-1 0 0 0 0,0 0 0 0 0,0 1 0 0 0,1 0 0 0 0,5 1 0 0 0,-7 0-1241 0 0,0-1 0 0 0,0 1 0 0 0,0 0 0 0 0,6 3 0 0 0,1 3-5639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4143 0 0,'4'-7'11876'0'0,"-4"8"-11815"0"0,0 0-1 0 0,0 0 1 0 0,0 0 0 0 0,0 0-1 0 0,0 0 1 0 0,0 0-1 0 0,0 0 1 0 0,1 0-1 0 0,-1 0 1 0 0,0 0 0 0 0,2 1-1 0 0,-1 1 53 0 0,2 7 72 0 0,0-1-1 0 0,0 0 1 0 0,1 0-1 0 0,1 0 1 0 0,9 13-1 0 0,35 39 534 0 0,-42-53-659 0 0,0 0 146 0 0,-1 0 0 0 0,-1 1 1 0 0,0 0-1 0 0,0-1 0 0 0,7 20 0 0 0,-11-24-105 0 0,0 1 0 0 0,0 0 0 0 0,-1 0 0 0 0,0 0 0 0 0,0 0 0 0 0,0 0 0 0 0,0 0 1 0 0,-1 0-1 0 0,1 0 0 0 0,-1 0 0 0 0,-1-1 0 0 0,1 1 0 0 0,-1 0 0 0 0,0-1 0 0 0,-4 9 0 0 0,-1 0 11 0 0,-2-1-48 0 0,4-9-102 0 0,0 0 1 0 0,0 0-1 0 0,0-1 1 0 0,0 1-1 0 0,0-1 1 0 0,-1 0 0 0 0,1 0-1 0 0,0-1 1 0 0,-1 0-1 0 0,0 0 1 0 0,1 0 0 0 0,-9 0-1 0 0,-2 1-275 0 0,15-2 228 0 0,1 0 0 0 0,-1 0 0 0 0,0 0 1 0 0,1 0-1 0 0,-1 0 0 0 0,0 0 0 0 0,1 0 0 0 0,-1 0 0 0 0,1 0 0 0 0,-1 0 0 0 0,0 0 0 0 0,1 0 0 0 0,-1 0 0 0 0,0 0 1 0 0,1 0-1 0 0,-1-1 0 0 0,1 1 0 0 0,-1 0 0 0 0,1-1 0 0 0,-1 1 0 0 0,0 0 0 0 0,1-1 0 0 0,-1 1 0 0 0,1 0 0 0 0,0-1 1 0 0,-1 1-1 0 0,1-1 0 0 0,-1 1 0 0 0,1-1 0 0 0,0 1 0 0 0,-1-1 0 0 0,1 1 0 0 0,0-1 0 0 0,-1 0 0 0 0,1 1 1 0 0,0-1-1 0 0,0 1 0 0 0,0-1 0 0 0,0 0 0 0 0,-1 1 0 0 0,1-1 0 0 0,0 0 0 0 0,0 0 0 0 0,2-11-1678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15607 0 0,'0'0'4002'0'0,"2"3"-3586"0"0,18 27 13 0 0,2-1 0 0 0,36 38 0 0 0,-18-22-295 0 0,94 100 15 0 0,17 21-41 0 0,-134-146-108 0 0,-1 1 0 0 0,-1 0 0 0 0,-2 1 0 0 0,0 1 0 0 0,-1 0 0 0 0,16 44 0 0 0,-23-52 0 0 0,-1 1 0 0 0,-1-1 0 0 0,0 1 0 0 0,-1 0 0 0 0,-1 0 0 0 0,0 0 0 0 0,-1 0 0 0 0,-1 0 0 0 0,-1 0 0 0 0,0 0 0 0 0,-1-1 0 0 0,-6 20 0 0 0,0-8 39 0 0,-1 0 0 0 0,-1-1 0 0 0,-1 0-1 0 0,-17 25 1 0 0,19-35 4 0 0,-2 0 0 0 0,0-1 1 0 0,0 0-1 0 0,-2-1 0 0 0,0 0 0 0 0,-28 21 0 0 0,-135 78 1929 0 0,162-103-1951 0 0,12-7-27 0 0,2 1 0 0 0,-4 7-148 0 0,4 1-1178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22 315 4143 0 0,'0'0'319'0'0,"0"2"-210"0"0,2 24 2963 0 0,-3-6 5951 0 0,3-13-4311 0 0,-7-11-3435 0 0,3 1-1277 0 0,0 1 0 0 0,0-1 0 0 0,0 0 1 0 0,0 0-1 0 0,1 0 0 0 0,-1 0 0 0 0,1-1 0 0 0,-1 1 0 0 0,1 0 0 0 0,0-1 0 0 0,1 1 0 0 0,-1 0 1 0 0,1-1-1 0 0,-1 1 0 0 0,1-1 0 0 0,0 1 0 0 0,0-1 0 0 0,1 1 0 0 0,-1-1 0 0 0,1 1 0 0 0,-1-1 1 0 0,1 1-1 0 0,2-5 0 0 0,1-4-8 0 0,1-1 1 0 0,1 1-1 0 0,0 0 1 0 0,12-19 0 0 0,-10 20-86 0 0,0 0 1 0 0,1 0-1 0 0,0 1 1 0 0,0 0 0 0 0,1 0-1 0 0,1 1 1 0 0,0 1 0 0 0,0 0-1 0 0,0 0 1 0 0,1 1 0 0 0,0 0-1 0 0,1 1 1 0 0,-1 1 0 0 0,26-8-1 0 0,183-42-252 0 0,-204 51 328 0 0,-1 0-1 0 0,1 2 1 0 0,0 0 0 0 0,0 1 0 0 0,-1 0 0 0 0,1 2 0 0 0,0 0-1 0 0,22 4 1 0 0,-35-4 16 0 0,-1 0 1 0 0,0 0-1 0 0,0 0 0 0 0,0 0 0 0 0,0 0 1 0 0,-1 1-1 0 0,1-1 0 0 0,0 1 0 0 0,0 0 0 0 0,-1 0 1 0 0,1 0-1 0 0,-1 0 0 0 0,0 1 0 0 0,0-1 1 0 0,0 0-1 0 0,0 1 0 0 0,2 2 0 0 0,-2-1 4 0 0,0 0 0 0 0,-1 1 0 0 0,1-1 0 0 0,-1 0 0 0 0,0 0 0 0 0,0 1 0 0 0,0-1 0 0 0,-1 1 0 0 0,0-1-1 0 0,1 0 1 0 0,-2 6 0 0 0,0 0 38 0 0,0 0-1 0 0,-1 0 0 0 0,-1 0 1 0 0,1-1-1 0 0,-2 1 1 0 0,1-1-1 0 0,-1 1 0 0 0,-1-1 1 0 0,1-1-1 0 0,-8 11 1 0 0,0-5 45 0 0,1-1 0 0 0,-2 0 0 0 0,0 0 1 0 0,-1-1-1 0 0,0-1 0 0 0,0-1 1 0 0,-1 0-1 0 0,-30 15 0 0 0,3-7-3 0 0,0-1 0 0 0,-58 15 0 0 0,86-28-75 0 0,-36 9 59 0 0,47-13-91 0 0,-1 1 0 0 0,-1-1 1 0 0,1 1-1 0 0,0-1 0 0 0,0 0 0 0 0,0 0 0 0 0,0-1 0 0 0,0 1 0 0 0,-7-3 0 0 0,10 3-14 0 0,0 0 1 0 0,0-1-1 0 0,0 1 1 0 0,1-1 0 0 0,-1 1-1 0 0,0-1 1 0 0,0 1-1 0 0,0-1 1 0 0,0 0-1 0 0,1 1 1 0 0,-1-1-1 0 0,0 0 1 0 0,1 1-1 0 0,-1-1 1 0 0,1 0 0 0 0,-1 0-1 0 0,0 0 1 0 0,1 0-1 0 0,0 0 1 0 0,-1 1-1 0 0,1-1 1 0 0,0 0-1 0 0,-1 0 1 0 0,1 0-1 0 0,0 0 1 0 0,0 0 0 0 0,0 0-1 0 0,0 0 1 0 0,0 0-1 0 0,0 0 1 0 0,0 0-1 0 0,0 0 1 0 0,0 0-1 0 0,0 0 1 0 0,0 0-1 0 0,1-2 1 0 0,1-1-411 0 0,0 0 0 0 0,0 0 0 0 0,0 0 0 0 0,0 0 0 0 0,0 0 0 0 0,1 1 0 0 0,3-4 1 0 0,10-12-5887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3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4463 0 0,'0'0'4374'0'0,"-1"1"-3804"0"0,-5 1 1192 0 0,8-11 1465 0 0,1-2 166 0 0,6 9-2793 0 0,0 1 0 0 0,-1-1 0 0 0,13-4 0 0 0,-13 15-488 0 0,-6-7-85 0 0,0 1 1 0 0,-1-1 0 0 0,1 1 0 0 0,-1 0 0 0 0,0-1 0 0 0,1 1 0 0 0,-1 0 0 0 0,-1 0 0 0 0,1 0 0 0 0,0 0 0 0 0,0 6-1 0 0,0 0 36 0 0,6 42 83 0 0,-5-32-105 0 0,6 22 1 0 0,-3-19-10 0 0,27 94 78 0 0,-25-97 2 0 0,0-1 1 0 0,1 1 0 0 0,21 33-1 0 0,-21-42 4 0 0,0 0 1 0 0,1 0-1 0 0,0-1 0 0 0,0 0 1 0 0,1-1-1 0 0,0 0 0 0 0,0-1 1 0 0,21 12-1 0 0,-13-10 59 0 0,0-1-1 0 0,0 0 1 0 0,1-1 0 0 0,35 7-1 0 0,-51-13 10 0 0,-6 1-104 0 0,-15 10-82 0 0,-30 15-1 0 0,11-6-356 0 0,12-8-317 0 0,23-12 157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692 113 1375 0 0,'1'-2'107'0'0,"11"-33"4636"0"0,-9 26-2563 0 0,-3 7-1228 0 0,6-10 1297 0 0,9-22 1678 0 0,-15 33-3165 0 0,2-1-383 0 0,9-13 3623 0 0,-18 22-3455 0 0,-68 63-477 0 0,-38 65-60 0 0,30-14-10 0 0,1-2 0 0 0,66-98 0 0 0,-1-1 0 0 0,-2 0 0 0 0,-28 23 0 0 0,15-19-1 0 0,-1-2 0 0 0,-51 24 0 0 0,1 0 58 0 0,71-39-47 0 0,7-5-10 0 0,0 0 0 0 0,1 1 0 0 0,-1 0 0 0 0,1 0 0 0 0,0 0 0 0 0,-5 5 0 0 0,6-4 0 0 0,8-4 0 0 0,7-4 0 0 0,254-78-978 0 0,-244 76 324 0 0,9-3-6418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43 1839 0 0,'0'0'83'0'0,"2"-1"-6"0"0,20-13-61 0 0,-14 8 2703 0 0,-5 3-791 0 0,0 1-1 0 0,0 0 1 0 0,1 0 0 0 0,-1 0 0 0 0,6-3 0 0 0,-14 3-1176 0 0,5 2-725 0 0,0 0-1 0 0,-1-1 1 0 0,1 1 0 0 0,0 0-1 0 0,-1 0 1 0 0,1-1 0 0 0,0 1 0 0 0,-1 0-1 0 0,1 0 1 0 0,0-1 0 0 0,-1 1-1 0 0,1 0 1 0 0,-1 0 0 0 0,1 0 0 0 0,-1 0-1 0 0,1 0 1 0 0,0 0 0 0 0,-1 0-1 0 0,1 0 1 0 0,-2 0 0 0 0,-7 0 207 0 0,-1 0-1 0 0,1 1 1 0 0,-1 0 0 0 0,-12 3-1 0 0,-3 0 238 0 0,23-3 1115 0 0,4 1-1434 0 0,-1 2-105 0 0,14 18 58 0 0,-12-18-105 0 0,0 1 0 0 0,0-1 0 0 0,-1 1 0 0 0,0 0 0 0 0,0-1 0 0 0,0 1 0 0 0,0 0 0 0 0,-1 0 0 0 0,0 1 0 0 0,0-1 0 0 0,0 0 0 0 0,-1 0 0 0 0,0 0 0 0 0,0 1 0 0 0,0-1 0 0 0,0 0 0 0 0,-1 0 0 0 0,-2 8 0 0 0,-2 8 0 0 0,-2-1 0 0 0,0 1 0 0 0,-13 23 0 0 0,13-29 0 0 0,-28 66 0 0 0,-38 125 0 0 0,69-192 0 0 0,-3 0 0 0 0,-2-5 0 0 0,-1-2 0 0 0,0-2 14 0 0,8-4 50 0 0,-1-1-18 0 0,0 0 0 0 0,0 0 0 0 0,1-1 1 0 0,-1 1-1 0 0,0-1 0 0 0,0 1 0 0 0,1-1 1 0 0,-1 0-1 0 0,0 0 0 0 0,1 0 0 0 0,-1 0 0 0 0,1-1 1 0 0,-1 1-1 0 0,1-1 0 0 0,0 1 0 0 0,0-1 1 0 0,-4-3-1 0 0,3 1 7 0 0,1 1-1 0 0,-1-1 1 0 0,1 0-1 0 0,0 0 1 0 0,0 0-1 0 0,0 0 1 0 0,1 0-1 0 0,-1 0 1 0 0,1-1 0 0 0,-1-6-1 0 0,1 7-30 0 0,1 1 0 0 0,-1 0 0 0 0,1 0 0 0 0,0 0 0 0 0,0-1 0 0 0,0 1 0 0 0,1 0 0 0 0,-1 0 0 0 0,1-1 0 0 0,0 1 0 0 0,1-4 0 0 0,5-8-15 0 0,15-23 1 0 0,-21 36-7 0 0,1-3-1 0 0,13-14 0 0 0,9-12-392 0 0,-23 30 31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6911 0 0,'0'0'14968'0'0,"2"-1"-14901"0"0,7-3-358 0 0,-1 0 1 0 0,1 1-1 0 0,0 0 0 0 0,16-3 1 0 0,9-1-7044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0 919 0 0,'0'0'16728'0'0,"0"3"-16557"0"0,0 4-159 0 0,0-1 0 0 0,-1 0 0 0 0,1 0 0 0 0,-1 1 0 0 0,-1-1 0 0 0,1 0 1 0 0,-1 0-1 0 0,0 0 0 0 0,-1 0 0 0 0,1 0 0 0 0,-5 6 0 0 0,-7 12 26 0 0,-22 27 0 0 0,32-46-35 0 0,-28 34 54 0 0,17-21-53 0 0,-21 30-1 0 0,35-48-1 0 0,1 1 1 0 0,0 0-1 0 0,0-1 0 0 0,0 1 1 0 0,0 0-1 0 0,0-1 0 0 0,0 1 1 0 0,0 0-1 0 0,0-1 0 0 0,0 1 1 0 0,0-1-1 0 0,0 1 1 0 0,0 0-1 0 0,0-1 0 0 0,1 1 1 0 0,-1 0-1 0 0,0-1 0 0 0,0 1 1 0 0,1-1-1 0 0,0 2 0 0 0,-1-1 2 0 0,4 9 18 0 0,-2-9-4 0 0,-1 0 1 0 0,0 0-1 0 0,0 1 1 0 0,1-1-1 0 0,-1 0 1 0 0,1 0-1 0 0,-1 0 1 0 0,1 0-1 0 0,-1-1 1 0 0,1 1-1 0 0,-1 0 1 0 0,1-1-1 0 0,0 1 1 0 0,3 0-1 0 0,0 0 35 0 0,24 11 531 0 0,-19-7-440 0 0,-7-4-133 0 0,13 9 55 0 0,-14-7-63 0 0,36 24 205 0 0,-37-27-202 0 0,-1 1 0 0 0,1-1 0 0 0,0 1 0 0 0,-1-1 0 0 0,1 1 0 0 0,0-1 0 0 0,0 0-1 0 0,0 1 1 0 0,0-1 0 0 0,-1 0 0 0 0,1 0 0 0 0,0 1 0 0 0,0-1 0 0 0,0 0 0 0 0,0 0 0 0 0,0 0 0 0 0,0 0-1 0 0,-1 0 1 0 0,1 0 0 0 0,1-1 0 0 0,9 0-10 0 0,-8 1-70 0 0,7-7-1881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2759 0 0,'14'-6'10566'0'0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10 919 0 0,'0'0'11148'0'0,"2"-1"-10673"0"0,1-1-286 0 0,1 1 1 0 0,0 0-1 0 0,-1-1 1 0 0,1 2-1 0 0,0-1 1 0 0,0 0-1 0 0,0 1 1 0 0,7 0-1 0 0,35 4 61 0 0,-2 1 12 0 0,-10-7-92 0 0,-13 1-125 0 0,32 2 0 0 0,-36 1-1466 0 0,-4-2-3474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11311 0 0,'3'0'522'0'0,"22"-7"174"0"0,-20 5-570 0 0,1 1 0 0 0,0-1 0 0 0,0 1 0 0 0,0 0 0 0 0,0 0-1 0 0,0 0 1 0 0,0 1 0 0 0,0 0 0 0 0,1 0 0 0 0,10 3 0 0 0,-9 0 150 0 0,0 0 1 0 0,-1 1 0 0 0,0 0-1 0 0,0 0 1 0 0,0 1-1 0 0,0 0 1 0 0,-1 0-1 0 0,0 0 1 0 0,7 8-1 0 0,-10-10-260 0 0,0 1 0 0 0,0-1 0 0 0,1 0-1 0 0,0 0 1 0 0,-1 0 0 0 0,1 0 0 0 0,0 0-1 0 0,8 3 1 0 0,-3-2-35 0 0,-8-3-4 0 0,-1-1 1 0 0,1 0-1 0 0,0 1 1 0 0,0-1 0 0 0,-1 0-1 0 0,1 0 1 0 0,0 0-1 0 0,0 1 1 0 0,0-1-1 0 0,-1 0 1 0 0,1 0-1 0 0,0 0 1 0 0,0 0-1 0 0,0-1 1 0 0,-1 1-1 0 0,1 0 1 0 0,0 0-1 0 0,1-1 1 0 0,1 0-420 0 0,10 1-3430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7831 0 0,'0'0'8188'0'0,"-2"2"-7645"0"0,-9 24 258 0 0,1 0 1 0 0,-10 35-1 0 0,-8 60-224 0 0,24-108-578 0 0,3-8-3 0 0,0 0 0 0 0,-1 0 0 0 0,2 1 0 0 0,-1-1 0 0 0,1 0 0 0 0,0 9 0 0 0,2 0-2264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42 6911 0 0,'19'-11'303'0'0,"31"-19"7602"0"0,-53 30-7290 0 0,-12 5-348 0 0,0 0-1 0 0,0 0 1 0 0,-22 14 0 0 0,-1-2-151 0 0,-43 24-85 0 0,1 3 0 0 0,-75 55 0 0 0,110-68 376 0 0,2 1-1 0 0,1 1 1 0 0,-74 79 0 0 0,110-105-535 0 0,0 1 1 0 0,1 0 0 0 0,-1 0 0 0 0,2 0-1 0 0,-1 0 1 0 0,1 1 0 0 0,1 0 0 0 0,-1 0 0 0 0,1 0-1 0 0,1 1 1 0 0,0-1 0 0 0,-1 15 0 0 0,2-20 157 0 0,1 1 0 0 0,0-1 0 0 0,0 1 0 0 0,0-1 0 0 0,1 1 0 0 0,0-1 0 0 0,0 1 0 0 0,0-1 0 0 0,0 1 0 0 0,1-1 0 0 0,0 0 1 0 0,0 0-1 0 0,0 0 0 0 0,0 0 0 0 0,0 0 0 0 0,1 0 0 0 0,0 0 0 0 0,0-1 0 0 0,0 1 0 0 0,0-1 0 0 0,0 0 0 0 0,1 0 0 0 0,0 0 0 0 0,-1-1 0 0 0,1 1 0 0 0,0-1 0 0 0,8 4 1 0 0,-2-2 131 0 0,1-1 0 0 0,0 0 0 0 0,0 0 1 0 0,0-1-1 0 0,13 1 0 0 0,58 0 500 0 0,-33-3-291 0 0,-22 0-148 0 0,-19-1-172 0 0,0 1 0 0 0,0 0-1 0 0,0 0 1 0 0,0 1 0 0 0,0 0 0 0 0,0 1 0 0 0,0 0-1 0 0,0 0 1 0 0,7 3 0 0 0,-10-3-8 0 0,3 4-65 0 0,-6-4-132 0 0,1-2-366 0 0,0 1 294 0 0,2-1 113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32 7367 0 0,'0'-2'568'0'0,"2"-16"-471"0"0,-3 9 6845 0 0,1 9-6893 0 0,0 0-1 0 0,0 0 1 0 0,0-1 0 0 0,-1 1 0 0 0,1 0-1 0 0,0 0 1 0 0,0 0 0 0 0,-1-1 0 0 0,1 1-1 0 0,0 0 1 0 0,0 0 0 0 0,-1 0 0 0 0,1 0-1 0 0,0 0 1 0 0,-1 0 0 0 0,1-1 0 0 0,0 1 0 0 0,0 0-1 0 0,-1 0 1 0 0,1 0 0 0 0,0 0 0 0 0,-1 0-1 0 0,1 0 1 0 0,0 0 0 0 0,-1 0 0 0 0,1 0-1 0 0,-1 1 1 0 0,-9 0 195 0 0,5 1-172 0 0,0 0 1 0 0,0 1-1 0 0,0-1 0 0 0,0 1 0 0 0,0 0 1 0 0,-4 4-1 0 0,-8 5-19 0 0,-3 0 63 0 0,1 2 1 0 0,1 0-1 0 0,0 1 1 0 0,1 0-1 0 0,-16 20 1 0 0,-39 59 911 0 0,-76 128 1 0 0,132-198-924 0 0,-115 228 489 0 0,56-100-370 0 0,68-138-888 0 0,0-1 0 0 0,-1-1 0 0 0,-16 22 0 0 0,13-25-862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18 7367 0 0,'2'-2'334'0'0,"17"-14"8890"0"0,-19 19-8210 0 0,-3 13-638 0 0,-1 0 0 0 0,-1-1 0 0 0,0 0 0 0 0,-1 0 0 0 0,-1 0 0 0 0,-8 13 0 0 0,-12 31 186 0 0,-18 52-288 0 0,43-107-272 0 0,-10 18-14 0 0,-20 22-1172 0 0,30-42 746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123 541 8719 0 0,'-17'13'609'0'0,"-1"1"-148"0"0,0 1 0 0 0,1 0-1 0 0,-27 34 1 0 0,35-35 2806 0 0,10-13-2230 0 0,0 0-968 0 0,-1-1-1 0 0,0 1 1 0 0,1 0 0 0 0,-1-1 0 0 0,0 1 0 0 0,1-1-1 0 0,-1 1 1 0 0,1-1 0 0 0,-1 0 0 0 0,1 1 0 0 0,-1-1-1 0 0,1 1 1 0 0,-1-1 0 0 0,1 0 0 0 0,-1 1 0 0 0,1-1-1 0 0,0 0 1 0 0,0 0 0 0 0,8 1 188 0 0,0-1 0 0 0,-1 0 0 0 0,1 0 0 0 0,0-1 1 0 0,0-1-1 0 0,0 1 0 0 0,-1-1 0 0 0,1-1 0 0 0,-1 1 0 0 0,13-7 0 0 0,2-2 190 0 0,-1-1-1 0 0,34-23 1 0 0,-17 6-252 0 0,-2-1 1 0 0,35-39-1 0 0,62-76 139 0 0,-126 136-309 0 0,21-24 56 0 0,78-94 15 0 0,-106 125-165 0 0,4-8-68 0 0,-4 8 110 0 0,0 0-69 0 0,-1 4-590 0 0,-8 19 746 0 0,0 0 0 0 0,-1-1 1 0 0,-1-1-1 0 0,-19 29 0 0 0,11-20-19 0 0,13-18-20 0 0,-46 80 67 0 0,42-73-84 0 0,1 1-1 0 0,1 1 0 0 0,-6 20 1 0 0,13-34 39 0 0,1 8-33 0 0,0-12-10 0 0,-1 0 0 0 0,0 0-1 0 0,1 0 1 0 0,-1 0 0 0 0,1 0-1 0 0,0 0 1 0 0,-1 0 0 0 0,1 0 0 0 0,0 0-1 0 0,0 0 1 0 0,0 0 0 0 0,0 0-1 0 0,-1 0 1 0 0,1 0 0 0 0,0-1-1 0 0,0 1 1 0 0,1 0 0 0 0,-1-1 0 0 0,2 2-1 0 0,-1-2 9 0 0,1 1-1 0 0,-1 0 0 0 0,1-1 0 0 0,0 0 0 0 0,-1 0 0 0 0,1 1 1 0 0,-1-2-1 0 0,1 1 0 0 0,2 0 0 0 0,5-2 43 0 0,0-1-1 0 0,-1 1 1 0 0,18-9-1 0 0,26-15 107 0 0,60-40-1 0 0,-52 29-122 0 0,-17 10-60 0 0,-1-2 1 0 0,-1-2-1 0 0,-1-1 0 0 0,-2-3 1 0 0,39-43-1 0 0,-64 60-45 0 0,0 0-1 0 0,13-26 0 0 0,-2 4-87 0 0,-24 38 112 0 0,0-1 0 0 0,0 1 0 0 0,0 0 0 0 0,0-1 0 0 0,0 1 0 0 0,1-5 0 0 0,-1 3-14 0 0,0 2-60 0 0,-4 3-170 0 0,1 0 285 0 0,-1 0 1 0 0,1 0-1 0 0,-1 1 1 0 0,1-1 0 0 0,0 0-1 0 0,0 1 1 0 0,0 0-1 0 0,0-1 1 0 0,0 1-1 0 0,-2 2 1 0 0,-6 8 24 0 0,0 0 0 0 0,-16 27 0 0 0,3-3-19 0 0,-24 25 1 0 0,-75 79 0 0 0,106-125 0 0 0,2 2 0 0 0,-19 26 0 0 0,29-37 0 0 0,0 0 0 0 0,1 0 0 0 0,0 0 0 0 0,0 0 0 0 0,1 0 0 0 0,-1 0 0 0 0,2 1 0 0 0,-1-1 0 0 0,0 1 0 0 0,1 0 0 0 0,1-1 0 0 0,-1 10 0 0 0,1-12 2 0 0,1 0 0 0 0,0 0-1 0 0,0 0 1 0 0,1 0 0 0 0,-1 0-1 0 0,1 0 1 0 0,0 0 0 0 0,0 0-1 0 0,0-1 1 0 0,0 1 0 0 0,1-1-1 0 0,-1 1 1 0 0,1-1 0 0 0,0 0-1 0 0,0 0 1 0 0,0 0 0 0 0,1-1-1 0 0,-1 1 1 0 0,1-1 0 0 0,-1 1 0 0 0,5 1-1 0 0,5 3 6 0 0,1-1 0 0 0,0 0 0 0 0,0-1 0 0 0,22 5 0 0 0,19 5-7 0 0,-43-11-18 0 0,-12-4 5 0 0,1 0 0 0 0,0 1 0 0 0,-1-1 0 0 0,1 0 0 0 0,0 1 0 0 0,-1-1 0 0 0,1 0 0 0 0,-1 1 0 0 0,1-1 0 0 0,-1 1 0 0 0,1-1 1 0 0,-1 1-1 0 0,1-1 0 0 0,-1 1 0 0 0,1-1 0 0 0,-1 1 0 0 0,1 0 0 0 0,0 1-41 0 0,1 0-146 0 0,-2 0-1661 0 0,1 10 19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7831 0 0,'-2'2'8420'0'0,"-17"27"-4671"0"0,-24 49-2126 0 0,-19 37-1377 0 0,56-102-2689 0 0,3-4 1008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5063 0 0,'0'0'668'0'0,"2"0"498"0"0,83-4 5654 0 0,47-9-3482 0 0,-92 8-2230 0 0,326-23 2064 0 0,-146 3-2629 0 0,-190 20-598 0 0,-1-2 0 0 0,0-1 0 0 0,-1-2 0 0 0,0 0 0 0 0,34-19 0 0 0,-61 29 17 0 0,0-1-1 0 0,-1 1 1 0 0,1 0-1 0 0,-1-1 0 0 0,1 1 1 0 0,-1 0-1 0 0,1-1 0 0 0,-1 1 1 0 0,1-1-1 0 0,-1 1 0 0 0,1-1 1 0 0,-1 1-1 0 0,1-1 0 0 0,-1 0 1 0 0,0 1-1 0 0,1-1 0 0 0,-1 1 1 0 0,1-2-1 0 0,-1 0-96 0 0,2 0-441 0 0,-6 2-1893 0 0,-13 2 1066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18 9215 0 0,'0'0'707'0'0,"1"-2"-320"0"0,1 1-195 0 0,-1 0 1 0 0,0-1-1 0 0,1 1 1 0 0,-1 0-1 0 0,0 0 1 0 0,1 0-1 0 0,0 0 1 0 0,-1 0 0 0 0,1 0-1 0 0,-1 0 1 0 0,1 1-1 0 0,0-1 1 0 0,0 0-1 0 0,-1 1 1 0 0,1 0-1 0 0,0-1 1 0 0,0 1-1 0 0,0 0 1 0 0,0 0 0 0 0,-1 0-1 0 0,1 0 1 0 0,0 0-1 0 0,0 1 1 0 0,0-1-1 0 0,0 0 1 0 0,-1 1-1 0 0,1-1 1 0 0,2 2-1 0 0,-1-1-115 0 0,0 0 0 0 0,0 1 0 0 0,-1 0 0 0 0,1-1 0 0 0,0 1 0 0 0,-1 0 0 0 0,1 0-1 0 0,-1 0 1 0 0,0 0 0 0 0,0 1 0 0 0,0-1 0 0 0,0 1 0 0 0,0-1 0 0 0,0 1-1 0 0,-1 0 1 0 0,3 5 0 0 0,-1 0 50 0 0,-1 1 0 0 0,0 0 0 0 0,-1 0 0 0 0,0 0 0 0 0,-1 0 1 0 0,1 0-1 0 0,-2 0 0 0 0,1 0 0 0 0,-1 0 0 0 0,-1 0 0 0 0,1 0 0 0 0,-2 0 0 0 0,-3 10 0 0 0,-4 9 194 0 0,-2-1 1 0 0,-25 45-1 0 0,-51 62 88 0 0,33-55-273 0 0,30-48-116 0 0,18-23-36 0 0,0 1-1 0 0,0-1 1 0 0,1 1 0 0 0,-10 17 0 0 0,6 0-660 0 0,10-24 301 0 0,2 12-2758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25 2759 0 0,'2'-2'207'0'0,"2"0"113"0"0,15-15 12956 0 0,-34 14-11861 0 0,2 3-1281 0 0,0 0 0 0 0,-1 1 0 0 0,1 1 0 0 0,0 0 0 0 0,0 1 0 0 0,-19 6 0 0 0,-1 0-34 0 0,19-6-25 0 0,1 0 0 0 0,0 1-1 0 0,0 1 1 0 0,1 0 0 0 0,-1 1-1 0 0,1 0 1 0 0,0 1 0 0 0,-18 14-1 0 0,-19 21 165 0 0,3 3 0 0 0,-52 63 0 0 0,80-85-185 0 0,0 1 1 0 0,2 0-1 0 0,1 2 0 0 0,2 0 1 0 0,0 0-1 0 0,1 1 1 0 0,-10 37-1 0 0,19-46-54 0 0,3-1 11 0 0,0-15 10 0 0,0 1 0 0 0,1 0 0 0 0,0-1 0 0 0,-1 1 0 0 0,1 0 0 0 0,0-1 0 0 0,1 1 0 0 0,-1-1 0 0 0,0 1 0 0 0,1-1 0 0 0,-1 0 0 0 0,1 0 0 0 0,0 0 0 0 0,3 4 0 0 0,-1-3 24 0 0,0 0 0 0 0,0 0 0 0 0,0 0 0 0 0,0-1 0 0 0,1 0 0 0 0,-1 0 1 0 0,8 3-1 0 0,3-1 59 0 0,-1-1 0 0 0,1 0 1 0 0,0-1-1 0 0,22 0 0 0 0,-14-1 63 0 0,42-6 0 0 0,-54 4-613 0 0,-1-1-1 0 0,0-1 0 0 0,0 0 1 0 0,0 0-1 0 0,0 0 1 0 0,14-8-1 0 0,-13 3-1009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137 151 7367 0 0,'0'0'334'0'0,"-3"0"-1"0"0,-4-3-192 0 0,-1 0 0 0 0,0 1-1 0 0,0 1 1 0 0,0-1 0 0 0,-10 1 0 0 0,-44-1 5650 0 0,49 2-3751 0 0,11 0-287 0 0,11-9-1049 0 0,-6 7-588 0 0,7-6 33 0 0,1 0-1 0 0,0 1 0 0 0,0 0 1 0 0,1 1-1 0 0,13-6 1 0 0,26-14 115 0 0,-32 14-154 0 0,-8 5-26 0 0,0 1 0 0 0,0 0 1 0 0,0 0-1 0 0,24-8 1 0 0,-33 14 430 0 0,-1 12-393 0 0,0-7-98 0 0,-1-1 2 0 0,0 0 1 0 0,0-1-1 0 0,-1 1 0 0 0,0 0 1 0 0,1-1-1 0 0,-1 1 0 0 0,-1-1 0 0 0,1 1 1 0 0,-1-1-1 0 0,1 1 0 0 0,-1-1 0 0 0,-2 3 1 0 0,-5 7 106 0 0,-17 18 0 0 0,10-12-112 0 0,-10 13-5 0 0,4-6 11 0 0,-21 33 1 0 0,38-51-27 0 0,0 1-1 0 0,0 1 1 0 0,1-1-1 0 0,0 1 0 0 0,0-1 1 0 0,1 1-1 0 0,1 0 1 0 0,-3 12-1 0 0,4-16 0 0 0,0 5 0 0 0,12 10 0 0 0,-3-11 0 0 0,2-1 0 0 0,3-5 0 0 0,-2-4 12 0 0,-7-1 47 0 0,3-3 11 0 0,-5 3 100 0 0,1 1-97 0 0,13 0-20 0 0,-13 0-6 0 0,18 8-11 0 0,-6-3-25 0 0,0-1 42 0 0,-1-3 0 0 0,-6-1-81 0 0,1 0-1 0 0,-1 0 1 0 0,0-1-1 0 0,0-1 1 0 0,1 1-1 0 0,-1-1 1 0 0,15-6-1 0 0,0 0-248 0 0,-10 1-175 0 0,-11 6 178 0 0,2-3-712 0 0,0 0-688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207 510 5527 0 0,'-3'1'423'0'0,"-38"11"-364"0"0,13-5 1990 0 0,0 2 0 0 0,1 1 0 0 0,-39 18 0 0 0,52-20 1387 0 0,16-7-3075 0 0,1 1-280 0 0,0-1-1 0 0,0 0 1 0 0,0 0-1 0 0,0 0 1 0 0,0 0 0 0 0,1 0-1 0 0,-1-1 1 0 0,0 0 0 0 0,0 1-1 0 0,0-1 1 0 0,1 0-1 0 0,-1-1 1 0 0,0 1 0 0 0,0 0-1 0 0,0-1 1 0 0,0 0 0 0 0,1 0-1 0 0,3-1 1 0 0,8-5 204 0 0,1 1 0 0 0,19-14 0 0 0,-20 11-151 0 0,-2 2-69 0 0,-1-1 0 0 0,0-1-1 0 0,-1 0 1 0 0,0 0 0 0 0,0-1-1 0 0,13-16 1 0 0,-5 1 7 0 0,31-52-1 0 0,-45 68-81 0 0,10-18-130 0 0,2 0 0 0 0,0 1 0 0 0,36-39 0 0 0,-52 63 24 0 0,-3 17-527 0 0,-2-1 584 0 0,0-1 1 0 0,-1 1-1 0 0,0-1 0 0 0,-2 1 1 0 0,-8 13-1 0 0,-5 12 60 0 0,6-9 3 0 0,6-16 3 0 0,1 0 0 0 0,0 1 0 0 0,1 0 1 0 0,1 1-1 0 0,0-1 0 0 0,-2 21 0 0 0,7-18 15 0 0,4-4 40 0 0,-3-13-54 0 0,0 1 0 0 0,0-1 0 0 0,0 0 0 0 0,0 1 0 0 0,1-1 0 0 0,-1 0 0 0 0,0 0 0 0 0,1 0 0 0 0,-1 0 0 0 0,1-1 1 0 0,-1 1-1 0 0,1 0 0 0 0,0 0 0 0 0,-1-1 0 0 0,1 1 0 0 0,0-1 0 0 0,-1 0 0 0 0,1 1 0 0 0,0-1 0 0 0,-1 0 0 0 0,1 0 1 0 0,0 0-1 0 0,2 0 0 0 0,4-1 22 0 0,0 0 0 0 0,0 0 0 0 0,13-5 0 0 0,13-5 133 0 0,0-1 0 0 0,40-22-1 0 0,62-40-78 0 0,-64 33-158 0 0,-36 20-23 0 0,0-1 0 0 0,-1-2 0 0 0,41-37 0 0 0,-56 42 6 0 0,0 0 0 0 0,-2-2 1 0 0,-1 0-1 0 0,0-1 0 0 0,-2 0 1 0 0,16-31-1 0 0,-1-14 48 0 0,-29 65 134 0 0,3-7 137 0 0,-16 22-89 0 0,0 1 0 0 0,2-1 0 0 0,0 2-1 0 0,0 0 1 0 0,-11 24 0 0 0,-30 87 783 0 0,1-5-776 0 0,23-72-111 0 0,-37 53 0 0 0,55-88-41 0 0,4-6-4 0 0,0 0 0 0 0,1 1-1 0 0,0 0 1 0 0,1 0 0 0 0,0 0-1 0 0,0 0 1 0 0,1 1 0 0 0,0-1-1 0 0,0 1 1 0 0,1-1 0 0 0,1 16-1 0 0,-2-6-6003 0 0,0-2-640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14 154 2303 0 0,'0'0'14630'0'0,"1"-2"-12988"0"0,1-4-1409 0 0,1 0-1 0 0,0 0 0 0 0,0 1 1 0 0,0 0-1 0 0,1-1 0 0 0,-1 1 1 0 0,2 0-1 0 0,-1 1 1 0 0,0-1-1 0 0,1 1 0 0 0,0 0 1 0 0,9-7-1 0 0,2 1-77 0 0,0 0-1 0 0,0 1 0 0 0,21-8 1 0 0,-11 7 19 0 0,52-12 1 0 0,-77 21-171 0 0,-1 1-1 0 0,1 0 0 0 0,0 0 1 0 0,0-1-1 0 0,0 1 1 0 0,0 0-1 0 0,0 0 1 0 0,0 0-1 0 0,0 0 0 0 0,0 0 1 0 0,0 0-1 0 0,0 1 1 0 0,2-1-1 0 0,-3 1-2 0 0,0 0-1 0 0,1 0 1 0 0,-1-1-1 0 0,0 1 1 0 0,0 0 0 0 0,1 0-1 0 0,-1 0 1 0 0,0 0-1 0 0,0 0 1 0 0,0-1-1 0 0,0 1 1 0 0,0 0 0 0 0,0 0-1 0 0,0 0 1 0 0,-1 0-1 0 0,1 0 1 0 0,0-1 0 0 0,0 1-1 0 0,-1 0 1 0 0,1 0-1 0 0,0 0 1 0 0,-1-1-1 0 0,1 1 1 0 0,-1 0 0 0 0,0 1-1 0 0,-15 22-3 0 0,-93 103 3 0 0,72-88 0 0 0,-46 63 0 0 0,60-62 0 0 0,17-24 0 0 0,7-11 0 0 0,0-2 0 0 0,-1-1 5 0 0,0 0-1 0 0,0-1 0 0 0,1 1 1 0 0,-1 0-1 0 0,1 0 1 0 0,-1-1-1 0 0,1 1 0 0 0,-1 0 1 0 0,1-1-1 0 0,0 1 1 0 0,0-1-1 0 0,0 1 1 0 0,0-1-1 0 0,0 1 0 0 0,0-1 1 0 0,0 0-1 0 0,0 1 1 0 0,0-1-1 0 0,1 0 0 0 0,-1 0 1 0 0,1 0-1 0 0,2 2 1 0 0,5 1 13 0 0,1 0 1 0 0,0-1 0 0 0,18 4-1 0 0,-22-5-23 0 0,-2-1-36 0 0,3 1-408 0 0,1 0 0 0 0,0-1 0 0 0,17 1 0 0 0,-8-2-1437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89 6911 0 0,'-11'-3'233'0'0,"1"1"1"0"0,-1 1-1 0 0,1-1 0 0 0,-1 2 0 0 0,-16 0 0 0 0,-55 8 2836 0 0,59-4-1945 0 0,10-2-805 0 0,1 0 327 0 0,4-1 2867 0 0,17 4-2670 0 0,-3-2-660 0 0,1 0 21 0 0,0-1 0 0 0,0 0 0 0 0,0-1 0 0 0,1 0 0 0 0,-1 0 1 0 0,14 0-1 0 0,48-5 780 0 0,-40 1-682 0 0,273-38 895 0 0,-128 15-1101 0 0,-144 21-132 0 0,44-12-1 0 0,-71 16-335 0 0,-11-10-3892 0 0,-5 2 2733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17 6447 0 0,'2'-16'10207'0'0,"-3"19"-10168"0"0,0-1-1 0 0,0 1 1 0 0,0 0 0 0 0,0-1 0 0 0,0 1-1 0 0,0-1 1 0 0,-4 5 0 0 0,0 2-28 0 0,-21 43-11 0 0,-229 437 0 0 0,136-285 0 0 0,77-139 0 0 0,-53 62 0 0 0,72-100 13 0 0,3-1 14 0 0,-1-2 0 0 0,-1-1-1 0 0,-1 0 1 0 0,-27 19 0 0 0,49-41 137 0 0,0-2-149 0 0,1 0 0 0 0,-1-1 0 0 0,1 1-1 0 0,-1-1 1 0 0,1 1 0 0 0,0 0 0 0 0,-1-1 0 0 0,1 1 0 0 0,0-1 0 0 0,0 1-1 0 0,0 0 1 0 0,1-3 0 0 0,0-3 7 0 0,1 0-1 0 0,0 1 0 0 0,0-1 0 0 0,1 0 1 0 0,0 1-1 0 0,0 0 0 0 0,1-1 0 0 0,5-6 1 0 0,39-47-28 0 0,-30 39 12 0 0,-2 3 5 0 0,125-142-64 0 0,-115 135-31 0 0,1 0 1 0 0,1 2 0 0 0,56-36-1 0 0,-73 52 72 0 0,1 1 0 0 0,-1 1 0 0 0,1 0 0 0 0,0 1 0 0 0,1 0 1 0 0,23-4-1 0 0,-31 7 23 0 0,1 0 1 0 0,0 1 0 0 0,-1-1 0 0 0,1 1 0 0 0,0 1 0 0 0,-1-1 0 0 0,1 1 0 0 0,-1 0 0 0 0,1 0 0 0 0,-1 1 0 0 0,1-1-1 0 0,-1 1 1 0 0,0 1 0 0 0,0-1 0 0 0,0 1 0 0 0,0-1 0 0 0,9 8 0 0 0,-6-3 75 0 0,0 1-1 0 0,-1-1 1 0 0,0 2 0 0 0,0-1-1 0 0,11 19 1 0 0,-15-22-28 0 0,0 1 0 0 0,0 0 0 0 0,-1 0 0 0 0,0 0 1 0 0,0 0-1 0 0,-1 0 0 0 0,0 1 0 0 0,0-1 0 0 0,0 0 0 0 0,-1 1 0 0 0,0 10 0 0 0,-2-7 16 0 0,0 1-1 0 0,0-1 0 0 0,-1 0 1 0 0,-1 0-1 0 0,1 0 1 0 0,-1-1-1 0 0,-1 1 0 0 0,0-1 1 0 0,0 0-1 0 0,-1-1 1 0 0,0 1-1 0 0,-13 12 0 0 0,1-2 179 0 0,0-1-1 0 0,-2-1 0 0 0,-42 28 0 0 0,45-34-130 0 0,-1-2 0 0 0,1 0 0 0 0,-1-1 1 0 0,-1-1-1 0 0,-31 8 0 0 0,23-9-44 0 0,1-1 1 0 0,-1-2-1 0 0,-43 1 1 0 0,55-4-21 0 0,-28-4 1 0 0,38 3-57 0 0,0 0 0 0 0,0 0 0 0 0,0 0 1 0 0,1-1-1 0 0,-1 0 0 0 0,0 0 0 0 0,1 0 0 0 0,-1 0 0 0 0,-5-5 1 0 0,9 7-45 0 0,1-1 0 0 0,-1 1 0 0 0,0-1 1 0 0,1 0-1 0 0,-1 1 0 0 0,1-1 1 0 0,-1 1-1 0 0,1-1 0 0 0,-1 0 0 0 0,1 1 1 0 0,-1-1-1 0 0,1 0 0 0 0,-1 0 0 0 0,1 0 1 0 0,0 1-1 0 0,0-1 0 0 0,-1 0 1 0 0,1 0-1 0 0,0 0 0 0 0,0 1 0 0 0,0-1 1 0 0,0 0-1 0 0,0 0 0 0 0,0 0 1 0 0,0-1-1 0 0,1 0-176 0 0,-1 1-1 0 0,1-1 1 0 0,0 0-1 0 0,0 1 1 0 0,0 0-1 0 0,0-1 1 0 0,0 1 0 0 0,0 0-1 0 0,0-1 1 0 0,0 1-1 0 0,1 0 1 0 0,1-2 0 0 0,15-10-6372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12151 0 0,'0'0'1098'0'0,"1"2"-830"0"0,81 89 4613 0 0,-80-89-4528 0 0,2 18 562 0 0,-3-18-829 0 0,0 1 1 0 0,-1-1-1 0 0,1 1 1 0 0,-1-1-1 0 0,1 1 1 0 0,-1 5-1 0 0,-2 0 126 0 0,0 1 0 0 0,0 0-1 0 0,-1-1 1 0 0,0 0 0 0 0,-1 0-1 0 0,0 0 1 0 0,0 0 0 0 0,-1 0 0 0 0,-6 7-1 0 0,-7 15 231 0 0,11-17-354 0 0,0 1 1 0 0,1-1 0 0 0,1 1-1 0 0,0 1 1 0 0,1-1-1 0 0,0 1 1 0 0,1 0 0 0 0,1 0-1 0 0,1 0 1 0 0,-1 22-1 0 0,3-34-81 0 0,-1 1 0 0 0,1 0 0 0 0,-1-1-1 0 0,1 1 1 0 0,0-1 0 0 0,1 0-1 0 0,-1 1 1 0 0,0-1 0 0 0,4 6-1 0 0,-3-7-178 0 0,-1-1-1 0 0,1 1 1 0 0,-1 0 0 0 0,1 0-1 0 0,0-1 1 0 0,0 1-1 0 0,0-1 1 0 0,0 0-1 0 0,0 1 1 0 0,0-1 0 0 0,0 0-1 0 0,0 0 1 0 0,1-1-1 0 0,-1 1 1 0 0,3 1 0 0 0,10 0-1102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10591 0 0,'0'0'10454'0'0,"0"2"-10116"0"0,-1 2-197 0 0,0 0 0 0 0,0 1 0 0 0,0-1 0 0 0,0 0 0 0 0,-3 7 0 0 0,-20 26 196 0 0,18-27-213 0 0,-7 8-194 0 0,12-16-410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6447 0 0,'0'0'298'0'0,"2"-1"-10"0"0,25-6-178 0 0,80-25 9370 0 0,-68 20-2841 0 0,-35 16-5998 0 0,4 3-508 0 0,-2 3-66 0 0,-2 3-30 0 0,-4-9-92 0 0,0 0-1 0 0,-1-1 0 0 0,0 1 0 0 0,1-1 0 0 0,-1 1 0 0 0,0-1 0 0 0,0 1 0 0 0,-1-1 1 0 0,1 1-1 0 0,-3 2 0 0 0,3-4-376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6911 0 0,'0'0'16199'0'0,"2"-1"-15738"0"0,5-2-207 0 0,-3 1-114 0 0,0 1 1 0 0,-1-1 0 0 0,1 1-1 0 0,0 0 1 0 0,6-2-1 0 0,-8 3-218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7 195 12551 0 0,'0'0'2042'0'0,"-7"-6"3242"0"0,7 6-5218 0 0,55-1 1268 0 0,-5 1-804 0 0,74-4 22 0 0,214-43-173 0 0,-267 31-361 0 0,-1-2-1 0 0,113-47 1 0 0,-95 28-858 0 0,-86 36 354 0 0,-20 6-10892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0,'0'0'208'0'0,"0"3"-9"0"0,2 34 2458 0 0,2-1-1 0 0,1 1 1 0 0,13 44-1 0 0,0-3-1239 0 0,-17-64-1262 0 0,1 0 1 0 0,-2 0 0 0 0,0 0 0 0 0,0 0 0 0 0,-2 0 0 0 0,1 0 0 0 0,-2 0-1 0 0,-7 23 1 0 0,10-35-1528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55 14367 0 0,'6'-8'520'0'0,"1"0"0"0"0,13-11 0 0 0,-5 7-396 0 0,-11 11-72 0 0,4-1 430 0 0,2-3 1684 0 0,-12 7-1880 0 0,-237 112 700 0 0,96-50-899 0 0,86-40-43 0 0,1 2 0 0 0,-93 58 0 0 0,122-64 88 0 0,0 1 1 0 0,0 1 0 0 0,-28 33-1 0 0,44-43-86 0 0,1 0 0 0 0,1 1 0 0 0,0 0 0 0 0,0 0 0 0 0,1 1 0 0 0,1 0 0 0 0,1 1-1 0 0,0 0 1 0 0,-5 18 0 0 0,9-27-34 0 0,1 0-1 0 0,0 0 1 0 0,0 0 0 0 0,1 0-1 0 0,0 0 1 0 0,0 0 0 0 0,0 0-1 0 0,1 0 1 0 0,-1 0-1 0 0,1 0 1 0 0,1 0 0 0 0,-1 0-1 0 0,1-1 1 0 0,0 1-1 0 0,1 0 1 0 0,-1-1 0 0 0,1 0-1 0 0,0 0 1 0 0,0 1 0 0 0,1-2-1 0 0,0 1 1 0 0,-1 0-1 0 0,2-1 1 0 0,-1 0 0 0 0,0 0-1 0 0,1 0 1 0 0,0 0 0 0 0,0-1-1 0 0,0 0 1 0 0,0 0-1 0 0,0 0 1 0 0,1 0 0 0 0,-1-1-1 0 0,12 3 1 0 0,-5-2 75 0 0,0 0-1 0 0,1-2 1 0 0,-1 1 0 0 0,0-1-1 0 0,1-1 1 0 0,13-1 0 0 0,74-13-441 0 0,-90 13 136 0 0,9-3-741 0 0,-4-1-52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57 185 9671 0 0,'0'0'440'0'0,"-2"1"-5"0"0,-6 6 262 0 0,1-1 0 0 0,-18 11 0 0 0,10-8 9082 0 0,19-21-8839 0 0,-2 7-900 0 0,0 1-1 0 0,0-1 0 0 0,0 1 0 0 0,1 0 0 0 0,-1 0 1 0 0,1 0-1 0 0,0 0 0 0 0,0 1 0 0 0,1-1 0 0 0,-1 1 1 0 0,1 0-1 0 0,4-3 0 0 0,6-4 169 0 0,1 1-1 0 0,17-8 1 0 0,16-9 14 0 0,92-65-678 0 0,-136 89 312 0 0,4-2 8 0 0,-6 3 35 0 0,-2 4 31 0 0,0 4 48 0 0,0-1-1 0 0,-1 1 1 0 0,0-1-1 0 0,-1 0 1 0 0,0 0-1 0 0,-3 10 1 0 0,-20 37-80 0 0,18-42 111 0 0,1 0 1 0 0,1 1-1 0 0,0-1 1 0 0,0 1-1 0 0,2 0 1 0 0,-4 15-1 0 0,6-22 6 0 0,1 0 1 0 0,-1 1-1 0 0,1-1 0 0 0,0 1 0 0 0,1-1 1 0 0,-1 1-1 0 0,1-1 0 0 0,0 0 1 0 0,1 1-1 0 0,-1-1 0 0 0,1 0 0 0 0,4 9 1 0 0,-3-9-52 0 0,1 0 0 0 0,0 0 0 0 0,0 0 0 0 0,0-1 0 0 0,0 1 0 0 0,1-1 0 0 0,0 0 0 0 0,-1-1 1 0 0,2 1-1 0 0,-1-1 0 0 0,0 0 0 0 0,1 0 0 0 0,8 3 0 0 0,-10-5-669 0 0,8-1-50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114 706 3223 0 0,'-2'2'470'0'0,"-13"9"1737"0"0,-1 0 0 0 0,0-1 0 0 0,-1-1 0 0 0,-31 13 5946 0 0,51-22-7826 0 0,7-3-120 0 0,0 0 1 0 0,0 0 0 0 0,0-1 0 0 0,17-10 0 0 0,-6 4-49 0 0,-6 2-81 0 0,0-1-1 0 0,-1 0 1 0 0,0-1-1 0 0,18-16 1 0 0,45-52 51 0 0,76-117-149 0 0,-153 194 19 0 0,16-18-335 0 0,0 0 1 0 0,2 1-1 0 0,0 1 0 0 0,0 1 0 0 0,38-25 1 0 0,-54 39 113 0 0,-4 5-476 0 0,-49 56 519 0 0,31-39 161 0 0,-25 37 0 0 0,34-43 49 0 0,-39 67 83 0 0,46-73-77 0 0,0-1 0 0 0,1 1-1 0 0,0 0 1 0 0,0 0 0 0 0,1 0 0 0 0,0 0 0 0 0,1 1 0 0 0,-2 14 0 0 0,4-21-6 0 0,-1 0 1 0 0,1 0-1 0 0,-1 0 0 0 0,1 0 0 0 0,0 1 1 0 0,0-1-1 0 0,0 0 0 0 0,0 0 0 0 0,0 0 1 0 0,1-1-1 0 0,-1 1 0 0 0,1 0 0 0 0,-1 0 1 0 0,1-1-1 0 0,-1 1 0 0 0,1-1 0 0 0,0 1 0 0 0,0-1 1 0 0,0 0-1 0 0,2 1 0 0 0,1 0 37 0 0,0 0 0 0 0,0 0 0 0 0,0-1 0 0 0,0 0 0 0 0,0 0 0 0 0,0-1 0 0 0,0 1 0 0 0,1-1 0 0 0,6-1 0 0 0,2 0 98 0 0,0-1 0 0 0,17-4 0 0 0,-4-1-110 0 0,0-2 1 0 0,-1-1 0 0 0,0-1-1 0 0,-1-1 1 0 0,43-27 0 0 0,-38 18 3 0 0,0-1 1 0 0,-2-2 0 0 0,49-52-1 0 0,64-71-586 0 0,-16 18-10 0 0,-112 114 446 0 0,1 1 0 0 0,0 1 1 0 0,1 0-1 0 0,1 1 0 0 0,0 1 1 0 0,0 0-1 0 0,1 1 0 0 0,21-8 1 0 0,-34 18 99 0 0,-6 5 3 0 0,-8 7 17 0 0,-99 98 220 0 0,-6 8-12 0 0,82-81-134 0 0,-37 54 0 0 0,50-62-11 0 0,2 1-1 0 0,-24 54 1 0 0,34-65 14 0 0,1 1 0 0 0,1 0 0 0 0,1 0 0 0 0,1 0 0 0 0,-4 39 0 0 0,8-32-32 0 0,0-22-66 0 0,2 10 51 0 0,4-1 0 0 0,-3-9-39 0 0,0-1-1 0 0,1 1 0 0 0,-1-1 1 0 0,1 0-1 0 0,0 0 0 0 0,0-1 1 0 0,1 1-1 0 0,-1-1 1 0 0,1 1-1 0 0,-1-2 0 0 0,1 1 1 0 0,9 4-1 0 0,0-2-384 0 0,0 0 0 0 0,0-1 0 0 0,25 4 0 0 0,-23-6-1185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5:3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10591 0 0,'0'0'9159'0'0,"-2"1"-8587"0"0,-3 1 541 0 0,17-3-848 0 0,22-7-102 0 0,-12-1-33 0 0,-1-1 0 0 0,0-1 0 0 0,35-25 1 0 0,-35 22-102 0 0,0 0 0 0 0,47-20 0 0 0,-55 28-29 0 0,-7 3 0 0 0,-1 1 0 0 0,1 0 0 0 0,0 0 0 0 0,0 1 0 0 0,1-1 0 0 0,7 0 0 0 0,-11 2-3 0 0,10 0-47 0 0,-1 5 39 0 0,-10-4 10 0 0,2 2 3 0 0,3 12-14 0 0,-8-10-30 0 0,-20 39 35 0 0,11-27 167 0 0,-9 26-1 0 0,18-40-118 0 0,0 0 0 0 0,0 0 0 0 0,1 0 0 0 0,-1 1 1 0 0,1-1-1 0 0,0 0 0 0 0,0 0 0 0 0,0 0 0 0 0,0 1 0 0 0,0-1 0 0 0,1 0 0 0 0,0 0 1 0 0,-1 0-1 0 0,1 0 0 0 0,0 0 0 0 0,0 0 0 0 0,1 0 0 0 0,-1 0 0 0 0,1 0 1 0 0,-1 0-1 0 0,1-1 0 0 0,0 1 0 0 0,0 0 0 0 0,0-1 0 0 0,1 0 0 0 0,-1 0 1 0 0,4 4-1 0 0,7 3 109 0 0,0 0 0 0 0,0-1 0 0 0,1 0 1 0 0,20 8-1 0 0,-21-10-11 0 0,0 0-146 0 0,-1-2-1 0 0,1 0 0 0 0,0 0 0 0 0,21 3 0 0 0,3-3-7320 0 0,-23-4-134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196 149 7367 0 0,'0'0'3882'0'0,"2"1"-2782"0"0,1 2-645 0 0,1 0 0 0 0,-1-1 0 0 0,1 0 0 0 0,0 0 0 0 0,0 0 0 0 0,0 0 0 0 0,0-1 0 0 0,0 0 0 0 0,0 1 0 0 0,0-1 0 0 0,1-1 0 0 0,-1 1 0 0 0,6 0 0 0 0,2-1-34 0 0,9 2 96 0 0,0-2 1 0 0,0 0-1 0 0,29-4 1 0 0,-19-1-366 0 0,-1-1 0 0 0,0-1 0 0 0,0-2 0 0 0,38-16 0 0 0,-64 23-146 0 0,0-1 1 0 0,0 1-1 0 0,-1-1 1 0 0,1 0-1 0 0,-1 0 1 0 0,1 0-1 0 0,-1 0 1 0 0,0 0 0 0 0,0-1-1 0 0,-1 0 1 0 0,1 1-1 0 0,-1-1 1 0 0,1 0-1 0 0,-1 0 1 0 0,-1 0-1 0 0,1-1 1 0 0,1-3-1 0 0,-3 6-28 0 0,1 1 0 0 0,-1 0-1 0 0,0-1 1 0 0,0 1 0 0 0,0 0 0 0 0,0-1-1 0 0,0 1 1 0 0,0-1 0 0 0,-1 1 0 0 0,1 0-1 0 0,0 0 1 0 0,-1-1 0 0 0,1 1 0 0 0,-1 0-1 0 0,1-1 1 0 0,-1 1 0 0 0,0 0 0 0 0,-1-2-1 0 0,1 1-31 0 0,-1 0-1 0 0,0 1 1 0 0,0-1-1 0 0,0 1 0 0 0,0-1 1 0 0,0 1-1 0 0,0 0 1 0 0,0 0-1 0 0,-4-2 0 0 0,-3 0-148 0 0,1 1 0 0 0,-1 0 0 0 0,1 1 0 0 0,-16-2 0 0 0,6 3-36 0 0,1 0-1 0 0,-1 2 0 0 0,1 0 1 0 0,-26 6-1 0 0,13 0-36 0 0,-49 19 1 0 0,55-16 336 0 0,0 1 0 0 0,1 2 0 0 0,1 0 0 0 0,0 1 0 0 0,1 1 1 0 0,1 1-1 0 0,0 1 0 0 0,2 1 0 0 0,0 0 0 0 0,1 1 0 0 0,-21 33 0 0 0,31-42 30 0 0,0 0 1 0 0,1 1-1 0 0,1-1 0 0 0,0 1 0 0 0,0 1 0 0 0,2-1 0 0 0,-1 0 1 0 0,1 1-1 0 0,1 0 0 0 0,1 0 0 0 0,-1 0 0 0 0,2 18 1 0 0,0-29-77 0 0,0 1 1 0 0,1 0 0 0 0,-1 0 0 0 0,1 0-1 0 0,-1 0 1 0 0,1-1 0 0 0,0 1 0 0 0,0 0 0 0 0,0-1-1 0 0,0 1 1 0 0,1-1 0 0 0,-1 1 0 0 0,1-1-1 0 0,-1 0 1 0 0,1 1 0 0 0,0-1 0 0 0,0 0 0 0 0,0 0-1 0 0,0 0 1 0 0,0 0 0 0 0,1-1 0 0 0,-1 1-1 0 0,1-1 1 0 0,-1 1 0 0 0,1-1 0 0 0,-1 0 0 0 0,1 0-1 0 0,0 0 1 0 0,-1 0 0 0 0,1 0 0 0 0,0-1 0 0 0,0 1-1 0 0,0-1 1 0 0,3 0 0 0 0,9 0 43 0 0,0 0-1 0 0,0-2 1 0 0,0 0 0 0 0,-1 0 0 0 0,17-6-1 0 0,-30 8-56 0 0,127-32 234 0 0,114-27-108 0 0,-173 46-1185 0 0,-43 8-102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72 201 3679 0 0,'0'0'167'0'0,"-1"1"-7"0"0,-5 5 73 0 0,4-5 801 0 0,-15 17 4190 0 0,11-3-3882 0 0,3 7-463 0 0,3-20-598 0 0,0 0-1 0 0,1 12 270 0 0,-1-12-414 0 0,0 0 0 0 0,1 1-1 0 0,-1-1 1 0 0,0 0 0 0 0,0 1-1 0 0,0-1 1 0 0,0 0-1 0 0,-1 1 1 0 0,1-1 0 0 0,0 0-1 0 0,-1 1 1 0 0,0-1 0 0 0,0 0-1 0 0,1 0 1 0 0,-1 0 0 0 0,0 0-1 0 0,-1 0 1 0 0,1 0 0 0 0,0 0-1 0 0,-3 3 1 0 0,-20 21 489 0 0,33-53-906 0 0,1 7-29 0 0,1 0 0 0 0,1 2 1 0 0,1-1-1 0 0,0 2 0 0 0,19-20 0 0 0,-7 12-160 0 0,1 1 0 0 0,45-31 0 0 0,-44 37 664 0 0,2 2 0 0 0,-1 1 1 0 0,2 2-1 0 0,48-16 1 0 0,-51 25 2494 0 0,-26 7-2280 0 0,0 2-299 0 0,1 1 0 0 0,-2-1-1 0 0,1 1 1 0 0,-1-1 0 0 0,0 0-1 0 0,0 1 1 0 0,0-1 0 0 0,-1 1-1 0 0,0-1 1 0 0,-2 9 0 0 0,-4 10 164 0 0,-11 23 1 0 0,10-24-135 0 0,-54 128 4 0 0,47-113-144 0 0,1-12 16 0 0,10-19-286 0 0,0 0-1 0 0,0 0 0 0 0,1 1 1 0 0,-5 14-1 0 0,2-1-1661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5527 0 0,'2'-1'6603'0'0,"12"0"-5534"0"0,-1-1 0 0 0,0-1 0 0 0,0-1-1 0 0,0 1 1 0 0,19-10 0 0 0,93-47 1661 0 0,-111 55-2613 0 0,7-1-44 0 0,-18 7-85 0 0,0-2-85 0 0,9 4-267 0 0,-10-2-536 0 0,0 0-277 0 0,10 3-57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78 7367 0 0,'7'-9'297'0'0,"0"1"0"0"0,0-1 0 0 0,1 1-1 0 0,0 1 1 0 0,1-1 0 0 0,10-6 0 0 0,3-1 8036 0 0,-23 19-7969 0 0,-1 12-80 0 0,-2 1 1 0 0,0-1-1 0 0,-1 0 0 0 0,-12 26 1 0 0,7-18-72 0 0,-8 31 1 0 0,-17 103-70 0 0,30-142-144 0 0,0 1 0 0 0,-2-1 0 0 0,-8 18 0 0 0,0-1 0 0 0,8-17 24 0 0,7-12-923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1839 0 0,'0'0'9255'0'0,"-2"2"-8998"0"0,-2 4-194 0 0,2-3 6 0 0,0-1-1 0 0,1 1 1 0 0,-1-1-1 0 0,1 1 1 0 0,0 0-1 0 0,0-1 1 0 0,0 1-1 0 0,-1 4 1 0 0,-1 14 139 0 0,-1 23 0 0 0,3-30-208 0 0,-1 1 105 0 0,0-1-1 0 0,-2 0 1 0 0,1 0 0 0 0,-2-1-1 0 0,0 1 1 0 0,-10 19-1 0 0,-1 3 103 0 0,-42 93 750 0 0,46-102-765 0 0,8-20-63 0 0,1 0 0 0 0,0-1 0 0 0,0 1 1 0 0,1 0-1 0 0,0 1 0 0 0,0-1 0 0 0,1 0 1 0 0,-1 0-1 0 0,1 11 0 0 0,3 5 1493 0 0,0-17 1159 0 0,1-15-1781 0 0,4-51-256 0 0,-7 57-676 0 0,0 2-65 0 0,0 1 1 0 0,1-1 0 0 0,-1 1 0 0 0,0-1 0 0 0,0 1 0 0 0,0-1-1 0 0,0 1 1 0 0,0-1 0 0 0,0 1 0 0 0,0-1 0 0 0,0 1 0 0 0,0-1-1 0 0,0 0 1 0 0,0 1 0 0 0,0-1 0 0 0,-1 1 0 0 0,1-1 0 0 0,0 1-1 0 0,0-1 1 0 0,-1 1 0 0 0,1 0 0 0 0,-1-2 0 0 0,-6-2 9 0 0,-2 1-26 0 0,0 1-52 0 0,6 2 3 0 0,-4 0 18 0 0,-31 5-1093 0 0,-11-3-2446 0 0,47-2 2811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6911 0 0,'0'0'528'0'0,"1"-1"-341"0"0,17-15-51 0 0,14-8 4772 0 0,2-1-72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3223 0 0,'0'0'14851'0'0,"3"1"-14656"0"0,1 1-137 0 0,0-1 0 0 0,0 0 0 0 0,0 1 0 0 0,0-1 1 0 0,0-1-1 0 0,1 1 0 0 0,-1-1 0 0 0,0 1 1 0 0,7-2-1 0 0,45-6 391 0 0,-5 0-214 0 0,-36 6-278 0 0,4 0-1014 0 0,33 2 0 0 0,-50-1-186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8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10999 0 0,'0'0'994'0'0,"2"-1"-640"0"0,20-4 1403 0 0,-1-1 0 0 0,0-2-1 0 0,31-14 1 0 0,-36 14-1615 0 0,0 1 0 0 0,0 1 0 0 0,1 0 0 0 0,-1 2 0 0 0,1-1 0 0 0,0 2 0 0 0,0 1 0 0 0,1 0 0 0 0,19 0 0 0 0,-31 3-861 0 0,7 4-37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50 1375 0 0,'0'0'5847'0'0,"1"-1"-5380"0"0,24-22 3771 0 0,-23 22-3694 0 0,8-5 587 0 0,10-8 1761 0 0,-18 13-2155 0 0,0 0-643 0 0,6-1-61 0 0,-6 1 284 0 0,-2 5-280 0 0,-1-1 1 0 0,-1 1-1 0 0,1 0 0 0 0,0-1 0 0 0,-1 0 0 0 0,1 1 0 0 0,-1-1 0 0 0,-5 6 1 0 0,0 4 45 0 0,-34 54 53 0 0,-4 9-118 0 0,37-60-17 0 0,1 1-1 0 0,-8 23 1 0 0,13-34-15 0 0,1-1 1 0 0,0 0-1 0 0,0 1 0 0 0,0-1 1 0 0,1 1-1 0 0,0 0 1 0 0,0-1-1 0 0,0 1 1 0 0,1-1-1 0 0,0 1 0 0 0,3 9 1 0 0,-4-13-67 0 0,1 1-96 0 0,7 45-351 0 0,-6-39 543 0 0,-2-7 184 0 0,3-1-80 0 0,6 1 5 0 0,1-1 0 0 0,0 0 0 0 0,0 0-1 0 0,-1-1 1 0 0,1 0 0 0 0,0-1 0 0 0,-1 0 0 0 0,1-1-1 0 0,11-2 1 0 0,-8 1-109 0 0,0 0-32 0 0,-10 2-60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84 919 0 0,'-1'-27'-150'0'0,"1"-1"13173"0"0,6 7-8312 0 0,-2 13-8613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7687 0 0,'0'0'2946'0'0,"3"0"-2190"0"0,9 0-132 0 0,0 0 0 0 0,0-1 1 0 0,0-1-1 0 0,-1 0 1 0 0,13-4-1 0 0,31-4 972 0 0,-35 8-1101 0 0,-1 1-1 0 0,0 0 0 0 0,33 5 1 0 0,-42-3-498 0 0,-1 0 1 0 0,0-1-1 0 0,1 0 1 0 0,-1 0-1 0 0,0-1 1 0 0,1 0-1 0 0,-1 0 1 0 0,0-1 0 0 0,0-1-1 0 0,0 0 1 0 0,0 0-1 0 0,-1 0 1 0 0,1-1-1 0 0,-1 0 1 0 0,0-1-1 0 0,0 0 1 0 0,9-7 0 0 0,-16 11-130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6447 0 0,'0'0'3578'0'0,"2"1"-2633"0"0,1 0-841 0 0,1 0 0 0 0,-1 0 0 0 0,0 0 1 0 0,0 1-1 0 0,0 0 0 0 0,0-1 0 0 0,0 1 0 0 0,-1 0 0 0 0,1 0 1 0 0,-1 0-1 0 0,1 1 0 0 0,-1-1 0 0 0,0 1 0 0 0,1-1 0 0 0,-1 1 0 0 0,-1 0 1 0 0,1 0-1 0 0,0 0 0 0 0,-1 0 0 0 0,1 0 0 0 0,-1 0 0 0 0,0 0 1 0 0,0 0-1 0 0,0 1 0 0 0,-1-1 0 0 0,1 0 0 0 0,-1 1 0 0 0,1-1 0 0 0,-1 0 1 0 0,0 1-1 0 0,-1-1 0 0 0,1 0 0 0 0,-1 5 0 0 0,-4 20-30 0 0,-2-1 0 0 0,0 0 0 0 0,-19 43 0 0 0,-44 74-4 0 0,-35 23 33 0 0,-13-8-53 0 0,5-8 3 0 0,-17 31 135 0 0,115-161-113 0 0,9-14 81 0 0,1 0 1 0 0,-7 13-1 0 0,11-19 443 0 0,2-3-571 0 0,-1-1 0 0 0,1 1 1 0 0,0 0-1 0 0,0 0 0 0 0,0 0 0 0 0,0 0 1 0 0,0-1-1 0 0,1 1 0 0 0,1-1 1 0 0,1-4 17 0 0,14-20 38 0 0,0 0-1 0 0,23-23 0 0 0,-3 3-69 0 0,-10 14-14 0 0,1 1 0 0 0,2 1 0 0 0,0 2 0 0 0,2 1 0 0 0,2 2 0 0 0,0 1 0 0 0,1 2 0 0 0,57-27 0 0 0,-89 47 4 0 0,1 1-1 0 0,0 0 0 0 0,-1 1 0 0 0,1-1 1 0 0,0 1-1 0 0,0 0 0 0 0,0 0 1 0 0,0 0-1 0 0,0 1 0 0 0,1 0 1 0 0,-1 0-1 0 0,9 1 0 0 0,-9 0-1 0 0,-1 1-1 0 0,0-1 0 0 0,1 1 1 0 0,-1 0-1 0 0,0 0 1 0 0,0 0-1 0 0,0 0 0 0 0,0 1 1 0 0,-1 0-1 0 0,1 0 1 0 0,-1 0-1 0 0,0 0 0 0 0,1 0 1 0 0,3 6-1 0 0,6 10 47 0 0,0 1 0 0 0,-2 0 0 0 0,12 28 0 0 0,-11-19 34 0 0,-12-27-67 0 0,0-1 1 0 0,0 1-1 0 0,0-1 1 0 0,-1 1 0 0 0,1-1-1 0 0,0 1 1 0 0,-1-1 0 0 0,1 1-1 0 0,-1-1 1 0 0,1 1-1 0 0,-1-1 1 0 0,0 0 0 0 0,1 1-1 0 0,-2 1 1 0 0,0 0 20 0 0,-14 26 394 0 0,-39 51-1 0 0,11-19-184 0 0,4-2-90 0 0,-91 102 0 0 0,121-150-126 0 0,-1-1 0 0 0,0 0 1 0 0,-1 0-1 0 0,-19 11 0 0 0,30-20-7 0 0,0-1 1 0 0,0 1-1 0 0,0 0 0 0 0,-1-1 1 0 0,1 1-1 0 0,0-1 0 0 0,0 0 0 0 0,-1 1 1 0 0,1-1-1 0 0,0 0 0 0 0,0 0 0 0 0,-1 0 1 0 0,1 0-1 0 0,0 0 0 0 0,-1 0 0 0 0,1 0 1 0 0,0 0-1 0 0,-1 0 0 0 0,1-1 1 0 0,0 1-1 0 0,0 0 0 0 0,0-1 0 0 0,-1 0 1 0 0,1 1-1 0 0,0-1 0 0 0,0 1 0 0 0,0-1 1 0 0,0 0-1 0 0,0 0 0 0 0,0 0 0 0 0,0 0 1 0 0,0 1-1 0 0,0-1 0 0 0,0 0 0 0 0,1-1 1 0 0,-2 0-1 0 0,-3-6 216 0 0,1 1 1 0 0,0-1-1 0 0,1 0 0 0 0,-4-13 0 0 0,2 8-165 0 0,-1-3-50 0 0,-1 1 0 0 0,-1-1-1 0 0,-1 2 1 0 0,0-1 0 0 0,0 1-1 0 0,-20-21 1 0 0,28 34-151 0 0,7 10-1309 0 0,-1-4 1364 0 0,1 1 0 0 0,-1-1 1 0 0,1 0-1 0 0,0-1 0 0 0,0 1 1 0 0,0-1-1 0 0,1-1 1 0 0,0 1-1 0 0,0-1 0 0 0,0 0 1 0 0,0-1-1 0 0,8 3 1 0 0,-1-2-298 0 0,0 0 1 0 0,0-1 0 0 0,0 0 0 0 0,1-1 0 0 0,18-1 0 0 0,12-5-818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 4607 0 0,'0'0'354'0'0,"-1"-1"103"0"0,1 0-80 0 0,-1 0 0 0 0,1 1 1 0 0,-1-1-1 0 0,1 0 0 0 0,-1 1 0 0 0,1-1 0 0 0,-1 1 0 0 0,1-1 1 0 0,-1 1-1 0 0,0-1 0 0 0,1 1 0 0 0,-1-1 0 0 0,0 1 0 0 0,1 0 1 0 0,-1-1-1 0 0,0 1 0 0 0,0 0 0 0 0,1-1 0 0 0,-1 1 0 0 0,0 0 0 0 0,0 0 1 0 0,0 0-1 0 0,1 0 0 0 0,-2 0 0 0 0,0 0-191 0 0,1 1 0 0 0,-1-1 0 0 0,1 1 0 0 0,-1-1 0 0 0,1 1 0 0 0,-1-1 0 0 0,1 1 0 0 0,0 0 0 0 0,-1 0 0 0 0,1 0 1 0 0,0 0-1 0 0,-2 1 0 0 0,-1 2-178 0 0,1 0 1 0 0,-1 1 0 0 0,0-1 0 0 0,1 1 0 0 0,0-1-1 0 0,-5 11 1 0 0,2 2 46 0 0,0 0 0 0 0,1 0 0 0 0,1 1-1 0 0,-4 34 1 0 0,3 73 26 0 0,5-116-77 0 0,0 1 0 0 0,-1 0 0 0 0,-1-1 1 0 0,1 1-1 0 0,-2-1 0 0 0,1 0 0 0 0,-1 1 0 0 0,-1-1 0 0 0,0 0 0 0 0,0-1 1 0 0,-8 13-1 0 0,-5 12-1 0 0,-9 14-1511 0 0,17-31 656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8751 0 0,'0'0'9671'0'0,"0"3"-9294"0"0,-5 18-56 0 0,0 0 0 0 0,-1 0 0 0 0,-1 0 0 0 0,0-1 0 0 0,-14 24 0 0 0,8-17-165 0 0,1 2-1 0 0,-8 29 0 0 0,18-51-169 0 0,0 1 1 0 0,0-1-1 0 0,1 1 0 0 0,0 0 0 0 0,0 0 0 0 0,1 0 0 0 0,0 0 1 0 0,0-1-1 0 0,1 1 0 0 0,1 10 0 0 0,6-6-2874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0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23 145 6911 0 0,'0'0'11720'0'0,"2"2"-11456"0"0,-1 0-227 0 0,1 0-1 0 0,-1-1 0 0 0,0 1 1 0 0,1 0-1 0 0,-1 0 1 0 0,0 0-1 0 0,0 0 0 0 0,0 0 1 0 0,-1 1-1 0 0,1-1 0 0 0,0 0 1 0 0,-1 0-1 0 0,1 0 1 0 0,-1 3-1 0 0,0 1 1 0 0,0-1-1 0 0,0 0 1 0 0,0 0 0 0 0,-1 0 0 0 0,-2 10-1 0 0,-2-1 143 0 0,0-1-1 0 0,0 0 1 0 0,-12 20-1 0 0,16-31 449 0 0,1-27-483 0 0,-1 23-146 0 0,1 0 1 0 0,0 0-1 0 0,0 0 0 0 0,0 0 1 0 0,0 0-1 0 0,0 0 0 0 0,1 0 1 0 0,-1 0-1 0 0,1 0 0 0 0,-1 0 1 0 0,1 0-1 0 0,0 0 1 0 0,1-3-1 0 0,2-3-114 0 0,0 2 65 0 0,-1 0 0 0 0,1 0-1 0 0,0 0 1 0 0,0 0 0 0 0,0 1 0 0 0,1-1-1 0 0,7-5 1 0 0,44-34-359 0 0,-30 25 264 0 0,-14 11 87 0 0,69-52-137 0 0,-69 54 190 0 0,0 0 0 0 0,0 0 0 0 0,1 1 1 0 0,0 0-1 0 0,16-3 0 0 0,-16 7 6 0 0,0 4 0 0 0,-4 6 20 0 0,-8-8-11 0 0,-1 1-1 0 0,1 0 1 0 0,-1-1 0 0 0,0 1-1 0 0,0 0 1 0 0,1-1 0 0 0,-1 1-1 0 0,0 0 1 0 0,0-1-1 0 0,0 1 1 0 0,0 0 0 0 0,0 0-1 0 0,1-1 1 0 0,-1 1-1 0 0,-1 0 1 0 0,1-1 0 0 0,0 1-1 0 0,0 0 1 0 0,0-1 0 0 0,0 2-1 0 0,-1 0 23 0 0,1 8 147 0 0,0 1 1 0 0,-1-1-1 0 0,0 0 0 0 0,0 0 0 0 0,-5 14 1 0 0,4-17-135 0 0,-1 0 0 0 0,0 0 0 0 0,0 0 0 0 0,0-1 1 0 0,-1 1-1 0 0,0-1 0 0 0,0 0 0 0 0,0 0 1 0 0,-7 6-1 0 0,6-7-5 0 0,0 1 1 0 0,1 0-1 0 0,0 0 1 0 0,-6 10 0 0 0,6-6-24 0 0,1-4 8 0 0,0 0 1 0 0,0 1-1 0 0,1-1 0 0 0,0 1 1 0 0,1-1-1 0 0,-2 12 0 0 0,2-14-9 0 0,1-1-10 0 0,-1-1 1 0 0,1 1-1 0 0,0-1 1 0 0,-1 1-1 0 0,1-1 1 0 0,0 0-1 0 0,1 1 1 0 0,-1-1-1 0 0,1 4 0 0 0,4 10 36 0 0,-2-13-13 0 0,-1-2 5 0 0,-1 0-11 0 0,0 0 1 0 0,-1 0-1 0 0,1-1 0 0 0,0 1 1 0 0,0-1-1 0 0,0 1 0 0 0,0-1 1 0 0,-1 1-1 0 0,1-1 0 0 0,0 1 1 0 0,0-1-1 0 0,0 0 0 0 0,0 1 1 0 0,0-1-1 0 0,0 0 0 0 0,2 0 1 0 0,1 1 51 0 0,9 1 82 0 0,-1 0-1 0 0,0 0 0 0 0,0-1 1 0 0,1-1-1 0 0,-1 0 0 0 0,23-3 0 0 0,76-21 414 0 0,-104 22-557 0 0,5 1-1 0 0,0 2-23 0 0,-10 0-52 0 0,0 1-28 0 0,0-1 16 0 0,7 7-1227 0 0,-2 2-22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887 166 9007 0 0,'178'-98'1626'0'0,"-152"86"-840"0"0,103-43 4418 0 0,-130 56-4900 0 0,-6 8-120 0 0,-2-1 1 0 0,1 0-1 0 0,-1-1 0 0 0,-13 9 0 0 0,-41 23 85 0 0,-153 95-5 0 0,11-7-280 0 0,140-90-115 0 0,-86 34 0 0 0,19-22-69 0 0,-78 34 136 0 0,123-45 64 0 0,52-23 12 0 0,46-6 48 0 0,-5-6-56 0 0,-1-1 0 0 0,1-1 0 0 0,-1 1 0 0 0,1-1-1 0 0,0 0 1 0 0,11 0 0 0 0,37 0 31 0 0,-42-2-33 0 0,94-3-116 0 0,109 0-566 0 0,-161 6-369 0 0,107 17-1 0 0,-157-18 984 0 0,12 1-155 0 0,1 2 1 0 0,0 0-1 0 0,-1 1 1 0 0,29 13-1 0 0,-42-16 252 0 0,1-1 0 0 0,-1 1 0 0 0,0 0 0 0 0,0 0-1 0 0,0 1 1 0 0,0-1 0 0 0,0 1 0 0 0,-1-1 0 0 0,1 1-1 0 0,-1 0 1 0 0,1 0 0 0 0,-1 0 0 0 0,0 0 0 0 0,0 0 0 0 0,-1 1-1 0 0,1-1 1 0 0,-1 1 0 0 0,1-1 0 0 0,-1 1 0 0 0,0-1 0 0 0,0 1-1 0 0,-1 0 1 0 0,1-1 0 0 0,-1 1 0 0 0,0 0 0 0 0,0 0 0 0 0,0-1-1 0 0,-1 6 1 0 0,0-3 72 0 0,-1 0-1 0 0,0-1 1 0 0,0 1-1 0 0,0-1 1 0 0,-1 1-1 0 0,0-1 1 0 0,0 0-1 0 0,0 0 1 0 0,0 0-1 0 0,-7 6 1 0 0,-5 6 253 0 0,-23 19 0 0 0,-4-1-180 0 0,-1-2 0 0 0,-2-1 0 0 0,0-3 0 0 0,-3-1 0 0 0,-94 39 0 0 0,109-54-164 0 0,-83 31 69 0 0,96-38-67 0 0,0-1 0 0 0,-1-1-1 0 0,-37 4 1 0 0,56-8-11 0 0,0 0 1 0 0,0 0-1 0 0,0 0 0 0 0,0 0 0 0 0,0 0 0 0 0,0 0 0 0 0,0-1 1 0 0,0 1-1 0 0,0-1 0 0 0,0 1 0 0 0,0-1 0 0 0,1 0 0 0 0,-1 1 1 0 0,0-1-1 0 0,0 0 0 0 0,1 0 0 0 0,-1-1 0 0 0,0 1 0 0 0,1 0 1 0 0,-3-3-1 0 0,3 2-5 0 0,0 0 0 0 0,0 0 0 0 0,-1-1 0 0 0,2 1 0 0 0,-1 0 0 0 0,0-1 0 0 0,0 1 1 0 0,1 0-1 0 0,0-1 0 0 0,-1 1 0 0 0,1-1 0 0 0,0 1 0 0 0,0-1 0 0 0,0 1 0 0 0,1-5 0 0 0,0 1-59 0 0,0 0 0 0 0,0 1-1 0 0,0-1 1 0 0,1 0 0 0 0,0 1-1 0 0,0-1 1 0 0,3-5 0 0 0,-4 10 40 0 0,-1 1 0 0 0,1-1 1 0 0,-1 0-1 0 0,1 1 1 0 0,-1-1-1 0 0,1 1 1 0 0,-1 0-1 0 0,1-1 1 0 0,0 1-1 0 0,-1-1 1 0 0,1 1-1 0 0,0 0 0 0 0,0-1 1 0 0,-1 1-1 0 0,1 0 1 0 0,0 0-1 0 0,0 0 1 0 0,-1 0-1 0 0,1 0 1 0 0,0 0-1 0 0,0 0 0 0 0,-1 0 1 0 0,2 0-1 0 0,15 4-393 0 0,8 12-1332 0 0,-10-6-3598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33 4607 0 0,'6'-8'7318'0'0,"-17"14"-5973"0"0,-14 11-871 0 0,0 1 0 0 0,-36 34 0 0 0,-37 50-214 0 0,86-90-165 0 0,-4 6 99 0 0,-21 30-1 0 0,32-41-110 0 0,1-1-1 0 0,0 1 0 0 0,1 1 1 0 0,-1-1-1 0 0,1 0 0 0 0,1 1 1 0 0,-1 0-1 0 0,-1 10 0 0 0,4-16-49 0 0,0 0 0 0 0,0 0-1 0 0,0 0 1 0 0,0 0 0 0 0,0 0-1 0 0,0 0 1 0 0,0 0 0 0 0,1 0-1 0 0,-1 0 1 0 0,1 0 0 0 0,0 0 0 0 0,-1 0-1 0 0,1 0 1 0 0,0 0 0 0 0,0 0-1 0 0,0-1 1 0 0,1 1 0 0 0,-1 0-1 0 0,0-1 1 0 0,0 1 0 0 0,1-1-1 0 0,-1 0 1 0 0,1 1 0 0 0,0-1 0 0 0,-1 0-1 0 0,1 0 1 0 0,0 0 0 0 0,0 0-1 0 0,-1 0 1 0 0,1 0 0 0 0,0 0-1 0 0,0-1 1 0 0,0 1 0 0 0,3 0-1 0 0,3 0 120 0 0,-1 1 0 0 0,1-2 0 0 0,0 1 0 0 0,0-1 0 0 0,0 0 0 0 0,0 0 0 0 0,12-3 0 0 0,-5 0-72 0 0,0-1 0 0 0,0 0 0 0 0,0-1 0 0 0,-1-1 0 0 0,0 0 0 0 0,0-1 0 0 0,-1-1 0 0 0,0 0 0 0 0,0 0 0 0 0,0-2 0 0 0,-1 1 0 0 0,-1-2 0 0 0,0 1 0 0 0,0-1 0 0 0,-1-1 0 0 0,-1 0 0 0 0,13-20 0 0 0,-18 24-86 0 0,-1 1 0 0 0,1-1-1 0 0,-1 0 1 0 0,-1-1 0 0 0,0 1-1 0 0,0 0 1 0 0,1-14 0 0 0,-2 0-50 0 0,-3-35 1 0 0,2 40 31 0 0,-2-7-172 0 0,0 16-56 0 0,2-1-1 0 0,-1 0 1 0 0,1 0-1 0 0,1 1 1 0 0,1-12-1 0 0,-2 19-285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 12031 0 0,'-9'-4'1283'0'0,"2"3"1772"0"0,9 1-3005 0 0,-1 0 1 0 0,1 1-1 0 0,0-1 1 0 0,0 1 0 0 0,0-1-1 0 0,-1 1 1 0 0,1 0-1 0 0,3 1 1 0 0,-1 1 30 0 0,48 14 339 0 0,-38-13-230 0 0,0 1-1 0 0,-1 0 1 0 0,1 0-1 0 0,-1 1 0 0 0,20 14 1 0 0,-27-16-174 0 0,0 0 0 0 0,-1 1 0 0 0,0 0 1 0 0,1 1-1 0 0,-2-1 0 0 0,1 1 0 0 0,-1 0 0 0 0,0 0 1 0 0,0 0-1 0 0,-1 1 0 0 0,1-1 0 0 0,-1 1 0 0 0,-1 0 1 0 0,0 0-1 0 0,0 0 0 0 0,0 0 0 0 0,0 0 0 0 0,-1 0 1 0 0,-1 0-1 0 0,1 1 0 0 0,-1-1 0 0 0,0 0 0 0 0,-1 1 0 0 0,0-1 1 0 0,0 0-1 0 0,0 0 0 0 0,-1 0 0 0 0,0 0 0 0 0,0 0 1 0 0,-1 0-1 0 0,0 0 0 0 0,0-1 0 0 0,-1 1 0 0 0,-8 11 1 0 0,-6 5 34 0 0,-2-1 1 0 0,-25 24 0 0 0,33-36-30 0 0,-1 0 1 0 0,1 0 0 0 0,-2-1-1 0 0,1-1 1 0 0,-26 11-1 0 0,5-2-109 0 0,26-12 12 0 0,-1-1 0 0 0,0 0 0 0 0,0 0 0 0 0,-19 5 0 0 0,26-9-216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652 928 7831 0 0,'0'0'1870'0'0,"2"1"-725"0"0,0-1-926 0 0,1 1 1 0 0,-1-1-1 0 0,0 1 0 0 0,0-1 1 0 0,1 0-1 0 0,-1 0 0 0 0,0 0 1 0 0,1 0-1 0 0,-1 0 0 0 0,0 0 1 0 0,1-1-1 0 0,-1 1 0 0 0,0-1 1 0 0,0 1-1 0 0,0-1 0 0 0,0 0 1 0 0,1 0-1 0 0,2-2 0 0 0,2-2-38 0 0,0-1 0 0 0,0 1 0 0 0,11-12 0 0 0,-14 12-24 0 0,5-5-3 0 0,0 0 0 0 0,-1-1 1 0 0,0 0-1 0 0,-1 0 0 0 0,8-17 1 0 0,24-65 206 0 0,-24 56-319 0 0,-13 32-33 0 0,111-294-258 0 0,-92 233-330 0 0,-3 0 1 0 0,15-113-1 0 0,-32 174 512 0 0,-1 1 1 0 0,0 0-1 0 0,0-1 0 0 0,0 1 0 0 0,-1 0 0 0 0,1-1 0 0 0,-1 1 0 0 0,-2-7 0 0 0,2 10 59 0 0,1 0-1 0 0,0 1 0 0 0,-1-1 0 0 0,1 0 0 0 0,-1 0 1 0 0,1 1-1 0 0,-1-1 0 0 0,1 0 0 0 0,-1 1 0 0 0,1-1 1 0 0,-1 0-1 0 0,0 1 0 0 0,1-1 0 0 0,-1 1 0 0 0,0-1 1 0 0,1 1-1 0 0,-1 0 0 0 0,0-1 0 0 0,-1 0 0 0 0,1 1 8 0 0,-1 0-1 0 0,1 0 0 0 0,0 0 1 0 0,-1 0-1 0 0,1 1 0 0 0,0-1 1 0 0,-1 0-1 0 0,1 0 0 0 0,0 1 1 0 0,0-1-1 0 0,-1 1 0 0 0,1-1 1 0 0,0 1-1 0 0,0 0 0 0 0,0-1 1 0 0,0 1-1 0 0,-2 1 0 0 0,-5 4 43 0 0,0 1-1 0 0,1 0 0 0 0,0 1 1 0 0,0-1-1 0 0,-9 14 0 0 0,-26 46 318 0 0,36-58-292 0 0,-33 63 226 0 0,4 1 1 0 0,-35 99 0 0 0,-33 160 467 0 0,76-238-646 0 0,-71 167-1 0 0,77-222-63 0 0,-1 0-1 0 0,-2-2 1 0 0,-43 52 0 0 0,-101 89 132 0 0,131-143-499 0 0,-1-2 0 0 0,-2-1 0 0 0,-66 39 0 0 0,103-69-783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111 103 10591 0 0,'-7'2'448'0'0,"-7"0"-309"0"0,1 2 0 0 0,-19 7 0 0 0,28-10 198 0 0,1 1 0 0 0,0 0-1 0 0,0 0 1 0 0,0 0 0 0 0,0 0-1 0 0,0 0 1 0 0,0 0-1 0 0,0 1 1 0 0,0-1 0 0 0,1 1-1 0 0,0 0 1 0 0,-1 0 0 0 0,1 0-1 0 0,-2 4 2726 0 0,29 0-2030 0 0,-11-8-865 0 0,0-1-1 0 0,-1-1 1 0 0,0 0-1 0 0,1 0 1 0 0,-1-2-1 0 0,14-6 1 0 0,7-1 2 0 0,259-101-2216 0 0,-255 98 175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12439 0 0,'0'0'958'0'0,"-2"2"-625"0"0,-17 12 293 0 0,-226 173 2248 0 0,212-158-2804 0 0,2 1 1 0 0,1 1-1 0 0,1 2 1 0 0,2 0-1 0 0,-26 44 1 0 0,51-73-57 0 0,-1 0 1 0 0,1 1 0 0 0,0 0 0 0 0,0-1 0 0 0,1 1 0 0 0,-1 0-1 0 0,0 5 1 0 0,2-9-9 0 0,1-1 0 0 0,-1 1 0 0 0,0-1 0 0 0,1 0 0 0 0,-1 1 0 0 0,0-1 0 0 0,1 0-1 0 0,-1 1 1 0 0,0-1 0 0 0,1 0 0 0 0,-1 0 0 0 0,1 1 0 0 0,-1-1 0 0 0,0 0 0 0 0,1 0 0 0 0,-1 0 0 0 0,1 0-1 0 0,-1 0 1 0 0,1 0 0 0 0,-1 1 0 0 0,1-1 0 0 0,-1 0 0 0 0,1-1 0 0 0,0 2 10 0 0,3-1 60 0 0,0 0 1 0 0,0 0 0 0 0,0 0-1 0 0,0-1 1 0 0,0 1 0 0 0,0-1-1 0 0,0 0 1 0 0,0 0 0 0 0,0-1-1 0 0,6-2 1 0 0,37-22 498 0 0,-41 22-505 0 0,38-27 438 0 0,-1-2 0 0 0,62-63 1 0 0,-89 82-436 0 0,17-17-210 0 0,-1-2 0 0 0,52-69-1 0 0,-70 84-800 0 0,3-6-5158 0 0,-11 12 230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1 502 6911 0 0,'0'0'8380'0'0,"1"-2"-7649"0"0,56-86 3343 0 0,-38 56-3438 0 0,40-50-1 0 0,-38 54-301 0 0,-17 21-203 0 0,1-1-1 0 0,1 1 1 0 0,8-9-1 0 0,11-5-33 0 0,0 1-1 0 0,1 1 0 0 0,39-22 1 0 0,92-37-1990 0 0,-92 46-2841 0 0,-22 11-2137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3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5063 0 0,'0'2'232'0'0,"-1"10"253"0"0,-1 0-1 0 0,-1 0 1 0 0,0 0-1 0 0,0 0 0 0 0,-9 18 1 0 0,-1 4 3922 0 0,-19 56 464 0 0,22-64-4397 0 0,-1 0-1 0 0,-2-1 0 0 0,-17 25 1 0 0,15-21-469 0 0,11-16-2398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47 5983 0 0,'28'-23'-179'0'0,"-10"9"3261"0"0,-7 4 6142 0 0,-9 11-9021 0 0,-1 0 1 0 0,1 1 0 0 0,0-1-1 0 0,-1 0 1 0 0,1 0-1 0 0,-1 1 1 0 0,1-1-1 0 0,0 2 1 0 0,0 0-169 0 0,-1-1-1 0 0,0 0 1 0 0,0 1 0 0 0,0-1 0 0 0,-1 1-1 0 0,1-1 1 0 0,0 1 0 0 0,-1-1 0 0 0,0 1-1 0 0,0 0 1 0 0,1-1 0 0 0,-2 1-1 0 0,1-1 1 0 0,0 1 0 0 0,0 0 0 0 0,-2 3-1 0 0,-1 5 53 0 0,0 1-1 0 0,-7 13 1 0 0,5-11-21 0 0,-4 8-50 0 0,-1 0 1 0 0,-2 0-1 0 0,-13 20 0 0 0,10-15-742 0 0,-2 2-1768 0 0,2-10-2722 0 0,4-8-192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105 533 9071 0 0,'0'0'414'0'0,"-1"2"-12"0"0,0-2-398 0 0,1 0-1 0 0,0 0 0 0 0,0 0 0 0 0,-1 0 0 0 0,1 0 0 0 0,0 0 0 0 0,0 1 1 0 0,-1-1-1 0 0,1 0 0 0 0,0 0 0 0 0,0 0 0 0 0,0 1 0 0 0,-1-1 1 0 0,1 0-1 0 0,0 0 0 0 0,0 0 0 0 0,0 1 0 0 0,0-1 0 0 0,0 0 1 0 0,-1 0-1 0 0,1 1 0 0 0,0-1 0 0 0,0 0 0 0 0,0 1 0 0 0,0-1 1 0 0,0 0-1 0 0,0 0 0 0 0,0 1 0 0 0,0-1 0 0 0,0 0 0 0 0,0 0 1 0 0,0 1-1 0 0,0-1 0 0 0,0 0 0 0 0,0 1 0 0 0,0-1 0 0 0,0 0 0 0 0,1 0 1 0 0,-1 1-1 0 0,0-1 0 0 0,0 0 0 0 0,0 0 0 0 0,0 1 0 0 0,0-1 1 0 0,1 0-1 0 0,-1 0 0 0 0,0 0 0 0 0,0 1 0 0 0,0-1 0 0 0,1 0 1 0 0,-1 0-6 0 0,1 2 51 0 0,-1-1 0 0 0,0 0-1 0 0,0 0 1 0 0,0 0 0 0 0,0 0-1 0 0,0 0 1 0 0,0 0 0 0 0,0 0 0 0 0,0 0-1 0 0,0 0 1 0 0,0 0 0 0 0,-1 0-1 0 0,1 1 1 0 0,0-1 0 0 0,-1 0-1 0 0,1 0 1 0 0,-2 1 0 0 0,-12 21 1496 0 0,7-12-983 0 0,1 0-150 0 0,-1 0 0 0 0,-1 0 0 0 0,0 0 0 0 0,0-1-1 0 0,-1 0 1 0 0,-18 15 0 0 0,26-24 169 0 0,0-3-277 0 0,0-1-168 0 0,1-1 0 0 0,-1 0 0 0 0,1 0-1 0 0,0 1 1 0 0,0-1 0 0 0,0 0 0 0 0,0 0 0 0 0,1 0-1 0 0,-1 1 1 0 0,1-1 0 0 0,0 0 0 0 0,0 1 0 0 0,1-1-1 0 0,2-5 1 0 0,4-7 256 0 0,18-27 0 0 0,-16 27-319 0 0,21-32 45 0 0,1 2 0 0 0,47-52 0 0 0,-50 67-125 0 0,150-151-657 0 0,-157 162 551 0 0,2 1 0 0 0,0 2 0 0 0,2 0 0 0 0,-1 2 1 0 0,2 1-1 0 0,41-17 0 0 0,-57 28 104 0 0,-1 0-1 0 0,0 0 1 0 0,0 1-1 0 0,1 0 1 0 0,-1 1 0 0 0,1 0-1 0 0,12 1 1 0 0,-19 0 25 0 0,1 1 1 0 0,0-1-1 0 0,0 1 0 0 0,0 0 1 0 0,0 0-1 0 0,-1 1 1 0 0,1 0-1 0 0,-1-1 0 0 0,1 1 1 0 0,-1 1-1 0 0,1-1 1 0 0,-1 1-1 0 0,0-1 0 0 0,0 1 1 0 0,-1 1-1 0 0,1-1 0 0 0,4 6 1 0 0,-5-6 10 0 0,-1 1 1 0 0,0-1-1 0 0,0 1 1 0 0,-1 0-1 0 0,1 0 1 0 0,-1 0-1 0 0,0 0 1 0 0,0 0-1 0 0,0 0 1 0 0,0 1-1 0 0,-1-1 1 0 0,0 0-1 0 0,0 0 1 0 0,0 1-1 0 0,0-1 1 0 0,-1 0-1 0 0,1 0 1 0 0,-1 0-1 0 0,-2 6 1 0 0,-2 5 77 0 0,0 0 0 0 0,-1 0-1 0 0,-14 25 1 0 0,-46 67 363 0 0,5-10-128 0 0,-46 78-233 0 0,87-148-550 0 0,19-25 58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25 192 1839 0 0,'-1'0'134'0'0,"-3"0"-2193"0"0,-15-1 18103 0 0,27-2-14732 0 0,122-42 128 0 0,-64 19-1065 0 0,223-81-1779 0 0,-258 98 490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20 123 5983 0 0,'-8'-3'542'0'0,"-4"-5"9922"0"0,20 2-8434 0 0,-1-1-1271 0 0,17-6-432 0 0,1 1 0 0 0,0 1 0 0 0,0 1 0 0 0,46-11 0 0 0,-20 10 258 0 0,80-7 0 0 0,-101 16-1953 0 0,52 3 0 0 0,-56 1-96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59:5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133 199 9871 0 0,'0'0'455'0'0,"-1"0"-12"0"0,0 0-385 0 0,1 0 0 0 0,-1 0 0 0 0,0 0 0 0 0,1 0 0 0 0,-1 0 0 0 0,1 0 0 0 0,-1 0 0 0 0,1 0 0 0 0,-1 0 0 0 0,0 0 0 0 0,1 0 0 0 0,-1-1 0 0 0,1 1 0 0 0,-1 0 1 0 0,1 0-1 0 0,-1 0 0 0 0,1-1 0 0 0,-1 1 0 0 0,1 0 0 0 0,-1-1 0 0 0,1 1 0 0 0,0 0 0 0 0,-1-1 0 0 0,1 1 0 0 0,-1-1 0 0 0,1 1 0 0 0,0-1 0 0 0,-1 1 0 0 0,1-1 0 0 0,0 1 0 0 0,0-1 0 0 0,-1 1 1 0 0,1-1-1 0 0,0 1 0 0 0,0-1 0 0 0,0 1 0 0 0,0-1 0 0 0,0 1 0 0 0,0-1 0 0 0,0 0 0 0 0,0 1 0 0 0,0-1 0 0 0,0 0 0 0 0,0-1 149 0 0,0 0 0 0 0,1 0 0 0 0,-1 1 0 0 0,1-1 0 0 0,0 0 0 0 0,-1 0 0 0 0,1 1 0 0 0,2-4 0 0 0,6-3 182 0 0,0 0 0 0 0,0 0 1 0 0,1 1-1 0 0,-1 0 0 0 0,2 1 0 0 0,20-10 1 0 0,-20 11-286 0 0,29-15 199 0 0,76-26 0 0 0,-87 37-202 0 0,0 2 0 0 0,0 0 0 0 0,50-3 0 0 0,-72 9-57 0 0,1 1 1 0 0,0 0 0 0 0,-1 1 0 0 0,1 0 0 0 0,14 3 0 0 0,-20-4-38 0 0,0 1 1 0 0,0 0 0 0 0,0-1 0 0 0,0 1-1 0 0,-1 0 1 0 0,1 0 0 0 0,0 0 0 0 0,0 0 0 0 0,-1 0-1 0 0,1 1 1 0 0,0-1 0 0 0,-1 0 0 0 0,1 1-1 0 0,-1-1 1 0 0,0 1 0 0 0,0 0 0 0 0,1-1-1 0 0,-1 1 1 0 0,0 0 0 0 0,0 0 0 0 0,-1 0-1 0 0,1-1 1 0 0,0 1 0 0 0,-1 0 0 0 0,1 0-1 0 0,0 4 1 0 0,-1 0 28 0 0,0 1 1 0 0,0-1-1 0 0,-1 1 0 0 0,0-1 1 0 0,0 0-1 0 0,-1 1 0 0 0,0-1 0 0 0,0 0 1 0 0,0 0-1 0 0,-1 0 0 0 0,-3 6 1 0 0,-5 7 137 0 0,-25 33 0 0 0,11-22-70 0 0,0-1-1 0 0,-2-1 1 0 0,-1-1 0 0 0,-1-2-1 0 0,-2 0 1 0 0,-36 21 0 0 0,37-29-38 0 0,-34 14 0 0 0,15-8-52 0 0,3-4-15 0 0,25-11 25 0 0,-22 11 1 0 0,41-18-111 0 0,15-3-1116 0 0,9-3 1068 0 0,-1 2-1 0 0,1 0 1 0 0,0 1 0 0 0,29 2-1 0 0,-4 7 215 0 0,1 1 0 0 0,90 29 0 0 0,-126-34-1 0 0,0 2 0 0 0,0-1-1 0 0,0 2 1 0 0,13 7 0 0 0,-22-11-35 0 0,1 1 0 0 0,0 0 0 0 0,-1 0 0 0 0,1 0 1 0 0,-1 0-1 0 0,0 0 0 0 0,0 1 0 0 0,0-1 0 0 0,0 1 0 0 0,-1 0 1 0 0,0 0-1 0 0,1 0 0 0 0,-2 0 0 0 0,4 8 0 0 0,-4-8 25 0 0,1 1 0 0 0,-2-1 0 0 0,1 1 0 0 0,0-1 1 0 0,-1 1-1 0 0,0-1 0 0 0,0 1 0 0 0,0 0 0 0 0,-1-1 0 0 0,0 1 0 0 0,1-1 0 0 0,-4 8 0 0 0,1-5 88 0 0,-1 1 0 0 0,0 0 0 0 0,0-1 0 0 0,-1 0 0 0 0,-10 12 0 0 0,6-8 0 0 0,0-2 0 0 0,-1 1 0 0 0,-1-1 0 0 0,0-1 0 0 0,-18 12 0 0 0,-66 30 258 0 0,70-37-365 0 0,-22 9 12 0 0,-28 15 29 0 0,59-29-142 0 0,-1-1 0 0 0,1 0 0 0 0,-1-1 0 0 0,0-1 0 0 0,0-1 0 0 0,-30 4 0 0 0,36-7-1014 0 0,9-1 913 0 0,1 0-1 0 0,-1 0 1 0 0,0 0 0 0 0,0 0 0 0 0,0 1-1 0 0,1-1 1 0 0,-1 1 0 0 0,0-1 0 0 0,0 1-1 0 0,1 0 1 0 0,-1 0 0 0 0,0-1-1 0 0,1 1 1 0 0,-1 0 0 0 0,-1 2 0 0 0,-1 1-383 0 0,-1 0 1 0 0,1 1 0 0 0,-1 0 0 0 0,1 0 0 0 0,1 0 0 0 0,-1 0 0 0 0,1 1 0 0 0,0-1-1 0 0,-4 11 1 0 0,3-7-4858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1416 17 4143 0 0,'5'-3'112'0'0,"1"0"-1"0"0,0 1 0 0 0,0 0 0 0 0,0 1 0 0 0,13-3 0 0 0,4 3 13830 0 0,-43 13-13085 0 0,-84 42-333 0 0,48-26-448 0 0,5-4-102 0 0,-1-2 0 0 0,-1-3 1 0 0,-107 25-1 0 0,-174 4-245 0 0,242-41 269 0 0,0-5 1 0 0,-1-4-1 0 0,-175-26 0 0 0,157 5-229 0 0,138 35 196 0 0,0 1 0 0 0,-1 2 0 0 0,40 29 0 0 0,-52-33 31 0 0,0 2 1 0 0,-2 0-1 0 0,1 1 0 0 0,-2 0 1 0 0,0 0-1 0 0,0 1 0 0 0,-1 1 0 0 0,-1 0 1 0 0,-1 0-1 0 0,-1 1 0 0 0,0-1 0 0 0,0 2 1 0 0,-2-1-1 0 0,-1 1 0 0 0,0 0 0 0 0,-1 0 1 0 0,1 24-1 0 0,0 17-99 0 0,-3-26 84 0 0,1 0 0 0 0,1-1 1 0 0,3 1-1 0 0,11 40 0 0 0,-1-31 36 0 0,-15-41 59 0 0,3 10 218 0 0,-4-11-274 0 0,0 0-1 0 0,0 0 1 0 0,0 0 0 0 0,0 0-1 0 0,0 0 1 0 0,0 0 0 0 0,0 0-1 0 0,1 1 1 0 0,-1-1 0 0 0,0 0-1 0 0,0 0 1 0 0,0 0-1 0 0,0 0 1 0 0,0 0 0 0 0,0 0-1 0 0,0 0 1 0 0,0 0 0 0 0,0 0-1 0 0,0 0 1 0 0,1 0 0 0 0,-1 0-1 0 0,0 0 1 0 0,0 0-1 0 0,0 0 1 0 0,0 1 0 0 0,0-1-1 0 0,0 0 1 0 0,0 0 0 0 0,0 0-1 0 0,1 0 1 0 0,-1 0-1 0 0,0 0 1 0 0,0 0 0 0 0,0 0-1 0 0,0 0 1 0 0,0 0 0 0 0,0-1-1 0 0,0 1 1 0 0,0 0 0 0 0,1 0-1 0 0,-1 0 1 0 0,0 0-1 0 0,0 0 1 0 0,0 0 0 0 0,0 0-1 0 0,0 0 1 0 0,0 0 0 0 0,0 0-1 0 0,0 0 1 0 0,0 0 0 0 0,1 0-1 0 0,-1 0 1 0 0,0-1-1 0 0,0 1 1 0 0,0 0 0 0 0,0 0-1 0 0,0 0 1 0 0,0 0 0 0 0,0 0-1 0 0,0 0 1 0 0,0 0 0 0 0,0 0-1 0 0,0-1 1 0 0,0 1-1 0 0,7-13 366 0 0,4-21-131 0 0,-11 34-243 0 0,129-382 812 0 0,-115 343-822 0 0,27-55-12 0 0,-2 6-152 0 0,-38 83 151 0 0,8-13-98 0 0,-9 17-41 0 0,0 3-132 0 0,-16 36-267 0 0,-1 3-5615 0 0,10-19-189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21 150 1375 0 0,'0'0'275'0'0,"-20"12"13754"0"0,56-39-13083 0 0,2 2 1 0 0,46-22-1 0 0,-56 33-790 0 0,-10 4-73 0 0,-1 1-1 0 0,2 1 1 0 0,-1 1 0 0 0,23-6-1 0 0,-41 13-81 0 0,1 0-1 0 0,-1-1 1 0 0,0 1-1 0 0,0 0 0 0 0,1 0 1 0 0,-1 0-1 0 0,0 0 1 0 0,1 0-1 0 0,-1 0 1 0 0,0 0-1 0 0,1-1 1 0 0,-1 1-1 0 0,1 0 0 0 0,-1 0 1 0 0,0 0-1 0 0,1 0 1 0 0,-1 1-1 0 0,0-1 1 0 0,1 0-1 0 0,-1 0 1 0 0,0 0-1 0 0,1 0 0 0 0,-1 0 1 0 0,0 0-1 0 0,1 0 1 0 0,-1 1-1 0 0,0-1 1 0 0,0 0-1 0 0,1 0 1 0 0,-1 0-1 0 0,0 1 0 0 0,0-1 1 0 0,1 0-1 0 0,-1 0 1 0 0,0 1-1 0 0,0-1 1 0 0,0 0-1 0 0,1 1 1 0 0,-2 5-3 0 0,-2 1 4 0 0,1 0 0 0 0,-1 0 0 0 0,-1 0 0 0 0,1-1 0 0 0,-1 1-1 0 0,0-1 1 0 0,-1 0 0 0 0,-5 7 0 0 0,-2 2 35 0 0,-93 115-28 0 0,76-96-8 0 0,-7 6 18 0 0,21-25-4 0 0,1 2 0 0 0,-18 25 0 0 0,29-39 3 0 0,-10 17 28 0 0,10-11-46 0 0,2-8 0 0 0,1-1 0 0 0,0 1 0 0 0,0-1 0 0 0,-1 1 0 0 0,1 0 0 0 0,0-1 0 0 0,0 1 0 0 0,0 0 0 0 0,0-1 0 0 0,0 1 0 0 0,0 0 0 0 0,0-1 0 0 0,0 1 0 0 0,0 0 0 0 0,0-1 0 0 0,0 1 0 0 0,0 0 0 0 0,0-1 0 0 0,1 1 0 0 0,-1-1 0 0 0,0 1 0 0 0,0 0 0 0 0,1-1 0 0 0,-1 1 0 0 0,1-1 0 0 0,0 2 0 0 0,0-1 0 0 0,0 1 17 0 0,1 0 0 0 0,0 0 1 0 0,0 0-1 0 0,-1 0 0 0 0,1 0 0 0 0,0 0 0 0 0,1 0 0 0 0,-1-1 0 0 0,0 1 0 0 0,0-1 0 0 0,1 0 0 0 0,-1 1 1 0 0,1-1-1 0 0,-1 0 0 0 0,1 0 0 0 0,-1-1 0 0 0,1 1 0 0 0,0-1 0 0 0,4 1 0 0 0,5 0 84 0 0,0 0-1 0 0,0-1 1 0 0,13-1-1 0 0,76-12 205 0 0,-60 6-415 0 0,64-2 1 0 0,-34 8-2099 0 0,-60 2 690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37 5063 0 0,'0'0'390'0'0,"1"-1"-252"0"0,27-18 906 0 0,-10 2 7806 0 0,-41 35-8269 0 0,18-15-555 0 0,1 0 0 0 0,-1 0 0 0 0,1 1 0 0 0,-4 4 1 0 0,-2 1 41 0 0,0 0 1 0 0,-20 15 0 0 0,-9 7 11 0 0,17-10-74 0 0,-16 16-9 0 0,-1-2-1 0 0,-51 34 1 0 0,62-51-47 0 0,-60 42 16 0 0,71-47 35 0 0,1 1 0 0 0,0 0 0 0 0,-14 17 0 0 0,28-28 3 0 0,-1 0-1 0 0,1 1 0 0 0,-1-1 1 0 0,1 1-1 0 0,0 0 0 0 0,1 0 1 0 0,-1 0-1 0 0,0 0 0 0 0,0 5 1 0 0,2-7 28 0 0,0-1 1 0 0,0 1-1 0 0,0-1 1 0 0,0 0 0 0 0,0 1-1 0 0,1-1 1 0 0,-1 1-1 0 0,1-1 1 0 0,-1 0 0 0 0,1 1-1 0 0,-1-1 1 0 0,1 0 0 0 0,0 0-1 0 0,-1 1 1 0 0,1-1-1 0 0,0 0 1 0 0,0 0 0 0 0,1 1-1 0 0,20 16 495 0 0,-14-13-324 0 0,1-1 0 0 0,0-1 0 0 0,0 1 0 0 0,0-1 0 0 0,1-1 0 0 0,-1 1 0 0 0,1-2 0 0 0,-1 1 0 0 0,12-1 0 0 0,5-1 36 0 0,0-1 1 0 0,31-4-1 0 0,-40 1-820 0 0,-1 0 0 0 0,1 0 0 0 0,22-10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5063 0 0,'0'0'232'0'0,"-1"1"354"0"0,-2 6 1156 0 0,0 0-1 0 0,0 0 1 0 0,1 0 0 0 0,0 0 0 0 0,-2 14-1 0 0,-6 21-395 0 0,2-22-969 0 0,2-6-205 0 0,0 0 1 0 0,2 1-1 0 0,-1-1 1 0 0,2 1-1 0 0,0 0 0 0 0,-1 19 1 0 0,4-26-163 0 0,0-1-116 0 0,0-5-444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0,'0'0'499'0'0,"0"2"-328"0"0,0-2-112 0 0,4 88 6783 0 0,-3-77-6244 0 0,1 1-1 0 0,1 0 1 0 0,0 0 0 0 0,1-1 0 0 0,6 16 0 0 0,-1-10-291 0 0,0-1 1 0 0,0-1-1 0 0,2 0 1 0 0,0 0-1 0 0,1-1 1 0 0,0 0-1 0 0,1-1 1 0 0,0 0-1 0 0,1-1 1 0 0,1-1-1 0 0,0 0 1 0 0,0-1-1 0 0,24 11 1 0 0,16 5-64 0 0,88 50-108 0 0,-141-75-238 0 0,1 11-596 0 0,-2-11 202 0 0,-1 4 885 0 0,-6 5-7413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8 13591 0 0,'2'-4'864'0'0,"-2"4"-833"0"0,0 0 0 0 0,0 0 0 0 0,0 0 0 0 0,0 0 1 0 0,0 0-1 0 0,0 0 0 0 0,0 0 0 0 0,0 0 0 0 0,0 0 0 0 0,-1 0 1 0 0,1 0-1 0 0,0 0 0 0 0,0 0 0 0 0,0 0 0 0 0,0 0 0 0 0,0 0 1 0 0,0-1-1 0 0,0 1 0 0 0,0 0 0 0 0,0 0 0 0 0,0 0 0 0 0,0 0 1 0 0,0 0-1 0 0,0 0 0 0 0,0 0 0 0 0,0 0 0 0 0,-1 0 0 0 0,1 0 1 0 0,0 0-1 0 0,0 0 0 0 0,0 0 0 0 0,0 0 0 0 0,0 0 0 0 0,0 0 1 0 0,0 0-1 0 0,0-1 0 0 0,0 1 0 0 0,0 0 0 0 0,0 0 0 0 0,0 0 1 0 0,0 0-1 0 0,0 0 0 0 0,0 0 0 0 0,0 0 0 0 0,0 0 0 0 0,0 0 1 0 0,0 0-1 0 0,0 0 0 0 0,0 0 0 0 0,0 0 0 0 0,0-1 0 0 0,0 1 1 0 0,0 0-1 0 0,0 0 0 0 0,0 0 0 0 0,1 0 0 0 0,-1 0 0 0 0,0 0 1 0 0,0 0-1 0 0,0 0 0 0 0,0 0 0 0 0,0 0 0 0 0,0 0 0 0 0,0 0 1 0 0,-16 10 131 0 0,1 0 0 0 0,0 2 0 0 0,0 0-1 0 0,-19 20 1 0 0,1-1-11 0 0,-172 161 591 0 0,155-139-540 0 0,-81 108-1 0 0,126-154-203 0 0,0 0 0 0 0,1 0 0 0 0,-4 9 0 0 0,8-15-73 0 0,2-1-861 0 0,8-2 437 0 0,-1 0 0 0 0,0 0 0 0 0,10-4 0 0 0,13-7-533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4:5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764 111 2759 0 0,'2'-1'126'0'0,"4"-2"-96"0"0,1 0 0 0 0,0 0 0 0 0,8-6-1 0 0,8-4 356 0 0,-8 4 3340 0 0,0 0 0 0 0,21-16 1 0 0,-35 23-3165 0 0,3-8 1104 0 0,-4 9-1644 0 0,-1 0 0 0 0,1 0 0 0 0,0 0 0 0 0,0 0 0 0 0,-1 0 0 0 0,1 0 0 0 0,0 0 0 0 0,-1 0 0 0 0,1 0 0 0 0,-1 0-1 0 0,1 0 1 0 0,-1 0 0 0 0,0 0 0 0 0,1 0 0 0 0,-1 0 0 0 0,0 1 0 0 0,0-1 0 0 0,1 0 0 0 0,-1 1 0 0 0,0-1 0 0 0,0 0 0 0 0,0 1 0 0 0,0-1 0 0 0,0 1-1 0 0,0-1 1 0 0,0 1 0 0 0,0 0 0 0 0,0-1 0 0 0,0 1 0 0 0,0 0 0 0 0,0 0 0 0 0,0 0 0 0 0,0 0 0 0 0,-1 0 0 0 0,1 0 0 0 0,-2 0 0 0 0,-2 0-28 0 0,-1 0 1 0 0,1 1 0 0 0,-1 0 0 0 0,1 0-1 0 0,-1 0 1 0 0,-6 3 0 0 0,-10 5-82 0 0,0 1 0 0 0,1 1 0 0 0,-31 21 1 0 0,-54 49-119 0 0,85-64 187 0 0,4-3-23 0 0,-28 30-1 0 0,38-36 72 0 0,0 1-1 0 0,1-1 0 0 0,0 1 1 0 0,0 0-1 0 0,-8 18 0 0 0,14-26 132 0 0,13-1 32 0 0,-1-2-107 0 0,0-1-1 0 0,0 0 0 0 0,0-1 1 0 0,22-10-1 0 0,45-28 194 0 0,-40 20-159 0 0,-31 18-114 0 0,12-6-8 0 0,33-24 0 0 0,-51 32-69 0 0,-3 4-475 0 0,-35 69 345 0 0,3 2-1 0 0,-32 106 1 0 0,44-104 54 0 0,-17 106 0 0 0,4 14-696 0 0,26-163 787 0 0,-2-1-1 0 0,-2 1 0 0 0,-28 55 1 0 0,23-57 319 0 0,-1-1 0 0 0,-1-1 1 0 0,-1-1-1 0 0,-2-1 0 0 0,-1-1 1 0 0,-1-1-1 0 0,-51 41 0 0 0,63-57-127 0 0,0 0 0 0 0,-1-1 0 0 0,-15 7 0 0 0,21-11-98 0 0,0-1-1 0 0,1 0 1 0 0,-1 0 0 0 0,0 0 0 0 0,0-1 0 0 0,0 0-1 0 0,-1 0 1 0 0,-9-1 0 0 0,15 0-26 0 0,-1 0 0 0 0,1 0 0 0 0,0 0 0 0 0,0 0 1 0 0,0 0-1 0 0,-1-1 0 0 0,1 1 0 0 0,0-1 0 0 0,0 0 0 0 0,0 0 0 0 0,0 1 0 0 0,0-1 1 0 0,0 0-1 0 0,-3-3 0 0 0,-1 0 7 0 0,2 1-13 0 0,-1 0 0 0 0,1-1-1 0 0,0 1 1 0 0,0-1 0 0 0,0 0-1 0 0,1-1 1 0 0,-1 1 0 0 0,1 0 0 0 0,0-1-1 0 0,1 0 1 0 0,-1 1 0 0 0,1-1-1 0 0,0 0 1 0 0,0-1 0 0 0,-2-5 0 0 0,0-7-398 0 0,0 0 1 0 0,1 0 0 0 0,-1-22 0 0 0,3 14-3836 0 0,3 0-1379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8751 0 0,'0'0'794'0'0,"0"2"-652"0"0,-3 11 1095 0 0,0-1-1 0 0,0 0 1 0 0,-1 0-1 0 0,-9 19 1 0 0,-28 46 1346 0 0,9-18-1995 0 0,15-28-367 0 0,8-14 47 0 0,0 1 1 0 0,1 0 0 0 0,1 0 0 0 0,-9 31 0 0 0,16-47-156 0 0,0-2-123 0 0,0 0 0 0 0,0 0 0 0 0,0 1 0 0 0,0-1 0 0 0,0 0 0 0 0,0 1 0 0 0,0-1 0 0 0,0 0 1 0 0,0 0-1 0 0,0 1 0 0 0,0-1 0 0 0,0 0 0 0 0,0 0 0 0 0,0 1 0 0 0,1-1 0 0 0,-1 0 0 0 0,0 0 0 0 0,0 1 0 0 0,0-1 0 0 0,0 0 0 0 0,0 0 0 0 0,1 0 0 0 0,-1 1 0 0 0,0-1 0 0 0,0 0 0 0 0,1 0 0 0 0,-1 0 0 0 0,0 0 0 0 0,0 1 0 0 0,0-1 0 0 0,1 0 0 0 0,-1 0 0 0 0,0 0 1 0 0,0 0-1 0 0,1 0 0 0 0,-1 0 0 0 0,0 0 0 0 0,1 0 0 0 0,-1 0 0 0 0,0 0 0 0 0,0 0 0 0 0,1 0 0 0 0,-1 0 0 0 0,0 0 0 0 0,0 0 0 0 0,1 0 0 0 0,-1 0 0 0 0,1 0 0 0 0,13-1-5344 0 0,-1-4-1036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8 133 12551 0 0,'0'0'1135'0'0,"-1"-1"-932"0"0,-5-3 3827 0 0,16 9-3586 0 0,-6-2-314 0 0,3-1 4 0 0,0 1 1 0 0,0-1 0 0 0,0-1-1 0 0,0 0 1 0 0,0 0 0 0 0,0 0 0 0 0,1-1-1 0 0,-1 0 1 0 0,0 0 0 0 0,1 0 0 0 0,-1-1-1 0 0,13-4 1 0 0,4-1-15 0 0,0-1 0 0 0,31-15 1 0 0,177-69 59 0 0,-220 87-272 0 0,1 1 1 0 0,24-4 0 0 0,-9 6-5454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9215 0 0,'0'0'3463'0'0,"0"2"-2094"0"0,-51 220 2527 0 0,-7-12-3085 0 0,58-210-833 0 0,-14 55 180 0 0,12-32-5370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 11975 0 0,'0'0'547'0'0,"1"-2"-11"0"0,3-5 5485 0 0,-11 18-5885 0 0,-33 38 81 0 0,-63 58-1 0 0,56-61-212 0 0,-44 58-1 0 0,53-56-3 0 0,-46 65 0 0 0,81-108 1 0 0,-1 1 0 0 0,1-1 0 0 0,1 1 0 0 0,-1 0 0 0 0,1-1 0 0 0,0 1 0 0 0,1 0 0 0 0,-1 0 1 0 0,0 12-1 0 0,2-16 17 0 0,0 0 0 0 0,0 1 0 0 0,0-1 0 0 0,0 0 0 0 0,1 1 1 0 0,-1-1-1 0 0,1 0 0 0 0,-1 0 0 0 0,1 1 0 0 0,0-1 0 0 0,0 0 1 0 0,0 0-1 0 0,0 0 0 0 0,1 0 0 0 0,-1 0 0 0 0,0 0 0 0 0,1 0 1 0 0,0-1-1 0 0,-1 1 0 0 0,1 0 0 0 0,0-1 0 0 0,0 0 0 0 0,-1 1 1 0 0,1-1-1 0 0,0 0 0 0 0,0 0 0 0 0,1 0 0 0 0,3 2 1 0 0,0-1 51 0 0,0-1 0 0 0,0 1 0 0 0,1-1 0 0 0,-1 0 0 0 0,0-1 0 0 0,1 0 0 0 0,-1 0 0 0 0,8-1 0 0 0,53-10 123 0 0,-22 2-410 0 0,-27 6-67 0 0,-2-1-32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40 101 10135 0 0,'0'0'464'0'0,"-9"-2"151"0"0,4 0-306 0 0,0 0 0 0 0,0-1-1 0 0,0 1 1 0 0,-5-5 5879 0 0,10 5-6150 0 0,0 0 0 0 0,1 0 0 0 0,-1 0 1 0 0,1 0-1 0 0,-1 1 0 0 0,1-1 1 0 0,0 0-1 0 0,0 0 0 0 0,0 0 1 0 0,0 1-1 0 0,0-1 0 0 0,0 1 1 0 0,1-1-1 0 0,-1 1 0 0 0,0-1 1 0 0,1 1-1 0 0,-1 0 0 0 0,1 0 0 0 0,-1-1 1 0 0,1 1-1 0 0,0 0 0 0 0,0 0 1 0 0,-1 1-1 0 0,1-1 0 0 0,3-1 1 0 0,6-2-108 0 0,1 1 1 0 0,23-5-1 0 0,-30 7 93 0 0,28-5-108 0 0,72-12-45 0 0,-88 16 149 0 0,-1 1 0 0 0,1 1 0 0 0,-1 0 0 0 0,22 4 0 0 0,-37-4-12 0 0,-1 0 0 0 0,1 1-1 0 0,0-1 1 0 0,-1 0 0 0 0,1 1 0 0 0,-1-1 0 0 0,1 0 0 0 0,-1 1-1 0 0,1-1 1 0 0,-1 1 0 0 0,1-1 0 0 0,-1 1 0 0 0,1 0 0 0 0,-1-1-1 0 0,1 1 1 0 0,-1-1 0 0 0,0 1 0 0 0,1 0 0 0 0,-1-1 0 0 0,0 1-1 0 0,0 0 1 0 0,0-1 0 0 0,1 1 0 0 0,-1 0 0 0 0,0 0-1 0 0,1 17 115 0 0,-2-13-47 0 0,0 0-1 0 0,-1 1 1 0 0,0-1 0 0 0,0-1-1 0 0,0 1 1 0 0,0 0-1 0 0,0 0 1 0 0,-1-1 0 0 0,0 0-1 0 0,-7 9 1 0 0,-3 1 230 0 0,-25 21 0 0 0,20-19-224 0 0,-18 16 19 0 0,-29 27 174 0 0,55-50-243 0 0,2 1 0 0 0,-1 0-1 0 0,1 1 1 0 0,-9 17 0 0 0,15-26-27 0 0,1 1 0 0 0,0 0 0 0 0,0-1 0 0 0,0 1 0 0 0,1 0 0 0 0,-1 0 0 0 0,1-1 0 0 0,-1 1 0 0 0,1 0 0 0 0,0 0 0 0 0,0 0 0 0 0,0 0 0 0 0,0 0 0 0 0,1-1 0 0 0,0 5 0 0 0,-1-6-2 0 0,0 0-1 0 0,1 0 1 0 0,-1 1 0 0 0,0-1-1 0 0,1 0 1 0 0,-1 0 0 0 0,1 1-1 0 0,-1-1 1 0 0,1 0 0 0 0,0 0-1 0 0,-1 0 1 0 0,1 0 0 0 0,0 0-1 0 0,0 0 1 0 0,0 0 0 0 0,0 0-1 0 0,0 0 1 0 0,0-1 0 0 0,1 2-1 0 0,2 1 30 0 0,0 0-11 0 0,0 0 0 0 0,1 0 0 0 0,-1 0 0 0 0,1-1 1 0 0,0 1-1 0 0,0-1 0 0 0,0 0 0 0 0,0-1 0 0 0,0 1 0 0 0,0-1 0 0 0,0 0 0 0 0,1 0 0 0 0,-1-1 0 0 0,0 0 0 0 0,0 1 0 0 0,1-2 0 0 0,-1 1 1 0 0,10-2-1 0 0,-4-1-409 0 0,0 0 0 0 0,1 0 1 0 0,-2-1-1 0 0,1 0 0 0 0,0-1 1 0 0,-1 0-1 0 0,17-11 0 0 0,-13 5-1323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11887 0 0,'0'0'1083'0'0,"-2"1"-891"0"0,0 2-103 0 0,0 0-1 0 0,0 0 1 0 0,1 0-1 0 0,-1 0 1 0 0,0 0-1 0 0,1 0 1 0 0,0 1-1 0 0,0-1 1 0 0,0 1-1 0 0,0-1 1 0 0,0 0-1 0 0,1 1 1 0 0,-1 0-1 0 0,1-1 1 0 0,0 1 0 0 0,0-1-1 0 0,1 1 1 0 0,-1-1-1 0 0,1 1 1 0 0,-1-1-1 0 0,3 5 1 0 0,0 3 150 0 0,0 1 1 0 0,1-1-1 0 0,1 0 1 0 0,0 0 0 0 0,8 12-1 0 0,-4-9 90 0 0,1-1-1 0 0,1 0 0 0 0,0 0 1 0 0,0-1-1 0 0,1 0 0 0 0,20 15 1 0 0,87 49 2074 0 0,2 1-725 0 0,-110-68-1652 0 0,0 0 0 0 0,-1 1 1 0 0,0 0-1 0 0,0 1 0 0 0,-1 0 0 0 0,-1 1 0 0 0,13 21 0 0 0,-21-32-107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12895 0 0,'0'0'595'0'0,"-1"1"-18"0"0,-6 1-455 0 0,0 0 1 0 0,0 0-1 0 0,0 1 0 0 0,0 0 0 0 0,1 1 1 0 0,-1-1-1 0 0,-6 7 0 0 0,-44 36 2249 0 0,40-32-1797 0 0,-106 105 150 0 0,58-55-439 0 0,-129 125 659 0 0,191-186-930 0 0,-2 1 6 0 0,1 1 0 0 0,-1 0 0 0 0,1 0 0 0 0,0 0 0 0 0,-5 9 0 0 0,9-13-23 0 0,0-1 0 0 0,-1 1 0 0 0,1-1 0 0 0,0 0 0 0 0,0 1 0 0 0,0-1 1 0 0,0 1-1 0 0,0-1 0 0 0,-1 0 0 0 0,1 1 0 0 0,0-1 0 0 0,0 1 1 0 0,0-1-1 0 0,0 1 0 0 0,0-1 0 0 0,0 0 0 0 0,0 1 0 0 0,0-1 0 0 0,0 1 1 0 0,1-1-1 0 0,-1 1 0 0 0,2 0-63 0 0,0 0 0 0 0,-1 0 0 0 0,1 0 0 0 0,0 0 1 0 0,0 0-1 0 0,0-1 0 0 0,0 1 0 0 0,0-1 0 0 0,0 1 0 0 0,1-1 0 0 0,-1 0 0 0 0,0 0 1 0 0,4 0-1 0 0,-6 0 65 0 0,23 0-571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 2303 0 0,'9'-9'2863'0'0,"15"-8"6502"0"0,-19 14-8918 0 0,1 1 1 0 0,-1-1-1 0 0,0 1 1 0 0,1 1-1 0 0,7-2 0 0 0,-11 2-288 0 0,10 2 1230 0 0,-10 1-1309 0 0,1 0-1 0 0,-1 0 1 0 0,0 1-1 0 0,0-1 0 0 0,0 0 1 0 0,0 1-1 0 0,0-1 1 0 0,0 1-1 0 0,-1 0 1 0 0,1 0-1 0 0,-1-1 0 0 0,2 6 1 0 0,-3-4-31 0 0,1 0 0 0 0,0 0 1 0 0,-1 0-1 0 0,0 1 0 0 0,0-1 1 0 0,0 0-1 0 0,-1 0 0 0 0,1 0 0 0 0,-1 1 1 0 0,0-1-1 0 0,-3 7 0 0 0,1-3-34 0 0,0-1-1 0 0,-1 1 1 0 0,0-1 0 0 0,0 0-1 0 0,-1 0 1 0 0,-8 9-1 0 0,2-3 19 0 0,-1-2 0 0 0,-16 14-1 0 0,17-16 5 0 0,0 1-1 0 0,1 0 0 0 0,1 1 0 0 0,-15 18 1 0 0,8-4 35 0 0,-19 39 1 0 0,35-61-30 0 0,0-3-38 0 0,0 0 0 0 0,0 1 0 0 0,0-1 0 0 0,0 1 0 0 0,0-1 0 0 0,0 0 0 0 0,0 1 0 0 0,1-1 0 0 0,-1 1 0 0 0,0-1 0 0 0,0 0 0 0 0,0 1 0 0 0,1-1 0 0 0,-1 0 0 0 0,0 1 0 0 0,1-1 0 0 0,-1 0 0 0 0,0 1 0 0 0,0-1 0 0 0,1 0 0 0 0,-1 0 0 0 0,1 1 0 0 0,-1-1 0 0 0,0 0 0 0 0,1 0 0 0 0,-1 0 0 0 0,0 0 0 0 0,1 1 0 0 0,-1-1 0 0 0,1 0 0 0 0,-1 0 0 0 0,0 0 0 0 0,1 0 0 0 0,1 0 35 0 0,3 1 37 0 0,1 0-1 0 0,-1 0 1 0 0,0 0 0 0 0,1-1-1 0 0,-1 0 1 0 0,0 0 0 0 0,11-1-1 0 0,39-11 204 0 0,-20 3-150 0 0,-1 3-137 0 0,1 1 0 0 0,0 1 1 0 0,56 2-1 0 0,-70 6-854 0 0,-19-3 322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6911 0 0,'0'0'4488'0'0,"8"8"-1738"0"0,-6-5-2536 0 0,-1-1 0 0 0,1 0 0 0 0,0 0 0 0 0,1 0 0 0 0,-1 0 0 0 0,0-1 0 0 0,0 1 0 0 0,1-1 0 0 0,-1 1 0 0 0,1-1 0 0 0,0 0 0 0 0,-1 0 0 0 0,1 0 0 0 0,4 1 0 0 0,-2-1-8 0 0,0-1 0 0 0,0 0 1 0 0,0 0-1 0 0,-1 0 0 0 0,1 0 0 0 0,0-1 1 0 0,0 0-1 0 0,7-2 0 0 0,268-81 1922 0 0,-112 35-1624 0 0,-152 44-606 0 0,1 1-1 0 0,0 0 0 0 0,0 2 1 0 0,25-1-1 0 0,-40 3-314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7367 0 0,'-2'1'334'0'0,"-13"8"86"0"0,9-6-408 0 0,0 1-1 0 0,0 0 1 0 0,-9 7-1 0 0,0 4 1381 0 0,0 0-1 0 0,0 1 1 0 0,1 0 0 0 0,1 1-1 0 0,-15 27 1 0 0,14-19-1087 0 0,7-14-222 0 0,1 1 0 0 0,0-1-1 0 0,0 2 1 0 0,2-1 0 0 0,-7 21 0 0 0,9-20-63 0 0,1-10 10 0 0,0 0 0 0 0,0 0 1 0 0,1 0-1 0 0,-1 0 0 0 0,1 1 1 0 0,0-1-1 0 0,0 0 0 0 0,0 0 0 0 0,0 0 1 0 0,0 0-1 0 0,1 0 0 0 0,-1 0 1 0 0,1 0-1 0 0,0 0 0 0 0,0 0 1 0 0,1 3-1 0 0,2 1-122 0 0,0 1 1 0 0,0-1-1 0 0,1 0 0 0 0,-1 0 1 0 0,2-1-1 0 0,8 10 1 0 0,-5-9-531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10135 0 0,'0'0'9980'0'0,"-1"2"-9910"0"0,-16 32-76 0 0,-2 6 259 0 0,-2-1 1 0 0,-39 57-1 0 0,40-72-182 0 0,20-22-515 0 0,5-5 49 0 0,6-7-318 0 0,5-7-210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7831 0 0,'-2'1'6894'0'0,"-82"50"-5426"0"0,-149 120 1 0 0,185-127-1203 0 0,1 2-1 0 0,3 1 1 0 0,-66 92 0 0 0,105-132-248 0 0,1 0 0 0 0,-1 0 1 0 0,2 0-1 0 0,-1 1 0 0 0,1-1 1 0 0,0 1-1 0 0,-3 13 0 0 0,5-18 31 0 0,1 0 0 0 0,-1 1 0 0 0,1-1 0 0 0,0 0-1 0 0,0 1 1 0 0,1-1 0 0 0,-1 0 0 0 0,1 0-1 0 0,-1 1 1 0 0,1-1 0 0 0,0 0 0 0 0,0 0 0 0 0,0 0-1 0 0,1 0 1 0 0,-1 0 0 0 0,1 0 0 0 0,0 0-1 0 0,-1 0 1 0 0,1-1 0 0 0,0 1 0 0 0,4 2 0 0 0,0 0 151 0 0,0 0 0 0 0,0 0 0 0 0,1-1 0 0 0,-1 0 1 0 0,1-1-1 0 0,0 1 0 0 0,0-1 0 0 0,1-1 0 0 0,-1 1 1 0 0,1-1-1 0 0,13 2 0 0 0,-1-1-531 0 0,0-2-1 0 0,1 0 1 0 0,27-2 0 0 0,-22-3-1942 0 0,-11 1 451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 6447 0 0,'-1'2'298'0'0,"-4"0"-219"0"0,1 1 0 0 0,-1-1 0 0 0,0 0-1 0 0,-9 3 1 0 0,-1 1 9228 0 0,26-12-7900 0 0,2 0-1169 0 0,1 0 1 0 0,0 0 0 0 0,1 1 0 0 0,-1 1 0 0 0,1 0-1 0 0,0 1 1 0 0,0 1 0 0 0,16-1 0 0 0,-30 3-234 0 0,0 0-1 0 0,0 0 1 0 0,0 0 0 0 0,0 0 0 0 0,1 1 0 0 0,-1-1 0 0 0,0 0-1 0 0,0 0 1 0 0,0 1 0 0 0,0-1 0 0 0,2 1 0 0 0,-1 4 6 0 0,-2-3 7 0 0,1 0 21 0 0,0 1 1 0 0,0-1 0 0 0,0 1 0 0 0,-1-1 0 0 0,0 1 0 0 0,1 0 0 0 0,-1 0 0 0 0,0-1 0 0 0,0 1 0 0 0,0 0 0 0 0,-1-1 0 0 0,1 1 0 0 0,-1 0 0 0 0,1-1 0 0 0,-2 3 0 0 0,-2 6 85 0 0,0 0 0 0 0,-6 11 0 0 0,6-14-106 0 0,0-1-1 0 0,-1 0 1 0 0,0 0-1 0 0,0 0 1 0 0,-1 0-1 0 0,-10 9 1 0 0,2-4 10 0 0,-1-1-1 0 0,-17 10 1 0 0,18-11-29 0 0,7-7 0 0 0,-12 7 0 0 0,13-3 0 0 0,9 0 0 0 0,-1-5 2 0 0,0 0 0 0 0,0 0 0 0 0,1 0-1 0 0,-1-1 1 0 0,1 1 0 0 0,-1 0 0 0 0,1-1 0 0 0,0 0 0 0 0,0 0-1 0 0,4 2 1 0 0,34 5 32 0 0,-15-4-24 0 0,-22-3 5 0 0,1 0-1 0 0,-1 0 1 0 0,-1 0-1 0 0,1 1 1 0 0,0-1-1 0 0,0 1 1 0 0,0 0-1 0 0,-1 0 0 0 0,1 0 1 0 0,-1 1-1 0 0,0-1 1 0 0,0 1-1 0 0,0 0 1 0 0,0 0-1 0 0,0 0 1 0 0,0 0-1 0 0,-1 0 1 0 0,1 1-1 0 0,-1-1 1 0 0,3 6-1 0 0,-4-6 28 0 0,1 1-1 0 0,-1-1 0 0 0,1 1 1 0 0,-1-1-1 0 0,0 1 1 0 0,-1 0-1 0 0,1-1 0 0 0,-1 1 1 0 0,1 0-1 0 0,-1 0 1 0 0,0-1-1 0 0,0 1 1 0 0,-1 0-1 0 0,1 0 0 0 0,-1-1 1 0 0,0 1-1 0 0,0 0 1 0 0,0-1-1 0 0,0 1 0 0 0,-1-1 1 0 0,1 1-1 0 0,-1-1 1 0 0,0 0-1 0 0,0 0 0 0 0,0 1 1 0 0,-1-1-1 0 0,1-1 1 0 0,-1 1-1 0 0,1 0 0 0 0,-1-1 1 0 0,0 1-1 0 0,0-1 1 0 0,-4 2-1 0 0,-7 6 36 0 0,-1-1 1 0 0,0-1-1 0 0,0 0 0 0 0,-30 9 0 0 0,35-14-60 0 0,0 0 0 0 0,0-1-1 0 0,-1 0 1 0 0,1-1-1 0 0,-1 0 1 0 0,1 0-1 0 0,-1-1 1 0 0,1-1 0 0 0,-12-1-1 0 0,22 2-39 0 0,-1 0 0 0 0,0 0-1 0 0,0 0 1 0 0,1-1 0 0 0,-1 1 0 0 0,0 0 0 0 0,0 0-1 0 0,1-1 1 0 0,-1 1 0 0 0,0 0 0 0 0,1-1-1 0 0,-1 1 1 0 0,0-1 0 0 0,1 1 0 0 0,-1-1 0 0 0,1 1-1 0 0,-1-1 1 0 0,1 1 0 0 0,-1-1 0 0 0,1 0-1 0 0,-1 1 1 0 0,1-1 0 0 0,0 0 0 0 0,-1 1-1 0 0,1-1 1 0 0,0 0 0 0 0,-1 1 0 0 0,1-1 0 0 0,0-1-1 0 0,0 0-329 0 0,0 0-1 0 0,0 1 1 0 0,0-1-1 0 0,0 0 1 0 0,1 0-1 0 0,-1 0 1 0 0,1 1-1 0 0,-1-1 1 0 0,1 0 0 0 0,0 0-1 0 0,1-2 1 0 0,6-10-6581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9671 0 0,'-1'1'4082'0'0,"0"3"-3807"0"0,-1 0 1 0 0,1-1 0 0 0,1 1 0 0 0,-1 0 0 0 0,0-1 0 0 0,1 1 0 0 0,0 0-1 0 0,0 0 1 0 0,0 0 0 0 0,0-1 0 0 0,1 1 0 0 0,-1 0 0 0 0,1 0 0 0 0,0-1-1 0 0,0 1 1 0 0,0 0 0 0 0,1-1 0 0 0,-1 1 0 0 0,1-1 0 0 0,3 6-1 0 0,6 8 231 0 0,0-1 0 0 0,25 26-1 0 0,-25-29 104 0 0,91 93 1574 0 0,-69-75-1801 0 0,-1 2 0 0 0,-2 2 1 0 0,30 43-1 0 0,-33-36-334 0 0,-2 2 0 0 0,28 70 0 0 0,-39-83-67 0 0,-14-30-70 0 0,9-8-688 0 0,-6 4 448 0 0,-1 1-1 0 0,0-1 1 0 0,0 1 0 0 0,0-1 0 0 0,3-4 0 0 0,2-9-5411 0 0,-1-1-1556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14279 0 0,'0'0'1103'0'0,"-1"1"-614"0"0,-9 6 55 0 0,1 0-1 0 0,0 0 0 0 0,1 1 1 0 0,0 1-1 0 0,-11 14 0 0 0,-13 12-188 0 0,-33 34 607 0 0,-13 13-19 0 0,-42 25-411 0 0,32-28-436 0 0,81-73-97 0 0,0 0 0 0 0,0 1 0 0 0,0 0-1 0 0,1 1 1 0 0,0-1 0 0 0,1 1 0 0 0,-9 16 0 0 0,14-23-116 0 0,1 1-464 0 0,1 0 389 0 0,0-1 1 0 0,0 0-1 0 0,1 0 1 0 0,-1 1-1 0 0,0-1 1 0 0,0 0-1 0 0,1-1 1 0 0,-1 1-1 0 0,0 0 1 0 0,1-1 0 0 0,-1 1-1 0 0,1-1 1 0 0,2 0-1 0 0,12 0-6469 0 0,-5-1 1490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4143 0 0,'11'2'20008'0'0,"134"-4"-17967"0"0,-109 0-2093 0 0,-26 5 106 0 0,-8-2-56 0 0,0 0-1 0 0,0 1 1 0 0,0-1 0 0 0,-1 0 0 0 0,1 1-1 0 0,0-1 1 0 0,-1 1 0 0 0,1 0 0 0 0,-1-1-1 0 0,0 1 1 0 0,1 0 0 0 0,-1 0 0 0 0,0 0-1 0 0,0 0 1 0 0,0 0 0 0 0,0 0 0 0 0,0 0 0 0 0,-1 0-1 0 0,1 0 1 0 0,-1 1 0 0 0,1-1 0 0 0,-1 0-1 0 0,0 0 1 0 0,0 1 0 0 0,0-1 0 0 0,0 0-1 0 0,0 0 1 0 0,-1 0 0 0 0,1 1 0 0 0,-1-1 0 0 0,0 4-1 0 0,-2 1 4 0 0,0 0-1 0 0,0 0 1 0 0,0-1-1 0 0,-1 1 1 0 0,1-1-1 0 0,-2 0 1 0 0,1 1 0 0 0,-7 5-1 0 0,1-1-9 0 0,-1 0-1 0 0,0-1 1 0 0,0-1 0 0 0,-1 1-1 0 0,0-2 1 0 0,-1 0 0 0 0,-15 7-1 0 0,6 0-62 0 0,21-15-18 0 0,12-7-1464 0 0,-1 1 1459 0 0,0 0 0 0 0,1 0 0 0 0,0 1-1 0 0,0 0 1 0 0,1 1 0 0 0,-1 0 0 0 0,1 1-1 0 0,22-3 1 0 0,-15 6 95 0 0,-15 1 0 0 0,-3-1 0 0 0,0 0 0 0 0,0 0 0 0 0,1 0 0 0 0,-1 1 0 0 0,0-1 0 0 0,0 0 0 0 0,0 0 0 0 0,1 1 0 0 0,-1-1 0 0 0,0 1 0 0 0,0-1 0 0 0,0 1 0 0 0,0 0 0 0 0,0-1 0 0 0,0 1 0 0 0,0 0 0 0 0,0 0 0 0 0,0-1 0 0 0,0 1 0 0 0,0 0 0 0 0,-1 0 0 0 0,2 2 0 0 0,1 1 0 0 0,0 0 20 0 0,0 0 1 0 0,-1 0-1 0 0,1 0 0 0 0,-1 1 0 0 0,0-1 1 0 0,0 1-1 0 0,0-1 0 0 0,-1 1 1 0 0,0 0-1 0 0,0-1 0 0 0,0 1 0 0 0,0 6 1 0 0,0 0 121 0 0,-1 0 1 0 0,0 0-1 0 0,0 0 1 0 0,-3 12-1 0 0,1-19-65 0 0,1-1 0 0 0,-1 1 1 0 0,0-1-1 0 0,0 1 0 0 0,0-1 0 0 0,-1 0 0 0 0,1 0 0 0 0,-1 0 1 0 0,0 0-1 0 0,1 0 0 0 0,-7 4 0 0 0,8-6-16 0 0,-38 28 680 0 0,9-8-413 0 0,15-11-242 0 0,0 0 1 0 0,-24 10-1 0 0,1 1-900 0 0,37-20 53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1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95 9671 0 0,'0'0'2068'0'0,"0"-1"-1869"0"0,-1 1-1 0 0,1 0 0 0 0,0 0 0 0 0,0-1 0 0 0,-1 1 0 0 0,1 0 1 0 0,0-1-1 0 0,0 1 0 0 0,0 0 0 0 0,0-1 0 0 0,0 1 0 0 0,0-1 1 0 0,-1 1-1 0 0,1 0 0 0 0,0-1 0 0 0,0 1 0 0 0,0-1 1 0 0,0 1-1 0 0,0 0 0 0 0,0-1 0 0 0,1 0 0 0 0,2-2-165 0 0,1 0 1 0 0,0 1-1 0 0,-1-1 0 0 0,1 1 0 0 0,1-1 0 0 0,-1 1 1 0 0,6-2-1 0 0,36-10 213 0 0,-12 4-170 0 0,-4 0-860 0 0,0 2 0 0 0,0 1 0 0 0,0 2-1 0 0,1 1 1 0 0,46-1 0 0 0,-64 5-4367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4143 0 0,'2'-1'12143'0'0,"134"-72"-7976"0"0,-82 44-3484 0 0,-27 14-252 0 0,46-17 0 0 0,7 6-230 0 0,-66 22-624 0 0,0 1 1 0 0,0 1 0 0 0,27-2 0 0 0,-26 6-4599 0 0,-2 1-1645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74 5983 0 0,'74'-23'863'0'0,"104"-14"7193"0"0,-132 34-6874 0 0,-37 3-603 0 0,-1 0-1 0 0,1 0 1 0 0,-1-1 0 0 0,0 0 0 0 0,1-1-1 0 0,13-4 3184 0 0,-36 8-3394 0 0,-22 10-376 0 0,0 1 0 0 0,1 1 1 0 0,-48 28-1 0 0,55-28-17 0 0,-176 96-514 0 0,149-76 311 0 0,-79 61 0 0 0,124-87 218 0 0,-36 29-92 0 0,2 1 0 0 0,-49 56 0 0 0,90-90 101 0 0,0-1 1 0 0,0 0-1 0 0,1 1 0 0 0,0 0 0 0 0,0 0 1 0 0,0-1-1 0 0,0 1 0 0 0,0 0 0 0 0,1 0 1 0 0,-1 1-1 0 0,1-1 0 0 0,0 0 0 0 0,0 6 1 0 0,1-6 6 0 0,0-1 1 0 0,1 0 0 0 0,-1 0 0 0 0,1 0 0 0 0,0 0 0 0 0,0 0 0 0 0,0 0 0 0 0,0 0 0 0 0,0 0 0 0 0,1 0 0 0 0,-1 0 0 0 0,1-1 0 0 0,-1 1 0 0 0,1 0 0 0 0,0-1 0 0 0,0 0 0 0 0,1 1 0 0 0,3 3-1 0 0,8 4 159 0 0,0 1 0 0 0,0-2-1 0 0,1 0 1 0 0,0-1-1 0 0,18 8 1 0 0,-9-7 89 0 0,1 0 1 0 0,44 9-1 0 0,-57-17-222 0 0,0 1 0 0 0,1-1-1 0 0,-1-1 1 0 0,0 0 0 0 0,0-1 0 0 0,0 0-1 0 0,1-1 1 0 0,-1-1 0 0 0,-1 0 0 0 0,22-7-1 0 0,-24 4-20 0 0,0 0-11 0 0,-3 1-15 0 0,-5 4-54 0 0,-4 2-1948 0 0,1 1 1753 0 0,-1-1 0 0 0,1 1 1 0 0,-1-1-1 0 0,1 1 0 0 0,0 0 0 0 0,0 0 1 0 0,-4 4-1 0 0,5-5 23 0 0,-13 15-3228 0 0,8-9-2722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2303 0 0,'0'0'14512'0'0,"0"2"-13770"0"0,-2 13-8 0 0,-1 1 1 0 0,-1-1 0 0 0,0 0 0 0 0,-1 0 0 0 0,-13 26 0 0 0,-56 74 154 0 0,41-66-780 0 0,19-30-104 0 0,8-11-11 0 0,0 0 0 0 0,1 0-1 0 0,0 0 1 0 0,-7 18 0 0 0,12-24-526 0 0,9-5-3636 0 0,1-2 2177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16 4143 0 0,'0'0'319'0'0,"4"-15"10838"0"0,-11 17-10995 0 0,-1 2 1 0 0,0-1-1 0 0,1 1 0 0 0,0 0 0 0 0,0 0 0 0 0,0 1 0 0 0,-6 5 1 0 0,-24 16 103 0 0,-137 81 662 0 0,162-101-928 0 0,2 0 0 0 0,10-6 0 0 0,-1 0 0 0 0,1 1 0 0 0,0-1 0 0 0,-1 0 0 0 0,1 1 0 0 0,0-1 0 0 0,-1 1 0 0 0,1-1 0 0 0,0 1 0 0 0,0-1 0 0 0,-1 0 0 0 0,1 1 0 0 0,0-1 0 0 0,0 1 0 0 0,0-1 0 0 0,0 1 0 0 0,0 0 0 0 0,4 10-13 0 0,1-5-34 0 0,1 1 1 0 0,0-1-1 0 0,10 10 1 0 0,5 4-43 0 0,-5-2 41 0 0,-1 1-1 0 0,-2 1 0 0 0,1 0 0 0 0,15 36 1 0 0,-6-14 51 0 0,-15-24 23 0 0,-7-17 96 0 0,-1 0-15 0 0,1-1 0 0 0,-1 1 0 0 0,0 0-1 0 0,0-1 1 0 0,1 1 0 0 0,-1 0 0 0 0,0-1-1 0 0,0 1 1 0 0,0 0 0 0 0,0-1 0 0 0,1 1-1 0 0,-1 0 1 0 0,0 0 0 0 0,-2 1-52 0 0,0 0 0 0 0,0-1 0 0 0,1 1 0 0 0,-1-1 0 0 0,0 0 0 0 0,0 1 0 0 0,0-1 0 0 0,0 0 0 0 0,0 0 0 0 0,-1 0 0 0 0,1-1 0 0 0,0 1 0 0 0,0-1 0 0 0,-1 1 0 0 0,1-1 0 0 0,-5 1 0 0 0,-5-1 132 0 0,-26-1 0 0 0,18-1-43 0 0,-10 2-178 0 0,0 2-1 0 0,0 1 0 0 0,0 1 1 0 0,0 1-1 0 0,-46 15 0 0 0,64-16-761 0 0,1 0-1 0 0,-17 10 1 0 0,17-8-439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5527 0 0,'0'0'423'0'0,"-1"1"-278"0"0,-7 9 4605 0 0,18-15 3876 0 0,3-1-10067 0 0,37-17 2480 0 0,-27 11-652 0 0,1 1 0 0 0,0 1 0 0 0,1 1 0 0 0,41-9 1 0 0,-63 18-333 0 0,0-1 1 0 0,0 1 0 0 0,0-1 0 0 0,0 1 0 0 0,0 0-1 0 0,0 0 1 0 0,0 0 0 0 0,-1 0 0 0 0,1 1 0 0 0,0-1 0 0 0,0 1-1 0 0,0 0 1 0 0,0 0 0 0 0,3 1 0 0 0,-5-1-48 0 0,0 0 0 0 0,-1 0 0 0 0,1-1 1 0 0,-1 1-1 0 0,1 0 0 0 0,-1 0 0 0 0,0 0 0 0 0,1 0 0 0 0,-1-1 1 0 0,0 1-1 0 0,0 0 0 0 0,1 0 0 0 0,-1 0 0 0 0,0 0 0 0 0,0 0 1 0 0,0 0-1 0 0,0 0 0 0 0,0 0 0 0 0,0 1 0 0 0,-4 16 43 0 0,2-11-12 0 0,-1 1-1 0 0,0-1 0 0 0,-1 0 0 0 0,0 0 0 0 0,-7 10 0 0 0,-28 30 28 0 0,23-29-62 0 0,-118 127 120 0 0,129-140-124 0 0,0 0 0 0 0,0 0 0 0 0,1 0 0 0 0,0 0 0 0 0,-5 8 0 0 0,7-4 0 0 0,3-8 2 0 0,0 1-1 0 0,-1-1 0 0 0,1 0 1 0 0,0 1-1 0 0,0-1 1 0 0,0 0-1 0 0,1 1 0 0 0,-1-1 1 0 0,0 0-1 0 0,0 0 1 0 0,1 0-1 0 0,-1 0 0 0 0,0-1 1 0 0,1 1-1 0 0,-1 0 1 0 0,1 0-1 0 0,-1-1 0 0 0,1 1 1 0 0,0-1-1 0 0,1 1 1 0 0,36 6 32 0 0,-35-7-34 0 0,4 1 3 0 0,195 17-2510 0 0,-184-17-4741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1375 18 919 0 0,'0'0'14170'0'0,"2"-1"-13300"0"0,18-16 4237 0 0,-37 19-4994 0 0,-1 0 1 0 0,1 0-1 0 0,1 2 1 0 0,-1 0-1 0 0,-20 9 0 0 0,7-4-76 0 0,-219 80-393 0 0,-94 25-464 0 0,281-99 790 0 0,-1-3 0 0 0,-88 5 0 0 0,119-16 22 0 0,-1-1 1 0 0,0-1-1 0 0,1-2 0 0 0,-1-1 1 0 0,1-2-1 0 0,-47-14 0 0 0,77 19 8 0 0,-11-2-16 0 0,0-2 0 0 0,0 0 0 0 0,1-1 0 0 0,0 0 0 0 0,-19-12 0 0 0,24 12-64 0 0,7 6 75 0 0,0-1 1 0 0,0 1-1 0 0,0 0 0 0 0,1-1 1 0 0,-1 1-1 0 0,0 0 0 0 0,0 0 0 0 0,0-1 1 0 0,0 1-1 0 0,0 0 0 0 0,1 0 1 0 0,-1-1-1 0 0,0 1 0 0 0,0 0 0 0 0,0 0 1 0 0,1 0-1 0 0,-1-1 0 0 0,0 1 1 0 0,0 0-1 0 0,1 0 0 0 0,-1 0 1 0 0,0 0-1 0 0,0 0 0 0 0,1-1 0 0 0,-1 1 1 0 0,0 0-1 0 0,1 0 0 0 0,-1 0 1 0 0,0 0-1 0 0,1 0 0 0 0,9-4-125 0 0,0 4 62 0 0,1 0-1 0 0,-1 1 1 0 0,1 0-1 0 0,-1 0 1 0 0,1 1-1 0 0,-1 0 1 0 0,0 1-1 0 0,0 0 1 0 0,0 1-1 0 0,14 8 1 0 0,6 4 31 0 0,48 35-1 0 0,-69-44 38 0 0,-8-6 0 0 0,1 0 1 0 0,-1 0-1 0 0,0 1 0 0 0,0-1 0 0 0,1 1 0 0 0,-1-1 1 0 0,0 1-1 0 0,0-1 0 0 0,-1 1 0 0 0,1 0 0 0 0,0 0 1 0 0,0-1-1 0 0,-1 1 0 0 0,1 0 0 0 0,-1 0 1 0 0,0 0-1 0 0,0-1 0 0 0,1 1 0 0 0,-1 0 0 0 0,0 0 1 0 0,0 0-1 0 0,-1 0 0 0 0,1 0 0 0 0,0-1 0 0 0,-1 1 1 0 0,1 0-1 0 0,-1 0 0 0 0,1 0 0 0 0,-1-1 0 0 0,0 1 1 0 0,-1 2-1 0 0,0 0 8 0 0,-12 39 37 0 0,2-1-1 0 0,1 2 1 0 0,3-1 0 0 0,1 1 0 0 0,2 0-1 0 0,2 85 1 0 0,4-112 185 0 0,1-1-1 0 0,0 0 1 0 0,1 0-1 0 0,1 0 1 0 0,8 23 0 0 0,-11-38-32 0 0,3 7 1154 0 0,9-54-1132 0 0,2 0 1 0 0,2 1-1 0 0,2 1 0 0 0,41-68 0 0 0,0 22-68 0 0,103-117 0 0 0,-147 187-149 0 0,7-11-40 0 0,-22 30-149 0 0,1 5-301 0 0,0 0 216 0 0,-1 1 0 0 0,0-1 0 0 0,0 0 0 0 0,0 1 0 0 0,0 5 0 0 0,-1-9 247 0 0,2 7-735 0 0,0 1 0 0 0,0-1 0 0 0,4 11 0 0 0,0-4-4198 0 0,-3-1-866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2303 0 0,'-5'-15'488'0'0,"-3"4"8690"0"0,9 22-4816 0 0,10 21-3111 0 0,-6-22-1108 0 0,0 0 0 0 0,1-1 0 0 0,1 1 1 0 0,0-2-1 0 0,0 1 0 0 0,0-1 0 0 0,1 0 0 0 0,10 8 0 0 0,1-1 76 0 0,1-1 0 0 0,35 20 0 0 0,-31-24 150 0 0,1 0 0 0 0,-1-1 0 0 0,1-1-1 0 0,39 6 1 0 0,-29-6 493 0 0,49 16 0 0 0,-79-22-774 0 0,1 0 0 0 0,-1 1 0 0 0,0 0 0 0 0,0 0 0 0 0,0 0 0 0 0,8 7 0 0 0,-12-9 56 0 0,-5 9 0 0 0,2-5-129 0 0,-1-1 0 0 0,1 0 0 0 0,-1 0 0 0 0,0 0 0 0 0,0 0 0 0 0,-1-1 0 0 0,1 1 0 0 0,-1-1 0 0 0,1 0 0 0 0,-7 4 0 0 0,5-3-721 0 0,-1 0 0 0 0,1 1 0 0 0,-6 7 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51 8287 0 0,'0'0'1031'0'0,"7"-5"1024"0"0,8-4-682 0 0,0 1 0 0 0,0 0 1 0 0,0 1-1 0 0,21-5 0 0 0,-36 12-1331 0 0,0 0-1 0 0,1-1 1 0 0,-1 1-1 0 0,1 0 1 0 0,-1 0-1 0 0,1 0 1 0 0,-1 0-1 0 0,0 0 1 0 0,1 0-1 0 0,-1 0 1 0 0,1 0-1 0 0,-1 0 1 0 0,1 0-1 0 0,-1 0 1 0 0,0 0-1 0 0,1 0 1 0 0,-1 0-1 0 0,1 0 1 0 0,-1 0-1 0 0,0 1 0 0 0,1-1 1 0 0,-1 0-1 0 0,0 0 1 0 0,1 1-1 0 0,-1-1 1 0 0,1 0-1 0 0,-1 0 1 0 0,0 1-1 0 0,0-1 1 0 0,1 0-1 0 0,-1 1 1 0 0,0-1-1 0 0,0 0 1 0 0,1 1-1 0 0,-1-1 1 0 0,0 0-1 0 0,0 1 1 0 0,0-1-1 0 0,1 1 1 0 0,-1-1-1 0 0,0 0 1 0 0,0 1-1 0 0,0-1 1 0 0,0 1-1 0 0,-1 19 454 0 0,-2-11-408 0 0,0 0 1 0 0,-1 0 0 0 0,0 0 0 0 0,-1 0 0 0 0,-8 12-1 0 0,-33 40 255 0 0,18-27-162 0 0,-162 231 442 0 0,179-250-615 0 0,-3 3 16 0 0,-21 38-1 0 0,31-48-134 0 0,3-7-225 0 0,19 11-6338 0 0,-5-8 131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18575 0 0,'0'0'4712'0'0,"-1"2"-4400"0"0,-1 7-241 0 0,1 1 1 0 0,0-1-1 0 0,0 1 0 0 0,1 0 0 0 0,1 14 1 0 0,-1 21 15 0 0,-2-28-34 0 0,2-1-56 0 0,-2 0-1 0 0,0 0 1 0 0,-1-1-1 0 0,0 1 1 0 0,-2 0-1 0 0,0-1 1 0 0,-7 17-1 0 0,7-23-55 0 0,0-1-6 0 0,4-7-34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1375 0 0,'2'0'2152'0'0,"61"-24"7552"0"0,-33 12-6784 0 0,63-15 1526 0 0,-93 28-4415 0 0,1 0 1 0 0,0 0-1 0 0,0 0 1 0 0,-1 0 0 0 0,1 0-1 0 0,-1 0 1 0 0,1 0-1 0 0,-1 1 1 0 0,0-1 0 0 0,1 0-1 0 0,-1 0 1 0 0,0 1 0 0 0,0 1-1 0 0,0 0 5 0 0,-1 1 0 0 0,1 0 0 0 0,-1-1 0 0 0,0 1 0 0 0,0 0 0 0 0,0-1 0 0 0,-1 1 0 0 0,1-1 0 0 0,-1 1 0 0 0,-3 3 0 0 0,-25 34 107 0 0,17-25-92 0 0,-51 72 222 0 0,63-87-175 0 0,0 7 693 0 0,3-6-748 0 0,-1 0 0 0 0,1 0 0 0 0,0 0 0 0 0,0-1 0 0 0,0 1 0 0 0,0-1 0 0 0,0 1 0 0 0,1-1 0 0 0,-1 0 1 0 0,0 0-1 0 0,1 0 0 0 0,-1 0 0 0 0,0-1 0 0 0,1 1 0 0 0,-1 0 0 0 0,1-1 0 0 0,3 0 0 0 0,10 2 173 0 0,25-1 0 0 0,-30-1-142 0 0,109 5 100 0 0,-41-1-173 0 0,-8 4-1497 0 0,-67-8 1345 0 0,17 4-802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41 139 2759 0 0,'0'0'126'0'0,"-2"1"-5"0"0,-19 8 76 0 0,3-3 13167 0 0,20-7-12652 0 0,281-75 2807 0 0,-163 47-2690 0 0,-57 13-622 0 0,0 3 0 0 0,84-6 0 0 0,-136 19-283 0 0,-9 0-182 0 0,-13 12-3137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2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3223 0 0,'0'2'6170'0'0,"-3"27"-418"0"0,-6 2-3389 0 0,-17 31-2126 0 0,13-34 504 0 0,-67 170 853 0 0,60-141-1394 0 0,-20 90-1 0 0,37-127-389 0 0,0 0 1 0 0,0 26-1 0 0,3-45-113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63 7343 0 0,'2'0'332'0'0,"12"-2"48"0"0,0 0 0 0 0,0-1 0 0 0,0-1 0 0 0,-1 0 0 0 0,22-10 0 0 0,3 0 1598 0 0,-25 10-1086 0 0,13-5-56 0 0,-11 4 412 0 0,-13 4-125 0 0,-5 2 487 0 0,-36 12-1394 0 0,1 3-1 0 0,-61 33 1 0 0,87-42-210 0 0,-190 119-68 0 0,66-37-4 0 0,88-59 42 0 0,2 2 0 0 0,-51 46 0 0 0,-4 19-32 0 0,89-84 53 0 0,1 1 0 0 0,0 1 0 0 0,1-1 0 0 0,1 2 0 0 0,-14 29 0 0 0,21-39 4 0 0,0-1 0 0 0,0 1 1 0 0,1 0-1 0 0,-1 0 1 0 0,1 0-1 0 0,1 0 0 0 0,-1 0 1 0 0,1 0-1 0 0,0 0 0 0 0,1 8 1 0 0,0-11 26 0 0,-1 0 0 0 0,1 0-1 0 0,0 0 1 0 0,0 0 0 0 0,0 0 0 0 0,0 0 0 0 0,1-1 0 0 0,-1 1 0 0 0,1 0-1 0 0,0-1 1 0 0,0 1 0 0 0,-1-1 0 0 0,2 1 0 0 0,-1-1 0 0 0,0 0-1 0 0,0 0 1 0 0,1 0 0 0 0,-1 0 0 0 0,1-1 0 0 0,0 1 0 0 0,3 1 0 0 0,12 4 212 0 0,0-1 0 0 0,0-1 0 0 0,1 0 0 0 0,0-2 0 0 0,38 3 0 0 0,-31-4-110 0 0,1 2 0 0 0,31 8 0 0 0,-44-8-251 0 0,-6-1-115 0 0,1-1 0 0 0,-1 0 1 0 0,1 0-1 0 0,0 0 0 0 0,0-1 0 0 0,15 0 0 0 0,-6-4-1168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9991 0 0,'0'0'1939'0'0,"3"0"-1470"0"0,3 0-294 0 0,0 0 0 0 0,1 0 0 0 0,-1 0 0 0 0,1-1 0 0 0,-1 0-1 0 0,0 0 1 0 0,0 0 0 0 0,10-5 0 0 0,52-24 1027 0 0,-51 21-683 0 0,1 1 0 0 0,22-8-1 0 0,-25 14 327 0 0,-15 2-783 0 0,0 0 0 0 0,1 1 1 0 0,-1-1-1 0 0,0 0 0 0 0,1 0 1 0 0,-1 0-1 0 0,0 0 0 0 0,1 0 1 0 0,-1 1-1 0 0,0-1 0 0 0,1 0 1 0 0,-1 0-1 0 0,0 0 0 0 0,1 1 1 0 0,-1-1-1 0 0,0 0 0 0 0,0 1 1 0 0,0-1-1 0 0,1 0 0 0 0,-1 1 1 0 0,0 0-1 0 0,1 1 20 0 0,-1 0 0 0 0,0 0 0 0 0,0 1 0 0 0,0-1 0 0 0,0 0 0 0 0,0 1 0 0 0,0-1 0 0 0,-1 0 0 0 0,0 4 0 0 0,-3 8 68 0 0,-1 0-1 0 0,0-1 1 0 0,-1 0-1 0 0,-12 20 1 0 0,7-12-118 0 0,-6 6-4 0 0,0-1 0 0 0,-25 30 0 0 0,-15 21 12 0 0,41-56-40 0 0,11-14 0 0 0,0 0 0 0 0,0 1 0 0 0,0-1 0 0 0,1 1 0 0 0,-6 14 0 0 0,8-18 11 0 0,1 1 0 0 0,-1-1 0 0 0,1 0 0 0 0,-2 10 1 0 0,3-13-2 0 0,0 1 1 0 0,0 0 0 0 0,0-1 0 0 0,1 1 0 0 0,-1-1 0 0 0,0 1 0 0 0,1-1 0 0 0,-1 0 0 0 0,1 1 0 0 0,0-1 0 0 0,0 2 0 0 0,0-2 182 0 0,13 6 340 0 0,-5-1-359 0 0,-3-4-64 0 0,1 0-1 0 0,0-1 1 0 0,-1 1 0 0 0,1-1-1 0 0,0-1 1 0 0,0 1 0 0 0,0-1 0 0 0,11-1-1 0 0,6-2 170 0 0,26-7-1 0 0,-16 3-120 0 0,82-17-83 0 0,-95 22 143 0 0,-12 2-3098 0 0,-6 0 534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88 7831 0 0,'-2'-8'379'0'0,"1"-1"0"0"0,1 1 0 0 0,-1-1 0 0 0,2-15 1 0 0,5 0 3111 0 0,-6 23-2944 0 0,3-3-117 0 0,-3 4-424 0 0,0 0 0 0 0,0 0 0 0 0,0 0 1 0 0,0 0-1 0 0,0 0 0 0 0,0 0 0 0 0,0 0 0 0 0,0 0 0 0 0,0 0 0 0 0,0 0 1 0 0,0 0-1 0 0,0 0 0 0 0,0 0 0 0 0,0 0 0 0 0,0 0 0 0 0,0-1 0 0 0,0 1 1 0 0,1 0-1 0 0,-1 0 0 0 0,0 0 0 0 0,0 0 0 0 0,0 0 0 0 0,0 0 0 0 0,0 0 1 0 0,0 0-1 0 0,0 0 0 0 0,0 0 0 0 0,0 0 0 0 0,0 0 0 0 0,0 0 0 0 0,0 0 1 0 0,0 0-1 0 0,0 0 0 0 0,1 0 0 0 0,-1 0 0 0 0,0 0 0 0 0,0 0 0 0 0,0 0 1 0 0,0 0-1 0 0,0 0 0 0 0,0 0 0 0 0,0 0 0 0 0,0 0 0 0 0,0 0 0 0 0,0 0 0 0 0,0 0 1 0 0,0 0-1 0 0,0 1 0 0 0,0-1 0 0 0,0 0 0 0 0,1 0 0 0 0,-1 0 0 0 0,0 0 1 0 0,0 0-1 0 0,0 0 0 0 0,0 0 0 0 0,0 0 0 0 0,0 0 0 0 0,0 0 0 0 0,0 0 1 0 0,0 0-1 0 0,0 0 0 0 0,0 0 0 0 0,0 0 0 0 0,0 1 0 0 0,0-1 0 0 0,0 0 1 0 0,1 11 63 0 0,-1 0 1 0 0,0 0 0 0 0,-1 0-1 0 0,0 0 1 0 0,-1 0 0 0 0,-6 21 0 0 0,-28 67 297 0 0,31-85-309 0 0,-224 464 613 0 0,214-449-652 0 0,-86 154-15 0 0,25-46 170 0 0,67-120-131 0 0,-1-1 0 0 0,-12 16 0 0 0,17-27-22 0 0,1 1-1 0 0,-1-1 1 0 0,-1 0-1 0 0,1 0 1 0 0,-1 0-1 0 0,0-1 1 0 0,0 1-1 0 0,-7 2 1 0 0,13-6 7 0 0,-1-1 0 0 0,0 0 0 0 0,0 1 0 0 0,0-1 0 0 0,1 0 0 0 0,-1 1 0 0 0,0-1 0 0 0,0 0 0 0 0,0 0 0 0 0,0 0 0 0 0,0 1 0 0 0,1-1 0 0 0,-1 0 0 0 0,0 0 0 0 0,0-1 0 0 0,0 1 0 0 0,0 0 0 0 0,0 0 0 0 0,0 0 0 0 0,1 0 0 0 0,-1-1 0 0 0,0 1 0 0 0,0 0 0 0 0,0-1 0 0 0,1 1 0 0 0,-1-1-1 0 0,0 1 1 0 0,0-1 0 0 0,1 1 0 0 0,-1-1 0 0 0,0 0 0 0 0,1 1 0 0 0,-1-1 0 0 0,1 0 0 0 0,-1 1 0 0 0,1-1 0 0 0,-1 0 0 0 0,1 0 0 0 0,-1 1 0 0 0,1-1 0 0 0,0 0 0 0 0,0 0 0 0 0,-1 0 0 0 0,1 0 0 0 0,0 1 0 0 0,0-2 0 0 0,-1-1 23 0 0,0 0-1 0 0,1 0 1 0 0,0 0-1 0 0,0 0 0 0 0,-1 0 1 0 0,2 0-1 0 0,-1 0 0 0 0,0 0 1 0 0,0 0-1 0 0,1 1 0 0 0,0-1 1 0 0,1-5-1 0 0,8-8-48 0 0,0 1 1 0 0,1 0-1 0 0,0 0 0 0 0,2 1 1 0 0,-1 1-1 0 0,2 0 0 0 0,16-13 0 0 0,113-72-221 0 0,-93 66 5 0 0,-42 27 204 0 0,96-58 32 0 0,-89 56-17 0 0,0 0-1 0 0,0 1 1 0 0,0 0 0 0 0,1 1 0 0 0,21-3 0 0 0,-33 7-13 0 0,0 1 1 0 0,0 0-1 0 0,0 0 0 0 0,0 0 0 0 0,0 0 1 0 0,0 1-1 0 0,0-1 0 0 0,0 1 0 0 0,0 0 1 0 0,-1 0-1 0 0,1 1 0 0 0,0-1 0 0 0,-1 1 1 0 0,1 0-1 0 0,-1 0 0 0 0,1 0 0 0 0,-1 0 0 0 0,0 1 1 0 0,0-1-1 0 0,0 1 0 0 0,0 0 0 0 0,0 0 1 0 0,-1 0-1 0 0,0 0 0 0 0,1 0 0 0 0,2 5 1 0 0,1 3-8 0 0,-1 0 1 0 0,0 1-1 0 0,0 0 1 0 0,-1 0-1 0 0,0 0 1 0 0,-1 0-1 0 0,2 14 1 0 0,-3-13 42 0 0,-2-7-10 0 0,-3 17 34 0 0,2-15 6 0 0,0 0 1 0 0,0 0-1 0 0,-1 0 1 0 0,-1 0-1 0 0,1-1 1 0 0,-1 1-1 0 0,0-1 1 0 0,-8 13-1 0 0,-3 2 40 0 0,-22 26-1 0 0,34-45-105 0 0,-11 13 59 0 0,-1-1 1 0 0,0 0-1 0 0,-1-1 0 0 0,-1 0 0 0 0,0-1 1 0 0,-1-1-1 0 0,0-1 0 0 0,-1 0 0 0 0,0-1 0 0 0,0-1 1 0 0,-35 12-1 0 0,32-15 94 0 0,-1 0 1 0 0,1-1 0 0 0,-43 3-1 0 0,51-7-80 0 0,-1-1-1 0 0,0 0 0 0 0,1-1 1 0 0,-1-1-1 0 0,1 0 0 0 0,-1-1 1 0 0,-19-6-1 0 0,31 8-67 0 0,1 1 0 0 0,-1-1 0 0 0,0 0-1 0 0,1 1 1 0 0,-1-1 0 0 0,1 0 0 0 0,-1 0 0 0 0,1 0 0 0 0,0 0-1 0 0,-1-1 1 0 0,1 1 0 0 0,0 0 0 0 0,0-1 0 0 0,0 1 0 0 0,-1 0-1 0 0,2-1 1 0 0,-1 1 0 0 0,-1-3 0 0 0,2 3-32 0 0,-1-1 1 0 0,1 1-1 0 0,0 0 1 0 0,0-1-1 0 0,0 1 0 0 0,0-1 1 0 0,0 1-1 0 0,0-1 1 0 0,0 1-1 0 0,1-1 1 0 0,-1 1-1 0 0,0 0 1 0 0,1-1-1 0 0,-1 1 0 0 0,1 0 1 0 0,0-1-1 0 0,-1 1 1 0 0,1 0-1 0 0,0-1 1 0 0,0 1-1 0 0,0 0 0 0 0,1-1 1 0 0,7-8-768 0 0,0 1-1 0 0,1 0 1 0 0,0 0 0 0 0,12-7 0 0 0,-9 6-6 0 0,12-9-999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9935 0 0,'0'0'4731'0'0,"2"0"-4127"0"0,19-1 281 0 0,1-2 1 0 0,35-9 0 0 0,-42 9-640 0 0,16-6 132 0 0,-22 6-226 0 0,1 0 0 0 0,-1 1 0 0 0,1 0 0 0 0,13 0 0 0 0,-21 2-28 0 0,-4 13-48 0 0,0-6-66 0 0,0 0-1 0 0,-1 0 1 0 0,0 0-1 0 0,0 0 1 0 0,0 0-1 0 0,-1 0 1 0 0,-5 7-1 0 0,-38 45 174 0 0,24-31-190 0 0,-14 19 5 0 0,-57 102 0 0 0,90-141 4 0 0,0 0 0 0 0,0 1 0 0 0,0 0 0 0 0,1 0 0 0 0,-2 13 0 0 0,5-8 97 0 0,4-11-84 0 0,-3-2-2 0 0,1 0-3 0 0,-1 1 0 0 0,1-1 0 0 0,0 0 0 0 0,0 0 0 0 0,0 0-1 0 0,0 0 1 0 0,0 0 0 0 0,0-1 0 0 0,0 1 0 0 0,0 0 0 0 0,0-1 0 0 0,1 0 0 0 0,-1 1 0 0 0,0-1 0 0 0,0 0 0 0 0,3 0 0 0 0,6-1 88 0 0,0 0 0 0 0,11-3 0 0 0,-5 1 0 0 0,17-3-124 0 0,-9 2-378 0 0,1 1 0 0 0,-1 1 1 0 0,30 1-1 0 0,-42 2-551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18 13359 0 0,'13'-9'612'0'0,"-10"7"-14"0"0,-2 1-384 0 0,3-5 2105 0 0,-5 7-1960 0 0,-47 24 550 0 0,-56 26-605 0 0,55-34-241 0 0,-62 15 1 0 0,-54 2-160 0 0,13-3-162 0 0,32-5 173 0 0,-2-6 0 0 0,-213 9-1 0 0,321-29 86 0 0,-5 1 0 0 0,1-1 0 0 0,-1 0 0 0 0,1-1 0 0 0,-1-2 0 0 0,-32-7 0 0 0,49 10 0 0 0,1-1 0 0 0,-1 1 0 0 0,0-1-1 0 0,1 1 1 0 0,-1-1 0 0 0,1 0 0 0 0,-1 0 0 0 0,1 0 0 0 0,-1 0-1 0 0,1 0 1 0 0,-1 0 0 0 0,1 0 0 0 0,0 0 0 0 0,0-1-1 0 0,0 1 1 0 0,-1 0 0 0 0,1-1 0 0 0,1 1 0 0 0,-1-1-1 0 0,0 1 1 0 0,0-1 0 0 0,0 0 0 0 0,1 1 0 0 0,-1-1-1 0 0,1 0 1 0 0,-1-1 0 0 0,1 0-16 0 0,1 1 0 0 0,-1 0 0 0 0,0-1 0 0 0,1 1 0 0 0,0 0 0 0 0,0 0 1 0 0,-1-1-1 0 0,1 1 0 0 0,0 0 0 0 0,1 0 0 0 0,-1 0 0 0 0,0 0 0 0 0,1 0 0 0 0,-1 0 0 0 0,1 0 0 0 0,-1 1 0 0 0,1-1 0 0 0,0 1 0 0 0,2-2 0 0 0,7-5-71 0 0,0 2-1 0 0,1-1 1 0 0,0 2-1 0 0,0-1 1 0 0,1 2-1 0 0,-1-1 1 0 0,18-2-1 0 0,-24 6 72 0 0,0-1 0 0 0,0 1 0 0 0,-1 0 0 0 0,1 1-1 0 0,0 0 1 0 0,0 0 0 0 0,8 1 0 0 0,-13-1 18 0 0,1 0 0 0 0,0 1 0 0 0,-1-1 1 0 0,1 1-1 0 0,-1-1 0 0 0,1 1 0 0 0,-1 0 0 0 0,1 0 1 0 0,-1 0-1 0 0,1 0 0 0 0,-1 0 0 0 0,0 0 0 0 0,1 0 0 0 0,-1 0 1 0 0,0 1-1 0 0,0-1 0 0 0,0 0 0 0 0,0 1 0 0 0,0-1 0 0 0,0 1 1 0 0,-1-1-1 0 0,1 1 0 0 0,0-1 0 0 0,-1 1 0 0 0,1-1 1 0 0,-1 1-1 0 0,1 0 0 0 0,-1-1 0 0 0,0 3 0 0 0,2 10 49 0 0,-1 1-1 0 0,-1-1 0 0 0,-1 0 1 0 0,-2 19-1 0 0,-15 58 270 0 0,4-21-117 0 0,5-13-70 0 0,2 0 0 0 0,2 0 0 0 0,6 108 0 0 0,0-155-62 0 0,-1-1 1 0 0,0 1-1 0 0,-3 16 0 0 0,3-21-24 0 0,0 0-1 0 0,0 0 1 0 0,1 0-1 0 0,0 0 1 0 0,0 0-1 0 0,1 0 1 0 0,-1 0-1 0 0,1 0 1 0 0,0-1-1 0 0,3 6 1 0 0,2 7 141 0 0,-3-7 363 0 0,0 0 0 0 0,6 12-1 0 0,-9-21 453 0 0,0-1-991 0 0,-1 1 0 0 0,0-1 0 0 0,0 0 1 0 0,0 0-1 0 0,0 1 0 0 0,1-1 0 0 0,-1 0 0 0 0,0 0 1 0 0,0 0-1 0 0,1 0 0 0 0,-1 1 0 0 0,0-1 0 0 0,0 0 1 0 0,1 0-1 0 0,-1 0 0 0 0,0 0 0 0 0,0 0 0 0 0,1 0 0 0 0,-1 0 1 0 0,0 0-1 0 0,1 0 0 0 0,-1 0 0 0 0,0 0 0 0 0,0 0 1 0 0,1 0-1 0 0,-1 0 0 0 0,0 0 0 0 0,1 0 0 0 0,-1 0 1 0 0,0 0-1 0 0,0 0 0 0 0,1 0 0 0 0,-1 0 0 0 0,0 0 1 0 0,1-1-1 0 0,9-1 142 0 0,-7-1-119 0 0,0 1 0 0 0,0 0 1 0 0,0-1-1 0 0,-1 1 0 0 0,1-1 0 0 0,0 0 0 0 0,-1 0 1 0 0,0 0-1 0 0,0 0 0 0 0,3-7 0 0 0,16-36 102 0 0,-20 41-128 0 0,144-342-75 0 0,-86 230-398 0 0,-35 72 353 0 0,-13 21 58 0 0,-6 13 28 0 0,0 0 0 0 0,7-12 0 0 0,-11 21-51 0 0,3 14-200 0 0,0 7-217 0 0,-1 1-1 0 0,1 34 1 0 0,-3-25-1480 0 0,1-2-4814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0,'0'0'2167'0'0,"0"3"-903"0"0,6 19 461 0 0,21 75 1746 0 0,-22-85-3141 0 0,0 1 0 0 0,1-1 0 0 0,0-1 0 0 0,0 1 0 0 0,15 17 0 0 0,18 16 956 0 0,47 40 1 0 0,-44-46-842 0 0,47 58-1 0 0,-84-90-433 0 0,0 1-1 0 0,-1-1 1 0 0,1 1-1 0 0,-2-1 1 0 0,1 1-1 0 0,4 15 0 0 0,7 19 35 0 0,-14-40-148 0 0,8-5-1689 0 0,-8 2 1115 0 0,1 0-1 0 0,0 0 1 0 0,0 0-1 0 0,-1 0 1 0 0,1 0-1 0 0,-1 0 1 0 0,1-1 0 0 0,-1 1-1 0 0,2-3 1 0 0,6-8-5881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9671 0 0,'0'0'12709'0'0,"-1"1"-12518"0"0,-132 150 607 0 0,56-67-577 0 0,-82 117 0 0 0,92-93-516 0 0,66-106-23 0 0,2 1-816 0 0,0-1 328 0 0,0 1-1 0 0,0-1 0 0 0,1 1 0 0 0,-1-1 0 0 0,0 0 1 0 0,3 3-1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72 7831 0 0,'-2'-1'603'0'0,"-3"-1"-345"0"0,-1 1-1 0 0,1-1 1 0 0,-1 1-1 0 0,-6 0 1 0 0,-13 0 10849 0 0,27 0-10937 0 0,40-13 388 0 0,105-31-46 0 0,-137 43-486 0 0,-9 2 338 0 0,-1 1-172 0 0,0 3-107 0 0,-1 0 0 0 0,1 0 0 0 0,-1 0 0 0 0,-1 0-1 0 0,1 0 1 0 0,0-1 0 0 0,-1 1 0 0 0,0-1 0 0 0,0 1 0 0 0,-3 4-1 0 0,-27 35 543 0 0,23-32-458 0 0,-10 12-93 0 0,-1 1 9 0 0,2 0 0 0 0,-23 38 0 0 0,38-57-85 0 0,1-1 0 0 0,1 0 0 0 0,-1-1 0 0 0,1 1 0 0 0,-1 0 0 0 0,1 0 0 0 0,0-1 0 0 0,0 1 0 0 0,1 0 0 0 0,-1 0 0 0 0,1 6 0 0 0,1 5 13 0 0,4-12 15 0 0,-4-2-16 0 0,1 1-6 0 0,1 0-1 0 0,0 0 1 0 0,-1 0-1 0 0,1-1 0 0 0,0 1 1 0 0,0-1-1 0 0,0 0 0 0 0,0 0 1 0 0,0 0-1 0 0,0 0 0 0 0,0 0 1 0 0,0 0-1 0 0,5-1 0 0 0,5 1 32 0 0,26-2-1 0 0,-29 1-33 0 0,-3-1-17 0 0,0 0 0 0 0,0 0-1 0 0,0 0 1 0 0,0-1 0 0 0,0 0 0 0 0,-1-1-1 0 0,1 1 1 0 0,-1-1 0 0 0,0 0 0 0 0,9-6-1 0 0,-11 5-816 0 0,1 1-1 0 0,-1-1 1 0 0,0 0-1 0 0,6-6 1 0 0,-3 1-6739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 7367 0 0,'0'0'568'0'0,"-2"0"-373"0"0,-8 3 8375 0 0,21-5-6731 0 0,19-5-1625 0 0,25-11 786 0 0,-38 11-734 0 0,0 1-1 0 0,0 1 1 0 0,0 0-1 0 0,1 1 0 0 0,30-2 1 0 0,-48 7-259 0 0,1-1 0 0 0,0 0 0 0 0,0 1 1 0 0,-1-1-1 0 0,1 1 0 0 0,0-1 0 0 0,-1 1 0 0 0,1 0 0 0 0,-1-1 1 0 0,1 1-1 0 0,-1-1 0 0 0,1 1 0 0 0,-1 0 0 0 0,1 0 1 0 0,-1-1-1 0 0,0 1 0 0 0,1 0 0 0 0,-1 0 0 0 0,0-1 0 0 0,1 1 1 0 0,-1 0-1 0 0,0 0 0 0 0,0 0 0 0 0,0 0 0 0 0,0 1 1 0 0,0 2-2 0 0,0-1 1 0 0,-1 1 0 0 0,1 0 0 0 0,-1 0 0 0 0,0-1-1 0 0,0 1 1 0 0,0-1 0 0 0,-1 1 0 0 0,1-1 0 0 0,-1 1 0 0 0,-3 3-1 0 0,-26 36 127 0 0,25-35-87 0 0,-110 125 409 0 0,99-111-428 0 0,14-16-17 0 0,-2 0 0 0 0,1 0 0 0 0,-1 0 0 0 0,0-1 0 0 0,0 1 0 0 0,0-1 0 0 0,-8 5 0 0 0,7-7 1 0 0,5-2-4 0 0,-1 0 1 0 0,1 0 0 0 0,-1 0 0 0 0,1 0 0 0 0,-1 0 0 0 0,1 0-1 0 0,0 0 1 0 0,-3 3 0 0 0,4-3-6 0 0,0-1 1 0 0,0 0-1 0 0,0 0 0 0 0,0 1 1 0 0,-1-1-1 0 0,1 0 0 0 0,0 0 1 0 0,0 0-1 0 0,0 1 1 0 0,0-1-1 0 0,0 0 0 0 0,0 0 1 0 0,0 1-1 0 0,0-1 0 0 0,0 0 1 0 0,1 0-1 0 0,-1 1 0 0 0,0-1 1 0 0,0 0-1 0 0,0 0 0 0 0,0 0 1 0 0,0 1-1 0 0,0-1 0 0 0,0 0 1 0 0,1 0-1 0 0,-1 0 0 0 0,0 1 1 0 0,12 6 93 0 0,-6-6-48 0 0,-1 1 1 0 0,1-1-1 0 0,0 0 1 0 0,0 0-1 0 0,-1-1 0 0 0,1 0 1 0 0,0 0-1 0 0,10-1 1 0 0,49-13 297 0 0,-42 9-343 0 0,114-22-1280 0 0,-112 22 530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5527 0 0,'0'0'8530'0'0,"1"0"-7933"0"0,25-2 958 0 0,-19 1-1120 0 0,1 0 0 0 0,0 1 0 0 0,10 0 0 0 0,68 11 1048 0 0,86 7-282 0 0,-141-17-1093 0 0,0-1-1 0 0,0-1 1 0 0,47-9-1 0 0,-26-1-327 0 0,0-1 0 0 0,-2-4 0 0 0,90-38 0 0 0,-112 36-1961 0 0,-20 11 202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11519 0 0,'0'0'1040'0'0,"-1"1"-853"0"0,-3 4 152 0 0,0 1 1 0 0,1-1-1 0 0,-1 1 1 0 0,1 0-1 0 0,0 0 1 0 0,1 1-1 0 0,-3 8 1 0 0,-5 13 637 0 0,-91 180 1326 0 0,86-175-2092 0 0,-45 106 239 0 0,55-123-425 0 0,0 1 0 0 0,1-1 0 0 0,0 1 0 0 0,2 0 0 0 0,0 1 0 0 0,0 26 0 0 0,2-39-9 0 0,1-1-1 0 0,-1 1 1 0 0,1-1-1 0 0,0 0 1 0 0,0 1 0 0 0,1-1-1 0 0,-1 0 1 0 0,1 0 0 0 0,0 0-1 0 0,0 0 1 0 0,0 0-1 0 0,1 0 1 0 0,-1-1 0 0 0,5 5-1 0 0,-4-5-1132 0 0,0 0 0 0 0,0 0 0 0 0,1 0-1 0 0,6 4 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55 5527 0 0,'66'-34'1784'0'0,"-45"24"4839"0"0,-32 5-5727 0 0,6 3-798 0 0,0 1 1 0 0,0 0 0 0 0,0 0-1 0 0,0 1 1 0 0,0-1-1 0 0,-1 1 1 0 0,1 0-1 0 0,0 0 1 0 0,0 1-1 0 0,0 0 1 0 0,0 0 0 0 0,-6 2-1 0 0,-9 3 304 0 0,-31 15 0 0 0,42-17-374 0 0,-13 7 9 0 0,1 0 0 0 0,0 2 0 0 0,-24 18 0 0 0,-55 53-36 0 0,47-37 2 0 0,-33 22 2 0 0,20-16 46 0 0,-90 92 0 0 0,28 6 568 0 0,112-129-444 0 0,1 0 0 0 0,1 2 0 0 0,0 0 0 0 0,2 1 0 0 0,-11 30 0 0 0,21-49-123 0 0,1 0 0 0 0,-1 0-1 0 0,1 0 1 0 0,0 0 0 0 0,0 0-1 0 0,1 0 1 0 0,0 11 0 0 0,0-14-28 0 0,0-1 0 0 0,1 1 1 0 0,-1-1-1 0 0,1 0 0 0 0,0 1 0 0 0,0-1 0 0 0,0 1 1 0 0,0-1-1 0 0,0 0 0 0 0,0 0 0 0 0,1 0 1 0 0,-1 1-1 0 0,1-1 0 0 0,-1-1 0 0 0,1 1 1 0 0,0 0-1 0 0,0 0 0 0 0,0-1 0 0 0,0 1 0 0 0,0-1 1 0 0,3 2-1 0 0,1 0 149 0 0,0 0 1 0 0,0-1-1 0 0,0 0 1 0 0,0 0-1 0 0,1-1 1 0 0,-1 0-1 0 0,0 0 1 0 0,8 0-1 0 0,55-4 525 0 0,-19 1-328 0 0,0 0-386 0 0,-1 0-3409 0 0,-36 2-3526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25 8431 0 0,'0'0'766'0'0,"-7"5"-612"0"0,0 1 3208 0 0,23-7-1500 0 0,-9 1-1440 0 0,17-3 490 0 0,0-1-1 0 0,28-8 1 0 0,14-4 147 0 0,-65 16-1016 0 0,0 0 1 0 0,0 0-1 0 0,0 0 0 0 0,1 1 1 0 0,-1-1-1 0 0,0 0 0 0 0,0 0 0 0 0,0 1 1 0 0,0-1-1 0 0,0 0 0 0 0,0 1 0 0 0,0-1 1 0 0,0 1-1 0 0,0 0 0 0 0,0-1 0 0 0,0 1 1 0 0,-1-1-1 0 0,1 1 0 0 0,0 0 0 0 0,0 0 1 0 0,-1 0-1 0 0,1 0 0 0 0,0-1 0 0 0,-1 1 1 0 0,1 0-1 0 0,-1 0 0 0 0,1 0 0 0 0,-1 0 1 0 0,1 0-1 0 0,-1 0 0 0 0,0 0 0 0 0,1 0 1 0 0,-1 2-1 0 0,1 2-28 0 0,0-1 1 0 0,0 0-1 0 0,-1 1 1 0 0,1-1-1 0 0,-1 0 0 0 0,-1 9 1 0 0,1-8 1 0 0,-1 0 0 0 0,0 0 0 0 0,-1 0 0 0 0,1 0 0 0 0,-1 0 0 0 0,0-1 0 0 0,0 1 0 0 0,0-1 0 0 0,-1 1 1 0 0,0-1-1 0 0,1 0 0 0 0,-2 1 0 0 0,1-2 0 0 0,0 1 0 0 0,-1 0 0 0 0,0-1 0 0 0,1 1 0 0 0,-1-1 0 0 0,-5 3 0 0 0,-3 2-16 0 0,-1 1 0 0 0,0-1 0 0 0,-1-1-1 0 0,0 0 1 0 0,0-1 0 0 0,0-1 0 0 0,-1 0 0 0 0,1-1-1 0 0,-22 3 1 0 0,36-7-1 0 0,-18 3 0 0 0,14-1 0 0 0,10-1 0 0 0,0-1 0 0 0,22-1 17 0 0,43 7-1 0 0,-62-5-6 0 0,-1 1 0 0 0,1 0 0 0 0,-1 0 0 0 0,0 1 0 0 0,1 0 0 0 0,-1 1-1 0 0,0-1 1 0 0,-1 2 0 0 0,11 6 0 0 0,-15-8 46 0 0,0 0 0 0 0,1 0 0 0 0,-1 1 0 0 0,0-1 0 0 0,-1 1-1 0 0,1 0 1 0 0,-1 0 0 0 0,1 0 0 0 0,-1 0 0 0 0,0 0 0 0 0,-1 0 0 0 0,3 8 0 0 0,-3-9-36 0 0,0-1-1 0 0,-1 1 1 0 0,1-1 0 0 0,-1 1 0 0 0,0-1 0 0 0,0 1 0 0 0,0-1 0 0 0,0 0 0 0 0,0 1 0 0 0,0-1 0 0 0,-1 1-1 0 0,1-1 1 0 0,-1 1 0 0 0,0-1 0 0 0,0 0 0 0 0,0 1 0 0 0,0-1 0 0 0,0 0 0 0 0,0 0 0 0 0,0 0 0 0 0,-1 0 0 0 0,1 0-1 0 0,-1 0 1 0 0,0 0 0 0 0,-2 2 0 0 0,-12 6 43 0 0,0-1 0 0 0,0 0-1 0 0,-1-1 1 0 0,0-1 0 0 0,-20 6 0 0 0,24-9-32 0 0,-37 11-10 0 0,0-2 1 0 0,-101 12-1 0 0,144-24-39 0 0,-1 0-103 0 0,0 0 0 0 0,0 0-1 0 0,0-1 1 0 0,-14-2 0 0 0,21 2-221 0 0,1-1 40 0 0,1-1 1 0 0,0 1-1 0 0,1 0 1 0 0,-1 0-1 0 0,0-1 1 0 0,0 1-1 0 0,0 0 1 0 0,1 0-1 0 0,-1 0 1 0 0,2-1 0 0 0,1 0-817 0 0,13-10-5266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17791 0 0,'0'0'3128'0'0,"-1"1"-2762"0"0,-37 44-121 0 0,6-9-86 0 0,-35 53-1 0 0,51-65-249 0 0,-21 36 530 0 0,34-54-664 0 0,0-1 0 0 0,1 1 0 0 0,0 0 0 0 0,0 0 1 0 0,0 0-1 0 0,1 0 0 0 0,0 0 0 0 0,-1 11 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3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2759 0 0,'0'0'126'0'0,"-2"1"-5"0"0,-24 9 13768 0 0,38-26-12862 0 0,28-19 416 0 0,-39 34-977 0 0,-1 1-461 0 0,0 0 0 0 0,0 0-1 0 0,0 0 1 0 0,0 0 0 0 0,0 0-1 0 0,0 1 1 0 0,1-1 0 0 0,-1 0-1 0 0,0 0 1 0 0,0 0 0 0 0,0 0-1 0 0,0 0 1 0 0,0 0 0 0 0,0 0-1 0 0,0 0 1 0 0,0 0 0 0 0,1 0-1 0 0,-1 0 1 0 0,0 0 0 0 0,0 0-1 0 0,0-1 1 0 0,0 1 0 0 0,0 0-1 0 0,0 0 1 0 0,0 0 0 0 0,0 0-1 0 0,0 0 1 0 0,0 0 0 0 0,1 0-1 0 0,-1 0 1 0 0,0 0 0 0 0,0 0-1 0 0,0 0 1 0 0,0 0 0 0 0,0 0-1 0 0,0 0 1 0 0,0-1 0 0 0,0 1-1 0 0,0 0 1 0 0,0 0 0 0 0,0 0-1 0 0,0 0 1 0 0,0 0 0 0 0,0 0-1 0 0,0 0 1 0 0,0 0 0 0 0,0 0-1 0 0,0-1 1 0 0,0 1 0 0 0,0 0-1 0 0,0 0 1 0 0,0 0 0 0 0,0 0-1 0 0,0 0 1 0 0,0 0 0 0 0,0 0-1 0 0,0 0 1 0 0,0-1 0 0 0,0 1-5 0 0,0 0 0 0 0,0 0 0 0 0,0 1 0 0 0,0-1 0 0 0,0 0 0 0 0,0 0 1 0 0,0 0-1 0 0,0 0 0 0 0,1 0 0 0 0,-1 0 0 0 0,0 0 0 0 0,0 0 0 0 0,0 0 1 0 0,0 0-1 0 0,0 0 0 0 0,0 0 0 0 0,0 0 0 0 0,0 0 0 0 0,0 0 0 0 0,0 0 1 0 0,0 0-1 0 0,0 0 0 0 0,0 0 0 0 0,0 0 0 0 0,0 0 0 0 0,0 0 0 0 0,0 0 0 0 0,1 0 1 0 0,-1 0-1 0 0,0 0 0 0 0,0 0 0 0 0,0 0 0 0 0,0 0 0 0 0,0 0 0 0 0,0 0 1 0 0,0 0-1 0 0,0 0 0 0 0,0 0 0 0 0,0 0 0 0 0,0 0 0 0 0,0-1 0 0 0,0 1 1 0 0,0 0-1 0 0,0 0 0 0 0,0 0 0 0 0,0 0 0 0 0,0 0 0 0 0,0 0 0 0 0,0 0 1 0 0,0 0-1 0 0,0 0 0 0 0,0 0 0 0 0,0 0 0 0 0,0 0 0 0 0,0 0 0 0 0,0 0 1 0 0,0 0-1 0 0,0 0 0 0 0,0 0 0 0 0,0 0 0 0 0,0-1 0 0 0,0 1 0 0 0,0 0 0 0 0,0 0 1 0 0,0 0-1 0 0,0 0 0 0 0,0 0 0 0 0,0 0 0 0 0,20 7 214 0 0,-19-6-211 0 0,0 0 0 0 0,0 0 0 0 0,-1 0 0 0 0,1 0 0 0 0,0 0 0 0 0,-1 0 0 0 0,1 0 0 0 0,0 0 0 0 0,-1 0 0 0 0,1 0 0 0 0,-1 0 0 0 0,0 0 0 0 0,1 0 0 0 0,-1 1 0 0 0,0-1 0 0 0,1 2 0 0 0,-1-3-1 0 0,-1 9-2 0 0,-2-1 0 0 0,0-1 0 0 0,-1-1 0 0 0,0 1 0 0 0,0 0 0 0 0,-1-1 0 0 0,-7 9 0 0 0,-1 1 0 0 0,-22 31 86 0 0,-33 45 61 0 0,57-74-129 0 0,0 1 0 0 0,1 0-1 0 0,-9 26 1 0 0,18-45-10 0 0,1 1 0 0 0,0 0 0 0 0,-1-1 1 0 0,1 1-1 0 0,0 0 0 0 0,0-1 0 0 0,0 1 0 0 0,0 0 0 0 0,0 0 0 0 0,0-1 0 0 0,0 1 0 0 0,0 0 1 0 0,0 0-1 0 0,0-1 0 0 0,0 1 0 0 0,0 0 0 0 0,0-1 0 0 0,1 1 0 0 0,-1 0 0 0 0,0-1 0 0 0,0 1 0 0 0,1 0 1 0 0,-1-1-1 0 0,1 1 0 0 0,-1 0 0 0 0,0-1 0 0 0,2 1 0 0 0,-1 0 13 0 0,0 0 0 0 0,1 0 0 0 0,-1 0 1 0 0,1 0-1 0 0,-1-1 0 0 0,1 1 0 0 0,-1-1 0 0 0,1 1 0 0 0,0-1 0 0 0,-1 0 0 0 0,4 1 1 0 0,4-1 91 0 0,0 0 1 0 0,0 0 0 0 0,13-3 0 0 0,65-13 309 0 0,-54 8-390 0 0,0 2-1 0 0,63-3 0 0 0,-81 9-274 0 0,1 1-1 0 0,25 6 0 0 0,-30-3-994 0 0,-2 1-3748 0 0,0 0-1553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1175 38 7831 0 0,'2'-1'603'0'0,"12"-11"-134"0"0,-13 12-253 0 0,-1-1-1 0 0,0 1 0 0 0,1 0 1 0 0,-1-1-1 0 0,0 1 1 0 0,1 0-1 0 0,-1 0 0 0 0,0-1 1 0 0,1 1-1 0 0,-1-1 0 0 0,0 1 1 0 0,0 0-1 0 0,0-1 0 0 0,1 1 1 0 0,-1 0-1 0 0,0-1 0 0 0,0 1 1 0 0,0-1-1 0 0,0 1 1 0 0,0-1-1 0 0,0 1 0 0 0,0 0 1 0 0,1-1-1 0 0,-1 1 0 0 0,-1-1 1 0 0,1 1-1 0 0,0-1 0 0 0,0 1 1 0 0,0-1-1 0 0,0 1 0 0 0,0 0 1 0 0,0-1-1 0 0,0 1 0 0 0,-1-1 1 0 0,1 1-1 0 0,0 0 1 0 0,0-1-1 0 0,0 1 0 0 0,-1 0 1 0 0,1-1-1 0 0,0 1 0 0 0,-1 0 1 0 0,0-1-1 0 0,-4-4 216 0 0,5 5-756 0 0,-1-1 1327 0 0,-10 0-231 0 0,6 2-686 0 0,-9 2 49 0 0,0 0 0 0 0,-24 9 0 0 0,-16 11-44 0 0,4 0-10 0 0,-2-3 0 0 0,-58 15 0 0 0,41-20 35 0 0,0-3 0 0 0,-1-3 0 0 0,0-2 0 0 0,-110-6 0 0 0,25-20 9 0 0,78 8-69 0 0,56 8-51 0 0,-10-1-41 0 0,-34-1 0 0 0,64 5 28 0 0,0 0 0 0 0,0 0 0 0 0,-1 0 0 0 0,1 0 0 0 0,0 0 0 0 0,0 1-1 0 0,0-1 1 0 0,-1 0 0 0 0,1 1 0 0 0,0-1 0 0 0,0 0 0 0 0,0 1 0 0 0,0-1 0 0 0,0 1 0 0 0,0 0-1 0 0,0-1 1 0 0,0 1 0 0 0,0 0 0 0 0,0 0 0 0 0,0 0 0 0 0,0-1 0 0 0,0 1 0 0 0,1 0 0 0 0,-1 0-1 0 0,0 0 1 0 0,1 0 0 0 0,-1 0 0 0 0,1 0 0 0 0,-1 1 0 0 0,1-1 0 0 0,-1 0 0 0 0,1 0 0 0 0,0 0-1 0 0,-1 0 1 0 0,1 1 0 0 0,0-1 0 0 0,0 0 0 0 0,0 0 0 0 0,0 0 0 0 0,0 1 0 0 0,0-1 0 0 0,1 0-1 0 0,-1 2 1 0 0,1 3-7 0 0,1 0 1 0 0,-1 0-1 0 0,1 0 0 0 0,0-1 0 0 0,0 1 0 0 0,1 0 0 0 0,3 5 0 0 0,13 20 16 0 0,-14-21 0 0 0,-2 1 0 0 0,-2-2 11 0 0,-1-6 32 0 0,0 0-43 0 0,1 0 1 0 0,-1 0 0 0 0,1 0-1 0 0,-1-1 1 0 0,1 1 0 0 0,0 0 0 0 0,0 0-1 0 0,0 0 1 0 0,0-1 0 0 0,1 1-1 0 0,-1 0 1 0 0,1-1 0 0 0,0 0 0 0 0,-1 1-1 0 0,1-1 1 0 0,4 4 0 0 0,5 8-3 0 0,-3 1-8 0 0,-1 0 0 0 0,0 0 1 0 0,-1 1-1 0 0,5 24 0 0 0,3 7-5 0 0,58 209 392 0 0,-52-174-122 0 0,5 28 1969 0 0,-27-113-2206 0 0,-1 0 1 0 0,1 0-1 0 0,0 0 0 0 0,0 0 1 0 0,1 0-1 0 0,-1-1 0 0 0,1 1 1 0 0,-1-1-1 0 0,1 1 0 0 0,0-1 1 0 0,0 0-1 0 0,1 1 0 0 0,-1-1 0 0 0,1 0 1 0 0,0 0-1 0 0,0 1 0 0 0,0-1 1 0 0,1-4-1 0 0,1-9 22 0 0,1-1-1 0 0,9-27 1 0 0,-5 21-31 0 0,8-32 18 0 0,2 0 1 0 0,3 0-1 0 0,3 2 0 0 0,32-58 0 0 0,53-62-75 0 0,-101 164-24 0 0,-6 9-1 0 0,4 14-583 0 0,-3-6-206 0 0,0 1 0 0 0,-1-1 0 0 0,2 14 0 0 0,-2-4-3871 0 0,3 4-2025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0 919 0 0,'-2'1'67'0'0,"-28"4"-171"0"0,2 0 2253 0 0,8 1 3349 0 0,20-6-5265 0 0,-1 0 0 0 0,1 1 0 0 0,-1-1 0 0 0,0 1 0 0 0,1-1 0 0 0,-1 1 1 0 0,1-1-1 0 0,-1 1 0 0 0,1-1 0 0 0,-1 1 0 0 0,1-1 0 0 0,-1 1 0 0 0,1 0 0 0 0,0-1 0 0 0,-1 1 1 0 0,1 0-1 0 0,0-1 0 0 0,0 1 0 0 0,-1 0 0 0 0,1-1 0 0 0,0 1 0 0 0,0 1 0 0 0,1 22 1839 0 0,1-16-1571 0 0,0 0 0 0 0,1 0 0 0 0,5 12 0 0 0,2-3 164 0 0,1 0-1 0 0,0-1 1 0 0,1 0 0 0 0,14 13 0 0 0,-8-9-113 0 0,22 32 0 0 0,-12-5-166 0 0,28 60 1 0 0,-47-82-320 0 0,-8-21-58 0 0,0-1 0 0 0,0 1 0 0 0,1 0 0 0 0,-1 0 0 0 0,1-1 0 0 0,0 1 0 0 0,0-1 0 0 0,0 0 0 0 0,0 1 0 0 0,4 2-1 0 0,5 5 10 0 0,-2-1 39 0 0,0-1 0 0 0,15 10-1 0 0,-20-16-45 0 0,0-1 0 0 0,0 1 0 0 0,0-1 0 0 0,0 0-1 0 0,0 0 1 0 0,1-1 0 0 0,-1 1 0 0 0,1-1 0 0 0,0 0-1 0 0,5 0 1 0 0,5-1-10 0 0,-13-1-14 0 0,-1 1-163 0 0,2-5-1992 0 0,-2 2 1554 0 0,1 0-1 0 0,-1 0 0 0 0,0-1 1 0 0,2-5-1 0 0,-2-1-1332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4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46 13247 0 0,'0'0'604'0'0,"1"-1"-13"0"0,5-16-354 0 0,9-11 5254 0 0,-17 29-5326 0 0,-23 27-95 0 0,-26 37 1 0 0,-19 20 4 0 0,-228 233 291 0 0,186-199-232 0 0,86-93-143 0 0,25-25-108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4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8719 0 0,'0'0'794'0'0,"-1"1"-652"0"0,-2 4 249 0 0,0 0 0 0 0,0 0 0 0 0,1 0 0 0 0,-2 15 9484 0 0,10-20-9697 0 0,0 0 1 0 0,0-1 0 0 0,0 1-1 0 0,0-1 1 0 0,0-1 0 0 0,10-3-1 0 0,7-1 37 0 0,-15 4-154 0 0,-1 1 1 0 0,1-1-1 0 0,0 1 0 0 0,-1 1 0 0 0,1 0 0 0 0,0 0 0 0 0,-1 0 1 0 0,14 3-1 0 0,-20-3-50 0 0,0 0 0 0 0,0 0 0 0 0,0 0 0 0 0,0 1-1 0 0,-1-1 1 0 0,1 0 0 0 0,0 1 0 0 0,0-1 0 0 0,0 1 0 0 0,0-1 0 0 0,-1 1 0 0 0,1-1 0 0 0,0 1 0 0 0,0 0 0 0 0,-1-1 0 0 0,1 1 0 0 0,0 0 0 0 0,-1 0 0 0 0,1-1-1 0 0,-1 1 1 0 0,1 0 0 0 0,-1 0 0 0 0,0 0 0 0 0,1 1 0 0 0,0 0-6 0 0,-1 0 1 0 0,0 0-1 0 0,0 0 0 0 0,0 0 0 0 0,0 0 1 0 0,-1 0-1 0 0,1 0 0 0 0,0 0 0 0 0,-1-1 1 0 0,1 1-1 0 0,-2 3 0 0 0,-2 3-8 0 0,0 0 0 0 0,-1 0 0 0 0,0 0 0 0 0,-6 8 0 0 0,-8 8 35 0 0,-1 0 0 0 0,-2-1 0 0 0,-29 24 0 0 0,48-44-38 0 0,-1 0-1 0 0,0 0 0 0 0,0 0 1 0 0,0 0-1 0 0,0-1 1 0 0,0 0-1 0 0,-1 0 1 0 0,1 0-1 0 0,-1-1 0 0 0,1 1 1 0 0,-1-1-1 0 0,0 0 1 0 0,1 0-1 0 0,-7-1 0 0 0,11 0 6 0 0,-1 1-14 0 0,1-1 1 0 0,-1 0 0 0 0,1 0 0 0 0,0 0 0 0 0,-1 0 0 0 0,1 0 0 0 0,-1 0 0 0 0,1 0-1 0 0,-1 0 1 0 0,1 0 0 0 0,0-1 0 0 0,-1 1 0 0 0,1 0 0 0 0,-1 0 0 0 0,1 0-1 0 0,0 0 1 0 0,-1-1 0 0 0,1 1 0 0 0,-1 0 0 0 0,1-1 0 0 0,1-4-8 0 0,5-2-31 0 0,6-1-38 0 0,-8 8 79 0 0,-1 0-2 0 0,0-2 7 0 0,1 0 4 0 0,11 3-9 0 0,-8 1-2 0 0,0 1 0 0 0,0-1 0 0 0,0 1 0 0 0,0 0 0 0 0,-1 1 0 0 0,1 0 0 0 0,-1 0 0 0 0,10 7 0 0 0,23 15 15 0 0,-23-18 30 0 0,0-1 0 0 0,0 0 0 0 0,0-1 0 0 0,20 4 0 0 0,-35-9 358 0 0,-2 0-320 0 0,-2 3-31 0 0,-1 0-1 0 0,0-1 0 0 0,1 0 0 0 0,-2 1 1 0 0,1-1-1 0 0,0-1 0 0 0,-7 4 0 0 0,-37 15 150 0 0,16-8-77 0 0,-24 12 18 0 0,-75 22 0 0 0,93-35-116 0 0,15-4 5 0 0,0-2 1 0 0,-34 7-1 0 0,53-13-56 0 0,1 0-1 0 0,0 0 0 0 0,0 0 1 0 0,0 0-1 0 0,0-1 1 0 0,0 1-1 0 0,0-1 1 0 0,-5-2-1 0 0,8 3-5 0 0,-1-1-1 0 0,1 1 0 0 0,0-1 1 0 0,-1 1-1 0 0,1-1 0 0 0,0 0 1 0 0,0 1-1 0 0,-1-1 1 0 0,1 1-1 0 0,0-1 0 0 0,0 0 1 0 0,0 1-1 0 0,0-1 0 0 0,0 0 1 0 0,0 1-1 0 0,0-1 1 0 0,0 0-1 0 0,0 1 0 0 0,0-1 1 0 0,0 1-1 0 0,1-1 1 0 0,-1 0-1 0 0,0 1 0 0 0,1-2 1 0 0,-1 1-96 0 0,1-2-242 0 0,0 0 0 0 0,0-1 0 0 0,1 1 0 0 0,-1 0 0 0 0,1 0 0 0 0,2-4 0 0 0,7-7-1163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0:4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82 3679 0 0,'0'0'167'0'0,"-2"0"-7"0"0,-14 3 8372 0 0,24-8-6968 0 0,15-9-602 0 0,2 2 0 0 0,-1 1 0 0 0,2 0-1 0 0,40-10 1 0 0,-34 11-331 0 0,-30 9-486 0 0,-8 22-1 0 0,-3 0-144 0 0,-1-4 0 0 0,6-8 0 0 0,1-1 0 0 0,-2 6 0 0 0,-1-1-1 0 0,-15 24 1 0 0,15-29 32 0 0,0 0 0 0 0,0-1 1 0 0,-1 1-1 0 0,-9 5 0 0 0,1-1 25 0 0,11-9-21 0 0,0 1 1 0 0,0-1-1 0 0,0 1 1 0 0,0 0-1 0 0,0 0 1 0 0,1 0-1 0 0,-1 0 1 0 0,1 0-1 0 0,0 1 1 0 0,1-1-1 0 0,-5 11 1 0 0,7-15-23 0 0,0 1 1 0 0,0-1 0 0 0,1 0-1 0 0,-1 1 1 0 0,0-1-1 0 0,0 1 1 0 0,0-1-1 0 0,1 0 1 0 0,-1 0-1 0 0,0 1 1 0 0,1-1-1 0 0,-1 0 1 0 0,0 1 0 0 0,1-1-1 0 0,-1 0 1 0 0,0 0-1 0 0,1 0 1 0 0,-1 1-1 0 0,1-1 1 0 0,-1 0-1 0 0,0 0 1 0 0,1 0 0 0 0,0 0-1 0 0,10 4 126 0 0,3-2 60 0 0,1 0-1 0 0,-1-1 1 0 0,17 0-1 0 0,17 0-37 0 0,33 1-77 0 0,-27-2-106 0 0,66 4-1447 0 0,-92-3 112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68 137 919 0 0,'-1'1'67'0'0,"-4"4"254"0"0,-1-1 0 0 0,1 0 1 0 0,-10 6-1 0 0,-20 9 11377 0 0,45-20-10790 0 0,0 0 0 0 0,0-1 0 0 0,17-4 0 0 0,-14 2-259 0 0,22-2-1 0 0,250-21 3533 0 0,-181 16-4026 0 0,1-4-1 0 0,154-44 1 0 0,-174 31-2080 0 0,-44 14-5162 0 0,-26 9 803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9415 0 0,'0'0'431'0'0,"-1"2"-10"0"0,-24 50 101 0 0,-15 31 2080 0 0,-18 13-735 0 0,32-56-1302 0 0,2 1-1 0 0,-29 68 0 0 0,38-65 53 0 0,-11 63 0 0 0,7-27-1764 0 0,15-68-4956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472 241 4143 0 0,'-11'4'102'0'0,"0"0"0"0"0,0 0 0 0 0,0-1 0 0 0,-14 2 0 0 0,-5-2 8788 0 0,37-14-7848 0 0,0 5-932 0 0,0 0 0 0 0,0 0 0 0 0,0 0 0 0 0,1 1 0 0 0,0 0 0 0 0,0 1 0 0 0,9-4 0 0 0,6-5 48 0 0,85-37 697 0 0,-56 28-468 0 0,119-45 1095 0 0,-102 42-812 0 0,-49 18-348 0 0,1 0 1 0 0,31-6 0 0 0,-46 12-267 0 0,0 0 1 0 0,0 1-1 0 0,0-1 0 0 0,-1 1 0 0 0,1 0 0 0 0,0 1 0 0 0,0-1 0 0 0,0 1 0 0 0,-1 0 1 0 0,1 1-1 0 0,0-1 0 0 0,-1 1 0 0 0,1 0 0 0 0,6 4 0 0 0,-10-5-52 0 0,0 0 1 0 0,-1 1-1 0 0,1-1 0 0 0,0 0 0 0 0,-1 1 0 0 0,1 0 1 0 0,-1-1-1 0 0,0 1 0 0 0,1 0 0 0 0,-1-1 0 0 0,0 1 1 0 0,0 0-1 0 0,0 0 0 0 0,0 0 0 0 0,-1 0 0 0 0,2 4 1 0 0,-1-3-4 0 0,-1 1 0 0 0,0 0 0 0 0,1-1 0 0 0,-2 1 0 0 0,1-1 0 0 0,0 1 0 0 0,-1-1 1 0 0,1 1-1 0 0,-3 4 0 0 0,-1 4-3 0 0,-1-1 1 0 0,0 1 0 0 0,-1-1-1 0 0,-12 18 1 0 0,-18 19-234 0 0,-3-2-1 0 0,-1-2 0 0 0,-70 60 1 0 0,76-75-287 0 0,-73 46 1 0 0,-45 12-488 0 0,44-26 323 0 0,0 0 256 0 0,-87 54 50 0 0,133-69 364 0 0,15-9 34 0 0,46-36 62 0 0,24-3 366 0 0,12-5-47 0 0,65-10 804 0 0,-45 11-489 0 0,1 2 0 0 0,-1 3 0 0 0,95 10 0 0 0,-106-3-526 0 0,-1 1 0 0 0,0 3-1 0 0,51 18 1 0 0,-92-27-416 0 0,-1 0 0 0 0,1 0 0 0 0,-1 0 0 0 0,1 0 0 0 0,-1 0 0 0 0,1 1 0 0 0,-1-1 0 0 0,0 0 0 0 0,2 3 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1697 38 14135 0 0,'11'-12'251'0'0,"-8"8"-45"0"0,1 0 1 0 0,1 0-1 0 0,-1 0 0 0 0,8-4 1 0 0,-10 6 529 0 0,-13 7 335 0 0,-72 34 61 0 0,-24 10-690 0 0,-94 41 181 0 0,-83 30-502 0 0,254-110-132 0 0,-142 40 38 0 0,146-44-62 0 0,1-1 0 0 0,-1-2-1 0 0,0 0 1 0 0,-47-3 0 0 0,62 0-40 0 0,0-2-1 0 0,1 0 1 0 0,0 0-1 0 0,-1-1 1 0 0,1 0-1 0 0,0-1 1 0 0,0 0 0 0 0,1 0-1 0 0,-18-11 1 0 0,24 12-38 0 0,-1 1 0 0 0,0-1 1 0 0,1 0-1 0 0,-1 0 0 0 0,1-1 0 0 0,0 1 1 0 0,0 0-1 0 0,0-1 0 0 0,1 0 0 0 0,-1 0 1 0 0,1 0-1 0 0,0 0 0 0 0,0 0 1 0 0,0 0-1 0 0,1-1 0 0 0,-1 1 0 0 0,1 0 1 0 0,0-1-1 0 0,1 1 0 0 0,-1-1 1 0 0,1 1-1 0 0,-1-1 0 0 0,1 0 0 0 0,1 1 1 0 0,0-6-1 0 0,0 3-49 0 0,1 1-1 0 0,-1 0 1 0 0,2 0-1 0 0,-1 0 1 0 0,0 0 0 0 0,1 0-1 0 0,0 0 1 0 0,1 1 0 0 0,-1-1-1 0 0,1 1 1 0 0,0 0-1 0 0,1 0 1 0 0,-1 0 0 0 0,10-7-1 0 0,-7 7 128 0 0,0 0 0 0 0,1 0 0 0 0,-1 0 0 0 0,1 1 0 0 0,0 1 0 0 0,1-1 0 0 0,-1 1 0 0 0,1 1 0 0 0,-1-1 0 0 0,13 0 0 0 0,-13 2 116 0 0,0 0 1 0 0,1 0-1 0 0,-1 1 1 0 0,0 1-1 0 0,1 0 1 0 0,-1 0 0 0 0,0 0-1 0 0,0 1 1 0 0,0 0-1 0 0,0 1 1 0 0,8 3-1 0 0,-10-3 23 0 0,-1 0-1 0 0,1 0 1 0 0,-1 0-1 0 0,0 1 1 0 0,0 0-1 0 0,-1 0 1 0 0,1 0-1 0 0,-1 0 1 0 0,0 1-1 0 0,0 0 1 0 0,0 0-1 0 0,-1 0 1 0 0,1 0-1 0 0,-1 1 1 0 0,4 9-1 0 0,-5-8-13 0 0,0 0 0 0 0,-1 0 1 0 0,0 0-1 0 0,0 0 0 0 0,0 0 0 0 0,-1 0 0 0 0,0 0 0 0 0,0 0 0 0 0,-1 0 0 0 0,0 0 0 0 0,-4 13 0 0 0,-2 5 122 0 0,-19 43-1 0 0,-107 188 519 0 0,-23-10-665 0 0,113-180-173 0 0,-28 44-279 0 0,-90 104-1 0 0,113-157 533 0 0,3 1-1 0 0,3 2 0 0 0,-44 82 1 0 0,82-134-42 0 0,0-1 1 0 0,1 1 0 0 0,0 0 0 0 0,0 0-1 0 0,1 1 1 0 0,0-1 0 0 0,-1 14 0 0 0,3-20-54 0 0,0 0 0 0 0,0 0 0 0 0,0 0 0 0 0,0 0 0 0 0,0 0 0 0 0,0 0 0 0 0,1 0 0 0 0,-1 0 0 0 0,1 0 0 0 0,0 0 0 0 0,-1 0 1 0 0,1 0-1 0 0,0 0 0 0 0,0 0 0 0 0,0 0 0 0 0,0-1 0 0 0,1 1 0 0 0,-1-1 0 0 0,0 1 0 0 0,1-1 0 0 0,-1 1 0 0 0,1-1 0 0 0,-1 0 0 0 0,1 1 0 0 0,0-1 0 0 0,0 0 1 0 0,-1 0-1 0 0,1 0 0 0 0,0-1 0 0 0,0 1 0 0 0,0 0 0 0 0,0-1 0 0 0,0 1 0 0 0,0-1 0 0 0,0 0 0 0 0,4 1 0 0 0,3-1 81 0 0,1 0 0 0 0,-1 0 0 0 0,0-1 0 0 0,1 0 0 0 0,-1 0-1 0 0,0-1 1 0 0,12-4 0 0 0,61-26 345 0 0,-75 29-436 0 0,51-23 266 0 0,63-25 84 0 0,-100 44-399 0 0,-1 1 0 0 0,1 1 0 0 0,0 0 0 0 0,23-1-1 0 0,-32 6-877 0 0,1 0-1 0 0,-1 1 1 0 0,17 3-1 0 0,-19-4-5979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2303 0 0,'0'0'200'0'0,"-5"9"-200"0"0,-2 2 1152 0 0,2 1 184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833 101 3223 0 0,'38'-16'495'0'0,"48"-25"8178"0"0,-65 31-7754 0 0,-13 7 81 0 0,0-2 0 0 0,14-8 0 0 0,-21 13 25 0 0,-1 0-990 0 0,0-1 0 0 0,1 1 0 0 0,-1 0 0 0 0,0 0-1 0 0,0 0 1 0 0,1 0 0 0 0,-1 0 0 0 0,0 0 0 0 0,0 0 0 0 0,0 0-1 0 0,1-1 1 0 0,-1 1 0 0 0,0 0 0 0 0,0 0 0 0 0,0 0 0 0 0,0 0 0 0 0,0 0-1 0 0,1-1 1 0 0,-1 1 0 0 0,0 0 0 0 0,0 0 0 0 0,0 0 0 0 0,0-1-1 0 0,0 1 1 0 0,0 0 0 0 0,0 0 0 0 0,0-1 0 0 0,1 1 0 0 0,-1 0-1 0 0,0 0 1 0 0,0-1 0 0 0,-6-3 1027 0 0,-13 2-455 0 0,1 4-564 0 0,0 2-1 0 0,0 0 0 0 0,1 1 1 0 0,0 1-1 0 0,-24 11 1 0 0,-80 48-86 0 0,77-39 63 0 0,-29 15-93 0 0,-77 59 0 0 0,-205 141-271 0 0,340-233 326 0 0,-1 2 1 0 0,1 0 0 0 0,1 1-1 0 0,0 0 1 0 0,-24 26 0 0 0,37-36 15 0 0,0 1 0 0 0,-1-1 0 0 0,1 0 0 0 0,0 1 0 0 0,0-1 0 0 0,0 1 1 0 0,1-1-1 0 0,-1 1 0 0 0,0 0 0 0 0,1-1 0 0 0,-1 1 0 0 0,0 0 0 0 0,1-1 1 0 0,0 1-1 0 0,-1 0 0 0 0,1-1 0 0 0,0 1 0 0 0,0 0 0 0 0,0 0 0 0 0,0 0 1 0 0,1-1-1 0 0,-1 1 0 0 0,0 0 0 0 0,1-1 0 0 0,-1 1 0 0 0,1 0 0 0 0,-1-1 1 0 0,1 1-1 0 0,0 0 0 0 0,0-1 0 0 0,0 1 0 0 0,0-1 0 0 0,0 0 1 0 0,0 1-1 0 0,0-1 0 0 0,0 0 0 0 0,2 2 0 0 0,2 1 31 0 0,0 0 0 0 0,1-1 1 0 0,-1 1-1 0 0,1-1 0 0 0,0-1 0 0 0,0 1 0 0 0,0-1 1 0 0,0 0-1 0 0,7 1 0 0 0,6 1 144 0 0,2-1 0 0 0,-1 0 1 0 0,31-2-1 0 0,62-8 558 0 0,3 1-150 0 0,-11 11-325 0 0,-89-4-216 0 0,2 0-55 0 0,-16-1-54 0 0,23-13-1900 0 0,-19 9-2990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10591 0 0,'0'0'819'0'0,"-7"6"-260"0"0,-16 8 3037 0 0,13-8-2398 0 0,1 0-1 0 0,0 0 1 0 0,-14 13-1 0 0,10-5-690 0 0,1 0 0 0 0,1 0 0 0 0,0 2 0 0 0,1-1 0 0 0,-9 19-1 0 0,-33 85-341 0 0,43-98-135 0 0,-11 23-718 0 0,19-43 376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1 919 0 0,'0'2'10428'0'0,"-1"12"-5445"0"0,1-11-4804 0 0,-1 0 0 0 0,0 0 0 0 0,0 0 0 0 0,0 0 0 0 0,0 0 0 0 0,0 0-1 0 0,0 0 1 0 0,-1 0 0 0 0,-1 2 0 0 0,2-4 213 0 0,-26 6 1795 0 0,14-6-2114 0 0,1 0 8 0 0,0 0-1 0 0,-1 1 1 0 0,1 0-1 0 0,0 1 1 0 0,0 0 0 0 0,-17 8-1 0 0,-52 29-100 0 0,3 4 0 0 0,2 4 0 0 0,-106 85 0 0 0,163-118 20 0 0,1 1 0 0 0,1 1 0 0 0,1 0 0 0 0,1 1 0 0 0,-15 22 0 0 0,23-30 0 0 0,0 1 0 0 0,1 0 0 0 0,1 0 0 0 0,0 0 0 0 0,0 1 0 0 0,1 0 0 0 0,1 0 0 0 0,0 0 0 0 0,0 0 0 0 0,1 1 0 0 0,0 17 0 0 0,2-27 3 0 0,0-1 0 0 0,0 1-1 0 0,1 0 1 0 0,-1-1 0 0 0,0 1-1 0 0,1-1 1 0 0,0 1 0 0 0,0-1-1 0 0,-1 1 1 0 0,2-1 0 0 0,-1 0-1 0 0,0 1 1 0 0,0-1 0 0 0,1 0-1 0 0,-1 0 1 0 0,1 0 0 0 0,1 2-1 0 0,0-1 16 0 0,0-1-1 0 0,0 0 0 0 0,1 0 0 0 0,-1 0 0 0 0,0 0 0 0 0,1-1 1 0 0,-1 1-1 0 0,1-1 0 0 0,-1 0 0 0 0,7 2 0 0 0,6-1 63 0 0,0-1-1 0 0,1 0 1 0 0,-1-1-1 0 0,23-2 1 0 0,-33 1-67 0 0,51-5 43 0 0,66-16-1 0 0,-47 4-2752 0 0,-54 13-4317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44 146 4143 0 0,'-8'-5'16579'0'0,"12"1"-16527"0"0,0 0 1 0 0,0 0-1 0 0,0 0 0 0 0,1 0 1 0 0,0 1-1 0 0,0-1 0 0 0,0 1 1 0 0,5-2-1 0 0,48-20-92 0 0,-46 21 62 0 0,29-12-25 0 0,112-38 574 0 0,-146 52-396 0 0,0 0-1 0 0,0 1 0 0 0,12 0 0 0 0,-18 1 321 0 0,-1 2-403 0 0,0 2-68 0 0,-1 1 1 0 0,0-1-1 0 0,0 1 0 0 0,0-1 0 0 0,0 1 1 0 0,-1-1-1 0 0,0 0 0 0 0,0 0 0 0 0,0 0 1 0 0,0 0-1 0 0,-1 0 0 0 0,0 0 0 0 0,-4 4 0 0 0,-7 8 148 0 0,-26 22 0 0 0,25-24-126 0 0,-51 45 5 0 0,-39 37 45 0 0,87-77-84 0 0,0 1 0 0 0,1 0 0 0 0,-17 30 0 0 0,29-44-30 0 0,1 1 0 0 0,1 0 0 0 0,-1 0 0 0 0,1 0-1 0 0,1 1 1 0 0,-1-1 0 0 0,1 1 0 0 0,0-1 0 0 0,-1 15 0 0 0,3-18 13 0 0,0-3 2 0 0,0 0 0 0 0,0 0 0 0 0,0 0 0 0 0,0 0 0 0 0,0 0 0 0 0,0 0 0 0 0,0 0 0 0 0,0 0 0 0 0,0 0 0 0 0,0 0 0 0 0,1 0 0 0 0,-1 0 0 0 0,0 0 0 0 0,1 0 0 0 0,-1 0 0 0 0,1 0 0 0 0,-1 0 0 0 0,1 0 0 0 0,-1 0 0 0 0,1-1 0 0 0,1 2 0 0 0,2 4-1 0 0,-2-4 11 0 0,0 0 1 0 0,0 0-1 0 0,0 0 0 0 0,0-1 0 0 0,0 1 1 0 0,1-1-1 0 0,-1 1 0 0 0,0-1 0 0 0,1 0 1 0 0,-1 0-1 0 0,0 0 0 0 0,1 0 0 0 0,0-1 1 0 0,-1 1-1 0 0,1-1 0 0 0,-1 1 1 0 0,5-1-1 0 0,6 0 63 0 0,0 0-1 0 0,18-3 1 0 0,-7 1-22 0 0,12-5 27 0 0,-32 6-190 0 0,1 0 1 0 0,-1-1-1 0 0,1 2 0 0 0,-1-1 1 0 0,1 0-1 0 0,-1 1 0 0 0,1 0 1 0 0,-1 0-1 0 0,1 1 0 0 0,7 0 0 0 0,3 2-1425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55 10103 0 0,'19'-11'433'0'0,"30"-14"-1"0"0,-41 21-123 0 0,0 1 0 0 0,0 0 1 0 0,0 1-1 0 0,0 0 0 0 0,0 0 0 0 0,17-1 1 0 0,-23 3 758 0 0,-1 10 284 0 0,-1-8-1297 0 0,0 0 1 0 0,0-1 0 0 0,0 1 0 0 0,0-1 0 0 0,0 1 0 0 0,0 0 0 0 0,-1-1-1 0 0,1 1 1 0 0,0-1 0 0 0,-1 1 0 0 0,1 0 0 0 0,-1-1 0 0 0,0 0 0 0 0,0 1-1 0 0,1-1 1 0 0,-1 1 0 0 0,-1 1 0 0 0,-11 12 198 0 0,-1 0 1 0 0,0-1-1 0 0,-1-1 1 0 0,0 0-1 0 0,-28 17 1 0 0,-130 72 539 0 0,45-29-626 0 0,-3 12-66 0 0,5 5-1 0 0,-145 134 0 0 0,261-215-54 0 0,0 1-1 0 0,0 0 1 0 0,1 0-1 0 0,1 1 1 0 0,-14 21-1 0 0,21-30-29 0 0,-1 1-1 0 0,1-1 0 0 0,0 1 1 0 0,0 0-1 0 0,0 0 0 0 0,0 0 0 0 0,0 0 1 0 0,0-1-1 0 0,1 1 0 0 0,0 0 0 0 0,-1 0 1 0 0,1 0-1 0 0,0 0 0 0 0,0 0 0 0 0,1 0 1 0 0,-1 0-1 0 0,1 0 0 0 0,-1 0 0 0 0,1 0 1 0 0,0 0-1 0 0,0 0 0 0 0,0-1 1 0 0,1 1-1 0 0,-1 0 0 0 0,1-1 0 0 0,-1 1 1 0 0,1-1-1 0 0,0 0 0 0 0,0 1 0 0 0,0-1 1 0 0,0 0-1 0 0,4 3 0 0 0,16 10 141 0 0,0-1-1 0 0,1 0 1 0 0,42 17 0 0 0,-15-8-72 0 0,-30-13-330 0 0,28 8 0 0 0,-1-5-6031 0 0,-26-9 194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39 11631 0 0,'1'-2'531'0'0,"0"1"-349"0"0,5-14 495 0 0,-5 15-523 0 0,-1-1 1 0 0,0 1-1 0 0,0-1 1 0 0,0 1-1 0 0,0-1 1 0 0,0 1 0 0 0,0 0-1 0 0,0-1 1 0 0,0 1-1 0 0,0-1 1 0 0,0 1-1 0 0,0-1 1 0 0,0 1 0 0 0,0 0-1 0 0,0-1 1 0 0,0 1-1 0 0,0-1 1 0 0,0 1-1 0 0,0-1 1 0 0,-1 1 0 0 0,1 0-1 0 0,0-1 1 0 0,0 1-1 0 0,-1-1 1 0 0,1 1-1 0 0,0 0 1 0 0,-1-1 0 0 0,0 0-44 0 0,0 1 1 0 0,1 0 0 0 0,-1-1-1 0 0,0 1 1 0 0,0 0 0 0 0,0 0-1 0 0,0-1 1 0 0,0 1 0 0 0,1 0 0 0 0,-1 0-1 0 0,0 0 1 0 0,0 0 0 0 0,-1 0-1 0 0,-1 0-16 0 0,0 1-1 0 0,-1-1 0 0 0,1 1 0 0 0,0 0 0 0 0,0 0 0 0 0,0 0 1 0 0,-4 2-1 0 0,-12 10-4 0 0,0 0 1 0 0,0 1-1 0 0,2 2 0 0 0,0-1 1 0 0,-17 21-1 0 0,11-8-93 0 0,1 1 0 0 0,-28 50 0 0 0,47-74 3 0 0,1 0 0 0 0,-1 0 0 0 0,1 0 0 0 0,1 0 0 0 0,-1 0 0 0 0,1 0 0 0 0,0 1 0 0 0,0-1 0 0 0,1 1 0 0 0,-1-1 0 0 0,1 7 0 0 0,3 3 0 0 0,-2-13 14 0 0,1 1 0 0 0,-1-1 0 0 0,1 1-1 0 0,0-1 1 0 0,0 0 0 0 0,0 0 0 0 0,0 1 0 0 0,0-2-1 0 0,0 1 1 0 0,1 0 0 0 0,-1 0 0 0 0,1-1 0 0 0,-1 1 0 0 0,1-1-1 0 0,-1 0 1 0 0,1 0 0 0 0,0 0 0 0 0,0 0 0 0 0,4 1-1 0 0,1 0 100 0 0,1-1-1 0 0,0 0 1 0 0,-1 0-1 0 0,1-1 0 0 0,11 0 1 0 0,-6-2-19 0 0,-1 0 1 0 0,1-1-1 0 0,-1 0 1 0 0,0-1 0 0 0,-1 0-1 0 0,1-1 1 0 0,16-9-1 0 0,-21 9-80 0 0,0 1 0 0 0,0-1 0 0 0,-1-1 0 0 0,1 0-1 0 0,-1 0 1 0 0,-1 0 0 0 0,1-1 0 0 0,-1 1 0 0 0,0-2 0 0 0,0 1 0 0 0,7-14-1 0 0,-10 14-61 0 0,-1 0-1 0 0,1 0 1 0 0,-1-1-1 0 0,-1 1 0 0 0,1-1 1 0 0,-1 1-1 0 0,-1-1 0 0 0,1 0 1 0 0,-1 1-1 0 0,-2-15 1 0 0,-1 1-321 0 0,-1-1 1 0 0,-11-31 0 0 0,11 41-283 0 0,0 1 0 0 0,0 0 0 0 0,-2 1 0 0 0,-5-11 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81 7367 0 0,'-2'1'4322'0'0,"-17"11"-339"0"0,16-9-3798 0 0,1-1 0 0 0,-1 1 0 0 0,0 0 0 0 0,1 0 0 0 0,0-1-1 0 0,0 1 1 0 0,-3 6 0 0 0,-7 16 65 0 0,1 1 0 0 0,1 0 0 0 0,1 1-1 0 0,2 0 1 0 0,0 1 0 0 0,2-1 0 0 0,2 1-1 0 0,-2 33 1 0 0,5-43 287 0 0,1-1 0 0 0,0 1 0 0 0,2-1-1 0 0,6 29 1 0 0,0-50 203 0 0,-1-1-594 0 0,-1-1 0 0 0,0 0 0 0 0,0 0 1 0 0,0-1-1 0 0,-1 0 0 0 0,7-9 0 0 0,7-7 60 0 0,63-71 68 0 0,-33 36-232 0 0,2 3 0 0 0,77-65 0 0 0,4 19-1446 0 0,-130 99 870 0 0,0 0 399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 11975 0 0,'0'0'923'0'0,"3"-7"5265"0"0,-5 7-6096 0 0,0 0 0 0 0,-1 1 0 0 0,1 0 0 0 0,0 0 0 0 0,0-1 0 0 0,0 1 0 0 0,-2 2 0 0 0,-8 4-61 0 0,0 1-1 0 0,1 1 1 0 0,1 0 0 0 0,-18 18 0 0 0,-31 47 72 0 0,-92 181-103 0 0,142-237 0 0 0,-80 152 82 0 0,88-168-79 0 0,-37 71 233 0 0,33-63-140 0 0,1 1 0 0 0,1-1 0 0 0,0 1 0 0 0,0 0-1 0 0,-2 15 1 0 0,5-23-64 0 0,0 0-1 0 0,-1 1 1 0 0,1-1-1 0 0,1 0 1 0 0,-1 0-1 0 0,0 0 1 0 0,1 0 0 0 0,0 1-1 0 0,-1-1 1 0 0,1 0-1 0 0,0 0 1 0 0,1 0-1 0 0,-1 0 1 0 0,1-1-1 0 0,-1 1 1 0 0,4 4-1 0 0,-2-4-4 0 0,0 0 0 0 0,0-1 0 0 0,0 1 0 0 0,0-1 0 0 0,0 0-1 0 0,1 0 1 0 0,-1 0 0 0 0,1-1 0 0 0,0 1 0 0 0,-1-1 0 0 0,1 1 0 0 0,0-1-1 0 0,5 0 1 0 0,4 2-182 0 0,1-1 0 0 0,0-1-1 0 0,0 0 1 0 0,-1-1 0 0 0,1-1-1 0 0,0 0 1 0 0,25-5 0 0 0,-26 2-1371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5527 0 0,'0'0'423'0'0,"0"-1"-278"0"0,-3-2 617 0 0,1 1 0 0 0,0-1 0 0 0,0 1 0 0 0,0-1 0 0 0,1 0 0 0 0,-3-5 0 0 0,-3-3 211 0 0,6 9-670 0 0,0 0 1 0 0,-1 1-1 0 0,0-1 0 0 0,1 0 1 0 0,-1 1-1 0 0,0 0 0 0 0,0-1 1 0 0,1 1-1 0 0,-1 0 0 0 0,0 0 1 0 0,-1 0-1 0 0,1 0 0 0 0,0 0 1 0 0,0 0-1 0 0,-2 0 0 0 0,-1 12 436 0 0,4-5-635 0 0,0-1 0 0 0,1 0 0 0 0,0 1 1 0 0,0-1-1 0 0,0 0 0 0 0,0 1 0 0 0,1-1 0 0 0,0 0 0 0 0,0 0 0 0 0,2 6 1 0 0,2 4 261 0 0,1 0 1 0 0,9 17-1 0 0,-3-10-13 0 0,2-1 1 0 0,0 0-1 0 0,1-1 0 0 0,29 29 0 0 0,80 66 590 0 0,-65-63-616 0 0,-43-37-263 0 0,94 89 130 0 0,-93-85-150 0 0,-1 0 0 0 0,-1 0 0 0 0,26 44-1 0 0,-35-44 65 0 0,-3-8-129 0 0,-2-12-995 0 0,0-5-1134 0 0,1-6 320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9215 0 0,'0'0'2310'0'0,"2"0"-820"0"0,4 0 2 0 0,1-1-715 0 0,-1 1 0 0 0,0 1 0 0 0,9 0-1 0 0,-14 0-681 0 0,1-1 0 0 0,-1 0 0 0 0,0 1 0 0 0,1-1 0 0 0,-1 0 0 0 0,0 1 0 0 0,1 0 0 0 0,-1-1 0 0 0,0 1 0 0 0,0 0 0 0 0,0-1 0 0 0,0 1 0 0 0,0 0 0 0 0,0 0 0 0 0,0 0 0 0 0,0 0 0 0 0,0 0 0 0 0,0 0 0 0 0,0 0 0 0 0,-1 1 0 0 0,1-1 0 0 0,1 2 0 0 0,-2 0-30 0 0,1 0 0 0 0,-1 0-1 0 0,0 0 1 0 0,0 0 0 0 0,0 0-1 0 0,0 0 1 0 0,0 0 0 0 0,-1 0-1 0 0,1 0 1 0 0,-1 0 0 0 0,0 0-1 0 0,0 0 1 0 0,0-1 0 0 0,-3 6-1 0 0,-3 6 178 0 0,-15 21-1 0 0,17-27-100 0 0,-30 41 551 0 0,-76 82 0 0 0,-56 31-1 0 0,132-129-648 0 0,-72 69 153 0 0,86-80-158 0 0,1 1 1 0 0,-30 47 0 0 0,48-69-154 0 0,1 1 1 0 0,0 0-1 0 0,1 0 0 0 0,-1-1 1 0 0,0 1-1 0 0,0 0 0 0 0,1 0 1 0 0,-1 0-1 0 0,0 4 0 0 0,2-6-9 0 0,-1 1 0 0 0,0 0 0 0 0,0-1 0 0 0,0 1 0 0 0,0 0 0 0 0,0-1 0 0 0,1 1 0 0 0,-1 0 0 0 0,0-1 0 0 0,0 1-1 0 0,1-1 1 0 0,-1 1 0 0 0,0 0 0 0 0,1-1 0 0 0,-1 1 0 0 0,1-1 0 0 0,-1 1 0 0 0,1-1 0 0 0,-1 1 0 0 0,1-1 0 0 0,-1 0-1 0 0,1 1 1 0 0,0-1 0 0 0,-1 1 0 0 0,1-1 0 0 0,0 0 0 0 0,0 1 0 0 0,14 3-6943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169 12351 0 0,'1'-2'564'0'0,"29"-26"-123"0"0,24-26 1766 0 0,-48 46-1759 0 0,0 1-1 0 0,0-1 1 0 0,-1-1 0 0 0,1 1 0 0 0,5-16 0 0 0,-10 23-208 0 0,-1 0-215 0 0,0 0 1 0 0,-1 0-1 0 0,1 0 0 0 0,0 1 1 0 0,0-1-1 0 0,0 0 0 0 0,-1 0 1 0 0,1 0-1 0 0,0 1 1 0 0,-1-1-1 0 0,1 0 0 0 0,0 1 1 0 0,-1-1-1 0 0,1 0 0 0 0,-1 0 1 0 0,1 1-1 0 0,-1-1 1 0 0,0 1-1 0 0,1-1 0 0 0,-1 1 1 0 0,0-1-1 0 0,1 1 0 0 0,-1-1 1 0 0,0 1-1 0 0,0-1 1 0 0,1 1-1 0 0,-1 0 0 0 0,0 0 1 0 0,0-1-1 0 0,0 1 0 0 0,1 0 1 0 0,-1 0-1 0 0,0 0 0 0 0,0 0 1 0 0,0 0-1 0 0,0 0 1 0 0,1 0-1 0 0,-1 0 0 0 0,0 0 1 0 0,-1 1-1 0 0,-4-1 50 0 0,0 1 0 0 0,0 0 1 0 0,0 1-1 0 0,-6 2 0 0 0,-17 7-66 0 0,0 2 1 0 0,1 1-1 0 0,0 1 0 0 0,-36 26 1 0 0,22-9-15 0 0,-70 68 0 0 0,97-85 32 0 0,1 0 0 0 0,1 1-1 0 0,1 0 1 0 0,0 1 0 0 0,-11 20-1 0 0,22-35-21 0 0,0 1 0 0 0,0-1 0 0 0,0 0 0 0 0,0 1 0 0 0,1-1 0 0 0,-1 1 0 0 0,1-1 0 0 0,-1 0 0 0 0,1 1-1 0 0,0-1 1 0 0,0 1 0 0 0,0 4 0 0 0,4 3-5 0 0,-3-9 4 0 0,1 1 0 0 0,-1-1-1 0 0,1 0 1 0 0,-1 0 0 0 0,1 0 0 0 0,0 0-1 0 0,-1 0 1 0 0,1-1 0 0 0,0 1-1 0 0,-1 0 1 0 0,1-1 0 0 0,0 1 0 0 0,0-1-1 0 0,0 0 1 0 0,-1 0 0 0 0,1 1 0 0 0,0-1-1 0 0,0 0 1 0 0,2-1 0 0 0,2 1 6 0 0,0-1 1 0 0,0 0 0 0 0,0 0-1 0 0,10-4 1 0 0,10-6-47 0 0,-1-2 0 0 0,0 0 0 0 0,31-24 1 0 0,0 2-70 0 0,-49 30 83 0 0,-6 4-90 0 0,-8 9-272 0 0,0 1 249 0 0,-10 17 0 0 0,5-8 51 0 0,-3 7 19 0 0,0 1-1 0 0,2 0 0 0 0,-11 30 1 0 0,-25 85-493 0 0,42-118 442 0 0,-121 437-11274 0 0,64-218 8426 0 0,51-195 4237 0 0,-2 0 1 0 0,-2-1-1 0 0,-45 83 0 0 0,52-110-539 0 0,-2-1-1 0 0,0-1 1 0 0,-1 0-1 0 0,-1 0 0 0 0,0-2 1 0 0,-1 1-1 0 0,-1-2 1 0 0,0 0-1 0 0,-1-1 0 0 0,-1-1 1 0 0,-26 14-1 0 0,26-16-110 0 0,-1-2-1 0 0,0 0 1 0 0,-1-2 0 0 0,1 0-1 0 0,-1-1 1 0 0,-33 4-1 0 0,43-8-456 0 0,-1-1 0 0 0,1 0 0 0 0,0 0 0 0 0,-1-1-1 0 0,1 0 1 0 0,0-1 0 0 0,0 0 0 0 0,0-1-1 0 0,0 0 1 0 0,0-1 0 0 0,1 0 0 0 0,0 0-1 0 0,-1-1 1 0 0,2 0 0 0 0,-10-7 0 0 0,12 8-138 0 0,1-1 1 0 0,0 1-1 0 0,1-1 1 0 0,-1 0 0 0 0,1-1-1 0 0,0 1 1 0 0,0-1-1 0 0,0 1 1 0 0,1-1-1 0 0,0 0 1 0 0,0 0-1 0 0,1-1 1 0 0,0 1-1 0 0,-3-13 1 0 0,3 9-388 0 0,1 0 1 0 0,0 0-1 0 0,1 0 0 0 0,0 0 1 0 0,0 0-1 0 0,1 0 0 0 0,1 0 1 0 0,0 0-1 0 0,4-14 0 0 0,6-11-1889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 14999 0 0,'0'0'687'0'0,"2"-9"224"0"0,0 2 1711 0 0,-1 5-2476 0 0,0 1 0 0 0,0 0 0 0 0,0 0 0 0 0,0 0 0 0 0,1 0 0 0 0,-1 0 0 0 0,0 0 0 0 0,1 0 0 0 0,-1 1-1 0 0,1-1 1 0 0,-1 0 0 0 0,1 1 0 0 0,-1-1 0 0 0,1 1 0 0 0,-1-1 0 0 0,1 1 0 0 0,1 0 0 0 0,-2 0-119 0 0,0 0 0 0 0,0 0 1 0 0,0 1-1 0 0,0-1 0 0 0,0 0 1 0 0,-1 1-1 0 0,1-1 0 0 0,0 1 1 0 0,0-1-1 0 0,0 1 0 0 0,-1-1 0 0 0,1 1 1 0 0,0 0-1 0 0,0-1 0 0 0,-1 1 1 0 0,1 0-1 0 0,-1-1 0 0 0,1 1 1 0 0,-1 0-1 0 0,1 0 0 0 0,-1 0 0 0 0,1 0 1 0 0,-1 1-1 0 0,1 0-6 0 0,0 0 0 0 0,-1 1 1 0 0,0 0-1 0 0,1-1 0 0 0,-1 1 0 0 0,0-1 0 0 0,0 1 0 0 0,-1 4 1 0 0,-1 2 26 0 0,0 0-1 0 0,-1 1 1 0 0,-7 15 0 0 0,-28 43 371 0 0,28-51-362 0 0,0 0-1 0 0,1 1 0 0 0,-12 32 0 0 0,17-35-256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0,'0'0'1172'0'0,"1"2"-828"0"0,4 9 368 0 0,2 0 0 0 0,-1-1 0 0 0,1 0 0 0 0,1 0 0 0 0,0 0 1 0 0,0-1-1 0 0,13 11 0 0 0,-6-5-129 0 0,19 24 0 0 0,-30-33-461 0 0,0 0-1 0 0,0 0 0 0 0,-1 0 0 0 0,1 1 1 0 0,-1-1-1 0 0,-1 1 0 0 0,1 0 1 0 0,1 8-1 0 0,-3-8-42 0 0,0 1 1 0 0,0 0 0 0 0,-1 0 0 0 0,0 0-1 0 0,-1-1 1 0 0,1 1 0 0 0,-1 0-1 0 0,-1 0 1 0 0,1-1 0 0 0,-1 1-1 0 0,-1-1 1 0 0,1 0 0 0 0,-6 9-1 0 0,-4 7 194 0 0,-1-1 0 0 0,-27 34 0 0 0,9-14-295 0 0,12-18-905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 3223 0 0,'-3'-2'5'0'0,"0"1"0"0"0,0-1 0 0 0,0 1 0 0 0,0 0-1 0 0,-1 0 1 0 0,1 0 0 0 0,0 1 0 0 0,-1-1-1 0 0,1 1 1 0 0,-1 0 0 0 0,-4 0 0 0 0,6 0 241 0 0,0 0 0 0 0,0 1-1 0 0,0-1 1 0 0,0 1 0 0 0,0-1 0 0 0,0 1 0 0 0,0 0 0 0 0,-3 2 0 0 0,4-2 516 0 0,-1 0 1 0 0,0 0 0 0 0,1 0 0 0 0,0 1 0 0 0,-1-1-1 0 0,1 1 1 0 0,0-1 0 0 0,0 1 0 0 0,0-1 0 0 0,-2 4 0 0 0,2-1-213 0 0,-1 0 0 0 0,1 0 1 0 0,0 0-1 0 0,0 0 0 0 0,1 0 1 0 0,-1 0-1 0 0,1 0 0 0 0,0 1 0 0 0,0 3 1 0 0,5 39-142 0 0,9 17 274 0 0,2 0 0 0 0,2-1 1 0 0,4-1-1 0 0,50 102 1 0 0,-48-120-514 0 0,2 0 0 0 0,1-2 1 0 0,48 56-1 0 0,-66-88-136 0 0,0 0-1 0 0,0-1 1 0 0,1 0 0 0 0,1-1-1 0 0,-1 0 1 0 0,1-1 0 0 0,20 11-1 0 0,-11-11 38 0 0,-14-6-77 0 0,-2-2 19 0 0,-3 1 8 0 0,7-2-208 0 0,-8 2 138 0 0,1 0 0 0 0,-1 0 1 0 0,0 0-1 0 0,0 0 1 0 0,1 0-1 0 0,-1 0 1 0 0,0 0-1 0 0,0-1 1 0 0,0 1-1 0 0,1 0 1 0 0,-1 0-1 0 0,0 0 1 0 0,0 0-1 0 0,0 0 1 0 0,1 0-1 0 0,-1-1 1 0 0,0 1-1 0 0,0 0 1 0 0,0 0-1 0 0,1 0 1 0 0,-1 0-1 0 0,0-1 1 0 0,0 1-1 0 0,0 0 1 0 0,0 0-1 0 0,0 0 1 0 0,0-1-1 0 0,0 1 1 0 0,0 0-1 0 0,1 0 1 0 0,-1-1-1 0 0,0 1 1 0 0,0 0-1 0 0,0 0 1 0 0,0-1-1 0 0,0 1 0 0 0,-5-6-1480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24 1375 0 0,'-24'-9'813'0'0,"17"6"-852"0"0,-1 0 0 0 0,0 0-1 0 0,-14-2 1 0 0,5 4 4806 0 0,-1 4 4857 0 0,15-3-9474 0 0,1 1 1 0 0,-1 0-1 0 0,1 1 0 0 0,0-1 1 0 0,-1 0-1 0 0,1 1 1 0 0,0-1-1 0 0,0 1 0 0 0,0 0 1 0 0,0-1-1 0 0,0 1 0 0 0,0 0 1 0 0,1 0-1 0 0,-4 5 0 0 0,-2 4-238 0 0,-10 21-1 0 0,13-24 295 0 0,-23 42 352 0 0,-2-1-1 0 0,-2-2 1 0 0,-59 69 0 0 0,-128 112 1274 0 0,186-196-1786 0 0,14-14-20 0 0,10-11-13 0 0,0 0-1 0 0,1 0 0 0 0,0 1 1 0 0,1 0-1 0 0,-9 14 0 0 0,14-21-10 0 0,1-1 1 0 0,0 0-1 0 0,0 1 0 0 0,-1-1 0 0 0,1 1 0 0 0,0-1 0 0 0,0 1 1 0 0,0-1-1 0 0,0 1 0 0 0,0-1 0 0 0,-1 1 0 0 0,1-1 1 0 0,0 1-1 0 0,0-1 0 0 0,0 1 0 0 0,0-1 0 0 0,0 0 0 0 0,1 1 1 0 0,-1-1-1 0 0,0 1 0 0 0,0 0 0 0 0,1 0-92 0 0,-1-1-1 0 0,1 1 1 0 0,0-1 0 0 0,-1 1-1 0 0,1 0 1 0 0,0-1 0 0 0,0 1-1 0 0,0-1 1 0 0,-1 0 0 0 0,1 1-1 0 0,0-1 1 0 0,0 0-1 0 0,0 1 1 0 0,0-1 0 0 0,0 0-1 0 0,1 0 1 0 0,19 2-4662 0 0,9-3-2396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11831 0 0,'0'0'3919'0'0,"2"0"-3428"0"0,5 1-226 0 0,0-1 1 0 0,0 0 0 0 0,1 0-1 0 0,-1 0 1 0 0,0-1 0 0 0,12-3 0 0 0,43-16 964 0 0,-13 3-156 0 0,-36 12-631 0 0,-11 4-8 0 0,0 0 1 0 0,0 0-1 0 0,0 0 1 0 0,1 0-1 0 0,-1 0 0 0 0,1 1 1 0 0,2-1-1 0 0,-4 13-151 0 0,-1-9-248 0 0,-1 1-1 0 0,1-1 1 0 0,-1 0-1 0 0,0 0 1 0 0,0 0-1 0 0,0 1 1 0 0,0-1-1 0 0,-1 0 1 0 0,1 0-1 0 0,-4 4 1 0 0,-24 29 156 0 0,21-26-127 0 0,-22 25-51 0 0,-29 36-8 0 0,52-61-7 0 0,0 1 0 0 0,0 0 1 0 0,1 0-1 0 0,-9 24 0 0 0,10-17 1 0 0,5-14 0 0 0,1 6 0 0 0,0-9 7 0 0,1 1-1 0 0,-1 0 1 0 0,0-1-1 0 0,1 0 1 0 0,-1 1-1 0 0,1-1 1 0 0,-1 0-1 0 0,1 1 1 0 0,0-1-1 0 0,-1 0 1 0 0,1 0-1 0 0,0-1 1 0 0,0 1-1 0 0,0 0 1 0 0,0 0-1 0 0,0-1 1 0 0,0 1-1 0 0,0-1 1 0 0,0 0-1 0 0,0 0 1 0 0,2 0-1 0 0,7 1 56 0 0,0-1 1 0 0,17-3-1 0 0,-25 3-56 0 0,145-28 145 0 0,-82 14-2242 0 0,-57 11-5207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0,'0'0'707'0'0,"1"1"-464"0"0,2 7-17 0 0,17 43 2075 0 0,42 75 0 0 0,37 28 367 0 0,8 10-856 0 0,-88-129-1336 0 0,0 1-1 0 0,24 69 0 0 0,-37-87-310 0 0,-2 0 0 0 0,0 0 0 0 0,-1 0 0 0 0,0 1 0 0 0,-2 0-1 0 0,0-1 1 0 0,-4 36 0 0 0,0-32 37 0 0,-1-1 0 0 0,-1 0-1 0 0,-1 0 1 0 0,0 0-1 0 0,-2-1 1 0 0,-15 30 0 0 0,-20 22 152 0 0,-98 127 0 0 0,123-176-694 0 0,-7 12-4649 0 0,20-26-2085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2759 0 0,'0'0'15078'0'0,"1"0"-14541"0"0,20 2 232 0 0,0-2 1 0 0,-1 0-1 0 0,1-1 1 0 0,21-4-1 0 0,-11 2-400 0 0,33-4-168 0 0,184-13 751 0 0,-179 13-1451 0 0,7 0-475 0 0,-74 7-53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9215 0 0,'-2'1'3616'0'0,"-17"19"-2603"0"0,0 1 0 0 0,2 1 0 0 0,0 1-1 0 0,1 0 1 0 0,-15 32 0 0 0,22-37-942 0 0,1 1 1 0 0,0-1-1 0 0,2 2 1 0 0,0-1-1 0 0,1 1 1 0 0,1 0-1 0 0,1 0 1 0 0,0 22-1 0 0,4 6 59 0 0,2 0 0 0 0,14 69-1 0 0,-12-93-200 0 0,-5-21-398 0 0,0-3 374 0 0,0 1 0 0 0,0-1 0 0 0,0 1-1 0 0,0-1 1 0 0,0 1 0 0 0,0-1-1 0 0,0 1 1 0 0,0-1 0 0 0,0 0 0 0 0,1 1-1 0 0,-1-1 1 0 0,0 1 0 0 0,0-1 0 0 0,0 1-1 0 0,1-1 1 0 0,-1 0 0 0 0,0 1-1 0 0,1-1 1 0 0,-1 0 0 0 0,0 1 0 0 0,1-1-1 0 0,-1 0 1 0 0,0 1 0 0 0,1-1 0 0 0,-1 0-1 0 0,11 3-1548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1 7367 0 0,'-2'0'5952'0'0,"-29"6"-5063"0"0,1 1 0 0 0,0 1 0 0 0,0 2-1 0 0,1 1 1 0 0,-50 27 0 0 0,-131 93-470 0 0,11 14-348 0 0,166-118 31 0 0,2 2 0 0 0,1 1 1 0 0,-46 59-1 0 0,63-72 22 0 0,1 1-1 0 0,1 1 0 0 0,-12 30 1 0 0,19-41 9 0 0,0 1 0 0 0,2 0 0 0 0,-1 1 0 0 0,1-1 1 0 0,0 0-1 0 0,1 1 0 0 0,0-1 0 0 0,1 1 0 0 0,-1-1 1 0 0,3 14-1 0 0,-2-20-71 0 0,1 0-1 0 0,0 0 1 0 0,0 0 0 0 0,0 0 0 0 0,0 0-1 0 0,1 0 1 0 0,-1 0 0 0 0,1 0 0 0 0,0 0-1 0 0,0 0 1 0 0,0-1 0 0 0,0 1 0 0 0,2 2-1 0 0,1-2 22 0 0,-1 1-1 0 0,0-1 1 0 0,1 0-1 0 0,0 0 1 0 0,0 0-1 0 0,10 4 1 0 0,1-2 54 0 0,1 0 1 0 0,0-1 0 0 0,32 3 0 0 0,-14-5-26 0 0,0-1 0 0 0,41-6 0 0 0,-73 5-108 0 0,32-6-692 0 0,-17 2-6244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4607 0 0,'0'0'13396'0'0,"0"2"-12641"0"0,1 42 1340 0 0,0-20-1617 0 0,-1-1 0 0 0,0 1 0 0 0,-7 34-1 0 0,4-44-437 0 0,-1-1-1 0 0,0 0 1 0 0,-1-1-1 0 0,0 1 1 0 0,-12 18-1 0 0,15-25-34 0 0,1-5-389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331 174 5063 0 0,'-9'5'9849'0'0,"10"-11"-6434"0"0,9-11-1913 0 0,13-22-2324 0 0,-21 37 809 0 0,18-27-508 0 0,20-39-1 0 0,-40 67 490 0 0,1 1 0 0 0,-1 0 0 0 0,0-1 0 0 0,0 1 0 0 0,0-1 0 0 0,0 1 0 0 0,0 0 0 0 0,1-1 0 0 0,-1 1 0 0 0,0-1 0 0 0,0 1 0 0 0,0-1 0 0 0,0 1 0 0 0,0-1 0 0 0,0 1 0 0 0,0-1 0 0 0,-1 1 0 0 0,1 0 0 0 0,0-1 0 0 0,0 1 0 0 0,0-1-1 0 0,0 1 1 0 0,-1-1 0 0 0,1 1 0 0 0,0 0 0 0 0,0-1 0 0 0,0 1 0 0 0,-1 0 0 0 0,1-1 0 0 0,0 1 0 0 0,-1 0 0 0 0,1-1 0 0 0,0 1 0 0 0,-1 0 0 0 0,1-1 0 0 0,-1 1 0 0 0,1 0 0 0 0,0 0 0 0 0,-1 0 0 0 0,1-1 0 0 0,-1 1 0 0 0,1 0 0 0 0,-1 0 0 0 0,1 0 0 0 0,0 0 0 0 0,-1 0 0 0 0,0 0 0 0 0,-22-1-600 0 0,10 3 455 0 0,1 1-1 0 0,-1 0 1 0 0,1 0-1 0 0,0 2 1 0 0,0-1-1 0 0,0 2 1 0 0,1 0 0 0 0,-11 7-1 0 0,-4 4 301 0 0,0 2 0 0 0,-24 23 0 0 0,20-14 401 0 0,-29 34 0 0 0,48-49-346 0 0,1 1 0 0 0,0 0 0 0 0,1 0 0 0 0,0 1 0 0 0,-8 21 0 0 0,15-33-139 0 0,1 1 0 0 0,-1-1 0 0 0,1 1 0 0 0,0-1 0 0 0,1 1 0 0 0,-1 0 0 0 0,0-1 0 0 0,1 1-1 0 0,0 0 1 0 0,0 0 0 0 0,0-1 0 0 0,1 1 0 0 0,0 5 0 0 0,-1-8-26 0 0,1-1 0 0 0,-1 1-1 0 0,1 0 1 0 0,-1 0 0 0 0,1-1-1 0 0,-1 1 1 0 0,1 0 0 0 0,-1-1-1 0 0,1 1 1 0 0,0-1 0 0 0,0 1-1 0 0,-1 0 1 0 0,1-1 0 0 0,0 0-1 0 0,0 1 1 0 0,-1-1 0 0 0,1 1 0 0 0,0-1-1 0 0,0 0 1 0 0,1 1 0 0 0,16 1 152 0 0,-13-2-123 0 0,0-1-1 0 0,-1 1 1 0 0,1-1-1 0 0,0 0 0 0 0,0-1 1 0 0,0 1-1 0 0,7-4 1 0 0,32-20 154 0 0,-18 10-85 0 0,157-82-1780 0 0,-236 160 2501 0 0,50-59-805 0 0,0 0 0 0 0,1 0 0 0 0,0 0 1 0 0,0 0-1 0 0,0 1 0 0 0,-2 5 0 0 0,4-9-26 0 0,0-1 0 0 0,0 1 0 0 0,-1-1 0 0 0,1 1 0 0 0,0 0 0 0 0,0-1 0 0 0,0 1 0 0 0,0 0 0 0 0,0-1-1 0 0,0 1 1 0 0,0 0 0 0 0,0-1 0 0 0,0 1 0 0 0,0 0 0 0 0,1-1 0 0 0,-1 1 0 0 0,0 0 0 0 0,1 0 0 0 0,4 2-4 0 0,-5-3 4 0 0,3 1-37 0 0,-1 0 0 0 0,1-1 0 0 0,-1 1-1 0 0,1 0 1 0 0,0-1 0 0 0,-1 0 0 0 0,1 1 0 0 0,-1-1 0 0 0,1 0-1 0 0,4-1 1 0 0,29-5-1674 0 0,-34 6 1512 0 0,24-7-5376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711 103 6447 0 0,'33'-26'397'0'0,"15"-12"2559"0"0,-43 34-1772 0 0,-1-1-1 0 0,0 1 1 0 0,0-1-1 0 0,4-7 1585 0 0,-8 9-2323 0 0,-1-3 1350 0 0,-7 6-1274 0 0,8 0-534 0 0,-10 2 99 0 0,1 0-1 0 0,-1 1 1 0 0,1 0 0 0 0,0 1 0 0 0,0 0-1 0 0,1 0 1 0 0,-1 1 0 0 0,-12 9 0 0 0,-2 0-15 0 0,-64 35 61 0 0,-217 138 280 0 0,268-161-263 0 0,1 2-1 0 0,2 1 0 0 0,1 1 0 0 0,1 2 1 0 0,1 2-1 0 0,-24 36 0 0 0,47-59-22 0 0,0-1-1 0 0,1 1 1 0 0,0 0-1 0 0,1 0 1 0 0,1 0 0 0 0,-6 20-1 0 0,9-26-72 0 0,0-1-1 0 0,0 0 0 0 0,1 1 1 0 0,0-1-1 0 0,0 1 1 0 0,0-1-1 0 0,0 0 0 0 0,0 1 1 0 0,1-1-1 0 0,0 0 1 0 0,0 1-1 0 0,0-1 0 0 0,0 0 1 0 0,1 0-1 0 0,0 0 1 0 0,0 0-1 0 0,0 0 0 0 0,0 0 1 0 0,1-1-1 0 0,-1 1 1 0 0,6 5-1 0 0,-2-4-30 0 0,0 0 0 0 0,0 0 0 0 0,1-1 0 0 0,-1 1 0 0 0,1-2 1 0 0,0 1-1 0 0,0-1 0 0 0,0 0 0 0 0,0 0 0 0 0,1-1 0 0 0,-1 0 0 0 0,1-1 0 0 0,11 2 0 0 0,-2-2-381 0 0,0 0 0 0 0,0-2 1 0 0,0 0-1 0 0,0 0 0 0 0,18-5 0 0 0,-5-1-1665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17 9215 0 0,'0'0'707'0'0,"-1"1"-464"0"0,-65 42 6134 0 0,54-35-1400 0 0,23-14-4054 0 0,18-6-744 0 0,0 1 0 0 0,1 1 0 0 0,0 2 0 0 0,1 1 0 0 0,0 1 0 0 0,33-2 0 0 0,-60 8-131 0 0,1 0 0 0 0,0 0 0 0 0,0 0 0 0 0,0 1 0 0 0,0-1 0 0 0,0 1 0 0 0,7 3 0 0 0,-12-4-43 0 0,1 0-1 0 0,0 0 0 0 0,0 1 1 0 0,0-1-1 0 0,0 0 1 0 0,0 1-1 0 0,0-1 0 0 0,-1 1 1 0 0,1-1-1 0 0,0 1 1 0 0,0-1-1 0 0,-1 1 1 0 0,1 0-1 0 0,0-1 0 0 0,-1 1 1 0 0,1 0-1 0 0,-1-1 1 0 0,1 1-1 0 0,-1 0 0 0 0,1 0 1 0 0,-1 0-1 0 0,1 0 1 0 0,-1-1-1 0 0,0 1 1 0 0,1 0-1 0 0,-1 0 0 0 0,0 0 1 0 0,0 0-1 0 0,0 0 1 0 0,0 0-1 0 0,0 0 0 0 0,0 0 1 0 0,0 0-1 0 0,0 0 1 0 0,0 0-1 0 0,0-1 1 0 0,-1 1-1 0 0,1 0 0 0 0,0 0 1 0 0,0 0-1 0 0,-1 0 1 0 0,1 0-1 0 0,-2 1 0 0 0,1 2 2 0 0,-2 4-13 0 0,0-1 0 0 0,-1 1 0 0 0,0-1 0 0 0,0 0 0 0 0,-1 0 0 0 0,0 0 0 0 0,0 0 0 0 0,0-1 0 0 0,-1 0 0 0 0,0 0 0 0 0,-9 7 0 0 0,-2-1-22 0 0,0 0 0 0 0,0-1 0 0 0,-28 13 0 0 0,25-15-35 0 0,1-1 0 0 0,-1-1 0 0 0,0 0 0 0 0,-1-2 0 0 0,-35 5 0 0 0,49-9 48 0 0,5-1-61 0 0,13 1-85 0 0,-2 0 129 0 0,-1-1 0 0 0,1 2-1 0 0,-1-1 1 0 0,1 1 0 0 0,-1 1-1 0 0,0-1 1 0 0,0 1 0 0 0,12 6-1 0 0,0 1-16 0 0,-15-8 37 0 0,0 1 1 0 0,1-1-1 0 0,-1 1 1 0 0,5 5-1 0 0,12 9-19 0 0,39 33 207 0 0,-53-42-34 0 0,1 0 0 0 0,-1 1 0 0 0,-1 0 0 0 0,10 15 0 0 0,-16-22-83 0 0,0 1-1 0 0,0-1 1 0 0,0 1-1 0 0,0-1 1 0 0,0 1-1 0 0,-1-1 1 0 0,1 1-1 0 0,-1 0 1 0 0,0-1-1 0 0,0 1 1 0 0,0-1-1 0 0,0 1 1 0 0,0 0-1 0 0,-1-1 1 0 0,1 1-1 0 0,-1-1 1 0 0,1 1-1 0 0,-1-1 1 0 0,0 1-1 0 0,-2 2 1 0 0,1 1 61 0 0,-1-1 1 0 0,0 1-1 0 0,-1-1 1 0 0,1 0-1 0 0,-1 0 1 0 0,0 0 0 0 0,-6 4-1 0 0,-7 6-92 0 0,0-1 0 0 0,-1-1 0 0 0,-1 0 0 0 0,0-2 0 0 0,-1 0 0 0 0,0-1 0 0 0,-32 11 0 0 0,42-18-105 0 0,-1 0-1 0 0,1-1 0 0 0,-1 0 1 0 0,-14 0-1 0 0,21-1-160 0 0,-1-1 0 0 0,0 0 1 0 0,0-1-1 0 0,0 1 0 0 0,0-1 0 0 0,0 0 0 0 0,1 0 0 0 0,-1-1 0 0 0,0 1 0 0 0,1-1 0 0 0,-7-4 0 0 0,3 0-933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18 12151 0 0,'2'0'555'0'0,"28"-14"302"0"0,-21 11 4451 0 0,-16 7-4609 0 0,-82 51 314 0 0,-75 62-916 0 0,45-31-58 0 0,66-50-34 0 0,-143 107 66 0 0,170-122-63 0 0,2 2 1 0 0,1 0 0 0 0,1 1 0 0 0,0 2-1 0 0,-22 35 1 0 0,27-30-8 0 0,1 0-1 0 0,-17 48 1 0 0,17-38 8 0 0,16-40 6 0 0,0-1 0 0 0,0 1 0 0 0,0 0 0 0 0,0 0 1 0 0,0-1-1 0 0,0 1 0 0 0,0 0 0 0 0,1 0 0 0 0,-1-1 0 0 0,0 1 1 0 0,0 0-1 0 0,1-1 0 0 0,-1 1 0 0 0,0 0 0 0 0,1 0 0 0 0,-1-1 1 0 0,1 1-1 0 0,-1-1 0 0 0,1 1 0 0 0,-1 0 0 0 0,1-1 0 0 0,-1 1 0 0 0,1-1 1 0 0,-1 0-1 0 0,1 1 0 0 0,1 0 0 0 0,17 10 381 0 0,-10-9-297 0 0,1 0-1 0 0,0 0 1 0 0,-1-1-1 0 0,1-1 1 0 0,0 1-1 0 0,14-2 1 0 0,2 0 51 0 0,281-6-2156 0 0,-266 5 780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5 8287 0 0,'0'0'639'0'0,"-2"0"-176"0"0,-5-2 252 0 0,1 1 0 0 0,-1 1 1 0 0,0-1-1 0 0,0 1 0 0 0,0 0 1 0 0,0 1-1 0 0,0-1 0 0 0,0 1 0 0 0,-6 2 1 0 0,-4 2-130 0 0,1 0-1 0 0,-26 11 1 0 0,23-7-292 0 0,0 1 0 0 0,1 1 0 0 0,0 0 0 0 0,-29 26 0 0 0,39-31-235 0 0,1 1 0 0 0,0 0-1 0 0,1 1 1 0 0,-1-1 0 0 0,1 2 0 0 0,1-1 0 0 0,-1 0 0 0 0,2 1 0 0 0,-1 0 0 0 0,1 0 0 0 0,0 0 0 0 0,-3 14 0 0 0,7-21 17 0 0,-1 0 0 0 0,1 1 1 0 0,0-1-1 0 0,-1 1 0 0 0,1-1 0 0 0,0 1 0 0 0,0-1 0 0 0,1 0 0 0 0,-1 1 0 0 0,1-1 0 0 0,-1 1 0 0 0,1-1 1 0 0,-1 0-1 0 0,1 1 0 0 0,0-1 0 0 0,0 0 0 0 0,0 0 0 0 0,1 0 0 0 0,-1 0 0 0 0,0 0 0 0 0,1 0 1 0 0,0 0-1 0 0,-1 0 0 0 0,1 0 0 0 0,4 2 0 0 0,-2-1 42 0 0,1 0 0 0 0,0 0 0 0 0,-1-1 0 0 0,1 0 0 0 0,0 0 0 0 0,1-1 0 0 0,-1 1 0 0 0,0-1 0 0 0,0 0 0 0 0,11 0 0 0 0,-4 0-45 0 0,0 0-1 0 0,0-2 0 0 0,-1 1 0 0 0,1-1 1 0 0,14-4-1 0 0,-22 4-53 0 0,1 0 1 0 0,-1-1-1 0 0,-1 1 1 0 0,1-1-1 0 0,0 0 0 0 0,0 0 1 0 0,-1 0-1 0 0,1-1 1 0 0,-1 1-1 0 0,1-1 1 0 0,-1 0-1 0 0,0 0 0 0 0,0 0 1 0 0,-1 0-1 0 0,1 0 1 0 0,-1-1-1 0 0,1 1 1 0 0,1-6-1 0 0,0-1-202 0 0,0 0-1 0 0,-1 0 1 0 0,0 0-1 0 0,-1-1 0 0 0,0 0 1 0 0,-1 1-1 0 0,0-1 1 0 0,-1 0-1 0 0,0 1 1 0 0,0-1-1 0 0,-1 0 1 0 0,-1 1-1 0 0,0-1 1 0 0,0 1-1 0 0,-1-1 1 0 0,-5-12-1 0 0,6 19-218 0 0,0 0-1 0 0,-1-1 1 0 0,0 1-1 0 0,0 0 1 0 0,0 1-1 0 0,0-1 1 0 0,0 0 0 0 0,-1 1-1 0 0,0 0 1 0 0,1 0-1 0 0,-1 0 1 0 0,-7-4-1 0 0,10 7-622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8 117 11975 0 0,'0'0'4434'0'0,"-1"2"-3414"0"0,0 1-890 0 0,0 0 1 0 0,0 1-1 0 0,0-1 1 0 0,0 0-1 0 0,0 1 1 0 0,1-1-1 0 0,-1 1 1 0 0,1 0-1 0 0,0-1 1 0 0,0 1-1 0 0,0-1 1 0 0,1 1-1 0 0,-1-1 1 0 0,1 1-1 0 0,1 3 1 0 0,3 7 395 0 0,1 1 0 0 0,9 17 0 0 0,5 12 223 0 0,-14-26-703 0 0,-1 0-1 0 0,-1 0 0 0 0,-1 1 1 0 0,0-1-1 0 0,0 28 0 0 0,-3-44 750 0 0,11-3-525 0 0,-1-1-1 0 0,1 0 1 0 0,0 0 0 0 0,0-1-1 0 0,-1 0 1 0 0,0-1 0 0 0,13-6-1 0 0,-17 7-265 0 0,0-1-1 0 0,0 0 0 0 0,0 0 1 0 0,-1 0-1 0 0,1-1 0 0 0,-1 1 1 0 0,0-1-1 0 0,0 0 0 0 0,7-11 1 0 0,2-5 12 0 0,15-32 1 0 0,-2 5-9 0 0,49-64-3023 0 0,-64 97 1970 0 0,1 0 0 0 0,0 1 0 0 0,1 1 0 0 0,0 0 0 0 0,19-12 0 0 0,-14 13-5798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31 13823 0 0,'-1'-6'395'0'0,"1"4"-284"0"0,0 1 0 0 0,0-1 1 0 0,0 0-1 0 0,0 1 0 0 0,0-1 0 0 0,0 1 1 0 0,0-1-1 0 0,1 1 0 0 0,-1-1 1 0 0,2-3 3767 0 0,-13 3-2178 0 0,11 2-1630 0 0,-1-1 0 0 0,0 1-1 0 0,0 0 1 0 0,0-1 0 0 0,0 1-1 0 0,0 0 1 0 0,0 0 0 0 0,0 0-1 0 0,0 0 1 0 0,0 0 0 0 0,0 0-1 0 0,0 0 1 0 0,0 0 0 0 0,0 1-1 0 0,-1-1 1 0 0,-6 4-13 0 0,1 0 0 0 0,1 0 0 0 0,-1 0 0 0 0,1 1 0 0 0,-1 0 0 0 0,-8 9 0 0 0,0-1-51 0 0,-32 30-7 0 0,2 2-1 0 0,-58 74 1 0 0,-65 111 14 0 0,154-209 22 0 0,0 1 0 0 0,1 1-1 0 0,1 0 1 0 0,-13 36-1 0 0,22-49-17 0 0,0 1-1 0 0,0-1 0 0 0,1 0 0 0 0,0 1 0 0 0,1 0 1 0 0,0-1-1 0 0,1 1 0 0 0,0 0 0 0 0,0-1 0 0 0,1 1 1 0 0,1 0-1 0 0,0-1 0 0 0,5 17 0 0 0,-5-21-24 0 0,0-1 1 0 0,1 1-1 0 0,0-1 0 0 0,0 0 0 0 0,0 0 1 0 0,0 0-1 0 0,1 0 0 0 0,0-1 1 0 0,0 1-1 0 0,7 6 0 0 0,-8-9-291 0 0,0 0 0 0 0,0 0 0 0 0,1 0 0 0 0,-1-1-1 0 0,0 1 1 0 0,1-1 0 0 0,-1 1 0 0 0,1-1 0 0 0,-1 0 0 0 0,1-1 0 0 0,-1 1-1 0 0,1-1 1 0 0,0 1 0 0 0,-1-1 0 0 0,1 0 0 0 0,0 0 0 0 0,-1-1 0 0 0,7 0 0 0 0,9-4-6108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5063 0 0,'-1'2'6754'0'0,"-4"9"-6087"0"0,1 1 1 0 0,0 0-1 0 0,1 0 1 0 0,0 1-1 0 0,0-1 1 0 0,2 1-1 0 0,-1-1 1 0 0,2 1-1 0 0,-1-1 1 0 0,2 1-1 0 0,0 0 1 0 0,0-1-1 0 0,1 1 1 0 0,5 15-1 0 0,-1-7-289 0 0,1 0-1 0 0,1 0 0 0 0,1-1 0 0 0,1 0 0 0 0,0 0 0 0 0,2-1 0 0 0,18 24 0 0 0,125 144 1016 0 0,-146-176-1354 0 0,1 0 0 0 0,0-1 0 0 0,1 0 0 0 0,0-1 0 0 0,15 9 0 0 0,-23-16-169 0 0,0 0-1 0 0,0 0 1 0 0,0-1-1 0 0,0 0 1 0 0,1 1 0 0 0,-1-1-1 0 0,0 0 1 0 0,1 0-1 0 0,-1-1 1 0 0,0 1 0 0 0,1-1-1 0 0,-1 0 1 0 0,1 0 0 0 0,-1 0-1 0 0,1 0 1 0 0,-1 0-1 0 0,1-1 1 0 0,-1 1 0 0 0,1-1-1 0 0,-1 0 1 0 0,0 0-1 0 0,1-1 1 0 0,-1 1 0 0 0,0-1-1 0 0,0 1 1 0 0,5-5-1 0 0,-9-6-4563 0 0,0 0 2571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11055 0 0,'0'0'852'0'0,"-3"1"-560"0"0,-23 6 1264 0 0,1 1 0 0 0,0 1 0 0 0,-36 19 0 0 0,35-13-1099 0 0,0 1 1 0 0,1 1-1 0 0,1 1 0 0 0,0 1 1 0 0,-27 30-1 0 0,18-13 15 0 0,1 2-1 0 0,-47 73 0 0 0,-33 96-73 0 0,99-182-354 0 0,-30 46 0 0 0,37-63-8 0 0,3-4-7 0 0,-15 11-30 0 0,18-14-80 0 0,0 0 0 0 0,1-1 0 0 0,-1 1 0 0 0,0-1-1 0 0,0 1 1 0 0,0-1 0 0 0,1 1 0 0 0,-1-1 0 0 0,0 1 0 0 0,0-1-1 0 0,1 1 1 0 0,-1-1 0 0 0,0 0 0 0 0,1 1 0 0 0,-1-1 0 0 0,1 1-1 0 0,-1-1 1 0 0,0 0 0 0 0,2 1 0 0 0,-2-1-26 0 0,10 8-951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2759 0 0,'-1'1'8523'0'0,"-9"14"-4575"0"0,9-13-3247 0 0,3 19 1066 0 0,5 9 1073 0 0,-5-26-2510 0 0,0 1-1 0 0,-1 0 1 0 0,0 0-1 0 0,0-1 1 0 0,0 1-1 0 0,-1 0 1 0 0,0 0 0 0 0,0 0-1 0 0,0 0 1 0 0,-1 8-1 0 0,-3-1-20 0 0,0 0 1 0 0,0 1-1 0 0,-2-1 1 0 0,-11 21-1 0 0,-4 8-41 0 0,20-40-265 0 0,0 1 0 0 0,0-1 0 0 0,1 0 0 0 0,-1 0 1 0 0,0 1-1 0 0,1-1 0 0 0,0 0 0 0 0,-1 0 0 0 0,1 1 0 0 0,0-1 0 0 0,-1 1 1 0 0,1-1-1 0 0,0 0 0 0 0,0 3 0 0 0,1 0-13 0 0,-1-3-65 0 0,16 12-1719 0 0,-6-10 839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4143 0 0,'0'2'12695'0'0,"2"13"-11890"0"0,0 0 1 0 0,0 0-1 0 0,2 0 1 0 0,7 22-1 0 0,-3-12-159 0 0,12 36 308 0 0,-12-40-790 0 0,-1 0 0 0 0,0 1 0 0 0,-2 0 0 0 0,4 35-1 0 0,-9-51-160 0 0,0 0-1 0 0,-1 0 0 0 0,0 0 0 0 0,0 0 1 0 0,0 0-1 0 0,-1 0 0 0 0,0-1 0 0 0,0 1 0 0 0,0 0 1 0 0,-1-1-1 0 0,0 1 0 0 0,0-1 0 0 0,-4 5 0 0 0,1-2 26 0 0,0 1 0 0 0,-1-2-1 0 0,-1 1 1 0 0,1-1-1 0 0,-1 0 1 0 0,-16 10-1 0 0,20-14-249 0 0,0-1 0 0 0,0 1 0 0 0,-1-1 0 0 0,1 0 1 0 0,-1-1-1 0 0,0 1 0 0 0,-8 1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7:45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10 217 3223 0 0,'-1'2'527'0'0,"-8"8"5447"0"0,13-17 106 0 0,6-8-2327 0 0,0 2-4756 0 0,5-5 1114 0 0,2 1 1 0 0,0 0 0 0 0,1 2-1 0 0,1 0 1 0 0,36-22-1 0 0,-35 23-82 0 0,2 1 0 0 0,0 1 0 0 0,0 1-1 0 0,31-10 1 0 0,-49 20-35 0 0,-1 0 0 0 0,1 0 0 0 0,-1 1-1 0 0,1-1 1 0 0,-1 1 0 0 0,1 0 0 0 0,0 0 0 0 0,-1 0 0 0 0,1 1-1 0 0,5 1 1 0 0,-8-2 4 0 0,0 0 0 0 0,1 1 0 0 0,-1-1 0 0 0,0 1 0 0 0,0 0-1 0 0,0-1 1 0 0,0 1 0 0 0,0 0 0 0 0,1 0 0 0 0,-1 0 0 0 0,-1 0 0 0 0,1 0 0 0 0,0 0-1 0 0,0 0 1 0 0,0 0 0 0 0,0 0 0 0 0,-1 0 0 0 0,1 0 0 0 0,-1 0 0 0 0,1 0 0 0 0,-1 1-1 0 0,1-1 1 0 0,-1 0 0 0 0,1 1 0 0 0,-1-1 0 0 0,0 0 0 0 0,0 1 0 0 0,0-1 0 0 0,0 0-1 0 0,0 0 1 0 0,0 3 0 0 0,-2 6 2 0 0,0 0 0 0 0,-1 1 0 0 0,0-1 0 0 0,-1-1 0 0 0,0 1 0 0 0,-7 12 0 0 0,-2 6 0 0 0,-30 61 28 0 0,-7 18 32 0 0,45-92 4 0 0,5-14-106 0 0,0-1 0 0 0,-1 1 0 0 0,1-1-1 0 0,0 0 1 0 0,0 1 0 0 0,0-1 0 0 0,0 1 0 0 0,0-1-1 0 0,0 1 1 0 0,0-1 0 0 0,0 1 0 0 0,0-1 0 0 0,1 1-1 0 0,-1-1 1 0 0,0 1 0 0 0,0-1 0 0 0,0 1 0 0 0,0-1-1 0 0,1 1 1 0 0,0 0-206 0 0,-1-1-1 0 0,1 0 0 0 0,-1 0 1 0 0,1 1-1 0 0,-1-1 1 0 0,1 0-1 0 0,0 0 1 0 0,-1 0-1 0 0,1 1 0 0 0,0-1 1 0 0,-1 0-1 0 0,1 0 1 0 0,-1 0-1 0 0,1 0 0 0 0,0 0 1 0 0,-1 0-1 0 0,2-1 1 0 0,16-3-5786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11519 0 0,'0'0'887'0'0,"-2"1"-412"0"0,0 0-232 0 0,0 1-1 0 0,1-1 1 0 0,-1 1 0 0 0,0-1 0 0 0,1 1 0 0 0,-1 0 0 0 0,1 0 0 0 0,0-1 0 0 0,0 1 0 0 0,-1 0 0 0 0,1 0 0 0 0,0 0 0 0 0,1 1 0 0 0,-1-1 0 0 0,-1 4-1 0 0,1-1 48 0 0,1 0 0 0 0,-1 0 0 0 0,1 0 0 0 0,0 0 0 0 0,0 0 0 0 0,2 10 0 0 0,1-1 175 0 0,1 0-1 0 0,1 1 1 0 0,0-1 0 0 0,8 15 0 0 0,7 8 493 0 0,2-1 0 0 0,30 36 0 0 0,-21-28-391 0 0,41 59 105 0 0,84 158 0 0 0,-150-249-637 0 0,-2-3-15 0 0,0-1 0 0 0,1 0 0 0 0,0 0 1 0 0,9 10-1 0 0,-12-17-33 0 0,-1 0 1 0 0,1 0-1 0 0,-1 0 1 0 0,1-1-1 0 0,0 1 1 0 0,0 0 0 0 0,-1-1-1 0 0,1 0 1 0 0,0 1-1 0 0,0-1 1 0 0,-1 0-1 0 0,1 0 1 0 0,0 0-1 0 0,0 0 1 0 0,0 0-1 0 0,-1 0 1 0 0,1-1-1 0 0,0 1 1 0 0,2-1-1 0 0,1-1-266 0 0,0 0 0 0 0,1 0 0 0 0,-1-1 0 0 0,0 1-1 0 0,0-1 1 0 0,-1 0 0 0 0,1-1 0 0 0,-1 1 0 0 0,8-9-1 0 0,3-5-1513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14 5983 0 0,'-9'-14'15879'0'0,"2"23"-15249"0"0,-15 15-261 0 0,-1-1 0 0 0,-1-1 0 0 0,-52 35 0 0 0,11-8-101 0 0,-9 7-172 0 0,34-28 47 0 0,2 3 1 0 0,-53 52 0 0 0,82-73-125 0 0,0 1 0 0 0,0 0 0 0 0,1 0 0 0 0,0 1 0 0 0,1 0 1 0 0,0 0-1 0 0,1 1 0 0 0,1 0 0 0 0,0 0 0 0 0,0 0 1 0 0,2 1-1 0 0,-1-1 0 0 0,-1 21 0 0 0,5-25-417 0 0,0 1 1 0 0,0-1-1 0 0,3 18 0 0 0,1-13-515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 1375 0 0,'0'0'21379'0'0,"1"0"-21082"0"0,8-1 14 0 0,0 0 0 0 0,14-3 0 0 0,-13 2-261 0 0,0 0 1 0 0,16 0-1 0 0,-21 1-52 0 0,56 4 56 0 0,-55-3-43 0 0,0 1 0 0 0,0 0-1 0 0,-1 1 1 0 0,1-1 0 0 0,0 1 0 0 0,0 0 0 0 0,8 5 0 0 0,-13-6-4 0 0,0 0 0 0 0,-1-1 1 0 0,1 1-1 0 0,0 0 0 0 0,0 0 1 0 0,-1 0-1 0 0,1 0 0 0 0,-1 0 1 0 0,1 0-1 0 0,-1 0 0 0 0,1 0 0 0 0,-1 0 1 0 0,1 0-1 0 0,-1 0 0 0 0,0 0 1 0 0,0 0-1 0 0,1 1 0 0 0,-1-1 1 0 0,0 0-1 0 0,0 0 0 0 0,0 0 1 0 0,0 0-1 0 0,-1 0 0 0 0,1 1 0 0 0,0 0 1 0 0,-1 1-4 0 0,0 0 1 0 0,1 0-1 0 0,-1 0 0 0 0,0 0 1 0 0,-1 0-1 0 0,1 0 1 0 0,-2 4-1 0 0,-4 1 39 0 0,0 0 0 0 0,0 0 1 0 0,-1 0-1 0 0,0-1 0 0 0,-16 12 0 0 0,-49 26 198 0 0,64-40-276 0 0,-1-1 0 0 0,1 0-1 0 0,-1 0 1 0 0,0-1 0 0 0,0 0 0 0 0,0-1-1 0 0,0 0 1 0 0,0 0 0 0 0,-1-1 0 0 0,1-1 0 0 0,0 0-1 0 0,-1 0 1 0 0,-11-2 0 0 0,13 0 12 0 0,9 2 22 0 0,0 0-1 0 0,-1 0 1 0 0,1 0 0 0 0,0 0-1 0 0,0 0 1 0 0,0 0-1 0 0,0 0 1 0 0,0 0 0 0 0,0 0-1 0 0,0 0 1 0 0,0 0-1 0 0,-1 0 1 0 0,1 0 0 0 0,0 0-1 0 0,0 0 1 0 0,0 0-1 0 0,0 0 1 0 0,0 0 0 0 0,0 0-1 0 0,0 0 1 0 0,0 0-1 0 0,0 0 1 0 0,0 0 0 0 0,-1 0-1 0 0,1 0 1 0 0,0 0-1 0 0,0-1 1 0 0,0 1 0 0 0,0 0-1 0 0,0 0 1 0 0,0 0 0 0 0,0 0-1 0 0,0 0 1 0 0,0 0-1 0 0,0 0 1 0 0,0 0 0 0 0,0 0-1 0 0,0-1 1 0 0,0 1-1 0 0,0 0 1 0 0,0 0 0 0 0,0 0-1 0 0,0 0 1 0 0,0 0-1 0 0,0 0 1 0 0,0 0 0 0 0,0 0-1 0 0,0 0 1 0 0,0-1-1 0 0,0 1 1 0 0,5-4-67 0 0,9-3-77 0 0,-7 5 97 0 0,-1-1-1 0 0,1 1 1 0 0,0 1 0 0 0,0-1-1 0 0,0 1 1 0 0,0 1-1 0 0,0-1 1 0 0,0 1 0 0 0,11 1-1 0 0,-13 0 23 0 0,0 1 1 0 0,0-1-1 0 0,0 1 1 0 0,-1-1-1 0 0,1 2 0 0 0,-1-1 1 0 0,1 0-1 0 0,-1 1 0 0 0,0 0 1 0 0,0 0-1 0 0,0 0 0 0 0,0 0 1 0 0,0 1-1 0 0,-1-1 0 0 0,0 1 1 0 0,5 6-1 0 0,8 15 206 0 0,-10-16-5 0 0,1 1-1 0 0,12 14 1 0 0,-18-23 441 0 0,0 9-232 0 0,0-8-361 0 0,-1-1 0 0 0,0 1 0 0 0,0-1 0 0 0,0 1 0 0 0,0 0 0 0 0,0-1 0 0 0,0 1 0 0 0,0 0 0 0 0,0-1 0 0 0,-1 1 0 0 0,0 2 0 0 0,-2 1-10 0 0,0 0 0 0 0,0 0-1 0 0,0 0 1 0 0,-1 0 0 0 0,0-1 0 0 0,0 1 0 0 0,0-1-1 0 0,0 0 1 0 0,-1 0 0 0 0,-6 4 0 0 0,0 0-2 0 0,-1-2 1 0 0,1 1 0 0 0,-21 7 0 0 0,11-6-122 0 0,-1-1 0 0 0,0-1 0 0 0,-25 4 0 0 0,45-10 94 0 0,0 0 0 0 0,0 0 0 0 0,0 0 0 0 0,0 0-1 0 0,0-1 1 0 0,0 1 0 0 0,-3-1 0 0 0,-8-2-204 0 0,13-6 73 0 0,1 5-104 0 0,1-1-1 0 0,0 1 1 0 0,0 1 0 0 0,0-1-1 0 0,0 0 1 0 0,0 0 0 0 0,1 1-1 0 0,0-1 1 0 0,-1 1 0 0 0,1 0 0 0 0,5-4-1 0 0,6-7-1340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16 6911 0 0,'-49'-7'728'0'0,"34"4"-353"0"0,-1 1 0 0 0,0 0 0 0 0,-17 1 0 0 0,30 1-105 0 0,-13 0 1293 0 0,0 2-1 0 0,-18 2 0 0 0,30-3-1297 0 0,0 0 0 0 0,0 0 1 0 0,1 0-1 0 0,-1 1 1 0 0,0 0-1 0 0,0-1 0 0 0,1 1 1 0 0,-1 0-1 0 0,1 1 1 0 0,-1-1-1 0 0,1 1 0 0 0,0-1 1 0 0,-5 6-1 0 0,7-7-197 0 0,0 1-1 0 0,0 0 0 0 0,1 0 1 0 0,-1 0-1 0 0,0 0 1 0 0,1-1-1 0 0,-1 1 0 0 0,1 0 1 0 0,-1 0-1 0 0,1 0 1 0 0,0 0-1 0 0,0 0 0 0 0,0 0 1 0 0,0 0-1 0 0,0 0 0 0 0,1 0 1 0 0,-1 0-1 0 0,0 0 1 0 0,1 0-1 0 0,0 0 0 0 0,-1 0 1 0 0,1 0-1 0 0,1 2 1 0 0,2 4 148 0 0,1 0 1 0 0,0 0 0 0 0,9 12-1 0 0,8 4 87 0 0,1-2 0 0 0,0 0 0 0 0,2-1 0 0 0,35 22 0 0 0,36 31-6 0 0,-62-44-274 0 0,-1 2 0 0 0,-2 1 0 0 0,-1 1 0 0 0,-2 2 0 0 0,37 60 0 0 0,-53-74 27 0 0,0 1-1 0 0,-2 1 0 0 0,-1-1 1 0 0,11 42-1 0 0,-16-46 42 0 0,-1 0 0 0 0,-1 1 0 0 0,0-1 0 0 0,-2 0 0 0 0,0 1 0 0 0,-5 35-1 0 0,-1-25 202 0 0,-1 0-1 0 0,-2 0 1 0 0,-12 29-1 0 0,-45 83 774 0 0,63-138-1048 0 0,0 1-1 0 0,0 0 0 0 0,-1-1 1 0 0,1 0-1 0 0,-1 0 1 0 0,0 0-1 0 0,-9 7 1 0 0,-33 18 198 0 0,32-21-152 0 0,-22 16-1 0 0,-18 13-1113 0 0,53-36 757 0 0,-6 4-2965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3223 0 0,'0'0'2802'0'0,"-3"0"-2005"0"0,-13 3-278 0 0,0 1-1 0 0,-1 0 1 0 0,2 2 0 0 0,-17 6-1 0 0,30-11-310 0 0,-8 3 7007 0 0,26-1-6426 0 0,0 1-1 0 0,1 0 1 0 0,18 9 0 0 0,-26-10-664 0 0,6 2-34 0 0,0-1 0 0 0,1-1 0 0 0,0-1 0 0 0,-1 0 0 0 0,1-1 0 0 0,0-1 0 0 0,0 0 0 0 0,0-2 0 0 0,0 1 0 0 0,15-5 0 0 0,-1 1-35 0 0,-1-1-1 0 0,0-1 0 0 0,38-16 1 0 0,-45 14-44 0 0,0 0 0 0 0,1 2 1 0 0,-1 0-1 0 0,1 1 1 0 0,36-3-1 0 0,-52 9-150 0 0,0 0 0 0 0,0 1 1 0 0,1 0-1 0 0,13 3 0 0 0,-16-2-12 0 0,1 0 0 0 0,0-1 0 0 0,0 0 0 0 0,0-1 0 0 0,0 1 0 0 0,0-1 0 0 0,0 0 0 0 0,7-1 1 0 0,1-3-885 0 0,0 1-286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3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11255 0 0,'0'0'1023'0'0,"1"3"-708"0"0,6 26 805 0 0,-1 0 0 0 0,-2 0 0 0 0,-1 0 0 0 0,-1 0 0 0 0,-3 39 0 0 0,-2-29-746 0 0,-2-1-1 0 0,-1 0 1 0 0,-19 61-1 0 0,-3 8-257 0 0,19-71-421 0 0,8-33-135 0 0,-1 6-456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 6911 0 0,'-100'131'1551'0'0,"79"-98"-844"0"0,0 1 0 0 0,-17 42 0 0 0,18-30-195 0 0,3 2-1 0 0,-18 71 1 0 0,18-48-434 0 0,-35 90 0 0 0,35-118-49 0 0,-2-1 0 0 0,-3 0 1 0 0,-30 45-1 0 0,-194 218-272 0 0,222-278 238 0 0,-37 34 850 0 0,10-11 17 0 0,43-43-654 0 0,-7 8 1106 0 0,15-13-782 0 0,9-5-445 0 0,18-12 6 0 0,42-32-1 0 0,9-5-58 0 0,-60 41 61 0 0,1 2 1 0 0,1 1-1 0 0,-1 0 0 0 0,40-9 1 0 0,-46 14 40 0 0,0 1 1 0 0,0 0 0 0 0,0 1 0 0 0,1 0 0 0 0,-1 1-1 0 0,0 1 1 0 0,0 0 0 0 0,26 6 0 0 0,-33-6-80 0 0,0 1 0 0 0,0 0 0 0 0,0 1 0 0 0,0-1 0 0 0,0 1 1 0 0,-1 0-1 0 0,0 1 0 0 0,1-1 0 0 0,-1 1 0 0 0,8 7 0 0 0,-8-5-49 0 0,0 1-1 0 0,-1-1 0 0 0,0 1 1 0 0,0 0-1 0 0,0 0 1 0 0,-1 0-1 0 0,0 0 1 0 0,0 1-1 0 0,3 14 1 0 0,-5-19-100 0 0,0-1-3 0 0,-1-2-108 0 0,1 1 1 0 0,-1 0-1 0 0,1-1 1 0 0,-1 1-1 0 0,1 0 1 0 0,0-1-1 0 0,-1 1 0 0 0,1-1 1 0 0,-1 1-1 0 0,1-1 1 0 0,0 1-1 0 0,0-1 1 0 0,-1 1-1 0 0,1-1 0 0 0,0 0 1 0 0,0 0-1 0 0,-1 1 1 0 0,1-1-1 0 0,0 0 1 0 0,0 0-1 0 0,0 0 0 0 0,0 0 1 0 0,-1 0-1 0 0,1 0 1 0 0,0 0-1 0 0,1 0 1 0 0,14-4-5372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34 13591 0 0,'0'-2'622'0'0,"0"-1"-400"0"0,1 0-30 0 0,-6-13 331 0 0,5 15-450 0 0,0 1 0 0 0,-1-1 0 0 0,1 1 0 0 0,0-1 0 0 0,0 1 0 0 0,0-1 0 0 0,-1 1 0 0 0,1-1 0 0 0,0 1 1 0 0,0 0-1 0 0,-1-1 0 0 0,1 1 0 0 0,0-1 0 0 0,-1 1 0 0 0,1 0 0 0 0,-1-1 0 0 0,1 1 0 0 0,0 0 0 0 0,-1 0 0 0 0,1-1 0 0 0,-1 1 0 0 0,1 0 0 0 0,-1 0 0 0 0,1 0 0 0 0,-1-1 1 0 0,1 1-1 0 0,-1 0 0 0 0,1 0 0 0 0,-1 0 0 0 0,0 0 0 0 0,-1 0-24 0 0,1 1-1 0 0,-1-1 1 0 0,1 1 0 0 0,-1-1-1 0 0,0 1 1 0 0,1-1 0 0 0,-1 1-1 0 0,1 0 1 0 0,-3 2 0 0 0,-3 2-56 0 0,1 0 0 0 0,-11 11 0 0 0,-90 106-46 0 0,83-92 25 0 0,1 2-1 0 0,-21 41 1 0 0,41-67 32 0 0,-1 1 1 0 0,1 0-1 0 0,1 0 0 0 0,-1 0 0 0 0,1 0 0 0 0,0 1 1 0 0,1-1-1 0 0,0 0 0 0 0,0 10 0 0 0,1-14 14 0 0,0 0-1 0 0,0 1 1 0 0,0-1 0 0 0,1 0-1 0 0,0 1 1 0 0,0-1 0 0 0,0 0-1 0 0,0 0 1 0 0,0 0 0 0 0,0 0-1 0 0,1 0 1 0 0,0 0 0 0 0,-1 0-1 0 0,1 0 1 0 0,0 0 0 0 0,1-1-1 0 0,-1 1 1 0 0,0-1 0 0 0,1 0-1 0 0,-1 0 1 0 0,1 1 0 0 0,4 1-1 0 0,-2-1 25 0 0,0-1 0 0 0,-1 1 0 0 0,1-1 0 0 0,0 0 0 0 0,0-1-1 0 0,0 0 1 0 0,1 1 0 0 0,-1-2 0 0 0,0 1 0 0 0,0 0 0 0 0,1-1 0 0 0,5-1 0 0 0,-2 1 44 0 0,-1-2 1 0 0,1 0 0 0 0,-1 0-1 0 0,0 0 1 0 0,0-1 0 0 0,15-7-1 0 0,-2-2 118 0 0,-1-1 0 0 0,0 0 0 0 0,-1-2 0 0 0,24-23 0 0 0,-30 26-131 0 0,-1 1 1 0 0,0-2 0 0 0,-1 0-1 0 0,12-19 1 0 0,-13 13-59 0 0,-10 15-13 0 0,-1 2 5 0 0,1 1-29 0 0,0 0-1 0 0,0 0 1 0 0,0 0 0 0 0,-1 0 0 0 0,1 0-1 0 0,0 0 1 0 0,-1 0 0 0 0,1 0-1 0 0,-1 0 1 0 0,1 1 0 0 0,-1-1 0 0 0,0 0-1 0 0,1 0 1 0 0,-1 0 0 0 0,0 1 0 0 0,1-1-1 0 0,-1 0 1 0 0,0 1 0 0 0,0-1 0 0 0,0 1-1 0 0,0-1 1 0 0,1 1 0 0 0,-1-1-1 0 0,-2 1 1 0 0,-21-10-733 0 0,4 7-86 0 0,15 3 416 0 0,-1-1 0 0 0,1 0 0 0 0,0 0 0 0 0,0-1 0 0 0,-7-2 0 0 0,10 3 349 0 0,1 1 0 0 0,0-1 0 0 0,-1 0 0 0 0,1 0 0 0 0,0 0 0 0 0,0 0 0 0 0,-1 0 0 0 0,1-1 0 0 0,0 1 0 0 0,0 0 0 0 0,0 0 0 0 0,0-1 0 0 0,1 1 0 0 0,-1-1 0 0 0,0 1 0 0 0,0-1 0 0 0,1 1 0 0 0,-1-1 0 0 0,1 1 0 0 0,0-1 0 0 0,-1 1 0 0 0,1-3 0 0 0,0-7-291 0 0,0 0-1 0 0,0 0 0 0 0,1 0 0 0 0,1 0 1 0 0,0 0-1 0 0,1 1 0 0 0,0-1 0 0 0,0 1 1 0 0,1-1-1 0 0,8-14 0 0 0,3-6-923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6 13359 0 0,'0'0'612'0'0,"-8"-5"200"0"0,7 5-809 0 0,-1 0 0 0 0,0 0 0 0 0,1 0 0 0 0,-1 0 0 0 0,0 0 0 0 0,1 0 0 0 0,-1 0 0 0 0,1 1-1 0 0,-1-1 1 0 0,0 1 0 0 0,1-1 0 0 0,-1 1 0 0 0,1-1 0 0 0,-1 1 0 0 0,1 0 0 0 0,-1 0 0 0 0,1 0 0 0 0,-2 1 0 0 0,-25 24 498 0 0,26-23-376 0 0,-18 18 466 0 0,2 2 0 0 0,1 0 0 0 0,-19 34 1 0 0,-36 80 0 0 0,-2 29 49 0 0,-74 246-1 0 0,-15 53-1240 0 0,144-421-1504 0 0,-31 54-1 0 0,31-70 706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5T18:01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0,'0'0'674'0'0,"2"1"-164"0"0,74 11 7386 0 0,-39-8-7145 0 0,44 1 0 0 0,103-14 47 0 0,-147 5-898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D58-B974-44C7-B70F-AE645D8A5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12155-9F31-4539-9993-DE9C1921C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FE9E1-3AB9-4206-B08C-9EEBCC88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CA27-F87C-4877-A673-1282A630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56101-4F08-47A4-B557-1760A254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DE46-384F-452C-B890-426FCB5D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3C53E-75AF-455F-A294-D052076F0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83B3-11FC-4803-969B-A0FA2B44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727E-9F5F-4BFF-9A6E-FC4F53C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70C48-2DC7-4486-9DFE-B82AFE3D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1BD4E-6DAD-44FD-A39A-85285E3E9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88617-FDF1-403F-93F1-7A2E1E0ED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4F6FC-290A-4C54-8FB5-7A0292F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8EBFB-5A0F-4D1A-B66C-D964AEDD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6FCF-A682-4E36-9572-E8B86365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E194-72BA-460D-8E70-9B50BA21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D8A9C-50E5-4E21-9147-C4450E8C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33B7-B3BE-4FE5-952F-E3EF7B6A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3CB2-AF92-4696-9262-08F8C2C9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A0BF-EAEA-4513-9CBB-5736E2C8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EC49-C2C3-4743-96CD-87035FA1C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1CEDB-E14D-4F88-8CCC-3A1389B9B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D3CA-B22A-43FC-8131-73F9140A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5417F-AB56-4115-A005-E089F080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0BCA-438B-4A11-8654-3E07B7C21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926F-7AD8-4F8E-8C8D-0B02AA1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EBDE-79AD-41DB-A84D-F919E9EB4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5310-5933-4284-8DD2-10DA0D549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1C9D7-EBF6-4CD5-ABE3-B24B1A8D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D7ECE-C586-47DB-94C4-1154334B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A63F-AB7D-4607-9FDA-04B38BDB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375E-B84F-43E3-A2AD-7EA8B952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03A8E-DB1F-4B01-856B-F22C4ADEB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A8BA8-E527-44D1-A3DD-DBDBB6C28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D3077-AED7-464B-829C-664964E14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2ED46-58DA-4D95-804D-6A442B67F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7DAA3-94FD-4164-A019-56CC367C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7BD-B97E-4CDE-83B4-1FAEA650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08F-3ACB-4F76-A178-02E54B88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8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FD10-93F5-4429-B6F1-BF9554C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6D675-A79B-4D3E-ACD7-3B7AC9BE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B271D-DADC-4198-8EE4-CC4049E6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47B1C-3FA5-43A6-B808-91876A5B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2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9A7F7-52DA-4E27-87D6-369DB83F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A8BEC-7DC1-4DBD-BCA7-DCB57E66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B069B-CA0C-4172-B378-8F2DC9A5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4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5EDB-E2DB-4726-B27F-FB83D02C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7429-D62D-4B19-BE96-0257C840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DDA92-3095-4201-9865-9D1659CCA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6BB8A-6F3D-4280-AF24-0B2BA53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A3C83-5EB0-47DF-A32A-41877B40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4F6D8-2752-42D2-A621-9119C4BC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BBF5-D16C-4104-9EC2-54D6B089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68310-3194-4B1C-B5AA-E07705521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7F18-FA7F-4141-8018-8E09683A4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DCE5A-75D4-4900-9980-778A03F3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2E5F-CBE2-4A88-8DE3-6E64CFDE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7DC50-615A-4AE4-B78C-DB3914FA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6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69282-FC3B-4F6F-A244-986A51A5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6533-A99D-4C04-9456-0F802BB77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C3C35-0600-4877-A663-36EF5A29D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E28DF-FA8E-48F4-9597-132BF42CE41D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867FC-4AEF-47D4-8A49-33A510B7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3D2B9-2A1F-4F61-AFF5-777BBE94E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8AFBD-FF18-4C7F-ADA7-01D873A76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0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7.xml"/><Relationship Id="rId299" Type="http://schemas.openxmlformats.org/officeDocument/2006/relationships/customXml" Target="../ink/ink2138.xml"/><Relationship Id="rId21" Type="http://schemas.openxmlformats.org/officeDocument/2006/relationships/image" Target="../media/image1987.png"/><Relationship Id="rId63" Type="http://schemas.openxmlformats.org/officeDocument/2006/relationships/customXml" Target="../ink/ink2020.xml"/><Relationship Id="rId159" Type="http://schemas.openxmlformats.org/officeDocument/2006/relationships/customXml" Target="../ink/ink2068.xml"/><Relationship Id="rId324" Type="http://schemas.openxmlformats.org/officeDocument/2006/relationships/image" Target="../media/image2136.png"/><Relationship Id="rId366" Type="http://schemas.openxmlformats.org/officeDocument/2006/relationships/image" Target="../media/image2157.png"/><Relationship Id="rId170" Type="http://schemas.openxmlformats.org/officeDocument/2006/relationships/image" Target="../media/image2059.png"/><Relationship Id="rId226" Type="http://schemas.openxmlformats.org/officeDocument/2006/relationships/image" Target="../media/image2087.png"/><Relationship Id="rId268" Type="http://schemas.openxmlformats.org/officeDocument/2006/relationships/image" Target="../media/image2108.png"/><Relationship Id="rId32" Type="http://schemas.openxmlformats.org/officeDocument/2006/relationships/customXml" Target="../ink/ink2004.xml"/><Relationship Id="rId74" Type="http://schemas.openxmlformats.org/officeDocument/2006/relationships/image" Target="../media/image2012.png"/><Relationship Id="rId128" Type="http://schemas.openxmlformats.org/officeDocument/2006/relationships/image" Target="../media/image2038.png"/><Relationship Id="rId335" Type="http://schemas.openxmlformats.org/officeDocument/2006/relationships/customXml" Target="../ink/ink2156.xml"/><Relationship Id="rId377" Type="http://schemas.openxmlformats.org/officeDocument/2006/relationships/customXml" Target="../ink/ink2177.xml"/><Relationship Id="rId5" Type="http://schemas.openxmlformats.org/officeDocument/2006/relationships/image" Target="../media/image1979.png"/><Relationship Id="rId181" Type="http://schemas.openxmlformats.org/officeDocument/2006/relationships/customXml" Target="../ink/ink2079.xml"/><Relationship Id="rId237" Type="http://schemas.openxmlformats.org/officeDocument/2006/relationships/customXml" Target="../ink/ink2107.xml"/><Relationship Id="rId402" Type="http://schemas.openxmlformats.org/officeDocument/2006/relationships/image" Target="../media/image2175.png"/><Relationship Id="rId279" Type="http://schemas.openxmlformats.org/officeDocument/2006/relationships/customXml" Target="../ink/ink2128.xml"/><Relationship Id="rId43" Type="http://schemas.openxmlformats.org/officeDocument/2006/relationships/image" Target="../media/image1998.png"/><Relationship Id="rId139" Type="http://schemas.openxmlformats.org/officeDocument/2006/relationships/customXml" Target="../ink/ink2058.xml"/><Relationship Id="rId290" Type="http://schemas.openxmlformats.org/officeDocument/2006/relationships/image" Target="../media/image2119.png"/><Relationship Id="rId304" Type="http://schemas.openxmlformats.org/officeDocument/2006/relationships/image" Target="../media/image2126.png"/><Relationship Id="rId346" Type="http://schemas.openxmlformats.org/officeDocument/2006/relationships/image" Target="../media/image2147.png"/><Relationship Id="rId388" Type="http://schemas.openxmlformats.org/officeDocument/2006/relationships/image" Target="../media/image2168.png"/><Relationship Id="rId85" Type="http://schemas.openxmlformats.org/officeDocument/2006/relationships/customXml" Target="../ink/ink2031.xml"/><Relationship Id="rId150" Type="http://schemas.openxmlformats.org/officeDocument/2006/relationships/image" Target="../media/image2049.png"/><Relationship Id="rId192" Type="http://schemas.openxmlformats.org/officeDocument/2006/relationships/image" Target="../media/image2070.png"/><Relationship Id="rId206" Type="http://schemas.openxmlformats.org/officeDocument/2006/relationships/image" Target="../media/image2077.png"/><Relationship Id="rId248" Type="http://schemas.openxmlformats.org/officeDocument/2006/relationships/image" Target="../media/image2098.png"/><Relationship Id="rId12" Type="http://schemas.openxmlformats.org/officeDocument/2006/relationships/customXml" Target="../ink/ink1994.xml"/><Relationship Id="rId108" Type="http://schemas.openxmlformats.org/officeDocument/2006/relationships/image" Target="../media/image2029.png"/><Relationship Id="rId315" Type="http://schemas.openxmlformats.org/officeDocument/2006/relationships/customXml" Target="../ink/ink2146.xml"/><Relationship Id="rId357" Type="http://schemas.openxmlformats.org/officeDocument/2006/relationships/customXml" Target="../ink/ink2167.xml"/><Relationship Id="rId54" Type="http://schemas.openxmlformats.org/officeDocument/2006/relationships/image" Target="../media/image2002.png"/><Relationship Id="rId96" Type="http://schemas.openxmlformats.org/officeDocument/2006/relationships/image" Target="../media/image2023.png"/><Relationship Id="rId161" Type="http://schemas.openxmlformats.org/officeDocument/2006/relationships/customXml" Target="../ink/ink2069.xml"/><Relationship Id="rId217" Type="http://schemas.openxmlformats.org/officeDocument/2006/relationships/customXml" Target="../ink/ink2097.xml"/><Relationship Id="rId399" Type="http://schemas.openxmlformats.org/officeDocument/2006/relationships/customXml" Target="../ink/ink2188.xml"/><Relationship Id="rId259" Type="http://schemas.openxmlformats.org/officeDocument/2006/relationships/customXml" Target="../ink/ink2118.xml"/><Relationship Id="rId23" Type="http://schemas.openxmlformats.org/officeDocument/2006/relationships/image" Target="../media/image1988.png"/><Relationship Id="rId119" Type="http://schemas.openxmlformats.org/officeDocument/2006/relationships/customXml" Target="../ink/ink2048.xml"/><Relationship Id="rId270" Type="http://schemas.openxmlformats.org/officeDocument/2006/relationships/image" Target="../media/image2109.png"/><Relationship Id="rId326" Type="http://schemas.openxmlformats.org/officeDocument/2006/relationships/image" Target="../media/image2137.png"/><Relationship Id="rId65" Type="http://schemas.openxmlformats.org/officeDocument/2006/relationships/customXml" Target="../ink/ink2021.xml"/><Relationship Id="rId130" Type="http://schemas.openxmlformats.org/officeDocument/2006/relationships/image" Target="../media/image2039.png"/><Relationship Id="rId368" Type="http://schemas.openxmlformats.org/officeDocument/2006/relationships/image" Target="../media/image2158.png"/><Relationship Id="rId172" Type="http://schemas.openxmlformats.org/officeDocument/2006/relationships/image" Target="../media/image2060.png"/><Relationship Id="rId228" Type="http://schemas.openxmlformats.org/officeDocument/2006/relationships/image" Target="../media/image2088.png"/><Relationship Id="rId281" Type="http://schemas.openxmlformats.org/officeDocument/2006/relationships/customXml" Target="../ink/ink2129.xml"/><Relationship Id="rId337" Type="http://schemas.openxmlformats.org/officeDocument/2006/relationships/customXml" Target="../ink/ink2157.xml"/><Relationship Id="rId34" Type="http://schemas.openxmlformats.org/officeDocument/2006/relationships/customXml" Target="../ink/ink2005.xml"/><Relationship Id="rId76" Type="http://schemas.openxmlformats.org/officeDocument/2006/relationships/image" Target="../media/image2013.png"/><Relationship Id="rId141" Type="http://schemas.openxmlformats.org/officeDocument/2006/relationships/customXml" Target="../ink/ink2059.xml"/><Relationship Id="rId379" Type="http://schemas.openxmlformats.org/officeDocument/2006/relationships/customXml" Target="../ink/ink2178.xml"/><Relationship Id="rId7" Type="http://schemas.openxmlformats.org/officeDocument/2006/relationships/image" Target="../media/image1980.png"/><Relationship Id="rId183" Type="http://schemas.openxmlformats.org/officeDocument/2006/relationships/customXml" Target="../ink/ink2080.xml"/><Relationship Id="rId239" Type="http://schemas.openxmlformats.org/officeDocument/2006/relationships/customXml" Target="../ink/ink2108.xml"/><Relationship Id="rId390" Type="http://schemas.openxmlformats.org/officeDocument/2006/relationships/image" Target="../media/image2169.png"/><Relationship Id="rId404" Type="http://schemas.openxmlformats.org/officeDocument/2006/relationships/image" Target="../media/image2176.png"/><Relationship Id="rId250" Type="http://schemas.openxmlformats.org/officeDocument/2006/relationships/image" Target="../media/image2099.png"/><Relationship Id="rId292" Type="http://schemas.openxmlformats.org/officeDocument/2006/relationships/image" Target="../media/image2120.png"/><Relationship Id="rId306" Type="http://schemas.openxmlformats.org/officeDocument/2006/relationships/image" Target="../media/image2127.png"/><Relationship Id="rId45" Type="http://schemas.openxmlformats.org/officeDocument/2006/relationships/image" Target="../media/image204.png"/><Relationship Id="rId87" Type="http://schemas.openxmlformats.org/officeDocument/2006/relationships/customXml" Target="../ink/ink2032.xml"/><Relationship Id="rId110" Type="http://schemas.openxmlformats.org/officeDocument/2006/relationships/image" Target="../media/image2030.png"/><Relationship Id="rId348" Type="http://schemas.openxmlformats.org/officeDocument/2006/relationships/image" Target="../media/image2148.png"/><Relationship Id="rId152" Type="http://schemas.openxmlformats.org/officeDocument/2006/relationships/image" Target="../media/image2050.png"/><Relationship Id="rId194" Type="http://schemas.openxmlformats.org/officeDocument/2006/relationships/image" Target="../media/image2071.png"/><Relationship Id="rId208" Type="http://schemas.openxmlformats.org/officeDocument/2006/relationships/image" Target="../media/image2078.png"/><Relationship Id="rId261" Type="http://schemas.openxmlformats.org/officeDocument/2006/relationships/customXml" Target="../ink/ink2119.xml"/><Relationship Id="rId14" Type="http://schemas.openxmlformats.org/officeDocument/2006/relationships/customXml" Target="../ink/ink1995.xml"/><Relationship Id="rId56" Type="http://schemas.openxmlformats.org/officeDocument/2006/relationships/image" Target="../media/image2003.png"/><Relationship Id="rId317" Type="http://schemas.openxmlformats.org/officeDocument/2006/relationships/customXml" Target="../ink/ink2147.xml"/><Relationship Id="rId359" Type="http://schemas.openxmlformats.org/officeDocument/2006/relationships/customXml" Target="../ink/ink2168.xml"/><Relationship Id="rId98" Type="http://schemas.openxmlformats.org/officeDocument/2006/relationships/image" Target="../media/image2024.png"/><Relationship Id="rId121" Type="http://schemas.openxmlformats.org/officeDocument/2006/relationships/customXml" Target="../ink/ink2049.xml"/><Relationship Id="rId163" Type="http://schemas.openxmlformats.org/officeDocument/2006/relationships/customXml" Target="../ink/ink2070.xml"/><Relationship Id="rId219" Type="http://schemas.openxmlformats.org/officeDocument/2006/relationships/customXml" Target="../ink/ink2098.xml"/><Relationship Id="rId370" Type="http://schemas.openxmlformats.org/officeDocument/2006/relationships/image" Target="../media/image2159.png"/><Relationship Id="rId230" Type="http://schemas.openxmlformats.org/officeDocument/2006/relationships/image" Target="../media/image2089.png"/><Relationship Id="rId25" Type="http://schemas.openxmlformats.org/officeDocument/2006/relationships/image" Target="../media/image1989.png"/><Relationship Id="rId67" Type="http://schemas.openxmlformats.org/officeDocument/2006/relationships/customXml" Target="../ink/ink2022.xml"/><Relationship Id="rId272" Type="http://schemas.openxmlformats.org/officeDocument/2006/relationships/image" Target="../media/image2110.png"/><Relationship Id="rId328" Type="http://schemas.openxmlformats.org/officeDocument/2006/relationships/image" Target="../media/image2138.png"/><Relationship Id="rId132" Type="http://schemas.openxmlformats.org/officeDocument/2006/relationships/image" Target="../media/image2040.png"/><Relationship Id="rId174" Type="http://schemas.openxmlformats.org/officeDocument/2006/relationships/image" Target="../media/image2061.png"/><Relationship Id="rId381" Type="http://schemas.openxmlformats.org/officeDocument/2006/relationships/customXml" Target="../ink/ink2179.xml"/><Relationship Id="rId241" Type="http://schemas.openxmlformats.org/officeDocument/2006/relationships/customXml" Target="../ink/ink2109.xml"/><Relationship Id="rId36" Type="http://schemas.openxmlformats.org/officeDocument/2006/relationships/customXml" Target="../ink/ink2006.xml"/><Relationship Id="rId283" Type="http://schemas.openxmlformats.org/officeDocument/2006/relationships/customXml" Target="../ink/ink2130.xml"/><Relationship Id="rId339" Type="http://schemas.openxmlformats.org/officeDocument/2006/relationships/customXml" Target="../ink/ink2158.xml"/><Relationship Id="rId78" Type="http://schemas.openxmlformats.org/officeDocument/2006/relationships/image" Target="../media/image2014.png"/><Relationship Id="rId101" Type="http://schemas.openxmlformats.org/officeDocument/2006/relationships/customXml" Target="../ink/ink2039.xml"/><Relationship Id="rId143" Type="http://schemas.openxmlformats.org/officeDocument/2006/relationships/customXml" Target="../ink/ink2060.xml"/><Relationship Id="rId185" Type="http://schemas.openxmlformats.org/officeDocument/2006/relationships/customXml" Target="../ink/ink2081.xml"/><Relationship Id="rId350" Type="http://schemas.openxmlformats.org/officeDocument/2006/relationships/image" Target="../media/image2149.png"/><Relationship Id="rId406" Type="http://schemas.openxmlformats.org/officeDocument/2006/relationships/image" Target="../media/image2177.png"/><Relationship Id="rId9" Type="http://schemas.openxmlformats.org/officeDocument/2006/relationships/image" Target="../media/image1981.png"/><Relationship Id="rId210" Type="http://schemas.openxmlformats.org/officeDocument/2006/relationships/image" Target="../media/image2079.png"/><Relationship Id="rId392" Type="http://schemas.openxmlformats.org/officeDocument/2006/relationships/image" Target="../media/image2170.png"/><Relationship Id="rId252" Type="http://schemas.openxmlformats.org/officeDocument/2006/relationships/image" Target="../media/image2100.png"/><Relationship Id="rId294" Type="http://schemas.openxmlformats.org/officeDocument/2006/relationships/image" Target="../media/image2121.png"/><Relationship Id="rId308" Type="http://schemas.openxmlformats.org/officeDocument/2006/relationships/image" Target="../media/image2128.png"/><Relationship Id="rId47" Type="http://schemas.openxmlformats.org/officeDocument/2006/relationships/customXml" Target="../ink/ink2012.xml"/><Relationship Id="rId89" Type="http://schemas.openxmlformats.org/officeDocument/2006/relationships/customXml" Target="../ink/ink2033.xml"/><Relationship Id="rId112" Type="http://schemas.openxmlformats.org/officeDocument/2006/relationships/image" Target="../media/image2031.png"/><Relationship Id="rId154" Type="http://schemas.openxmlformats.org/officeDocument/2006/relationships/image" Target="../media/image2051.png"/><Relationship Id="rId361" Type="http://schemas.openxmlformats.org/officeDocument/2006/relationships/customXml" Target="../ink/ink2169.xml"/><Relationship Id="rId196" Type="http://schemas.openxmlformats.org/officeDocument/2006/relationships/image" Target="../media/image2072.png"/><Relationship Id="rId16" Type="http://schemas.openxmlformats.org/officeDocument/2006/relationships/customXml" Target="../ink/ink1996.xml"/><Relationship Id="rId221" Type="http://schemas.openxmlformats.org/officeDocument/2006/relationships/customXml" Target="../ink/ink2099.xml"/><Relationship Id="rId263" Type="http://schemas.openxmlformats.org/officeDocument/2006/relationships/customXml" Target="../ink/ink2120.xml"/><Relationship Id="rId319" Type="http://schemas.openxmlformats.org/officeDocument/2006/relationships/customXml" Target="../ink/ink2148.xml"/><Relationship Id="rId58" Type="http://schemas.openxmlformats.org/officeDocument/2006/relationships/image" Target="../media/image2004.png"/><Relationship Id="rId123" Type="http://schemas.openxmlformats.org/officeDocument/2006/relationships/customXml" Target="../ink/ink2050.xml"/><Relationship Id="rId330" Type="http://schemas.openxmlformats.org/officeDocument/2006/relationships/image" Target="../media/image2139.png"/><Relationship Id="rId165" Type="http://schemas.openxmlformats.org/officeDocument/2006/relationships/customXml" Target="../ink/ink2071.xml"/><Relationship Id="rId372" Type="http://schemas.openxmlformats.org/officeDocument/2006/relationships/image" Target="../media/image2160.png"/><Relationship Id="rId232" Type="http://schemas.openxmlformats.org/officeDocument/2006/relationships/image" Target="../media/image2090.png"/><Relationship Id="rId274" Type="http://schemas.openxmlformats.org/officeDocument/2006/relationships/image" Target="../media/image2111.png"/><Relationship Id="rId27" Type="http://schemas.openxmlformats.org/officeDocument/2006/relationships/image" Target="../media/image1990.png"/><Relationship Id="rId48" Type="http://schemas.openxmlformats.org/officeDocument/2006/relationships/image" Target="../media/image1999.png"/><Relationship Id="rId69" Type="http://schemas.openxmlformats.org/officeDocument/2006/relationships/customXml" Target="../ink/ink2023.xml"/><Relationship Id="rId113" Type="http://schemas.openxmlformats.org/officeDocument/2006/relationships/customXml" Target="../ink/ink2045.xml"/><Relationship Id="rId134" Type="http://schemas.openxmlformats.org/officeDocument/2006/relationships/image" Target="../media/image2041.png"/><Relationship Id="rId320" Type="http://schemas.openxmlformats.org/officeDocument/2006/relationships/image" Target="../media/image2134.png"/><Relationship Id="rId80" Type="http://schemas.openxmlformats.org/officeDocument/2006/relationships/image" Target="../media/image2015.png"/><Relationship Id="rId155" Type="http://schemas.openxmlformats.org/officeDocument/2006/relationships/customXml" Target="../ink/ink2066.xml"/><Relationship Id="rId176" Type="http://schemas.openxmlformats.org/officeDocument/2006/relationships/image" Target="../media/image2062.png"/><Relationship Id="rId197" Type="http://schemas.openxmlformats.org/officeDocument/2006/relationships/customXml" Target="../ink/ink2087.xml"/><Relationship Id="rId341" Type="http://schemas.openxmlformats.org/officeDocument/2006/relationships/customXml" Target="../ink/ink2159.xml"/><Relationship Id="rId362" Type="http://schemas.openxmlformats.org/officeDocument/2006/relationships/image" Target="../media/image2155.png"/><Relationship Id="rId383" Type="http://schemas.openxmlformats.org/officeDocument/2006/relationships/customXml" Target="../ink/ink2180.xml"/><Relationship Id="rId201" Type="http://schemas.openxmlformats.org/officeDocument/2006/relationships/customXml" Target="../ink/ink2089.xml"/><Relationship Id="rId222" Type="http://schemas.openxmlformats.org/officeDocument/2006/relationships/image" Target="../media/image2085.png"/><Relationship Id="rId243" Type="http://schemas.openxmlformats.org/officeDocument/2006/relationships/customXml" Target="../ink/ink2110.xml"/><Relationship Id="rId264" Type="http://schemas.openxmlformats.org/officeDocument/2006/relationships/image" Target="../media/image2106.png"/><Relationship Id="rId285" Type="http://schemas.openxmlformats.org/officeDocument/2006/relationships/customXml" Target="../ink/ink2131.xml"/><Relationship Id="rId17" Type="http://schemas.openxmlformats.org/officeDocument/2006/relationships/image" Target="../media/image1985.png"/><Relationship Id="rId38" Type="http://schemas.openxmlformats.org/officeDocument/2006/relationships/customXml" Target="../ink/ink2007.xml"/><Relationship Id="rId59" Type="http://schemas.openxmlformats.org/officeDocument/2006/relationships/customXml" Target="../ink/ink2018.xml"/><Relationship Id="rId103" Type="http://schemas.openxmlformats.org/officeDocument/2006/relationships/customXml" Target="../ink/ink2040.xml"/><Relationship Id="rId124" Type="http://schemas.openxmlformats.org/officeDocument/2006/relationships/image" Target="../media/image2036.png"/><Relationship Id="rId310" Type="http://schemas.openxmlformats.org/officeDocument/2006/relationships/image" Target="../media/image2129.png"/><Relationship Id="rId70" Type="http://schemas.openxmlformats.org/officeDocument/2006/relationships/image" Target="../media/image2010.png"/><Relationship Id="rId91" Type="http://schemas.openxmlformats.org/officeDocument/2006/relationships/customXml" Target="../ink/ink2034.xml"/><Relationship Id="rId145" Type="http://schemas.openxmlformats.org/officeDocument/2006/relationships/customXml" Target="../ink/ink2061.xml"/><Relationship Id="rId166" Type="http://schemas.openxmlformats.org/officeDocument/2006/relationships/image" Target="../media/image2057.png"/><Relationship Id="rId187" Type="http://schemas.openxmlformats.org/officeDocument/2006/relationships/customXml" Target="../ink/ink2082.xml"/><Relationship Id="rId331" Type="http://schemas.openxmlformats.org/officeDocument/2006/relationships/customXml" Target="../ink/ink2154.xml"/><Relationship Id="rId352" Type="http://schemas.openxmlformats.org/officeDocument/2006/relationships/image" Target="../media/image2150.png"/><Relationship Id="rId373" Type="http://schemas.openxmlformats.org/officeDocument/2006/relationships/customXml" Target="../ink/ink2175.xml"/><Relationship Id="rId394" Type="http://schemas.openxmlformats.org/officeDocument/2006/relationships/image" Target="../media/image2171.png"/><Relationship Id="rId408" Type="http://schemas.openxmlformats.org/officeDocument/2006/relationships/image" Target="../media/image2178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080.png"/><Relationship Id="rId233" Type="http://schemas.openxmlformats.org/officeDocument/2006/relationships/customXml" Target="../ink/ink2105.xml"/><Relationship Id="rId254" Type="http://schemas.openxmlformats.org/officeDocument/2006/relationships/image" Target="../media/image2101.png"/><Relationship Id="rId28" Type="http://schemas.openxmlformats.org/officeDocument/2006/relationships/customXml" Target="../ink/ink2002.xml"/><Relationship Id="rId49" Type="http://schemas.openxmlformats.org/officeDocument/2006/relationships/customXml" Target="../ink/ink2013.xml"/><Relationship Id="rId114" Type="http://schemas.openxmlformats.org/officeDocument/2006/relationships/image" Target="../media/image2032.png"/><Relationship Id="rId275" Type="http://schemas.openxmlformats.org/officeDocument/2006/relationships/customXml" Target="../ink/ink2126.xml"/><Relationship Id="rId296" Type="http://schemas.openxmlformats.org/officeDocument/2006/relationships/image" Target="../media/image2122.png"/><Relationship Id="rId300" Type="http://schemas.openxmlformats.org/officeDocument/2006/relationships/image" Target="../media/image2124.png"/><Relationship Id="rId60" Type="http://schemas.openxmlformats.org/officeDocument/2006/relationships/image" Target="../media/image2005.png"/><Relationship Id="rId81" Type="http://schemas.openxmlformats.org/officeDocument/2006/relationships/customXml" Target="../ink/ink2029.xml"/><Relationship Id="rId135" Type="http://schemas.openxmlformats.org/officeDocument/2006/relationships/customXml" Target="../ink/ink2056.xml"/><Relationship Id="rId156" Type="http://schemas.openxmlformats.org/officeDocument/2006/relationships/image" Target="../media/image2052.png"/><Relationship Id="rId177" Type="http://schemas.openxmlformats.org/officeDocument/2006/relationships/customXml" Target="../ink/ink2077.xml"/><Relationship Id="rId198" Type="http://schemas.openxmlformats.org/officeDocument/2006/relationships/image" Target="../media/image2073.png"/><Relationship Id="rId321" Type="http://schemas.openxmlformats.org/officeDocument/2006/relationships/customXml" Target="../ink/ink2149.xml"/><Relationship Id="rId342" Type="http://schemas.openxmlformats.org/officeDocument/2006/relationships/image" Target="../media/image2145.png"/><Relationship Id="rId363" Type="http://schemas.openxmlformats.org/officeDocument/2006/relationships/customXml" Target="../ink/ink2170.xml"/><Relationship Id="rId384" Type="http://schemas.openxmlformats.org/officeDocument/2006/relationships/image" Target="../media/image2166.png"/><Relationship Id="rId202" Type="http://schemas.openxmlformats.org/officeDocument/2006/relationships/image" Target="../media/image2075.png"/><Relationship Id="rId223" Type="http://schemas.openxmlformats.org/officeDocument/2006/relationships/customXml" Target="../ink/ink2100.xml"/><Relationship Id="rId244" Type="http://schemas.openxmlformats.org/officeDocument/2006/relationships/image" Target="../media/image2096.png"/><Relationship Id="rId18" Type="http://schemas.openxmlformats.org/officeDocument/2006/relationships/customXml" Target="../ink/ink1997.xml"/><Relationship Id="rId39" Type="http://schemas.openxmlformats.org/officeDocument/2006/relationships/image" Target="../media/image1996.png"/><Relationship Id="rId265" Type="http://schemas.openxmlformats.org/officeDocument/2006/relationships/customXml" Target="../ink/ink2121.xml"/><Relationship Id="rId286" Type="http://schemas.openxmlformats.org/officeDocument/2006/relationships/image" Target="../media/image2117.png"/><Relationship Id="rId50" Type="http://schemas.openxmlformats.org/officeDocument/2006/relationships/image" Target="../media/image2000.png"/><Relationship Id="rId104" Type="http://schemas.openxmlformats.org/officeDocument/2006/relationships/image" Target="../media/image2027.png"/><Relationship Id="rId125" Type="http://schemas.openxmlformats.org/officeDocument/2006/relationships/customXml" Target="../ink/ink2051.xml"/><Relationship Id="rId146" Type="http://schemas.openxmlformats.org/officeDocument/2006/relationships/image" Target="../media/image2047.png"/><Relationship Id="rId167" Type="http://schemas.openxmlformats.org/officeDocument/2006/relationships/customXml" Target="../ink/ink2072.xml"/><Relationship Id="rId188" Type="http://schemas.openxmlformats.org/officeDocument/2006/relationships/image" Target="../media/image2068.png"/><Relationship Id="rId311" Type="http://schemas.openxmlformats.org/officeDocument/2006/relationships/customXml" Target="../ink/ink2144.xml"/><Relationship Id="rId332" Type="http://schemas.openxmlformats.org/officeDocument/2006/relationships/image" Target="../media/image2140.png"/><Relationship Id="rId353" Type="http://schemas.openxmlformats.org/officeDocument/2006/relationships/customXml" Target="../ink/ink2165.xml"/><Relationship Id="rId374" Type="http://schemas.openxmlformats.org/officeDocument/2006/relationships/image" Target="../media/image2161.png"/><Relationship Id="rId395" Type="http://schemas.openxmlformats.org/officeDocument/2006/relationships/customXml" Target="../ink/ink2186.xml"/><Relationship Id="rId409" Type="http://schemas.openxmlformats.org/officeDocument/2006/relationships/customXml" Target="../ink/ink2193.xml"/><Relationship Id="rId71" Type="http://schemas.openxmlformats.org/officeDocument/2006/relationships/customXml" Target="../ink/ink2024.xml"/><Relationship Id="rId92" Type="http://schemas.openxmlformats.org/officeDocument/2006/relationships/image" Target="../media/image2021.png"/><Relationship Id="rId213" Type="http://schemas.openxmlformats.org/officeDocument/2006/relationships/customXml" Target="../ink/ink2095.xml"/><Relationship Id="rId234" Type="http://schemas.openxmlformats.org/officeDocument/2006/relationships/image" Target="../media/image2091.png"/><Relationship Id="rId2" Type="http://schemas.openxmlformats.org/officeDocument/2006/relationships/customXml" Target="../ink/ink1989.xml"/><Relationship Id="rId29" Type="http://schemas.openxmlformats.org/officeDocument/2006/relationships/image" Target="../media/image1991.png"/><Relationship Id="rId255" Type="http://schemas.openxmlformats.org/officeDocument/2006/relationships/customXml" Target="../ink/ink2116.xml"/><Relationship Id="rId276" Type="http://schemas.openxmlformats.org/officeDocument/2006/relationships/image" Target="../media/image2112.png"/><Relationship Id="rId297" Type="http://schemas.openxmlformats.org/officeDocument/2006/relationships/customXml" Target="../ink/ink2137.xml"/><Relationship Id="rId40" Type="http://schemas.openxmlformats.org/officeDocument/2006/relationships/customXml" Target="../ink/ink2008.xml"/><Relationship Id="rId115" Type="http://schemas.openxmlformats.org/officeDocument/2006/relationships/customXml" Target="../ink/ink2046.xml"/><Relationship Id="rId136" Type="http://schemas.openxmlformats.org/officeDocument/2006/relationships/image" Target="../media/image2042.png"/><Relationship Id="rId157" Type="http://schemas.openxmlformats.org/officeDocument/2006/relationships/customXml" Target="../ink/ink2067.xml"/><Relationship Id="rId178" Type="http://schemas.openxmlformats.org/officeDocument/2006/relationships/image" Target="../media/image2063.png"/><Relationship Id="rId301" Type="http://schemas.openxmlformats.org/officeDocument/2006/relationships/customXml" Target="../ink/ink2139.xml"/><Relationship Id="rId322" Type="http://schemas.openxmlformats.org/officeDocument/2006/relationships/image" Target="../media/image2135.png"/><Relationship Id="rId343" Type="http://schemas.openxmlformats.org/officeDocument/2006/relationships/customXml" Target="../ink/ink2160.xml"/><Relationship Id="rId364" Type="http://schemas.openxmlformats.org/officeDocument/2006/relationships/image" Target="../media/image2156.png"/><Relationship Id="rId61" Type="http://schemas.openxmlformats.org/officeDocument/2006/relationships/customXml" Target="../ink/ink2019.xml"/><Relationship Id="rId82" Type="http://schemas.openxmlformats.org/officeDocument/2006/relationships/image" Target="../media/image2016.png"/><Relationship Id="rId199" Type="http://schemas.openxmlformats.org/officeDocument/2006/relationships/customXml" Target="../ink/ink2088.xml"/><Relationship Id="rId203" Type="http://schemas.openxmlformats.org/officeDocument/2006/relationships/customXml" Target="../ink/ink2090.xml"/><Relationship Id="rId385" Type="http://schemas.openxmlformats.org/officeDocument/2006/relationships/customXml" Target="../ink/ink2181.xml"/><Relationship Id="rId19" Type="http://schemas.openxmlformats.org/officeDocument/2006/relationships/image" Target="../media/image1986.png"/><Relationship Id="rId224" Type="http://schemas.openxmlformats.org/officeDocument/2006/relationships/image" Target="../media/image2086.png"/><Relationship Id="rId245" Type="http://schemas.openxmlformats.org/officeDocument/2006/relationships/customXml" Target="../ink/ink2111.xml"/><Relationship Id="rId266" Type="http://schemas.openxmlformats.org/officeDocument/2006/relationships/image" Target="../media/image2107.png"/><Relationship Id="rId287" Type="http://schemas.openxmlformats.org/officeDocument/2006/relationships/customXml" Target="../ink/ink2132.xml"/><Relationship Id="rId410" Type="http://schemas.openxmlformats.org/officeDocument/2006/relationships/image" Target="../media/image2179.png"/><Relationship Id="rId30" Type="http://schemas.openxmlformats.org/officeDocument/2006/relationships/customXml" Target="../ink/ink2003.xml"/><Relationship Id="rId105" Type="http://schemas.openxmlformats.org/officeDocument/2006/relationships/customXml" Target="../ink/ink2041.xml"/><Relationship Id="rId126" Type="http://schemas.openxmlformats.org/officeDocument/2006/relationships/image" Target="../media/image2037.png"/><Relationship Id="rId147" Type="http://schemas.openxmlformats.org/officeDocument/2006/relationships/customXml" Target="../ink/ink2062.xml"/><Relationship Id="rId168" Type="http://schemas.openxmlformats.org/officeDocument/2006/relationships/image" Target="../media/image2058.png"/><Relationship Id="rId312" Type="http://schemas.openxmlformats.org/officeDocument/2006/relationships/image" Target="../media/image2130.png"/><Relationship Id="rId333" Type="http://schemas.openxmlformats.org/officeDocument/2006/relationships/customXml" Target="../ink/ink2155.xml"/><Relationship Id="rId354" Type="http://schemas.openxmlformats.org/officeDocument/2006/relationships/image" Target="../media/image2151.png"/><Relationship Id="rId51" Type="http://schemas.openxmlformats.org/officeDocument/2006/relationships/customXml" Target="../ink/ink2014.xml"/><Relationship Id="rId72" Type="http://schemas.openxmlformats.org/officeDocument/2006/relationships/image" Target="../media/image2011.png"/><Relationship Id="rId93" Type="http://schemas.openxmlformats.org/officeDocument/2006/relationships/customXml" Target="../ink/ink2035.xml"/><Relationship Id="rId189" Type="http://schemas.openxmlformats.org/officeDocument/2006/relationships/customXml" Target="../ink/ink2083.xml"/><Relationship Id="rId375" Type="http://schemas.openxmlformats.org/officeDocument/2006/relationships/customXml" Target="../ink/ink2176.xml"/><Relationship Id="rId396" Type="http://schemas.openxmlformats.org/officeDocument/2006/relationships/image" Target="../media/image2172.png"/><Relationship Id="rId3" Type="http://schemas.openxmlformats.org/officeDocument/2006/relationships/image" Target="../media/image1978.png"/><Relationship Id="rId214" Type="http://schemas.openxmlformats.org/officeDocument/2006/relationships/image" Target="../media/image2081.png"/><Relationship Id="rId235" Type="http://schemas.openxmlformats.org/officeDocument/2006/relationships/customXml" Target="../ink/ink2106.xml"/><Relationship Id="rId256" Type="http://schemas.openxmlformats.org/officeDocument/2006/relationships/image" Target="../media/image2102.png"/><Relationship Id="rId277" Type="http://schemas.openxmlformats.org/officeDocument/2006/relationships/customXml" Target="../ink/ink2127.xml"/><Relationship Id="rId298" Type="http://schemas.openxmlformats.org/officeDocument/2006/relationships/image" Target="../media/image2123.png"/><Relationship Id="rId400" Type="http://schemas.openxmlformats.org/officeDocument/2006/relationships/image" Target="../media/image2174.png"/><Relationship Id="rId116" Type="http://schemas.openxmlformats.org/officeDocument/2006/relationships/image" Target="../media/image2033.png"/><Relationship Id="rId137" Type="http://schemas.openxmlformats.org/officeDocument/2006/relationships/customXml" Target="../ink/ink2057.xml"/><Relationship Id="rId158" Type="http://schemas.openxmlformats.org/officeDocument/2006/relationships/image" Target="../media/image2053.png"/><Relationship Id="rId302" Type="http://schemas.openxmlformats.org/officeDocument/2006/relationships/image" Target="../media/image2125.png"/><Relationship Id="rId323" Type="http://schemas.openxmlformats.org/officeDocument/2006/relationships/customXml" Target="../ink/ink2150.xml"/><Relationship Id="rId344" Type="http://schemas.openxmlformats.org/officeDocument/2006/relationships/image" Target="../media/image2146.png"/><Relationship Id="rId20" Type="http://schemas.openxmlformats.org/officeDocument/2006/relationships/customXml" Target="../ink/ink1998.xml"/><Relationship Id="rId41" Type="http://schemas.openxmlformats.org/officeDocument/2006/relationships/image" Target="../media/image1997.png"/><Relationship Id="rId62" Type="http://schemas.openxmlformats.org/officeDocument/2006/relationships/image" Target="../media/image2006.png"/><Relationship Id="rId83" Type="http://schemas.openxmlformats.org/officeDocument/2006/relationships/customXml" Target="../ink/ink2030.xml"/><Relationship Id="rId179" Type="http://schemas.openxmlformats.org/officeDocument/2006/relationships/customXml" Target="../ink/ink2078.xml"/><Relationship Id="rId365" Type="http://schemas.openxmlformats.org/officeDocument/2006/relationships/customXml" Target="../ink/ink2171.xml"/><Relationship Id="rId386" Type="http://schemas.openxmlformats.org/officeDocument/2006/relationships/image" Target="../media/image2167.png"/><Relationship Id="rId190" Type="http://schemas.openxmlformats.org/officeDocument/2006/relationships/image" Target="../media/image2069.png"/><Relationship Id="rId204" Type="http://schemas.openxmlformats.org/officeDocument/2006/relationships/image" Target="../media/image2076.png"/><Relationship Id="rId225" Type="http://schemas.openxmlformats.org/officeDocument/2006/relationships/customXml" Target="../ink/ink2101.xml"/><Relationship Id="rId246" Type="http://schemas.openxmlformats.org/officeDocument/2006/relationships/image" Target="../media/image2097.png"/><Relationship Id="rId267" Type="http://schemas.openxmlformats.org/officeDocument/2006/relationships/customXml" Target="../ink/ink2122.xml"/><Relationship Id="rId288" Type="http://schemas.openxmlformats.org/officeDocument/2006/relationships/image" Target="../media/image2118.png"/><Relationship Id="rId106" Type="http://schemas.openxmlformats.org/officeDocument/2006/relationships/image" Target="../media/image2028.png"/><Relationship Id="rId127" Type="http://schemas.openxmlformats.org/officeDocument/2006/relationships/customXml" Target="../ink/ink2052.xml"/><Relationship Id="rId313" Type="http://schemas.openxmlformats.org/officeDocument/2006/relationships/customXml" Target="../ink/ink2145.xml"/><Relationship Id="rId10" Type="http://schemas.openxmlformats.org/officeDocument/2006/relationships/customXml" Target="../ink/ink1993.xml"/><Relationship Id="rId31" Type="http://schemas.openxmlformats.org/officeDocument/2006/relationships/image" Target="../media/image1992.png"/><Relationship Id="rId52" Type="http://schemas.openxmlformats.org/officeDocument/2006/relationships/image" Target="../media/image2001.png"/><Relationship Id="rId73" Type="http://schemas.openxmlformats.org/officeDocument/2006/relationships/customXml" Target="../ink/ink2025.xml"/><Relationship Id="rId94" Type="http://schemas.openxmlformats.org/officeDocument/2006/relationships/image" Target="../media/image2022.png"/><Relationship Id="rId148" Type="http://schemas.openxmlformats.org/officeDocument/2006/relationships/image" Target="../media/image2048.png"/><Relationship Id="rId169" Type="http://schemas.openxmlformats.org/officeDocument/2006/relationships/customXml" Target="../ink/ink2073.xml"/><Relationship Id="rId334" Type="http://schemas.openxmlformats.org/officeDocument/2006/relationships/image" Target="../media/image2141.png"/><Relationship Id="rId355" Type="http://schemas.openxmlformats.org/officeDocument/2006/relationships/customXml" Target="../ink/ink2166.xml"/><Relationship Id="rId376" Type="http://schemas.openxmlformats.org/officeDocument/2006/relationships/image" Target="../media/image2162.png"/><Relationship Id="rId397" Type="http://schemas.openxmlformats.org/officeDocument/2006/relationships/customXml" Target="../ink/ink2187.xml"/><Relationship Id="rId4" Type="http://schemas.openxmlformats.org/officeDocument/2006/relationships/customXml" Target="../ink/ink1990.xml"/><Relationship Id="rId180" Type="http://schemas.openxmlformats.org/officeDocument/2006/relationships/image" Target="../media/image2064.png"/><Relationship Id="rId215" Type="http://schemas.openxmlformats.org/officeDocument/2006/relationships/customXml" Target="../ink/ink2096.xml"/><Relationship Id="rId236" Type="http://schemas.openxmlformats.org/officeDocument/2006/relationships/image" Target="../media/image2092.png"/><Relationship Id="rId257" Type="http://schemas.openxmlformats.org/officeDocument/2006/relationships/customXml" Target="../ink/ink2117.xml"/><Relationship Id="rId278" Type="http://schemas.openxmlformats.org/officeDocument/2006/relationships/image" Target="../media/image2113.png"/><Relationship Id="rId401" Type="http://schemas.openxmlformats.org/officeDocument/2006/relationships/customXml" Target="../ink/ink2189.xml"/><Relationship Id="rId303" Type="http://schemas.openxmlformats.org/officeDocument/2006/relationships/customXml" Target="../ink/ink2140.xml"/><Relationship Id="rId42" Type="http://schemas.openxmlformats.org/officeDocument/2006/relationships/customXml" Target="../ink/ink2009.xml"/><Relationship Id="rId84" Type="http://schemas.openxmlformats.org/officeDocument/2006/relationships/image" Target="../media/image2017.png"/><Relationship Id="rId138" Type="http://schemas.openxmlformats.org/officeDocument/2006/relationships/image" Target="../media/image2043.png"/><Relationship Id="rId345" Type="http://schemas.openxmlformats.org/officeDocument/2006/relationships/customXml" Target="../ink/ink2161.xml"/><Relationship Id="rId387" Type="http://schemas.openxmlformats.org/officeDocument/2006/relationships/customXml" Target="../ink/ink2182.xml"/><Relationship Id="rId191" Type="http://schemas.openxmlformats.org/officeDocument/2006/relationships/customXml" Target="../ink/ink2084.xml"/><Relationship Id="rId205" Type="http://schemas.openxmlformats.org/officeDocument/2006/relationships/customXml" Target="../ink/ink2091.xml"/><Relationship Id="rId247" Type="http://schemas.openxmlformats.org/officeDocument/2006/relationships/customXml" Target="../ink/ink2112.xml"/><Relationship Id="rId107" Type="http://schemas.openxmlformats.org/officeDocument/2006/relationships/customXml" Target="../ink/ink2042.xml"/><Relationship Id="rId289" Type="http://schemas.openxmlformats.org/officeDocument/2006/relationships/customXml" Target="../ink/ink2133.xml"/><Relationship Id="rId11" Type="http://schemas.openxmlformats.org/officeDocument/2006/relationships/image" Target="../media/image1982.png"/><Relationship Id="rId53" Type="http://schemas.openxmlformats.org/officeDocument/2006/relationships/customXml" Target="../ink/ink2015.xml"/><Relationship Id="rId149" Type="http://schemas.openxmlformats.org/officeDocument/2006/relationships/customXml" Target="../ink/ink2063.xml"/><Relationship Id="rId314" Type="http://schemas.openxmlformats.org/officeDocument/2006/relationships/image" Target="../media/image2131.png"/><Relationship Id="rId356" Type="http://schemas.openxmlformats.org/officeDocument/2006/relationships/image" Target="../media/image2152.png"/><Relationship Id="rId398" Type="http://schemas.openxmlformats.org/officeDocument/2006/relationships/image" Target="../media/image2173.png"/><Relationship Id="rId95" Type="http://schemas.openxmlformats.org/officeDocument/2006/relationships/customXml" Target="../ink/ink2036.xml"/><Relationship Id="rId160" Type="http://schemas.openxmlformats.org/officeDocument/2006/relationships/image" Target="../media/image2054.png"/><Relationship Id="rId216" Type="http://schemas.openxmlformats.org/officeDocument/2006/relationships/image" Target="../media/image2082.png"/><Relationship Id="rId258" Type="http://schemas.openxmlformats.org/officeDocument/2006/relationships/image" Target="../media/image2103.png"/><Relationship Id="rId22" Type="http://schemas.openxmlformats.org/officeDocument/2006/relationships/customXml" Target="../ink/ink1999.xml"/><Relationship Id="rId64" Type="http://schemas.openxmlformats.org/officeDocument/2006/relationships/image" Target="../media/image2007.png"/><Relationship Id="rId118" Type="http://schemas.openxmlformats.org/officeDocument/2006/relationships/image" Target="../media/image111.png"/><Relationship Id="rId325" Type="http://schemas.openxmlformats.org/officeDocument/2006/relationships/customXml" Target="../ink/ink2151.xml"/><Relationship Id="rId367" Type="http://schemas.openxmlformats.org/officeDocument/2006/relationships/customXml" Target="../ink/ink2172.xml"/><Relationship Id="rId171" Type="http://schemas.openxmlformats.org/officeDocument/2006/relationships/customXml" Target="../ink/ink2074.xml"/><Relationship Id="rId227" Type="http://schemas.openxmlformats.org/officeDocument/2006/relationships/customXml" Target="../ink/ink2102.xml"/><Relationship Id="rId269" Type="http://schemas.openxmlformats.org/officeDocument/2006/relationships/customXml" Target="../ink/ink2123.xml"/><Relationship Id="rId33" Type="http://schemas.openxmlformats.org/officeDocument/2006/relationships/image" Target="../media/image1993.png"/><Relationship Id="rId129" Type="http://schemas.openxmlformats.org/officeDocument/2006/relationships/customXml" Target="../ink/ink2053.xml"/><Relationship Id="rId280" Type="http://schemas.openxmlformats.org/officeDocument/2006/relationships/image" Target="../media/image2114.png"/><Relationship Id="rId336" Type="http://schemas.openxmlformats.org/officeDocument/2006/relationships/image" Target="../media/image2142.png"/><Relationship Id="rId75" Type="http://schemas.openxmlformats.org/officeDocument/2006/relationships/customXml" Target="../ink/ink2026.xml"/><Relationship Id="rId140" Type="http://schemas.openxmlformats.org/officeDocument/2006/relationships/image" Target="../media/image2044.png"/><Relationship Id="rId182" Type="http://schemas.openxmlformats.org/officeDocument/2006/relationships/image" Target="../media/image2065.png"/><Relationship Id="rId378" Type="http://schemas.openxmlformats.org/officeDocument/2006/relationships/image" Target="../media/image2163.png"/><Relationship Id="rId403" Type="http://schemas.openxmlformats.org/officeDocument/2006/relationships/customXml" Target="../ink/ink2190.xml"/><Relationship Id="rId6" Type="http://schemas.openxmlformats.org/officeDocument/2006/relationships/customXml" Target="../ink/ink1991.xml"/><Relationship Id="rId238" Type="http://schemas.openxmlformats.org/officeDocument/2006/relationships/image" Target="../media/image2093.png"/><Relationship Id="rId291" Type="http://schemas.openxmlformats.org/officeDocument/2006/relationships/customXml" Target="../ink/ink2134.xml"/><Relationship Id="rId305" Type="http://schemas.openxmlformats.org/officeDocument/2006/relationships/customXml" Target="../ink/ink2141.xml"/><Relationship Id="rId347" Type="http://schemas.openxmlformats.org/officeDocument/2006/relationships/customXml" Target="../ink/ink2162.xml"/><Relationship Id="rId44" Type="http://schemas.openxmlformats.org/officeDocument/2006/relationships/customXml" Target="../ink/ink2010.xml"/><Relationship Id="rId86" Type="http://schemas.openxmlformats.org/officeDocument/2006/relationships/image" Target="../media/image2018.png"/><Relationship Id="rId151" Type="http://schemas.openxmlformats.org/officeDocument/2006/relationships/customXml" Target="../ink/ink2064.xml"/><Relationship Id="rId389" Type="http://schemas.openxmlformats.org/officeDocument/2006/relationships/customXml" Target="../ink/ink2183.xml"/><Relationship Id="rId193" Type="http://schemas.openxmlformats.org/officeDocument/2006/relationships/customXml" Target="../ink/ink2085.xml"/><Relationship Id="rId207" Type="http://schemas.openxmlformats.org/officeDocument/2006/relationships/customXml" Target="../ink/ink2092.xml"/><Relationship Id="rId249" Type="http://schemas.openxmlformats.org/officeDocument/2006/relationships/customXml" Target="../ink/ink2113.xml"/><Relationship Id="rId13" Type="http://schemas.openxmlformats.org/officeDocument/2006/relationships/image" Target="../media/image1983.png"/><Relationship Id="rId109" Type="http://schemas.openxmlformats.org/officeDocument/2006/relationships/customXml" Target="../ink/ink2043.xml"/><Relationship Id="rId260" Type="http://schemas.openxmlformats.org/officeDocument/2006/relationships/image" Target="../media/image2104.png"/><Relationship Id="rId316" Type="http://schemas.openxmlformats.org/officeDocument/2006/relationships/image" Target="../media/image2132.png"/><Relationship Id="rId55" Type="http://schemas.openxmlformats.org/officeDocument/2006/relationships/customXml" Target="../ink/ink2016.xml"/><Relationship Id="rId97" Type="http://schemas.openxmlformats.org/officeDocument/2006/relationships/customXml" Target="../ink/ink2037.xml"/><Relationship Id="rId120" Type="http://schemas.openxmlformats.org/officeDocument/2006/relationships/image" Target="../media/image2034.png"/><Relationship Id="rId358" Type="http://schemas.openxmlformats.org/officeDocument/2006/relationships/image" Target="../media/image2153.png"/><Relationship Id="rId162" Type="http://schemas.openxmlformats.org/officeDocument/2006/relationships/image" Target="../media/image2055.png"/><Relationship Id="rId218" Type="http://schemas.openxmlformats.org/officeDocument/2006/relationships/image" Target="../media/image2083.png"/><Relationship Id="rId271" Type="http://schemas.openxmlformats.org/officeDocument/2006/relationships/customXml" Target="../ink/ink2124.xml"/><Relationship Id="rId24" Type="http://schemas.openxmlformats.org/officeDocument/2006/relationships/customXml" Target="../ink/ink2000.xml"/><Relationship Id="rId66" Type="http://schemas.openxmlformats.org/officeDocument/2006/relationships/image" Target="../media/image2008.png"/><Relationship Id="rId131" Type="http://schemas.openxmlformats.org/officeDocument/2006/relationships/customXml" Target="../ink/ink2054.xml"/><Relationship Id="rId327" Type="http://schemas.openxmlformats.org/officeDocument/2006/relationships/customXml" Target="../ink/ink2152.xml"/><Relationship Id="rId369" Type="http://schemas.openxmlformats.org/officeDocument/2006/relationships/customXml" Target="../ink/ink2173.xml"/><Relationship Id="rId173" Type="http://schemas.openxmlformats.org/officeDocument/2006/relationships/customXml" Target="../ink/ink2075.xml"/><Relationship Id="rId229" Type="http://schemas.openxmlformats.org/officeDocument/2006/relationships/customXml" Target="../ink/ink2103.xml"/><Relationship Id="rId380" Type="http://schemas.openxmlformats.org/officeDocument/2006/relationships/image" Target="../media/image2164.png"/><Relationship Id="rId240" Type="http://schemas.openxmlformats.org/officeDocument/2006/relationships/image" Target="../media/image2094.png"/><Relationship Id="rId35" Type="http://schemas.openxmlformats.org/officeDocument/2006/relationships/image" Target="../media/image1994.png"/><Relationship Id="rId77" Type="http://schemas.openxmlformats.org/officeDocument/2006/relationships/customXml" Target="../ink/ink2027.xml"/><Relationship Id="rId100" Type="http://schemas.openxmlformats.org/officeDocument/2006/relationships/image" Target="../media/image2025.png"/><Relationship Id="rId282" Type="http://schemas.openxmlformats.org/officeDocument/2006/relationships/image" Target="../media/image2115.png"/><Relationship Id="rId338" Type="http://schemas.openxmlformats.org/officeDocument/2006/relationships/image" Target="../media/image2143.png"/><Relationship Id="rId8" Type="http://schemas.openxmlformats.org/officeDocument/2006/relationships/customXml" Target="../ink/ink1992.xml"/><Relationship Id="rId142" Type="http://schemas.openxmlformats.org/officeDocument/2006/relationships/image" Target="../media/image2045.png"/><Relationship Id="rId184" Type="http://schemas.openxmlformats.org/officeDocument/2006/relationships/image" Target="../media/image2066.png"/><Relationship Id="rId391" Type="http://schemas.openxmlformats.org/officeDocument/2006/relationships/customXml" Target="../ink/ink2184.xml"/><Relationship Id="rId405" Type="http://schemas.openxmlformats.org/officeDocument/2006/relationships/customXml" Target="../ink/ink2191.xml"/><Relationship Id="rId251" Type="http://schemas.openxmlformats.org/officeDocument/2006/relationships/customXml" Target="../ink/ink2114.xml"/><Relationship Id="rId46" Type="http://schemas.openxmlformats.org/officeDocument/2006/relationships/customXml" Target="../ink/ink2011.xml"/><Relationship Id="rId293" Type="http://schemas.openxmlformats.org/officeDocument/2006/relationships/customXml" Target="../ink/ink2135.xml"/><Relationship Id="rId307" Type="http://schemas.openxmlformats.org/officeDocument/2006/relationships/customXml" Target="../ink/ink2142.xml"/><Relationship Id="rId349" Type="http://schemas.openxmlformats.org/officeDocument/2006/relationships/customXml" Target="../ink/ink2163.xml"/><Relationship Id="rId88" Type="http://schemas.openxmlformats.org/officeDocument/2006/relationships/image" Target="../media/image2019.png"/><Relationship Id="rId111" Type="http://schemas.openxmlformats.org/officeDocument/2006/relationships/customXml" Target="../ink/ink2044.xml"/><Relationship Id="rId153" Type="http://schemas.openxmlformats.org/officeDocument/2006/relationships/customXml" Target="../ink/ink2065.xml"/><Relationship Id="rId195" Type="http://schemas.openxmlformats.org/officeDocument/2006/relationships/customXml" Target="../ink/ink2086.xml"/><Relationship Id="rId209" Type="http://schemas.openxmlformats.org/officeDocument/2006/relationships/customXml" Target="../ink/ink2093.xml"/><Relationship Id="rId360" Type="http://schemas.openxmlformats.org/officeDocument/2006/relationships/image" Target="../media/image2154.png"/><Relationship Id="rId220" Type="http://schemas.openxmlformats.org/officeDocument/2006/relationships/image" Target="../media/image2084.png"/><Relationship Id="rId15" Type="http://schemas.openxmlformats.org/officeDocument/2006/relationships/image" Target="../media/image1984.png"/><Relationship Id="rId57" Type="http://schemas.openxmlformats.org/officeDocument/2006/relationships/customXml" Target="../ink/ink2017.xml"/><Relationship Id="rId262" Type="http://schemas.openxmlformats.org/officeDocument/2006/relationships/image" Target="../media/image2105.png"/><Relationship Id="rId318" Type="http://schemas.openxmlformats.org/officeDocument/2006/relationships/image" Target="../media/image2133.png"/><Relationship Id="rId99" Type="http://schemas.openxmlformats.org/officeDocument/2006/relationships/customXml" Target="../ink/ink2038.xml"/><Relationship Id="rId122" Type="http://schemas.openxmlformats.org/officeDocument/2006/relationships/image" Target="../media/image2035.png"/><Relationship Id="rId164" Type="http://schemas.openxmlformats.org/officeDocument/2006/relationships/image" Target="../media/image2056.png"/><Relationship Id="rId371" Type="http://schemas.openxmlformats.org/officeDocument/2006/relationships/customXml" Target="../ink/ink2174.xml"/><Relationship Id="rId26" Type="http://schemas.openxmlformats.org/officeDocument/2006/relationships/customXml" Target="../ink/ink2001.xml"/><Relationship Id="rId231" Type="http://schemas.openxmlformats.org/officeDocument/2006/relationships/customXml" Target="../ink/ink2104.xml"/><Relationship Id="rId273" Type="http://schemas.openxmlformats.org/officeDocument/2006/relationships/customXml" Target="../ink/ink2125.xml"/><Relationship Id="rId329" Type="http://schemas.openxmlformats.org/officeDocument/2006/relationships/customXml" Target="../ink/ink2153.xml"/><Relationship Id="rId68" Type="http://schemas.openxmlformats.org/officeDocument/2006/relationships/image" Target="../media/image2009.png"/><Relationship Id="rId133" Type="http://schemas.openxmlformats.org/officeDocument/2006/relationships/customXml" Target="../ink/ink2055.xml"/><Relationship Id="rId175" Type="http://schemas.openxmlformats.org/officeDocument/2006/relationships/customXml" Target="../ink/ink2076.xml"/><Relationship Id="rId340" Type="http://schemas.openxmlformats.org/officeDocument/2006/relationships/image" Target="../media/image2144.png"/><Relationship Id="rId200" Type="http://schemas.openxmlformats.org/officeDocument/2006/relationships/image" Target="../media/image2074.png"/><Relationship Id="rId382" Type="http://schemas.openxmlformats.org/officeDocument/2006/relationships/image" Target="../media/image2165.png"/><Relationship Id="rId242" Type="http://schemas.openxmlformats.org/officeDocument/2006/relationships/image" Target="../media/image2095.png"/><Relationship Id="rId284" Type="http://schemas.openxmlformats.org/officeDocument/2006/relationships/image" Target="../media/image2116.png"/><Relationship Id="rId37" Type="http://schemas.openxmlformats.org/officeDocument/2006/relationships/image" Target="../media/image1995.png"/><Relationship Id="rId79" Type="http://schemas.openxmlformats.org/officeDocument/2006/relationships/customXml" Target="../ink/ink2028.xml"/><Relationship Id="rId102" Type="http://schemas.openxmlformats.org/officeDocument/2006/relationships/image" Target="../media/image2026.png"/><Relationship Id="rId144" Type="http://schemas.openxmlformats.org/officeDocument/2006/relationships/image" Target="../media/image2046.png"/><Relationship Id="rId90" Type="http://schemas.openxmlformats.org/officeDocument/2006/relationships/image" Target="../media/image2020.png"/><Relationship Id="rId186" Type="http://schemas.openxmlformats.org/officeDocument/2006/relationships/image" Target="../media/image2067.png"/><Relationship Id="rId351" Type="http://schemas.openxmlformats.org/officeDocument/2006/relationships/customXml" Target="../ink/ink2164.xml"/><Relationship Id="rId393" Type="http://schemas.openxmlformats.org/officeDocument/2006/relationships/customXml" Target="../ink/ink2185.xml"/><Relationship Id="rId407" Type="http://schemas.openxmlformats.org/officeDocument/2006/relationships/customXml" Target="../ink/ink2192.xml"/><Relationship Id="rId211" Type="http://schemas.openxmlformats.org/officeDocument/2006/relationships/customXml" Target="../ink/ink2094.xml"/><Relationship Id="rId253" Type="http://schemas.openxmlformats.org/officeDocument/2006/relationships/customXml" Target="../ink/ink2115.xml"/><Relationship Id="rId295" Type="http://schemas.openxmlformats.org/officeDocument/2006/relationships/customXml" Target="../ink/ink2136.xml"/><Relationship Id="rId309" Type="http://schemas.openxmlformats.org/officeDocument/2006/relationships/customXml" Target="../ink/ink214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37.png"/><Relationship Id="rId21" Type="http://schemas.openxmlformats.org/officeDocument/2006/relationships/image" Target="../media/image2189.png"/><Relationship Id="rId324" Type="http://schemas.openxmlformats.org/officeDocument/2006/relationships/customXml" Target="../ink/ink2355.xml"/><Relationship Id="rId531" Type="http://schemas.openxmlformats.org/officeDocument/2006/relationships/image" Target="../media/image2444.png"/><Relationship Id="rId170" Type="http://schemas.openxmlformats.org/officeDocument/2006/relationships/customXml" Target="../ink/ink2278.xml"/><Relationship Id="rId268" Type="http://schemas.openxmlformats.org/officeDocument/2006/relationships/customXml" Target="../ink/ink2327.xml"/><Relationship Id="rId475" Type="http://schemas.openxmlformats.org/officeDocument/2006/relationships/image" Target="../media/image2416.png"/><Relationship Id="rId32" Type="http://schemas.openxmlformats.org/officeDocument/2006/relationships/customXml" Target="../ink/ink2209.xml"/><Relationship Id="rId128" Type="http://schemas.openxmlformats.org/officeDocument/2006/relationships/customXml" Target="../ink/ink2257.xml"/><Relationship Id="rId335" Type="http://schemas.openxmlformats.org/officeDocument/2006/relationships/image" Target="../media/image2346.png"/><Relationship Id="rId5" Type="http://schemas.openxmlformats.org/officeDocument/2006/relationships/image" Target="../media/image2181.png"/><Relationship Id="rId181" Type="http://schemas.openxmlformats.org/officeDocument/2006/relationships/image" Target="../media/image2269.png"/><Relationship Id="rId237" Type="http://schemas.openxmlformats.org/officeDocument/2006/relationships/image" Target="../media/image2297.png"/><Relationship Id="rId402" Type="http://schemas.openxmlformats.org/officeDocument/2006/relationships/customXml" Target="../ink/ink2394.xml"/><Relationship Id="rId279" Type="http://schemas.openxmlformats.org/officeDocument/2006/relationships/image" Target="../media/image2318.png"/><Relationship Id="rId444" Type="http://schemas.openxmlformats.org/officeDocument/2006/relationships/customXml" Target="../ink/ink2415.xml"/><Relationship Id="rId486" Type="http://schemas.openxmlformats.org/officeDocument/2006/relationships/customXml" Target="../ink/ink2436.xml"/><Relationship Id="rId43" Type="http://schemas.openxmlformats.org/officeDocument/2006/relationships/image" Target="../media/image2200.png"/><Relationship Id="rId139" Type="http://schemas.openxmlformats.org/officeDocument/2006/relationships/image" Target="../media/image2248.png"/><Relationship Id="rId290" Type="http://schemas.openxmlformats.org/officeDocument/2006/relationships/customXml" Target="../ink/ink2338.xml"/><Relationship Id="rId304" Type="http://schemas.openxmlformats.org/officeDocument/2006/relationships/customXml" Target="../ink/ink2345.xml"/><Relationship Id="rId346" Type="http://schemas.openxmlformats.org/officeDocument/2006/relationships/customXml" Target="../ink/ink2366.xml"/><Relationship Id="rId388" Type="http://schemas.openxmlformats.org/officeDocument/2006/relationships/customXml" Target="../ink/ink2387.xml"/><Relationship Id="rId511" Type="http://schemas.openxmlformats.org/officeDocument/2006/relationships/image" Target="../media/image2434.png"/><Relationship Id="rId85" Type="http://schemas.openxmlformats.org/officeDocument/2006/relationships/image" Target="../media/image2221.png"/><Relationship Id="rId150" Type="http://schemas.openxmlformats.org/officeDocument/2006/relationships/customXml" Target="../ink/ink2268.xml"/><Relationship Id="rId192" Type="http://schemas.openxmlformats.org/officeDocument/2006/relationships/customXml" Target="../ink/ink2289.xml"/><Relationship Id="rId206" Type="http://schemas.openxmlformats.org/officeDocument/2006/relationships/customXml" Target="../ink/ink2296.xml"/><Relationship Id="rId413" Type="http://schemas.openxmlformats.org/officeDocument/2006/relationships/image" Target="../media/image2385.png"/><Relationship Id="rId248" Type="http://schemas.openxmlformats.org/officeDocument/2006/relationships/customXml" Target="../ink/ink2317.xml"/><Relationship Id="rId455" Type="http://schemas.openxmlformats.org/officeDocument/2006/relationships/image" Target="../media/image2406.png"/><Relationship Id="rId497" Type="http://schemas.openxmlformats.org/officeDocument/2006/relationships/image" Target="../media/image2427.png"/><Relationship Id="rId12" Type="http://schemas.openxmlformats.org/officeDocument/2006/relationships/customXml" Target="../ink/ink2199.xml"/><Relationship Id="rId108" Type="http://schemas.openxmlformats.org/officeDocument/2006/relationships/customXml" Target="../ink/ink2247.xml"/><Relationship Id="rId315" Type="http://schemas.openxmlformats.org/officeDocument/2006/relationships/image" Target="../media/image2336.png"/><Relationship Id="rId357" Type="http://schemas.openxmlformats.org/officeDocument/2006/relationships/image" Target="../media/image2357.png"/><Relationship Id="rId522" Type="http://schemas.openxmlformats.org/officeDocument/2006/relationships/customXml" Target="../ink/ink2454.xml"/><Relationship Id="rId54" Type="http://schemas.openxmlformats.org/officeDocument/2006/relationships/customXml" Target="../ink/ink2220.xml"/><Relationship Id="rId96" Type="http://schemas.openxmlformats.org/officeDocument/2006/relationships/customXml" Target="../ink/ink2241.xml"/><Relationship Id="rId161" Type="http://schemas.openxmlformats.org/officeDocument/2006/relationships/image" Target="../media/image2259.png"/><Relationship Id="rId217" Type="http://schemas.openxmlformats.org/officeDocument/2006/relationships/image" Target="../media/image2287.png"/><Relationship Id="rId399" Type="http://schemas.openxmlformats.org/officeDocument/2006/relationships/image" Target="../media/image2378.png"/><Relationship Id="rId259" Type="http://schemas.openxmlformats.org/officeDocument/2006/relationships/image" Target="../media/image2308.png"/><Relationship Id="rId424" Type="http://schemas.openxmlformats.org/officeDocument/2006/relationships/customXml" Target="../ink/ink2405.xml"/><Relationship Id="rId466" Type="http://schemas.openxmlformats.org/officeDocument/2006/relationships/customXml" Target="../ink/ink2426.xml"/><Relationship Id="rId23" Type="http://schemas.openxmlformats.org/officeDocument/2006/relationships/image" Target="../media/image2190.png"/><Relationship Id="rId119" Type="http://schemas.openxmlformats.org/officeDocument/2006/relationships/image" Target="../media/image2238.png"/><Relationship Id="rId270" Type="http://schemas.openxmlformats.org/officeDocument/2006/relationships/customXml" Target="../ink/ink2328.xml"/><Relationship Id="rId326" Type="http://schemas.openxmlformats.org/officeDocument/2006/relationships/customXml" Target="../ink/ink2356.xml"/><Relationship Id="rId65" Type="http://schemas.openxmlformats.org/officeDocument/2006/relationships/image" Target="../media/image2211.png"/><Relationship Id="rId130" Type="http://schemas.openxmlformats.org/officeDocument/2006/relationships/customXml" Target="../ink/ink2258.xml"/><Relationship Id="rId368" Type="http://schemas.openxmlformats.org/officeDocument/2006/relationships/customXml" Target="../ink/ink2377.xml"/><Relationship Id="rId172" Type="http://schemas.openxmlformats.org/officeDocument/2006/relationships/customXml" Target="../ink/ink2279.xml"/><Relationship Id="rId228" Type="http://schemas.openxmlformats.org/officeDocument/2006/relationships/customXml" Target="../ink/ink2307.xml"/><Relationship Id="rId435" Type="http://schemas.openxmlformats.org/officeDocument/2006/relationships/image" Target="../media/image2396.png"/><Relationship Id="rId477" Type="http://schemas.openxmlformats.org/officeDocument/2006/relationships/image" Target="../media/image2417.png"/><Relationship Id="rId281" Type="http://schemas.openxmlformats.org/officeDocument/2006/relationships/image" Target="../media/image2319.png"/><Relationship Id="rId337" Type="http://schemas.openxmlformats.org/officeDocument/2006/relationships/image" Target="../media/image2347.png"/><Relationship Id="rId502" Type="http://schemas.openxmlformats.org/officeDocument/2006/relationships/customXml" Target="../ink/ink2444.xml"/><Relationship Id="rId34" Type="http://schemas.openxmlformats.org/officeDocument/2006/relationships/customXml" Target="../ink/ink2210.xml"/><Relationship Id="rId76" Type="http://schemas.openxmlformats.org/officeDocument/2006/relationships/customXml" Target="../ink/ink2231.xml"/><Relationship Id="rId141" Type="http://schemas.openxmlformats.org/officeDocument/2006/relationships/image" Target="../media/image2249.png"/><Relationship Id="rId379" Type="http://schemas.openxmlformats.org/officeDocument/2006/relationships/image" Target="../media/image2368.png"/><Relationship Id="rId7" Type="http://schemas.openxmlformats.org/officeDocument/2006/relationships/image" Target="../media/image2182.png"/><Relationship Id="rId183" Type="http://schemas.openxmlformats.org/officeDocument/2006/relationships/image" Target="../media/image2270.png"/><Relationship Id="rId239" Type="http://schemas.openxmlformats.org/officeDocument/2006/relationships/image" Target="../media/image2298.png"/><Relationship Id="rId390" Type="http://schemas.openxmlformats.org/officeDocument/2006/relationships/customXml" Target="../ink/ink2388.xml"/><Relationship Id="rId404" Type="http://schemas.openxmlformats.org/officeDocument/2006/relationships/customXml" Target="../ink/ink2395.xml"/><Relationship Id="rId446" Type="http://schemas.openxmlformats.org/officeDocument/2006/relationships/customXml" Target="../ink/ink2416.xml"/><Relationship Id="rId250" Type="http://schemas.openxmlformats.org/officeDocument/2006/relationships/customXml" Target="../ink/ink2318.xml"/><Relationship Id="rId292" Type="http://schemas.openxmlformats.org/officeDocument/2006/relationships/customXml" Target="../ink/ink2339.xml"/><Relationship Id="rId306" Type="http://schemas.openxmlformats.org/officeDocument/2006/relationships/customXml" Target="../ink/ink2346.xml"/><Relationship Id="rId488" Type="http://schemas.openxmlformats.org/officeDocument/2006/relationships/customXml" Target="../ink/ink2437.xml"/><Relationship Id="rId45" Type="http://schemas.openxmlformats.org/officeDocument/2006/relationships/image" Target="../media/image2201.png"/><Relationship Id="rId87" Type="http://schemas.openxmlformats.org/officeDocument/2006/relationships/image" Target="../media/image2222.png"/><Relationship Id="rId110" Type="http://schemas.openxmlformats.org/officeDocument/2006/relationships/customXml" Target="../ink/ink2248.xml"/><Relationship Id="rId348" Type="http://schemas.openxmlformats.org/officeDocument/2006/relationships/customXml" Target="../ink/ink2367.xml"/><Relationship Id="rId513" Type="http://schemas.openxmlformats.org/officeDocument/2006/relationships/image" Target="../media/image2435.png"/><Relationship Id="rId152" Type="http://schemas.openxmlformats.org/officeDocument/2006/relationships/customXml" Target="../ink/ink2269.xml"/><Relationship Id="rId194" Type="http://schemas.openxmlformats.org/officeDocument/2006/relationships/customXml" Target="../ink/ink2290.xml"/><Relationship Id="rId208" Type="http://schemas.openxmlformats.org/officeDocument/2006/relationships/customXml" Target="../ink/ink2297.xml"/><Relationship Id="rId415" Type="http://schemas.openxmlformats.org/officeDocument/2006/relationships/image" Target="../media/image2386.png"/><Relationship Id="rId457" Type="http://schemas.openxmlformats.org/officeDocument/2006/relationships/image" Target="../media/image2407.png"/><Relationship Id="rId261" Type="http://schemas.openxmlformats.org/officeDocument/2006/relationships/image" Target="../media/image2309.png"/><Relationship Id="rId499" Type="http://schemas.openxmlformats.org/officeDocument/2006/relationships/image" Target="../media/image2428.png"/><Relationship Id="rId14" Type="http://schemas.openxmlformats.org/officeDocument/2006/relationships/customXml" Target="../ink/ink2200.xml"/><Relationship Id="rId56" Type="http://schemas.openxmlformats.org/officeDocument/2006/relationships/customXml" Target="../ink/ink2221.xml"/><Relationship Id="rId317" Type="http://schemas.openxmlformats.org/officeDocument/2006/relationships/image" Target="../media/image2337.png"/><Relationship Id="rId359" Type="http://schemas.openxmlformats.org/officeDocument/2006/relationships/image" Target="../media/image2358.png"/><Relationship Id="rId524" Type="http://schemas.openxmlformats.org/officeDocument/2006/relationships/customXml" Target="../ink/ink2455.xml"/><Relationship Id="rId98" Type="http://schemas.openxmlformats.org/officeDocument/2006/relationships/customXml" Target="../ink/ink2242.xml"/><Relationship Id="rId121" Type="http://schemas.openxmlformats.org/officeDocument/2006/relationships/image" Target="../media/image2239.png"/><Relationship Id="rId163" Type="http://schemas.openxmlformats.org/officeDocument/2006/relationships/image" Target="../media/image2260.png"/><Relationship Id="rId219" Type="http://schemas.openxmlformats.org/officeDocument/2006/relationships/image" Target="../media/image2288.png"/><Relationship Id="rId370" Type="http://schemas.openxmlformats.org/officeDocument/2006/relationships/customXml" Target="../ink/ink2378.xml"/><Relationship Id="rId426" Type="http://schemas.openxmlformats.org/officeDocument/2006/relationships/customXml" Target="../ink/ink2406.xml"/><Relationship Id="rId230" Type="http://schemas.openxmlformats.org/officeDocument/2006/relationships/customXml" Target="../ink/ink2308.xml"/><Relationship Id="rId468" Type="http://schemas.openxmlformats.org/officeDocument/2006/relationships/customXml" Target="../ink/ink2427.xml"/><Relationship Id="rId25" Type="http://schemas.openxmlformats.org/officeDocument/2006/relationships/image" Target="../media/image2191.png"/><Relationship Id="rId67" Type="http://schemas.openxmlformats.org/officeDocument/2006/relationships/image" Target="../media/image2212.png"/><Relationship Id="rId272" Type="http://schemas.openxmlformats.org/officeDocument/2006/relationships/customXml" Target="../ink/ink2329.xml"/><Relationship Id="rId328" Type="http://schemas.openxmlformats.org/officeDocument/2006/relationships/customXml" Target="../ink/ink2357.xml"/><Relationship Id="rId132" Type="http://schemas.openxmlformats.org/officeDocument/2006/relationships/customXml" Target="../ink/ink2259.xml"/><Relationship Id="rId174" Type="http://schemas.openxmlformats.org/officeDocument/2006/relationships/customXml" Target="../ink/ink2280.xml"/><Relationship Id="rId381" Type="http://schemas.openxmlformats.org/officeDocument/2006/relationships/image" Target="../media/image2369.png"/><Relationship Id="rId241" Type="http://schemas.openxmlformats.org/officeDocument/2006/relationships/image" Target="../media/image2299.png"/><Relationship Id="rId437" Type="http://schemas.openxmlformats.org/officeDocument/2006/relationships/image" Target="../media/image2397.png"/><Relationship Id="rId479" Type="http://schemas.openxmlformats.org/officeDocument/2006/relationships/image" Target="../media/image2418.png"/><Relationship Id="rId36" Type="http://schemas.openxmlformats.org/officeDocument/2006/relationships/customXml" Target="../ink/ink2211.xml"/><Relationship Id="rId283" Type="http://schemas.openxmlformats.org/officeDocument/2006/relationships/image" Target="../media/image2320.png"/><Relationship Id="rId339" Type="http://schemas.openxmlformats.org/officeDocument/2006/relationships/image" Target="../media/image2348.png"/><Relationship Id="rId490" Type="http://schemas.openxmlformats.org/officeDocument/2006/relationships/customXml" Target="../ink/ink2438.xml"/><Relationship Id="rId504" Type="http://schemas.openxmlformats.org/officeDocument/2006/relationships/customXml" Target="../ink/ink2445.xml"/><Relationship Id="rId78" Type="http://schemas.openxmlformats.org/officeDocument/2006/relationships/customXml" Target="../ink/ink2232.xml"/><Relationship Id="rId101" Type="http://schemas.openxmlformats.org/officeDocument/2006/relationships/image" Target="../media/image2229.png"/><Relationship Id="rId143" Type="http://schemas.openxmlformats.org/officeDocument/2006/relationships/image" Target="../media/image2250.png"/><Relationship Id="rId185" Type="http://schemas.openxmlformats.org/officeDocument/2006/relationships/image" Target="../media/image2271.png"/><Relationship Id="rId350" Type="http://schemas.openxmlformats.org/officeDocument/2006/relationships/customXml" Target="../ink/ink2368.xml"/><Relationship Id="rId406" Type="http://schemas.openxmlformats.org/officeDocument/2006/relationships/customXml" Target="../ink/ink2396.xml"/><Relationship Id="rId9" Type="http://schemas.openxmlformats.org/officeDocument/2006/relationships/image" Target="../media/image2183.png"/><Relationship Id="rId210" Type="http://schemas.openxmlformats.org/officeDocument/2006/relationships/customXml" Target="../ink/ink2298.xml"/><Relationship Id="rId392" Type="http://schemas.openxmlformats.org/officeDocument/2006/relationships/customXml" Target="../ink/ink2389.xml"/><Relationship Id="rId448" Type="http://schemas.openxmlformats.org/officeDocument/2006/relationships/customXml" Target="../ink/ink2417.xml"/><Relationship Id="rId252" Type="http://schemas.openxmlformats.org/officeDocument/2006/relationships/customXml" Target="../ink/ink2319.xml"/><Relationship Id="rId294" Type="http://schemas.openxmlformats.org/officeDocument/2006/relationships/customXml" Target="../ink/ink2340.xml"/><Relationship Id="rId308" Type="http://schemas.openxmlformats.org/officeDocument/2006/relationships/customXml" Target="../ink/ink2347.xml"/><Relationship Id="rId515" Type="http://schemas.openxmlformats.org/officeDocument/2006/relationships/image" Target="../media/image2436.png"/><Relationship Id="rId47" Type="http://schemas.openxmlformats.org/officeDocument/2006/relationships/image" Target="../media/image2202.png"/><Relationship Id="rId89" Type="http://schemas.openxmlformats.org/officeDocument/2006/relationships/image" Target="../media/image2223.png"/><Relationship Id="rId112" Type="http://schemas.openxmlformats.org/officeDocument/2006/relationships/customXml" Target="../ink/ink2249.xml"/><Relationship Id="rId154" Type="http://schemas.openxmlformats.org/officeDocument/2006/relationships/customXml" Target="../ink/ink2270.xml"/><Relationship Id="rId361" Type="http://schemas.openxmlformats.org/officeDocument/2006/relationships/image" Target="../media/image2359.png"/><Relationship Id="rId196" Type="http://schemas.openxmlformats.org/officeDocument/2006/relationships/customXml" Target="../ink/ink2291.xml"/><Relationship Id="rId417" Type="http://schemas.openxmlformats.org/officeDocument/2006/relationships/image" Target="../media/image2387.png"/><Relationship Id="rId459" Type="http://schemas.openxmlformats.org/officeDocument/2006/relationships/image" Target="../media/image2408.png"/><Relationship Id="rId16" Type="http://schemas.openxmlformats.org/officeDocument/2006/relationships/customXml" Target="../ink/ink2201.xml"/><Relationship Id="rId221" Type="http://schemas.openxmlformats.org/officeDocument/2006/relationships/image" Target="../media/image2289.png"/><Relationship Id="rId263" Type="http://schemas.openxmlformats.org/officeDocument/2006/relationships/image" Target="../media/image2310.png"/><Relationship Id="rId319" Type="http://schemas.openxmlformats.org/officeDocument/2006/relationships/image" Target="../media/image2338.png"/><Relationship Id="rId470" Type="http://schemas.openxmlformats.org/officeDocument/2006/relationships/customXml" Target="../ink/ink2428.xml"/><Relationship Id="rId526" Type="http://schemas.openxmlformats.org/officeDocument/2006/relationships/customXml" Target="../ink/ink2456.xml"/><Relationship Id="rId58" Type="http://schemas.openxmlformats.org/officeDocument/2006/relationships/customXml" Target="../ink/ink2222.xml"/><Relationship Id="rId123" Type="http://schemas.openxmlformats.org/officeDocument/2006/relationships/image" Target="../media/image2240.png"/><Relationship Id="rId330" Type="http://schemas.openxmlformats.org/officeDocument/2006/relationships/customXml" Target="../ink/ink2358.xml"/><Relationship Id="rId165" Type="http://schemas.openxmlformats.org/officeDocument/2006/relationships/image" Target="../media/image2261.png"/><Relationship Id="rId372" Type="http://schemas.openxmlformats.org/officeDocument/2006/relationships/customXml" Target="../ink/ink2379.xml"/><Relationship Id="rId428" Type="http://schemas.openxmlformats.org/officeDocument/2006/relationships/customXml" Target="../ink/ink2407.xml"/><Relationship Id="rId232" Type="http://schemas.openxmlformats.org/officeDocument/2006/relationships/customXml" Target="../ink/ink2309.xml"/><Relationship Id="rId274" Type="http://schemas.openxmlformats.org/officeDocument/2006/relationships/customXml" Target="../ink/ink2330.xml"/><Relationship Id="rId481" Type="http://schemas.openxmlformats.org/officeDocument/2006/relationships/image" Target="../media/image2419.png"/><Relationship Id="rId27" Type="http://schemas.openxmlformats.org/officeDocument/2006/relationships/image" Target="../media/image2192.png"/><Relationship Id="rId69" Type="http://schemas.openxmlformats.org/officeDocument/2006/relationships/image" Target="../media/image2213.png"/><Relationship Id="rId134" Type="http://schemas.openxmlformats.org/officeDocument/2006/relationships/customXml" Target="../ink/ink2260.xml"/><Relationship Id="rId80" Type="http://schemas.openxmlformats.org/officeDocument/2006/relationships/customXml" Target="../ink/ink2233.xml"/><Relationship Id="rId176" Type="http://schemas.openxmlformats.org/officeDocument/2006/relationships/customXml" Target="../ink/ink2281.xml"/><Relationship Id="rId341" Type="http://schemas.openxmlformats.org/officeDocument/2006/relationships/image" Target="../media/image2349.png"/><Relationship Id="rId383" Type="http://schemas.openxmlformats.org/officeDocument/2006/relationships/image" Target="../media/image2370.png"/><Relationship Id="rId439" Type="http://schemas.openxmlformats.org/officeDocument/2006/relationships/image" Target="../media/image2398.png"/><Relationship Id="rId201" Type="http://schemas.openxmlformats.org/officeDocument/2006/relationships/image" Target="../media/image2279.png"/><Relationship Id="rId243" Type="http://schemas.openxmlformats.org/officeDocument/2006/relationships/image" Target="../media/image2300.png"/><Relationship Id="rId285" Type="http://schemas.openxmlformats.org/officeDocument/2006/relationships/image" Target="../media/image2321.png"/><Relationship Id="rId450" Type="http://schemas.openxmlformats.org/officeDocument/2006/relationships/customXml" Target="../ink/ink2418.xml"/><Relationship Id="rId506" Type="http://schemas.openxmlformats.org/officeDocument/2006/relationships/customXml" Target="../ink/ink2446.xml"/><Relationship Id="rId38" Type="http://schemas.openxmlformats.org/officeDocument/2006/relationships/customXml" Target="../ink/ink2212.xml"/><Relationship Id="rId103" Type="http://schemas.openxmlformats.org/officeDocument/2006/relationships/image" Target="../media/image2230.png"/><Relationship Id="rId310" Type="http://schemas.openxmlformats.org/officeDocument/2006/relationships/customXml" Target="../ink/ink2348.xml"/><Relationship Id="rId492" Type="http://schemas.openxmlformats.org/officeDocument/2006/relationships/customXml" Target="../ink/ink2439.xml"/><Relationship Id="rId91" Type="http://schemas.openxmlformats.org/officeDocument/2006/relationships/image" Target="../media/image2224.png"/><Relationship Id="rId145" Type="http://schemas.openxmlformats.org/officeDocument/2006/relationships/image" Target="../media/image2251.png"/><Relationship Id="rId187" Type="http://schemas.openxmlformats.org/officeDocument/2006/relationships/image" Target="../media/image2272.png"/><Relationship Id="rId352" Type="http://schemas.openxmlformats.org/officeDocument/2006/relationships/customXml" Target="../ink/ink2369.xml"/><Relationship Id="rId394" Type="http://schemas.openxmlformats.org/officeDocument/2006/relationships/customXml" Target="../ink/ink2390.xml"/><Relationship Id="rId408" Type="http://schemas.openxmlformats.org/officeDocument/2006/relationships/customXml" Target="../ink/ink2397.xml"/><Relationship Id="rId212" Type="http://schemas.openxmlformats.org/officeDocument/2006/relationships/customXml" Target="../ink/ink2299.xml"/><Relationship Id="rId254" Type="http://schemas.openxmlformats.org/officeDocument/2006/relationships/customXml" Target="../ink/ink2320.xml"/><Relationship Id="rId49" Type="http://schemas.openxmlformats.org/officeDocument/2006/relationships/image" Target="../media/image2203.png"/><Relationship Id="rId114" Type="http://schemas.openxmlformats.org/officeDocument/2006/relationships/customXml" Target="../ink/ink2250.xml"/><Relationship Id="rId296" Type="http://schemas.openxmlformats.org/officeDocument/2006/relationships/customXml" Target="../ink/ink2341.xml"/><Relationship Id="rId461" Type="http://schemas.openxmlformats.org/officeDocument/2006/relationships/image" Target="../media/image2409.png"/><Relationship Id="rId517" Type="http://schemas.openxmlformats.org/officeDocument/2006/relationships/image" Target="../media/image2437.png"/><Relationship Id="rId60" Type="http://schemas.openxmlformats.org/officeDocument/2006/relationships/customXml" Target="../ink/ink2223.xml"/><Relationship Id="rId156" Type="http://schemas.openxmlformats.org/officeDocument/2006/relationships/customXml" Target="../ink/ink2271.xml"/><Relationship Id="rId198" Type="http://schemas.openxmlformats.org/officeDocument/2006/relationships/customXml" Target="../ink/ink2292.xml"/><Relationship Id="rId321" Type="http://schemas.openxmlformats.org/officeDocument/2006/relationships/image" Target="../media/image2339.png"/><Relationship Id="rId363" Type="http://schemas.openxmlformats.org/officeDocument/2006/relationships/image" Target="../media/image2360.png"/><Relationship Id="rId419" Type="http://schemas.openxmlformats.org/officeDocument/2006/relationships/image" Target="../media/image2388.png"/><Relationship Id="rId223" Type="http://schemas.openxmlformats.org/officeDocument/2006/relationships/image" Target="../media/image2290.png"/><Relationship Id="rId430" Type="http://schemas.openxmlformats.org/officeDocument/2006/relationships/customXml" Target="../ink/ink2408.xml"/><Relationship Id="rId18" Type="http://schemas.openxmlformats.org/officeDocument/2006/relationships/customXml" Target="../ink/ink2202.xml"/><Relationship Id="rId265" Type="http://schemas.openxmlformats.org/officeDocument/2006/relationships/image" Target="../media/image2311.png"/><Relationship Id="rId472" Type="http://schemas.openxmlformats.org/officeDocument/2006/relationships/customXml" Target="../ink/ink2429.xml"/><Relationship Id="rId528" Type="http://schemas.openxmlformats.org/officeDocument/2006/relationships/customXml" Target="../ink/ink2457.xml"/><Relationship Id="rId125" Type="http://schemas.openxmlformats.org/officeDocument/2006/relationships/image" Target="../media/image2241.png"/><Relationship Id="rId167" Type="http://schemas.openxmlformats.org/officeDocument/2006/relationships/image" Target="../media/image2262.png"/><Relationship Id="rId332" Type="http://schemas.openxmlformats.org/officeDocument/2006/relationships/customXml" Target="../ink/ink2359.xml"/><Relationship Id="rId374" Type="http://schemas.openxmlformats.org/officeDocument/2006/relationships/customXml" Target="../ink/ink2380.xml"/><Relationship Id="rId71" Type="http://schemas.openxmlformats.org/officeDocument/2006/relationships/image" Target="../media/image2214.png"/><Relationship Id="rId234" Type="http://schemas.openxmlformats.org/officeDocument/2006/relationships/customXml" Target="../ink/ink2310.xml"/><Relationship Id="rId2" Type="http://schemas.openxmlformats.org/officeDocument/2006/relationships/customXml" Target="../ink/ink2194.xml"/><Relationship Id="rId29" Type="http://schemas.openxmlformats.org/officeDocument/2006/relationships/image" Target="../media/image2193.png"/><Relationship Id="rId276" Type="http://schemas.openxmlformats.org/officeDocument/2006/relationships/customXml" Target="../ink/ink2331.xml"/><Relationship Id="rId441" Type="http://schemas.openxmlformats.org/officeDocument/2006/relationships/image" Target="../media/image2399.png"/><Relationship Id="rId483" Type="http://schemas.openxmlformats.org/officeDocument/2006/relationships/image" Target="../media/image2420.png"/><Relationship Id="rId40" Type="http://schemas.openxmlformats.org/officeDocument/2006/relationships/customXml" Target="../ink/ink2213.xml"/><Relationship Id="rId136" Type="http://schemas.openxmlformats.org/officeDocument/2006/relationships/customXml" Target="../ink/ink2261.xml"/><Relationship Id="rId178" Type="http://schemas.openxmlformats.org/officeDocument/2006/relationships/customXml" Target="../ink/ink2282.xml"/><Relationship Id="rId301" Type="http://schemas.openxmlformats.org/officeDocument/2006/relationships/image" Target="../media/image2329.png"/><Relationship Id="rId343" Type="http://schemas.openxmlformats.org/officeDocument/2006/relationships/image" Target="../media/image2350.png"/><Relationship Id="rId82" Type="http://schemas.openxmlformats.org/officeDocument/2006/relationships/customXml" Target="../ink/ink2234.xml"/><Relationship Id="rId203" Type="http://schemas.openxmlformats.org/officeDocument/2006/relationships/image" Target="../media/image2280.png"/><Relationship Id="rId385" Type="http://schemas.openxmlformats.org/officeDocument/2006/relationships/image" Target="../media/image2371.png"/><Relationship Id="rId245" Type="http://schemas.openxmlformats.org/officeDocument/2006/relationships/image" Target="../media/image2301.png"/><Relationship Id="rId287" Type="http://schemas.openxmlformats.org/officeDocument/2006/relationships/image" Target="../media/image2322.png"/><Relationship Id="rId410" Type="http://schemas.openxmlformats.org/officeDocument/2006/relationships/customXml" Target="../ink/ink2398.xml"/><Relationship Id="rId452" Type="http://schemas.openxmlformats.org/officeDocument/2006/relationships/customXml" Target="../ink/ink2419.xml"/><Relationship Id="rId494" Type="http://schemas.openxmlformats.org/officeDocument/2006/relationships/customXml" Target="../ink/ink2440.xml"/><Relationship Id="rId508" Type="http://schemas.openxmlformats.org/officeDocument/2006/relationships/customXml" Target="../ink/ink2447.xml"/><Relationship Id="rId105" Type="http://schemas.openxmlformats.org/officeDocument/2006/relationships/image" Target="../media/image2231.png"/><Relationship Id="rId147" Type="http://schemas.openxmlformats.org/officeDocument/2006/relationships/image" Target="../media/image2252.png"/><Relationship Id="rId312" Type="http://schemas.openxmlformats.org/officeDocument/2006/relationships/customXml" Target="../ink/ink2349.xml"/><Relationship Id="rId354" Type="http://schemas.openxmlformats.org/officeDocument/2006/relationships/customXml" Target="../ink/ink2370.xml"/><Relationship Id="rId51" Type="http://schemas.openxmlformats.org/officeDocument/2006/relationships/image" Target="../media/image2204.png"/><Relationship Id="rId93" Type="http://schemas.openxmlformats.org/officeDocument/2006/relationships/image" Target="../media/image2225.png"/><Relationship Id="rId189" Type="http://schemas.openxmlformats.org/officeDocument/2006/relationships/image" Target="../media/image2273.png"/><Relationship Id="rId396" Type="http://schemas.openxmlformats.org/officeDocument/2006/relationships/customXml" Target="../ink/ink2391.xml"/><Relationship Id="rId214" Type="http://schemas.openxmlformats.org/officeDocument/2006/relationships/customXml" Target="../ink/ink2300.xml"/><Relationship Id="rId256" Type="http://schemas.openxmlformats.org/officeDocument/2006/relationships/customXml" Target="../ink/ink2321.xml"/><Relationship Id="rId298" Type="http://schemas.openxmlformats.org/officeDocument/2006/relationships/customXml" Target="../ink/ink2342.xml"/><Relationship Id="rId421" Type="http://schemas.openxmlformats.org/officeDocument/2006/relationships/image" Target="../media/image2389.png"/><Relationship Id="rId463" Type="http://schemas.openxmlformats.org/officeDocument/2006/relationships/image" Target="../media/image2410.png"/><Relationship Id="rId519" Type="http://schemas.openxmlformats.org/officeDocument/2006/relationships/image" Target="../media/image2438.png"/><Relationship Id="rId116" Type="http://schemas.openxmlformats.org/officeDocument/2006/relationships/customXml" Target="../ink/ink2251.xml"/><Relationship Id="rId158" Type="http://schemas.openxmlformats.org/officeDocument/2006/relationships/customXml" Target="../ink/ink2272.xml"/><Relationship Id="rId323" Type="http://schemas.openxmlformats.org/officeDocument/2006/relationships/image" Target="../media/image2340.png"/><Relationship Id="rId530" Type="http://schemas.openxmlformats.org/officeDocument/2006/relationships/customXml" Target="../ink/ink2458.xml"/><Relationship Id="rId20" Type="http://schemas.openxmlformats.org/officeDocument/2006/relationships/customXml" Target="../ink/ink2203.xml"/><Relationship Id="rId62" Type="http://schemas.openxmlformats.org/officeDocument/2006/relationships/customXml" Target="../ink/ink2224.xml"/><Relationship Id="rId365" Type="http://schemas.openxmlformats.org/officeDocument/2006/relationships/image" Target="../media/image2361.png"/><Relationship Id="rId225" Type="http://schemas.openxmlformats.org/officeDocument/2006/relationships/image" Target="../media/image2291.png"/><Relationship Id="rId267" Type="http://schemas.openxmlformats.org/officeDocument/2006/relationships/image" Target="../media/image2312.png"/><Relationship Id="rId432" Type="http://schemas.openxmlformats.org/officeDocument/2006/relationships/customXml" Target="../ink/ink2409.xml"/><Relationship Id="rId474" Type="http://schemas.openxmlformats.org/officeDocument/2006/relationships/customXml" Target="../ink/ink2430.xml"/><Relationship Id="rId127" Type="http://schemas.openxmlformats.org/officeDocument/2006/relationships/image" Target="../media/image2242.png"/><Relationship Id="rId31" Type="http://schemas.openxmlformats.org/officeDocument/2006/relationships/image" Target="../media/image2194.png"/><Relationship Id="rId73" Type="http://schemas.openxmlformats.org/officeDocument/2006/relationships/image" Target="../media/image2215.png"/><Relationship Id="rId169" Type="http://schemas.openxmlformats.org/officeDocument/2006/relationships/image" Target="../media/image2263.png"/><Relationship Id="rId334" Type="http://schemas.openxmlformats.org/officeDocument/2006/relationships/customXml" Target="../ink/ink2360.xml"/><Relationship Id="rId376" Type="http://schemas.openxmlformats.org/officeDocument/2006/relationships/customXml" Target="../ink/ink2381.xml"/><Relationship Id="rId4" Type="http://schemas.openxmlformats.org/officeDocument/2006/relationships/customXml" Target="../ink/ink2195.xml"/><Relationship Id="rId180" Type="http://schemas.openxmlformats.org/officeDocument/2006/relationships/customXml" Target="../ink/ink2283.xml"/><Relationship Id="rId236" Type="http://schemas.openxmlformats.org/officeDocument/2006/relationships/customXml" Target="../ink/ink2311.xml"/><Relationship Id="rId278" Type="http://schemas.openxmlformats.org/officeDocument/2006/relationships/customXml" Target="../ink/ink2332.xml"/><Relationship Id="rId401" Type="http://schemas.openxmlformats.org/officeDocument/2006/relationships/image" Target="../media/image2379.png"/><Relationship Id="rId443" Type="http://schemas.openxmlformats.org/officeDocument/2006/relationships/image" Target="../media/image2400.png"/><Relationship Id="rId303" Type="http://schemas.openxmlformats.org/officeDocument/2006/relationships/image" Target="../media/image2330.png"/><Relationship Id="rId485" Type="http://schemas.openxmlformats.org/officeDocument/2006/relationships/image" Target="../media/image2421.png"/><Relationship Id="rId42" Type="http://schemas.openxmlformats.org/officeDocument/2006/relationships/customXml" Target="../ink/ink2214.xml"/><Relationship Id="rId84" Type="http://schemas.openxmlformats.org/officeDocument/2006/relationships/customXml" Target="../ink/ink2235.xml"/><Relationship Id="rId138" Type="http://schemas.openxmlformats.org/officeDocument/2006/relationships/customXml" Target="../ink/ink2262.xml"/><Relationship Id="rId345" Type="http://schemas.openxmlformats.org/officeDocument/2006/relationships/image" Target="../media/image2351.png"/><Relationship Id="rId387" Type="http://schemas.openxmlformats.org/officeDocument/2006/relationships/image" Target="../media/image2372.png"/><Relationship Id="rId510" Type="http://schemas.openxmlformats.org/officeDocument/2006/relationships/customXml" Target="../ink/ink2448.xml"/><Relationship Id="rId191" Type="http://schemas.openxmlformats.org/officeDocument/2006/relationships/image" Target="../media/image2274.png"/><Relationship Id="rId205" Type="http://schemas.openxmlformats.org/officeDocument/2006/relationships/image" Target="../media/image2281.png"/><Relationship Id="rId247" Type="http://schemas.openxmlformats.org/officeDocument/2006/relationships/image" Target="../media/image2302.png"/><Relationship Id="rId412" Type="http://schemas.openxmlformats.org/officeDocument/2006/relationships/customXml" Target="../ink/ink2399.xml"/><Relationship Id="rId107" Type="http://schemas.openxmlformats.org/officeDocument/2006/relationships/image" Target="../media/image2232.png"/><Relationship Id="rId289" Type="http://schemas.openxmlformats.org/officeDocument/2006/relationships/image" Target="../media/image2323.png"/><Relationship Id="rId454" Type="http://schemas.openxmlformats.org/officeDocument/2006/relationships/customXml" Target="../ink/ink2420.xml"/><Relationship Id="rId496" Type="http://schemas.openxmlformats.org/officeDocument/2006/relationships/customXml" Target="../ink/ink2441.xml"/><Relationship Id="rId11" Type="http://schemas.openxmlformats.org/officeDocument/2006/relationships/image" Target="../media/image2184.png"/><Relationship Id="rId53" Type="http://schemas.openxmlformats.org/officeDocument/2006/relationships/image" Target="../media/image2205.png"/><Relationship Id="rId149" Type="http://schemas.openxmlformats.org/officeDocument/2006/relationships/image" Target="../media/image2253.png"/><Relationship Id="rId314" Type="http://schemas.openxmlformats.org/officeDocument/2006/relationships/customXml" Target="../ink/ink2350.xml"/><Relationship Id="rId356" Type="http://schemas.openxmlformats.org/officeDocument/2006/relationships/customXml" Target="../ink/ink2371.xml"/><Relationship Id="rId398" Type="http://schemas.openxmlformats.org/officeDocument/2006/relationships/customXml" Target="../ink/ink2392.xml"/><Relationship Id="rId521" Type="http://schemas.openxmlformats.org/officeDocument/2006/relationships/image" Target="../media/image2439.png"/><Relationship Id="rId95" Type="http://schemas.openxmlformats.org/officeDocument/2006/relationships/image" Target="../media/image2226.png"/><Relationship Id="rId160" Type="http://schemas.openxmlformats.org/officeDocument/2006/relationships/customXml" Target="../ink/ink2273.xml"/><Relationship Id="rId216" Type="http://schemas.openxmlformats.org/officeDocument/2006/relationships/customXml" Target="../ink/ink2301.xml"/><Relationship Id="rId423" Type="http://schemas.openxmlformats.org/officeDocument/2006/relationships/image" Target="../media/image2390.png"/><Relationship Id="rId258" Type="http://schemas.openxmlformats.org/officeDocument/2006/relationships/customXml" Target="../ink/ink2322.xml"/><Relationship Id="rId465" Type="http://schemas.openxmlformats.org/officeDocument/2006/relationships/image" Target="../media/image2411.png"/><Relationship Id="rId22" Type="http://schemas.openxmlformats.org/officeDocument/2006/relationships/customXml" Target="../ink/ink2204.xml"/><Relationship Id="rId64" Type="http://schemas.openxmlformats.org/officeDocument/2006/relationships/customXml" Target="../ink/ink2225.xml"/><Relationship Id="rId118" Type="http://schemas.openxmlformats.org/officeDocument/2006/relationships/customXml" Target="../ink/ink2252.xml"/><Relationship Id="rId325" Type="http://schemas.openxmlformats.org/officeDocument/2006/relationships/image" Target="../media/image2341.png"/><Relationship Id="rId367" Type="http://schemas.openxmlformats.org/officeDocument/2006/relationships/image" Target="../media/image2362.png"/><Relationship Id="rId171" Type="http://schemas.openxmlformats.org/officeDocument/2006/relationships/image" Target="../media/image2264.png"/><Relationship Id="rId227" Type="http://schemas.openxmlformats.org/officeDocument/2006/relationships/image" Target="../media/image2292.png"/><Relationship Id="rId269" Type="http://schemas.openxmlformats.org/officeDocument/2006/relationships/image" Target="../media/image2313.png"/><Relationship Id="rId434" Type="http://schemas.openxmlformats.org/officeDocument/2006/relationships/customXml" Target="../ink/ink2410.xml"/><Relationship Id="rId476" Type="http://schemas.openxmlformats.org/officeDocument/2006/relationships/customXml" Target="../ink/ink2431.xml"/><Relationship Id="rId33" Type="http://schemas.openxmlformats.org/officeDocument/2006/relationships/image" Target="../media/image2195.png"/><Relationship Id="rId129" Type="http://schemas.openxmlformats.org/officeDocument/2006/relationships/image" Target="../media/image2243.png"/><Relationship Id="rId280" Type="http://schemas.openxmlformats.org/officeDocument/2006/relationships/customXml" Target="../ink/ink2333.xml"/><Relationship Id="rId336" Type="http://schemas.openxmlformats.org/officeDocument/2006/relationships/customXml" Target="../ink/ink2361.xml"/><Relationship Id="rId501" Type="http://schemas.openxmlformats.org/officeDocument/2006/relationships/image" Target="../media/image2429.png"/><Relationship Id="rId75" Type="http://schemas.openxmlformats.org/officeDocument/2006/relationships/image" Target="../media/image2216.png"/><Relationship Id="rId140" Type="http://schemas.openxmlformats.org/officeDocument/2006/relationships/customXml" Target="../ink/ink2263.xml"/><Relationship Id="rId182" Type="http://schemas.openxmlformats.org/officeDocument/2006/relationships/customXml" Target="../ink/ink2284.xml"/><Relationship Id="rId378" Type="http://schemas.openxmlformats.org/officeDocument/2006/relationships/customXml" Target="../ink/ink2382.xml"/><Relationship Id="rId403" Type="http://schemas.openxmlformats.org/officeDocument/2006/relationships/image" Target="../media/image2380.png"/><Relationship Id="rId6" Type="http://schemas.openxmlformats.org/officeDocument/2006/relationships/customXml" Target="../ink/ink2196.xml"/><Relationship Id="rId238" Type="http://schemas.openxmlformats.org/officeDocument/2006/relationships/customXml" Target="../ink/ink2312.xml"/><Relationship Id="rId445" Type="http://schemas.openxmlformats.org/officeDocument/2006/relationships/image" Target="../media/image2401.png"/><Relationship Id="rId487" Type="http://schemas.openxmlformats.org/officeDocument/2006/relationships/image" Target="../media/image2422.png"/><Relationship Id="rId291" Type="http://schemas.openxmlformats.org/officeDocument/2006/relationships/image" Target="../media/image2324.png"/><Relationship Id="rId305" Type="http://schemas.openxmlformats.org/officeDocument/2006/relationships/image" Target="../media/image2331.png"/><Relationship Id="rId347" Type="http://schemas.openxmlformats.org/officeDocument/2006/relationships/image" Target="../media/image2352.png"/><Relationship Id="rId512" Type="http://schemas.openxmlformats.org/officeDocument/2006/relationships/customXml" Target="../ink/ink2449.xml"/><Relationship Id="rId44" Type="http://schemas.openxmlformats.org/officeDocument/2006/relationships/customXml" Target="../ink/ink2215.xml"/><Relationship Id="rId86" Type="http://schemas.openxmlformats.org/officeDocument/2006/relationships/customXml" Target="../ink/ink2236.xml"/><Relationship Id="rId151" Type="http://schemas.openxmlformats.org/officeDocument/2006/relationships/image" Target="../media/image2254.png"/><Relationship Id="rId389" Type="http://schemas.openxmlformats.org/officeDocument/2006/relationships/image" Target="../media/image2373.png"/><Relationship Id="rId193" Type="http://schemas.openxmlformats.org/officeDocument/2006/relationships/image" Target="../media/image2275.png"/><Relationship Id="rId207" Type="http://schemas.openxmlformats.org/officeDocument/2006/relationships/image" Target="../media/image2282.png"/><Relationship Id="rId249" Type="http://schemas.openxmlformats.org/officeDocument/2006/relationships/image" Target="../media/image2303.png"/><Relationship Id="rId414" Type="http://schemas.openxmlformats.org/officeDocument/2006/relationships/customXml" Target="../ink/ink2400.xml"/><Relationship Id="rId456" Type="http://schemas.openxmlformats.org/officeDocument/2006/relationships/customXml" Target="../ink/ink2421.xml"/><Relationship Id="rId498" Type="http://schemas.openxmlformats.org/officeDocument/2006/relationships/customXml" Target="../ink/ink2442.xml"/><Relationship Id="rId13" Type="http://schemas.openxmlformats.org/officeDocument/2006/relationships/image" Target="../media/image2185.png"/><Relationship Id="rId109" Type="http://schemas.openxmlformats.org/officeDocument/2006/relationships/image" Target="../media/image2233.png"/><Relationship Id="rId260" Type="http://schemas.openxmlformats.org/officeDocument/2006/relationships/customXml" Target="../ink/ink2323.xml"/><Relationship Id="rId316" Type="http://schemas.openxmlformats.org/officeDocument/2006/relationships/customXml" Target="../ink/ink2351.xml"/><Relationship Id="rId523" Type="http://schemas.openxmlformats.org/officeDocument/2006/relationships/image" Target="../media/image2440.png"/><Relationship Id="rId55" Type="http://schemas.openxmlformats.org/officeDocument/2006/relationships/image" Target="../media/image2206.png"/><Relationship Id="rId97" Type="http://schemas.openxmlformats.org/officeDocument/2006/relationships/image" Target="../media/image2227.png"/><Relationship Id="rId120" Type="http://schemas.openxmlformats.org/officeDocument/2006/relationships/customXml" Target="../ink/ink2253.xml"/><Relationship Id="rId358" Type="http://schemas.openxmlformats.org/officeDocument/2006/relationships/customXml" Target="../ink/ink2372.xml"/><Relationship Id="rId162" Type="http://schemas.openxmlformats.org/officeDocument/2006/relationships/customXml" Target="../ink/ink2274.xml"/><Relationship Id="rId218" Type="http://schemas.openxmlformats.org/officeDocument/2006/relationships/customXml" Target="../ink/ink2302.xml"/><Relationship Id="rId425" Type="http://schemas.openxmlformats.org/officeDocument/2006/relationships/image" Target="../media/image2391.png"/><Relationship Id="rId467" Type="http://schemas.openxmlformats.org/officeDocument/2006/relationships/image" Target="../media/image2412.png"/><Relationship Id="rId271" Type="http://schemas.openxmlformats.org/officeDocument/2006/relationships/image" Target="../media/image2314.png"/><Relationship Id="rId24" Type="http://schemas.openxmlformats.org/officeDocument/2006/relationships/customXml" Target="../ink/ink2205.xml"/><Relationship Id="rId66" Type="http://schemas.openxmlformats.org/officeDocument/2006/relationships/customXml" Target="../ink/ink2226.xml"/><Relationship Id="rId131" Type="http://schemas.openxmlformats.org/officeDocument/2006/relationships/image" Target="../media/image2244.png"/><Relationship Id="rId327" Type="http://schemas.openxmlformats.org/officeDocument/2006/relationships/image" Target="../media/image2342.png"/><Relationship Id="rId369" Type="http://schemas.openxmlformats.org/officeDocument/2006/relationships/image" Target="../media/image2363.png"/><Relationship Id="rId173" Type="http://schemas.openxmlformats.org/officeDocument/2006/relationships/image" Target="../media/image2265.png"/><Relationship Id="rId229" Type="http://schemas.openxmlformats.org/officeDocument/2006/relationships/image" Target="../media/image2293.png"/><Relationship Id="rId380" Type="http://schemas.openxmlformats.org/officeDocument/2006/relationships/customXml" Target="../ink/ink2383.xml"/><Relationship Id="rId436" Type="http://schemas.openxmlformats.org/officeDocument/2006/relationships/customXml" Target="../ink/ink2411.xml"/><Relationship Id="rId240" Type="http://schemas.openxmlformats.org/officeDocument/2006/relationships/customXml" Target="../ink/ink2313.xml"/><Relationship Id="rId478" Type="http://schemas.openxmlformats.org/officeDocument/2006/relationships/customXml" Target="../ink/ink2432.xml"/><Relationship Id="rId35" Type="http://schemas.openxmlformats.org/officeDocument/2006/relationships/image" Target="../media/image2196.png"/><Relationship Id="rId77" Type="http://schemas.openxmlformats.org/officeDocument/2006/relationships/image" Target="../media/image2217.png"/><Relationship Id="rId100" Type="http://schemas.openxmlformats.org/officeDocument/2006/relationships/customXml" Target="../ink/ink2243.xml"/><Relationship Id="rId282" Type="http://schemas.openxmlformats.org/officeDocument/2006/relationships/customXml" Target="../ink/ink2334.xml"/><Relationship Id="rId338" Type="http://schemas.openxmlformats.org/officeDocument/2006/relationships/customXml" Target="../ink/ink2362.xml"/><Relationship Id="rId503" Type="http://schemas.openxmlformats.org/officeDocument/2006/relationships/image" Target="../media/image2430.png"/><Relationship Id="rId8" Type="http://schemas.openxmlformats.org/officeDocument/2006/relationships/customXml" Target="../ink/ink2197.xml"/><Relationship Id="rId142" Type="http://schemas.openxmlformats.org/officeDocument/2006/relationships/customXml" Target="../ink/ink2264.xml"/><Relationship Id="rId184" Type="http://schemas.openxmlformats.org/officeDocument/2006/relationships/customXml" Target="../ink/ink2285.xml"/><Relationship Id="rId391" Type="http://schemas.openxmlformats.org/officeDocument/2006/relationships/image" Target="../media/image2374.png"/><Relationship Id="rId405" Type="http://schemas.openxmlformats.org/officeDocument/2006/relationships/image" Target="../media/image2381.png"/><Relationship Id="rId447" Type="http://schemas.openxmlformats.org/officeDocument/2006/relationships/image" Target="../media/image2402.png"/><Relationship Id="rId251" Type="http://schemas.openxmlformats.org/officeDocument/2006/relationships/image" Target="../media/image2304.png"/><Relationship Id="rId489" Type="http://schemas.openxmlformats.org/officeDocument/2006/relationships/image" Target="../media/image2423.png"/><Relationship Id="rId46" Type="http://schemas.openxmlformats.org/officeDocument/2006/relationships/customXml" Target="../ink/ink2216.xml"/><Relationship Id="rId293" Type="http://schemas.openxmlformats.org/officeDocument/2006/relationships/image" Target="../media/image2325.png"/><Relationship Id="rId307" Type="http://schemas.openxmlformats.org/officeDocument/2006/relationships/image" Target="../media/image2332.png"/><Relationship Id="rId349" Type="http://schemas.openxmlformats.org/officeDocument/2006/relationships/image" Target="../media/image2353.png"/><Relationship Id="rId514" Type="http://schemas.openxmlformats.org/officeDocument/2006/relationships/customXml" Target="../ink/ink2450.xml"/><Relationship Id="rId88" Type="http://schemas.openxmlformats.org/officeDocument/2006/relationships/customXml" Target="../ink/ink2237.xml"/><Relationship Id="rId111" Type="http://schemas.openxmlformats.org/officeDocument/2006/relationships/image" Target="../media/image2234.png"/><Relationship Id="rId153" Type="http://schemas.openxmlformats.org/officeDocument/2006/relationships/image" Target="../media/image2255.png"/><Relationship Id="rId195" Type="http://schemas.openxmlformats.org/officeDocument/2006/relationships/image" Target="../media/image2276.png"/><Relationship Id="rId209" Type="http://schemas.openxmlformats.org/officeDocument/2006/relationships/image" Target="../media/image2283.png"/><Relationship Id="rId360" Type="http://schemas.openxmlformats.org/officeDocument/2006/relationships/customXml" Target="../ink/ink2373.xml"/><Relationship Id="rId416" Type="http://schemas.openxmlformats.org/officeDocument/2006/relationships/customXml" Target="../ink/ink2401.xml"/><Relationship Id="rId220" Type="http://schemas.openxmlformats.org/officeDocument/2006/relationships/customXml" Target="../ink/ink2303.xml"/><Relationship Id="rId458" Type="http://schemas.openxmlformats.org/officeDocument/2006/relationships/customXml" Target="../ink/ink2422.xml"/><Relationship Id="rId15" Type="http://schemas.openxmlformats.org/officeDocument/2006/relationships/image" Target="../media/image2186.png"/><Relationship Id="rId57" Type="http://schemas.openxmlformats.org/officeDocument/2006/relationships/image" Target="../media/image2207.png"/><Relationship Id="rId262" Type="http://schemas.openxmlformats.org/officeDocument/2006/relationships/customXml" Target="../ink/ink2324.xml"/><Relationship Id="rId318" Type="http://schemas.openxmlformats.org/officeDocument/2006/relationships/customXml" Target="../ink/ink2352.xml"/><Relationship Id="rId525" Type="http://schemas.openxmlformats.org/officeDocument/2006/relationships/image" Target="../media/image2441.png"/><Relationship Id="rId99" Type="http://schemas.openxmlformats.org/officeDocument/2006/relationships/image" Target="../media/image2228.png"/><Relationship Id="rId122" Type="http://schemas.openxmlformats.org/officeDocument/2006/relationships/customXml" Target="../ink/ink2254.xml"/><Relationship Id="rId164" Type="http://schemas.openxmlformats.org/officeDocument/2006/relationships/customXml" Target="../ink/ink2275.xml"/><Relationship Id="rId371" Type="http://schemas.openxmlformats.org/officeDocument/2006/relationships/image" Target="../media/image2364.png"/><Relationship Id="rId427" Type="http://schemas.openxmlformats.org/officeDocument/2006/relationships/image" Target="../media/image2392.png"/><Relationship Id="rId469" Type="http://schemas.openxmlformats.org/officeDocument/2006/relationships/image" Target="../media/image2413.png"/><Relationship Id="rId26" Type="http://schemas.openxmlformats.org/officeDocument/2006/relationships/customXml" Target="../ink/ink2206.xml"/><Relationship Id="rId231" Type="http://schemas.openxmlformats.org/officeDocument/2006/relationships/image" Target="../media/image2294.png"/><Relationship Id="rId273" Type="http://schemas.openxmlformats.org/officeDocument/2006/relationships/image" Target="../media/image2315.png"/><Relationship Id="rId329" Type="http://schemas.openxmlformats.org/officeDocument/2006/relationships/image" Target="../media/image2343.png"/><Relationship Id="rId480" Type="http://schemas.openxmlformats.org/officeDocument/2006/relationships/customXml" Target="../ink/ink2433.xml"/><Relationship Id="rId68" Type="http://schemas.openxmlformats.org/officeDocument/2006/relationships/customXml" Target="../ink/ink2227.xml"/><Relationship Id="rId133" Type="http://schemas.openxmlformats.org/officeDocument/2006/relationships/image" Target="../media/image2245.png"/><Relationship Id="rId175" Type="http://schemas.openxmlformats.org/officeDocument/2006/relationships/image" Target="../media/image2266.png"/><Relationship Id="rId340" Type="http://schemas.openxmlformats.org/officeDocument/2006/relationships/customXml" Target="../ink/ink2363.xml"/><Relationship Id="rId200" Type="http://schemas.openxmlformats.org/officeDocument/2006/relationships/customXml" Target="../ink/ink2293.xml"/><Relationship Id="rId382" Type="http://schemas.openxmlformats.org/officeDocument/2006/relationships/customXml" Target="../ink/ink2384.xml"/><Relationship Id="rId438" Type="http://schemas.openxmlformats.org/officeDocument/2006/relationships/customXml" Target="../ink/ink2412.xml"/><Relationship Id="rId242" Type="http://schemas.openxmlformats.org/officeDocument/2006/relationships/customXml" Target="../ink/ink2314.xml"/><Relationship Id="rId284" Type="http://schemas.openxmlformats.org/officeDocument/2006/relationships/customXml" Target="../ink/ink2335.xml"/><Relationship Id="rId491" Type="http://schemas.openxmlformats.org/officeDocument/2006/relationships/image" Target="../media/image2424.png"/><Relationship Id="rId505" Type="http://schemas.openxmlformats.org/officeDocument/2006/relationships/image" Target="../media/image2431.png"/><Relationship Id="rId37" Type="http://schemas.openxmlformats.org/officeDocument/2006/relationships/image" Target="../media/image2197.png"/><Relationship Id="rId79" Type="http://schemas.openxmlformats.org/officeDocument/2006/relationships/image" Target="../media/image2218.png"/><Relationship Id="rId102" Type="http://schemas.openxmlformats.org/officeDocument/2006/relationships/customXml" Target="../ink/ink2244.xml"/><Relationship Id="rId144" Type="http://schemas.openxmlformats.org/officeDocument/2006/relationships/customXml" Target="../ink/ink2265.xml"/><Relationship Id="rId90" Type="http://schemas.openxmlformats.org/officeDocument/2006/relationships/customXml" Target="../ink/ink2238.xml"/><Relationship Id="rId186" Type="http://schemas.openxmlformats.org/officeDocument/2006/relationships/customXml" Target="../ink/ink2286.xml"/><Relationship Id="rId351" Type="http://schemas.openxmlformats.org/officeDocument/2006/relationships/image" Target="../media/image2354.png"/><Relationship Id="rId393" Type="http://schemas.openxmlformats.org/officeDocument/2006/relationships/image" Target="../media/image2375.png"/><Relationship Id="rId407" Type="http://schemas.openxmlformats.org/officeDocument/2006/relationships/image" Target="../media/image2382.png"/><Relationship Id="rId449" Type="http://schemas.openxmlformats.org/officeDocument/2006/relationships/image" Target="../media/image2403.png"/><Relationship Id="rId211" Type="http://schemas.openxmlformats.org/officeDocument/2006/relationships/image" Target="../media/image2284.png"/><Relationship Id="rId253" Type="http://schemas.openxmlformats.org/officeDocument/2006/relationships/image" Target="../media/image2305.png"/><Relationship Id="rId295" Type="http://schemas.openxmlformats.org/officeDocument/2006/relationships/image" Target="../media/image2326.png"/><Relationship Id="rId309" Type="http://schemas.openxmlformats.org/officeDocument/2006/relationships/image" Target="../media/image2333.png"/><Relationship Id="rId460" Type="http://schemas.openxmlformats.org/officeDocument/2006/relationships/customXml" Target="../ink/ink2423.xml"/><Relationship Id="rId516" Type="http://schemas.openxmlformats.org/officeDocument/2006/relationships/customXml" Target="../ink/ink2451.xml"/><Relationship Id="rId48" Type="http://schemas.openxmlformats.org/officeDocument/2006/relationships/customXml" Target="../ink/ink2217.xml"/><Relationship Id="rId113" Type="http://schemas.openxmlformats.org/officeDocument/2006/relationships/image" Target="../media/image2235.png"/><Relationship Id="rId320" Type="http://schemas.openxmlformats.org/officeDocument/2006/relationships/customXml" Target="../ink/ink2353.xml"/><Relationship Id="rId155" Type="http://schemas.openxmlformats.org/officeDocument/2006/relationships/image" Target="../media/image2256.png"/><Relationship Id="rId197" Type="http://schemas.openxmlformats.org/officeDocument/2006/relationships/image" Target="../media/image2277.png"/><Relationship Id="rId362" Type="http://schemas.openxmlformats.org/officeDocument/2006/relationships/customXml" Target="../ink/ink2374.xml"/><Relationship Id="rId418" Type="http://schemas.openxmlformats.org/officeDocument/2006/relationships/customXml" Target="../ink/ink2402.xml"/><Relationship Id="rId222" Type="http://schemas.openxmlformats.org/officeDocument/2006/relationships/customXml" Target="../ink/ink2304.xml"/><Relationship Id="rId264" Type="http://schemas.openxmlformats.org/officeDocument/2006/relationships/customXml" Target="../ink/ink2325.xml"/><Relationship Id="rId471" Type="http://schemas.openxmlformats.org/officeDocument/2006/relationships/image" Target="../media/image2414.png"/><Relationship Id="rId17" Type="http://schemas.openxmlformats.org/officeDocument/2006/relationships/image" Target="../media/image2187.png"/><Relationship Id="rId59" Type="http://schemas.openxmlformats.org/officeDocument/2006/relationships/image" Target="../media/image2208.png"/><Relationship Id="rId124" Type="http://schemas.openxmlformats.org/officeDocument/2006/relationships/customXml" Target="../ink/ink2255.xml"/><Relationship Id="rId527" Type="http://schemas.openxmlformats.org/officeDocument/2006/relationships/image" Target="../media/image2442.png"/><Relationship Id="rId70" Type="http://schemas.openxmlformats.org/officeDocument/2006/relationships/customXml" Target="../ink/ink2228.xml"/><Relationship Id="rId166" Type="http://schemas.openxmlformats.org/officeDocument/2006/relationships/customXml" Target="../ink/ink2276.xml"/><Relationship Id="rId331" Type="http://schemas.openxmlformats.org/officeDocument/2006/relationships/image" Target="../media/image2344.png"/><Relationship Id="rId373" Type="http://schemas.openxmlformats.org/officeDocument/2006/relationships/image" Target="../media/image2365.png"/><Relationship Id="rId429" Type="http://schemas.openxmlformats.org/officeDocument/2006/relationships/image" Target="../media/image239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95.png"/><Relationship Id="rId440" Type="http://schemas.openxmlformats.org/officeDocument/2006/relationships/customXml" Target="../ink/ink2413.xml"/><Relationship Id="rId28" Type="http://schemas.openxmlformats.org/officeDocument/2006/relationships/customXml" Target="../ink/ink2207.xml"/><Relationship Id="rId275" Type="http://schemas.openxmlformats.org/officeDocument/2006/relationships/image" Target="../media/image2316.png"/><Relationship Id="rId300" Type="http://schemas.openxmlformats.org/officeDocument/2006/relationships/customXml" Target="../ink/ink2343.xml"/><Relationship Id="rId482" Type="http://schemas.openxmlformats.org/officeDocument/2006/relationships/customXml" Target="../ink/ink2434.xml"/><Relationship Id="rId81" Type="http://schemas.openxmlformats.org/officeDocument/2006/relationships/image" Target="../media/image2219.png"/><Relationship Id="rId135" Type="http://schemas.openxmlformats.org/officeDocument/2006/relationships/image" Target="../media/image2246.png"/><Relationship Id="rId177" Type="http://schemas.openxmlformats.org/officeDocument/2006/relationships/image" Target="../media/image2267.png"/><Relationship Id="rId342" Type="http://schemas.openxmlformats.org/officeDocument/2006/relationships/customXml" Target="../ink/ink2364.xml"/><Relationship Id="rId384" Type="http://schemas.openxmlformats.org/officeDocument/2006/relationships/customXml" Target="../ink/ink2385.xml"/><Relationship Id="rId202" Type="http://schemas.openxmlformats.org/officeDocument/2006/relationships/customXml" Target="../ink/ink2294.xml"/><Relationship Id="rId244" Type="http://schemas.openxmlformats.org/officeDocument/2006/relationships/customXml" Target="../ink/ink2315.xml"/><Relationship Id="rId39" Type="http://schemas.openxmlformats.org/officeDocument/2006/relationships/image" Target="../media/image2198.png"/><Relationship Id="rId286" Type="http://schemas.openxmlformats.org/officeDocument/2006/relationships/customXml" Target="../ink/ink2336.xml"/><Relationship Id="rId451" Type="http://schemas.openxmlformats.org/officeDocument/2006/relationships/image" Target="../media/image2404.png"/><Relationship Id="rId493" Type="http://schemas.openxmlformats.org/officeDocument/2006/relationships/image" Target="../media/image2425.png"/><Relationship Id="rId507" Type="http://schemas.openxmlformats.org/officeDocument/2006/relationships/image" Target="../media/image2432.png"/><Relationship Id="rId50" Type="http://schemas.openxmlformats.org/officeDocument/2006/relationships/customXml" Target="../ink/ink2218.xml"/><Relationship Id="rId104" Type="http://schemas.openxmlformats.org/officeDocument/2006/relationships/customXml" Target="../ink/ink2245.xml"/><Relationship Id="rId146" Type="http://schemas.openxmlformats.org/officeDocument/2006/relationships/customXml" Target="../ink/ink2266.xml"/><Relationship Id="rId188" Type="http://schemas.openxmlformats.org/officeDocument/2006/relationships/customXml" Target="../ink/ink2287.xml"/><Relationship Id="rId311" Type="http://schemas.openxmlformats.org/officeDocument/2006/relationships/image" Target="../media/image2334.png"/><Relationship Id="rId353" Type="http://schemas.openxmlformats.org/officeDocument/2006/relationships/image" Target="../media/image2355.png"/><Relationship Id="rId395" Type="http://schemas.openxmlformats.org/officeDocument/2006/relationships/image" Target="../media/image2376.png"/><Relationship Id="rId409" Type="http://schemas.openxmlformats.org/officeDocument/2006/relationships/image" Target="../media/image2383.png"/><Relationship Id="rId92" Type="http://schemas.openxmlformats.org/officeDocument/2006/relationships/customXml" Target="../ink/ink2239.xml"/><Relationship Id="rId213" Type="http://schemas.openxmlformats.org/officeDocument/2006/relationships/image" Target="../media/image2285.png"/><Relationship Id="rId420" Type="http://schemas.openxmlformats.org/officeDocument/2006/relationships/customXml" Target="../ink/ink2403.xml"/><Relationship Id="rId255" Type="http://schemas.openxmlformats.org/officeDocument/2006/relationships/image" Target="../media/image2306.png"/><Relationship Id="rId297" Type="http://schemas.openxmlformats.org/officeDocument/2006/relationships/image" Target="../media/image2327.png"/><Relationship Id="rId462" Type="http://schemas.openxmlformats.org/officeDocument/2006/relationships/customXml" Target="../ink/ink2424.xml"/><Relationship Id="rId518" Type="http://schemas.openxmlformats.org/officeDocument/2006/relationships/customXml" Target="../ink/ink2452.xml"/><Relationship Id="rId115" Type="http://schemas.openxmlformats.org/officeDocument/2006/relationships/image" Target="../media/image2236.png"/><Relationship Id="rId157" Type="http://schemas.openxmlformats.org/officeDocument/2006/relationships/image" Target="../media/image2257.png"/><Relationship Id="rId322" Type="http://schemas.openxmlformats.org/officeDocument/2006/relationships/customXml" Target="../ink/ink2354.xml"/><Relationship Id="rId364" Type="http://schemas.openxmlformats.org/officeDocument/2006/relationships/customXml" Target="../ink/ink2375.xml"/><Relationship Id="rId61" Type="http://schemas.openxmlformats.org/officeDocument/2006/relationships/image" Target="../media/image2209.png"/><Relationship Id="rId199" Type="http://schemas.openxmlformats.org/officeDocument/2006/relationships/image" Target="../media/image2278.png"/><Relationship Id="rId19" Type="http://schemas.openxmlformats.org/officeDocument/2006/relationships/image" Target="../media/image2188.png"/><Relationship Id="rId224" Type="http://schemas.openxmlformats.org/officeDocument/2006/relationships/customXml" Target="../ink/ink2305.xml"/><Relationship Id="rId266" Type="http://schemas.openxmlformats.org/officeDocument/2006/relationships/customXml" Target="../ink/ink2326.xml"/><Relationship Id="rId431" Type="http://schemas.openxmlformats.org/officeDocument/2006/relationships/image" Target="../media/image2394.png"/><Relationship Id="rId473" Type="http://schemas.openxmlformats.org/officeDocument/2006/relationships/image" Target="../media/image2415.png"/><Relationship Id="rId529" Type="http://schemas.openxmlformats.org/officeDocument/2006/relationships/image" Target="../media/image2443.png"/><Relationship Id="rId30" Type="http://schemas.openxmlformats.org/officeDocument/2006/relationships/customXml" Target="../ink/ink2208.xml"/><Relationship Id="rId126" Type="http://schemas.openxmlformats.org/officeDocument/2006/relationships/customXml" Target="../ink/ink2256.xml"/><Relationship Id="rId168" Type="http://schemas.openxmlformats.org/officeDocument/2006/relationships/customXml" Target="../ink/ink2277.xml"/><Relationship Id="rId333" Type="http://schemas.openxmlformats.org/officeDocument/2006/relationships/image" Target="../media/image2345.png"/><Relationship Id="rId72" Type="http://schemas.openxmlformats.org/officeDocument/2006/relationships/customXml" Target="../ink/ink2229.xml"/><Relationship Id="rId375" Type="http://schemas.openxmlformats.org/officeDocument/2006/relationships/image" Target="../media/image2366.png"/><Relationship Id="rId3" Type="http://schemas.openxmlformats.org/officeDocument/2006/relationships/image" Target="../media/image2180.png"/><Relationship Id="rId235" Type="http://schemas.openxmlformats.org/officeDocument/2006/relationships/image" Target="../media/image2296.png"/><Relationship Id="rId277" Type="http://schemas.openxmlformats.org/officeDocument/2006/relationships/image" Target="../media/image2317.png"/><Relationship Id="rId400" Type="http://schemas.openxmlformats.org/officeDocument/2006/relationships/customXml" Target="../ink/ink2393.xml"/><Relationship Id="rId442" Type="http://schemas.openxmlformats.org/officeDocument/2006/relationships/customXml" Target="../ink/ink2414.xml"/><Relationship Id="rId484" Type="http://schemas.openxmlformats.org/officeDocument/2006/relationships/customXml" Target="../ink/ink2435.xml"/><Relationship Id="rId137" Type="http://schemas.openxmlformats.org/officeDocument/2006/relationships/image" Target="../media/image2247.png"/><Relationship Id="rId302" Type="http://schemas.openxmlformats.org/officeDocument/2006/relationships/customXml" Target="../ink/ink2344.xml"/><Relationship Id="rId344" Type="http://schemas.openxmlformats.org/officeDocument/2006/relationships/customXml" Target="../ink/ink2365.xml"/><Relationship Id="rId41" Type="http://schemas.openxmlformats.org/officeDocument/2006/relationships/image" Target="../media/image2199.png"/><Relationship Id="rId83" Type="http://schemas.openxmlformats.org/officeDocument/2006/relationships/image" Target="../media/image2220.png"/><Relationship Id="rId179" Type="http://schemas.openxmlformats.org/officeDocument/2006/relationships/image" Target="../media/image2268.png"/><Relationship Id="rId386" Type="http://schemas.openxmlformats.org/officeDocument/2006/relationships/customXml" Target="../ink/ink2386.xml"/><Relationship Id="rId190" Type="http://schemas.openxmlformats.org/officeDocument/2006/relationships/customXml" Target="../ink/ink2288.xml"/><Relationship Id="rId204" Type="http://schemas.openxmlformats.org/officeDocument/2006/relationships/customXml" Target="../ink/ink2295.xml"/><Relationship Id="rId246" Type="http://schemas.openxmlformats.org/officeDocument/2006/relationships/customXml" Target="../ink/ink2316.xml"/><Relationship Id="rId288" Type="http://schemas.openxmlformats.org/officeDocument/2006/relationships/customXml" Target="../ink/ink2337.xml"/><Relationship Id="rId411" Type="http://schemas.openxmlformats.org/officeDocument/2006/relationships/image" Target="../media/image2384.png"/><Relationship Id="rId453" Type="http://schemas.openxmlformats.org/officeDocument/2006/relationships/image" Target="../media/image2405.png"/><Relationship Id="rId509" Type="http://schemas.openxmlformats.org/officeDocument/2006/relationships/image" Target="../media/image2433.png"/><Relationship Id="rId106" Type="http://schemas.openxmlformats.org/officeDocument/2006/relationships/customXml" Target="../ink/ink2246.xml"/><Relationship Id="rId313" Type="http://schemas.openxmlformats.org/officeDocument/2006/relationships/image" Target="../media/image2335.png"/><Relationship Id="rId495" Type="http://schemas.openxmlformats.org/officeDocument/2006/relationships/image" Target="../media/image2426.png"/><Relationship Id="rId10" Type="http://schemas.openxmlformats.org/officeDocument/2006/relationships/customXml" Target="../ink/ink2198.xml"/><Relationship Id="rId52" Type="http://schemas.openxmlformats.org/officeDocument/2006/relationships/customXml" Target="../ink/ink2219.xml"/><Relationship Id="rId94" Type="http://schemas.openxmlformats.org/officeDocument/2006/relationships/customXml" Target="../ink/ink2240.xml"/><Relationship Id="rId148" Type="http://schemas.openxmlformats.org/officeDocument/2006/relationships/customXml" Target="../ink/ink2267.xml"/><Relationship Id="rId355" Type="http://schemas.openxmlformats.org/officeDocument/2006/relationships/image" Target="../media/image2356.png"/><Relationship Id="rId397" Type="http://schemas.openxmlformats.org/officeDocument/2006/relationships/image" Target="../media/image2377.png"/><Relationship Id="rId520" Type="http://schemas.openxmlformats.org/officeDocument/2006/relationships/customXml" Target="../ink/ink2453.xml"/><Relationship Id="rId215" Type="http://schemas.openxmlformats.org/officeDocument/2006/relationships/image" Target="../media/image2286.png"/><Relationship Id="rId257" Type="http://schemas.openxmlformats.org/officeDocument/2006/relationships/image" Target="../media/image2307.png"/><Relationship Id="rId422" Type="http://schemas.openxmlformats.org/officeDocument/2006/relationships/customXml" Target="../ink/ink2404.xml"/><Relationship Id="rId464" Type="http://schemas.openxmlformats.org/officeDocument/2006/relationships/customXml" Target="../ink/ink2425.xml"/><Relationship Id="rId299" Type="http://schemas.openxmlformats.org/officeDocument/2006/relationships/image" Target="../media/image2328.png"/><Relationship Id="rId63" Type="http://schemas.openxmlformats.org/officeDocument/2006/relationships/image" Target="../media/image2210.png"/><Relationship Id="rId159" Type="http://schemas.openxmlformats.org/officeDocument/2006/relationships/image" Target="../media/image2258.png"/><Relationship Id="rId366" Type="http://schemas.openxmlformats.org/officeDocument/2006/relationships/customXml" Target="../ink/ink2376.xml"/><Relationship Id="rId226" Type="http://schemas.openxmlformats.org/officeDocument/2006/relationships/customXml" Target="../ink/ink2306.xml"/><Relationship Id="rId433" Type="http://schemas.openxmlformats.org/officeDocument/2006/relationships/image" Target="../media/image2395.png"/><Relationship Id="rId74" Type="http://schemas.openxmlformats.org/officeDocument/2006/relationships/customXml" Target="../ink/ink2230.xml"/><Relationship Id="rId377" Type="http://schemas.openxmlformats.org/officeDocument/2006/relationships/image" Target="../media/image2367.png"/><Relationship Id="rId500" Type="http://schemas.openxmlformats.org/officeDocument/2006/relationships/customXml" Target="../ink/ink244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1.png"/><Relationship Id="rId299" Type="http://schemas.openxmlformats.org/officeDocument/2006/relationships/image" Target="../media/image2592.png"/><Relationship Id="rId21" Type="http://schemas.openxmlformats.org/officeDocument/2006/relationships/image" Target="../media/image2454.png"/><Relationship Id="rId63" Type="http://schemas.openxmlformats.org/officeDocument/2006/relationships/image" Target="../media/image2475.png"/><Relationship Id="rId159" Type="http://schemas.openxmlformats.org/officeDocument/2006/relationships/image" Target="../media/image2522.png"/><Relationship Id="rId324" Type="http://schemas.openxmlformats.org/officeDocument/2006/relationships/customXml" Target="../ink/ink2620.xml"/><Relationship Id="rId366" Type="http://schemas.openxmlformats.org/officeDocument/2006/relationships/customXml" Target="../ink/ink2641.xml"/><Relationship Id="rId170" Type="http://schemas.openxmlformats.org/officeDocument/2006/relationships/customXml" Target="../ink/ink2543.xml"/><Relationship Id="rId226" Type="http://schemas.openxmlformats.org/officeDocument/2006/relationships/customXml" Target="../ink/ink2571.xml"/><Relationship Id="rId433" Type="http://schemas.openxmlformats.org/officeDocument/2006/relationships/image" Target="../media/image2659.png"/><Relationship Id="rId268" Type="http://schemas.openxmlformats.org/officeDocument/2006/relationships/customXml" Target="../ink/ink2592.xml"/><Relationship Id="rId32" Type="http://schemas.openxmlformats.org/officeDocument/2006/relationships/customXml" Target="../ink/ink2474.xml"/><Relationship Id="rId74" Type="http://schemas.openxmlformats.org/officeDocument/2006/relationships/customXml" Target="../ink/ink2495.xml"/><Relationship Id="rId128" Type="http://schemas.openxmlformats.org/officeDocument/2006/relationships/customXml" Target="../ink/ink2522.xml"/><Relationship Id="rId335" Type="http://schemas.openxmlformats.org/officeDocument/2006/relationships/image" Target="../media/image2610.png"/><Relationship Id="rId377" Type="http://schemas.openxmlformats.org/officeDocument/2006/relationships/image" Target="../media/image2631.png"/><Relationship Id="rId5" Type="http://schemas.openxmlformats.org/officeDocument/2006/relationships/image" Target="../media/image2446.png"/><Relationship Id="rId181" Type="http://schemas.openxmlformats.org/officeDocument/2006/relationships/image" Target="../media/image2533.png"/><Relationship Id="rId237" Type="http://schemas.openxmlformats.org/officeDocument/2006/relationships/image" Target="../media/image2561.png"/><Relationship Id="rId402" Type="http://schemas.openxmlformats.org/officeDocument/2006/relationships/customXml" Target="../ink/ink2659.xml"/><Relationship Id="rId279" Type="http://schemas.openxmlformats.org/officeDocument/2006/relationships/image" Target="../media/image2582.png"/><Relationship Id="rId444" Type="http://schemas.openxmlformats.org/officeDocument/2006/relationships/customXml" Target="../ink/ink2680.xml"/><Relationship Id="rId43" Type="http://schemas.openxmlformats.org/officeDocument/2006/relationships/image" Target="../media/image2465.png"/><Relationship Id="rId139" Type="http://schemas.openxmlformats.org/officeDocument/2006/relationships/image" Target="../media/image2512.png"/><Relationship Id="rId290" Type="http://schemas.openxmlformats.org/officeDocument/2006/relationships/customXml" Target="../ink/ink2603.xml"/><Relationship Id="rId304" Type="http://schemas.openxmlformats.org/officeDocument/2006/relationships/customXml" Target="../ink/ink2610.xml"/><Relationship Id="rId346" Type="http://schemas.openxmlformats.org/officeDocument/2006/relationships/customXml" Target="../ink/ink2631.xml"/><Relationship Id="rId388" Type="http://schemas.openxmlformats.org/officeDocument/2006/relationships/customXml" Target="../ink/ink2652.xml"/><Relationship Id="rId85" Type="http://schemas.openxmlformats.org/officeDocument/2006/relationships/image" Target="../media/image2485.png"/><Relationship Id="rId150" Type="http://schemas.openxmlformats.org/officeDocument/2006/relationships/customXml" Target="../ink/ink2533.xml"/><Relationship Id="rId192" Type="http://schemas.openxmlformats.org/officeDocument/2006/relationships/customXml" Target="../ink/ink2554.xml"/><Relationship Id="rId206" Type="http://schemas.openxmlformats.org/officeDocument/2006/relationships/customXml" Target="../ink/ink2561.xml"/><Relationship Id="rId413" Type="http://schemas.openxmlformats.org/officeDocument/2006/relationships/image" Target="../media/image2649.png"/><Relationship Id="rId248" Type="http://schemas.openxmlformats.org/officeDocument/2006/relationships/customXml" Target="../ink/ink2582.xml"/><Relationship Id="rId455" Type="http://schemas.openxmlformats.org/officeDocument/2006/relationships/image" Target="../media/image2670.png"/><Relationship Id="rId12" Type="http://schemas.openxmlformats.org/officeDocument/2006/relationships/customXml" Target="../ink/ink2464.xml"/><Relationship Id="rId108" Type="http://schemas.openxmlformats.org/officeDocument/2006/relationships/customXml" Target="../ink/ink2512.xml"/><Relationship Id="rId315" Type="http://schemas.openxmlformats.org/officeDocument/2006/relationships/image" Target="../media/image2600.png"/><Relationship Id="rId357" Type="http://schemas.openxmlformats.org/officeDocument/2006/relationships/image" Target="../media/image2621.png"/><Relationship Id="rId54" Type="http://schemas.openxmlformats.org/officeDocument/2006/relationships/customXml" Target="../ink/ink2485.xml"/><Relationship Id="rId96" Type="http://schemas.openxmlformats.org/officeDocument/2006/relationships/customXml" Target="../ink/ink2506.xml"/><Relationship Id="rId161" Type="http://schemas.openxmlformats.org/officeDocument/2006/relationships/image" Target="../media/image2523.png"/><Relationship Id="rId217" Type="http://schemas.openxmlformats.org/officeDocument/2006/relationships/image" Target="../media/image2551.png"/><Relationship Id="rId399" Type="http://schemas.openxmlformats.org/officeDocument/2006/relationships/image" Target="../media/image2642.png"/><Relationship Id="rId259" Type="http://schemas.openxmlformats.org/officeDocument/2006/relationships/image" Target="../media/image2572.png"/><Relationship Id="rId424" Type="http://schemas.openxmlformats.org/officeDocument/2006/relationships/customXml" Target="../ink/ink2670.xml"/><Relationship Id="rId23" Type="http://schemas.openxmlformats.org/officeDocument/2006/relationships/image" Target="../media/image2455.png"/><Relationship Id="rId119" Type="http://schemas.openxmlformats.org/officeDocument/2006/relationships/image" Target="../media/image2502.png"/><Relationship Id="rId270" Type="http://schemas.openxmlformats.org/officeDocument/2006/relationships/customXml" Target="../ink/ink2593.xml"/><Relationship Id="rId326" Type="http://schemas.openxmlformats.org/officeDocument/2006/relationships/customXml" Target="../ink/ink2621.xml"/><Relationship Id="rId65" Type="http://schemas.openxmlformats.org/officeDocument/2006/relationships/image" Target="../media/image2476.png"/><Relationship Id="rId130" Type="http://schemas.openxmlformats.org/officeDocument/2006/relationships/customXml" Target="../ink/ink2523.xml"/><Relationship Id="rId368" Type="http://schemas.openxmlformats.org/officeDocument/2006/relationships/customXml" Target="../ink/ink2642.xml"/><Relationship Id="rId172" Type="http://schemas.openxmlformats.org/officeDocument/2006/relationships/customXml" Target="../ink/ink2544.xml"/><Relationship Id="rId228" Type="http://schemas.openxmlformats.org/officeDocument/2006/relationships/customXml" Target="../ink/ink2572.xml"/><Relationship Id="rId435" Type="http://schemas.openxmlformats.org/officeDocument/2006/relationships/image" Target="../media/image2660.png"/><Relationship Id="rId281" Type="http://schemas.openxmlformats.org/officeDocument/2006/relationships/image" Target="../media/image2583.png"/><Relationship Id="rId337" Type="http://schemas.openxmlformats.org/officeDocument/2006/relationships/image" Target="../media/image2611.png"/><Relationship Id="rId34" Type="http://schemas.openxmlformats.org/officeDocument/2006/relationships/customXml" Target="../ink/ink2475.xml"/><Relationship Id="rId76" Type="http://schemas.openxmlformats.org/officeDocument/2006/relationships/customXml" Target="../ink/ink2496.xml"/><Relationship Id="rId141" Type="http://schemas.openxmlformats.org/officeDocument/2006/relationships/image" Target="../media/image2513.png"/><Relationship Id="rId379" Type="http://schemas.openxmlformats.org/officeDocument/2006/relationships/image" Target="../media/image2632.png"/><Relationship Id="rId7" Type="http://schemas.openxmlformats.org/officeDocument/2006/relationships/image" Target="../media/image2447.png"/><Relationship Id="rId183" Type="http://schemas.openxmlformats.org/officeDocument/2006/relationships/image" Target="../media/image2534.png"/><Relationship Id="rId239" Type="http://schemas.openxmlformats.org/officeDocument/2006/relationships/image" Target="../media/image2562.png"/><Relationship Id="rId390" Type="http://schemas.openxmlformats.org/officeDocument/2006/relationships/customXml" Target="../ink/ink2653.xml"/><Relationship Id="rId404" Type="http://schemas.openxmlformats.org/officeDocument/2006/relationships/customXml" Target="../ink/ink2660.xml"/><Relationship Id="rId446" Type="http://schemas.openxmlformats.org/officeDocument/2006/relationships/customXml" Target="../ink/ink2681.xml"/><Relationship Id="rId250" Type="http://schemas.openxmlformats.org/officeDocument/2006/relationships/customXml" Target="../ink/ink2583.xml"/><Relationship Id="rId292" Type="http://schemas.openxmlformats.org/officeDocument/2006/relationships/customXml" Target="../ink/ink2604.xml"/><Relationship Id="rId306" Type="http://schemas.openxmlformats.org/officeDocument/2006/relationships/customXml" Target="../ink/ink2611.xml"/><Relationship Id="rId45" Type="http://schemas.openxmlformats.org/officeDocument/2006/relationships/image" Target="../media/image2466.png"/><Relationship Id="rId87" Type="http://schemas.openxmlformats.org/officeDocument/2006/relationships/image" Target="../media/image2486.png"/><Relationship Id="rId110" Type="http://schemas.openxmlformats.org/officeDocument/2006/relationships/customXml" Target="../ink/ink2513.xml"/><Relationship Id="rId348" Type="http://schemas.openxmlformats.org/officeDocument/2006/relationships/customXml" Target="../ink/ink2632.xml"/><Relationship Id="rId152" Type="http://schemas.openxmlformats.org/officeDocument/2006/relationships/customXml" Target="../ink/ink2534.xml"/><Relationship Id="rId194" Type="http://schemas.openxmlformats.org/officeDocument/2006/relationships/customXml" Target="../ink/ink2555.xml"/><Relationship Id="rId208" Type="http://schemas.openxmlformats.org/officeDocument/2006/relationships/customXml" Target="../ink/ink2562.xml"/><Relationship Id="rId415" Type="http://schemas.openxmlformats.org/officeDocument/2006/relationships/image" Target="../media/image2650.png"/><Relationship Id="rId457" Type="http://schemas.openxmlformats.org/officeDocument/2006/relationships/customXml" Target="../ink/ink2687.xml"/><Relationship Id="rId261" Type="http://schemas.openxmlformats.org/officeDocument/2006/relationships/image" Target="../media/image2573.png"/><Relationship Id="rId14" Type="http://schemas.openxmlformats.org/officeDocument/2006/relationships/customXml" Target="../ink/ink2465.xml"/><Relationship Id="rId56" Type="http://schemas.openxmlformats.org/officeDocument/2006/relationships/customXml" Target="../ink/ink2486.xml"/><Relationship Id="rId317" Type="http://schemas.openxmlformats.org/officeDocument/2006/relationships/image" Target="../media/image2601.png"/><Relationship Id="rId359" Type="http://schemas.openxmlformats.org/officeDocument/2006/relationships/image" Target="../media/image2622.png"/><Relationship Id="rId98" Type="http://schemas.openxmlformats.org/officeDocument/2006/relationships/customXml" Target="../ink/ink2507.xml"/><Relationship Id="rId121" Type="http://schemas.openxmlformats.org/officeDocument/2006/relationships/image" Target="../media/image2503.png"/><Relationship Id="rId163" Type="http://schemas.openxmlformats.org/officeDocument/2006/relationships/image" Target="../media/image2524.png"/><Relationship Id="rId219" Type="http://schemas.openxmlformats.org/officeDocument/2006/relationships/image" Target="../media/image2552.png"/><Relationship Id="rId370" Type="http://schemas.openxmlformats.org/officeDocument/2006/relationships/customXml" Target="../ink/ink2643.xml"/><Relationship Id="rId426" Type="http://schemas.openxmlformats.org/officeDocument/2006/relationships/customXml" Target="../ink/ink2671.xml"/><Relationship Id="rId230" Type="http://schemas.openxmlformats.org/officeDocument/2006/relationships/customXml" Target="../ink/ink2573.xml"/><Relationship Id="rId25" Type="http://schemas.openxmlformats.org/officeDocument/2006/relationships/image" Target="../media/image2456.png"/><Relationship Id="rId67" Type="http://schemas.openxmlformats.org/officeDocument/2006/relationships/image" Target="../media/image2477.png"/><Relationship Id="rId272" Type="http://schemas.openxmlformats.org/officeDocument/2006/relationships/customXml" Target="../ink/ink2594.xml"/><Relationship Id="rId328" Type="http://schemas.openxmlformats.org/officeDocument/2006/relationships/customXml" Target="../ink/ink2622.xml"/><Relationship Id="rId132" Type="http://schemas.openxmlformats.org/officeDocument/2006/relationships/customXml" Target="../ink/ink2524.xml"/><Relationship Id="rId174" Type="http://schemas.openxmlformats.org/officeDocument/2006/relationships/customXml" Target="../ink/ink2545.xml"/><Relationship Id="rId381" Type="http://schemas.openxmlformats.org/officeDocument/2006/relationships/image" Target="../media/image2633.png"/><Relationship Id="rId241" Type="http://schemas.openxmlformats.org/officeDocument/2006/relationships/image" Target="../media/image2563.png"/><Relationship Id="rId437" Type="http://schemas.openxmlformats.org/officeDocument/2006/relationships/image" Target="../media/image2661.png"/><Relationship Id="rId36" Type="http://schemas.openxmlformats.org/officeDocument/2006/relationships/customXml" Target="../ink/ink2476.xml"/><Relationship Id="rId283" Type="http://schemas.openxmlformats.org/officeDocument/2006/relationships/image" Target="../media/image2584.png"/><Relationship Id="rId339" Type="http://schemas.openxmlformats.org/officeDocument/2006/relationships/image" Target="../media/image2612.png"/><Relationship Id="rId78" Type="http://schemas.openxmlformats.org/officeDocument/2006/relationships/customXml" Target="../ink/ink2497.xml"/><Relationship Id="rId101" Type="http://schemas.openxmlformats.org/officeDocument/2006/relationships/image" Target="../media/image2493.png"/><Relationship Id="rId143" Type="http://schemas.openxmlformats.org/officeDocument/2006/relationships/image" Target="../media/image2514.png"/><Relationship Id="rId185" Type="http://schemas.openxmlformats.org/officeDocument/2006/relationships/image" Target="../media/image2535.png"/><Relationship Id="rId350" Type="http://schemas.openxmlformats.org/officeDocument/2006/relationships/customXml" Target="../ink/ink2633.xml"/><Relationship Id="rId406" Type="http://schemas.openxmlformats.org/officeDocument/2006/relationships/customXml" Target="../ink/ink2661.xml"/><Relationship Id="rId9" Type="http://schemas.openxmlformats.org/officeDocument/2006/relationships/image" Target="../media/image2448.png"/><Relationship Id="rId210" Type="http://schemas.openxmlformats.org/officeDocument/2006/relationships/customXml" Target="../ink/ink2563.xml"/><Relationship Id="rId392" Type="http://schemas.openxmlformats.org/officeDocument/2006/relationships/customXml" Target="../ink/ink2654.xml"/><Relationship Id="rId448" Type="http://schemas.openxmlformats.org/officeDocument/2006/relationships/customXml" Target="../ink/ink2682.xml"/><Relationship Id="rId252" Type="http://schemas.openxmlformats.org/officeDocument/2006/relationships/customXml" Target="../ink/ink2584.xml"/><Relationship Id="rId294" Type="http://schemas.openxmlformats.org/officeDocument/2006/relationships/customXml" Target="../ink/ink2605.xml"/><Relationship Id="rId308" Type="http://schemas.openxmlformats.org/officeDocument/2006/relationships/customXml" Target="../ink/ink2612.xml"/><Relationship Id="rId47" Type="http://schemas.openxmlformats.org/officeDocument/2006/relationships/image" Target="../media/image2467.png"/><Relationship Id="rId89" Type="http://schemas.openxmlformats.org/officeDocument/2006/relationships/image" Target="../media/image2487.png"/><Relationship Id="rId112" Type="http://schemas.openxmlformats.org/officeDocument/2006/relationships/customXml" Target="../ink/ink2514.xml"/><Relationship Id="rId154" Type="http://schemas.openxmlformats.org/officeDocument/2006/relationships/customXml" Target="../ink/ink2535.xml"/><Relationship Id="rId361" Type="http://schemas.openxmlformats.org/officeDocument/2006/relationships/image" Target="../media/image2623.png"/><Relationship Id="rId196" Type="http://schemas.openxmlformats.org/officeDocument/2006/relationships/customXml" Target="../ink/ink2556.xml"/><Relationship Id="rId417" Type="http://schemas.openxmlformats.org/officeDocument/2006/relationships/image" Target="../media/image2651.png"/><Relationship Id="rId16" Type="http://schemas.openxmlformats.org/officeDocument/2006/relationships/customXml" Target="../ink/ink2466.xml"/><Relationship Id="rId221" Type="http://schemas.openxmlformats.org/officeDocument/2006/relationships/image" Target="../media/image2553.png"/><Relationship Id="rId263" Type="http://schemas.openxmlformats.org/officeDocument/2006/relationships/image" Target="../media/image2574.png"/><Relationship Id="rId319" Type="http://schemas.openxmlformats.org/officeDocument/2006/relationships/image" Target="../media/image2602.png"/><Relationship Id="rId58" Type="http://schemas.openxmlformats.org/officeDocument/2006/relationships/customXml" Target="../ink/ink2487.xml"/><Relationship Id="rId123" Type="http://schemas.openxmlformats.org/officeDocument/2006/relationships/image" Target="../media/image2504.png"/><Relationship Id="rId330" Type="http://schemas.openxmlformats.org/officeDocument/2006/relationships/customXml" Target="../ink/ink2623.xml"/><Relationship Id="rId165" Type="http://schemas.openxmlformats.org/officeDocument/2006/relationships/image" Target="../media/image2525.png"/><Relationship Id="rId372" Type="http://schemas.openxmlformats.org/officeDocument/2006/relationships/customXml" Target="../ink/ink2644.xml"/><Relationship Id="rId428" Type="http://schemas.openxmlformats.org/officeDocument/2006/relationships/customXml" Target="../ink/ink2672.xml"/><Relationship Id="rId232" Type="http://schemas.openxmlformats.org/officeDocument/2006/relationships/customXml" Target="../ink/ink2574.xml"/><Relationship Id="rId274" Type="http://schemas.openxmlformats.org/officeDocument/2006/relationships/customXml" Target="../ink/ink2595.xml"/><Relationship Id="rId27" Type="http://schemas.openxmlformats.org/officeDocument/2006/relationships/image" Target="../media/image2457.png"/><Relationship Id="rId69" Type="http://schemas.openxmlformats.org/officeDocument/2006/relationships/image" Target="../media/image204.png"/><Relationship Id="rId134" Type="http://schemas.openxmlformats.org/officeDocument/2006/relationships/customXml" Target="../ink/ink2525.xml"/><Relationship Id="rId80" Type="http://schemas.openxmlformats.org/officeDocument/2006/relationships/customXml" Target="../ink/ink2498.xml"/><Relationship Id="rId176" Type="http://schemas.openxmlformats.org/officeDocument/2006/relationships/customXml" Target="../ink/ink2546.xml"/><Relationship Id="rId341" Type="http://schemas.openxmlformats.org/officeDocument/2006/relationships/image" Target="../media/image2613.png"/><Relationship Id="rId383" Type="http://schemas.openxmlformats.org/officeDocument/2006/relationships/image" Target="../media/image2634.png"/><Relationship Id="rId439" Type="http://schemas.openxmlformats.org/officeDocument/2006/relationships/image" Target="../media/image2662.png"/><Relationship Id="rId201" Type="http://schemas.openxmlformats.org/officeDocument/2006/relationships/image" Target="../media/image2543.png"/><Relationship Id="rId243" Type="http://schemas.openxmlformats.org/officeDocument/2006/relationships/image" Target="../media/image2564.png"/><Relationship Id="rId285" Type="http://schemas.openxmlformats.org/officeDocument/2006/relationships/image" Target="../media/image2585.png"/><Relationship Id="rId450" Type="http://schemas.openxmlformats.org/officeDocument/2006/relationships/customXml" Target="../ink/ink2683.xml"/><Relationship Id="rId38" Type="http://schemas.openxmlformats.org/officeDocument/2006/relationships/customXml" Target="../ink/ink2477.xml"/><Relationship Id="rId103" Type="http://schemas.openxmlformats.org/officeDocument/2006/relationships/image" Target="../media/image2494.png"/><Relationship Id="rId310" Type="http://schemas.openxmlformats.org/officeDocument/2006/relationships/customXml" Target="../ink/ink2613.xml"/><Relationship Id="rId91" Type="http://schemas.openxmlformats.org/officeDocument/2006/relationships/image" Target="../media/image2488.png"/><Relationship Id="rId145" Type="http://schemas.openxmlformats.org/officeDocument/2006/relationships/image" Target="../media/image2515.png"/><Relationship Id="rId187" Type="http://schemas.openxmlformats.org/officeDocument/2006/relationships/image" Target="../media/image2536.png"/><Relationship Id="rId352" Type="http://schemas.openxmlformats.org/officeDocument/2006/relationships/customXml" Target="../ink/ink2634.xml"/><Relationship Id="rId394" Type="http://schemas.openxmlformats.org/officeDocument/2006/relationships/customXml" Target="../ink/ink2655.xml"/><Relationship Id="rId408" Type="http://schemas.openxmlformats.org/officeDocument/2006/relationships/customXml" Target="../ink/ink2662.xml"/><Relationship Id="rId212" Type="http://schemas.openxmlformats.org/officeDocument/2006/relationships/customXml" Target="../ink/ink2564.xml"/><Relationship Id="rId254" Type="http://schemas.openxmlformats.org/officeDocument/2006/relationships/customXml" Target="../ink/ink2585.xml"/><Relationship Id="rId49" Type="http://schemas.openxmlformats.org/officeDocument/2006/relationships/image" Target="../media/image2468.png"/><Relationship Id="rId114" Type="http://schemas.openxmlformats.org/officeDocument/2006/relationships/customXml" Target="../ink/ink2515.xml"/><Relationship Id="rId296" Type="http://schemas.openxmlformats.org/officeDocument/2006/relationships/customXml" Target="../ink/ink2606.xml"/><Relationship Id="rId60" Type="http://schemas.openxmlformats.org/officeDocument/2006/relationships/customXml" Target="../ink/ink2488.xml"/><Relationship Id="rId156" Type="http://schemas.openxmlformats.org/officeDocument/2006/relationships/customXml" Target="../ink/ink2536.xml"/><Relationship Id="rId198" Type="http://schemas.openxmlformats.org/officeDocument/2006/relationships/customXml" Target="../ink/ink2557.xml"/><Relationship Id="rId321" Type="http://schemas.openxmlformats.org/officeDocument/2006/relationships/image" Target="../media/image2603.png"/><Relationship Id="rId363" Type="http://schemas.openxmlformats.org/officeDocument/2006/relationships/image" Target="../media/image2624.png"/><Relationship Id="rId419" Type="http://schemas.openxmlformats.org/officeDocument/2006/relationships/image" Target="../media/image2652.png"/><Relationship Id="rId223" Type="http://schemas.openxmlformats.org/officeDocument/2006/relationships/image" Target="../media/image2554.png"/><Relationship Id="rId430" Type="http://schemas.openxmlformats.org/officeDocument/2006/relationships/customXml" Target="../ink/ink2673.xml"/><Relationship Id="rId18" Type="http://schemas.openxmlformats.org/officeDocument/2006/relationships/customXml" Target="../ink/ink2467.xml"/><Relationship Id="rId265" Type="http://schemas.openxmlformats.org/officeDocument/2006/relationships/image" Target="../media/image2575.png"/><Relationship Id="rId125" Type="http://schemas.openxmlformats.org/officeDocument/2006/relationships/image" Target="../media/image2505.png"/><Relationship Id="rId167" Type="http://schemas.openxmlformats.org/officeDocument/2006/relationships/image" Target="../media/image2526.png"/><Relationship Id="rId332" Type="http://schemas.openxmlformats.org/officeDocument/2006/relationships/customXml" Target="../ink/ink2624.xml"/><Relationship Id="rId374" Type="http://schemas.openxmlformats.org/officeDocument/2006/relationships/customXml" Target="../ink/ink2645.xml"/><Relationship Id="rId71" Type="http://schemas.openxmlformats.org/officeDocument/2006/relationships/image" Target="../media/image2478.png"/><Relationship Id="rId234" Type="http://schemas.openxmlformats.org/officeDocument/2006/relationships/customXml" Target="../ink/ink2575.xml"/><Relationship Id="rId2" Type="http://schemas.openxmlformats.org/officeDocument/2006/relationships/customXml" Target="../ink/ink2459.xml"/><Relationship Id="rId29" Type="http://schemas.openxmlformats.org/officeDocument/2006/relationships/image" Target="../media/image2458.png"/><Relationship Id="rId255" Type="http://schemas.openxmlformats.org/officeDocument/2006/relationships/image" Target="../media/image2570.png"/><Relationship Id="rId276" Type="http://schemas.openxmlformats.org/officeDocument/2006/relationships/customXml" Target="../ink/ink2596.xml"/><Relationship Id="rId297" Type="http://schemas.openxmlformats.org/officeDocument/2006/relationships/image" Target="../media/image2591.png"/><Relationship Id="rId441" Type="http://schemas.openxmlformats.org/officeDocument/2006/relationships/image" Target="../media/image2663.png"/><Relationship Id="rId40" Type="http://schemas.openxmlformats.org/officeDocument/2006/relationships/customXml" Target="../ink/ink2478.xml"/><Relationship Id="rId115" Type="http://schemas.openxmlformats.org/officeDocument/2006/relationships/image" Target="../media/image2500.png"/><Relationship Id="rId136" Type="http://schemas.openxmlformats.org/officeDocument/2006/relationships/customXml" Target="../ink/ink2526.xml"/><Relationship Id="rId157" Type="http://schemas.openxmlformats.org/officeDocument/2006/relationships/image" Target="../media/image2521.png"/><Relationship Id="rId178" Type="http://schemas.openxmlformats.org/officeDocument/2006/relationships/customXml" Target="../ink/ink2547.xml"/><Relationship Id="rId301" Type="http://schemas.openxmlformats.org/officeDocument/2006/relationships/image" Target="../media/image2593.png"/><Relationship Id="rId322" Type="http://schemas.openxmlformats.org/officeDocument/2006/relationships/customXml" Target="../ink/ink2619.xml"/><Relationship Id="rId343" Type="http://schemas.openxmlformats.org/officeDocument/2006/relationships/image" Target="../media/image2614.png"/><Relationship Id="rId364" Type="http://schemas.openxmlformats.org/officeDocument/2006/relationships/customXml" Target="../ink/ink2640.xml"/><Relationship Id="rId61" Type="http://schemas.openxmlformats.org/officeDocument/2006/relationships/image" Target="../media/image2474.png"/><Relationship Id="rId82" Type="http://schemas.openxmlformats.org/officeDocument/2006/relationships/customXml" Target="../ink/ink2499.xml"/><Relationship Id="rId199" Type="http://schemas.openxmlformats.org/officeDocument/2006/relationships/image" Target="../media/image2542.png"/><Relationship Id="rId203" Type="http://schemas.openxmlformats.org/officeDocument/2006/relationships/image" Target="../media/image2544.png"/><Relationship Id="rId385" Type="http://schemas.openxmlformats.org/officeDocument/2006/relationships/image" Target="../media/image2635.png"/><Relationship Id="rId19" Type="http://schemas.openxmlformats.org/officeDocument/2006/relationships/image" Target="../media/image2453.png"/><Relationship Id="rId224" Type="http://schemas.openxmlformats.org/officeDocument/2006/relationships/customXml" Target="../ink/ink2570.xml"/><Relationship Id="rId245" Type="http://schemas.openxmlformats.org/officeDocument/2006/relationships/image" Target="../media/image2565.png"/><Relationship Id="rId266" Type="http://schemas.openxmlformats.org/officeDocument/2006/relationships/customXml" Target="../ink/ink2591.xml"/><Relationship Id="rId287" Type="http://schemas.openxmlformats.org/officeDocument/2006/relationships/image" Target="../media/image2586.png"/><Relationship Id="rId410" Type="http://schemas.openxmlformats.org/officeDocument/2006/relationships/customXml" Target="../ink/ink2663.xml"/><Relationship Id="rId431" Type="http://schemas.openxmlformats.org/officeDocument/2006/relationships/image" Target="../media/image2658.png"/><Relationship Id="rId452" Type="http://schemas.openxmlformats.org/officeDocument/2006/relationships/customXml" Target="../ink/ink2684.xml"/><Relationship Id="rId30" Type="http://schemas.openxmlformats.org/officeDocument/2006/relationships/customXml" Target="../ink/ink2473.xml"/><Relationship Id="rId105" Type="http://schemas.openxmlformats.org/officeDocument/2006/relationships/image" Target="../media/image2495.png"/><Relationship Id="rId126" Type="http://schemas.openxmlformats.org/officeDocument/2006/relationships/customXml" Target="../ink/ink2521.xml"/><Relationship Id="rId147" Type="http://schemas.openxmlformats.org/officeDocument/2006/relationships/image" Target="../media/image2516.png"/><Relationship Id="rId168" Type="http://schemas.openxmlformats.org/officeDocument/2006/relationships/customXml" Target="../ink/ink2542.xml"/><Relationship Id="rId312" Type="http://schemas.openxmlformats.org/officeDocument/2006/relationships/customXml" Target="../ink/ink2614.xml"/><Relationship Id="rId333" Type="http://schemas.openxmlformats.org/officeDocument/2006/relationships/image" Target="../media/image2609.png"/><Relationship Id="rId354" Type="http://schemas.openxmlformats.org/officeDocument/2006/relationships/customXml" Target="../ink/ink2635.xml"/><Relationship Id="rId51" Type="http://schemas.openxmlformats.org/officeDocument/2006/relationships/image" Target="../media/image2469.png"/><Relationship Id="rId72" Type="http://schemas.openxmlformats.org/officeDocument/2006/relationships/customXml" Target="../ink/ink2494.xml"/><Relationship Id="rId93" Type="http://schemas.openxmlformats.org/officeDocument/2006/relationships/image" Target="../media/image2489.png"/><Relationship Id="rId189" Type="http://schemas.openxmlformats.org/officeDocument/2006/relationships/image" Target="../media/image2537.png"/><Relationship Id="rId375" Type="http://schemas.openxmlformats.org/officeDocument/2006/relationships/image" Target="../media/image2630.png"/><Relationship Id="rId396" Type="http://schemas.openxmlformats.org/officeDocument/2006/relationships/customXml" Target="../ink/ink2656.xml"/><Relationship Id="rId3" Type="http://schemas.openxmlformats.org/officeDocument/2006/relationships/image" Target="../media/image2445.png"/><Relationship Id="rId214" Type="http://schemas.openxmlformats.org/officeDocument/2006/relationships/customXml" Target="../ink/ink2565.xml"/><Relationship Id="rId235" Type="http://schemas.openxmlformats.org/officeDocument/2006/relationships/image" Target="../media/image2560.png"/><Relationship Id="rId256" Type="http://schemas.openxmlformats.org/officeDocument/2006/relationships/customXml" Target="../ink/ink2586.xml"/><Relationship Id="rId277" Type="http://schemas.openxmlformats.org/officeDocument/2006/relationships/image" Target="../media/image2581.png"/><Relationship Id="rId298" Type="http://schemas.openxmlformats.org/officeDocument/2006/relationships/customXml" Target="../ink/ink2607.xml"/><Relationship Id="rId400" Type="http://schemas.openxmlformats.org/officeDocument/2006/relationships/customXml" Target="../ink/ink2658.xml"/><Relationship Id="rId421" Type="http://schemas.openxmlformats.org/officeDocument/2006/relationships/image" Target="../media/image2653.png"/><Relationship Id="rId442" Type="http://schemas.openxmlformats.org/officeDocument/2006/relationships/customXml" Target="../ink/ink2679.xml"/><Relationship Id="rId116" Type="http://schemas.openxmlformats.org/officeDocument/2006/relationships/customXml" Target="../ink/ink2516.xml"/><Relationship Id="rId137" Type="http://schemas.openxmlformats.org/officeDocument/2006/relationships/image" Target="../media/image2511.png"/><Relationship Id="rId158" Type="http://schemas.openxmlformats.org/officeDocument/2006/relationships/customXml" Target="../ink/ink2537.xml"/><Relationship Id="rId302" Type="http://schemas.openxmlformats.org/officeDocument/2006/relationships/customXml" Target="../ink/ink2609.xml"/><Relationship Id="rId323" Type="http://schemas.openxmlformats.org/officeDocument/2006/relationships/image" Target="../media/image2604.png"/><Relationship Id="rId344" Type="http://schemas.openxmlformats.org/officeDocument/2006/relationships/customXml" Target="../ink/ink2630.xml"/><Relationship Id="rId20" Type="http://schemas.openxmlformats.org/officeDocument/2006/relationships/customXml" Target="../ink/ink2468.xml"/><Relationship Id="rId41" Type="http://schemas.openxmlformats.org/officeDocument/2006/relationships/image" Target="../media/image2464.png"/><Relationship Id="rId62" Type="http://schemas.openxmlformats.org/officeDocument/2006/relationships/customXml" Target="../ink/ink2489.xml"/><Relationship Id="rId83" Type="http://schemas.openxmlformats.org/officeDocument/2006/relationships/image" Target="../media/image2484.png"/><Relationship Id="rId179" Type="http://schemas.openxmlformats.org/officeDocument/2006/relationships/image" Target="../media/image2532.png"/><Relationship Id="rId365" Type="http://schemas.openxmlformats.org/officeDocument/2006/relationships/image" Target="../media/image2625.png"/><Relationship Id="rId386" Type="http://schemas.openxmlformats.org/officeDocument/2006/relationships/customXml" Target="../ink/ink2651.xml"/><Relationship Id="rId190" Type="http://schemas.openxmlformats.org/officeDocument/2006/relationships/customXml" Target="../ink/ink2553.xml"/><Relationship Id="rId204" Type="http://schemas.openxmlformats.org/officeDocument/2006/relationships/customXml" Target="../ink/ink2560.xml"/><Relationship Id="rId225" Type="http://schemas.openxmlformats.org/officeDocument/2006/relationships/image" Target="../media/image2555.png"/><Relationship Id="rId246" Type="http://schemas.openxmlformats.org/officeDocument/2006/relationships/customXml" Target="../ink/ink2581.xml"/><Relationship Id="rId267" Type="http://schemas.openxmlformats.org/officeDocument/2006/relationships/image" Target="../media/image2576.png"/><Relationship Id="rId288" Type="http://schemas.openxmlformats.org/officeDocument/2006/relationships/customXml" Target="../ink/ink2602.xml"/><Relationship Id="rId411" Type="http://schemas.openxmlformats.org/officeDocument/2006/relationships/image" Target="../media/image2648.png"/><Relationship Id="rId432" Type="http://schemas.openxmlformats.org/officeDocument/2006/relationships/customXml" Target="../ink/ink2674.xml"/><Relationship Id="rId453" Type="http://schemas.openxmlformats.org/officeDocument/2006/relationships/image" Target="../media/image2669.png"/><Relationship Id="rId106" Type="http://schemas.openxmlformats.org/officeDocument/2006/relationships/customXml" Target="../ink/ink2511.xml"/><Relationship Id="rId127" Type="http://schemas.openxmlformats.org/officeDocument/2006/relationships/image" Target="../media/image2506.png"/><Relationship Id="rId313" Type="http://schemas.openxmlformats.org/officeDocument/2006/relationships/image" Target="../media/image2599.png"/><Relationship Id="rId10" Type="http://schemas.openxmlformats.org/officeDocument/2006/relationships/customXml" Target="../ink/ink2463.xml"/><Relationship Id="rId31" Type="http://schemas.openxmlformats.org/officeDocument/2006/relationships/image" Target="../media/image2459.png"/><Relationship Id="rId52" Type="http://schemas.openxmlformats.org/officeDocument/2006/relationships/customXml" Target="../ink/ink2484.xml"/><Relationship Id="rId73" Type="http://schemas.openxmlformats.org/officeDocument/2006/relationships/image" Target="../media/image2479.png"/><Relationship Id="rId94" Type="http://schemas.openxmlformats.org/officeDocument/2006/relationships/customXml" Target="../ink/ink2505.xml"/><Relationship Id="rId148" Type="http://schemas.openxmlformats.org/officeDocument/2006/relationships/customXml" Target="../ink/ink2532.xml"/><Relationship Id="rId169" Type="http://schemas.openxmlformats.org/officeDocument/2006/relationships/image" Target="../media/image2527.png"/><Relationship Id="rId334" Type="http://schemas.openxmlformats.org/officeDocument/2006/relationships/customXml" Target="../ink/ink2625.xml"/><Relationship Id="rId355" Type="http://schemas.openxmlformats.org/officeDocument/2006/relationships/image" Target="../media/image2620.png"/><Relationship Id="rId376" Type="http://schemas.openxmlformats.org/officeDocument/2006/relationships/customXml" Target="../ink/ink2646.xml"/><Relationship Id="rId397" Type="http://schemas.openxmlformats.org/officeDocument/2006/relationships/image" Target="../media/image2641.png"/><Relationship Id="rId4" Type="http://schemas.openxmlformats.org/officeDocument/2006/relationships/customXml" Target="../ink/ink2460.xml"/><Relationship Id="rId180" Type="http://schemas.openxmlformats.org/officeDocument/2006/relationships/customXml" Target="../ink/ink2548.xml"/><Relationship Id="rId215" Type="http://schemas.openxmlformats.org/officeDocument/2006/relationships/image" Target="../media/image2550.png"/><Relationship Id="rId236" Type="http://schemas.openxmlformats.org/officeDocument/2006/relationships/customXml" Target="../ink/ink2576.xml"/><Relationship Id="rId257" Type="http://schemas.openxmlformats.org/officeDocument/2006/relationships/image" Target="../media/image2571.png"/><Relationship Id="rId278" Type="http://schemas.openxmlformats.org/officeDocument/2006/relationships/customXml" Target="../ink/ink2597.xml"/><Relationship Id="rId401" Type="http://schemas.openxmlformats.org/officeDocument/2006/relationships/image" Target="../media/image2643.png"/><Relationship Id="rId422" Type="http://schemas.openxmlformats.org/officeDocument/2006/relationships/customXml" Target="../ink/ink2669.xml"/><Relationship Id="rId443" Type="http://schemas.openxmlformats.org/officeDocument/2006/relationships/image" Target="../media/image2664.png"/><Relationship Id="rId303" Type="http://schemas.openxmlformats.org/officeDocument/2006/relationships/image" Target="../media/image2594.png"/><Relationship Id="rId42" Type="http://schemas.openxmlformats.org/officeDocument/2006/relationships/customXml" Target="../ink/ink2479.xml"/><Relationship Id="rId84" Type="http://schemas.openxmlformats.org/officeDocument/2006/relationships/customXml" Target="../ink/ink2500.xml"/><Relationship Id="rId138" Type="http://schemas.openxmlformats.org/officeDocument/2006/relationships/customXml" Target="../ink/ink2527.xml"/><Relationship Id="rId345" Type="http://schemas.openxmlformats.org/officeDocument/2006/relationships/image" Target="../media/image2615.png"/><Relationship Id="rId387" Type="http://schemas.openxmlformats.org/officeDocument/2006/relationships/image" Target="../media/image2636.png"/><Relationship Id="rId191" Type="http://schemas.openxmlformats.org/officeDocument/2006/relationships/image" Target="../media/image2538.png"/><Relationship Id="rId205" Type="http://schemas.openxmlformats.org/officeDocument/2006/relationships/image" Target="../media/image2545.png"/><Relationship Id="rId247" Type="http://schemas.openxmlformats.org/officeDocument/2006/relationships/image" Target="../media/image2566.png"/><Relationship Id="rId412" Type="http://schemas.openxmlformats.org/officeDocument/2006/relationships/customXml" Target="../ink/ink2664.xml"/><Relationship Id="rId107" Type="http://schemas.openxmlformats.org/officeDocument/2006/relationships/image" Target="../media/image2496.png"/><Relationship Id="rId289" Type="http://schemas.openxmlformats.org/officeDocument/2006/relationships/image" Target="../media/image2587.png"/><Relationship Id="rId454" Type="http://schemas.openxmlformats.org/officeDocument/2006/relationships/customXml" Target="../ink/ink2685.xml"/><Relationship Id="rId11" Type="http://schemas.openxmlformats.org/officeDocument/2006/relationships/image" Target="../media/image2449.png"/><Relationship Id="rId53" Type="http://schemas.openxmlformats.org/officeDocument/2006/relationships/image" Target="../media/image2470.png"/><Relationship Id="rId149" Type="http://schemas.openxmlformats.org/officeDocument/2006/relationships/image" Target="../media/image2517.png"/><Relationship Id="rId314" Type="http://schemas.openxmlformats.org/officeDocument/2006/relationships/customXml" Target="../ink/ink2615.xml"/><Relationship Id="rId356" Type="http://schemas.openxmlformats.org/officeDocument/2006/relationships/customXml" Target="../ink/ink2636.xml"/><Relationship Id="rId398" Type="http://schemas.openxmlformats.org/officeDocument/2006/relationships/customXml" Target="../ink/ink2657.xml"/><Relationship Id="rId95" Type="http://schemas.openxmlformats.org/officeDocument/2006/relationships/image" Target="../media/image2490.png"/><Relationship Id="rId160" Type="http://schemas.openxmlformats.org/officeDocument/2006/relationships/customXml" Target="../ink/ink2538.xml"/><Relationship Id="rId216" Type="http://schemas.openxmlformats.org/officeDocument/2006/relationships/customXml" Target="../ink/ink2566.xml"/><Relationship Id="rId423" Type="http://schemas.openxmlformats.org/officeDocument/2006/relationships/image" Target="../media/image2654.png"/><Relationship Id="rId258" Type="http://schemas.openxmlformats.org/officeDocument/2006/relationships/customXml" Target="../ink/ink2587.xml"/><Relationship Id="rId22" Type="http://schemas.openxmlformats.org/officeDocument/2006/relationships/customXml" Target="../ink/ink2469.xml"/><Relationship Id="rId64" Type="http://schemas.openxmlformats.org/officeDocument/2006/relationships/customXml" Target="../ink/ink2490.xml"/><Relationship Id="rId118" Type="http://schemas.openxmlformats.org/officeDocument/2006/relationships/customXml" Target="../ink/ink2517.xml"/><Relationship Id="rId325" Type="http://schemas.openxmlformats.org/officeDocument/2006/relationships/image" Target="../media/image2605.png"/><Relationship Id="rId367" Type="http://schemas.openxmlformats.org/officeDocument/2006/relationships/image" Target="../media/image2626.png"/><Relationship Id="rId171" Type="http://schemas.openxmlformats.org/officeDocument/2006/relationships/image" Target="../media/image2528.png"/><Relationship Id="rId227" Type="http://schemas.openxmlformats.org/officeDocument/2006/relationships/image" Target="../media/image2556.png"/><Relationship Id="rId269" Type="http://schemas.openxmlformats.org/officeDocument/2006/relationships/image" Target="../media/image2577.png"/><Relationship Id="rId434" Type="http://schemas.openxmlformats.org/officeDocument/2006/relationships/customXml" Target="../ink/ink2675.xml"/><Relationship Id="rId33" Type="http://schemas.openxmlformats.org/officeDocument/2006/relationships/image" Target="../media/image2460.png"/><Relationship Id="rId129" Type="http://schemas.openxmlformats.org/officeDocument/2006/relationships/image" Target="../media/image2507.png"/><Relationship Id="rId280" Type="http://schemas.openxmlformats.org/officeDocument/2006/relationships/customXml" Target="../ink/ink2598.xml"/><Relationship Id="rId336" Type="http://schemas.openxmlformats.org/officeDocument/2006/relationships/customXml" Target="../ink/ink2626.xml"/><Relationship Id="rId75" Type="http://schemas.openxmlformats.org/officeDocument/2006/relationships/image" Target="../media/image2480.png"/><Relationship Id="rId140" Type="http://schemas.openxmlformats.org/officeDocument/2006/relationships/customXml" Target="../ink/ink2528.xml"/><Relationship Id="rId182" Type="http://schemas.openxmlformats.org/officeDocument/2006/relationships/customXml" Target="../ink/ink2549.xml"/><Relationship Id="rId378" Type="http://schemas.openxmlformats.org/officeDocument/2006/relationships/customXml" Target="../ink/ink2647.xml"/><Relationship Id="rId403" Type="http://schemas.openxmlformats.org/officeDocument/2006/relationships/image" Target="../media/image2644.png"/><Relationship Id="rId6" Type="http://schemas.openxmlformats.org/officeDocument/2006/relationships/customXml" Target="../ink/ink2461.xml"/><Relationship Id="rId238" Type="http://schemas.openxmlformats.org/officeDocument/2006/relationships/customXml" Target="../ink/ink2577.xml"/><Relationship Id="rId445" Type="http://schemas.openxmlformats.org/officeDocument/2006/relationships/image" Target="../media/image2665.png"/><Relationship Id="rId291" Type="http://schemas.openxmlformats.org/officeDocument/2006/relationships/image" Target="../media/image2588.png"/><Relationship Id="rId305" Type="http://schemas.openxmlformats.org/officeDocument/2006/relationships/image" Target="../media/image2595.png"/><Relationship Id="rId347" Type="http://schemas.openxmlformats.org/officeDocument/2006/relationships/image" Target="../media/image2616.png"/><Relationship Id="rId44" Type="http://schemas.openxmlformats.org/officeDocument/2006/relationships/customXml" Target="../ink/ink2480.xml"/><Relationship Id="rId86" Type="http://schemas.openxmlformats.org/officeDocument/2006/relationships/customXml" Target="../ink/ink2501.xml"/><Relationship Id="rId151" Type="http://schemas.openxmlformats.org/officeDocument/2006/relationships/image" Target="../media/image2518.png"/><Relationship Id="rId389" Type="http://schemas.openxmlformats.org/officeDocument/2006/relationships/image" Target="../media/image2637.png"/><Relationship Id="rId193" Type="http://schemas.openxmlformats.org/officeDocument/2006/relationships/image" Target="../media/image2539.png"/><Relationship Id="rId207" Type="http://schemas.openxmlformats.org/officeDocument/2006/relationships/image" Target="../media/image2546.png"/><Relationship Id="rId249" Type="http://schemas.openxmlformats.org/officeDocument/2006/relationships/image" Target="../media/image2567.png"/><Relationship Id="rId414" Type="http://schemas.openxmlformats.org/officeDocument/2006/relationships/customXml" Target="../ink/ink2665.xml"/><Relationship Id="rId456" Type="http://schemas.openxmlformats.org/officeDocument/2006/relationships/customXml" Target="../ink/ink2686.xml"/><Relationship Id="rId13" Type="http://schemas.openxmlformats.org/officeDocument/2006/relationships/image" Target="../media/image2450.png"/><Relationship Id="rId109" Type="http://schemas.openxmlformats.org/officeDocument/2006/relationships/image" Target="../media/image2497.png"/><Relationship Id="rId260" Type="http://schemas.openxmlformats.org/officeDocument/2006/relationships/customXml" Target="../ink/ink2588.xml"/><Relationship Id="rId316" Type="http://schemas.openxmlformats.org/officeDocument/2006/relationships/customXml" Target="../ink/ink2616.xml"/><Relationship Id="rId55" Type="http://schemas.openxmlformats.org/officeDocument/2006/relationships/image" Target="../media/image2471.png"/><Relationship Id="rId97" Type="http://schemas.openxmlformats.org/officeDocument/2006/relationships/image" Target="../media/image2491.png"/><Relationship Id="rId120" Type="http://schemas.openxmlformats.org/officeDocument/2006/relationships/customXml" Target="../ink/ink2518.xml"/><Relationship Id="rId358" Type="http://schemas.openxmlformats.org/officeDocument/2006/relationships/customXml" Target="../ink/ink2637.xml"/><Relationship Id="rId162" Type="http://schemas.openxmlformats.org/officeDocument/2006/relationships/customXml" Target="../ink/ink2539.xml"/><Relationship Id="rId218" Type="http://schemas.openxmlformats.org/officeDocument/2006/relationships/customXml" Target="../ink/ink2567.xml"/><Relationship Id="rId425" Type="http://schemas.openxmlformats.org/officeDocument/2006/relationships/image" Target="../media/image2655.png"/><Relationship Id="rId271" Type="http://schemas.openxmlformats.org/officeDocument/2006/relationships/image" Target="../media/image2578.png"/><Relationship Id="rId24" Type="http://schemas.openxmlformats.org/officeDocument/2006/relationships/customXml" Target="../ink/ink2470.xml"/><Relationship Id="rId66" Type="http://schemas.openxmlformats.org/officeDocument/2006/relationships/customXml" Target="../ink/ink2491.xml"/><Relationship Id="rId131" Type="http://schemas.openxmlformats.org/officeDocument/2006/relationships/image" Target="../media/image2508.png"/><Relationship Id="rId327" Type="http://schemas.openxmlformats.org/officeDocument/2006/relationships/image" Target="../media/image2606.png"/><Relationship Id="rId369" Type="http://schemas.openxmlformats.org/officeDocument/2006/relationships/image" Target="../media/image2627.png"/><Relationship Id="rId173" Type="http://schemas.openxmlformats.org/officeDocument/2006/relationships/image" Target="../media/image2529.png"/><Relationship Id="rId229" Type="http://schemas.openxmlformats.org/officeDocument/2006/relationships/image" Target="../media/image2557.png"/><Relationship Id="rId380" Type="http://schemas.openxmlformats.org/officeDocument/2006/relationships/customXml" Target="../ink/ink2648.xml"/><Relationship Id="rId436" Type="http://schemas.openxmlformats.org/officeDocument/2006/relationships/customXml" Target="../ink/ink2676.xml"/><Relationship Id="rId240" Type="http://schemas.openxmlformats.org/officeDocument/2006/relationships/customXml" Target="../ink/ink2578.xml"/><Relationship Id="rId35" Type="http://schemas.openxmlformats.org/officeDocument/2006/relationships/image" Target="../media/image2461.png"/><Relationship Id="rId77" Type="http://schemas.openxmlformats.org/officeDocument/2006/relationships/image" Target="../media/image2481.png"/><Relationship Id="rId100" Type="http://schemas.openxmlformats.org/officeDocument/2006/relationships/customXml" Target="../ink/ink2508.xml"/><Relationship Id="rId282" Type="http://schemas.openxmlformats.org/officeDocument/2006/relationships/customXml" Target="../ink/ink2599.xml"/><Relationship Id="rId338" Type="http://schemas.openxmlformats.org/officeDocument/2006/relationships/customXml" Target="../ink/ink2627.xml"/><Relationship Id="rId8" Type="http://schemas.openxmlformats.org/officeDocument/2006/relationships/customXml" Target="../ink/ink2462.xml"/><Relationship Id="rId142" Type="http://schemas.openxmlformats.org/officeDocument/2006/relationships/customXml" Target="../ink/ink2529.xml"/><Relationship Id="rId184" Type="http://schemas.openxmlformats.org/officeDocument/2006/relationships/customXml" Target="../ink/ink2550.xml"/><Relationship Id="rId391" Type="http://schemas.openxmlformats.org/officeDocument/2006/relationships/image" Target="../media/image2638.png"/><Relationship Id="rId405" Type="http://schemas.openxmlformats.org/officeDocument/2006/relationships/image" Target="../media/image2645.png"/><Relationship Id="rId447" Type="http://schemas.openxmlformats.org/officeDocument/2006/relationships/image" Target="../media/image2666.png"/><Relationship Id="rId251" Type="http://schemas.openxmlformats.org/officeDocument/2006/relationships/image" Target="../media/image2568.png"/><Relationship Id="rId46" Type="http://schemas.openxmlformats.org/officeDocument/2006/relationships/customXml" Target="../ink/ink2481.xml"/><Relationship Id="rId293" Type="http://schemas.openxmlformats.org/officeDocument/2006/relationships/image" Target="../media/image2589.png"/><Relationship Id="rId307" Type="http://schemas.openxmlformats.org/officeDocument/2006/relationships/image" Target="../media/image2596.png"/><Relationship Id="rId349" Type="http://schemas.openxmlformats.org/officeDocument/2006/relationships/image" Target="../media/image2617.png"/><Relationship Id="rId88" Type="http://schemas.openxmlformats.org/officeDocument/2006/relationships/customXml" Target="../ink/ink2502.xml"/><Relationship Id="rId111" Type="http://schemas.openxmlformats.org/officeDocument/2006/relationships/image" Target="../media/image2498.png"/><Relationship Id="rId153" Type="http://schemas.openxmlformats.org/officeDocument/2006/relationships/image" Target="../media/image2519.png"/><Relationship Id="rId195" Type="http://schemas.openxmlformats.org/officeDocument/2006/relationships/image" Target="../media/image2540.png"/><Relationship Id="rId209" Type="http://schemas.openxmlformats.org/officeDocument/2006/relationships/image" Target="../media/image2547.png"/><Relationship Id="rId360" Type="http://schemas.openxmlformats.org/officeDocument/2006/relationships/customXml" Target="../ink/ink2638.xml"/><Relationship Id="rId416" Type="http://schemas.openxmlformats.org/officeDocument/2006/relationships/customXml" Target="../ink/ink2666.xml"/><Relationship Id="rId220" Type="http://schemas.openxmlformats.org/officeDocument/2006/relationships/customXml" Target="../ink/ink2568.xml"/><Relationship Id="rId458" Type="http://schemas.openxmlformats.org/officeDocument/2006/relationships/image" Target="../media/image2671.png"/><Relationship Id="rId15" Type="http://schemas.openxmlformats.org/officeDocument/2006/relationships/image" Target="../media/image2451.png"/><Relationship Id="rId57" Type="http://schemas.openxmlformats.org/officeDocument/2006/relationships/image" Target="../media/image2472.png"/><Relationship Id="rId262" Type="http://schemas.openxmlformats.org/officeDocument/2006/relationships/customXml" Target="../ink/ink2589.xml"/><Relationship Id="rId318" Type="http://schemas.openxmlformats.org/officeDocument/2006/relationships/customXml" Target="../ink/ink2617.xml"/><Relationship Id="rId99" Type="http://schemas.openxmlformats.org/officeDocument/2006/relationships/image" Target="../media/image2492.png"/><Relationship Id="rId122" Type="http://schemas.openxmlformats.org/officeDocument/2006/relationships/customXml" Target="../ink/ink2519.xml"/><Relationship Id="rId164" Type="http://schemas.openxmlformats.org/officeDocument/2006/relationships/customXml" Target="../ink/ink2540.xml"/><Relationship Id="rId371" Type="http://schemas.openxmlformats.org/officeDocument/2006/relationships/image" Target="../media/image2628.png"/><Relationship Id="rId427" Type="http://schemas.openxmlformats.org/officeDocument/2006/relationships/image" Target="../media/image2656.png"/><Relationship Id="rId26" Type="http://schemas.openxmlformats.org/officeDocument/2006/relationships/customXml" Target="../ink/ink2471.xml"/><Relationship Id="rId231" Type="http://schemas.openxmlformats.org/officeDocument/2006/relationships/image" Target="../media/image2558.png"/><Relationship Id="rId273" Type="http://schemas.openxmlformats.org/officeDocument/2006/relationships/image" Target="../media/image2579.png"/><Relationship Id="rId329" Type="http://schemas.openxmlformats.org/officeDocument/2006/relationships/image" Target="../media/image2607.png"/><Relationship Id="rId68" Type="http://schemas.openxmlformats.org/officeDocument/2006/relationships/customXml" Target="../ink/ink2492.xml"/><Relationship Id="rId133" Type="http://schemas.openxmlformats.org/officeDocument/2006/relationships/image" Target="../media/image2509.png"/><Relationship Id="rId175" Type="http://schemas.openxmlformats.org/officeDocument/2006/relationships/image" Target="../media/image2530.png"/><Relationship Id="rId340" Type="http://schemas.openxmlformats.org/officeDocument/2006/relationships/customXml" Target="../ink/ink2628.xml"/><Relationship Id="rId200" Type="http://schemas.openxmlformats.org/officeDocument/2006/relationships/customXml" Target="../ink/ink2558.xml"/><Relationship Id="rId382" Type="http://schemas.openxmlformats.org/officeDocument/2006/relationships/customXml" Target="../ink/ink2649.xml"/><Relationship Id="rId438" Type="http://schemas.openxmlformats.org/officeDocument/2006/relationships/customXml" Target="../ink/ink2677.xml"/><Relationship Id="rId242" Type="http://schemas.openxmlformats.org/officeDocument/2006/relationships/customXml" Target="../ink/ink2579.xml"/><Relationship Id="rId284" Type="http://schemas.openxmlformats.org/officeDocument/2006/relationships/customXml" Target="../ink/ink2600.xml"/><Relationship Id="rId37" Type="http://schemas.openxmlformats.org/officeDocument/2006/relationships/image" Target="../media/image2462.png"/><Relationship Id="rId79" Type="http://schemas.openxmlformats.org/officeDocument/2006/relationships/image" Target="../media/image2482.png"/><Relationship Id="rId102" Type="http://schemas.openxmlformats.org/officeDocument/2006/relationships/customXml" Target="../ink/ink2509.xml"/><Relationship Id="rId144" Type="http://schemas.openxmlformats.org/officeDocument/2006/relationships/customXml" Target="../ink/ink2530.xml"/><Relationship Id="rId90" Type="http://schemas.openxmlformats.org/officeDocument/2006/relationships/customXml" Target="../ink/ink2503.xml"/><Relationship Id="rId186" Type="http://schemas.openxmlformats.org/officeDocument/2006/relationships/customXml" Target="../ink/ink2551.xml"/><Relationship Id="rId351" Type="http://schemas.openxmlformats.org/officeDocument/2006/relationships/image" Target="../media/image2618.png"/><Relationship Id="rId393" Type="http://schemas.openxmlformats.org/officeDocument/2006/relationships/image" Target="../media/image2639.png"/><Relationship Id="rId407" Type="http://schemas.openxmlformats.org/officeDocument/2006/relationships/image" Target="../media/image2646.png"/><Relationship Id="rId449" Type="http://schemas.openxmlformats.org/officeDocument/2006/relationships/image" Target="../media/image2667.png"/><Relationship Id="rId211" Type="http://schemas.openxmlformats.org/officeDocument/2006/relationships/image" Target="../media/image2548.png"/><Relationship Id="rId253" Type="http://schemas.openxmlformats.org/officeDocument/2006/relationships/image" Target="../media/image2569.png"/><Relationship Id="rId295" Type="http://schemas.openxmlformats.org/officeDocument/2006/relationships/image" Target="../media/image2590.png"/><Relationship Id="rId309" Type="http://schemas.openxmlformats.org/officeDocument/2006/relationships/image" Target="../media/image2597.png"/><Relationship Id="rId48" Type="http://schemas.openxmlformats.org/officeDocument/2006/relationships/customXml" Target="../ink/ink2482.xml"/><Relationship Id="rId113" Type="http://schemas.openxmlformats.org/officeDocument/2006/relationships/image" Target="../media/image2499.png"/><Relationship Id="rId320" Type="http://schemas.openxmlformats.org/officeDocument/2006/relationships/customXml" Target="../ink/ink2618.xml"/><Relationship Id="rId155" Type="http://schemas.openxmlformats.org/officeDocument/2006/relationships/image" Target="../media/image2520.png"/><Relationship Id="rId197" Type="http://schemas.openxmlformats.org/officeDocument/2006/relationships/image" Target="../media/image2541.png"/><Relationship Id="rId362" Type="http://schemas.openxmlformats.org/officeDocument/2006/relationships/customXml" Target="../ink/ink2639.xml"/><Relationship Id="rId418" Type="http://schemas.openxmlformats.org/officeDocument/2006/relationships/customXml" Target="../ink/ink2667.xml"/><Relationship Id="rId222" Type="http://schemas.openxmlformats.org/officeDocument/2006/relationships/customXml" Target="../ink/ink2569.xml"/><Relationship Id="rId264" Type="http://schemas.openxmlformats.org/officeDocument/2006/relationships/customXml" Target="../ink/ink2590.xml"/><Relationship Id="rId17" Type="http://schemas.openxmlformats.org/officeDocument/2006/relationships/image" Target="../media/image2452.png"/><Relationship Id="rId59" Type="http://schemas.openxmlformats.org/officeDocument/2006/relationships/image" Target="../media/image2473.png"/><Relationship Id="rId124" Type="http://schemas.openxmlformats.org/officeDocument/2006/relationships/customXml" Target="../ink/ink2520.xml"/><Relationship Id="rId70" Type="http://schemas.openxmlformats.org/officeDocument/2006/relationships/customXml" Target="../ink/ink2493.xml"/><Relationship Id="rId166" Type="http://schemas.openxmlformats.org/officeDocument/2006/relationships/customXml" Target="../ink/ink2541.xml"/><Relationship Id="rId331" Type="http://schemas.openxmlformats.org/officeDocument/2006/relationships/image" Target="../media/image2608.png"/><Relationship Id="rId373" Type="http://schemas.openxmlformats.org/officeDocument/2006/relationships/image" Target="../media/image2629.png"/><Relationship Id="rId429" Type="http://schemas.openxmlformats.org/officeDocument/2006/relationships/image" Target="../media/image265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59.png"/><Relationship Id="rId440" Type="http://schemas.openxmlformats.org/officeDocument/2006/relationships/customXml" Target="../ink/ink2678.xml"/><Relationship Id="rId28" Type="http://schemas.openxmlformats.org/officeDocument/2006/relationships/customXml" Target="../ink/ink2472.xml"/><Relationship Id="rId275" Type="http://schemas.openxmlformats.org/officeDocument/2006/relationships/image" Target="../media/image2580.png"/><Relationship Id="rId300" Type="http://schemas.openxmlformats.org/officeDocument/2006/relationships/customXml" Target="../ink/ink2608.xml"/><Relationship Id="rId81" Type="http://schemas.openxmlformats.org/officeDocument/2006/relationships/image" Target="../media/image2483.png"/><Relationship Id="rId135" Type="http://schemas.openxmlformats.org/officeDocument/2006/relationships/image" Target="../media/image2510.png"/><Relationship Id="rId177" Type="http://schemas.openxmlformats.org/officeDocument/2006/relationships/image" Target="../media/image2531.png"/><Relationship Id="rId342" Type="http://schemas.openxmlformats.org/officeDocument/2006/relationships/customXml" Target="../ink/ink2629.xml"/><Relationship Id="rId384" Type="http://schemas.openxmlformats.org/officeDocument/2006/relationships/customXml" Target="../ink/ink2650.xml"/><Relationship Id="rId202" Type="http://schemas.openxmlformats.org/officeDocument/2006/relationships/customXml" Target="../ink/ink2559.xml"/><Relationship Id="rId244" Type="http://schemas.openxmlformats.org/officeDocument/2006/relationships/customXml" Target="../ink/ink2580.xml"/><Relationship Id="rId39" Type="http://schemas.openxmlformats.org/officeDocument/2006/relationships/image" Target="../media/image2463.png"/><Relationship Id="rId286" Type="http://schemas.openxmlformats.org/officeDocument/2006/relationships/customXml" Target="../ink/ink2601.xml"/><Relationship Id="rId451" Type="http://schemas.openxmlformats.org/officeDocument/2006/relationships/image" Target="../media/image2668.png"/><Relationship Id="rId50" Type="http://schemas.openxmlformats.org/officeDocument/2006/relationships/customXml" Target="../ink/ink2483.xml"/><Relationship Id="rId104" Type="http://schemas.openxmlformats.org/officeDocument/2006/relationships/customXml" Target="../ink/ink2510.xml"/><Relationship Id="rId146" Type="http://schemas.openxmlformats.org/officeDocument/2006/relationships/customXml" Target="../ink/ink2531.xml"/><Relationship Id="rId188" Type="http://schemas.openxmlformats.org/officeDocument/2006/relationships/customXml" Target="../ink/ink2552.xml"/><Relationship Id="rId311" Type="http://schemas.openxmlformats.org/officeDocument/2006/relationships/image" Target="../media/image2598.png"/><Relationship Id="rId353" Type="http://schemas.openxmlformats.org/officeDocument/2006/relationships/image" Target="../media/image2619.png"/><Relationship Id="rId395" Type="http://schemas.openxmlformats.org/officeDocument/2006/relationships/image" Target="../media/image2640.png"/><Relationship Id="rId409" Type="http://schemas.openxmlformats.org/officeDocument/2006/relationships/image" Target="../media/image2647.png"/><Relationship Id="rId92" Type="http://schemas.openxmlformats.org/officeDocument/2006/relationships/customXml" Target="../ink/ink2504.xml"/><Relationship Id="rId213" Type="http://schemas.openxmlformats.org/officeDocument/2006/relationships/image" Target="../media/image2549.png"/><Relationship Id="rId420" Type="http://schemas.openxmlformats.org/officeDocument/2006/relationships/customXml" Target="../ink/ink266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9.png"/><Relationship Id="rId299" Type="http://schemas.openxmlformats.org/officeDocument/2006/relationships/image" Target="../media/image2820.png"/><Relationship Id="rId21" Type="http://schemas.openxmlformats.org/officeDocument/2006/relationships/image" Target="../media/image2681.png"/><Relationship Id="rId63" Type="http://schemas.openxmlformats.org/officeDocument/2006/relationships/image" Target="../media/image2702.png"/><Relationship Id="rId159" Type="http://schemas.openxmlformats.org/officeDocument/2006/relationships/image" Target="../media/image2750.png"/><Relationship Id="rId324" Type="http://schemas.openxmlformats.org/officeDocument/2006/relationships/customXml" Target="../ink/ink2849.xml"/><Relationship Id="rId366" Type="http://schemas.openxmlformats.org/officeDocument/2006/relationships/customXml" Target="../ink/ink2870.xml"/><Relationship Id="rId170" Type="http://schemas.openxmlformats.org/officeDocument/2006/relationships/customXml" Target="../ink/ink2772.xml"/><Relationship Id="rId226" Type="http://schemas.openxmlformats.org/officeDocument/2006/relationships/customXml" Target="../ink/ink2800.xml"/><Relationship Id="rId433" Type="http://schemas.openxmlformats.org/officeDocument/2006/relationships/image" Target="../media/image2887.png"/><Relationship Id="rId268" Type="http://schemas.openxmlformats.org/officeDocument/2006/relationships/customXml" Target="../ink/ink2821.xml"/><Relationship Id="rId32" Type="http://schemas.openxmlformats.org/officeDocument/2006/relationships/customXml" Target="../ink/ink2703.xml"/><Relationship Id="rId74" Type="http://schemas.openxmlformats.org/officeDocument/2006/relationships/customXml" Target="../ink/ink2724.xml"/><Relationship Id="rId128" Type="http://schemas.openxmlformats.org/officeDocument/2006/relationships/customXml" Target="../ink/ink2751.xml"/><Relationship Id="rId335" Type="http://schemas.openxmlformats.org/officeDocument/2006/relationships/image" Target="../media/image2838.png"/><Relationship Id="rId377" Type="http://schemas.openxmlformats.org/officeDocument/2006/relationships/image" Target="../media/image2859.png"/><Relationship Id="rId5" Type="http://schemas.openxmlformats.org/officeDocument/2006/relationships/image" Target="../media/image2673.png"/><Relationship Id="rId181" Type="http://schemas.openxmlformats.org/officeDocument/2006/relationships/image" Target="../media/image2761.png"/><Relationship Id="rId237" Type="http://schemas.openxmlformats.org/officeDocument/2006/relationships/image" Target="../media/image2789.png"/><Relationship Id="rId402" Type="http://schemas.openxmlformats.org/officeDocument/2006/relationships/customXml" Target="../ink/ink2888.xml"/><Relationship Id="rId279" Type="http://schemas.openxmlformats.org/officeDocument/2006/relationships/image" Target="../media/image2810.png"/><Relationship Id="rId43" Type="http://schemas.openxmlformats.org/officeDocument/2006/relationships/image" Target="../media/image2692.png"/><Relationship Id="rId139" Type="http://schemas.openxmlformats.org/officeDocument/2006/relationships/image" Target="../media/image2740.png"/><Relationship Id="rId290" Type="http://schemas.openxmlformats.org/officeDocument/2006/relationships/customXml" Target="../ink/ink2832.xml"/><Relationship Id="rId304" Type="http://schemas.openxmlformats.org/officeDocument/2006/relationships/customXml" Target="../ink/ink2839.xml"/><Relationship Id="rId346" Type="http://schemas.openxmlformats.org/officeDocument/2006/relationships/customXml" Target="../ink/ink2860.xml"/><Relationship Id="rId388" Type="http://schemas.openxmlformats.org/officeDocument/2006/relationships/customXml" Target="../ink/ink2881.xml"/><Relationship Id="rId85" Type="http://schemas.openxmlformats.org/officeDocument/2006/relationships/image" Target="../media/image2713.png"/><Relationship Id="rId150" Type="http://schemas.openxmlformats.org/officeDocument/2006/relationships/customXml" Target="../ink/ink2762.xml"/><Relationship Id="rId192" Type="http://schemas.openxmlformats.org/officeDocument/2006/relationships/customXml" Target="../ink/ink2783.xml"/><Relationship Id="rId206" Type="http://schemas.openxmlformats.org/officeDocument/2006/relationships/customXml" Target="../ink/ink2790.xml"/><Relationship Id="rId413" Type="http://schemas.openxmlformats.org/officeDocument/2006/relationships/image" Target="../media/image2877.png"/><Relationship Id="rId248" Type="http://schemas.openxmlformats.org/officeDocument/2006/relationships/customXml" Target="../ink/ink2811.xml"/><Relationship Id="rId12" Type="http://schemas.openxmlformats.org/officeDocument/2006/relationships/customXml" Target="../ink/ink2693.xml"/><Relationship Id="rId108" Type="http://schemas.openxmlformats.org/officeDocument/2006/relationships/customXml" Target="../ink/ink2741.xml"/><Relationship Id="rId315" Type="http://schemas.openxmlformats.org/officeDocument/2006/relationships/image" Target="../media/image2828.png"/><Relationship Id="rId357" Type="http://schemas.openxmlformats.org/officeDocument/2006/relationships/image" Target="../media/image2849.png"/><Relationship Id="rId54" Type="http://schemas.openxmlformats.org/officeDocument/2006/relationships/customXml" Target="../ink/ink2714.xml"/><Relationship Id="rId96" Type="http://schemas.openxmlformats.org/officeDocument/2006/relationships/customXml" Target="../ink/ink2735.xml"/><Relationship Id="rId161" Type="http://schemas.openxmlformats.org/officeDocument/2006/relationships/image" Target="../media/image2751.png"/><Relationship Id="rId217" Type="http://schemas.openxmlformats.org/officeDocument/2006/relationships/image" Target="../media/image2779.png"/><Relationship Id="rId399" Type="http://schemas.openxmlformats.org/officeDocument/2006/relationships/image" Target="../media/image2870.png"/><Relationship Id="rId259" Type="http://schemas.openxmlformats.org/officeDocument/2006/relationships/image" Target="../media/image2800.png"/><Relationship Id="rId424" Type="http://schemas.openxmlformats.org/officeDocument/2006/relationships/customXml" Target="../ink/ink2899.xml"/><Relationship Id="rId23" Type="http://schemas.openxmlformats.org/officeDocument/2006/relationships/image" Target="../media/image2682.png"/><Relationship Id="rId119" Type="http://schemas.openxmlformats.org/officeDocument/2006/relationships/image" Target="../media/image2730.png"/><Relationship Id="rId270" Type="http://schemas.openxmlformats.org/officeDocument/2006/relationships/customXml" Target="../ink/ink2822.xml"/><Relationship Id="rId326" Type="http://schemas.openxmlformats.org/officeDocument/2006/relationships/customXml" Target="../ink/ink2850.xml"/><Relationship Id="rId65" Type="http://schemas.openxmlformats.org/officeDocument/2006/relationships/image" Target="../media/image2703.png"/><Relationship Id="rId130" Type="http://schemas.openxmlformats.org/officeDocument/2006/relationships/customXml" Target="../ink/ink2752.xml"/><Relationship Id="rId368" Type="http://schemas.openxmlformats.org/officeDocument/2006/relationships/customXml" Target="../ink/ink2871.xml"/><Relationship Id="rId172" Type="http://schemas.openxmlformats.org/officeDocument/2006/relationships/customXml" Target="../ink/ink2773.xml"/><Relationship Id="rId228" Type="http://schemas.openxmlformats.org/officeDocument/2006/relationships/customXml" Target="../ink/ink2801.xml"/><Relationship Id="rId435" Type="http://schemas.openxmlformats.org/officeDocument/2006/relationships/image" Target="../media/image2888.png"/><Relationship Id="rId281" Type="http://schemas.openxmlformats.org/officeDocument/2006/relationships/image" Target="../media/image2811.png"/><Relationship Id="rId337" Type="http://schemas.openxmlformats.org/officeDocument/2006/relationships/image" Target="../media/image2839.png"/><Relationship Id="rId34" Type="http://schemas.openxmlformats.org/officeDocument/2006/relationships/customXml" Target="../ink/ink2704.xml"/><Relationship Id="rId76" Type="http://schemas.openxmlformats.org/officeDocument/2006/relationships/customXml" Target="../ink/ink2725.xml"/><Relationship Id="rId141" Type="http://schemas.openxmlformats.org/officeDocument/2006/relationships/image" Target="../media/image2741.png"/><Relationship Id="rId379" Type="http://schemas.openxmlformats.org/officeDocument/2006/relationships/image" Target="../media/image2860.png"/><Relationship Id="rId7" Type="http://schemas.openxmlformats.org/officeDocument/2006/relationships/image" Target="../media/image2674.png"/><Relationship Id="rId183" Type="http://schemas.openxmlformats.org/officeDocument/2006/relationships/image" Target="../media/image2762.png"/><Relationship Id="rId239" Type="http://schemas.openxmlformats.org/officeDocument/2006/relationships/image" Target="../media/image2790.png"/><Relationship Id="rId390" Type="http://schemas.openxmlformats.org/officeDocument/2006/relationships/customXml" Target="../ink/ink2882.xml"/><Relationship Id="rId404" Type="http://schemas.openxmlformats.org/officeDocument/2006/relationships/customXml" Target="../ink/ink2889.xml"/><Relationship Id="rId250" Type="http://schemas.openxmlformats.org/officeDocument/2006/relationships/customXml" Target="../ink/ink2812.xml"/><Relationship Id="rId292" Type="http://schemas.openxmlformats.org/officeDocument/2006/relationships/customXml" Target="../ink/ink2833.xml"/><Relationship Id="rId306" Type="http://schemas.openxmlformats.org/officeDocument/2006/relationships/customXml" Target="../ink/ink2840.xml"/><Relationship Id="rId45" Type="http://schemas.openxmlformats.org/officeDocument/2006/relationships/image" Target="../media/image2693.png"/><Relationship Id="rId87" Type="http://schemas.openxmlformats.org/officeDocument/2006/relationships/image" Target="../media/image2714.png"/><Relationship Id="rId110" Type="http://schemas.openxmlformats.org/officeDocument/2006/relationships/customXml" Target="../ink/ink2742.xml"/><Relationship Id="rId348" Type="http://schemas.openxmlformats.org/officeDocument/2006/relationships/customXml" Target="../ink/ink2861.xml"/><Relationship Id="rId152" Type="http://schemas.openxmlformats.org/officeDocument/2006/relationships/customXml" Target="../ink/ink2763.xml"/><Relationship Id="rId194" Type="http://schemas.openxmlformats.org/officeDocument/2006/relationships/customXml" Target="../ink/ink2784.xml"/><Relationship Id="rId208" Type="http://schemas.openxmlformats.org/officeDocument/2006/relationships/customXml" Target="../ink/ink2791.xml"/><Relationship Id="rId415" Type="http://schemas.openxmlformats.org/officeDocument/2006/relationships/image" Target="../media/image2878.png"/><Relationship Id="rId261" Type="http://schemas.openxmlformats.org/officeDocument/2006/relationships/image" Target="../media/image2801.png"/><Relationship Id="rId14" Type="http://schemas.openxmlformats.org/officeDocument/2006/relationships/customXml" Target="../ink/ink2694.xml"/><Relationship Id="rId56" Type="http://schemas.openxmlformats.org/officeDocument/2006/relationships/customXml" Target="../ink/ink2715.xml"/><Relationship Id="rId317" Type="http://schemas.openxmlformats.org/officeDocument/2006/relationships/image" Target="../media/image2829.png"/><Relationship Id="rId359" Type="http://schemas.openxmlformats.org/officeDocument/2006/relationships/image" Target="../media/image2850.png"/><Relationship Id="rId98" Type="http://schemas.openxmlformats.org/officeDocument/2006/relationships/customXml" Target="../ink/ink2736.xml"/><Relationship Id="rId121" Type="http://schemas.openxmlformats.org/officeDocument/2006/relationships/image" Target="../media/image2731.png"/><Relationship Id="rId163" Type="http://schemas.openxmlformats.org/officeDocument/2006/relationships/image" Target="../media/image2752.png"/><Relationship Id="rId219" Type="http://schemas.openxmlformats.org/officeDocument/2006/relationships/image" Target="../media/image2780.png"/><Relationship Id="rId370" Type="http://schemas.openxmlformats.org/officeDocument/2006/relationships/customXml" Target="../ink/ink2872.xml"/><Relationship Id="rId426" Type="http://schemas.openxmlformats.org/officeDocument/2006/relationships/customXml" Target="../ink/ink2900.xml"/><Relationship Id="rId230" Type="http://schemas.openxmlformats.org/officeDocument/2006/relationships/customXml" Target="../ink/ink2802.xml"/><Relationship Id="rId25" Type="http://schemas.openxmlformats.org/officeDocument/2006/relationships/image" Target="../media/image2683.png"/><Relationship Id="rId67" Type="http://schemas.openxmlformats.org/officeDocument/2006/relationships/image" Target="../media/image2704.png"/><Relationship Id="rId272" Type="http://schemas.openxmlformats.org/officeDocument/2006/relationships/customXml" Target="../ink/ink2823.xml"/><Relationship Id="rId328" Type="http://schemas.openxmlformats.org/officeDocument/2006/relationships/customXml" Target="../ink/ink2851.xml"/><Relationship Id="rId132" Type="http://schemas.openxmlformats.org/officeDocument/2006/relationships/customXml" Target="../ink/ink2753.xml"/><Relationship Id="rId174" Type="http://schemas.openxmlformats.org/officeDocument/2006/relationships/customXml" Target="../ink/ink2774.xml"/><Relationship Id="rId381" Type="http://schemas.openxmlformats.org/officeDocument/2006/relationships/image" Target="../media/image2861.png"/><Relationship Id="rId241" Type="http://schemas.openxmlformats.org/officeDocument/2006/relationships/image" Target="../media/image2791.png"/><Relationship Id="rId36" Type="http://schemas.openxmlformats.org/officeDocument/2006/relationships/customXml" Target="../ink/ink2705.xml"/><Relationship Id="rId283" Type="http://schemas.openxmlformats.org/officeDocument/2006/relationships/image" Target="../media/image2812.png"/><Relationship Id="rId339" Type="http://schemas.openxmlformats.org/officeDocument/2006/relationships/image" Target="../media/image2840.png"/><Relationship Id="rId78" Type="http://schemas.openxmlformats.org/officeDocument/2006/relationships/customXml" Target="../ink/ink2726.xml"/><Relationship Id="rId101" Type="http://schemas.openxmlformats.org/officeDocument/2006/relationships/image" Target="../media/image2721.png"/><Relationship Id="rId143" Type="http://schemas.openxmlformats.org/officeDocument/2006/relationships/image" Target="../media/image2742.png"/><Relationship Id="rId185" Type="http://schemas.openxmlformats.org/officeDocument/2006/relationships/image" Target="../media/image2763.png"/><Relationship Id="rId350" Type="http://schemas.openxmlformats.org/officeDocument/2006/relationships/customXml" Target="../ink/ink2862.xml"/><Relationship Id="rId406" Type="http://schemas.openxmlformats.org/officeDocument/2006/relationships/customXml" Target="../ink/ink2890.xml"/><Relationship Id="rId9" Type="http://schemas.openxmlformats.org/officeDocument/2006/relationships/image" Target="../media/image2675.png"/><Relationship Id="rId210" Type="http://schemas.openxmlformats.org/officeDocument/2006/relationships/customXml" Target="../ink/ink2792.xml"/><Relationship Id="rId392" Type="http://schemas.openxmlformats.org/officeDocument/2006/relationships/customXml" Target="../ink/ink2883.xml"/><Relationship Id="rId252" Type="http://schemas.openxmlformats.org/officeDocument/2006/relationships/customXml" Target="../ink/ink2813.xml"/><Relationship Id="rId294" Type="http://schemas.openxmlformats.org/officeDocument/2006/relationships/customXml" Target="../ink/ink2834.xml"/><Relationship Id="rId308" Type="http://schemas.openxmlformats.org/officeDocument/2006/relationships/customXml" Target="../ink/ink2841.xml"/><Relationship Id="rId47" Type="http://schemas.openxmlformats.org/officeDocument/2006/relationships/image" Target="../media/image2694.png"/><Relationship Id="rId89" Type="http://schemas.openxmlformats.org/officeDocument/2006/relationships/image" Target="../media/image2715.png"/><Relationship Id="rId112" Type="http://schemas.openxmlformats.org/officeDocument/2006/relationships/customXml" Target="../ink/ink2743.xml"/><Relationship Id="rId154" Type="http://schemas.openxmlformats.org/officeDocument/2006/relationships/customXml" Target="../ink/ink2764.xml"/><Relationship Id="rId361" Type="http://schemas.openxmlformats.org/officeDocument/2006/relationships/image" Target="../media/image2851.png"/><Relationship Id="rId196" Type="http://schemas.openxmlformats.org/officeDocument/2006/relationships/customXml" Target="../ink/ink2785.xml"/><Relationship Id="rId417" Type="http://schemas.openxmlformats.org/officeDocument/2006/relationships/image" Target="../media/image2879.png"/><Relationship Id="rId16" Type="http://schemas.openxmlformats.org/officeDocument/2006/relationships/customXml" Target="../ink/ink2695.xml"/><Relationship Id="rId221" Type="http://schemas.openxmlformats.org/officeDocument/2006/relationships/image" Target="../media/image2781.png"/><Relationship Id="rId263" Type="http://schemas.openxmlformats.org/officeDocument/2006/relationships/image" Target="../media/image2802.png"/><Relationship Id="rId319" Type="http://schemas.openxmlformats.org/officeDocument/2006/relationships/image" Target="../media/image2830.png"/><Relationship Id="rId58" Type="http://schemas.openxmlformats.org/officeDocument/2006/relationships/customXml" Target="../ink/ink2716.xml"/><Relationship Id="rId123" Type="http://schemas.openxmlformats.org/officeDocument/2006/relationships/image" Target="../media/image2732.png"/><Relationship Id="rId330" Type="http://schemas.openxmlformats.org/officeDocument/2006/relationships/customXml" Target="../ink/ink2852.xml"/><Relationship Id="rId165" Type="http://schemas.openxmlformats.org/officeDocument/2006/relationships/image" Target="../media/image2753.png"/><Relationship Id="rId372" Type="http://schemas.openxmlformats.org/officeDocument/2006/relationships/customXml" Target="../ink/ink2873.xml"/><Relationship Id="rId428" Type="http://schemas.openxmlformats.org/officeDocument/2006/relationships/customXml" Target="../ink/ink2901.xml"/><Relationship Id="rId232" Type="http://schemas.openxmlformats.org/officeDocument/2006/relationships/customXml" Target="../ink/ink2803.xml"/><Relationship Id="rId274" Type="http://schemas.openxmlformats.org/officeDocument/2006/relationships/customXml" Target="../ink/ink2824.xml"/><Relationship Id="rId27" Type="http://schemas.openxmlformats.org/officeDocument/2006/relationships/image" Target="../media/image2684.png"/><Relationship Id="rId69" Type="http://schemas.openxmlformats.org/officeDocument/2006/relationships/image" Target="../media/image2705.png"/><Relationship Id="rId134" Type="http://schemas.openxmlformats.org/officeDocument/2006/relationships/customXml" Target="../ink/ink2754.xml"/><Relationship Id="rId80" Type="http://schemas.openxmlformats.org/officeDocument/2006/relationships/customXml" Target="../ink/ink2727.xml"/><Relationship Id="rId176" Type="http://schemas.openxmlformats.org/officeDocument/2006/relationships/customXml" Target="../ink/ink2775.xml"/><Relationship Id="rId341" Type="http://schemas.openxmlformats.org/officeDocument/2006/relationships/image" Target="../media/image2841.png"/><Relationship Id="rId383" Type="http://schemas.openxmlformats.org/officeDocument/2006/relationships/image" Target="../media/image2862.png"/><Relationship Id="rId201" Type="http://schemas.openxmlformats.org/officeDocument/2006/relationships/image" Target="../media/image2771.png"/><Relationship Id="rId243" Type="http://schemas.openxmlformats.org/officeDocument/2006/relationships/image" Target="../media/image2792.png"/><Relationship Id="rId285" Type="http://schemas.openxmlformats.org/officeDocument/2006/relationships/image" Target="../media/image2813.png"/><Relationship Id="rId38" Type="http://schemas.openxmlformats.org/officeDocument/2006/relationships/customXml" Target="../ink/ink2706.xml"/><Relationship Id="rId103" Type="http://schemas.openxmlformats.org/officeDocument/2006/relationships/image" Target="../media/image2722.png"/><Relationship Id="rId310" Type="http://schemas.openxmlformats.org/officeDocument/2006/relationships/customXml" Target="../ink/ink2842.xml"/><Relationship Id="rId91" Type="http://schemas.openxmlformats.org/officeDocument/2006/relationships/image" Target="../media/image2716.png"/><Relationship Id="rId145" Type="http://schemas.openxmlformats.org/officeDocument/2006/relationships/image" Target="../media/image2743.png"/><Relationship Id="rId187" Type="http://schemas.openxmlformats.org/officeDocument/2006/relationships/image" Target="../media/image2764.png"/><Relationship Id="rId352" Type="http://schemas.openxmlformats.org/officeDocument/2006/relationships/customXml" Target="../ink/ink2863.xml"/><Relationship Id="rId394" Type="http://schemas.openxmlformats.org/officeDocument/2006/relationships/customXml" Target="../ink/ink2884.xml"/><Relationship Id="rId408" Type="http://schemas.openxmlformats.org/officeDocument/2006/relationships/customXml" Target="../ink/ink2891.xml"/><Relationship Id="rId212" Type="http://schemas.openxmlformats.org/officeDocument/2006/relationships/customXml" Target="../ink/ink2793.xml"/><Relationship Id="rId254" Type="http://schemas.openxmlformats.org/officeDocument/2006/relationships/customXml" Target="../ink/ink2814.xml"/><Relationship Id="rId28" Type="http://schemas.openxmlformats.org/officeDocument/2006/relationships/customXml" Target="../ink/ink2701.xml"/><Relationship Id="rId49" Type="http://schemas.openxmlformats.org/officeDocument/2006/relationships/image" Target="../media/image2695.png"/><Relationship Id="rId114" Type="http://schemas.openxmlformats.org/officeDocument/2006/relationships/customXml" Target="../ink/ink2744.xml"/><Relationship Id="rId275" Type="http://schemas.openxmlformats.org/officeDocument/2006/relationships/image" Target="../media/image2808.png"/><Relationship Id="rId296" Type="http://schemas.openxmlformats.org/officeDocument/2006/relationships/customXml" Target="../ink/ink2835.xml"/><Relationship Id="rId300" Type="http://schemas.openxmlformats.org/officeDocument/2006/relationships/customXml" Target="../ink/ink2837.xml"/><Relationship Id="rId60" Type="http://schemas.openxmlformats.org/officeDocument/2006/relationships/customXml" Target="../ink/ink2717.xml"/><Relationship Id="rId81" Type="http://schemas.openxmlformats.org/officeDocument/2006/relationships/image" Target="../media/image2711.png"/><Relationship Id="rId135" Type="http://schemas.openxmlformats.org/officeDocument/2006/relationships/image" Target="../media/image2738.png"/><Relationship Id="rId156" Type="http://schemas.openxmlformats.org/officeDocument/2006/relationships/customXml" Target="../ink/ink2765.xml"/><Relationship Id="rId177" Type="http://schemas.openxmlformats.org/officeDocument/2006/relationships/image" Target="../media/image2759.png"/><Relationship Id="rId198" Type="http://schemas.openxmlformats.org/officeDocument/2006/relationships/customXml" Target="../ink/ink2786.xml"/><Relationship Id="rId321" Type="http://schemas.openxmlformats.org/officeDocument/2006/relationships/image" Target="../media/image2831.png"/><Relationship Id="rId342" Type="http://schemas.openxmlformats.org/officeDocument/2006/relationships/customXml" Target="../ink/ink2858.xml"/><Relationship Id="rId363" Type="http://schemas.openxmlformats.org/officeDocument/2006/relationships/image" Target="../media/image2852.png"/><Relationship Id="rId384" Type="http://schemas.openxmlformats.org/officeDocument/2006/relationships/customXml" Target="../ink/ink2879.xml"/><Relationship Id="rId419" Type="http://schemas.openxmlformats.org/officeDocument/2006/relationships/image" Target="../media/image2880.png"/><Relationship Id="rId202" Type="http://schemas.openxmlformats.org/officeDocument/2006/relationships/customXml" Target="../ink/ink2788.xml"/><Relationship Id="rId223" Type="http://schemas.openxmlformats.org/officeDocument/2006/relationships/image" Target="../media/image2782.png"/><Relationship Id="rId244" Type="http://schemas.openxmlformats.org/officeDocument/2006/relationships/customXml" Target="../ink/ink2809.xml"/><Relationship Id="rId430" Type="http://schemas.openxmlformats.org/officeDocument/2006/relationships/customXml" Target="../ink/ink2902.xml"/><Relationship Id="rId18" Type="http://schemas.openxmlformats.org/officeDocument/2006/relationships/customXml" Target="../ink/ink2696.xml"/><Relationship Id="rId39" Type="http://schemas.openxmlformats.org/officeDocument/2006/relationships/image" Target="../media/image2690.png"/><Relationship Id="rId265" Type="http://schemas.openxmlformats.org/officeDocument/2006/relationships/image" Target="../media/image2803.png"/><Relationship Id="rId286" Type="http://schemas.openxmlformats.org/officeDocument/2006/relationships/customXml" Target="../ink/ink2830.xml"/><Relationship Id="rId50" Type="http://schemas.openxmlformats.org/officeDocument/2006/relationships/customXml" Target="../ink/ink2712.xml"/><Relationship Id="rId104" Type="http://schemas.openxmlformats.org/officeDocument/2006/relationships/customXml" Target="../ink/ink2739.xml"/><Relationship Id="rId125" Type="http://schemas.openxmlformats.org/officeDocument/2006/relationships/image" Target="../media/image2733.png"/><Relationship Id="rId146" Type="http://schemas.openxmlformats.org/officeDocument/2006/relationships/customXml" Target="../ink/ink2760.xml"/><Relationship Id="rId167" Type="http://schemas.openxmlformats.org/officeDocument/2006/relationships/image" Target="../media/image2754.png"/><Relationship Id="rId188" Type="http://schemas.openxmlformats.org/officeDocument/2006/relationships/customXml" Target="../ink/ink2781.xml"/><Relationship Id="rId311" Type="http://schemas.openxmlformats.org/officeDocument/2006/relationships/image" Target="../media/image2826.png"/><Relationship Id="rId332" Type="http://schemas.openxmlformats.org/officeDocument/2006/relationships/customXml" Target="../ink/ink2853.xml"/><Relationship Id="rId353" Type="http://schemas.openxmlformats.org/officeDocument/2006/relationships/image" Target="../media/image2847.png"/><Relationship Id="rId374" Type="http://schemas.openxmlformats.org/officeDocument/2006/relationships/customXml" Target="../ink/ink2874.xml"/><Relationship Id="rId395" Type="http://schemas.openxmlformats.org/officeDocument/2006/relationships/image" Target="../media/image2868.png"/><Relationship Id="rId409" Type="http://schemas.openxmlformats.org/officeDocument/2006/relationships/image" Target="../media/image2875.png"/><Relationship Id="rId71" Type="http://schemas.openxmlformats.org/officeDocument/2006/relationships/image" Target="../media/image2706.png"/><Relationship Id="rId92" Type="http://schemas.openxmlformats.org/officeDocument/2006/relationships/customXml" Target="../ink/ink2733.xml"/><Relationship Id="rId213" Type="http://schemas.openxmlformats.org/officeDocument/2006/relationships/image" Target="../media/image2777.png"/><Relationship Id="rId234" Type="http://schemas.openxmlformats.org/officeDocument/2006/relationships/customXml" Target="../ink/ink2804.xml"/><Relationship Id="rId420" Type="http://schemas.openxmlformats.org/officeDocument/2006/relationships/customXml" Target="../ink/ink2897.xml"/><Relationship Id="rId2" Type="http://schemas.openxmlformats.org/officeDocument/2006/relationships/customXml" Target="../ink/ink2688.xml"/><Relationship Id="rId29" Type="http://schemas.openxmlformats.org/officeDocument/2006/relationships/image" Target="../media/image2685.png"/><Relationship Id="rId255" Type="http://schemas.openxmlformats.org/officeDocument/2006/relationships/image" Target="../media/image2798.png"/><Relationship Id="rId276" Type="http://schemas.openxmlformats.org/officeDocument/2006/relationships/customXml" Target="../ink/ink2825.xml"/><Relationship Id="rId297" Type="http://schemas.openxmlformats.org/officeDocument/2006/relationships/image" Target="../media/image2819.png"/><Relationship Id="rId40" Type="http://schemas.openxmlformats.org/officeDocument/2006/relationships/customXml" Target="../ink/ink2707.xml"/><Relationship Id="rId115" Type="http://schemas.openxmlformats.org/officeDocument/2006/relationships/image" Target="../media/image2728.png"/><Relationship Id="rId136" Type="http://schemas.openxmlformats.org/officeDocument/2006/relationships/customXml" Target="../ink/ink2755.xml"/><Relationship Id="rId157" Type="http://schemas.openxmlformats.org/officeDocument/2006/relationships/image" Target="../media/image2749.png"/><Relationship Id="rId178" Type="http://schemas.openxmlformats.org/officeDocument/2006/relationships/customXml" Target="../ink/ink2776.xml"/><Relationship Id="rId301" Type="http://schemas.openxmlformats.org/officeDocument/2006/relationships/image" Target="../media/image2821.png"/><Relationship Id="rId322" Type="http://schemas.openxmlformats.org/officeDocument/2006/relationships/customXml" Target="../ink/ink2848.xml"/><Relationship Id="rId343" Type="http://schemas.openxmlformats.org/officeDocument/2006/relationships/image" Target="../media/image2842.png"/><Relationship Id="rId364" Type="http://schemas.openxmlformats.org/officeDocument/2006/relationships/customXml" Target="../ink/ink2869.xml"/><Relationship Id="rId61" Type="http://schemas.openxmlformats.org/officeDocument/2006/relationships/image" Target="../media/image2701.png"/><Relationship Id="rId82" Type="http://schemas.openxmlformats.org/officeDocument/2006/relationships/customXml" Target="../ink/ink2728.xml"/><Relationship Id="rId199" Type="http://schemas.openxmlformats.org/officeDocument/2006/relationships/image" Target="../media/image2770.png"/><Relationship Id="rId203" Type="http://schemas.openxmlformats.org/officeDocument/2006/relationships/image" Target="../media/image2772.png"/><Relationship Id="rId385" Type="http://schemas.openxmlformats.org/officeDocument/2006/relationships/image" Target="../media/image2863.png"/><Relationship Id="rId19" Type="http://schemas.openxmlformats.org/officeDocument/2006/relationships/image" Target="../media/image2680.png"/><Relationship Id="rId224" Type="http://schemas.openxmlformats.org/officeDocument/2006/relationships/customXml" Target="../ink/ink2799.xml"/><Relationship Id="rId245" Type="http://schemas.openxmlformats.org/officeDocument/2006/relationships/image" Target="../media/image2793.png"/><Relationship Id="rId266" Type="http://schemas.openxmlformats.org/officeDocument/2006/relationships/customXml" Target="../ink/ink2820.xml"/><Relationship Id="rId287" Type="http://schemas.openxmlformats.org/officeDocument/2006/relationships/image" Target="../media/image2814.png"/><Relationship Id="rId410" Type="http://schemas.openxmlformats.org/officeDocument/2006/relationships/customXml" Target="../ink/ink2892.xml"/><Relationship Id="rId431" Type="http://schemas.openxmlformats.org/officeDocument/2006/relationships/image" Target="../media/image2886.png"/><Relationship Id="rId30" Type="http://schemas.openxmlformats.org/officeDocument/2006/relationships/customXml" Target="../ink/ink2702.xml"/><Relationship Id="rId105" Type="http://schemas.openxmlformats.org/officeDocument/2006/relationships/image" Target="../media/image2723.png"/><Relationship Id="rId126" Type="http://schemas.openxmlformats.org/officeDocument/2006/relationships/customXml" Target="../ink/ink2750.xml"/><Relationship Id="rId147" Type="http://schemas.openxmlformats.org/officeDocument/2006/relationships/image" Target="../media/image2744.png"/><Relationship Id="rId168" Type="http://schemas.openxmlformats.org/officeDocument/2006/relationships/customXml" Target="../ink/ink2771.xml"/><Relationship Id="rId312" Type="http://schemas.openxmlformats.org/officeDocument/2006/relationships/customXml" Target="../ink/ink2843.xml"/><Relationship Id="rId333" Type="http://schemas.openxmlformats.org/officeDocument/2006/relationships/image" Target="../media/image2837.png"/><Relationship Id="rId354" Type="http://schemas.openxmlformats.org/officeDocument/2006/relationships/customXml" Target="../ink/ink2864.xml"/><Relationship Id="rId51" Type="http://schemas.openxmlformats.org/officeDocument/2006/relationships/image" Target="../media/image2696.png"/><Relationship Id="rId72" Type="http://schemas.openxmlformats.org/officeDocument/2006/relationships/customXml" Target="../ink/ink2723.xml"/><Relationship Id="rId93" Type="http://schemas.openxmlformats.org/officeDocument/2006/relationships/image" Target="../media/image2717.png"/><Relationship Id="rId189" Type="http://schemas.openxmlformats.org/officeDocument/2006/relationships/image" Target="../media/image2765.png"/><Relationship Id="rId375" Type="http://schemas.openxmlformats.org/officeDocument/2006/relationships/image" Target="../media/image2858.png"/><Relationship Id="rId396" Type="http://schemas.openxmlformats.org/officeDocument/2006/relationships/customXml" Target="../ink/ink2885.xml"/><Relationship Id="rId3" Type="http://schemas.openxmlformats.org/officeDocument/2006/relationships/image" Target="../media/image2672.png"/><Relationship Id="rId214" Type="http://schemas.openxmlformats.org/officeDocument/2006/relationships/customXml" Target="../ink/ink2794.xml"/><Relationship Id="rId235" Type="http://schemas.openxmlformats.org/officeDocument/2006/relationships/image" Target="../media/image2788.png"/><Relationship Id="rId256" Type="http://schemas.openxmlformats.org/officeDocument/2006/relationships/customXml" Target="../ink/ink2815.xml"/><Relationship Id="rId277" Type="http://schemas.openxmlformats.org/officeDocument/2006/relationships/image" Target="../media/image2809.png"/><Relationship Id="rId298" Type="http://schemas.openxmlformats.org/officeDocument/2006/relationships/customXml" Target="../ink/ink2836.xml"/><Relationship Id="rId400" Type="http://schemas.openxmlformats.org/officeDocument/2006/relationships/customXml" Target="../ink/ink2887.xml"/><Relationship Id="rId421" Type="http://schemas.openxmlformats.org/officeDocument/2006/relationships/image" Target="../media/image2881.png"/><Relationship Id="rId116" Type="http://schemas.openxmlformats.org/officeDocument/2006/relationships/customXml" Target="../ink/ink2745.xml"/><Relationship Id="rId137" Type="http://schemas.openxmlformats.org/officeDocument/2006/relationships/image" Target="../media/image2739.png"/><Relationship Id="rId158" Type="http://schemas.openxmlformats.org/officeDocument/2006/relationships/customXml" Target="../ink/ink2766.xml"/><Relationship Id="rId302" Type="http://schemas.openxmlformats.org/officeDocument/2006/relationships/customXml" Target="../ink/ink2838.xml"/><Relationship Id="rId323" Type="http://schemas.openxmlformats.org/officeDocument/2006/relationships/image" Target="../media/image2832.png"/><Relationship Id="rId344" Type="http://schemas.openxmlformats.org/officeDocument/2006/relationships/customXml" Target="../ink/ink2859.xml"/><Relationship Id="rId20" Type="http://schemas.openxmlformats.org/officeDocument/2006/relationships/customXml" Target="../ink/ink2697.xml"/><Relationship Id="rId41" Type="http://schemas.openxmlformats.org/officeDocument/2006/relationships/image" Target="../media/image2691.png"/><Relationship Id="rId62" Type="http://schemas.openxmlformats.org/officeDocument/2006/relationships/customXml" Target="../ink/ink2718.xml"/><Relationship Id="rId83" Type="http://schemas.openxmlformats.org/officeDocument/2006/relationships/image" Target="../media/image2712.png"/><Relationship Id="rId179" Type="http://schemas.openxmlformats.org/officeDocument/2006/relationships/image" Target="../media/image2760.png"/><Relationship Id="rId365" Type="http://schemas.openxmlformats.org/officeDocument/2006/relationships/image" Target="../media/image2853.png"/><Relationship Id="rId386" Type="http://schemas.openxmlformats.org/officeDocument/2006/relationships/customXml" Target="../ink/ink2880.xml"/><Relationship Id="rId190" Type="http://schemas.openxmlformats.org/officeDocument/2006/relationships/customXml" Target="../ink/ink2782.xml"/><Relationship Id="rId204" Type="http://schemas.openxmlformats.org/officeDocument/2006/relationships/customXml" Target="../ink/ink2789.xml"/><Relationship Id="rId225" Type="http://schemas.openxmlformats.org/officeDocument/2006/relationships/image" Target="../media/image2783.png"/><Relationship Id="rId246" Type="http://schemas.openxmlformats.org/officeDocument/2006/relationships/customXml" Target="../ink/ink2810.xml"/><Relationship Id="rId267" Type="http://schemas.openxmlformats.org/officeDocument/2006/relationships/image" Target="../media/image2804.png"/><Relationship Id="rId288" Type="http://schemas.openxmlformats.org/officeDocument/2006/relationships/customXml" Target="../ink/ink2831.xml"/><Relationship Id="rId411" Type="http://schemas.openxmlformats.org/officeDocument/2006/relationships/image" Target="../media/image2876.png"/><Relationship Id="rId432" Type="http://schemas.openxmlformats.org/officeDocument/2006/relationships/customXml" Target="../ink/ink2903.xml"/><Relationship Id="rId106" Type="http://schemas.openxmlformats.org/officeDocument/2006/relationships/customXml" Target="../ink/ink2740.xml"/><Relationship Id="rId127" Type="http://schemas.openxmlformats.org/officeDocument/2006/relationships/image" Target="../media/image2734.png"/><Relationship Id="rId313" Type="http://schemas.openxmlformats.org/officeDocument/2006/relationships/image" Target="../media/image2827.png"/><Relationship Id="rId10" Type="http://schemas.openxmlformats.org/officeDocument/2006/relationships/customXml" Target="../ink/ink2692.xml"/><Relationship Id="rId31" Type="http://schemas.openxmlformats.org/officeDocument/2006/relationships/image" Target="../media/image2686.png"/><Relationship Id="rId52" Type="http://schemas.openxmlformats.org/officeDocument/2006/relationships/customXml" Target="../ink/ink2713.xml"/><Relationship Id="rId73" Type="http://schemas.openxmlformats.org/officeDocument/2006/relationships/image" Target="../media/image2707.png"/><Relationship Id="rId94" Type="http://schemas.openxmlformats.org/officeDocument/2006/relationships/customXml" Target="../ink/ink2734.xml"/><Relationship Id="rId148" Type="http://schemas.openxmlformats.org/officeDocument/2006/relationships/customXml" Target="../ink/ink2761.xml"/><Relationship Id="rId169" Type="http://schemas.openxmlformats.org/officeDocument/2006/relationships/image" Target="../media/image2755.png"/><Relationship Id="rId334" Type="http://schemas.openxmlformats.org/officeDocument/2006/relationships/customXml" Target="../ink/ink2854.xml"/><Relationship Id="rId355" Type="http://schemas.openxmlformats.org/officeDocument/2006/relationships/image" Target="../media/image2848.png"/><Relationship Id="rId376" Type="http://schemas.openxmlformats.org/officeDocument/2006/relationships/customXml" Target="../ink/ink2875.xml"/><Relationship Id="rId397" Type="http://schemas.openxmlformats.org/officeDocument/2006/relationships/image" Target="../media/image2869.png"/><Relationship Id="rId4" Type="http://schemas.openxmlformats.org/officeDocument/2006/relationships/customXml" Target="../ink/ink2689.xml"/><Relationship Id="rId180" Type="http://schemas.openxmlformats.org/officeDocument/2006/relationships/customXml" Target="../ink/ink2777.xml"/><Relationship Id="rId215" Type="http://schemas.openxmlformats.org/officeDocument/2006/relationships/image" Target="../media/image2778.png"/><Relationship Id="rId236" Type="http://schemas.openxmlformats.org/officeDocument/2006/relationships/customXml" Target="../ink/ink2805.xml"/><Relationship Id="rId257" Type="http://schemas.openxmlformats.org/officeDocument/2006/relationships/image" Target="../media/image2799.png"/><Relationship Id="rId278" Type="http://schemas.openxmlformats.org/officeDocument/2006/relationships/customXml" Target="../ink/ink2826.xml"/><Relationship Id="rId401" Type="http://schemas.openxmlformats.org/officeDocument/2006/relationships/image" Target="../media/image2871.png"/><Relationship Id="rId422" Type="http://schemas.openxmlformats.org/officeDocument/2006/relationships/customXml" Target="../ink/ink2898.xml"/><Relationship Id="rId303" Type="http://schemas.openxmlformats.org/officeDocument/2006/relationships/image" Target="../media/image2822.png"/><Relationship Id="rId42" Type="http://schemas.openxmlformats.org/officeDocument/2006/relationships/customXml" Target="../ink/ink2708.xml"/><Relationship Id="rId84" Type="http://schemas.openxmlformats.org/officeDocument/2006/relationships/customXml" Target="../ink/ink2729.xml"/><Relationship Id="rId138" Type="http://schemas.openxmlformats.org/officeDocument/2006/relationships/customXml" Target="../ink/ink2756.xml"/><Relationship Id="rId345" Type="http://schemas.openxmlformats.org/officeDocument/2006/relationships/image" Target="../media/image2843.png"/><Relationship Id="rId387" Type="http://schemas.openxmlformats.org/officeDocument/2006/relationships/image" Target="../media/image2864.png"/><Relationship Id="rId191" Type="http://schemas.openxmlformats.org/officeDocument/2006/relationships/image" Target="../media/image2766.png"/><Relationship Id="rId205" Type="http://schemas.openxmlformats.org/officeDocument/2006/relationships/image" Target="../media/image2773.png"/><Relationship Id="rId247" Type="http://schemas.openxmlformats.org/officeDocument/2006/relationships/image" Target="../media/image2794.png"/><Relationship Id="rId412" Type="http://schemas.openxmlformats.org/officeDocument/2006/relationships/customXml" Target="../ink/ink2893.xml"/><Relationship Id="rId107" Type="http://schemas.openxmlformats.org/officeDocument/2006/relationships/image" Target="../media/image2724.png"/><Relationship Id="rId289" Type="http://schemas.openxmlformats.org/officeDocument/2006/relationships/image" Target="../media/image2815.png"/><Relationship Id="rId11" Type="http://schemas.openxmlformats.org/officeDocument/2006/relationships/image" Target="../media/image2676.png"/><Relationship Id="rId53" Type="http://schemas.openxmlformats.org/officeDocument/2006/relationships/image" Target="../media/image2697.png"/><Relationship Id="rId149" Type="http://schemas.openxmlformats.org/officeDocument/2006/relationships/image" Target="../media/image2745.png"/><Relationship Id="rId314" Type="http://schemas.openxmlformats.org/officeDocument/2006/relationships/customXml" Target="../ink/ink2844.xml"/><Relationship Id="rId356" Type="http://schemas.openxmlformats.org/officeDocument/2006/relationships/customXml" Target="../ink/ink2865.xml"/><Relationship Id="rId398" Type="http://schemas.openxmlformats.org/officeDocument/2006/relationships/customXml" Target="../ink/ink2886.xml"/><Relationship Id="rId95" Type="http://schemas.openxmlformats.org/officeDocument/2006/relationships/image" Target="../media/image2718.png"/><Relationship Id="rId160" Type="http://schemas.openxmlformats.org/officeDocument/2006/relationships/customXml" Target="../ink/ink2767.xml"/><Relationship Id="rId216" Type="http://schemas.openxmlformats.org/officeDocument/2006/relationships/customXml" Target="../ink/ink2795.xml"/><Relationship Id="rId423" Type="http://schemas.openxmlformats.org/officeDocument/2006/relationships/image" Target="../media/image2882.png"/><Relationship Id="rId258" Type="http://schemas.openxmlformats.org/officeDocument/2006/relationships/customXml" Target="../ink/ink2816.xml"/><Relationship Id="rId22" Type="http://schemas.openxmlformats.org/officeDocument/2006/relationships/customXml" Target="../ink/ink2698.xml"/><Relationship Id="rId64" Type="http://schemas.openxmlformats.org/officeDocument/2006/relationships/customXml" Target="../ink/ink2719.xml"/><Relationship Id="rId118" Type="http://schemas.openxmlformats.org/officeDocument/2006/relationships/customXml" Target="../ink/ink2746.xml"/><Relationship Id="rId325" Type="http://schemas.openxmlformats.org/officeDocument/2006/relationships/image" Target="../media/image2833.png"/><Relationship Id="rId367" Type="http://schemas.openxmlformats.org/officeDocument/2006/relationships/image" Target="../media/image2854.png"/><Relationship Id="rId171" Type="http://schemas.openxmlformats.org/officeDocument/2006/relationships/image" Target="../media/image2756.png"/><Relationship Id="rId227" Type="http://schemas.openxmlformats.org/officeDocument/2006/relationships/image" Target="../media/image2784.png"/><Relationship Id="rId269" Type="http://schemas.openxmlformats.org/officeDocument/2006/relationships/image" Target="../media/image2805.png"/><Relationship Id="rId434" Type="http://schemas.openxmlformats.org/officeDocument/2006/relationships/customXml" Target="../ink/ink2904.xml"/><Relationship Id="rId33" Type="http://schemas.openxmlformats.org/officeDocument/2006/relationships/image" Target="../media/image2687.png"/><Relationship Id="rId129" Type="http://schemas.openxmlformats.org/officeDocument/2006/relationships/image" Target="../media/image2735.png"/><Relationship Id="rId280" Type="http://schemas.openxmlformats.org/officeDocument/2006/relationships/customXml" Target="../ink/ink2827.xml"/><Relationship Id="rId336" Type="http://schemas.openxmlformats.org/officeDocument/2006/relationships/customXml" Target="../ink/ink2855.xml"/><Relationship Id="rId75" Type="http://schemas.openxmlformats.org/officeDocument/2006/relationships/image" Target="../media/image2708.png"/><Relationship Id="rId140" Type="http://schemas.openxmlformats.org/officeDocument/2006/relationships/customXml" Target="../ink/ink2757.xml"/><Relationship Id="rId182" Type="http://schemas.openxmlformats.org/officeDocument/2006/relationships/customXml" Target="../ink/ink2778.xml"/><Relationship Id="rId378" Type="http://schemas.openxmlformats.org/officeDocument/2006/relationships/customXml" Target="../ink/ink2876.xml"/><Relationship Id="rId403" Type="http://schemas.openxmlformats.org/officeDocument/2006/relationships/image" Target="../media/image2872.png"/><Relationship Id="rId6" Type="http://schemas.openxmlformats.org/officeDocument/2006/relationships/customXml" Target="../ink/ink2690.xml"/><Relationship Id="rId238" Type="http://schemas.openxmlformats.org/officeDocument/2006/relationships/customXml" Target="../ink/ink2806.xml"/><Relationship Id="rId291" Type="http://schemas.openxmlformats.org/officeDocument/2006/relationships/image" Target="../media/image2816.png"/><Relationship Id="rId305" Type="http://schemas.openxmlformats.org/officeDocument/2006/relationships/image" Target="../media/image2823.png"/><Relationship Id="rId347" Type="http://schemas.openxmlformats.org/officeDocument/2006/relationships/image" Target="../media/image2844.png"/><Relationship Id="rId44" Type="http://schemas.openxmlformats.org/officeDocument/2006/relationships/customXml" Target="../ink/ink2709.xml"/><Relationship Id="rId86" Type="http://schemas.openxmlformats.org/officeDocument/2006/relationships/customXml" Target="../ink/ink2730.xml"/><Relationship Id="rId151" Type="http://schemas.openxmlformats.org/officeDocument/2006/relationships/image" Target="../media/image2746.png"/><Relationship Id="rId389" Type="http://schemas.openxmlformats.org/officeDocument/2006/relationships/image" Target="../media/image2865.png"/><Relationship Id="rId193" Type="http://schemas.openxmlformats.org/officeDocument/2006/relationships/image" Target="../media/image2767.png"/><Relationship Id="rId207" Type="http://schemas.openxmlformats.org/officeDocument/2006/relationships/image" Target="../media/image2774.png"/><Relationship Id="rId249" Type="http://schemas.openxmlformats.org/officeDocument/2006/relationships/image" Target="../media/image2795.png"/><Relationship Id="rId414" Type="http://schemas.openxmlformats.org/officeDocument/2006/relationships/customXml" Target="../ink/ink2894.xml"/><Relationship Id="rId13" Type="http://schemas.openxmlformats.org/officeDocument/2006/relationships/image" Target="../media/image2677.png"/><Relationship Id="rId109" Type="http://schemas.openxmlformats.org/officeDocument/2006/relationships/image" Target="../media/image2725.png"/><Relationship Id="rId260" Type="http://schemas.openxmlformats.org/officeDocument/2006/relationships/customXml" Target="../ink/ink2817.xml"/><Relationship Id="rId316" Type="http://schemas.openxmlformats.org/officeDocument/2006/relationships/customXml" Target="../ink/ink2845.xml"/><Relationship Id="rId55" Type="http://schemas.openxmlformats.org/officeDocument/2006/relationships/image" Target="../media/image2698.png"/><Relationship Id="rId97" Type="http://schemas.openxmlformats.org/officeDocument/2006/relationships/image" Target="../media/image2719.png"/><Relationship Id="rId120" Type="http://schemas.openxmlformats.org/officeDocument/2006/relationships/customXml" Target="../ink/ink2747.xml"/><Relationship Id="rId358" Type="http://schemas.openxmlformats.org/officeDocument/2006/relationships/customXml" Target="../ink/ink2866.xml"/><Relationship Id="rId162" Type="http://schemas.openxmlformats.org/officeDocument/2006/relationships/customXml" Target="../ink/ink2768.xml"/><Relationship Id="rId218" Type="http://schemas.openxmlformats.org/officeDocument/2006/relationships/customXml" Target="../ink/ink2796.xml"/><Relationship Id="rId425" Type="http://schemas.openxmlformats.org/officeDocument/2006/relationships/image" Target="../media/image2883.png"/><Relationship Id="rId271" Type="http://schemas.openxmlformats.org/officeDocument/2006/relationships/image" Target="../media/image2806.png"/><Relationship Id="rId24" Type="http://schemas.openxmlformats.org/officeDocument/2006/relationships/customXml" Target="../ink/ink2699.xml"/><Relationship Id="rId66" Type="http://schemas.openxmlformats.org/officeDocument/2006/relationships/customXml" Target="../ink/ink2720.xml"/><Relationship Id="rId131" Type="http://schemas.openxmlformats.org/officeDocument/2006/relationships/image" Target="../media/image2736.png"/><Relationship Id="rId327" Type="http://schemas.openxmlformats.org/officeDocument/2006/relationships/image" Target="../media/image2834.png"/><Relationship Id="rId369" Type="http://schemas.openxmlformats.org/officeDocument/2006/relationships/image" Target="../media/image2855.png"/><Relationship Id="rId173" Type="http://schemas.openxmlformats.org/officeDocument/2006/relationships/image" Target="../media/image2757.png"/><Relationship Id="rId229" Type="http://schemas.openxmlformats.org/officeDocument/2006/relationships/image" Target="../media/image2785.png"/><Relationship Id="rId380" Type="http://schemas.openxmlformats.org/officeDocument/2006/relationships/customXml" Target="../ink/ink2877.xml"/><Relationship Id="rId240" Type="http://schemas.openxmlformats.org/officeDocument/2006/relationships/customXml" Target="../ink/ink2807.xml"/><Relationship Id="rId35" Type="http://schemas.openxmlformats.org/officeDocument/2006/relationships/image" Target="../media/image2688.png"/><Relationship Id="rId77" Type="http://schemas.openxmlformats.org/officeDocument/2006/relationships/image" Target="../media/image2709.png"/><Relationship Id="rId100" Type="http://schemas.openxmlformats.org/officeDocument/2006/relationships/customXml" Target="../ink/ink2737.xml"/><Relationship Id="rId282" Type="http://schemas.openxmlformats.org/officeDocument/2006/relationships/customXml" Target="../ink/ink2828.xml"/><Relationship Id="rId338" Type="http://schemas.openxmlformats.org/officeDocument/2006/relationships/customXml" Target="../ink/ink2856.xml"/><Relationship Id="rId8" Type="http://schemas.openxmlformats.org/officeDocument/2006/relationships/customXml" Target="../ink/ink2691.xml"/><Relationship Id="rId142" Type="http://schemas.openxmlformats.org/officeDocument/2006/relationships/customXml" Target="../ink/ink2758.xml"/><Relationship Id="rId184" Type="http://schemas.openxmlformats.org/officeDocument/2006/relationships/customXml" Target="../ink/ink2779.xml"/><Relationship Id="rId391" Type="http://schemas.openxmlformats.org/officeDocument/2006/relationships/image" Target="../media/image2866.png"/><Relationship Id="rId405" Type="http://schemas.openxmlformats.org/officeDocument/2006/relationships/image" Target="../media/image2873.png"/><Relationship Id="rId251" Type="http://schemas.openxmlformats.org/officeDocument/2006/relationships/image" Target="../media/image2796.png"/><Relationship Id="rId46" Type="http://schemas.openxmlformats.org/officeDocument/2006/relationships/customXml" Target="../ink/ink2710.xml"/><Relationship Id="rId293" Type="http://schemas.openxmlformats.org/officeDocument/2006/relationships/image" Target="../media/image2817.png"/><Relationship Id="rId307" Type="http://schemas.openxmlformats.org/officeDocument/2006/relationships/image" Target="../media/image2824.png"/><Relationship Id="rId349" Type="http://schemas.openxmlformats.org/officeDocument/2006/relationships/image" Target="../media/image2845.png"/><Relationship Id="rId88" Type="http://schemas.openxmlformats.org/officeDocument/2006/relationships/customXml" Target="../ink/ink2731.xml"/><Relationship Id="rId111" Type="http://schemas.openxmlformats.org/officeDocument/2006/relationships/image" Target="../media/image2726.png"/><Relationship Id="rId153" Type="http://schemas.openxmlformats.org/officeDocument/2006/relationships/image" Target="../media/image2747.png"/><Relationship Id="rId195" Type="http://schemas.openxmlformats.org/officeDocument/2006/relationships/image" Target="../media/image2768.png"/><Relationship Id="rId209" Type="http://schemas.openxmlformats.org/officeDocument/2006/relationships/image" Target="../media/image2775.png"/><Relationship Id="rId360" Type="http://schemas.openxmlformats.org/officeDocument/2006/relationships/customXml" Target="../ink/ink2867.xml"/><Relationship Id="rId416" Type="http://schemas.openxmlformats.org/officeDocument/2006/relationships/customXml" Target="../ink/ink2895.xml"/><Relationship Id="rId220" Type="http://schemas.openxmlformats.org/officeDocument/2006/relationships/customXml" Target="../ink/ink2797.xml"/><Relationship Id="rId15" Type="http://schemas.openxmlformats.org/officeDocument/2006/relationships/image" Target="../media/image2678.png"/><Relationship Id="rId57" Type="http://schemas.openxmlformats.org/officeDocument/2006/relationships/image" Target="../media/image2699.png"/><Relationship Id="rId262" Type="http://schemas.openxmlformats.org/officeDocument/2006/relationships/customXml" Target="../ink/ink2818.xml"/><Relationship Id="rId318" Type="http://schemas.openxmlformats.org/officeDocument/2006/relationships/customXml" Target="../ink/ink2846.xml"/><Relationship Id="rId99" Type="http://schemas.openxmlformats.org/officeDocument/2006/relationships/image" Target="../media/image2720.png"/><Relationship Id="rId122" Type="http://schemas.openxmlformats.org/officeDocument/2006/relationships/customXml" Target="../ink/ink2748.xml"/><Relationship Id="rId164" Type="http://schemas.openxmlformats.org/officeDocument/2006/relationships/customXml" Target="../ink/ink2769.xml"/><Relationship Id="rId371" Type="http://schemas.openxmlformats.org/officeDocument/2006/relationships/image" Target="../media/image2856.png"/><Relationship Id="rId427" Type="http://schemas.openxmlformats.org/officeDocument/2006/relationships/image" Target="../media/image2884.png"/><Relationship Id="rId26" Type="http://schemas.openxmlformats.org/officeDocument/2006/relationships/customXml" Target="../ink/ink2700.xml"/><Relationship Id="rId231" Type="http://schemas.openxmlformats.org/officeDocument/2006/relationships/image" Target="../media/image2786.png"/><Relationship Id="rId273" Type="http://schemas.openxmlformats.org/officeDocument/2006/relationships/image" Target="../media/image2807.png"/><Relationship Id="rId329" Type="http://schemas.openxmlformats.org/officeDocument/2006/relationships/image" Target="../media/image2835.png"/><Relationship Id="rId68" Type="http://schemas.openxmlformats.org/officeDocument/2006/relationships/customXml" Target="../ink/ink2721.xml"/><Relationship Id="rId133" Type="http://schemas.openxmlformats.org/officeDocument/2006/relationships/image" Target="../media/image2737.png"/><Relationship Id="rId175" Type="http://schemas.openxmlformats.org/officeDocument/2006/relationships/image" Target="../media/image2758.png"/><Relationship Id="rId340" Type="http://schemas.openxmlformats.org/officeDocument/2006/relationships/customXml" Target="../ink/ink2857.xml"/><Relationship Id="rId200" Type="http://schemas.openxmlformats.org/officeDocument/2006/relationships/customXml" Target="../ink/ink2787.xml"/><Relationship Id="rId382" Type="http://schemas.openxmlformats.org/officeDocument/2006/relationships/customXml" Target="../ink/ink2878.xml"/><Relationship Id="rId242" Type="http://schemas.openxmlformats.org/officeDocument/2006/relationships/customXml" Target="../ink/ink2808.xml"/><Relationship Id="rId284" Type="http://schemas.openxmlformats.org/officeDocument/2006/relationships/customXml" Target="../ink/ink2829.xml"/><Relationship Id="rId37" Type="http://schemas.openxmlformats.org/officeDocument/2006/relationships/image" Target="../media/image2689.png"/><Relationship Id="rId79" Type="http://schemas.openxmlformats.org/officeDocument/2006/relationships/image" Target="../media/image2710.png"/><Relationship Id="rId102" Type="http://schemas.openxmlformats.org/officeDocument/2006/relationships/customXml" Target="../ink/ink2738.xml"/><Relationship Id="rId144" Type="http://schemas.openxmlformats.org/officeDocument/2006/relationships/customXml" Target="../ink/ink2759.xml"/><Relationship Id="rId90" Type="http://schemas.openxmlformats.org/officeDocument/2006/relationships/customXml" Target="../ink/ink2732.xml"/><Relationship Id="rId186" Type="http://schemas.openxmlformats.org/officeDocument/2006/relationships/customXml" Target="../ink/ink2780.xml"/><Relationship Id="rId351" Type="http://schemas.openxmlformats.org/officeDocument/2006/relationships/image" Target="../media/image2846.png"/><Relationship Id="rId393" Type="http://schemas.openxmlformats.org/officeDocument/2006/relationships/image" Target="../media/image2867.png"/><Relationship Id="rId407" Type="http://schemas.openxmlformats.org/officeDocument/2006/relationships/image" Target="../media/image2874.png"/><Relationship Id="rId211" Type="http://schemas.openxmlformats.org/officeDocument/2006/relationships/image" Target="../media/image2776.png"/><Relationship Id="rId253" Type="http://schemas.openxmlformats.org/officeDocument/2006/relationships/image" Target="../media/image2797.png"/><Relationship Id="rId295" Type="http://schemas.openxmlformats.org/officeDocument/2006/relationships/image" Target="../media/image2818.png"/><Relationship Id="rId309" Type="http://schemas.openxmlformats.org/officeDocument/2006/relationships/image" Target="../media/image2825.png"/><Relationship Id="rId48" Type="http://schemas.openxmlformats.org/officeDocument/2006/relationships/customXml" Target="../ink/ink2711.xml"/><Relationship Id="rId113" Type="http://schemas.openxmlformats.org/officeDocument/2006/relationships/image" Target="../media/image2727.png"/><Relationship Id="rId320" Type="http://schemas.openxmlformats.org/officeDocument/2006/relationships/customXml" Target="../ink/ink2847.xml"/><Relationship Id="rId155" Type="http://schemas.openxmlformats.org/officeDocument/2006/relationships/image" Target="../media/image2748.png"/><Relationship Id="rId197" Type="http://schemas.openxmlformats.org/officeDocument/2006/relationships/image" Target="../media/image2769.png"/><Relationship Id="rId362" Type="http://schemas.openxmlformats.org/officeDocument/2006/relationships/customXml" Target="../ink/ink2868.xml"/><Relationship Id="rId418" Type="http://schemas.openxmlformats.org/officeDocument/2006/relationships/customXml" Target="../ink/ink2896.xml"/><Relationship Id="rId222" Type="http://schemas.openxmlformats.org/officeDocument/2006/relationships/customXml" Target="../ink/ink2798.xml"/><Relationship Id="rId264" Type="http://schemas.openxmlformats.org/officeDocument/2006/relationships/customXml" Target="../ink/ink2819.xml"/><Relationship Id="rId17" Type="http://schemas.openxmlformats.org/officeDocument/2006/relationships/image" Target="../media/image2679.png"/><Relationship Id="rId59" Type="http://schemas.openxmlformats.org/officeDocument/2006/relationships/image" Target="../media/image2700.png"/><Relationship Id="rId124" Type="http://schemas.openxmlformats.org/officeDocument/2006/relationships/customXml" Target="../ink/ink2749.xml"/><Relationship Id="rId70" Type="http://schemas.openxmlformats.org/officeDocument/2006/relationships/customXml" Target="../ink/ink2722.xml"/><Relationship Id="rId166" Type="http://schemas.openxmlformats.org/officeDocument/2006/relationships/customXml" Target="../ink/ink2770.xml"/><Relationship Id="rId331" Type="http://schemas.openxmlformats.org/officeDocument/2006/relationships/image" Target="../media/image2836.png"/><Relationship Id="rId373" Type="http://schemas.openxmlformats.org/officeDocument/2006/relationships/image" Target="../media/image2857.png"/><Relationship Id="rId429" Type="http://schemas.openxmlformats.org/officeDocument/2006/relationships/image" Target="../media/image288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87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46.png"/><Relationship Id="rId21" Type="http://schemas.openxmlformats.org/officeDocument/2006/relationships/image" Target="../media/image2898.png"/><Relationship Id="rId324" Type="http://schemas.openxmlformats.org/officeDocument/2006/relationships/customXml" Target="../ink/ink3066.xml"/><Relationship Id="rId531" Type="http://schemas.openxmlformats.org/officeDocument/2006/relationships/image" Target="../media/image3153.png"/><Relationship Id="rId170" Type="http://schemas.openxmlformats.org/officeDocument/2006/relationships/customXml" Target="../ink/ink2989.xml"/><Relationship Id="rId268" Type="http://schemas.openxmlformats.org/officeDocument/2006/relationships/customXml" Target="../ink/ink3038.xml"/><Relationship Id="rId475" Type="http://schemas.openxmlformats.org/officeDocument/2006/relationships/image" Target="../media/image3125.png"/><Relationship Id="rId32" Type="http://schemas.openxmlformats.org/officeDocument/2006/relationships/customXml" Target="../ink/ink2920.xml"/><Relationship Id="rId128" Type="http://schemas.openxmlformats.org/officeDocument/2006/relationships/customXml" Target="../ink/ink2968.xml"/><Relationship Id="rId335" Type="http://schemas.openxmlformats.org/officeDocument/2006/relationships/image" Target="../media/image3055.png"/><Relationship Id="rId542" Type="http://schemas.openxmlformats.org/officeDocument/2006/relationships/customXml" Target="../ink/ink3175.xml"/><Relationship Id="rId181" Type="http://schemas.openxmlformats.org/officeDocument/2006/relationships/image" Target="../media/image2978.png"/><Relationship Id="rId402" Type="http://schemas.openxmlformats.org/officeDocument/2006/relationships/customXml" Target="../ink/ink3105.xml"/><Relationship Id="rId279" Type="http://schemas.openxmlformats.org/officeDocument/2006/relationships/image" Target="../media/image3027.png"/><Relationship Id="rId486" Type="http://schemas.openxmlformats.org/officeDocument/2006/relationships/customXml" Target="../ink/ink3147.xml"/><Relationship Id="rId43" Type="http://schemas.openxmlformats.org/officeDocument/2006/relationships/image" Target="../media/image2909.png"/><Relationship Id="rId139" Type="http://schemas.openxmlformats.org/officeDocument/2006/relationships/image" Target="../media/image2957.png"/><Relationship Id="rId346" Type="http://schemas.openxmlformats.org/officeDocument/2006/relationships/customXml" Target="../ink/ink3077.xml"/><Relationship Id="rId192" Type="http://schemas.openxmlformats.org/officeDocument/2006/relationships/customXml" Target="../ink/ink3000.xml"/><Relationship Id="rId206" Type="http://schemas.openxmlformats.org/officeDocument/2006/relationships/customXml" Target="../ink/ink3007.xml"/><Relationship Id="rId413" Type="http://schemas.openxmlformats.org/officeDocument/2006/relationships/image" Target="../media/image3094.png"/><Relationship Id="rId497" Type="http://schemas.openxmlformats.org/officeDocument/2006/relationships/image" Target="../media/image3136.png"/><Relationship Id="rId12" Type="http://schemas.openxmlformats.org/officeDocument/2006/relationships/customXml" Target="../ink/ink2910.xml"/><Relationship Id="rId108" Type="http://schemas.openxmlformats.org/officeDocument/2006/relationships/customXml" Target="../ink/ink2958.xml"/><Relationship Id="rId315" Type="http://schemas.openxmlformats.org/officeDocument/2006/relationships/image" Target="../media/image3045.png"/><Relationship Id="rId357" Type="http://schemas.openxmlformats.org/officeDocument/2006/relationships/image" Target="../media/image3066.png"/><Relationship Id="rId522" Type="http://schemas.openxmlformats.org/officeDocument/2006/relationships/customXml" Target="../ink/ink3165.xml"/><Relationship Id="rId54" Type="http://schemas.openxmlformats.org/officeDocument/2006/relationships/customXml" Target="../ink/ink2931.xml"/><Relationship Id="rId96" Type="http://schemas.openxmlformats.org/officeDocument/2006/relationships/customXml" Target="../ink/ink2952.xml"/><Relationship Id="rId161" Type="http://schemas.openxmlformats.org/officeDocument/2006/relationships/image" Target="../media/image2968.png"/><Relationship Id="rId217" Type="http://schemas.openxmlformats.org/officeDocument/2006/relationships/image" Target="../media/image2996.png"/><Relationship Id="rId399" Type="http://schemas.openxmlformats.org/officeDocument/2006/relationships/image" Target="../media/image3087.png"/><Relationship Id="rId259" Type="http://schemas.openxmlformats.org/officeDocument/2006/relationships/image" Target="../media/image3017.png"/><Relationship Id="rId424" Type="http://schemas.openxmlformats.org/officeDocument/2006/relationships/customXml" Target="../ink/ink3116.xml"/><Relationship Id="rId466" Type="http://schemas.openxmlformats.org/officeDocument/2006/relationships/customXml" Target="../ink/ink3137.xml"/><Relationship Id="rId23" Type="http://schemas.openxmlformats.org/officeDocument/2006/relationships/image" Target="../media/image2899.png"/><Relationship Id="rId119" Type="http://schemas.openxmlformats.org/officeDocument/2006/relationships/image" Target="../media/image2947.png"/><Relationship Id="rId270" Type="http://schemas.openxmlformats.org/officeDocument/2006/relationships/customXml" Target="../ink/ink3039.xml"/><Relationship Id="rId326" Type="http://schemas.openxmlformats.org/officeDocument/2006/relationships/customXml" Target="../ink/ink3067.xml"/><Relationship Id="rId533" Type="http://schemas.openxmlformats.org/officeDocument/2006/relationships/image" Target="../media/image3154.png"/><Relationship Id="rId65" Type="http://schemas.openxmlformats.org/officeDocument/2006/relationships/image" Target="../media/image2920.png"/><Relationship Id="rId130" Type="http://schemas.openxmlformats.org/officeDocument/2006/relationships/customXml" Target="../ink/ink2969.xml"/><Relationship Id="rId368" Type="http://schemas.openxmlformats.org/officeDocument/2006/relationships/customXml" Target="../ink/ink3088.xml"/><Relationship Id="rId172" Type="http://schemas.openxmlformats.org/officeDocument/2006/relationships/customXml" Target="../ink/ink2990.xml"/><Relationship Id="rId228" Type="http://schemas.openxmlformats.org/officeDocument/2006/relationships/customXml" Target="../ink/ink3018.xml"/><Relationship Id="rId435" Type="http://schemas.openxmlformats.org/officeDocument/2006/relationships/image" Target="../media/image3105.png"/><Relationship Id="rId477" Type="http://schemas.openxmlformats.org/officeDocument/2006/relationships/image" Target="../media/image3126.png"/><Relationship Id="rId281" Type="http://schemas.openxmlformats.org/officeDocument/2006/relationships/image" Target="../media/image3028.png"/><Relationship Id="rId337" Type="http://schemas.openxmlformats.org/officeDocument/2006/relationships/image" Target="../media/image3056.png"/><Relationship Id="rId502" Type="http://schemas.openxmlformats.org/officeDocument/2006/relationships/customXml" Target="../ink/ink3155.xml"/><Relationship Id="rId34" Type="http://schemas.openxmlformats.org/officeDocument/2006/relationships/customXml" Target="../ink/ink2921.xml"/><Relationship Id="rId76" Type="http://schemas.openxmlformats.org/officeDocument/2006/relationships/customXml" Target="../ink/ink2942.xml"/><Relationship Id="rId141" Type="http://schemas.openxmlformats.org/officeDocument/2006/relationships/image" Target="../media/image2958.png"/><Relationship Id="rId379" Type="http://schemas.openxmlformats.org/officeDocument/2006/relationships/image" Target="../media/image3077.png"/><Relationship Id="rId544" Type="http://schemas.openxmlformats.org/officeDocument/2006/relationships/customXml" Target="../ink/ink3176.xml"/><Relationship Id="rId7" Type="http://schemas.openxmlformats.org/officeDocument/2006/relationships/image" Target="../media/image2891.png"/><Relationship Id="rId183" Type="http://schemas.openxmlformats.org/officeDocument/2006/relationships/image" Target="../media/image2979.png"/><Relationship Id="rId239" Type="http://schemas.openxmlformats.org/officeDocument/2006/relationships/image" Target="../media/image3007.png"/><Relationship Id="rId390" Type="http://schemas.openxmlformats.org/officeDocument/2006/relationships/customXml" Target="../ink/ink3099.xml"/><Relationship Id="rId404" Type="http://schemas.openxmlformats.org/officeDocument/2006/relationships/customXml" Target="../ink/ink3106.xml"/><Relationship Id="rId446" Type="http://schemas.openxmlformats.org/officeDocument/2006/relationships/customXml" Target="../ink/ink3127.xml"/><Relationship Id="rId250" Type="http://schemas.openxmlformats.org/officeDocument/2006/relationships/customXml" Target="../ink/ink3029.xml"/><Relationship Id="rId292" Type="http://schemas.openxmlformats.org/officeDocument/2006/relationships/customXml" Target="../ink/ink3050.xml"/><Relationship Id="rId306" Type="http://schemas.openxmlformats.org/officeDocument/2006/relationships/customXml" Target="../ink/ink3057.xml"/><Relationship Id="rId488" Type="http://schemas.openxmlformats.org/officeDocument/2006/relationships/customXml" Target="../ink/ink3148.xml"/><Relationship Id="rId45" Type="http://schemas.openxmlformats.org/officeDocument/2006/relationships/image" Target="../media/image2910.png"/><Relationship Id="rId87" Type="http://schemas.openxmlformats.org/officeDocument/2006/relationships/image" Target="../media/image2931.png"/><Relationship Id="rId110" Type="http://schemas.openxmlformats.org/officeDocument/2006/relationships/customXml" Target="../ink/ink2959.xml"/><Relationship Id="rId348" Type="http://schemas.openxmlformats.org/officeDocument/2006/relationships/customXml" Target="../ink/ink3078.xml"/><Relationship Id="rId513" Type="http://schemas.openxmlformats.org/officeDocument/2006/relationships/image" Target="../media/image3144.png"/><Relationship Id="rId152" Type="http://schemas.openxmlformats.org/officeDocument/2006/relationships/customXml" Target="../ink/ink2980.xml"/><Relationship Id="rId194" Type="http://schemas.openxmlformats.org/officeDocument/2006/relationships/customXml" Target="../ink/ink3001.xml"/><Relationship Id="rId208" Type="http://schemas.openxmlformats.org/officeDocument/2006/relationships/customXml" Target="../ink/ink3008.xml"/><Relationship Id="rId415" Type="http://schemas.openxmlformats.org/officeDocument/2006/relationships/image" Target="../media/image3095.png"/><Relationship Id="rId457" Type="http://schemas.openxmlformats.org/officeDocument/2006/relationships/image" Target="../media/image3116.png"/><Relationship Id="rId261" Type="http://schemas.openxmlformats.org/officeDocument/2006/relationships/image" Target="../media/image3018.png"/><Relationship Id="rId499" Type="http://schemas.openxmlformats.org/officeDocument/2006/relationships/image" Target="../media/image3137.png"/><Relationship Id="rId14" Type="http://schemas.openxmlformats.org/officeDocument/2006/relationships/customXml" Target="../ink/ink2911.xml"/><Relationship Id="rId56" Type="http://schemas.openxmlformats.org/officeDocument/2006/relationships/customXml" Target="../ink/ink2932.xml"/><Relationship Id="rId317" Type="http://schemas.openxmlformats.org/officeDocument/2006/relationships/image" Target="../media/image3046.png"/><Relationship Id="rId359" Type="http://schemas.openxmlformats.org/officeDocument/2006/relationships/image" Target="../media/image3067.png"/><Relationship Id="rId524" Type="http://schemas.openxmlformats.org/officeDocument/2006/relationships/customXml" Target="../ink/ink3166.xml"/><Relationship Id="rId98" Type="http://schemas.openxmlformats.org/officeDocument/2006/relationships/customXml" Target="../ink/ink2953.xml"/><Relationship Id="rId121" Type="http://schemas.openxmlformats.org/officeDocument/2006/relationships/image" Target="../media/image2948.png"/><Relationship Id="rId163" Type="http://schemas.openxmlformats.org/officeDocument/2006/relationships/image" Target="../media/image2969.png"/><Relationship Id="rId219" Type="http://schemas.openxmlformats.org/officeDocument/2006/relationships/image" Target="../media/image2997.png"/><Relationship Id="rId370" Type="http://schemas.openxmlformats.org/officeDocument/2006/relationships/customXml" Target="../ink/ink3089.xml"/><Relationship Id="rId426" Type="http://schemas.openxmlformats.org/officeDocument/2006/relationships/customXml" Target="../ink/ink3117.xml"/><Relationship Id="rId230" Type="http://schemas.openxmlformats.org/officeDocument/2006/relationships/customXml" Target="../ink/ink3019.xml"/><Relationship Id="rId468" Type="http://schemas.openxmlformats.org/officeDocument/2006/relationships/customXml" Target="../ink/ink3138.xml"/><Relationship Id="rId25" Type="http://schemas.openxmlformats.org/officeDocument/2006/relationships/image" Target="../media/image2900.png"/><Relationship Id="rId67" Type="http://schemas.openxmlformats.org/officeDocument/2006/relationships/image" Target="../media/image2921.png"/><Relationship Id="rId272" Type="http://schemas.openxmlformats.org/officeDocument/2006/relationships/customXml" Target="../ink/ink3040.xml"/><Relationship Id="rId328" Type="http://schemas.openxmlformats.org/officeDocument/2006/relationships/customXml" Target="../ink/ink3068.xml"/><Relationship Id="rId535" Type="http://schemas.openxmlformats.org/officeDocument/2006/relationships/image" Target="../media/image3155.png"/><Relationship Id="rId132" Type="http://schemas.openxmlformats.org/officeDocument/2006/relationships/customXml" Target="../ink/ink2970.xml"/><Relationship Id="rId174" Type="http://schemas.openxmlformats.org/officeDocument/2006/relationships/customXml" Target="../ink/ink2991.xml"/><Relationship Id="rId381" Type="http://schemas.openxmlformats.org/officeDocument/2006/relationships/image" Target="../media/image3078.png"/><Relationship Id="rId241" Type="http://schemas.openxmlformats.org/officeDocument/2006/relationships/image" Target="../media/image3008.png"/><Relationship Id="rId437" Type="http://schemas.openxmlformats.org/officeDocument/2006/relationships/image" Target="../media/image3106.png"/><Relationship Id="rId479" Type="http://schemas.openxmlformats.org/officeDocument/2006/relationships/image" Target="../media/image3127.png"/><Relationship Id="rId36" Type="http://schemas.openxmlformats.org/officeDocument/2006/relationships/customXml" Target="../ink/ink2922.xml"/><Relationship Id="rId283" Type="http://schemas.openxmlformats.org/officeDocument/2006/relationships/image" Target="../media/image3029.png"/><Relationship Id="rId339" Type="http://schemas.openxmlformats.org/officeDocument/2006/relationships/image" Target="../media/image3057.png"/><Relationship Id="rId490" Type="http://schemas.openxmlformats.org/officeDocument/2006/relationships/customXml" Target="../ink/ink3149.xml"/><Relationship Id="rId504" Type="http://schemas.openxmlformats.org/officeDocument/2006/relationships/customXml" Target="../ink/ink3156.xml"/><Relationship Id="rId546" Type="http://schemas.openxmlformats.org/officeDocument/2006/relationships/customXml" Target="../ink/ink3177.xml"/><Relationship Id="rId78" Type="http://schemas.openxmlformats.org/officeDocument/2006/relationships/customXml" Target="../ink/ink2943.xml"/><Relationship Id="rId101" Type="http://schemas.openxmlformats.org/officeDocument/2006/relationships/image" Target="../media/image2938.png"/><Relationship Id="rId143" Type="http://schemas.openxmlformats.org/officeDocument/2006/relationships/image" Target="../media/image2959.png"/><Relationship Id="rId185" Type="http://schemas.openxmlformats.org/officeDocument/2006/relationships/image" Target="../media/image2980.png"/><Relationship Id="rId350" Type="http://schemas.openxmlformats.org/officeDocument/2006/relationships/customXml" Target="../ink/ink3079.xml"/><Relationship Id="rId406" Type="http://schemas.openxmlformats.org/officeDocument/2006/relationships/customXml" Target="../ink/ink3107.xml"/><Relationship Id="rId9" Type="http://schemas.openxmlformats.org/officeDocument/2006/relationships/image" Target="../media/image2892.png"/><Relationship Id="rId210" Type="http://schemas.openxmlformats.org/officeDocument/2006/relationships/customXml" Target="../ink/ink3009.xml"/><Relationship Id="rId392" Type="http://schemas.openxmlformats.org/officeDocument/2006/relationships/customXml" Target="../ink/ink3100.xml"/><Relationship Id="rId448" Type="http://schemas.openxmlformats.org/officeDocument/2006/relationships/customXml" Target="../ink/ink3128.xml"/><Relationship Id="rId252" Type="http://schemas.openxmlformats.org/officeDocument/2006/relationships/customXml" Target="../ink/ink3030.xml"/><Relationship Id="rId294" Type="http://schemas.openxmlformats.org/officeDocument/2006/relationships/customXml" Target="../ink/ink3051.xml"/><Relationship Id="rId308" Type="http://schemas.openxmlformats.org/officeDocument/2006/relationships/customXml" Target="../ink/ink3058.xml"/><Relationship Id="rId515" Type="http://schemas.openxmlformats.org/officeDocument/2006/relationships/image" Target="../media/image3145.png"/><Relationship Id="rId47" Type="http://schemas.openxmlformats.org/officeDocument/2006/relationships/image" Target="../media/image2911.png"/><Relationship Id="rId89" Type="http://schemas.openxmlformats.org/officeDocument/2006/relationships/image" Target="../media/image2932.png"/><Relationship Id="rId112" Type="http://schemas.openxmlformats.org/officeDocument/2006/relationships/customXml" Target="../ink/ink2960.xml"/><Relationship Id="rId154" Type="http://schemas.openxmlformats.org/officeDocument/2006/relationships/customXml" Target="../ink/ink2981.xml"/><Relationship Id="rId361" Type="http://schemas.openxmlformats.org/officeDocument/2006/relationships/image" Target="../media/image3068.png"/><Relationship Id="rId196" Type="http://schemas.openxmlformats.org/officeDocument/2006/relationships/customXml" Target="../ink/ink3002.xml"/><Relationship Id="rId417" Type="http://schemas.openxmlformats.org/officeDocument/2006/relationships/image" Target="../media/image3096.png"/><Relationship Id="rId459" Type="http://schemas.openxmlformats.org/officeDocument/2006/relationships/image" Target="../media/image3117.png"/><Relationship Id="rId16" Type="http://schemas.openxmlformats.org/officeDocument/2006/relationships/customXml" Target="../ink/ink2912.xml"/><Relationship Id="rId221" Type="http://schemas.openxmlformats.org/officeDocument/2006/relationships/image" Target="../media/image2998.png"/><Relationship Id="rId263" Type="http://schemas.openxmlformats.org/officeDocument/2006/relationships/image" Target="../media/image3019.png"/><Relationship Id="rId319" Type="http://schemas.openxmlformats.org/officeDocument/2006/relationships/image" Target="../media/image3047.png"/><Relationship Id="rId470" Type="http://schemas.openxmlformats.org/officeDocument/2006/relationships/customXml" Target="../ink/ink3139.xml"/><Relationship Id="rId526" Type="http://schemas.openxmlformats.org/officeDocument/2006/relationships/customXml" Target="../ink/ink3167.xml"/><Relationship Id="rId58" Type="http://schemas.openxmlformats.org/officeDocument/2006/relationships/customXml" Target="../ink/ink2933.xml"/><Relationship Id="rId123" Type="http://schemas.openxmlformats.org/officeDocument/2006/relationships/image" Target="../media/image2949.png"/><Relationship Id="rId330" Type="http://schemas.openxmlformats.org/officeDocument/2006/relationships/customXml" Target="../ink/ink3069.xml"/><Relationship Id="rId165" Type="http://schemas.openxmlformats.org/officeDocument/2006/relationships/image" Target="../media/image2970.png"/><Relationship Id="rId372" Type="http://schemas.openxmlformats.org/officeDocument/2006/relationships/customXml" Target="../ink/ink3090.xml"/><Relationship Id="rId428" Type="http://schemas.openxmlformats.org/officeDocument/2006/relationships/customXml" Target="../ink/ink3118.xml"/><Relationship Id="rId232" Type="http://schemas.openxmlformats.org/officeDocument/2006/relationships/customXml" Target="../ink/ink3020.xml"/><Relationship Id="rId274" Type="http://schemas.openxmlformats.org/officeDocument/2006/relationships/customXml" Target="../ink/ink3041.xml"/><Relationship Id="rId481" Type="http://schemas.openxmlformats.org/officeDocument/2006/relationships/image" Target="../media/image3128.png"/><Relationship Id="rId27" Type="http://schemas.openxmlformats.org/officeDocument/2006/relationships/image" Target="../media/image2901.png"/><Relationship Id="rId69" Type="http://schemas.openxmlformats.org/officeDocument/2006/relationships/image" Target="../media/image2922.png"/><Relationship Id="rId134" Type="http://schemas.openxmlformats.org/officeDocument/2006/relationships/customXml" Target="../ink/ink2971.xml"/><Relationship Id="rId537" Type="http://schemas.openxmlformats.org/officeDocument/2006/relationships/image" Target="../media/image3156.png"/><Relationship Id="rId80" Type="http://schemas.openxmlformats.org/officeDocument/2006/relationships/customXml" Target="../ink/ink2944.xml"/><Relationship Id="rId176" Type="http://schemas.openxmlformats.org/officeDocument/2006/relationships/customXml" Target="../ink/ink2992.xml"/><Relationship Id="rId341" Type="http://schemas.openxmlformats.org/officeDocument/2006/relationships/image" Target="../media/image3058.png"/><Relationship Id="rId383" Type="http://schemas.openxmlformats.org/officeDocument/2006/relationships/image" Target="../media/image3079.png"/><Relationship Id="rId439" Type="http://schemas.openxmlformats.org/officeDocument/2006/relationships/image" Target="../media/image3107.png"/><Relationship Id="rId201" Type="http://schemas.openxmlformats.org/officeDocument/2006/relationships/image" Target="../media/image2988.png"/><Relationship Id="rId243" Type="http://schemas.openxmlformats.org/officeDocument/2006/relationships/image" Target="../media/image3009.png"/><Relationship Id="rId285" Type="http://schemas.openxmlformats.org/officeDocument/2006/relationships/image" Target="../media/image3030.png"/><Relationship Id="rId450" Type="http://schemas.openxmlformats.org/officeDocument/2006/relationships/customXml" Target="../ink/ink3129.xml"/><Relationship Id="rId506" Type="http://schemas.openxmlformats.org/officeDocument/2006/relationships/customXml" Target="../ink/ink3157.xml"/><Relationship Id="rId38" Type="http://schemas.openxmlformats.org/officeDocument/2006/relationships/customXml" Target="../ink/ink2923.xml"/><Relationship Id="rId103" Type="http://schemas.openxmlformats.org/officeDocument/2006/relationships/image" Target="../media/image2939.png"/><Relationship Id="rId310" Type="http://schemas.openxmlformats.org/officeDocument/2006/relationships/customXml" Target="../ink/ink3059.xml"/><Relationship Id="rId492" Type="http://schemas.openxmlformats.org/officeDocument/2006/relationships/customXml" Target="../ink/ink3150.xml"/><Relationship Id="rId548" Type="http://schemas.openxmlformats.org/officeDocument/2006/relationships/customXml" Target="../ink/ink3178.xml"/><Relationship Id="rId91" Type="http://schemas.openxmlformats.org/officeDocument/2006/relationships/image" Target="../media/image2933.png"/><Relationship Id="rId145" Type="http://schemas.openxmlformats.org/officeDocument/2006/relationships/image" Target="../media/image2960.png"/><Relationship Id="rId187" Type="http://schemas.openxmlformats.org/officeDocument/2006/relationships/image" Target="../media/image2981.png"/><Relationship Id="rId352" Type="http://schemas.openxmlformats.org/officeDocument/2006/relationships/customXml" Target="../ink/ink3080.xml"/><Relationship Id="rId394" Type="http://schemas.openxmlformats.org/officeDocument/2006/relationships/customXml" Target="../ink/ink3101.xml"/><Relationship Id="rId408" Type="http://schemas.openxmlformats.org/officeDocument/2006/relationships/customXml" Target="../ink/ink3108.xml"/><Relationship Id="rId212" Type="http://schemas.openxmlformats.org/officeDocument/2006/relationships/customXml" Target="../ink/ink3010.xml"/><Relationship Id="rId254" Type="http://schemas.openxmlformats.org/officeDocument/2006/relationships/customXml" Target="../ink/ink3031.xml"/><Relationship Id="rId49" Type="http://schemas.openxmlformats.org/officeDocument/2006/relationships/image" Target="../media/image2912.png"/><Relationship Id="rId114" Type="http://schemas.openxmlformats.org/officeDocument/2006/relationships/customXml" Target="../ink/ink2961.xml"/><Relationship Id="rId296" Type="http://schemas.openxmlformats.org/officeDocument/2006/relationships/customXml" Target="../ink/ink3052.xml"/><Relationship Id="rId461" Type="http://schemas.openxmlformats.org/officeDocument/2006/relationships/image" Target="../media/image3118.png"/><Relationship Id="rId517" Type="http://schemas.openxmlformats.org/officeDocument/2006/relationships/image" Target="../media/image3146.png"/><Relationship Id="rId60" Type="http://schemas.openxmlformats.org/officeDocument/2006/relationships/customXml" Target="../ink/ink2934.xml"/><Relationship Id="rId156" Type="http://schemas.openxmlformats.org/officeDocument/2006/relationships/customXml" Target="../ink/ink2982.xml"/><Relationship Id="rId198" Type="http://schemas.openxmlformats.org/officeDocument/2006/relationships/customXml" Target="../ink/ink3003.xml"/><Relationship Id="rId321" Type="http://schemas.openxmlformats.org/officeDocument/2006/relationships/image" Target="../media/image3048.png"/><Relationship Id="rId363" Type="http://schemas.openxmlformats.org/officeDocument/2006/relationships/image" Target="../media/image3069.png"/><Relationship Id="rId419" Type="http://schemas.openxmlformats.org/officeDocument/2006/relationships/image" Target="../media/image3097.png"/><Relationship Id="rId223" Type="http://schemas.openxmlformats.org/officeDocument/2006/relationships/image" Target="../media/image2999.png"/><Relationship Id="rId430" Type="http://schemas.openxmlformats.org/officeDocument/2006/relationships/customXml" Target="../ink/ink3119.xml"/><Relationship Id="rId18" Type="http://schemas.openxmlformats.org/officeDocument/2006/relationships/customXml" Target="../ink/ink2913.xml"/><Relationship Id="rId265" Type="http://schemas.openxmlformats.org/officeDocument/2006/relationships/image" Target="../media/image3020.png"/><Relationship Id="rId472" Type="http://schemas.openxmlformats.org/officeDocument/2006/relationships/customXml" Target="../ink/ink3140.xml"/><Relationship Id="rId528" Type="http://schemas.openxmlformats.org/officeDocument/2006/relationships/customXml" Target="../ink/ink3168.xml"/><Relationship Id="rId125" Type="http://schemas.openxmlformats.org/officeDocument/2006/relationships/image" Target="../media/image2950.png"/><Relationship Id="rId167" Type="http://schemas.openxmlformats.org/officeDocument/2006/relationships/image" Target="../media/image2971.png"/><Relationship Id="rId332" Type="http://schemas.openxmlformats.org/officeDocument/2006/relationships/customXml" Target="../ink/ink3070.xml"/><Relationship Id="rId374" Type="http://schemas.openxmlformats.org/officeDocument/2006/relationships/customXml" Target="../ink/ink3091.xml"/><Relationship Id="rId71" Type="http://schemas.openxmlformats.org/officeDocument/2006/relationships/image" Target="../media/image2923.png"/><Relationship Id="rId234" Type="http://schemas.openxmlformats.org/officeDocument/2006/relationships/customXml" Target="../ink/ink3021.xml"/><Relationship Id="rId2" Type="http://schemas.openxmlformats.org/officeDocument/2006/relationships/customXml" Target="../ink/ink2905.xml"/><Relationship Id="rId29" Type="http://schemas.openxmlformats.org/officeDocument/2006/relationships/image" Target="../media/image2902.png"/><Relationship Id="rId276" Type="http://schemas.openxmlformats.org/officeDocument/2006/relationships/customXml" Target="../ink/ink3042.xml"/><Relationship Id="rId441" Type="http://schemas.openxmlformats.org/officeDocument/2006/relationships/image" Target="../media/image3108.png"/><Relationship Id="rId483" Type="http://schemas.openxmlformats.org/officeDocument/2006/relationships/image" Target="../media/image3129.png"/><Relationship Id="rId539" Type="http://schemas.openxmlformats.org/officeDocument/2006/relationships/image" Target="../media/image3157.png"/><Relationship Id="rId40" Type="http://schemas.openxmlformats.org/officeDocument/2006/relationships/customXml" Target="../ink/ink2924.xml"/><Relationship Id="rId136" Type="http://schemas.openxmlformats.org/officeDocument/2006/relationships/customXml" Target="../ink/ink2972.xml"/><Relationship Id="rId178" Type="http://schemas.openxmlformats.org/officeDocument/2006/relationships/customXml" Target="../ink/ink2993.xml"/><Relationship Id="rId301" Type="http://schemas.openxmlformats.org/officeDocument/2006/relationships/image" Target="../media/image3038.png"/><Relationship Id="rId343" Type="http://schemas.openxmlformats.org/officeDocument/2006/relationships/image" Target="../media/image3059.png"/><Relationship Id="rId550" Type="http://schemas.openxmlformats.org/officeDocument/2006/relationships/customXml" Target="../ink/ink3179.xml"/><Relationship Id="rId82" Type="http://schemas.openxmlformats.org/officeDocument/2006/relationships/customXml" Target="../ink/ink2945.xml"/><Relationship Id="rId203" Type="http://schemas.openxmlformats.org/officeDocument/2006/relationships/image" Target="../media/image2989.png"/><Relationship Id="rId385" Type="http://schemas.openxmlformats.org/officeDocument/2006/relationships/image" Target="../media/image3080.png"/><Relationship Id="rId245" Type="http://schemas.openxmlformats.org/officeDocument/2006/relationships/image" Target="../media/image3010.png"/><Relationship Id="rId287" Type="http://schemas.openxmlformats.org/officeDocument/2006/relationships/image" Target="../media/image3031.png"/><Relationship Id="rId410" Type="http://schemas.openxmlformats.org/officeDocument/2006/relationships/customXml" Target="../ink/ink3109.xml"/><Relationship Id="rId452" Type="http://schemas.openxmlformats.org/officeDocument/2006/relationships/customXml" Target="../ink/ink3130.xml"/><Relationship Id="rId494" Type="http://schemas.openxmlformats.org/officeDocument/2006/relationships/customXml" Target="../ink/ink3151.xml"/><Relationship Id="rId508" Type="http://schemas.openxmlformats.org/officeDocument/2006/relationships/customXml" Target="../ink/ink3158.xml"/><Relationship Id="rId105" Type="http://schemas.openxmlformats.org/officeDocument/2006/relationships/image" Target="../media/image2940.png"/><Relationship Id="rId147" Type="http://schemas.openxmlformats.org/officeDocument/2006/relationships/image" Target="../media/image2961.png"/><Relationship Id="rId312" Type="http://schemas.openxmlformats.org/officeDocument/2006/relationships/customXml" Target="../ink/ink3060.xml"/><Relationship Id="rId354" Type="http://schemas.openxmlformats.org/officeDocument/2006/relationships/customXml" Target="../ink/ink3081.xml"/><Relationship Id="rId51" Type="http://schemas.openxmlformats.org/officeDocument/2006/relationships/image" Target="../media/image2913.png"/><Relationship Id="rId93" Type="http://schemas.openxmlformats.org/officeDocument/2006/relationships/image" Target="../media/image2934.png"/><Relationship Id="rId189" Type="http://schemas.openxmlformats.org/officeDocument/2006/relationships/image" Target="../media/image2982.png"/><Relationship Id="rId396" Type="http://schemas.openxmlformats.org/officeDocument/2006/relationships/customXml" Target="../ink/ink3102.xml"/><Relationship Id="rId214" Type="http://schemas.openxmlformats.org/officeDocument/2006/relationships/customXml" Target="../ink/ink3011.xml"/><Relationship Id="rId256" Type="http://schemas.openxmlformats.org/officeDocument/2006/relationships/customXml" Target="../ink/ink3032.xml"/><Relationship Id="rId298" Type="http://schemas.openxmlformats.org/officeDocument/2006/relationships/customXml" Target="../ink/ink3053.xml"/><Relationship Id="rId421" Type="http://schemas.openxmlformats.org/officeDocument/2006/relationships/image" Target="../media/image3098.png"/><Relationship Id="rId463" Type="http://schemas.openxmlformats.org/officeDocument/2006/relationships/image" Target="../media/image3119.png"/><Relationship Id="rId519" Type="http://schemas.openxmlformats.org/officeDocument/2006/relationships/image" Target="../media/image3147.png"/><Relationship Id="rId116" Type="http://schemas.openxmlformats.org/officeDocument/2006/relationships/customXml" Target="../ink/ink2962.xml"/><Relationship Id="rId158" Type="http://schemas.openxmlformats.org/officeDocument/2006/relationships/customXml" Target="../ink/ink2983.xml"/><Relationship Id="rId323" Type="http://schemas.openxmlformats.org/officeDocument/2006/relationships/image" Target="../media/image3049.png"/><Relationship Id="rId530" Type="http://schemas.openxmlformats.org/officeDocument/2006/relationships/customXml" Target="../ink/ink3169.xml"/><Relationship Id="rId20" Type="http://schemas.openxmlformats.org/officeDocument/2006/relationships/customXml" Target="../ink/ink2914.xml"/><Relationship Id="rId62" Type="http://schemas.openxmlformats.org/officeDocument/2006/relationships/customXml" Target="../ink/ink2935.xml"/><Relationship Id="rId365" Type="http://schemas.openxmlformats.org/officeDocument/2006/relationships/image" Target="../media/image3070.png"/><Relationship Id="rId225" Type="http://schemas.openxmlformats.org/officeDocument/2006/relationships/image" Target="../media/image3000.png"/><Relationship Id="rId267" Type="http://schemas.openxmlformats.org/officeDocument/2006/relationships/image" Target="../media/image3021.png"/><Relationship Id="rId432" Type="http://schemas.openxmlformats.org/officeDocument/2006/relationships/customXml" Target="../ink/ink3120.xml"/><Relationship Id="rId474" Type="http://schemas.openxmlformats.org/officeDocument/2006/relationships/customXml" Target="../ink/ink3141.xml"/><Relationship Id="rId127" Type="http://schemas.openxmlformats.org/officeDocument/2006/relationships/image" Target="../media/image2951.png"/><Relationship Id="rId31" Type="http://schemas.openxmlformats.org/officeDocument/2006/relationships/image" Target="../media/image2903.png"/><Relationship Id="rId73" Type="http://schemas.openxmlformats.org/officeDocument/2006/relationships/image" Target="../media/image2924.png"/><Relationship Id="rId169" Type="http://schemas.openxmlformats.org/officeDocument/2006/relationships/image" Target="../media/image2972.png"/><Relationship Id="rId334" Type="http://schemas.openxmlformats.org/officeDocument/2006/relationships/customXml" Target="../ink/ink3071.xml"/><Relationship Id="rId376" Type="http://schemas.openxmlformats.org/officeDocument/2006/relationships/customXml" Target="../ink/ink3092.xml"/><Relationship Id="rId541" Type="http://schemas.openxmlformats.org/officeDocument/2006/relationships/image" Target="../media/image3158.png"/><Relationship Id="rId4" Type="http://schemas.openxmlformats.org/officeDocument/2006/relationships/customXml" Target="../ink/ink2906.xml"/><Relationship Id="rId180" Type="http://schemas.openxmlformats.org/officeDocument/2006/relationships/customXml" Target="../ink/ink2994.xml"/><Relationship Id="rId236" Type="http://schemas.openxmlformats.org/officeDocument/2006/relationships/customXml" Target="../ink/ink3022.xml"/><Relationship Id="rId278" Type="http://schemas.openxmlformats.org/officeDocument/2006/relationships/customXml" Target="../ink/ink3043.xml"/><Relationship Id="rId401" Type="http://schemas.openxmlformats.org/officeDocument/2006/relationships/image" Target="../media/image3088.png"/><Relationship Id="rId443" Type="http://schemas.openxmlformats.org/officeDocument/2006/relationships/image" Target="../media/image3109.png"/><Relationship Id="rId303" Type="http://schemas.openxmlformats.org/officeDocument/2006/relationships/image" Target="../media/image3039.png"/><Relationship Id="rId485" Type="http://schemas.openxmlformats.org/officeDocument/2006/relationships/image" Target="../media/image3130.png"/><Relationship Id="rId42" Type="http://schemas.openxmlformats.org/officeDocument/2006/relationships/customXml" Target="../ink/ink2925.xml"/><Relationship Id="rId84" Type="http://schemas.openxmlformats.org/officeDocument/2006/relationships/customXml" Target="../ink/ink2946.xml"/><Relationship Id="rId138" Type="http://schemas.openxmlformats.org/officeDocument/2006/relationships/customXml" Target="../ink/ink2973.xml"/><Relationship Id="rId345" Type="http://schemas.openxmlformats.org/officeDocument/2006/relationships/image" Target="../media/image3060.png"/><Relationship Id="rId387" Type="http://schemas.openxmlformats.org/officeDocument/2006/relationships/image" Target="../media/image3081.png"/><Relationship Id="rId510" Type="http://schemas.openxmlformats.org/officeDocument/2006/relationships/customXml" Target="../ink/ink3159.xml"/><Relationship Id="rId191" Type="http://schemas.openxmlformats.org/officeDocument/2006/relationships/image" Target="../media/image2983.png"/><Relationship Id="rId205" Type="http://schemas.openxmlformats.org/officeDocument/2006/relationships/image" Target="../media/image2990.png"/><Relationship Id="rId247" Type="http://schemas.openxmlformats.org/officeDocument/2006/relationships/image" Target="../media/image3011.png"/><Relationship Id="rId412" Type="http://schemas.openxmlformats.org/officeDocument/2006/relationships/customXml" Target="../ink/ink3110.xml"/><Relationship Id="rId107" Type="http://schemas.openxmlformats.org/officeDocument/2006/relationships/image" Target="../media/image2941.png"/><Relationship Id="rId289" Type="http://schemas.openxmlformats.org/officeDocument/2006/relationships/image" Target="../media/image3032.png"/><Relationship Id="rId454" Type="http://schemas.openxmlformats.org/officeDocument/2006/relationships/customXml" Target="../ink/ink3131.xml"/><Relationship Id="rId496" Type="http://schemas.openxmlformats.org/officeDocument/2006/relationships/customXml" Target="../ink/ink3152.xml"/><Relationship Id="rId11" Type="http://schemas.openxmlformats.org/officeDocument/2006/relationships/image" Target="../media/image2893.png"/><Relationship Id="rId53" Type="http://schemas.openxmlformats.org/officeDocument/2006/relationships/image" Target="../media/image2914.png"/><Relationship Id="rId149" Type="http://schemas.openxmlformats.org/officeDocument/2006/relationships/image" Target="../media/image2962.png"/><Relationship Id="rId314" Type="http://schemas.openxmlformats.org/officeDocument/2006/relationships/customXml" Target="../ink/ink3061.xml"/><Relationship Id="rId356" Type="http://schemas.openxmlformats.org/officeDocument/2006/relationships/customXml" Target="../ink/ink3082.xml"/><Relationship Id="rId398" Type="http://schemas.openxmlformats.org/officeDocument/2006/relationships/customXml" Target="../ink/ink3103.xml"/><Relationship Id="rId521" Type="http://schemas.openxmlformats.org/officeDocument/2006/relationships/image" Target="../media/image3148.png"/><Relationship Id="rId95" Type="http://schemas.openxmlformats.org/officeDocument/2006/relationships/image" Target="../media/image2935.png"/><Relationship Id="rId160" Type="http://schemas.openxmlformats.org/officeDocument/2006/relationships/customXml" Target="../ink/ink2984.xml"/><Relationship Id="rId216" Type="http://schemas.openxmlformats.org/officeDocument/2006/relationships/customXml" Target="../ink/ink3012.xml"/><Relationship Id="rId423" Type="http://schemas.openxmlformats.org/officeDocument/2006/relationships/image" Target="../media/image3099.png"/><Relationship Id="rId258" Type="http://schemas.openxmlformats.org/officeDocument/2006/relationships/customXml" Target="../ink/ink3033.xml"/><Relationship Id="rId465" Type="http://schemas.openxmlformats.org/officeDocument/2006/relationships/image" Target="../media/image3120.png"/><Relationship Id="rId22" Type="http://schemas.openxmlformats.org/officeDocument/2006/relationships/customXml" Target="../ink/ink2915.xml"/><Relationship Id="rId64" Type="http://schemas.openxmlformats.org/officeDocument/2006/relationships/customXml" Target="../ink/ink2936.xml"/><Relationship Id="rId118" Type="http://schemas.openxmlformats.org/officeDocument/2006/relationships/customXml" Target="../ink/ink2963.xml"/><Relationship Id="rId325" Type="http://schemas.openxmlformats.org/officeDocument/2006/relationships/image" Target="../media/image3050.png"/><Relationship Id="rId367" Type="http://schemas.openxmlformats.org/officeDocument/2006/relationships/image" Target="../media/image3071.png"/><Relationship Id="rId532" Type="http://schemas.openxmlformats.org/officeDocument/2006/relationships/customXml" Target="../ink/ink3170.xml"/><Relationship Id="rId171" Type="http://schemas.openxmlformats.org/officeDocument/2006/relationships/image" Target="../media/image2973.png"/><Relationship Id="rId227" Type="http://schemas.openxmlformats.org/officeDocument/2006/relationships/image" Target="../media/image3001.png"/><Relationship Id="rId269" Type="http://schemas.openxmlformats.org/officeDocument/2006/relationships/image" Target="../media/image3022.png"/><Relationship Id="rId434" Type="http://schemas.openxmlformats.org/officeDocument/2006/relationships/customXml" Target="../ink/ink3121.xml"/><Relationship Id="rId476" Type="http://schemas.openxmlformats.org/officeDocument/2006/relationships/customXml" Target="../ink/ink3142.xml"/><Relationship Id="rId33" Type="http://schemas.openxmlformats.org/officeDocument/2006/relationships/image" Target="../media/image2904.png"/><Relationship Id="rId129" Type="http://schemas.openxmlformats.org/officeDocument/2006/relationships/image" Target="../media/image2952.png"/><Relationship Id="rId280" Type="http://schemas.openxmlformats.org/officeDocument/2006/relationships/customXml" Target="../ink/ink3044.xml"/><Relationship Id="rId336" Type="http://schemas.openxmlformats.org/officeDocument/2006/relationships/customXml" Target="../ink/ink3072.xml"/><Relationship Id="rId501" Type="http://schemas.openxmlformats.org/officeDocument/2006/relationships/image" Target="../media/image3138.png"/><Relationship Id="rId543" Type="http://schemas.openxmlformats.org/officeDocument/2006/relationships/image" Target="../media/image3159.png"/><Relationship Id="rId75" Type="http://schemas.openxmlformats.org/officeDocument/2006/relationships/image" Target="../media/image2925.png"/><Relationship Id="rId140" Type="http://schemas.openxmlformats.org/officeDocument/2006/relationships/customXml" Target="../ink/ink2974.xml"/><Relationship Id="rId182" Type="http://schemas.openxmlformats.org/officeDocument/2006/relationships/customXml" Target="../ink/ink2995.xml"/><Relationship Id="rId378" Type="http://schemas.openxmlformats.org/officeDocument/2006/relationships/customXml" Target="../ink/ink3093.xml"/><Relationship Id="rId403" Type="http://schemas.openxmlformats.org/officeDocument/2006/relationships/image" Target="../media/image3089.png"/><Relationship Id="rId6" Type="http://schemas.openxmlformats.org/officeDocument/2006/relationships/customXml" Target="../ink/ink2907.xml"/><Relationship Id="rId238" Type="http://schemas.openxmlformats.org/officeDocument/2006/relationships/customXml" Target="../ink/ink3023.xml"/><Relationship Id="rId445" Type="http://schemas.openxmlformats.org/officeDocument/2006/relationships/image" Target="../media/image3110.png"/><Relationship Id="rId487" Type="http://schemas.openxmlformats.org/officeDocument/2006/relationships/image" Target="../media/image3131.png"/><Relationship Id="rId291" Type="http://schemas.openxmlformats.org/officeDocument/2006/relationships/image" Target="../media/image3033.png"/><Relationship Id="rId305" Type="http://schemas.openxmlformats.org/officeDocument/2006/relationships/image" Target="../media/image3040.png"/><Relationship Id="rId347" Type="http://schemas.openxmlformats.org/officeDocument/2006/relationships/image" Target="../media/image3061.png"/><Relationship Id="rId512" Type="http://schemas.openxmlformats.org/officeDocument/2006/relationships/customXml" Target="../ink/ink3160.xml"/><Relationship Id="rId44" Type="http://schemas.openxmlformats.org/officeDocument/2006/relationships/customXml" Target="../ink/ink2926.xml"/><Relationship Id="rId86" Type="http://schemas.openxmlformats.org/officeDocument/2006/relationships/customXml" Target="../ink/ink2947.xml"/><Relationship Id="rId151" Type="http://schemas.openxmlformats.org/officeDocument/2006/relationships/image" Target="../media/image2963.png"/><Relationship Id="rId389" Type="http://schemas.openxmlformats.org/officeDocument/2006/relationships/image" Target="../media/image3082.png"/><Relationship Id="rId193" Type="http://schemas.openxmlformats.org/officeDocument/2006/relationships/image" Target="../media/image2984.png"/><Relationship Id="rId207" Type="http://schemas.openxmlformats.org/officeDocument/2006/relationships/image" Target="../media/image2991.png"/><Relationship Id="rId249" Type="http://schemas.openxmlformats.org/officeDocument/2006/relationships/image" Target="../media/image3012.png"/><Relationship Id="rId414" Type="http://schemas.openxmlformats.org/officeDocument/2006/relationships/customXml" Target="../ink/ink3111.xml"/><Relationship Id="rId456" Type="http://schemas.openxmlformats.org/officeDocument/2006/relationships/customXml" Target="../ink/ink3132.xml"/><Relationship Id="rId498" Type="http://schemas.openxmlformats.org/officeDocument/2006/relationships/customXml" Target="../ink/ink3153.xml"/><Relationship Id="rId13" Type="http://schemas.openxmlformats.org/officeDocument/2006/relationships/image" Target="../media/image2894.png"/><Relationship Id="rId109" Type="http://schemas.openxmlformats.org/officeDocument/2006/relationships/image" Target="../media/image2942.png"/><Relationship Id="rId260" Type="http://schemas.openxmlformats.org/officeDocument/2006/relationships/customXml" Target="../ink/ink3034.xml"/><Relationship Id="rId316" Type="http://schemas.openxmlformats.org/officeDocument/2006/relationships/customXml" Target="../ink/ink3062.xml"/><Relationship Id="rId523" Type="http://schemas.openxmlformats.org/officeDocument/2006/relationships/image" Target="../media/image3149.png"/><Relationship Id="rId55" Type="http://schemas.openxmlformats.org/officeDocument/2006/relationships/image" Target="../media/image2915.png"/><Relationship Id="rId97" Type="http://schemas.openxmlformats.org/officeDocument/2006/relationships/image" Target="../media/image2936.png"/><Relationship Id="rId120" Type="http://schemas.openxmlformats.org/officeDocument/2006/relationships/customXml" Target="../ink/ink2964.xml"/><Relationship Id="rId358" Type="http://schemas.openxmlformats.org/officeDocument/2006/relationships/customXml" Target="../ink/ink3083.xml"/><Relationship Id="rId162" Type="http://schemas.openxmlformats.org/officeDocument/2006/relationships/customXml" Target="../ink/ink2985.xml"/><Relationship Id="rId218" Type="http://schemas.openxmlformats.org/officeDocument/2006/relationships/customXml" Target="../ink/ink3013.xml"/><Relationship Id="rId425" Type="http://schemas.openxmlformats.org/officeDocument/2006/relationships/image" Target="../media/image3100.png"/><Relationship Id="rId467" Type="http://schemas.openxmlformats.org/officeDocument/2006/relationships/image" Target="../media/image3121.png"/><Relationship Id="rId271" Type="http://schemas.openxmlformats.org/officeDocument/2006/relationships/image" Target="../media/image3023.png"/><Relationship Id="rId24" Type="http://schemas.openxmlformats.org/officeDocument/2006/relationships/customXml" Target="../ink/ink2916.xml"/><Relationship Id="rId66" Type="http://schemas.openxmlformats.org/officeDocument/2006/relationships/customXml" Target="../ink/ink2937.xml"/><Relationship Id="rId131" Type="http://schemas.openxmlformats.org/officeDocument/2006/relationships/image" Target="../media/image2953.png"/><Relationship Id="rId327" Type="http://schemas.openxmlformats.org/officeDocument/2006/relationships/image" Target="../media/image3051.png"/><Relationship Id="rId369" Type="http://schemas.openxmlformats.org/officeDocument/2006/relationships/image" Target="../media/image3072.png"/><Relationship Id="rId534" Type="http://schemas.openxmlformats.org/officeDocument/2006/relationships/customXml" Target="../ink/ink3171.xml"/><Relationship Id="rId173" Type="http://schemas.openxmlformats.org/officeDocument/2006/relationships/image" Target="../media/image2974.png"/><Relationship Id="rId229" Type="http://schemas.openxmlformats.org/officeDocument/2006/relationships/image" Target="../media/image3002.png"/><Relationship Id="rId380" Type="http://schemas.openxmlformats.org/officeDocument/2006/relationships/customXml" Target="../ink/ink3094.xml"/><Relationship Id="rId436" Type="http://schemas.openxmlformats.org/officeDocument/2006/relationships/customXml" Target="../ink/ink3122.xml"/><Relationship Id="rId240" Type="http://schemas.openxmlformats.org/officeDocument/2006/relationships/customXml" Target="../ink/ink3024.xml"/><Relationship Id="rId478" Type="http://schemas.openxmlformats.org/officeDocument/2006/relationships/customXml" Target="../ink/ink3143.xml"/><Relationship Id="rId35" Type="http://schemas.openxmlformats.org/officeDocument/2006/relationships/image" Target="../media/image2905.png"/><Relationship Id="rId77" Type="http://schemas.openxmlformats.org/officeDocument/2006/relationships/image" Target="../media/image2926.png"/><Relationship Id="rId100" Type="http://schemas.openxmlformats.org/officeDocument/2006/relationships/customXml" Target="../ink/ink2954.xml"/><Relationship Id="rId282" Type="http://schemas.openxmlformats.org/officeDocument/2006/relationships/customXml" Target="../ink/ink3045.xml"/><Relationship Id="rId338" Type="http://schemas.openxmlformats.org/officeDocument/2006/relationships/customXml" Target="../ink/ink3073.xml"/><Relationship Id="rId503" Type="http://schemas.openxmlformats.org/officeDocument/2006/relationships/image" Target="../media/image3139.png"/><Relationship Id="rId545" Type="http://schemas.openxmlformats.org/officeDocument/2006/relationships/image" Target="../media/image3160.png"/><Relationship Id="rId8" Type="http://schemas.openxmlformats.org/officeDocument/2006/relationships/customXml" Target="../ink/ink2908.xml"/><Relationship Id="rId142" Type="http://schemas.openxmlformats.org/officeDocument/2006/relationships/customXml" Target="../ink/ink2975.xml"/><Relationship Id="rId184" Type="http://schemas.openxmlformats.org/officeDocument/2006/relationships/customXml" Target="../ink/ink2996.xml"/><Relationship Id="rId391" Type="http://schemas.openxmlformats.org/officeDocument/2006/relationships/image" Target="../media/image3083.png"/><Relationship Id="rId405" Type="http://schemas.openxmlformats.org/officeDocument/2006/relationships/image" Target="../media/image3090.png"/><Relationship Id="rId447" Type="http://schemas.openxmlformats.org/officeDocument/2006/relationships/image" Target="../media/image3111.png"/><Relationship Id="rId251" Type="http://schemas.openxmlformats.org/officeDocument/2006/relationships/image" Target="../media/image3013.png"/><Relationship Id="rId489" Type="http://schemas.openxmlformats.org/officeDocument/2006/relationships/image" Target="../media/image3132.png"/><Relationship Id="rId46" Type="http://schemas.openxmlformats.org/officeDocument/2006/relationships/customXml" Target="../ink/ink2927.xml"/><Relationship Id="rId293" Type="http://schemas.openxmlformats.org/officeDocument/2006/relationships/image" Target="../media/image3034.png"/><Relationship Id="rId307" Type="http://schemas.openxmlformats.org/officeDocument/2006/relationships/image" Target="../media/image3041.png"/><Relationship Id="rId349" Type="http://schemas.openxmlformats.org/officeDocument/2006/relationships/image" Target="../media/image3062.png"/><Relationship Id="rId514" Type="http://schemas.openxmlformats.org/officeDocument/2006/relationships/customXml" Target="../ink/ink3161.xml"/><Relationship Id="rId88" Type="http://schemas.openxmlformats.org/officeDocument/2006/relationships/customXml" Target="../ink/ink2948.xml"/><Relationship Id="rId111" Type="http://schemas.openxmlformats.org/officeDocument/2006/relationships/image" Target="../media/image2943.png"/><Relationship Id="rId153" Type="http://schemas.openxmlformats.org/officeDocument/2006/relationships/image" Target="../media/image2964.png"/><Relationship Id="rId195" Type="http://schemas.openxmlformats.org/officeDocument/2006/relationships/image" Target="../media/image2985.png"/><Relationship Id="rId209" Type="http://schemas.openxmlformats.org/officeDocument/2006/relationships/image" Target="../media/image2992.png"/><Relationship Id="rId360" Type="http://schemas.openxmlformats.org/officeDocument/2006/relationships/customXml" Target="../ink/ink3084.xml"/><Relationship Id="rId416" Type="http://schemas.openxmlformats.org/officeDocument/2006/relationships/customXml" Target="../ink/ink3112.xml"/><Relationship Id="rId220" Type="http://schemas.openxmlformats.org/officeDocument/2006/relationships/customXml" Target="../ink/ink3014.xml"/><Relationship Id="rId458" Type="http://schemas.openxmlformats.org/officeDocument/2006/relationships/customXml" Target="../ink/ink3133.xml"/><Relationship Id="rId15" Type="http://schemas.openxmlformats.org/officeDocument/2006/relationships/image" Target="../media/image2895.png"/><Relationship Id="rId57" Type="http://schemas.openxmlformats.org/officeDocument/2006/relationships/image" Target="../media/image2916.png"/><Relationship Id="rId262" Type="http://schemas.openxmlformats.org/officeDocument/2006/relationships/customXml" Target="../ink/ink3035.xml"/><Relationship Id="rId318" Type="http://schemas.openxmlformats.org/officeDocument/2006/relationships/customXml" Target="../ink/ink3063.xml"/><Relationship Id="rId525" Type="http://schemas.openxmlformats.org/officeDocument/2006/relationships/image" Target="../media/image3150.png"/><Relationship Id="rId99" Type="http://schemas.openxmlformats.org/officeDocument/2006/relationships/image" Target="../media/image2937.png"/><Relationship Id="rId122" Type="http://schemas.openxmlformats.org/officeDocument/2006/relationships/customXml" Target="../ink/ink2965.xml"/><Relationship Id="rId164" Type="http://schemas.openxmlformats.org/officeDocument/2006/relationships/customXml" Target="../ink/ink2986.xml"/><Relationship Id="rId371" Type="http://schemas.openxmlformats.org/officeDocument/2006/relationships/image" Target="../media/image3073.png"/><Relationship Id="rId427" Type="http://schemas.openxmlformats.org/officeDocument/2006/relationships/image" Target="../media/image3101.png"/><Relationship Id="rId469" Type="http://schemas.openxmlformats.org/officeDocument/2006/relationships/image" Target="../media/image3122.png"/><Relationship Id="rId26" Type="http://schemas.openxmlformats.org/officeDocument/2006/relationships/customXml" Target="../ink/ink2917.xml"/><Relationship Id="rId231" Type="http://schemas.openxmlformats.org/officeDocument/2006/relationships/image" Target="../media/image3003.png"/><Relationship Id="rId273" Type="http://schemas.openxmlformats.org/officeDocument/2006/relationships/image" Target="../media/image3024.png"/><Relationship Id="rId329" Type="http://schemas.openxmlformats.org/officeDocument/2006/relationships/image" Target="../media/image3052.png"/><Relationship Id="rId480" Type="http://schemas.openxmlformats.org/officeDocument/2006/relationships/customXml" Target="../ink/ink3144.xml"/><Relationship Id="rId536" Type="http://schemas.openxmlformats.org/officeDocument/2006/relationships/customXml" Target="../ink/ink3172.xml"/><Relationship Id="rId68" Type="http://schemas.openxmlformats.org/officeDocument/2006/relationships/customXml" Target="../ink/ink2938.xml"/><Relationship Id="rId133" Type="http://schemas.openxmlformats.org/officeDocument/2006/relationships/image" Target="../media/image2954.png"/><Relationship Id="rId175" Type="http://schemas.openxmlformats.org/officeDocument/2006/relationships/image" Target="../media/image2975.png"/><Relationship Id="rId340" Type="http://schemas.openxmlformats.org/officeDocument/2006/relationships/customXml" Target="../ink/ink3074.xml"/><Relationship Id="rId200" Type="http://schemas.openxmlformats.org/officeDocument/2006/relationships/customXml" Target="../ink/ink3004.xml"/><Relationship Id="rId382" Type="http://schemas.openxmlformats.org/officeDocument/2006/relationships/customXml" Target="../ink/ink3095.xml"/><Relationship Id="rId438" Type="http://schemas.openxmlformats.org/officeDocument/2006/relationships/customXml" Target="../ink/ink3123.xml"/><Relationship Id="rId242" Type="http://schemas.openxmlformats.org/officeDocument/2006/relationships/customXml" Target="../ink/ink3025.xml"/><Relationship Id="rId284" Type="http://schemas.openxmlformats.org/officeDocument/2006/relationships/customXml" Target="../ink/ink3046.xml"/><Relationship Id="rId491" Type="http://schemas.openxmlformats.org/officeDocument/2006/relationships/image" Target="../media/image3133.png"/><Relationship Id="rId505" Type="http://schemas.openxmlformats.org/officeDocument/2006/relationships/image" Target="../media/image3140.png"/><Relationship Id="rId37" Type="http://schemas.openxmlformats.org/officeDocument/2006/relationships/image" Target="../media/image2906.png"/><Relationship Id="rId79" Type="http://schemas.openxmlformats.org/officeDocument/2006/relationships/image" Target="../media/image2927.png"/><Relationship Id="rId102" Type="http://schemas.openxmlformats.org/officeDocument/2006/relationships/customXml" Target="../ink/ink2955.xml"/><Relationship Id="rId144" Type="http://schemas.openxmlformats.org/officeDocument/2006/relationships/customXml" Target="../ink/ink2976.xml"/><Relationship Id="rId547" Type="http://schemas.openxmlformats.org/officeDocument/2006/relationships/image" Target="../media/image3161.png"/><Relationship Id="rId90" Type="http://schemas.openxmlformats.org/officeDocument/2006/relationships/customXml" Target="../ink/ink2949.xml"/><Relationship Id="rId186" Type="http://schemas.openxmlformats.org/officeDocument/2006/relationships/customXml" Target="../ink/ink2997.xml"/><Relationship Id="rId351" Type="http://schemas.openxmlformats.org/officeDocument/2006/relationships/image" Target="../media/image3063.png"/><Relationship Id="rId393" Type="http://schemas.openxmlformats.org/officeDocument/2006/relationships/image" Target="../media/image3084.png"/><Relationship Id="rId407" Type="http://schemas.openxmlformats.org/officeDocument/2006/relationships/image" Target="../media/image3091.png"/><Relationship Id="rId449" Type="http://schemas.openxmlformats.org/officeDocument/2006/relationships/image" Target="../media/image3112.png"/><Relationship Id="rId211" Type="http://schemas.openxmlformats.org/officeDocument/2006/relationships/image" Target="../media/image2993.png"/><Relationship Id="rId253" Type="http://schemas.openxmlformats.org/officeDocument/2006/relationships/image" Target="../media/image3014.png"/><Relationship Id="rId295" Type="http://schemas.openxmlformats.org/officeDocument/2006/relationships/image" Target="../media/image3035.png"/><Relationship Id="rId309" Type="http://schemas.openxmlformats.org/officeDocument/2006/relationships/image" Target="../media/image3042.png"/><Relationship Id="rId460" Type="http://schemas.openxmlformats.org/officeDocument/2006/relationships/customXml" Target="../ink/ink3134.xml"/><Relationship Id="rId516" Type="http://schemas.openxmlformats.org/officeDocument/2006/relationships/customXml" Target="../ink/ink3162.xml"/><Relationship Id="rId48" Type="http://schemas.openxmlformats.org/officeDocument/2006/relationships/customXml" Target="../ink/ink2928.xml"/><Relationship Id="rId113" Type="http://schemas.openxmlformats.org/officeDocument/2006/relationships/image" Target="../media/image2944.png"/><Relationship Id="rId320" Type="http://schemas.openxmlformats.org/officeDocument/2006/relationships/customXml" Target="../ink/ink3064.xml"/><Relationship Id="rId155" Type="http://schemas.openxmlformats.org/officeDocument/2006/relationships/image" Target="../media/image2965.png"/><Relationship Id="rId197" Type="http://schemas.openxmlformats.org/officeDocument/2006/relationships/image" Target="../media/image2986.png"/><Relationship Id="rId362" Type="http://schemas.openxmlformats.org/officeDocument/2006/relationships/customXml" Target="../ink/ink3085.xml"/><Relationship Id="rId418" Type="http://schemas.openxmlformats.org/officeDocument/2006/relationships/customXml" Target="../ink/ink3113.xml"/><Relationship Id="rId222" Type="http://schemas.openxmlformats.org/officeDocument/2006/relationships/customXml" Target="../ink/ink3015.xml"/><Relationship Id="rId264" Type="http://schemas.openxmlformats.org/officeDocument/2006/relationships/customXml" Target="../ink/ink3036.xml"/><Relationship Id="rId471" Type="http://schemas.openxmlformats.org/officeDocument/2006/relationships/image" Target="../media/image3123.png"/><Relationship Id="rId17" Type="http://schemas.openxmlformats.org/officeDocument/2006/relationships/image" Target="../media/image2896.png"/><Relationship Id="rId59" Type="http://schemas.openxmlformats.org/officeDocument/2006/relationships/image" Target="../media/image2917.png"/><Relationship Id="rId124" Type="http://schemas.openxmlformats.org/officeDocument/2006/relationships/customXml" Target="../ink/ink2966.xml"/><Relationship Id="rId527" Type="http://schemas.openxmlformats.org/officeDocument/2006/relationships/image" Target="../media/image3151.png"/><Relationship Id="rId70" Type="http://schemas.openxmlformats.org/officeDocument/2006/relationships/customXml" Target="../ink/ink2939.xml"/><Relationship Id="rId166" Type="http://schemas.openxmlformats.org/officeDocument/2006/relationships/customXml" Target="../ink/ink2987.xml"/><Relationship Id="rId331" Type="http://schemas.openxmlformats.org/officeDocument/2006/relationships/image" Target="../media/image3053.png"/><Relationship Id="rId373" Type="http://schemas.openxmlformats.org/officeDocument/2006/relationships/image" Target="../media/image3074.png"/><Relationship Id="rId429" Type="http://schemas.openxmlformats.org/officeDocument/2006/relationships/image" Target="../media/image31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04.png"/><Relationship Id="rId440" Type="http://schemas.openxmlformats.org/officeDocument/2006/relationships/customXml" Target="../ink/ink3124.xml"/><Relationship Id="rId28" Type="http://schemas.openxmlformats.org/officeDocument/2006/relationships/customXml" Target="../ink/ink2918.xml"/><Relationship Id="rId275" Type="http://schemas.openxmlformats.org/officeDocument/2006/relationships/image" Target="../media/image3025.png"/><Relationship Id="rId300" Type="http://schemas.openxmlformats.org/officeDocument/2006/relationships/customXml" Target="../ink/ink3054.xml"/><Relationship Id="rId482" Type="http://schemas.openxmlformats.org/officeDocument/2006/relationships/customXml" Target="../ink/ink3145.xml"/><Relationship Id="rId538" Type="http://schemas.openxmlformats.org/officeDocument/2006/relationships/customXml" Target="../ink/ink3173.xml"/><Relationship Id="rId81" Type="http://schemas.openxmlformats.org/officeDocument/2006/relationships/image" Target="../media/image2928.png"/><Relationship Id="rId135" Type="http://schemas.openxmlformats.org/officeDocument/2006/relationships/image" Target="../media/image2955.png"/><Relationship Id="rId177" Type="http://schemas.openxmlformats.org/officeDocument/2006/relationships/image" Target="../media/image2976.png"/><Relationship Id="rId342" Type="http://schemas.openxmlformats.org/officeDocument/2006/relationships/customXml" Target="../ink/ink3075.xml"/><Relationship Id="rId384" Type="http://schemas.openxmlformats.org/officeDocument/2006/relationships/customXml" Target="../ink/ink3096.xml"/><Relationship Id="rId202" Type="http://schemas.openxmlformats.org/officeDocument/2006/relationships/customXml" Target="../ink/ink3005.xml"/><Relationship Id="rId244" Type="http://schemas.openxmlformats.org/officeDocument/2006/relationships/customXml" Target="../ink/ink3026.xml"/><Relationship Id="rId39" Type="http://schemas.openxmlformats.org/officeDocument/2006/relationships/image" Target="../media/image2907.png"/><Relationship Id="rId286" Type="http://schemas.openxmlformats.org/officeDocument/2006/relationships/customXml" Target="../ink/ink3047.xml"/><Relationship Id="rId451" Type="http://schemas.openxmlformats.org/officeDocument/2006/relationships/image" Target="../media/image3113.png"/><Relationship Id="rId493" Type="http://schemas.openxmlformats.org/officeDocument/2006/relationships/image" Target="../media/image3134.png"/><Relationship Id="rId507" Type="http://schemas.openxmlformats.org/officeDocument/2006/relationships/image" Target="../media/image3141.png"/><Relationship Id="rId549" Type="http://schemas.openxmlformats.org/officeDocument/2006/relationships/image" Target="../media/image3162.png"/><Relationship Id="rId50" Type="http://schemas.openxmlformats.org/officeDocument/2006/relationships/customXml" Target="../ink/ink2929.xml"/><Relationship Id="rId104" Type="http://schemas.openxmlformats.org/officeDocument/2006/relationships/customXml" Target="../ink/ink2956.xml"/><Relationship Id="rId146" Type="http://schemas.openxmlformats.org/officeDocument/2006/relationships/customXml" Target="../ink/ink2977.xml"/><Relationship Id="rId188" Type="http://schemas.openxmlformats.org/officeDocument/2006/relationships/customXml" Target="../ink/ink2998.xml"/><Relationship Id="rId311" Type="http://schemas.openxmlformats.org/officeDocument/2006/relationships/image" Target="../media/image3043.png"/><Relationship Id="rId353" Type="http://schemas.openxmlformats.org/officeDocument/2006/relationships/image" Target="../media/image3064.png"/><Relationship Id="rId395" Type="http://schemas.openxmlformats.org/officeDocument/2006/relationships/image" Target="../media/image3085.png"/><Relationship Id="rId409" Type="http://schemas.openxmlformats.org/officeDocument/2006/relationships/image" Target="../media/image3092.png"/><Relationship Id="rId92" Type="http://schemas.openxmlformats.org/officeDocument/2006/relationships/customXml" Target="../ink/ink2950.xml"/><Relationship Id="rId213" Type="http://schemas.openxmlformats.org/officeDocument/2006/relationships/image" Target="../media/image2994.png"/><Relationship Id="rId420" Type="http://schemas.openxmlformats.org/officeDocument/2006/relationships/customXml" Target="../ink/ink3114.xml"/><Relationship Id="rId255" Type="http://schemas.openxmlformats.org/officeDocument/2006/relationships/image" Target="../media/image3015.png"/><Relationship Id="rId297" Type="http://schemas.openxmlformats.org/officeDocument/2006/relationships/image" Target="../media/image3036.png"/><Relationship Id="rId462" Type="http://schemas.openxmlformats.org/officeDocument/2006/relationships/customXml" Target="../ink/ink3135.xml"/><Relationship Id="rId518" Type="http://schemas.openxmlformats.org/officeDocument/2006/relationships/customXml" Target="../ink/ink3163.xml"/><Relationship Id="rId115" Type="http://schemas.openxmlformats.org/officeDocument/2006/relationships/image" Target="../media/image2945.png"/><Relationship Id="rId157" Type="http://schemas.openxmlformats.org/officeDocument/2006/relationships/image" Target="../media/image2966.png"/><Relationship Id="rId322" Type="http://schemas.openxmlformats.org/officeDocument/2006/relationships/customXml" Target="../ink/ink3065.xml"/><Relationship Id="rId364" Type="http://schemas.openxmlformats.org/officeDocument/2006/relationships/customXml" Target="../ink/ink3086.xml"/><Relationship Id="rId61" Type="http://schemas.openxmlformats.org/officeDocument/2006/relationships/image" Target="../media/image2918.png"/><Relationship Id="rId199" Type="http://schemas.openxmlformats.org/officeDocument/2006/relationships/image" Target="../media/image2987.png"/><Relationship Id="rId19" Type="http://schemas.openxmlformats.org/officeDocument/2006/relationships/image" Target="../media/image2897.png"/><Relationship Id="rId224" Type="http://schemas.openxmlformats.org/officeDocument/2006/relationships/customXml" Target="../ink/ink3016.xml"/><Relationship Id="rId266" Type="http://schemas.openxmlformats.org/officeDocument/2006/relationships/customXml" Target="../ink/ink3037.xml"/><Relationship Id="rId431" Type="http://schemas.openxmlformats.org/officeDocument/2006/relationships/image" Target="../media/image3103.png"/><Relationship Id="rId473" Type="http://schemas.openxmlformats.org/officeDocument/2006/relationships/image" Target="../media/image3124.png"/><Relationship Id="rId529" Type="http://schemas.openxmlformats.org/officeDocument/2006/relationships/image" Target="../media/image3152.png"/><Relationship Id="rId30" Type="http://schemas.openxmlformats.org/officeDocument/2006/relationships/customXml" Target="../ink/ink2919.xml"/><Relationship Id="rId126" Type="http://schemas.openxmlformats.org/officeDocument/2006/relationships/customXml" Target="../ink/ink2967.xml"/><Relationship Id="rId168" Type="http://schemas.openxmlformats.org/officeDocument/2006/relationships/customXml" Target="../ink/ink2988.xml"/><Relationship Id="rId333" Type="http://schemas.openxmlformats.org/officeDocument/2006/relationships/image" Target="../media/image3054.png"/><Relationship Id="rId540" Type="http://schemas.openxmlformats.org/officeDocument/2006/relationships/customXml" Target="../ink/ink3174.xml"/><Relationship Id="rId72" Type="http://schemas.openxmlformats.org/officeDocument/2006/relationships/customXml" Target="../ink/ink2940.xml"/><Relationship Id="rId375" Type="http://schemas.openxmlformats.org/officeDocument/2006/relationships/image" Target="../media/image3075.png"/><Relationship Id="rId3" Type="http://schemas.openxmlformats.org/officeDocument/2006/relationships/image" Target="../media/image2889.png"/><Relationship Id="rId235" Type="http://schemas.openxmlformats.org/officeDocument/2006/relationships/image" Target="../media/image3005.png"/><Relationship Id="rId277" Type="http://schemas.openxmlformats.org/officeDocument/2006/relationships/image" Target="../media/image3026.png"/><Relationship Id="rId400" Type="http://schemas.openxmlformats.org/officeDocument/2006/relationships/customXml" Target="../ink/ink3104.xml"/><Relationship Id="rId442" Type="http://schemas.openxmlformats.org/officeDocument/2006/relationships/customXml" Target="../ink/ink3125.xml"/><Relationship Id="rId484" Type="http://schemas.openxmlformats.org/officeDocument/2006/relationships/customXml" Target="../ink/ink3146.xml"/><Relationship Id="rId137" Type="http://schemas.openxmlformats.org/officeDocument/2006/relationships/image" Target="../media/image2956.png"/><Relationship Id="rId302" Type="http://schemas.openxmlformats.org/officeDocument/2006/relationships/customXml" Target="../ink/ink3055.xml"/><Relationship Id="rId344" Type="http://schemas.openxmlformats.org/officeDocument/2006/relationships/customXml" Target="../ink/ink3076.xml"/><Relationship Id="rId41" Type="http://schemas.openxmlformats.org/officeDocument/2006/relationships/image" Target="../media/image2908.png"/><Relationship Id="rId83" Type="http://schemas.openxmlformats.org/officeDocument/2006/relationships/image" Target="../media/image2929.png"/><Relationship Id="rId179" Type="http://schemas.openxmlformats.org/officeDocument/2006/relationships/image" Target="../media/image2977.png"/><Relationship Id="rId386" Type="http://schemas.openxmlformats.org/officeDocument/2006/relationships/customXml" Target="../ink/ink3097.xml"/><Relationship Id="rId551" Type="http://schemas.openxmlformats.org/officeDocument/2006/relationships/image" Target="../media/image3163.png"/><Relationship Id="rId190" Type="http://schemas.openxmlformats.org/officeDocument/2006/relationships/customXml" Target="../ink/ink2999.xml"/><Relationship Id="rId204" Type="http://schemas.openxmlformats.org/officeDocument/2006/relationships/customXml" Target="../ink/ink3006.xml"/><Relationship Id="rId246" Type="http://schemas.openxmlformats.org/officeDocument/2006/relationships/customXml" Target="../ink/ink3027.xml"/><Relationship Id="rId288" Type="http://schemas.openxmlformats.org/officeDocument/2006/relationships/customXml" Target="../ink/ink3048.xml"/><Relationship Id="rId411" Type="http://schemas.openxmlformats.org/officeDocument/2006/relationships/image" Target="../media/image3093.png"/><Relationship Id="rId453" Type="http://schemas.openxmlformats.org/officeDocument/2006/relationships/image" Target="../media/image3114.png"/><Relationship Id="rId509" Type="http://schemas.openxmlformats.org/officeDocument/2006/relationships/image" Target="../media/image3142.png"/><Relationship Id="rId106" Type="http://schemas.openxmlformats.org/officeDocument/2006/relationships/customXml" Target="../ink/ink2957.xml"/><Relationship Id="rId313" Type="http://schemas.openxmlformats.org/officeDocument/2006/relationships/image" Target="../media/image3044.png"/><Relationship Id="rId495" Type="http://schemas.openxmlformats.org/officeDocument/2006/relationships/image" Target="../media/image3135.png"/><Relationship Id="rId10" Type="http://schemas.openxmlformats.org/officeDocument/2006/relationships/customXml" Target="../ink/ink2909.xml"/><Relationship Id="rId52" Type="http://schemas.openxmlformats.org/officeDocument/2006/relationships/customXml" Target="../ink/ink2930.xml"/><Relationship Id="rId94" Type="http://schemas.openxmlformats.org/officeDocument/2006/relationships/customXml" Target="../ink/ink2951.xml"/><Relationship Id="rId148" Type="http://schemas.openxmlformats.org/officeDocument/2006/relationships/customXml" Target="../ink/ink2978.xml"/><Relationship Id="rId355" Type="http://schemas.openxmlformats.org/officeDocument/2006/relationships/image" Target="../media/image3065.png"/><Relationship Id="rId397" Type="http://schemas.openxmlformats.org/officeDocument/2006/relationships/image" Target="../media/image3086.png"/><Relationship Id="rId520" Type="http://schemas.openxmlformats.org/officeDocument/2006/relationships/customXml" Target="../ink/ink3164.xml"/><Relationship Id="rId215" Type="http://schemas.openxmlformats.org/officeDocument/2006/relationships/image" Target="../media/image2995.png"/><Relationship Id="rId257" Type="http://schemas.openxmlformats.org/officeDocument/2006/relationships/image" Target="../media/image3016.png"/><Relationship Id="rId422" Type="http://schemas.openxmlformats.org/officeDocument/2006/relationships/customXml" Target="../ink/ink3115.xml"/><Relationship Id="rId464" Type="http://schemas.openxmlformats.org/officeDocument/2006/relationships/customXml" Target="../ink/ink3136.xml"/><Relationship Id="rId299" Type="http://schemas.openxmlformats.org/officeDocument/2006/relationships/image" Target="../media/image3037.png"/><Relationship Id="rId63" Type="http://schemas.openxmlformats.org/officeDocument/2006/relationships/image" Target="../media/image2919.png"/><Relationship Id="rId159" Type="http://schemas.openxmlformats.org/officeDocument/2006/relationships/image" Target="../media/image2967.png"/><Relationship Id="rId366" Type="http://schemas.openxmlformats.org/officeDocument/2006/relationships/customXml" Target="../ink/ink3087.xml"/><Relationship Id="rId226" Type="http://schemas.openxmlformats.org/officeDocument/2006/relationships/customXml" Target="../ink/ink3017.xml"/><Relationship Id="rId433" Type="http://schemas.openxmlformats.org/officeDocument/2006/relationships/image" Target="../media/image3104.png"/><Relationship Id="rId74" Type="http://schemas.openxmlformats.org/officeDocument/2006/relationships/customXml" Target="../ink/ink2941.xml"/><Relationship Id="rId377" Type="http://schemas.openxmlformats.org/officeDocument/2006/relationships/image" Target="../media/image3076.png"/><Relationship Id="rId500" Type="http://schemas.openxmlformats.org/officeDocument/2006/relationships/customXml" Target="../ink/ink3154.xml"/><Relationship Id="rId5" Type="http://schemas.openxmlformats.org/officeDocument/2006/relationships/image" Target="../media/image2890.png"/><Relationship Id="rId237" Type="http://schemas.openxmlformats.org/officeDocument/2006/relationships/image" Target="../media/image3006.png"/><Relationship Id="rId444" Type="http://schemas.openxmlformats.org/officeDocument/2006/relationships/customXml" Target="../ink/ink3126.xml"/><Relationship Id="rId290" Type="http://schemas.openxmlformats.org/officeDocument/2006/relationships/customXml" Target="../ink/ink3049.xml"/><Relationship Id="rId304" Type="http://schemas.openxmlformats.org/officeDocument/2006/relationships/customXml" Target="../ink/ink3056.xml"/><Relationship Id="rId388" Type="http://schemas.openxmlformats.org/officeDocument/2006/relationships/customXml" Target="../ink/ink3098.xml"/><Relationship Id="rId511" Type="http://schemas.openxmlformats.org/officeDocument/2006/relationships/image" Target="../media/image3143.png"/><Relationship Id="rId85" Type="http://schemas.openxmlformats.org/officeDocument/2006/relationships/image" Target="../media/image2930.png"/><Relationship Id="rId150" Type="http://schemas.openxmlformats.org/officeDocument/2006/relationships/customXml" Target="../ink/ink2979.xml"/><Relationship Id="rId248" Type="http://schemas.openxmlformats.org/officeDocument/2006/relationships/customXml" Target="../ink/ink3028.xml"/><Relationship Id="rId455" Type="http://schemas.openxmlformats.org/officeDocument/2006/relationships/image" Target="../media/image311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1.png"/><Relationship Id="rId299" Type="http://schemas.openxmlformats.org/officeDocument/2006/relationships/image" Target="../media/image3311.png"/><Relationship Id="rId21" Type="http://schemas.openxmlformats.org/officeDocument/2006/relationships/image" Target="../media/image3173.png"/><Relationship Id="rId63" Type="http://schemas.openxmlformats.org/officeDocument/2006/relationships/image" Target="../media/image3194.png"/><Relationship Id="rId159" Type="http://schemas.openxmlformats.org/officeDocument/2006/relationships/image" Target="../media/image3242.png"/><Relationship Id="rId324" Type="http://schemas.openxmlformats.org/officeDocument/2006/relationships/customXml" Target="../ink/ink3341.xml"/><Relationship Id="rId366" Type="http://schemas.openxmlformats.org/officeDocument/2006/relationships/customXml" Target="../ink/ink3362.xml"/><Relationship Id="rId170" Type="http://schemas.openxmlformats.org/officeDocument/2006/relationships/customXml" Target="../ink/ink3264.xml"/><Relationship Id="rId226" Type="http://schemas.openxmlformats.org/officeDocument/2006/relationships/customXml" Target="../ink/ink3292.xml"/><Relationship Id="rId268" Type="http://schemas.openxmlformats.org/officeDocument/2006/relationships/customXml" Target="../ink/ink3313.xml"/><Relationship Id="rId32" Type="http://schemas.openxmlformats.org/officeDocument/2006/relationships/customXml" Target="../ink/ink3195.xml"/><Relationship Id="rId74" Type="http://schemas.openxmlformats.org/officeDocument/2006/relationships/customXml" Target="../ink/ink3216.xml"/><Relationship Id="rId128" Type="http://schemas.openxmlformats.org/officeDocument/2006/relationships/customXml" Target="../ink/ink3243.xml"/><Relationship Id="rId335" Type="http://schemas.openxmlformats.org/officeDocument/2006/relationships/image" Target="../media/image3329.png"/><Relationship Id="rId377" Type="http://schemas.openxmlformats.org/officeDocument/2006/relationships/image" Target="../media/image3350.png"/><Relationship Id="rId5" Type="http://schemas.openxmlformats.org/officeDocument/2006/relationships/image" Target="../media/image3165.png"/><Relationship Id="rId181" Type="http://schemas.openxmlformats.org/officeDocument/2006/relationships/image" Target="../media/image3253.png"/><Relationship Id="rId237" Type="http://schemas.openxmlformats.org/officeDocument/2006/relationships/image" Target="../media/image3280.png"/><Relationship Id="rId402" Type="http://schemas.openxmlformats.org/officeDocument/2006/relationships/customXml" Target="../ink/ink3380.xml"/><Relationship Id="rId279" Type="http://schemas.openxmlformats.org/officeDocument/2006/relationships/image" Target="../media/image3301.png"/><Relationship Id="rId43" Type="http://schemas.openxmlformats.org/officeDocument/2006/relationships/image" Target="../media/image3184.png"/><Relationship Id="rId139" Type="http://schemas.openxmlformats.org/officeDocument/2006/relationships/image" Target="../media/image3232.png"/><Relationship Id="rId290" Type="http://schemas.openxmlformats.org/officeDocument/2006/relationships/customXml" Target="../ink/ink3324.xml"/><Relationship Id="rId304" Type="http://schemas.openxmlformats.org/officeDocument/2006/relationships/customXml" Target="../ink/ink3331.xml"/><Relationship Id="rId346" Type="http://schemas.openxmlformats.org/officeDocument/2006/relationships/customXml" Target="../ink/ink3352.xml"/><Relationship Id="rId388" Type="http://schemas.openxmlformats.org/officeDocument/2006/relationships/customXml" Target="../ink/ink3373.xml"/><Relationship Id="rId85" Type="http://schemas.openxmlformats.org/officeDocument/2006/relationships/image" Target="../media/image3205.png"/><Relationship Id="rId150" Type="http://schemas.openxmlformats.org/officeDocument/2006/relationships/customXml" Target="../ink/ink3254.xml"/><Relationship Id="rId192" Type="http://schemas.openxmlformats.org/officeDocument/2006/relationships/customXml" Target="../ink/ink3275.xml"/><Relationship Id="rId206" Type="http://schemas.openxmlformats.org/officeDocument/2006/relationships/customXml" Target="../ink/ink3282.xml"/><Relationship Id="rId413" Type="http://schemas.openxmlformats.org/officeDocument/2006/relationships/image" Target="../media/image3368.png"/><Relationship Id="rId248" Type="http://schemas.openxmlformats.org/officeDocument/2006/relationships/customXml" Target="../ink/ink3303.xml"/><Relationship Id="rId12" Type="http://schemas.openxmlformats.org/officeDocument/2006/relationships/customXml" Target="../ink/ink3185.xml"/><Relationship Id="rId108" Type="http://schemas.openxmlformats.org/officeDocument/2006/relationships/customXml" Target="../ink/ink3233.xml"/><Relationship Id="rId315" Type="http://schemas.openxmlformats.org/officeDocument/2006/relationships/image" Target="../media/image3319.png"/><Relationship Id="rId357" Type="http://schemas.openxmlformats.org/officeDocument/2006/relationships/image" Target="../media/image3340.png"/><Relationship Id="rId54" Type="http://schemas.openxmlformats.org/officeDocument/2006/relationships/customXml" Target="../ink/ink3206.xml"/><Relationship Id="rId96" Type="http://schemas.openxmlformats.org/officeDocument/2006/relationships/customXml" Target="../ink/ink3227.xml"/><Relationship Id="rId161" Type="http://schemas.openxmlformats.org/officeDocument/2006/relationships/image" Target="../media/image3243.png"/><Relationship Id="rId217" Type="http://schemas.openxmlformats.org/officeDocument/2006/relationships/image" Target="../media/image3270.png"/><Relationship Id="rId399" Type="http://schemas.openxmlformats.org/officeDocument/2006/relationships/image" Target="../media/image3361.png"/><Relationship Id="rId259" Type="http://schemas.openxmlformats.org/officeDocument/2006/relationships/image" Target="../media/image3291.png"/><Relationship Id="rId23" Type="http://schemas.openxmlformats.org/officeDocument/2006/relationships/image" Target="../media/image3174.png"/><Relationship Id="rId119" Type="http://schemas.openxmlformats.org/officeDocument/2006/relationships/image" Target="../media/image3222.png"/><Relationship Id="rId270" Type="http://schemas.openxmlformats.org/officeDocument/2006/relationships/customXml" Target="../ink/ink3314.xml"/><Relationship Id="rId326" Type="http://schemas.openxmlformats.org/officeDocument/2006/relationships/customXml" Target="../ink/ink3342.xml"/><Relationship Id="rId65" Type="http://schemas.openxmlformats.org/officeDocument/2006/relationships/image" Target="../media/image3195.png"/><Relationship Id="rId130" Type="http://schemas.openxmlformats.org/officeDocument/2006/relationships/customXml" Target="../ink/ink3244.xml"/><Relationship Id="rId368" Type="http://schemas.openxmlformats.org/officeDocument/2006/relationships/customXml" Target="../ink/ink3363.xml"/><Relationship Id="rId172" Type="http://schemas.openxmlformats.org/officeDocument/2006/relationships/customXml" Target="../ink/ink3265.xml"/><Relationship Id="rId228" Type="http://schemas.openxmlformats.org/officeDocument/2006/relationships/customXml" Target="../ink/ink3293.xml"/><Relationship Id="rId281" Type="http://schemas.openxmlformats.org/officeDocument/2006/relationships/image" Target="../media/image3302.png"/><Relationship Id="rId337" Type="http://schemas.openxmlformats.org/officeDocument/2006/relationships/image" Target="../media/image3330.png"/><Relationship Id="rId34" Type="http://schemas.openxmlformats.org/officeDocument/2006/relationships/customXml" Target="../ink/ink3196.xml"/><Relationship Id="rId76" Type="http://schemas.openxmlformats.org/officeDocument/2006/relationships/customXml" Target="../ink/ink3217.xml"/><Relationship Id="rId141" Type="http://schemas.openxmlformats.org/officeDocument/2006/relationships/image" Target="../media/image3233.png"/><Relationship Id="rId379" Type="http://schemas.openxmlformats.org/officeDocument/2006/relationships/image" Target="../media/image3351.png"/><Relationship Id="rId7" Type="http://schemas.openxmlformats.org/officeDocument/2006/relationships/image" Target="../media/image3166.png"/><Relationship Id="rId183" Type="http://schemas.openxmlformats.org/officeDocument/2006/relationships/image" Target="../media/image3254.png"/><Relationship Id="rId239" Type="http://schemas.openxmlformats.org/officeDocument/2006/relationships/image" Target="../media/image3281.png"/><Relationship Id="rId390" Type="http://schemas.openxmlformats.org/officeDocument/2006/relationships/customXml" Target="../ink/ink3374.xml"/><Relationship Id="rId404" Type="http://schemas.openxmlformats.org/officeDocument/2006/relationships/customXml" Target="../ink/ink3381.xml"/><Relationship Id="rId250" Type="http://schemas.openxmlformats.org/officeDocument/2006/relationships/customXml" Target="../ink/ink3304.xml"/><Relationship Id="rId292" Type="http://schemas.openxmlformats.org/officeDocument/2006/relationships/customXml" Target="../ink/ink3325.xml"/><Relationship Id="rId306" Type="http://schemas.openxmlformats.org/officeDocument/2006/relationships/customXml" Target="../ink/ink3332.xml"/><Relationship Id="rId45" Type="http://schemas.openxmlformats.org/officeDocument/2006/relationships/image" Target="../media/image3185.png"/><Relationship Id="rId87" Type="http://schemas.openxmlformats.org/officeDocument/2006/relationships/image" Target="../media/image3206.png"/><Relationship Id="rId110" Type="http://schemas.openxmlformats.org/officeDocument/2006/relationships/customXml" Target="../ink/ink3234.xml"/><Relationship Id="rId348" Type="http://schemas.openxmlformats.org/officeDocument/2006/relationships/customXml" Target="../ink/ink3353.xml"/><Relationship Id="rId152" Type="http://schemas.openxmlformats.org/officeDocument/2006/relationships/customXml" Target="../ink/ink3255.xml"/><Relationship Id="rId194" Type="http://schemas.openxmlformats.org/officeDocument/2006/relationships/customXml" Target="../ink/ink3276.xml"/><Relationship Id="rId208" Type="http://schemas.openxmlformats.org/officeDocument/2006/relationships/customXml" Target="../ink/ink3283.xml"/><Relationship Id="rId415" Type="http://schemas.openxmlformats.org/officeDocument/2006/relationships/image" Target="../media/image3369.png"/><Relationship Id="rId261" Type="http://schemas.openxmlformats.org/officeDocument/2006/relationships/image" Target="../media/image3292.png"/><Relationship Id="rId14" Type="http://schemas.openxmlformats.org/officeDocument/2006/relationships/customXml" Target="../ink/ink3186.xml"/><Relationship Id="rId56" Type="http://schemas.openxmlformats.org/officeDocument/2006/relationships/customXml" Target="../ink/ink3207.xml"/><Relationship Id="rId317" Type="http://schemas.openxmlformats.org/officeDocument/2006/relationships/image" Target="../media/image3320.png"/><Relationship Id="rId359" Type="http://schemas.openxmlformats.org/officeDocument/2006/relationships/image" Target="../media/image3341.png"/><Relationship Id="rId98" Type="http://schemas.openxmlformats.org/officeDocument/2006/relationships/customXml" Target="../ink/ink3228.xml"/><Relationship Id="rId121" Type="http://schemas.openxmlformats.org/officeDocument/2006/relationships/image" Target="../media/image3223.png"/><Relationship Id="rId163" Type="http://schemas.openxmlformats.org/officeDocument/2006/relationships/image" Target="../media/image3244.png"/><Relationship Id="rId219" Type="http://schemas.openxmlformats.org/officeDocument/2006/relationships/image" Target="../media/image3271.png"/><Relationship Id="rId370" Type="http://schemas.openxmlformats.org/officeDocument/2006/relationships/customXml" Target="../ink/ink3364.xml"/><Relationship Id="rId230" Type="http://schemas.openxmlformats.org/officeDocument/2006/relationships/customXml" Target="../ink/ink3294.xml"/><Relationship Id="rId25" Type="http://schemas.openxmlformats.org/officeDocument/2006/relationships/image" Target="../media/image3175.png"/><Relationship Id="rId67" Type="http://schemas.openxmlformats.org/officeDocument/2006/relationships/image" Target="../media/image3196.png"/><Relationship Id="rId272" Type="http://schemas.openxmlformats.org/officeDocument/2006/relationships/customXml" Target="../ink/ink3315.xml"/><Relationship Id="rId328" Type="http://schemas.openxmlformats.org/officeDocument/2006/relationships/customXml" Target="../ink/ink3343.xml"/><Relationship Id="rId132" Type="http://schemas.openxmlformats.org/officeDocument/2006/relationships/customXml" Target="../ink/ink3245.xml"/><Relationship Id="rId174" Type="http://schemas.openxmlformats.org/officeDocument/2006/relationships/customXml" Target="../ink/ink3266.xml"/><Relationship Id="rId381" Type="http://schemas.openxmlformats.org/officeDocument/2006/relationships/image" Target="../media/image3352.png"/><Relationship Id="rId241" Type="http://schemas.openxmlformats.org/officeDocument/2006/relationships/image" Target="../media/image3282.png"/><Relationship Id="rId36" Type="http://schemas.openxmlformats.org/officeDocument/2006/relationships/customXml" Target="../ink/ink3197.xml"/><Relationship Id="rId283" Type="http://schemas.openxmlformats.org/officeDocument/2006/relationships/image" Target="../media/image3303.png"/><Relationship Id="rId339" Type="http://schemas.openxmlformats.org/officeDocument/2006/relationships/image" Target="../media/image3331.png"/><Relationship Id="rId78" Type="http://schemas.openxmlformats.org/officeDocument/2006/relationships/customXml" Target="../ink/ink3218.xml"/><Relationship Id="rId101" Type="http://schemas.openxmlformats.org/officeDocument/2006/relationships/image" Target="../media/image3213.png"/><Relationship Id="rId143" Type="http://schemas.openxmlformats.org/officeDocument/2006/relationships/image" Target="../media/image3234.png"/><Relationship Id="rId185" Type="http://schemas.openxmlformats.org/officeDocument/2006/relationships/image" Target="../media/image3255.png"/><Relationship Id="rId350" Type="http://schemas.openxmlformats.org/officeDocument/2006/relationships/customXml" Target="../ink/ink3354.xml"/><Relationship Id="rId406" Type="http://schemas.openxmlformats.org/officeDocument/2006/relationships/customXml" Target="../ink/ink3382.xml"/><Relationship Id="rId9" Type="http://schemas.openxmlformats.org/officeDocument/2006/relationships/image" Target="../media/image3167.png"/><Relationship Id="rId210" Type="http://schemas.openxmlformats.org/officeDocument/2006/relationships/customXml" Target="../ink/ink3284.xml"/><Relationship Id="rId392" Type="http://schemas.openxmlformats.org/officeDocument/2006/relationships/customXml" Target="../ink/ink3375.xml"/><Relationship Id="rId252" Type="http://schemas.openxmlformats.org/officeDocument/2006/relationships/customXml" Target="../ink/ink3305.xml"/><Relationship Id="rId294" Type="http://schemas.openxmlformats.org/officeDocument/2006/relationships/customXml" Target="../ink/ink3326.xml"/><Relationship Id="rId308" Type="http://schemas.openxmlformats.org/officeDocument/2006/relationships/customXml" Target="../ink/ink3333.xml"/><Relationship Id="rId47" Type="http://schemas.openxmlformats.org/officeDocument/2006/relationships/image" Target="../media/image3186.png"/><Relationship Id="rId89" Type="http://schemas.openxmlformats.org/officeDocument/2006/relationships/image" Target="../media/image3207.png"/><Relationship Id="rId112" Type="http://schemas.openxmlformats.org/officeDocument/2006/relationships/customXml" Target="../ink/ink3235.xml"/><Relationship Id="rId154" Type="http://schemas.openxmlformats.org/officeDocument/2006/relationships/customXml" Target="../ink/ink3256.xml"/><Relationship Id="rId361" Type="http://schemas.openxmlformats.org/officeDocument/2006/relationships/image" Target="../media/image3342.png"/><Relationship Id="rId196" Type="http://schemas.openxmlformats.org/officeDocument/2006/relationships/customXml" Target="../ink/ink3277.xml"/><Relationship Id="rId417" Type="http://schemas.openxmlformats.org/officeDocument/2006/relationships/image" Target="../media/image3370.png"/><Relationship Id="rId16" Type="http://schemas.openxmlformats.org/officeDocument/2006/relationships/customXml" Target="../ink/ink3187.xml"/><Relationship Id="rId221" Type="http://schemas.openxmlformats.org/officeDocument/2006/relationships/image" Target="../media/image3272.png"/><Relationship Id="rId263" Type="http://schemas.openxmlformats.org/officeDocument/2006/relationships/image" Target="../media/image3293.png"/><Relationship Id="rId319" Type="http://schemas.openxmlformats.org/officeDocument/2006/relationships/image" Target="../media/image3321.png"/><Relationship Id="rId58" Type="http://schemas.openxmlformats.org/officeDocument/2006/relationships/customXml" Target="../ink/ink3208.xml"/><Relationship Id="rId123" Type="http://schemas.openxmlformats.org/officeDocument/2006/relationships/image" Target="../media/image3224.png"/><Relationship Id="rId330" Type="http://schemas.openxmlformats.org/officeDocument/2006/relationships/customXml" Target="../ink/ink3344.xml"/><Relationship Id="rId165" Type="http://schemas.openxmlformats.org/officeDocument/2006/relationships/image" Target="../media/image3245.png"/><Relationship Id="rId372" Type="http://schemas.openxmlformats.org/officeDocument/2006/relationships/customXml" Target="../ink/ink3365.xml"/><Relationship Id="rId232" Type="http://schemas.openxmlformats.org/officeDocument/2006/relationships/customXml" Target="../ink/ink3295.xml"/><Relationship Id="rId274" Type="http://schemas.openxmlformats.org/officeDocument/2006/relationships/customXml" Target="../ink/ink3316.xml"/><Relationship Id="rId27" Type="http://schemas.openxmlformats.org/officeDocument/2006/relationships/image" Target="../media/image3176.png"/><Relationship Id="rId69" Type="http://schemas.openxmlformats.org/officeDocument/2006/relationships/image" Target="../media/image3197.png"/><Relationship Id="rId134" Type="http://schemas.openxmlformats.org/officeDocument/2006/relationships/customXml" Target="../ink/ink3246.xml"/><Relationship Id="rId80" Type="http://schemas.openxmlformats.org/officeDocument/2006/relationships/customXml" Target="../ink/ink3219.xml"/><Relationship Id="rId176" Type="http://schemas.openxmlformats.org/officeDocument/2006/relationships/customXml" Target="../ink/ink3267.xml"/><Relationship Id="rId341" Type="http://schemas.openxmlformats.org/officeDocument/2006/relationships/image" Target="../media/image3332.png"/><Relationship Id="rId383" Type="http://schemas.openxmlformats.org/officeDocument/2006/relationships/image" Target="../media/image3353.png"/><Relationship Id="rId201" Type="http://schemas.openxmlformats.org/officeDocument/2006/relationships/image" Target="../media/image3263.png"/><Relationship Id="rId222" Type="http://schemas.openxmlformats.org/officeDocument/2006/relationships/customXml" Target="../ink/ink3290.xml"/><Relationship Id="rId243" Type="http://schemas.openxmlformats.org/officeDocument/2006/relationships/image" Target="../media/image3283.png"/><Relationship Id="rId264" Type="http://schemas.openxmlformats.org/officeDocument/2006/relationships/customXml" Target="../ink/ink3311.xml"/><Relationship Id="rId285" Type="http://schemas.openxmlformats.org/officeDocument/2006/relationships/image" Target="../media/image3304.png"/><Relationship Id="rId17" Type="http://schemas.openxmlformats.org/officeDocument/2006/relationships/image" Target="../media/image3171.png"/><Relationship Id="rId38" Type="http://schemas.openxmlformats.org/officeDocument/2006/relationships/customXml" Target="../ink/ink3198.xml"/><Relationship Id="rId59" Type="http://schemas.openxmlformats.org/officeDocument/2006/relationships/image" Target="../media/image3192.png"/><Relationship Id="rId103" Type="http://schemas.openxmlformats.org/officeDocument/2006/relationships/image" Target="../media/image3214.png"/><Relationship Id="rId124" Type="http://schemas.openxmlformats.org/officeDocument/2006/relationships/customXml" Target="../ink/ink3241.xml"/><Relationship Id="rId310" Type="http://schemas.openxmlformats.org/officeDocument/2006/relationships/customXml" Target="../ink/ink3334.xml"/><Relationship Id="rId70" Type="http://schemas.openxmlformats.org/officeDocument/2006/relationships/customXml" Target="../ink/ink3214.xml"/><Relationship Id="rId91" Type="http://schemas.openxmlformats.org/officeDocument/2006/relationships/image" Target="../media/image3208.png"/><Relationship Id="rId145" Type="http://schemas.openxmlformats.org/officeDocument/2006/relationships/image" Target="../media/image3235.png"/><Relationship Id="rId166" Type="http://schemas.openxmlformats.org/officeDocument/2006/relationships/customXml" Target="../ink/ink3262.xml"/><Relationship Id="rId187" Type="http://schemas.openxmlformats.org/officeDocument/2006/relationships/image" Target="../media/image3256.png"/><Relationship Id="rId331" Type="http://schemas.openxmlformats.org/officeDocument/2006/relationships/image" Target="../media/image3327.png"/><Relationship Id="rId352" Type="http://schemas.openxmlformats.org/officeDocument/2006/relationships/customXml" Target="../ink/ink3355.xml"/><Relationship Id="rId373" Type="http://schemas.openxmlformats.org/officeDocument/2006/relationships/image" Target="../media/image3348.png"/><Relationship Id="rId394" Type="http://schemas.openxmlformats.org/officeDocument/2006/relationships/customXml" Target="../ink/ink3376.xml"/><Relationship Id="rId408" Type="http://schemas.openxmlformats.org/officeDocument/2006/relationships/customXml" Target="../ink/ink338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85.xml"/><Relationship Id="rId233" Type="http://schemas.openxmlformats.org/officeDocument/2006/relationships/image" Target="../media/image3278.png"/><Relationship Id="rId254" Type="http://schemas.openxmlformats.org/officeDocument/2006/relationships/customXml" Target="../ink/ink3306.xml"/><Relationship Id="rId28" Type="http://schemas.openxmlformats.org/officeDocument/2006/relationships/customXml" Target="../ink/ink3193.xml"/><Relationship Id="rId49" Type="http://schemas.openxmlformats.org/officeDocument/2006/relationships/image" Target="../media/image3187.png"/><Relationship Id="rId114" Type="http://schemas.openxmlformats.org/officeDocument/2006/relationships/customXml" Target="../ink/ink3236.xml"/><Relationship Id="rId275" Type="http://schemas.openxmlformats.org/officeDocument/2006/relationships/image" Target="../media/image3299.png"/><Relationship Id="rId296" Type="http://schemas.openxmlformats.org/officeDocument/2006/relationships/customXml" Target="../ink/ink3327.xml"/><Relationship Id="rId300" Type="http://schemas.openxmlformats.org/officeDocument/2006/relationships/customXml" Target="../ink/ink3329.xml"/><Relationship Id="rId60" Type="http://schemas.openxmlformats.org/officeDocument/2006/relationships/customXml" Target="../ink/ink3209.xml"/><Relationship Id="rId81" Type="http://schemas.openxmlformats.org/officeDocument/2006/relationships/image" Target="../media/image3203.png"/><Relationship Id="rId135" Type="http://schemas.openxmlformats.org/officeDocument/2006/relationships/image" Target="../media/image3230.png"/><Relationship Id="rId156" Type="http://schemas.openxmlformats.org/officeDocument/2006/relationships/customXml" Target="../ink/ink3257.xml"/><Relationship Id="rId177" Type="http://schemas.openxmlformats.org/officeDocument/2006/relationships/image" Target="../media/image3251.png"/><Relationship Id="rId198" Type="http://schemas.openxmlformats.org/officeDocument/2006/relationships/customXml" Target="../ink/ink3278.xml"/><Relationship Id="rId321" Type="http://schemas.openxmlformats.org/officeDocument/2006/relationships/image" Target="../media/image3322.png"/><Relationship Id="rId342" Type="http://schemas.openxmlformats.org/officeDocument/2006/relationships/customXml" Target="../ink/ink3350.xml"/><Relationship Id="rId363" Type="http://schemas.openxmlformats.org/officeDocument/2006/relationships/image" Target="../media/image3343.png"/><Relationship Id="rId384" Type="http://schemas.openxmlformats.org/officeDocument/2006/relationships/customXml" Target="../ink/ink3371.xml"/><Relationship Id="rId419" Type="http://schemas.openxmlformats.org/officeDocument/2006/relationships/image" Target="../media/image3371.png"/><Relationship Id="rId202" Type="http://schemas.openxmlformats.org/officeDocument/2006/relationships/customXml" Target="../ink/ink3280.xml"/><Relationship Id="rId223" Type="http://schemas.openxmlformats.org/officeDocument/2006/relationships/image" Target="../media/image3273.png"/><Relationship Id="rId244" Type="http://schemas.openxmlformats.org/officeDocument/2006/relationships/customXml" Target="../ink/ink3301.xml"/><Relationship Id="rId18" Type="http://schemas.openxmlformats.org/officeDocument/2006/relationships/customXml" Target="../ink/ink3188.xml"/><Relationship Id="rId39" Type="http://schemas.openxmlformats.org/officeDocument/2006/relationships/image" Target="../media/image3182.png"/><Relationship Id="rId265" Type="http://schemas.openxmlformats.org/officeDocument/2006/relationships/image" Target="../media/image3294.png"/><Relationship Id="rId286" Type="http://schemas.openxmlformats.org/officeDocument/2006/relationships/customXml" Target="../ink/ink3322.xml"/><Relationship Id="rId50" Type="http://schemas.openxmlformats.org/officeDocument/2006/relationships/customXml" Target="../ink/ink3204.xml"/><Relationship Id="rId104" Type="http://schemas.openxmlformats.org/officeDocument/2006/relationships/customXml" Target="../ink/ink3231.xml"/><Relationship Id="rId125" Type="http://schemas.openxmlformats.org/officeDocument/2006/relationships/image" Target="../media/image3225.png"/><Relationship Id="rId146" Type="http://schemas.openxmlformats.org/officeDocument/2006/relationships/customXml" Target="../ink/ink3252.xml"/><Relationship Id="rId167" Type="http://schemas.openxmlformats.org/officeDocument/2006/relationships/image" Target="../media/image3246.png"/><Relationship Id="rId188" Type="http://schemas.openxmlformats.org/officeDocument/2006/relationships/customXml" Target="../ink/ink3273.xml"/><Relationship Id="rId311" Type="http://schemas.openxmlformats.org/officeDocument/2006/relationships/image" Target="../media/image3317.png"/><Relationship Id="rId332" Type="http://schemas.openxmlformats.org/officeDocument/2006/relationships/customXml" Target="../ink/ink3345.xml"/><Relationship Id="rId353" Type="http://schemas.openxmlformats.org/officeDocument/2006/relationships/image" Target="../media/image3338.png"/><Relationship Id="rId374" Type="http://schemas.openxmlformats.org/officeDocument/2006/relationships/customXml" Target="../ink/ink3366.xml"/><Relationship Id="rId395" Type="http://schemas.openxmlformats.org/officeDocument/2006/relationships/image" Target="../media/image3359.png"/><Relationship Id="rId409" Type="http://schemas.openxmlformats.org/officeDocument/2006/relationships/image" Target="../media/image3366.png"/><Relationship Id="rId71" Type="http://schemas.openxmlformats.org/officeDocument/2006/relationships/image" Target="../media/image3198.png"/><Relationship Id="rId92" Type="http://schemas.openxmlformats.org/officeDocument/2006/relationships/customXml" Target="../ink/ink3225.xml"/><Relationship Id="rId213" Type="http://schemas.openxmlformats.org/officeDocument/2006/relationships/image" Target="../media/image3268.png"/><Relationship Id="rId234" Type="http://schemas.openxmlformats.org/officeDocument/2006/relationships/customXml" Target="../ink/ink3296.xml"/><Relationship Id="rId2" Type="http://schemas.openxmlformats.org/officeDocument/2006/relationships/customXml" Target="../ink/ink3180.xml"/><Relationship Id="rId29" Type="http://schemas.openxmlformats.org/officeDocument/2006/relationships/image" Target="../media/image3177.png"/><Relationship Id="rId255" Type="http://schemas.openxmlformats.org/officeDocument/2006/relationships/image" Target="../media/image3289.png"/><Relationship Id="rId276" Type="http://schemas.openxmlformats.org/officeDocument/2006/relationships/customXml" Target="../ink/ink3317.xml"/><Relationship Id="rId297" Type="http://schemas.openxmlformats.org/officeDocument/2006/relationships/image" Target="../media/image3310.png"/><Relationship Id="rId40" Type="http://schemas.openxmlformats.org/officeDocument/2006/relationships/customXml" Target="../ink/ink3199.xml"/><Relationship Id="rId115" Type="http://schemas.openxmlformats.org/officeDocument/2006/relationships/image" Target="../media/image3220.png"/><Relationship Id="rId136" Type="http://schemas.openxmlformats.org/officeDocument/2006/relationships/customXml" Target="../ink/ink3247.xml"/><Relationship Id="rId157" Type="http://schemas.openxmlformats.org/officeDocument/2006/relationships/image" Target="../media/image3241.png"/><Relationship Id="rId178" Type="http://schemas.openxmlformats.org/officeDocument/2006/relationships/customXml" Target="../ink/ink3268.xml"/><Relationship Id="rId301" Type="http://schemas.openxmlformats.org/officeDocument/2006/relationships/image" Target="../media/image3312.png"/><Relationship Id="rId322" Type="http://schemas.openxmlformats.org/officeDocument/2006/relationships/customXml" Target="../ink/ink3340.xml"/><Relationship Id="rId343" Type="http://schemas.openxmlformats.org/officeDocument/2006/relationships/image" Target="../media/image3333.png"/><Relationship Id="rId364" Type="http://schemas.openxmlformats.org/officeDocument/2006/relationships/customXml" Target="../ink/ink3361.xml"/><Relationship Id="rId61" Type="http://schemas.openxmlformats.org/officeDocument/2006/relationships/image" Target="../media/image3193.png"/><Relationship Id="rId82" Type="http://schemas.openxmlformats.org/officeDocument/2006/relationships/customXml" Target="../ink/ink3220.xml"/><Relationship Id="rId199" Type="http://schemas.openxmlformats.org/officeDocument/2006/relationships/image" Target="../media/image3262.png"/><Relationship Id="rId203" Type="http://schemas.openxmlformats.org/officeDocument/2006/relationships/image" Target="../media/image663.png"/><Relationship Id="rId385" Type="http://schemas.openxmlformats.org/officeDocument/2006/relationships/image" Target="../media/image3354.png"/><Relationship Id="rId19" Type="http://schemas.openxmlformats.org/officeDocument/2006/relationships/image" Target="../media/image3172.png"/><Relationship Id="rId224" Type="http://schemas.openxmlformats.org/officeDocument/2006/relationships/customXml" Target="../ink/ink3291.xml"/><Relationship Id="rId245" Type="http://schemas.openxmlformats.org/officeDocument/2006/relationships/image" Target="../media/image3284.png"/><Relationship Id="rId266" Type="http://schemas.openxmlformats.org/officeDocument/2006/relationships/customXml" Target="../ink/ink3312.xml"/><Relationship Id="rId287" Type="http://schemas.openxmlformats.org/officeDocument/2006/relationships/image" Target="../media/image3305.png"/><Relationship Id="rId410" Type="http://schemas.openxmlformats.org/officeDocument/2006/relationships/customXml" Target="../ink/ink3384.xml"/><Relationship Id="rId30" Type="http://schemas.openxmlformats.org/officeDocument/2006/relationships/customXml" Target="../ink/ink3194.xml"/><Relationship Id="rId105" Type="http://schemas.openxmlformats.org/officeDocument/2006/relationships/image" Target="../media/image3215.png"/><Relationship Id="rId126" Type="http://schemas.openxmlformats.org/officeDocument/2006/relationships/customXml" Target="../ink/ink3242.xml"/><Relationship Id="rId147" Type="http://schemas.openxmlformats.org/officeDocument/2006/relationships/image" Target="../media/image3236.png"/><Relationship Id="rId168" Type="http://schemas.openxmlformats.org/officeDocument/2006/relationships/customXml" Target="../ink/ink3263.xml"/><Relationship Id="rId312" Type="http://schemas.openxmlformats.org/officeDocument/2006/relationships/customXml" Target="../ink/ink3335.xml"/><Relationship Id="rId333" Type="http://schemas.openxmlformats.org/officeDocument/2006/relationships/image" Target="../media/image3328.png"/><Relationship Id="rId354" Type="http://schemas.openxmlformats.org/officeDocument/2006/relationships/customXml" Target="../ink/ink3356.xml"/><Relationship Id="rId51" Type="http://schemas.openxmlformats.org/officeDocument/2006/relationships/image" Target="../media/image3188.png"/><Relationship Id="rId72" Type="http://schemas.openxmlformats.org/officeDocument/2006/relationships/customXml" Target="../ink/ink3215.xml"/><Relationship Id="rId93" Type="http://schemas.openxmlformats.org/officeDocument/2006/relationships/image" Target="../media/image3209.png"/><Relationship Id="rId189" Type="http://schemas.openxmlformats.org/officeDocument/2006/relationships/image" Target="../media/image3257.png"/><Relationship Id="rId375" Type="http://schemas.openxmlformats.org/officeDocument/2006/relationships/image" Target="../media/image3349.png"/><Relationship Id="rId396" Type="http://schemas.openxmlformats.org/officeDocument/2006/relationships/customXml" Target="../ink/ink3377.xml"/><Relationship Id="rId3" Type="http://schemas.openxmlformats.org/officeDocument/2006/relationships/image" Target="../media/image3164.png"/><Relationship Id="rId214" Type="http://schemas.openxmlformats.org/officeDocument/2006/relationships/customXml" Target="../ink/ink3286.xml"/><Relationship Id="rId235" Type="http://schemas.openxmlformats.org/officeDocument/2006/relationships/image" Target="../media/image3279.png"/><Relationship Id="rId256" Type="http://schemas.openxmlformats.org/officeDocument/2006/relationships/customXml" Target="../ink/ink3307.xml"/><Relationship Id="rId277" Type="http://schemas.openxmlformats.org/officeDocument/2006/relationships/image" Target="../media/image3300.png"/><Relationship Id="rId298" Type="http://schemas.openxmlformats.org/officeDocument/2006/relationships/customXml" Target="../ink/ink3328.xml"/><Relationship Id="rId400" Type="http://schemas.openxmlformats.org/officeDocument/2006/relationships/customXml" Target="../ink/ink3379.xml"/><Relationship Id="rId116" Type="http://schemas.openxmlformats.org/officeDocument/2006/relationships/customXml" Target="../ink/ink3237.xml"/><Relationship Id="rId137" Type="http://schemas.openxmlformats.org/officeDocument/2006/relationships/image" Target="../media/image3231.png"/><Relationship Id="rId158" Type="http://schemas.openxmlformats.org/officeDocument/2006/relationships/customXml" Target="../ink/ink3258.xml"/><Relationship Id="rId302" Type="http://schemas.openxmlformats.org/officeDocument/2006/relationships/customXml" Target="../ink/ink3330.xml"/><Relationship Id="rId323" Type="http://schemas.openxmlformats.org/officeDocument/2006/relationships/image" Target="../media/image3323.png"/><Relationship Id="rId344" Type="http://schemas.openxmlformats.org/officeDocument/2006/relationships/customXml" Target="../ink/ink3351.xml"/><Relationship Id="rId20" Type="http://schemas.openxmlformats.org/officeDocument/2006/relationships/customXml" Target="../ink/ink3189.xml"/><Relationship Id="rId41" Type="http://schemas.openxmlformats.org/officeDocument/2006/relationships/image" Target="../media/image3183.png"/><Relationship Id="rId62" Type="http://schemas.openxmlformats.org/officeDocument/2006/relationships/customXml" Target="../ink/ink3210.xml"/><Relationship Id="rId83" Type="http://schemas.openxmlformats.org/officeDocument/2006/relationships/image" Target="../media/image3204.png"/><Relationship Id="rId179" Type="http://schemas.openxmlformats.org/officeDocument/2006/relationships/image" Target="../media/image3252.png"/><Relationship Id="rId365" Type="http://schemas.openxmlformats.org/officeDocument/2006/relationships/image" Target="../media/image3344.png"/><Relationship Id="rId386" Type="http://schemas.openxmlformats.org/officeDocument/2006/relationships/customXml" Target="../ink/ink3372.xml"/><Relationship Id="rId190" Type="http://schemas.openxmlformats.org/officeDocument/2006/relationships/customXml" Target="../ink/ink3274.xml"/><Relationship Id="rId204" Type="http://schemas.openxmlformats.org/officeDocument/2006/relationships/customXml" Target="../ink/ink3281.xml"/><Relationship Id="rId225" Type="http://schemas.openxmlformats.org/officeDocument/2006/relationships/image" Target="../media/image3274.png"/><Relationship Id="rId246" Type="http://schemas.openxmlformats.org/officeDocument/2006/relationships/customXml" Target="../ink/ink3302.xml"/><Relationship Id="rId267" Type="http://schemas.openxmlformats.org/officeDocument/2006/relationships/image" Target="../media/image3295.png"/><Relationship Id="rId288" Type="http://schemas.openxmlformats.org/officeDocument/2006/relationships/customXml" Target="../ink/ink3323.xml"/><Relationship Id="rId411" Type="http://schemas.openxmlformats.org/officeDocument/2006/relationships/image" Target="../media/image3367.png"/><Relationship Id="rId106" Type="http://schemas.openxmlformats.org/officeDocument/2006/relationships/customXml" Target="../ink/ink3232.xml"/><Relationship Id="rId127" Type="http://schemas.openxmlformats.org/officeDocument/2006/relationships/image" Target="../media/image3226.png"/><Relationship Id="rId313" Type="http://schemas.openxmlformats.org/officeDocument/2006/relationships/image" Target="../media/image3318.png"/><Relationship Id="rId10" Type="http://schemas.openxmlformats.org/officeDocument/2006/relationships/customXml" Target="../ink/ink3184.xml"/><Relationship Id="rId31" Type="http://schemas.openxmlformats.org/officeDocument/2006/relationships/image" Target="../media/image3178.png"/><Relationship Id="rId52" Type="http://schemas.openxmlformats.org/officeDocument/2006/relationships/customXml" Target="../ink/ink3205.xml"/><Relationship Id="rId73" Type="http://schemas.openxmlformats.org/officeDocument/2006/relationships/image" Target="../media/image3199.png"/><Relationship Id="rId94" Type="http://schemas.openxmlformats.org/officeDocument/2006/relationships/customXml" Target="../ink/ink3226.xml"/><Relationship Id="rId148" Type="http://schemas.openxmlformats.org/officeDocument/2006/relationships/customXml" Target="../ink/ink3253.xml"/><Relationship Id="rId169" Type="http://schemas.openxmlformats.org/officeDocument/2006/relationships/image" Target="../media/image3247.png"/><Relationship Id="rId334" Type="http://schemas.openxmlformats.org/officeDocument/2006/relationships/customXml" Target="../ink/ink3346.xml"/><Relationship Id="rId355" Type="http://schemas.openxmlformats.org/officeDocument/2006/relationships/image" Target="../media/image3339.png"/><Relationship Id="rId376" Type="http://schemas.openxmlformats.org/officeDocument/2006/relationships/customXml" Target="../ink/ink3367.xml"/><Relationship Id="rId397" Type="http://schemas.openxmlformats.org/officeDocument/2006/relationships/image" Target="../media/image3360.png"/><Relationship Id="rId4" Type="http://schemas.openxmlformats.org/officeDocument/2006/relationships/customXml" Target="../ink/ink3181.xml"/><Relationship Id="rId180" Type="http://schemas.openxmlformats.org/officeDocument/2006/relationships/customXml" Target="../ink/ink3269.xml"/><Relationship Id="rId215" Type="http://schemas.openxmlformats.org/officeDocument/2006/relationships/image" Target="../media/image3269.png"/><Relationship Id="rId236" Type="http://schemas.openxmlformats.org/officeDocument/2006/relationships/customXml" Target="../ink/ink3297.xml"/><Relationship Id="rId257" Type="http://schemas.openxmlformats.org/officeDocument/2006/relationships/image" Target="../media/image3290.png"/><Relationship Id="rId278" Type="http://schemas.openxmlformats.org/officeDocument/2006/relationships/customXml" Target="../ink/ink3318.xml"/><Relationship Id="rId401" Type="http://schemas.openxmlformats.org/officeDocument/2006/relationships/image" Target="../media/image3362.png"/><Relationship Id="rId303" Type="http://schemas.openxmlformats.org/officeDocument/2006/relationships/image" Target="../media/image3313.png"/><Relationship Id="rId42" Type="http://schemas.openxmlformats.org/officeDocument/2006/relationships/customXml" Target="../ink/ink3200.xml"/><Relationship Id="rId84" Type="http://schemas.openxmlformats.org/officeDocument/2006/relationships/customXml" Target="../ink/ink3221.xml"/><Relationship Id="rId138" Type="http://schemas.openxmlformats.org/officeDocument/2006/relationships/customXml" Target="../ink/ink3248.xml"/><Relationship Id="rId345" Type="http://schemas.openxmlformats.org/officeDocument/2006/relationships/image" Target="../media/image3334.png"/><Relationship Id="rId387" Type="http://schemas.openxmlformats.org/officeDocument/2006/relationships/image" Target="../media/image3355.png"/><Relationship Id="rId191" Type="http://schemas.openxmlformats.org/officeDocument/2006/relationships/image" Target="../media/image3258.png"/><Relationship Id="rId205" Type="http://schemas.openxmlformats.org/officeDocument/2006/relationships/image" Target="../media/image3264.png"/><Relationship Id="rId247" Type="http://schemas.openxmlformats.org/officeDocument/2006/relationships/image" Target="../media/image3285.png"/><Relationship Id="rId412" Type="http://schemas.openxmlformats.org/officeDocument/2006/relationships/customXml" Target="../ink/ink3385.xml"/><Relationship Id="rId107" Type="http://schemas.openxmlformats.org/officeDocument/2006/relationships/image" Target="../media/image3216.png"/><Relationship Id="rId289" Type="http://schemas.openxmlformats.org/officeDocument/2006/relationships/image" Target="../media/image3306.png"/><Relationship Id="rId11" Type="http://schemas.openxmlformats.org/officeDocument/2006/relationships/image" Target="../media/image3168.png"/><Relationship Id="rId53" Type="http://schemas.openxmlformats.org/officeDocument/2006/relationships/image" Target="../media/image3189.png"/><Relationship Id="rId149" Type="http://schemas.openxmlformats.org/officeDocument/2006/relationships/image" Target="../media/image3237.png"/><Relationship Id="rId314" Type="http://schemas.openxmlformats.org/officeDocument/2006/relationships/customXml" Target="../ink/ink3336.xml"/><Relationship Id="rId356" Type="http://schemas.openxmlformats.org/officeDocument/2006/relationships/customXml" Target="../ink/ink3357.xml"/><Relationship Id="rId398" Type="http://schemas.openxmlformats.org/officeDocument/2006/relationships/customXml" Target="../ink/ink3378.xml"/><Relationship Id="rId95" Type="http://schemas.openxmlformats.org/officeDocument/2006/relationships/image" Target="../media/image3210.png"/><Relationship Id="rId160" Type="http://schemas.openxmlformats.org/officeDocument/2006/relationships/customXml" Target="../ink/ink3259.xml"/><Relationship Id="rId216" Type="http://schemas.openxmlformats.org/officeDocument/2006/relationships/customXml" Target="../ink/ink3287.xml"/><Relationship Id="rId258" Type="http://schemas.openxmlformats.org/officeDocument/2006/relationships/customXml" Target="../ink/ink3308.xml"/><Relationship Id="rId22" Type="http://schemas.openxmlformats.org/officeDocument/2006/relationships/customXml" Target="../ink/ink3190.xml"/><Relationship Id="rId64" Type="http://schemas.openxmlformats.org/officeDocument/2006/relationships/customXml" Target="../ink/ink3211.xml"/><Relationship Id="rId118" Type="http://schemas.openxmlformats.org/officeDocument/2006/relationships/customXml" Target="../ink/ink3238.xml"/><Relationship Id="rId325" Type="http://schemas.openxmlformats.org/officeDocument/2006/relationships/image" Target="../media/image3324.png"/><Relationship Id="rId367" Type="http://schemas.openxmlformats.org/officeDocument/2006/relationships/image" Target="../media/image3345.png"/><Relationship Id="rId171" Type="http://schemas.openxmlformats.org/officeDocument/2006/relationships/image" Target="../media/image3248.png"/><Relationship Id="rId227" Type="http://schemas.openxmlformats.org/officeDocument/2006/relationships/image" Target="../media/image3275.png"/><Relationship Id="rId269" Type="http://schemas.openxmlformats.org/officeDocument/2006/relationships/image" Target="../media/image3296.png"/><Relationship Id="rId33" Type="http://schemas.openxmlformats.org/officeDocument/2006/relationships/image" Target="../media/image3179.png"/><Relationship Id="rId129" Type="http://schemas.openxmlformats.org/officeDocument/2006/relationships/image" Target="../media/image3227.png"/><Relationship Id="rId280" Type="http://schemas.openxmlformats.org/officeDocument/2006/relationships/customXml" Target="../ink/ink3319.xml"/><Relationship Id="rId336" Type="http://schemas.openxmlformats.org/officeDocument/2006/relationships/customXml" Target="../ink/ink3347.xml"/><Relationship Id="rId75" Type="http://schemas.openxmlformats.org/officeDocument/2006/relationships/image" Target="../media/image3200.png"/><Relationship Id="rId140" Type="http://schemas.openxmlformats.org/officeDocument/2006/relationships/customXml" Target="../ink/ink3249.xml"/><Relationship Id="rId182" Type="http://schemas.openxmlformats.org/officeDocument/2006/relationships/customXml" Target="../ink/ink3270.xml"/><Relationship Id="rId378" Type="http://schemas.openxmlformats.org/officeDocument/2006/relationships/customXml" Target="../ink/ink3368.xml"/><Relationship Id="rId403" Type="http://schemas.openxmlformats.org/officeDocument/2006/relationships/image" Target="../media/image3363.png"/><Relationship Id="rId6" Type="http://schemas.openxmlformats.org/officeDocument/2006/relationships/customXml" Target="../ink/ink3182.xml"/><Relationship Id="rId238" Type="http://schemas.openxmlformats.org/officeDocument/2006/relationships/customXml" Target="../ink/ink3298.xml"/><Relationship Id="rId291" Type="http://schemas.openxmlformats.org/officeDocument/2006/relationships/image" Target="../media/image3307.png"/><Relationship Id="rId305" Type="http://schemas.openxmlformats.org/officeDocument/2006/relationships/image" Target="../media/image3314.png"/><Relationship Id="rId347" Type="http://schemas.openxmlformats.org/officeDocument/2006/relationships/image" Target="../media/image3335.png"/><Relationship Id="rId44" Type="http://schemas.openxmlformats.org/officeDocument/2006/relationships/customXml" Target="../ink/ink3201.xml"/><Relationship Id="rId86" Type="http://schemas.openxmlformats.org/officeDocument/2006/relationships/customXml" Target="../ink/ink3222.xml"/><Relationship Id="rId151" Type="http://schemas.openxmlformats.org/officeDocument/2006/relationships/image" Target="../media/image3238.png"/><Relationship Id="rId389" Type="http://schemas.openxmlformats.org/officeDocument/2006/relationships/image" Target="../media/image3356.png"/><Relationship Id="rId193" Type="http://schemas.openxmlformats.org/officeDocument/2006/relationships/image" Target="../media/image3259.png"/><Relationship Id="rId207" Type="http://schemas.openxmlformats.org/officeDocument/2006/relationships/image" Target="../media/image3265.png"/><Relationship Id="rId249" Type="http://schemas.openxmlformats.org/officeDocument/2006/relationships/image" Target="../media/image3286.png"/><Relationship Id="rId414" Type="http://schemas.openxmlformats.org/officeDocument/2006/relationships/customXml" Target="../ink/ink3386.xml"/><Relationship Id="rId13" Type="http://schemas.openxmlformats.org/officeDocument/2006/relationships/image" Target="../media/image3169.png"/><Relationship Id="rId109" Type="http://schemas.openxmlformats.org/officeDocument/2006/relationships/image" Target="../media/image3217.png"/><Relationship Id="rId260" Type="http://schemas.openxmlformats.org/officeDocument/2006/relationships/customXml" Target="../ink/ink3309.xml"/><Relationship Id="rId316" Type="http://schemas.openxmlformats.org/officeDocument/2006/relationships/customXml" Target="../ink/ink3337.xml"/><Relationship Id="rId55" Type="http://schemas.openxmlformats.org/officeDocument/2006/relationships/image" Target="../media/image3190.png"/><Relationship Id="rId97" Type="http://schemas.openxmlformats.org/officeDocument/2006/relationships/image" Target="../media/image3211.png"/><Relationship Id="rId120" Type="http://schemas.openxmlformats.org/officeDocument/2006/relationships/customXml" Target="../ink/ink3239.xml"/><Relationship Id="rId358" Type="http://schemas.openxmlformats.org/officeDocument/2006/relationships/customXml" Target="../ink/ink3358.xml"/><Relationship Id="rId162" Type="http://schemas.openxmlformats.org/officeDocument/2006/relationships/customXml" Target="../ink/ink3260.xml"/><Relationship Id="rId218" Type="http://schemas.openxmlformats.org/officeDocument/2006/relationships/customXml" Target="../ink/ink3288.xml"/><Relationship Id="rId271" Type="http://schemas.openxmlformats.org/officeDocument/2006/relationships/image" Target="../media/image3297.png"/><Relationship Id="rId24" Type="http://schemas.openxmlformats.org/officeDocument/2006/relationships/customXml" Target="../ink/ink3191.xml"/><Relationship Id="rId66" Type="http://schemas.openxmlformats.org/officeDocument/2006/relationships/customXml" Target="../ink/ink3212.xml"/><Relationship Id="rId131" Type="http://schemas.openxmlformats.org/officeDocument/2006/relationships/image" Target="../media/image3228.png"/><Relationship Id="rId327" Type="http://schemas.openxmlformats.org/officeDocument/2006/relationships/image" Target="../media/image3325.png"/><Relationship Id="rId369" Type="http://schemas.openxmlformats.org/officeDocument/2006/relationships/image" Target="../media/image3346.png"/><Relationship Id="rId173" Type="http://schemas.openxmlformats.org/officeDocument/2006/relationships/image" Target="../media/image3249.png"/><Relationship Id="rId229" Type="http://schemas.openxmlformats.org/officeDocument/2006/relationships/image" Target="../media/image3276.png"/><Relationship Id="rId380" Type="http://schemas.openxmlformats.org/officeDocument/2006/relationships/customXml" Target="../ink/ink3369.xml"/><Relationship Id="rId240" Type="http://schemas.openxmlformats.org/officeDocument/2006/relationships/customXml" Target="../ink/ink3299.xml"/><Relationship Id="rId35" Type="http://schemas.openxmlformats.org/officeDocument/2006/relationships/image" Target="../media/image3180.png"/><Relationship Id="rId77" Type="http://schemas.openxmlformats.org/officeDocument/2006/relationships/image" Target="../media/image3201.png"/><Relationship Id="rId100" Type="http://schemas.openxmlformats.org/officeDocument/2006/relationships/customXml" Target="../ink/ink3229.xml"/><Relationship Id="rId282" Type="http://schemas.openxmlformats.org/officeDocument/2006/relationships/customXml" Target="../ink/ink3320.xml"/><Relationship Id="rId338" Type="http://schemas.openxmlformats.org/officeDocument/2006/relationships/customXml" Target="../ink/ink3348.xml"/><Relationship Id="rId8" Type="http://schemas.openxmlformats.org/officeDocument/2006/relationships/customXml" Target="../ink/ink3183.xml"/><Relationship Id="rId142" Type="http://schemas.openxmlformats.org/officeDocument/2006/relationships/customXml" Target="../ink/ink3250.xml"/><Relationship Id="rId184" Type="http://schemas.openxmlformats.org/officeDocument/2006/relationships/customXml" Target="../ink/ink3271.xml"/><Relationship Id="rId391" Type="http://schemas.openxmlformats.org/officeDocument/2006/relationships/image" Target="../media/image3357.png"/><Relationship Id="rId405" Type="http://schemas.openxmlformats.org/officeDocument/2006/relationships/image" Target="../media/image3364.png"/><Relationship Id="rId251" Type="http://schemas.openxmlformats.org/officeDocument/2006/relationships/image" Target="../media/image3287.png"/><Relationship Id="rId46" Type="http://schemas.openxmlformats.org/officeDocument/2006/relationships/customXml" Target="../ink/ink3202.xml"/><Relationship Id="rId293" Type="http://schemas.openxmlformats.org/officeDocument/2006/relationships/image" Target="../media/image3308.png"/><Relationship Id="rId307" Type="http://schemas.openxmlformats.org/officeDocument/2006/relationships/image" Target="../media/image3315.png"/><Relationship Id="rId349" Type="http://schemas.openxmlformats.org/officeDocument/2006/relationships/image" Target="../media/image3336.png"/><Relationship Id="rId88" Type="http://schemas.openxmlformats.org/officeDocument/2006/relationships/customXml" Target="../ink/ink3223.xml"/><Relationship Id="rId111" Type="http://schemas.openxmlformats.org/officeDocument/2006/relationships/image" Target="../media/image3218.png"/><Relationship Id="rId153" Type="http://schemas.openxmlformats.org/officeDocument/2006/relationships/image" Target="../media/image3239.png"/><Relationship Id="rId195" Type="http://schemas.openxmlformats.org/officeDocument/2006/relationships/image" Target="../media/image3260.png"/><Relationship Id="rId209" Type="http://schemas.openxmlformats.org/officeDocument/2006/relationships/image" Target="../media/image3266.png"/><Relationship Id="rId360" Type="http://schemas.openxmlformats.org/officeDocument/2006/relationships/customXml" Target="../ink/ink3359.xml"/><Relationship Id="rId416" Type="http://schemas.openxmlformats.org/officeDocument/2006/relationships/customXml" Target="../ink/ink3387.xml"/><Relationship Id="rId220" Type="http://schemas.openxmlformats.org/officeDocument/2006/relationships/customXml" Target="../ink/ink3289.xml"/><Relationship Id="rId15" Type="http://schemas.openxmlformats.org/officeDocument/2006/relationships/image" Target="../media/image3170.png"/><Relationship Id="rId57" Type="http://schemas.openxmlformats.org/officeDocument/2006/relationships/image" Target="../media/image3191.png"/><Relationship Id="rId262" Type="http://schemas.openxmlformats.org/officeDocument/2006/relationships/customXml" Target="../ink/ink3310.xml"/><Relationship Id="rId318" Type="http://schemas.openxmlformats.org/officeDocument/2006/relationships/customXml" Target="../ink/ink3338.xml"/><Relationship Id="rId99" Type="http://schemas.openxmlformats.org/officeDocument/2006/relationships/image" Target="../media/image3212.png"/><Relationship Id="rId122" Type="http://schemas.openxmlformats.org/officeDocument/2006/relationships/customXml" Target="../ink/ink3240.xml"/><Relationship Id="rId164" Type="http://schemas.openxmlformats.org/officeDocument/2006/relationships/customXml" Target="../ink/ink3261.xml"/><Relationship Id="rId371" Type="http://schemas.openxmlformats.org/officeDocument/2006/relationships/image" Target="../media/image3347.png"/><Relationship Id="rId26" Type="http://schemas.openxmlformats.org/officeDocument/2006/relationships/customXml" Target="../ink/ink3192.xml"/><Relationship Id="rId231" Type="http://schemas.openxmlformats.org/officeDocument/2006/relationships/image" Target="../media/image3277.png"/><Relationship Id="rId273" Type="http://schemas.openxmlformats.org/officeDocument/2006/relationships/image" Target="../media/image3298.png"/><Relationship Id="rId329" Type="http://schemas.openxmlformats.org/officeDocument/2006/relationships/image" Target="../media/image3326.png"/><Relationship Id="rId68" Type="http://schemas.openxmlformats.org/officeDocument/2006/relationships/customXml" Target="../ink/ink3213.xml"/><Relationship Id="rId133" Type="http://schemas.openxmlformats.org/officeDocument/2006/relationships/image" Target="../media/image3229.png"/><Relationship Id="rId175" Type="http://schemas.openxmlformats.org/officeDocument/2006/relationships/image" Target="../media/image3250.png"/><Relationship Id="rId340" Type="http://schemas.openxmlformats.org/officeDocument/2006/relationships/customXml" Target="../ink/ink3349.xml"/><Relationship Id="rId200" Type="http://schemas.openxmlformats.org/officeDocument/2006/relationships/customXml" Target="../ink/ink3279.xml"/><Relationship Id="rId382" Type="http://schemas.openxmlformats.org/officeDocument/2006/relationships/customXml" Target="../ink/ink3370.xml"/><Relationship Id="rId242" Type="http://schemas.openxmlformats.org/officeDocument/2006/relationships/customXml" Target="../ink/ink3300.xml"/><Relationship Id="rId284" Type="http://schemas.openxmlformats.org/officeDocument/2006/relationships/customXml" Target="../ink/ink3321.xml"/><Relationship Id="rId37" Type="http://schemas.openxmlformats.org/officeDocument/2006/relationships/image" Target="../media/image3181.png"/><Relationship Id="rId79" Type="http://schemas.openxmlformats.org/officeDocument/2006/relationships/image" Target="../media/image3202.png"/><Relationship Id="rId102" Type="http://schemas.openxmlformats.org/officeDocument/2006/relationships/customXml" Target="../ink/ink3230.xml"/><Relationship Id="rId144" Type="http://schemas.openxmlformats.org/officeDocument/2006/relationships/customXml" Target="../ink/ink3251.xml"/><Relationship Id="rId90" Type="http://schemas.openxmlformats.org/officeDocument/2006/relationships/customXml" Target="../ink/ink3224.xml"/><Relationship Id="rId186" Type="http://schemas.openxmlformats.org/officeDocument/2006/relationships/customXml" Target="../ink/ink3272.xml"/><Relationship Id="rId351" Type="http://schemas.openxmlformats.org/officeDocument/2006/relationships/image" Target="../media/image3337.png"/><Relationship Id="rId393" Type="http://schemas.openxmlformats.org/officeDocument/2006/relationships/image" Target="../media/image3358.png"/><Relationship Id="rId407" Type="http://schemas.openxmlformats.org/officeDocument/2006/relationships/image" Target="../media/image3365.png"/><Relationship Id="rId211" Type="http://schemas.openxmlformats.org/officeDocument/2006/relationships/image" Target="../media/image3267.png"/><Relationship Id="rId253" Type="http://schemas.openxmlformats.org/officeDocument/2006/relationships/image" Target="../media/image3288.png"/><Relationship Id="rId295" Type="http://schemas.openxmlformats.org/officeDocument/2006/relationships/image" Target="../media/image3309.png"/><Relationship Id="rId309" Type="http://schemas.openxmlformats.org/officeDocument/2006/relationships/image" Target="../media/image3316.png"/><Relationship Id="rId48" Type="http://schemas.openxmlformats.org/officeDocument/2006/relationships/customXml" Target="../ink/ink3203.xml"/><Relationship Id="rId113" Type="http://schemas.openxmlformats.org/officeDocument/2006/relationships/image" Target="../media/image3219.png"/><Relationship Id="rId320" Type="http://schemas.openxmlformats.org/officeDocument/2006/relationships/customXml" Target="../ink/ink3339.xml"/><Relationship Id="rId155" Type="http://schemas.openxmlformats.org/officeDocument/2006/relationships/image" Target="../media/image3240.png"/><Relationship Id="rId197" Type="http://schemas.openxmlformats.org/officeDocument/2006/relationships/image" Target="../media/image3261.png"/><Relationship Id="rId362" Type="http://schemas.openxmlformats.org/officeDocument/2006/relationships/customXml" Target="../ink/ink3360.xml"/><Relationship Id="rId418" Type="http://schemas.openxmlformats.org/officeDocument/2006/relationships/customXml" Target="../ink/ink338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9.png"/><Relationship Id="rId21" Type="http://schemas.openxmlformats.org/officeDocument/2006/relationships/image" Target="../media/image3381.png"/><Relationship Id="rId324" Type="http://schemas.openxmlformats.org/officeDocument/2006/relationships/customXml" Target="../ink/ink3550.xml"/><Relationship Id="rId531" Type="http://schemas.openxmlformats.org/officeDocument/2006/relationships/image" Target="../media/image3635.png"/><Relationship Id="rId170" Type="http://schemas.openxmlformats.org/officeDocument/2006/relationships/customXml" Target="../ink/ink3473.xml"/><Relationship Id="rId268" Type="http://schemas.openxmlformats.org/officeDocument/2006/relationships/customXml" Target="../ink/ink3522.xml"/><Relationship Id="rId475" Type="http://schemas.openxmlformats.org/officeDocument/2006/relationships/image" Target="../media/image3608.png"/><Relationship Id="rId32" Type="http://schemas.openxmlformats.org/officeDocument/2006/relationships/customXml" Target="../ink/ink3404.xml"/><Relationship Id="rId128" Type="http://schemas.openxmlformats.org/officeDocument/2006/relationships/customXml" Target="../ink/ink3452.xml"/><Relationship Id="rId335" Type="http://schemas.openxmlformats.org/officeDocument/2006/relationships/image" Target="../media/image3538.png"/><Relationship Id="rId542" Type="http://schemas.openxmlformats.org/officeDocument/2006/relationships/customXml" Target="../ink/ink3659.xml"/><Relationship Id="rId181" Type="http://schemas.openxmlformats.org/officeDocument/2006/relationships/image" Target="../media/image3461.png"/><Relationship Id="rId402" Type="http://schemas.openxmlformats.org/officeDocument/2006/relationships/customXml" Target="../ink/ink3589.xml"/><Relationship Id="rId279" Type="http://schemas.openxmlformats.org/officeDocument/2006/relationships/image" Target="../media/image3510.png"/><Relationship Id="rId486" Type="http://schemas.openxmlformats.org/officeDocument/2006/relationships/customXml" Target="../ink/ink3631.xml"/><Relationship Id="rId43" Type="http://schemas.openxmlformats.org/officeDocument/2006/relationships/image" Target="../media/image3392.png"/><Relationship Id="rId139" Type="http://schemas.openxmlformats.org/officeDocument/2006/relationships/image" Target="../media/image3440.png"/><Relationship Id="rId346" Type="http://schemas.openxmlformats.org/officeDocument/2006/relationships/customXml" Target="../ink/ink3561.xml"/><Relationship Id="rId553" Type="http://schemas.openxmlformats.org/officeDocument/2006/relationships/image" Target="../media/image3646.png"/><Relationship Id="rId192" Type="http://schemas.openxmlformats.org/officeDocument/2006/relationships/customXml" Target="../ink/ink3484.xml"/><Relationship Id="rId206" Type="http://schemas.openxmlformats.org/officeDocument/2006/relationships/customXml" Target="../ink/ink3491.xml"/><Relationship Id="rId413" Type="http://schemas.openxmlformats.org/officeDocument/2006/relationships/image" Target="../media/image3577.png"/><Relationship Id="rId497" Type="http://schemas.openxmlformats.org/officeDocument/2006/relationships/image" Target="../media/image3619.png"/><Relationship Id="rId357" Type="http://schemas.openxmlformats.org/officeDocument/2006/relationships/image" Target="../media/image3549.png"/><Relationship Id="rId54" Type="http://schemas.openxmlformats.org/officeDocument/2006/relationships/customXml" Target="../ink/ink3415.xml"/><Relationship Id="rId217" Type="http://schemas.openxmlformats.org/officeDocument/2006/relationships/image" Target="../media/image3479.png"/><Relationship Id="rId564" Type="http://schemas.openxmlformats.org/officeDocument/2006/relationships/customXml" Target="../ink/ink3670.xml"/><Relationship Id="rId424" Type="http://schemas.openxmlformats.org/officeDocument/2006/relationships/customXml" Target="../ink/ink3600.xml"/><Relationship Id="rId270" Type="http://schemas.openxmlformats.org/officeDocument/2006/relationships/customXml" Target="../ink/ink3523.xml"/><Relationship Id="rId65" Type="http://schemas.openxmlformats.org/officeDocument/2006/relationships/image" Target="../media/image3403.png"/><Relationship Id="rId130" Type="http://schemas.openxmlformats.org/officeDocument/2006/relationships/customXml" Target="../ink/ink3453.xml"/><Relationship Id="rId368" Type="http://schemas.openxmlformats.org/officeDocument/2006/relationships/customXml" Target="../ink/ink3572.xml"/><Relationship Id="rId575" Type="http://schemas.openxmlformats.org/officeDocument/2006/relationships/image" Target="../media/image3657.png"/><Relationship Id="rId228" Type="http://schemas.openxmlformats.org/officeDocument/2006/relationships/customXml" Target="../ink/ink3502.xml"/><Relationship Id="rId435" Type="http://schemas.openxmlformats.org/officeDocument/2006/relationships/image" Target="../media/image3588.png"/><Relationship Id="rId281" Type="http://schemas.openxmlformats.org/officeDocument/2006/relationships/image" Target="../media/image3511.png"/><Relationship Id="rId502" Type="http://schemas.openxmlformats.org/officeDocument/2006/relationships/customXml" Target="../ink/ink3639.xml"/><Relationship Id="rId76" Type="http://schemas.openxmlformats.org/officeDocument/2006/relationships/customXml" Target="../ink/ink3426.xml"/><Relationship Id="rId141" Type="http://schemas.openxmlformats.org/officeDocument/2006/relationships/image" Target="../media/image3441.png"/><Relationship Id="rId379" Type="http://schemas.openxmlformats.org/officeDocument/2006/relationships/image" Target="../media/image3560.png"/><Relationship Id="rId586" Type="http://schemas.openxmlformats.org/officeDocument/2006/relationships/customXml" Target="../ink/ink3681.xml"/><Relationship Id="rId7" Type="http://schemas.openxmlformats.org/officeDocument/2006/relationships/image" Target="../media/image3374.png"/><Relationship Id="rId239" Type="http://schemas.openxmlformats.org/officeDocument/2006/relationships/image" Target="../media/image3490.png"/><Relationship Id="rId446" Type="http://schemas.openxmlformats.org/officeDocument/2006/relationships/customXml" Target="../ink/ink3611.xml"/><Relationship Id="rId292" Type="http://schemas.openxmlformats.org/officeDocument/2006/relationships/customXml" Target="../ink/ink3534.xml"/><Relationship Id="rId306" Type="http://schemas.openxmlformats.org/officeDocument/2006/relationships/customXml" Target="../ink/ink3541.xml"/><Relationship Id="rId87" Type="http://schemas.openxmlformats.org/officeDocument/2006/relationships/image" Target="../media/image3414.png"/><Relationship Id="rId513" Type="http://schemas.openxmlformats.org/officeDocument/2006/relationships/image" Target="../media/image3627.png"/><Relationship Id="rId597" Type="http://schemas.openxmlformats.org/officeDocument/2006/relationships/image" Target="../media/image3668.png"/><Relationship Id="rId152" Type="http://schemas.openxmlformats.org/officeDocument/2006/relationships/customXml" Target="../ink/ink3464.xml"/><Relationship Id="rId457" Type="http://schemas.openxmlformats.org/officeDocument/2006/relationships/image" Target="../media/image3599.png"/><Relationship Id="rId14" Type="http://schemas.openxmlformats.org/officeDocument/2006/relationships/customXml" Target="../ink/ink3395.xml"/><Relationship Id="rId317" Type="http://schemas.openxmlformats.org/officeDocument/2006/relationships/image" Target="../media/image3529.png"/><Relationship Id="rId524" Type="http://schemas.openxmlformats.org/officeDocument/2006/relationships/customXml" Target="../ink/ink3650.xml"/><Relationship Id="rId98" Type="http://schemas.openxmlformats.org/officeDocument/2006/relationships/customXml" Target="../ink/ink3437.xml"/><Relationship Id="rId163" Type="http://schemas.openxmlformats.org/officeDocument/2006/relationships/image" Target="../media/image3452.png"/><Relationship Id="rId370" Type="http://schemas.openxmlformats.org/officeDocument/2006/relationships/customXml" Target="../ink/ink3573.xml"/><Relationship Id="rId230" Type="http://schemas.openxmlformats.org/officeDocument/2006/relationships/customXml" Target="../ink/ink3503.xml"/><Relationship Id="rId468" Type="http://schemas.openxmlformats.org/officeDocument/2006/relationships/customXml" Target="../ink/ink3622.xml"/><Relationship Id="rId25" Type="http://schemas.openxmlformats.org/officeDocument/2006/relationships/image" Target="../media/image3383.png"/><Relationship Id="rId67" Type="http://schemas.openxmlformats.org/officeDocument/2006/relationships/image" Target="../media/image3404.png"/><Relationship Id="rId272" Type="http://schemas.openxmlformats.org/officeDocument/2006/relationships/customXml" Target="../ink/ink3524.xml"/><Relationship Id="rId328" Type="http://schemas.openxmlformats.org/officeDocument/2006/relationships/customXml" Target="../ink/ink3552.xml"/><Relationship Id="rId535" Type="http://schemas.openxmlformats.org/officeDocument/2006/relationships/image" Target="../media/image3637.png"/><Relationship Id="rId577" Type="http://schemas.openxmlformats.org/officeDocument/2006/relationships/image" Target="../media/image3658.png"/><Relationship Id="rId132" Type="http://schemas.openxmlformats.org/officeDocument/2006/relationships/customXml" Target="../ink/ink3454.xml"/><Relationship Id="rId174" Type="http://schemas.openxmlformats.org/officeDocument/2006/relationships/customXml" Target="../ink/ink3475.xml"/><Relationship Id="rId381" Type="http://schemas.openxmlformats.org/officeDocument/2006/relationships/image" Target="../media/image3561.png"/><Relationship Id="rId602" Type="http://schemas.openxmlformats.org/officeDocument/2006/relationships/customXml" Target="../ink/ink3689.xml"/><Relationship Id="rId241" Type="http://schemas.openxmlformats.org/officeDocument/2006/relationships/image" Target="../media/image3491.png"/><Relationship Id="rId437" Type="http://schemas.openxmlformats.org/officeDocument/2006/relationships/image" Target="../media/image3589.png"/><Relationship Id="rId479" Type="http://schemas.openxmlformats.org/officeDocument/2006/relationships/image" Target="../media/image3610.png"/><Relationship Id="rId36" Type="http://schemas.openxmlformats.org/officeDocument/2006/relationships/customXml" Target="../ink/ink3406.xml"/><Relationship Id="rId283" Type="http://schemas.openxmlformats.org/officeDocument/2006/relationships/image" Target="../media/image3512.png"/><Relationship Id="rId339" Type="http://schemas.openxmlformats.org/officeDocument/2006/relationships/image" Target="../media/image3540.png"/><Relationship Id="rId490" Type="http://schemas.openxmlformats.org/officeDocument/2006/relationships/customXml" Target="../ink/ink3633.xml"/><Relationship Id="rId504" Type="http://schemas.openxmlformats.org/officeDocument/2006/relationships/customXml" Target="../ink/ink3640.xml"/><Relationship Id="rId546" Type="http://schemas.openxmlformats.org/officeDocument/2006/relationships/customXml" Target="../ink/ink3661.xml"/><Relationship Id="rId78" Type="http://schemas.openxmlformats.org/officeDocument/2006/relationships/customXml" Target="../ink/ink3427.xml"/><Relationship Id="rId101" Type="http://schemas.openxmlformats.org/officeDocument/2006/relationships/image" Target="../media/image3421.png"/><Relationship Id="rId143" Type="http://schemas.openxmlformats.org/officeDocument/2006/relationships/image" Target="../media/image3442.png"/><Relationship Id="rId185" Type="http://schemas.openxmlformats.org/officeDocument/2006/relationships/image" Target="../media/image3463.png"/><Relationship Id="rId350" Type="http://schemas.openxmlformats.org/officeDocument/2006/relationships/customXml" Target="../ink/ink3563.xml"/><Relationship Id="rId406" Type="http://schemas.openxmlformats.org/officeDocument/2006/relationships/customXml" Target="../ink/ink3591.xml"/><Relationship Id="rId588" Type="http://schemas.openxmlformats.org/officeDocument/2006/relationships/customXml" Target="../ink/ink3682.xml"/><Relationship Id="rId9" Type="http://schemas.openxmlformats.org/officeDocument/2006/relationships/image" Target="../media/image3375.png"/><Relationship Id="rId210" Type="http://schemas.openxmlformats.org/officeDocument/2006/relationships/customXml" Target="../ink/ink3493.xml"/><Relationship Id="rId392" Type="http://schemas.openxmlformats.org/officeDocument/2006/relationships/customXml" Target="../ink/ink3584.xml"/><Relationship Id="rId448" Type="http://schemas.openxmlformats.org/officeDocument/2006/relationships/customXml" Target="../ink/ink3612.xml"/><Relationship Id="rId613" Type="http://schemas.openxmlformats.org/officeDocument/2006/relationships/image" Target="../media/image3676.png"/><Relationship Id="rId252" Type="http://schemas.openxmlformats.org/officeDocument/2006/relationships/customXml" Target="../ink/ink3514.xml"/><Relationship Id="rId294" Type="http://schemas.openxmlformats.org/officeDocument/2006/relationships/customXml" Target="../ink/ink3535.xml"/><Relationship Id="rId308" Type="http://schemas.openxmlformats.org/officeDocument/2006/relationships/customXml" Target="../ink/ink3542.xml"/><Relationship Id="rId515" Type="http://schemas.openxmlformats.org/officeDocument/2006/relationships/image" Target="../media/image3628.png"/><Relationship Id="rId47" Type="http://schemas.openxmlformats.org/officeDocument/2006/relationships/image" Target="../media/image3394.png"/><Relationship Id="rId89" Type="http://schemas.openxmlformats.org/officeDocument/2006/relationships/image" Target="../media/image3415.png"/><Relationship Id="rId112" Type="http://schemas.openxmlformats.org/officeDocument/2006/relationships/customXml" Target="../ink/ink3444.xml"/><Relationship Id="rId154" Type="http://schemas.openxmlformats.org/officeDocument/2006/relationships/customXml" Target="../ink/ink3465.xml"/><Relationship Id="rId361" Type="http://schemas.openxmlformats.org/officeDocument/2006/relationships/image" Target="../media/image3551.png"/><Relationship Id="rId557" Type="http://schemas.openxmlformats.org/officeDocument/2006/relationships/image" Target="../media/image3648.png"/><Relationship Id="rId599" Type="http://schemas.openxmlformats.org/officeDocument/2006/relationships/image" Target="../media/image3669.png"/><Relationship Id="rId196" Type="http://schemas.openxmlformats.org/officeDocument/2006/relationships/customXml" Target="../ink/ink3486.xml"/><Relationship Id="rId417" Type="http://schemas.openxmlformats.org/officeDocument/2006/relationships/image" Target="../media/image3579.png"/><Relationship Id="rId459" Type="http://schemas.openxmlformats.org/officeDocument/2006/relationships/image" Target="../media/image3600.png"/><Relationship Id="rId16" Type="http://schemas.openxmlformats.org/officeDocument/2006/relationships/customXml" Target="../ink/ink3396.xml"/><Relationship Id="rId221" Type="http://schemas.openxmlformats.org/officeDocument/2006/relationships/image" Target="../media/image3481.png"/><Relationship Id="rId263" Type="http://schemas.openxmlformats.org/officeDocument/2006/relationships/image" Target="../media/image3502.png"/><Relationship Id="rId319" Type="http://schemas.openxmlformats.org/officeDocument/2006/relationships/image" Target="../media/image3530.png"/><Relationship Id="rId470" Type="http://schemas.openxmlformats.org/officeDocument/2006/relationships/customXml" Target="../ink/ink3623.xml"/><Relationship Id="rId526" Type="http://schemas.openxmlformats.org/officeDocument/2006/relationships/customXml" Target="../ink/ink3651.xml"/><Relationship Id="rId58" Type="http://schemas.openxmlformats.org/officeDocument/2006/relationships/customXml" Target="../ink/ink3417.xml"/><Relationship Id="rId123" Type="http://schemas.openxmlformats.org/officeDocument/2006/relationships/image" Target="../media/image3432.png"/><Relationship Id="rId330" Type="http://schemas.openxmlformats.org/officeDocument/2006/relationships/customXml" Target="../ink/ink3553.xml"/><Relationship Id="rId568" Type="http://schemas.openxmlformats.org/officeDocument/2006/relationships/customXml" Target="../ink/ink3672.xml"/><Relationship Id="rId165" Type="http://schemas.openxmlformats.org/officeDocument/2006/relationships/image" Target="../media/image3453.png"/><Relationship Id="rId372" Type="http://schemas.openxmlformats.org/officeDocument/2006/relationships/customXml" Target="../ink/ink3574.xml"/><Relationship Id="rId428" Type="http://schemas.openxmlformats.org/officeDocument/2006/relationships/customXml" Target="../ink/ink3602.xml"/><Relationship Id="rId232" Type="http://schemas.openxmlformats.org/officeDocument/2006/relationships/customXml" Target="../ink/ink3504.xml"/><Relationship Id="rId274" Type="http://schemas.openxmlformats.org/officeDocument/2006/relationships/customXml" Target="../ink/ink3525.xml"/><Relationship Id="rId481" Type="http://schemas.openxmlformats.org/officeDocument/2006/relationships/image" Target="../media/image3611.png"/><Relationship Id="rId27" Type="http://schemas.openxmlformats.org/officeDocument/2006/relationships/image" Target="../media/image3384.png"/><Relationship Id="rId69" Type="http://schemas.openxmlformats.org/officeDocument/2006/relationships/image" Target="../media/image3405.png"/><Relationship Id="rId134" Type="http://schemas.openxmlformats.org/officeDocument/2006/relationships/customXml" Target="../ink/ink3455.xml"/><Relationship Id="rId537" Type="http://schemas.openxmlformats.org/officeDocument/2006/relationships/image" Target="../media/image3638.png"/><Relationship Id="rId579" Type="http://schemas.openxmlformats.org/officeDocument/2006/relationships/image" Target="../media/image3659.png"/><Relationship Id="rId80" Type="http://schemas.openxmlformats.org/officeDocument/2006/relationships/customXml" Target="../ink/ink3428.xml"/><Relationship Id="rId176" Type="http://schemas.openxmlformats.org/officeDocument/2006/relationships/customXml" Target="../ink/ink3476.xml"/><Relationship Id="rId341" Type="http://schemas.openxmlformats.org/officeDocument/2006/relationships/image" Target="../media/image3541.png"/><Relationship Id="rId383" Type="http://schemas.openxmlformats.org/officeDocument/2006/relationships/image" Target="../media/image3562.png"/><Relationship Id="rId439" Type="http://schemas.openxmlformats.org/officeDocument/2006/relationships/image" Target="../media/image3590.png"/><Relationship Id="rId590" Type="http://schemas.openxmlformats.org/officeDocument/2006/relationships/customXml" Target="../ink/ink3683.xml"/><Relationship Id="rId604" Type="http://schemas.openxmlformats.org/officeDocument/2006/relationships/customXml" Target="../ink/ink3690.xml"/><Relationship Id="rId201" Type="http://schemas.openxmlformats.org/officeDocument/2006/relationships/image" Target="../media/image3471.png"/><Relationship Id="rId243" Type="http://schemas.openxmlformats.org/officeDocument/2006/relationships/image" Target="../media/image3492.png"/><Relationship Id="rId285" Type="http://schemas.openxmlformats.org/officeDocument/2006/relationships/image" Target="../media/image3513.png"/><Relationship Id="rId450" Type="http://schemas.openxmlformats.org/officeDocument/2006/relationships/customXml" Target="../ink/ink3613.xml"/><Relationship Id="rId506" Type="http://schemas.openxmlformats.org/officeDocument/2006/relationships/customXml" Target="../ink/ink3641.xml"/><Relationship Id="rId38" Type="http://schemas.openxmlformats.org/officeDocument/2006/relationships/customXml" Target="../ink/ink3407.xml"/><Relationship Id="rId103" Type="http://schemas.openxmlformats.org/officeDocument/2006/relationships/image" Target="../media/image3422.png"/><Relationship Id="rId310" Type="http://schemas.openxmlformats.org/officeDocument/2006/relationships/customXml" Target="../ink/ink3543.xml"/><Relationship Id="rId492" Type="http://schemas.openxmlformats.org/officeDocument/2006/relationships/customXml" Target="../ink/ink3634.xml"/><Relationship Id="rId548" Type="http://schemas.openxmlformats.org/officeDocument/2006/relationships/customXml" Target="../ink/ink3662.xml"/><Relationship Id="rId91" Type="http://schemas.openxmlformats.org/officeDocument/2006/relationships/image" Target="../media/image3416.png"/><Relationship Id="rId145" Type="http://schemas.openxmlformats.org/officeDocument/2006/relationships/image" Target="../media/image3443.png"/><Relationship Id="rId187" Type="http://schemas.openxmlformats.org/officeDocument/2006/relationships/image" Target="../media/image3464.png"/><Relationship Id="rId352" Type="http://schemas.openxmlformats.org/officeDocument/2006/relationships/customXml" Target="../ink/ink3564.xml"/><Relationship Id="rId394" Type="http://schemas.openxmlformats.org/officeDocument/2006/relationships/customXml" Target="../ink/ink3585.xml"/><Relationship Id="rId408" Type="http://schemas.openxmlformats.org/officeDocument/2006/relationships/customXml" Target="../ink/ink3592.xml"/><Relationship Id="rId212" Type="http://schemas.openxmlformats.org/officeDocument/2006/relationships/customXml" Target="../ink/ink3494.xml"/><Relationship Id="rId254" Type="http://schemas.openxmlformats.org/officeDocument/2006/relationships/customXml" Target="../ink/ink3515.xml"/><Relationship Id="rId49" Type="http://schemas.openxmlformats.org/officeDocument/2006/relationships/image" Target="../media/image3395.png"/><Relationship Id="rId114" Type="http://schemas.openxmlformats.org/officeDocument/2006/relationships/customXml" Target="../ink/ink3445.xml"/><Relationship Id="rId296" Type="http://schemas.openxmlformats.org/officeDocument/2006/relationships/customXml" Target="../ink/ink3536.xml"/><Relationship Id="rId461" Type="http://schemas.openxmlformats.org/officeDocument/2006/relationships/image" Target="../media/image3601.png"/><Relationship Id="rId517" Type="http://schemas.openxmlformats.org/officeDocument/2006/relationships/image" Target="../media/image3629.png"/><Relationship Id="rId559" Type="http://schemas.openxmlformats.org/officeDocument/2006/relationships/image" Target="../media/image3649.png"/><Relationship Id="rId60" Type="http://schemas.openxmlformats.org/officeDocument/2006/relationships/customXml" Target="../ink/ink3418.xml"/><Relationship Id="rId156" Type="http://schemas.openxmlformats.org/officeDocument/2006/relationships/customXml" Target="../ink/ink3466.xml"/><Relationship Id="rId198" Type="http://schemas.openxmlformats.org/officeDocument/2006/relationships/customXml" Target="../ink/ink3487.xml"/><Relationship Id="rId321" Type="http://schemas.openxmlformats.org/officeDocument/2006/relationships/image" Target="../media/image3531.png"/><Relationship Id="rId363" Type="http://schemas.openxmlformats.org/officeDocument/2006/relationships/image" Target="../media/image3552.png"/><Relationship Id="rId419" Type="http://schemas.openxmlformats.org/officeDocument/2006/relationships/image" Target="../media/image3580.png"/><Relationship Id="rId570" Type="http://schemas.openxmlformats.org/officeDocument/2006/relationships/customXml" Target="../ink/ink3673.xml"/><Relationship Id="rId223" Type="http://schemas.openxmlformats.org/officeDocument/2006/relationships/image" Target="../media/image3482.png"/><Relationship Id="rId430" Type="http://schemas.openxmlformats.org/officeDocument/2006/relationships/customXml" Target="../ink/ink3603.xml"/><Relationship Id="rId18" Type="http://schemas.openxmlformats.org/officeDocument/2006/relationships/customXml" Target="../ink/ink3397.xml"/><Relationship Id="rId265" Type="http://schemas.openxmlformats.org/officeDocument/2006/relationships/image" Target="../media/image3503.png"/><Relationship Id="rId472" Type="http://schemas.openxmlformats.org/officeDocument/2006/relationships/customXml" Target="../ink/ink3624.xml"/><Relationship Id="rId528" Type="http://schemas.openxmlformats.org/officeDocument/2006/relationships/customXml" Target="../ink/ink3652.xml"/><Relationship Id="rId125" Type="http://schemas.openxmlformats.org/officeDocument/2006/relationships/image" Target="../media/image3433.png"/><Relationship Id="rId167" Type="http://schemas.openxmlformats.org/officeDocument/2006/relationships/image" Target="../media/image3454.png"/><Relationship Id="rId332" Type="http://schemas.openxmlformats.org/officeDocument/2006/relationships/customXml" Target="../ink/ink3554.xml"/><Relationship Id="rId374" Type="http://schemas.openxmlformats.org/officeDocument/2006/relationships/customXml" Target="../ink/ink3575.xml"/><Relationship Id="rId581" Type="http://schemas.openxmlformats.org/officeDocument/2006/relationships/image" Target="../media/image3660.png"/><Relationship Id="rId71" Type="http://schemas.openxmlformats.org/officeDocument/2006/relationships/image" Target="../media/image3406.png"/><Relationship Id="rId234" Type="http://schemas.openxmlformats.org/officeDocument/2006/relationships/customXml" Target="../ink/ink3505.xml"/><Relationship Id="rId2" Type="http://schemas.openxmlformats.org/officeDocument/2006/relationships/customXml" Target="../ink/ink3389.xml"/><Relationship Id="rId29" Type="http://schemas.openxmlformats.org/officeDocument/2006/relationships/image" Target="../media/image3385.png"/><Relationship Id="rId276" Type="http://schemas.openxmlformats.org/officeDocument/2006/relationships/customXml" Target="../ink/ink3526.xml"/><Relationship Id="rId441" Type="http://schemas.openxmlformats.org/officeDocument/2006/relationships/image" Target="../media/image3591.png"/><Relationship Id="rId483" Type="http://schemas.openxmlformats.org/officeDocument/2006/relationships/image" Target="../media/image3612.png"/><Relationship Id="rId539" Type="http://schemas.openxmlformats.org/officeDocument/2006/relationships/image" Target="../media/image3639.png"/><Relationship Id="rId40" Type="http://schemas.openxmlformats.org/officeDocument/2006/relationships/customXml" Target="../ink/ink3408.xml"/><Relationship Id="rId136" Type="http://schemas.openxmlformats.org/officeDocument/2006/relationships/customXml" Target="../ink/ink3456.xml"/><Relationship Id="rId178" Type="http://schemas.openxmlformats.org/officeDocument/2006/relationships/customXml" Target="../ink/ink3477.xml"/><Relationship Id="rId301" Type="http://schemas.openxmlformats.org/officeDocument/2006/relationships/image" Target="../media/image3521.png"/><Relationship Id="rId343" Type="http://schemas.openxmlformats.org/officeDocument/2006/relationships/image" Target="../media/image3542.png"/><Relationship Id="rId550" Type="http://schemas.openxmlformats.org/officeDocument/2006/relationships/customXml" Target="../ink/ink3663.xml"/><Relationship Id="rId82" Type="http://schemas.openxmlformats.org/officeDocument/2006/relationships/customXml" Target="../ink/ink3429.xml"/><Relationship Id="rId203" Type="http://schemas.openxmlformats.org/officeDocument/2006/relationships/image" Target="../media/image3472.png"/><Relationship Id="rId385" Type="http://schemas.openxmlformats.org/officeDocument/2006/relationships/image" Target="../media/image3563.png"/><Relationship Id="rId592" Type="http://schemas.openxmlformats.org/officeDocument/2006/relationships/customXml" Target="../ink/ink3684.xml"/><Relationship Id="rId606" Type="http://schemas.openxmlformats.org/officeDocument/2006/relationships/customXml" Target="../ink/ink3691.xml"/><Relationship Id="rId245" Type="http://schemas.openxmlformats.org/officeDocument/2006/relationships/image" Target="../media/image3493.png"/><Relationship Id="rId287" Type="http://schemas.openxmlformats.org/officeDocument/2006/relationships/image" Target="../media/image3514.png"/><Relationship Id="rId410" Type="http://schemas.openxmlformats.org/officeDocument/2006/relationships/customXml" Target="../ink/ink3593.xml"/><Relationship Id="rId452" Type="http://schemas.openxmlformats.org/officeDocument/2006/relationships/customXml" Target="../ink/ink3614.xml"/><Relationship Id="rId494" Type="http://schemas.openxmlformats.org/officeDocument/2006/relationships/customXml" Target="../ink/ink3635.xml"/><Relationship Id="rId508" Type="http://schemas.openxmlformats.org/officeDocument/2006/relationships/customXml" Target="../ink/ink3642.xml"/><Relationship Id="rId105" Type="http://schemas.openxmlformats.org/officeDocument/2006/relationships/image" Target="../media/image3423.png"/><Relationship Id="rId147" Type="http://schemas.openxmlformats.org/officeDocument/2006/relationships/image" Target="../media/image3444.png"/><Relationship Id="rId312" Type="http://schemas.openxmlformats.org/officeDocument/2006/relationships/customXml" Target="../ink/ink3544.xml"/><Relationship Id="rId354" Type="http://schemas.openxmlformats.org/officeDocument/2006/relationships/customXml" Target="../ink/ink3565.xml"/><Relationship Id="rId51" Type="http://schemas.openxmlformats.org/officeDocument/2006/relationships/image" Target="../media/image3396.png"/><Relationship Id="rId93" Type="http://schemas.openxmlformats.org/officeDocument/2006/relationships/image" Target="../media/image3417.png"/><Relationship Id="rId189" Type="http://schemas.openxmlformats.org/officeDocument/2006/relationships/image" Target="../media/image3465.png"/><Relationship Id="rId396" Type="http://schemas.openxmlformats.org/officeDocument/2006/relationships/customXml" Target="../ink/ink3586.xml"/><Relationship Id="rId561" Type="http://schemas.openxmlformats.org/officeDocument/2006/relationships/image" Target="../media/image3650.png"/><Relationship Id="rId214" Type="http://schemas.openxmlformats.org/officeDocument/2006/relationships/customXml" Target="../ink/ink3495.xml"/><Relationship Id="rId256" Type="http://schemas.openxmlformats.org/officeDocument/2006/relationships/customXml" Target="../ink/ink3516.xml"/><Relationship Id="rId298" Type="http://schemas.openxmlformats.org/officeDocument/2006/relationships/customXml" Target="../ink/ink3537.xml"/><Relationship Id="rId421" Type="http://schemas.openxmlformats.org/officeDocument/2006/relationships/image" Target="../media/image3581.png"/><Relationship Id="rId463" Type="http://schemas.openxmlformats.org/officeDocument/2006/relationships/image" Target="../media/image3602.png"/><Relationship Id="rId519" Type="http://schemas.openxmlformats.org/officeDocument/2006/relationships/image" Target="../media/image3630.png"/><Relationship Id="rId116" Type="http://schemas.openxmlformats.org/officeDocument/2006/relationships/customXml" Target="../ink/ink3446.xml"/><Relationship Id="rId158" Type="http://schemas.openxmlformats.org/officeDocument/2006/relationships/customXml" Target="../ink/ink3467.xml"/><Relationship Id="rId323" Type="http://schemas.openxmlformats.org/officeDocument/2006/relationships/image" Target="../media/image3532.png"/><Relationship Id="rId530" Type="http://schemas.openxmlformats.org/officeDocument/2006/relationships/customXml" Target="../ink/ink3653.xml"/><Relationship Id="rId20" Type="http://schemas.openxmlformats.org/officeDocument/2006/relationships/customXml" Target="../ink/ink3398.xml"/><Relationship Id="rId62" Type="http://schemas.openxmlformats.org/officeDocument/2006/relationships/customXml" Target="../ink/ink3419.xml"/><Relationship Id="rId365" Type="http://schemas.openxmlformats.org/officeDocument/2006/relationships/image" Target="../media/image3553.png"/><Relationship Id="rId572" Type="http://schemas.openxmlformats.org/officeDocument/2006/relationships/customXml" Target="../ink/ink3674.xml"/><Relationship Id="rId225" Type="http://schemas.openxmlformats.org/officeDocument/2006/relationships/image" Target="../media/image3483.png"/><Relationship Id="rId267" Type="http://schemas.openxmlformats.org/officeDocument/2006/relationships/image" Target="../media/image3504.png"/><Relationship Id="rId432" Type="http://schemas.openxmlformats.org/officeDocument/2006/relationships/customXml" Target="../ink/ink3604.xml"/><Relationship Id="rId474" Type="http://schemas.openxmlformats.org/officeDocument/2006/relationships/customXml" Target="../ink/ink3625.xml"/><Relationship Id="rId127" Type="http://schemas.openxmlformats.org/officeDocument/2006/relationships/image" Target="../media/image3434.png"/><Relationship Id="rId31" Type="http://schemas.openxmlformats.org/officeDocument/2006/relationships/image" Target="../media/image3386.png"/><Relationship Id="rId73" Type="http://schemas.openxmlformats.org/officeDocument/2006/relationships/image" Target="../media/image3407.png"/><Relationship Id="rId169" Type="http://schemas.openxmlformats.org/officeDocument/2006/relationships/image" Target="../media/image3455.png"/><Relationship Id="rId334" Type="http://schemas.openxmlformats.org/officeDocument/2006/relationships/customXml" Target="../ink/ink3555.xml"/><Relationship Id="rId376" Type="http://schemas.openxmlformats.org/officeDocument/2006/relationships/customXml" Target="../ink/ink3576.xml"/><Relationship Id="rId541" Type="http://schemas.openxmlformats.org/officeDocument/2006/relationships/image" Target="../media/image3640.png"/><Relationship Id="rId583" Type="http://schemas.openxmlformats.org/officeDocument/2006/relationships/image" Target="../media/image3661.png"/><Relationship Id="rId4" Type="http://schemas.openxmlformats.org/officeDocument/2006/relationships/customXml" Target="../ink/ink3390.xml"/><Relationship Id="rId180" Type="http://schemas.openxmlformats.org/officeDocument/2006/relationships/customXml" Target="../ink/ink3478.xml"/><Relationship Id="rId236" Type="http://schemas.openxmlformats.org/officeDocument/2006/relationships/customXml" Target="../ink/ink3506.xml"/><Relationship Id="rId278" Type="http://schemas.openxmlformats.org/officeDocument/2006/relationships/customXml" Target="../ink/ink3527.xml"/><Relationship Id="rId401" Type="http://schemas.openxmlformats.org/officeDocument/2006/relationships/image" Target="../media/image3571.png"/><Relationship Id="rId443" Type="http://schemas.openxmlformats.org/officeDocument/2006/relationships/image" Target="../media/image3592.png"/><Relationship Id="rId303" Type="http://schemas.openxmlformats.org/officeDocument/2006/relationships/image" Target="../media/image3522.png"/><Relationship Id="rId485" Type="http://schemas.openxmlformats.org/officeDocument/2006/relationships/image" Target="../media/image3613.png"/><Relationship Id="rId42" Type="http://schemas.openxmlformats.org/officeDocument/2006/relationships/customXml" Target="../ink/ink3409.xml"/><Relationship Id="rId84" Type="http://schemas.openxmlformats.org/officeDocument/2006/relationships/customXml" Target="../ink/ink3430.xml"/><Relationship Id="rId138" Type="http://schemas.openxmlformats.org/officeDocument/2006/relationships/customXml" Target="../ink/ink3457.xml"/><Relationship Id="rId345" Type="http://schemas.openxmlformats.org/officeDocument/2006/relationships/image" Target="../media/image3543.png"/><Relationship Id="rId387" Type="http://schemas.openxmlformats.org/officeDocument/2006/relationships/image" Target="../media/image3564.png"/><Relationship Id="rId510" Type="http://schemas.openxmlformats.org/officeDocument/2006/relationships/customXml" Target="../ink/ink3643.xml"/><Relationship Id="rId552" Type="http://schemas.openxmlformats.org/officeDocument/2006/relationships/customXml" Target="../ink/ink3664.xml"/><Relationship Id="rId594" Type="http://schemas.openxmlformats.org/officeDocument/2006/relationships/customXml" Target="../ink/ink3685.xml"/><Relationship Id="rId608" Type="http://schemas.openxmlformats.org/officeDocument/2006/relationships/customXml" Target="../ink/ink3692.xml"/><Relationship Id="rId191" Type="http://schemas.openxmlformats.org/officeDocument/2006/relationships/image" Target="../media/image3466.png"/><Relationship Id="rId205" Type="http://schemas.openxmlformats.org/officeDocument/2006/relationships/image" Target="../media/image3473.png"/><Relationship Id="rId247" Type="http://schemas.openxmlformats.org/officeDocument/2006/relationships/image" Target="../media/image3494.png"/><Relationship Id="rId412" Type="http://schemas.openxmlformats.org/officeDocument/2006/relationships/customXml" Target="../ink/ink3594.xml"/><Relationship Id="rId107" Type="http://schemas.openxmlformats.org/officeDocument/2006/relationships/image" Target="../media/image3424.png"/><Relationship Id="rId289" Type="http://schemas.openxmlformats.org/officeDocument/2006/relationships/image" Target="../media/image3515.png"/><Relationship Id="rId454" Type="http://schemas.openxmlformats.org/officeDocument/2006/relationships/customXml" Target="../ink/ink3615.xml"/><Relationship Id="rId496" Type="http://schemas.openxmlformats.org/officeDocument/2006/relationships/customXml" Target="../ink/ink3636.xml"/><Relationship Id="rId11" Type="http://schemas.openxmlformats.org/officeDocument/2006/relationships/image" Target="../media/image3376.png"/><Relationship Id="rId53" Type="http://schemas.openxmlformats.org/officeDocument/2006/relationships/image" Target="../media/image3397.png"/><Relationship Id="rId149" Type="http://schemas.openxmlformats.org/officeDocument/2006/relationships/image" Target="../media/image3445.png"/><Relationship Id="rId314" Type="http://schemas.openxmlformats.org/officeDocument/2006/relationships/customXml" Target="../ink/ink3545.xml"/><Relationship Id="rId356" Type="http://schemas.openxmlformats.org/officeDocument/2006/relationships/customXml" Target="../ink/ink3566.xml"/><Relationship Id="rId398" Type="http://schemas.openxmlformats.org/officeDocument/2006/relationships/customXml" Target="../ink/ink3587.xml"/><Relationship Id="rId521" Type="http://schemas.openxmlformats.org/officeDocument/2006/relationships/image" Target="../media/image3631.png"/><Relationship Id="rId563" Type="http://schemas.openxmlformats.org/officeDocument/2006/relationships/image" Target="../media/image3651.png"/><Relationship Id="rId95" Type="http://schemas.openxmlformats.org/officeDocument/2006/relationships/image" Target="../media/image3418.png"/><Relationship Id="rId160" Type="http://schemas.openxmlformats.org/officeDocument/2006/relationships/customXml" Target="../ink/ink3468.xml"/><Relationship Id="rId216" Type="http://schemas.openxmlformats.org/officeDocument/2006/relationships/customXml" Target="../ink/ink3496.xml"/><Relationship Id="rId423" Type="http://schemas.openxmlformats.org/officeDocument/2006/relationships/image" Target="../media/image3582.png"/><Relationship Id="rId258" Type="http://schemas.openxmlformats.org/officeDocument/2006/relationships/customXml" Target="../ink/ink3517.xml"/><Relationship Id="rId465" Type="http://schemas.openxmlformats.org/officeDocument/2006/relationships/image" Target="../media/image3603.png"/><Relationship Id="rId22" Type="http://schemas.openxmlformats.org/officeDocument/2006/relationships/customXml" Target="../ink/ink3399.xml"/><Relationship Id="rId64" Type="http://schemas.openxmlformats.org/officeDocument/2006/relationships/customXml" Target="../ink/ink3420.xml"/><Relationship Id="rId118" Type="http://schemas.openxmlformats.org/officeDocument/2006/relationships/customXml" Target="../ink/ink3447.xml"/><Relationship Id="rId325" Type="http://schemas.openxmlformats.org/officeDocument/2006/relationships/image" Target="../media/image3533.png"/><Relationship Id="rId367" Type="http://schemas.openxmlformats.org/officeDocument/2006/relationships/image" Target="../media/image3554.png"/><Relationship Id="rId532" Type="http://schemas.openxmlformats.org/officeDocument/2006/relationships/customXml" Target="../ink/ink3654.xml"/><Relationship Id="rId574" Type="http://schemas.openxmlformats.org/officeDocument/2006/relationships/customXml" Target="../ink/ink3675.xml"/><Relationship Id="rId171" Type="http://schemas.openxmlformats.org/officeDocument/2006/relationships/image" Target="../media/image3456.png"/><Relationship Id="rId227" Type="http://schemas.openxmlformats.org/officeDocument/2006/relationships/image" Target="../media/image3484.png"/><Relationship Id="rId269" Type="http://schemas.openxmlformats.org/officeDocument/2006/relationships/image" Target="../media/image3505.png"/><Relationship Id="rId434" Type="http://schemas.openxmlformats.org/officeDocument/2006/relationships/customXml" Target="../ink/ink3605.xml"/><Relationship Id="rId476" Type="http://schemas.openxmlformats.org/officeDocument/2006/relationships/customXml" Target="../ink/ink3626.xml"/><Relationship Id="rId33" Type="http://schemas.openxmlformats.org/officeDocument/2006/relationships/image" Target="../media/image3387.png"/><Relationship Id="rId129" Type="http://schemas.openxmlformats.org/officeDocument/2006/relationships/image" Target="../media/image3435.png"/><Relationship Id="rId280" Type="http://schemas.openxmlformats.org/officeDocument/2006/relationships/customXml" Target="../ink/ink3528.xml"/><Relationship Id="rId336" Type="http://schemas.openxmlformats.org/officeDocument/2006/relationships/customXml" Target="../ink/ink3556.xml"/><Relationship Id="rId501" Type="http://schemas.openxmlformats.org/officeDocument/2006/relationships/image" Target="../media/image3621.png"/><Relationship Id="rId543" Type="http://schemas.openxmlformats.org/officeDocument/2006/relationships/image" Target="../media/image3641.png"/><Relationship Id="rId75" Type="http://schemas.openxmlformats.org/officeDocument/2006/relationships/image" Target="../media/image3408.png"/><Relationship Id="rId140" Type="http://schemas.openxmlformats.org/officeDocument/2006/relationships/customXml" Target="../ink/ink3458.xml"/><Relationship Id="rId182" Type="http://schemas.openxmlformats.org/officeDocument/2006/relationships/customXml" Target="../ink/ink3479.xml"/><Relationship Id="rId378" Type="http://schemas.openxmlformats.org/officeDocument/2006/relationships/customXml" Target="../ink/ink3577.xml"/><Relationship Id="rId403" Type="http://schemas.openxmlformats.org/officeDocument/2006/relationships/image" Target="../media/image3572.png"/><Relationship Id="rId585" Type="http://schemas.openxmlformats.org/officeDocument/2006/relationships/image" Target="../media/image3662.png"/><Relationship Id="rId6" Type="http://schemas.openxmlformats.org/officeDocument/2006/relationships/customXml" Target="../ink/ink3391.xml"/><Relationship Id="rId238" Type="http://schemas.openxmlformats.org/officeDocument/2006/relationships/customXml" Target="../ink/ink3507.xml"/><Relationship Id="rId445" Type="http://schemas.openxmlformats.org/officeDocument/2006/relationships/image" Target="../media/image3593.png"/><Relationship Id="rId487" Type="http://schemas.openxmlformats.org/officeDocument/2006/relationships/image" Target="../media/image3614.png"/><Relationship Id="rId610" Type="http://schemas.openxmlformats.org/officeDocument/2006/relationships/customXml" Target="../ink/ink3693.xml"/><Relationship Id="rId291" Type="http://schemas.openxmlformats.org/officeDocument/2006/relationships/image" Target="../media/image3516.png"/><Relationship Id="rId305" Type="http://schemas.openxmlformats.org/officeDocument/2006/relationships/image" Target="../media/image3523.png"/><Relationship Id="rId347" Type="http://schemas.openxmlformats.org/officeDocument/2006/relationships/image" Target="../media/image3544.png"/><Relationship Id="rId512" Type="http://schemas.openxmlformats.org/officeDocument/2006/relationships/customXml" Target="../ink/ink3644.xml"/><Relationship Id="rId44" Type="http://schemas.openxmlformats.org/officeDocument/2006/relationships/customXml" Target="../ink/ink3410.xml"/><Relationship Id="rId86" Type="http://schemas.openxmlformats.org/officeDocument/2006/relationships/customXml" Target="../ink/ink3431.xml"/><Relationship Id="rId151" Type="http://schemas.openxmlformats.org/officeDocument/2006/relationships/image" Target="../media/image3446.png"/><Relationship Id="rId389" Type="http://schemas.openxmlformats.org/officeDocument/2006/relationships/image" Target="../media/image3565.png"/><Relationship Id="rId554" Type="http://schemas.openxmlformats.org/officeDocument/2006/relationships/customXml" Target="../ink/ink3665.xml"/><Relationship Id="rId596" Type="http://schemas.openxmlformats.org/officeDocument/2006/relationships/customXml" Target="../ink/ink3686.xml"/><Relationship Id="rId193" Type="http://schemas.openxmlformats.org/officeDocument/2006/relationships/image" Target="../media/image3467.png"/><Relationship Id="rId207" Type="http://schemas.openxmlformats.org/officeDocument/2006/relationships/image" Target="../media/image3474.png"/><Relationship Id="rId249" Type="http://schemas.openxmlformats.org/officeDocument/2006/relationships/image" Target="../media/image3495.png"/><Relationship Id="rId414" Type="http://schemas.openxmlformats.org/officeDocument/2006/relationships/customXml" Target="../ink/ink3595.xml"/><Relationship Id="rId456" Type="http://schemas.openxmlformats.org/officeDocument/2006/relationships/customXml" Target="../ink/ink3616.xml"/><Relationship Id="rId498" Type="http://schemas.openxmlformats.org/officeDocument/2006/relationships/customXml" Target="../ink/ink3637.xml"/><Relationship Id="rId13" Type="http://schemas.openxmlformats.org/officeDocument/2006/relationships/image" Target="../media/image3377.png"/><Relationship Id="rId109" Type="http://schemas.openxmlformats.org/officeDocument/2006/relationships/image" Target="../media/image3425.png"/><Relationship Id="rId260" Type="http://schemas.openxmlformats.org/officeDocument/2006/relationships/customXml" Target="../ink/ink3518.xml"/><Relationship Id="rId316" Type="http://schemas.openxmlformats.org/officeDocument/2006/relationships/customXml" Target="../ink/ink3546.xml"/><Relationship Id="rId523" Type="http://schemas.openxmlformats.org/officeDocument/2006/relationships/image" Target="../media/image3632.png"/><Relationship Id="rId55" Type="http://schemas.openxmlformats.org/officeDocument/2006/relationships/image" Target="../media/image3398.png"/><Relationship Id="rId97" Type="http://schemas.openxmlformats.org/officeDocument/2006/relationships/image" Target="../media/image3419.png"/><Relationship Id="rId120" Type="http://schemas.openxmlformats.org/officeDocument/2006/relationships/customXml" Target="../ink/ink3448.xml"/><Relationship Id="rId358" Type="http://schemas.openxmlformats.org/officeDocument/2006/relationships/customXml" Target="../ink/ink3567.xml"/><Relationship Id="rId565" Type="http://schemas.openxmlformats.org/officeDocument/2006/relationships/image" Target="../media/image3652.png"/><Relationship Id="rId162" Type="http://schemas.openxmlformats.org/officeDocument/2006/relationships/customXml" Target="../ink/ink3469.xml"/><Relationship Id="rId218" Type="http://schemas.openxmlformats.org/officeDocument/2006/relationships/customXml" Target="../ink/ink3497.xml"/><Relationship Id="rId425" Type="http://schemas.openxmlformats.org/officeDocument/2006/relationships/image" Target="../media/image3583.png"/><Relationship Id="rId467" Type="http://schemas.openxmlformats.org/officeDocument/2006/relationships/image" Target="../media/image3604.png"/><Relationship Id="rId271" Type="http://schemas.openxmlformats.org/officeDocument/2006/relationships/image" Target="../media/image3506.png"/><Relationship Id="rId24" Type="http://schemas.openxmlformats.org/officeDocument/2006/relationships/customXml" Target="../ink/ink3400.xml"/><Relationship Id="rId66" Type="http://schemas.openxmlformats.org/officeDocument/2006/relationships/customXml" Target="../ink/ink3421.xml"/><Relationship Id="rId131" Type="http://schemas.openxmlformats.org/officeDocument/2006/relationships/image" Target="../media/image3436.png"/><Relationship Id="rId327" Type="http://schemas.openxmlformats.org/officeDocument/2006/relationships/image" Target="../media/image3534.png"/><Relationship Id="rId369" Type="http://schemas.openxmlformats.org/officeDocument/2006/relationships/image" Target="../media/image3555.png"/><Relationship Id="rId534" Type="http://schemas.openxmlformats.org/officeDocument/2006/relationships/customXml" Target="../ink/ink3655.xml"/><Relationship Id="rId576" Type="http://schemas.openxmlformats.org/officeDocument/2006/relationships/customXml" Target="../ink/ink3676.xml"/><Relationship Id="rId173" Type="http://schemas.openxmlformats.org/officeDocument/2006/relationships/image" Target="../media/image3457.png"/><Relationship Id="rId229" Type="http://schemas.openxmlformats.org/officeDocument/2006/relationships/image" Target="../media/image3485.png"/><Relationship Id="rId380" Type="http://schemas.openxmlformats.org/officeDocument/2006/relationships/customXml" Target="../ink/ink3578.xml"/><Relationship Id="rId436" Type="http://schemas.openxmlformats.org/officeDocument/2006/relationships/customXml" Target="../ink/ink3606.xml"/><Relationship Id="rId601" Type="http://schemas.openxmlformats.org/officeDocument/2006/relationships/image" Target="../media/image3670.png"/><Relationship Id="rId240" Type="http://schemas.openxmlformats.org/officeDocument/2006/relationships/customXml" Target="../ink/ink3508.xml"/><Relationship Id="rId478" Type="http://schemas.openxmlformats.org/officeDocument/2006/relationships/customXml" Target="../ink/ink3627.xml"/><Relationship Id="rId35" Type="http://schemas.openxmlformats.org/officeDocument/2006/relationships/image" Target="../media/image3388.png"/><Relationship Id="rId77" Type="http://schemas.openxmlformats.org/officeDocument/2006/relationships/image" Target="../media/image3409.png"/><Relationship Id="rId100" Type="http://schemas.openxmlformats.org/officeDocument/2006/relationships/customXml" Target="../ink/ink3438.xml"/><Relationship Id="rId282" Type="http://schemas.openxmlformats.org/officeDocument/2006/relationships/customXml" Target="../ink/ink3529.xml"/><Relationship Id="rId338" Type="http://schemas.openxmlformats.org/officeDocument/2006/relationships/customXml" Target="../ink/ink3557.xml"/><Relationship Id="rId503" Type="http://schemas.openxmlformats.org/officeDocument/2006/relationships/image" Target="../media/image3622.png"/><Relationship Id="rId545" Type="http://schemas.openxmlformats.org/officeDocument/2006/relationships/image" Target="../media/image3642.png"/><Relationship Id="rId587" Type="http://schemas.openxmlformats.org/officeDocument/2006/relationships/image" Target="../media/image3663.png"/><Relationship Id="rId8" Type="http://schemas.openxmlformats.org/officeDocument/2006/relationships/customXml" Target="../ink/ink3392.xml"/><Relationship Id="rId142" Type="http://schemas.openxmlformats.org/officeDocument/2006/relationships/customXml" Target="../ink/ink3459.xml"/><Relationship Id="rId184" Type="http://schemas.openxmlformats.org/officeDocument/2006/relationships/customXml" Target="../ink/ink3480.xml"/><Relationship Id="rId391" Type="http://schemas.openxmlformats.org/officeDocument/2006/relationships/image" Target="../media/image3566.png"/><Relationship Id="rId405" Type="http://schemas.openxmlformats.org/officeDocument/2006/relationships/image" Target="../media/image3573.png"/><Relationship Id="rId447" Type="http://schemas.openxmlformats.org/officeDocument/2006/relationships/image" Target="../media/image3594.png"/><Relationship Id="rId612" Type="http://schemas.openxmlformats.org/officeDocument/2006/relationships/customXml" Target="../ink/ink3694.xml"/><Relationship Id="rId251" Type="http://schemas.openxmlformats.org/officeDocument/2006/relationships/image" Target="../media/image3496.png"/><Relationship Id="rId489" Type="http://schemas.openxmlformats.org/officeDocument/2006/relationships/image" Target="../media/image3615.png"/><Relationship Id="rId46" Type="http://schemas.openxmlformats.org/officeDocument/2006/relationships/customXml" Target="../ink/ink3411.xml"/><Relationship Id="rId293" Type="http://schemas.openxmlformats.org/officeDocument/2006/relationships/image" Target="../media/image3517.png"/><Relationship Id="rId307" Type="http://schemas.openxmlformats.org/officeDocument/2006/relationships/image" Target="../media/image3524.png"/><Relationship Id="rId349" Type="http://schemas.openxmlformats.org/officeDocument/2006/relationships/image" Target="../media/image3545.png"/><Relationship Id="rId514" Type="http://schemas.openxmlformats.org/officeDocument/2006/relationships/customXml" Target="../ink/ink3645.xml"/><Relationship Id="rId556" Type="http://schemas.openxmlformats.org/officeDocument/2006/relationships/customXml" Target="../ink/ink3666.xml"/><Relationship Id="rId88" Type="http://schemas.openxmlformats.org/officeDocument/2006/relationships/customXml" Target="../ink/ink3432.xml"/><Relationship Id="rId111" Type="http://schemas.openxmlformats.org/officeDocument/2006/relationships/image" Target="../media/image3426.png"/><Relationship Id="rId153" Type="http://schemas.openxmlformats.org/officeDocument/2006/relationships/image" Target="../media/image3447.png"/><Relationship Id="rId195" Type="http://schemas.openxmlformats.org/officeDocument/2006/relationships/image" Target="../media/image3468.png"/><Relationship Id="rId209" Type="http://schemas.openxmlformats.org/officeDocument/2006/relationships/image" Target="../media/image3475.png"/><Relationship Id="rId360" Type="http://schemas.openxmlformats.org/officeDocument/2006/relationships/customXml" Target="../ink/ink3568.xml"/><Relationship Id="rId416" Type="http://schemas.openxmlformats.org/officeDocument/2006/relationships/customXml" Target="../ink/ink3596.xml"/><Relationship Id="rId598" Type="http://schemas.openxmlformats.org/officeDocument/2006/relationships/customXml" Target="../ink/ink3687.xml"/><Relationship Id="rId220" Type="http://schemas.openxmlformats.org/officeDocument/2006/relationships/customXml" Target="../ink/ink3498.xml"/><Relationship Id="rId458" Type="http://schemas.openxmlformats.org/officeDocument/2006/relationships/customXml" Target="../ink/ink3617.xml"/><Relationship Id="rId15" Type="http://schemas.openxmlformats.org/officeDocument/2006/relationships/image" Target="../media/image3378.png"/><Relationship Id="rId57" Type="http://schemas.openxmlformats.org/officeDocument/2006/relationships/image" Target="../media/image3399.png"/><Relationship Id="rId262" Type="http://schemas.openxmlformats.org/officeDocument/2006/relationships/customXml" Target="../ink/ink3519.xml"/><Relationship Id="rId318" Type="http://schemas.openxmlformats.org/officeDocument/2006/relationships/customXml" Target="../ink/ink3547.xml"/><Relationship Id="rId525" Type="http://schemas.openxmlformats.org/officeDocument/2006/relationships/image" Target="../media/image204.png"/><Relationship Id="rId567" Type="http://schemas.openxmlformats.org/officeDocument/2006/relationships/image" Target="../media/image3653.png"/><Relationship Id="rId99" Type="http://schemas.openxmlformats.org/officeDocument/2006/relationships/image" Target="../media/image3420.png"/><Relationship Id="rId122" Type="http://schemas.openxmlformats.org/officeDocument/2006/relationships/customXml" Target="../ink/ink3449.xml"/><Relationship Id="rId164" Type="http://schemas.openxmlformats.org/officeDocument/2006/relationships/customXml" Target="../ink/ink3470.xml"/><Relationship Id="rId371" Type="http://schemas.openxmlformats.org/officeDocument/2006/relationships/image" Target="../media/image3556.png"/><Relationship Id="rId427" Type="http://schemas.openxmlformats.org/officeDocument/2006/relationships/image" Target="../media/image3584.png"/><Relationship Id="rId469" Type="http://schemas.openxmlformats.org/officeDocument/2006/relationships/image" Target="../media/image3605.png"/><Relationship Id="rId26" Type="http://schemas.openxmlformats.org/officeDocument/2006/relationships/customXml" Target="../ink/ink3401.xml"/><Relationship Id="rId231" Type="http://schemas.openxmlformats.org/officeDocument/2006/relationships/image" Target="../media/image3486.png"/><Relationship Id="rId273" Type="http://schemas.openxmlformats.org/officeDocument/2006/relationships/image" Target="../media/image3507.png"/><Relationship Id="rId329" Type="http://schemas.openxmlformats.org/officeDocument/2006/relationships/image" Target="../media/image3535.png"/><Relationship Id="rId480" Type="http://schemas.openxmlformats.org/officeDocument/2006/relationships/customXml" Target="../ink/ink3628.xml"/><Relationship Id="rId536" Type="http://schemas.openxmlformats.org/officeDocument/2006/relationships/customXml" Target="../ink/ink3656.xml"/><Relationship Id="rId68" Type="http://schemas.openxmlformats.org/officeDocument/2006/relationships/customXml" Target="../ink/ink3422.xml"/><Relationship Id="rId133" Type="http://schemas.openxmlformats.org/officeDocument/2006/relationships/image" Target="../media/image3437.png"/><Relationship Id="rId175" Type="http://schemas.openxmlformats.org/officeDocument/2006/relationships/image" Target="../media/image3458.png"/><Relationship Id="rId340" Type="http://schemas.openxmlformats.org/officeDocument/2006/relationships/customXml" Target="../ink/ink3558.xml"/><Relationship Id="rId578" Type="http://schemas.openxmlformats.org/officeDocument/2006/relationships/customXml" Target="../ink/ink3677.xml"/><Relationship Id="rId200" Type="http://schemas.openxmlformats.org/officeDocument/2006/relationships/customXml" Target="../ink/ink3488.xml"/><Relationship Id="rId382" Type="http://schemas.openxmlformats.org/officeDocument/2006/relationships/customXml" Target="../ink/ink3579.xml"/><Relationship Id="rId438" Type="http://schemas.openxmlformats.org/officeDocument/2006/relationships/customXml" Target="../ink/ink3607.xml"/><Relationship Id="rId603" Type="http://schemas.openxmlformats.org/officeDocument/2006/relationships/image" Target="../media/image3671.png"/><Relationship Id="rId242" Type="http://schemas.openxmlformats.org/officeDocument/2006/relationships/customXml" Target="../ink/ink3509.xml"/><Relationship Id="rId284" Type="http://schemas.openxmlformats.org/officeDocument/2006/relationships/customXml" Target="../ink/ink3530.xml"/><Relationship Id="rId491" Type="http://schemas.openxmlformats.org/officeDocument/2006/relationships/image" Target="../media/image3616.png"/><Relationship Id="rId505" Type="http://schemas.openxmlformats.org/officeDocument/2006/relationships/image" Target="../media/image3623.png"/><Relationship Id="rId37" Type="http://schemas.openxmlformats.org/officeDocument/2006/relationships/image" Target="../media/image3389.png"/><Relationship Id="rId79" Type="http://schemas.openxmlformats.org/officeDocument/2006/relationships/image" Target="../media/image3410.png"/><Relationship Id="rId102" Type="http://schemas.openxmlformats.org/officeDocument/2006/relationships/customXml" Target="../ink/ink3439.xml"/><Relationship Id="rId144" Type="http://schemas.openxmlformats.org/officeDocument/2006/relationships/customXml" Target="../ink/ink3460.xml"/><Relationship Id="rId547" Type="http://schemas.openxmlformats.org/officeDocument/2006/relationships/image" Target="../media/image3643.png"/><Relationship Id="rId589" Type="http://schemas.openxmlformats.org/officeDocument/2006/relationships/image" Target="../media/image3664.png"/><Relationship Id="rId90" Type="http://schemas.openxmlformats.org/officeDocument/2006/relationships/customXml" Target="../ink/ink3433.xml"/><Relationship Id="rId186" Type="http://schemas.openxmlformats.org/officeDocument/2006/relationships/customXml" Target="../ink/ink3481.xml"/><Relationship Id="rId351" Type="http://schemas.openxmlformats.org/officeDocument/2006/relationships/image" Target="../media/image3546.png"/><Relationship Id="rId393" Type="http://schemas.openxmlformats.org/officeDocument/2006/relationships/image" Target="../media/image3567.png"/><Relationship Id="rId407" Type="http://schemas.openxmlformats.org/officeDocument/2006/relationships/image" Target="../media/image3574.png"/><Relationship Id="rId449" Type="http://schemas.openxmlformats.org/officeDocument/2006/relationships/image" Target="../media/image3595.png"/><Relationship Id="rId211" Type="http://schemas.openxmlformats.org/officeDocument/2006/relationships/image" Target="../media/image3476.png"/><Relationship Id="rId253" Type="http://schemas.openxmlformats.org/officeDocument/2006/relationships/image" Target="../media/image3497.png"/><Relationship Id="rId295" Type="http://schemas.openxmlformats.org/officeDocument/2006/relationships/image" Target="../media/image3518.png"/><Relationship Id="rId309" Type="http://schemas.openxmlformats.org/officeDocument/2006/relationships/image" Target="../media/image3525.png"/><Relationship Id="rId460" Type="http://schemas.openxmlformats.org/officeDocument/2006/relationships/customXml" Target="../ink/ink3618.xml"/><Relationship Id="rId516" Type="http://schemas.openxmlformats.org/officeDocument/2006/relationships/customXml" Target="../ink/ink3646.xml"/><Relationship Id="rId48" Type="http://schemas.openxmlformats.org/officeDocument/2006/relationships/customXml" Target="../ink/ink3412.xml"/><Relationship Id="rId113" Type="http://schemas.openxmlformats.org/officeDocument/2006/relationships/image" Target="../media/image3427.png"/><Relationship Id="rId320" Type="http://schemas.openxmlformats.org/officeDocument/2006/relationships/customXml" Target="../ink/ink3548.xml"/><Relationship Id="rId558" Type="http://schemas.openxmlformats.org/officeDocument/2006/relationships/customXml" Target="../ink/ink3667.xml"/><Relationship Id="rId155" Type="http://schemas.openxmlformats.org/officeDocument/2006/relationships/image" Target="../media/image3448.png"/><Relationship Id="rId197" Type="http://schemas.openxmlformats.org/officeDocument/2006/relationships/image" Target="../media/image3469.png"/><Relationship Id="rId362" Type="http://schemas.openxmlformats.org/officeDocument/2006/relationships/customXml" Target="../ink/ink3569.xml"/><Relationship Id="rId418" Type="http://schemas.openxmlformats.org/officeDocument/2006/relationships/customXml" Target="../ink/ink3597.xml"/><Relationship Id="rId222" Type="http://schemas.openxmlformats.org/officeDocument/2006/relationships/customXml" Target="../ink/ink3499.xml"/><Relationship Id="rId264" Type="http://schemas.openxmlformats.org/officeDocument/2006/relationships/customXml" Target="../ink/ink3520.xml"/><Relationship Id="rId471" Type="http://schemas.openxmlformats.org/officeDocument/2006/relationships/image" Target="../media/image3606.png"/><Relationship Id="rId17" Type="http://schemas.openxmlformats.org/officeDocument/2006/relationships/image" Target="../media/image3379.png"/><Relationship Id="rId59" Type="http://schemas.openxmlformats.org/officeDocument/2006/relationships/image" Target="../media/image3400.png"/><Relationship Id="rId124" Type="http://schemas.openxmlformats.org/officeDocument/2006/relationships/customXml" Target="../ink/ink3450.xml"/><Relationship Id="rId527" Type="http://schemas.openxmlformats.org/officeDocument/2006/relationships/image" Target="../media/image3633.png"/><Relationship Id="rId569" Type="http://schemas.openxmlformats.org/officeDocument/2006/relationships/image" Target="../media/image3654.png"/><Relationship Id="rId70" Type="http://schemas.openxmlformats.org/officeDocument/2006/relationships/customXml" Target="../ink/ink3423.xml"/><Relationship Id="rId166" Type="http://schemas.openxmlformats.org/officeDocument/2006/relationships/customXml" Target="../ink/ink3471.xml"/><Relationship Id="rId331" Type="http://schemas.openxmlformats.org/officeDocument/2006/relationships/image" Target="../media/image3536.png"/><Relationship Id="rId373" Type="http://schemas.openxmlformats.org/officeDocument/2006/relationships/image" Target="../media/image3557.png"/><Relationship Id="rId429" Type="http://schemas.openxmlformats.org/officeDocument/2006/relationships/image" Target="../media/image3585.png"/><Relationship Id="rId580" Type="http://schemas.openxmlformats.org/officeDocument/2006/relationships/customXml" Target="../ink/ink367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87.png"/><Relationship Id="rId440" Type="http://schemas.openxmlformats.org/officeDocument/2006/relationships/customXml" Target="../ink/ink3608.xml"/><Relationship Id="rId28" Type="http://schemas.openxmlformats.org/officeDocument/2006/relationships/customXml" Target="../ink/ink3402.xml"/><Relationship Id="rId275" Type="http://schemas.openxmlformats.org/officeDocument/2006/relationships/image" Target="../media/image3508.png"/><Relationship Id="rId300" Type="http://schemas.openxmlformats.org/officeDocument/2006/relationships/customXml" Target="../ink/ink3538.xml"/><Relationship Id="rId482" Type="http://schemas.openxmlformats.org/officeDocument/2006/relationships/customXml" Target="../ink/ink3629.xml"/><Relationship Id="rId538" Type="http://schemas.openxmlformats.org/officeDocument/2006/relationships/customXml" Target="../ink/ink3657.xml"/><Relationship Id="rId81" Type="http://schemas.openxmlformats.org/officeDocument/2006/relationships/image" Target="../media/image3411.png"/><Relationship Id="rId135" Type="http://schemas.openxmlformats.org/officeDocument/2006/relationships/image" Target="../media/image3438.png"/><Relationship Id="rId177" Type="http://schemas.openxmlformats.org/officeDocument/2006/relationships/image" Target="../media/image3459.png"/><Relationship Id="rId342" Type="http://schemas.openxmlformats.org/officeDocument/2006/relationships/customXml" Target="../ink/ink3559.xml"/><Relationship Id="rId384" Type="http://schemas.openxmlformats.org/officeDocument/2006/relationships/customXml" Target="../ink/ink3580.xml"/><Relationship Id="rId591" Type="http://schemas.openxmlformats.org/officeDocument/2006/relationships/image" Target="../media/image3665.png"/><Relationship Id="rId605" Type="http://schemas.openxmlformats.org/officeDocument/2006/relationships/image" Target="../media/image3672.png"/><Relationship Id="rId202" Type="http://schemas.openxmlformats.org/officeDocument/2006/relationships/customXml" Target="../ink/ink3489.xml"/><Relationship Id="rId244" Type="http://schemas.openxmlformats.org/officeDocument/2006/relationships/customXml" Target="../ink/ink3510.xml"/><Relationship Id="rId39" Type="http://schemas.openxmlformats.org/officeDocument/2006/relationships/image" Target="../media/image3390.png"/><Relationship Id="rId286" Type="http://schemas.openxmlformats.org/officeDocument/2006/relationships/customXml" Target="../ink/ink3531.xml"/><Relationship Id="rId451" Type="http://schemas.openxmlformats.org/officeDocument/2006/relationships/image" Target="../media/image3596.png"/><Relationship Id="rId493" Type="http://schemas.openxmlformats.org/officeDocument/2006/relationships/image" Target="../media/image3617.png"/><Relationship Id="rId507" Type="http://schemas.openxmlformats.org/officeDocument/2006/relationships/image" Target="../media/image3624.png"/><Relationship Id="rId549" Type="http://schemas.openxmlformats.org/officeDocument/2006/relationships/image" Target="../media/image3644.png"/><Relationship Id="rId50" Type="http://schemas.openxmlformats.org/officeDocument/2006/relationships/customXml" Target="../ink/ink3413.xml"/><Relationship Id="rId104" Type="http://schemas.openxmlformats.org/officeDocument/2006/relationships/customXml" Target="../ink/ink3440.xml"/><Relationship Id="rId146" Type="http://schemas.openxmlformats.org/officeDocument/2006/relationships/customXml" Target="../ink/ink3461.xml"/><Relationship Id="rId188" Type="http://schemas.openxmlformats.org/officeDocument/2006/relationships/customXml" Target="../ink/ink3482.xml"/><Relationship Id="rId311" Type="http://schemas.openxmlformats.org/officeDocument/2006/relationships/image" Target="../media/image3526.png"/><Relationship Id="rId353" Type="http://schemas.openxmlformats.org/officeDocument/2006/relationships/image" Target="../media/image3547.png"/><Relationship Id="rId395" Type="http://schemas.openxmlformats.org/officeDocument/2006/relationships/image" Target="../media/image3568.png"/><Relationship Id="rId409" Type="http://schemas.openxmlformats.org/officeDocument/2006/relationships/image" Target="../media/image3575.png"/><Relationship Id="rId560" Type="http://schemas.openxmlformats.org/officeDocument/2006/relationships/customXml" Target="../ink/ink3668.xml"/><Relationship Id="rId92" Type="http://schemas.openxmlformats.org/officeDocument/2006/relationships/customXml" Target="../ink/ink3434.xml"/><Relationship Id="rId213" Type="http://schemas.openxmlformats.org/officeDocument/2006/relationships/image" Target="../media/image3477.png"/><Relationship Id="rId420" Type="http://schemas.openxmlformats.org/officeDocument/2006/relationships/customXml" Target="../ink/ink3598.xml"/><Relationship Id="rId255" Type="http://schemas.openxmlformats.org/officeDocument/2006/relationships/image" Target="../media/image3498.png"/><Relationship Id="rId297" Type="http://schemas.openxmlformats.org/officeDocument/2006/relationships/image" Target="../media/image3519.png"/><Relationship Id="rId462" Type="http://schemas.openxmlformats.org/officeDocument/2006/relationships/customXml" Target="../ink/ink3619.xml"/><Relationship Id="rId518" Type="http://schemas.openxmlformats.org/officeDocument/2006/relationships/customXml" Target="../ink/ink3647.xml"/><Relationship Id="rId115" Type="http://schemas.openxmlformats.org/officeDocument/2006/relationships/image" Target="../media/image3428.png"/><Relationship Id="rId157" Type="http://schemas.openxmlformats.org/officeDocument/2006/relationships/image" Target="../media/image3449.png"/><Relationship Id="rId322" Type="http://schemas.openxmlformats.org/officeDocument/2006/relationships/customXml" Target="../ink/ink3549.xml"/><Relationship Id="rId364" Type="http://schemas.openxmlformats.org/officeDocument/2006/relationships/customXml" Target="../ink/ink3570.xml"/><Relationship Id="rId61" Type="http://schemas.openxmlformats.org/officeDocument/2006/relationships/image" Target="../media/image3401.png"/><Relationship Id="rId199" Type="http://schemas.openxmlformats.org/officeDocument/2006/relationships/image" Target="../media/image3470.png"/><Relationship Id="rId571" Type="http://schemas.openxmlformats.org/officeDocument/2006/relationships/image" Target="../media/image3655.png"/><Relationship Id="rId19" Type="http://schemas.openxmlformats.org/officeDocument/2006/relationships/image" Target="../media/image3380.png"/><Relationship Id="rId224" Type="http://schemas.openxmlformats.org/officeDocument/2006/relationships/customXml" Target="../ink/ink3500.xml"/><Relationship Id="rId266" Type="http://schemas.openxmlformats.org/officeDocument/2006/relationships/customXml" Target="../ink/ink3521.xml"/><Relationship Id="rId431" Type="http://schemas.openxmlformats.org/officeDocument/2006/relationships/image" Target="../media/image3586.png"/><Relationship Id="rId473" Type="http://schemas.openxmlformats.org/officeDocument/2006/relationships/image" Target="../media/image3607.png"/><Relationship Id="rId529" Type="http://schemas.openxmlformats.org/officeDocument/2006/relationships/image" Target="../media/image3634.png"/><Relationship Id="rId30" Type="http://schemas.openxmlformats.org/officeDocument/2006/relationships/customXml" Target="../ink/ink3403.xml"/><Relationship Id="rId126" Type="http://schemas.openxmlformats.org/officeDocument/2006/relationships/customXml" Target="../ink/ink3451.xml"/><Relationship Id="rId168" Type="http://schemas.openxmlformats.org/officeDocument/2006/relationships/customXml" Target="../ink/ink3472.xml"/><Relationship Id="rId333" Type="http://schemas.openxmlformats.org/officeDocument/2006/relationships/image" Target="../media/image3537.png"/><Relationship Id="rId540" Type="http://schemas.openxmlformats.org/officeDocument/2006/relationships/customXml" Target="../ink/ink3658.xml"/><Relationship Id="rId72" Type="http://schemas.openxmlformats.org/officeDocument/2006/relationships/customXml" Target="../ink/ink3424.xml"/><Relationship Id="rId375" Type="http://schemas.openxmlformats.org/officeDocument/2006/relationships/image" Target="../media/image3558.png"/><Relationship Id="rId582" Type="http://schemas.openxmlformats.org/officeDocument/2006/relationships/customXml" Target="../ink/ink3679.xml"/><Relationship Id="rId3" Type="http://schemas.openxmlformats.org/officeDocument/2006/relationships/image" Target="../media/image3372.png"/><Relationship Id="rId235" Type="http://schemas.openxmlformats.org/officeDocument/2006/relationships/image" Target="../media/image3488.png"/><Relationship Id="rId277" Type="http://schemas.openxmlformats.org/officeDocument/2006/relationships/image" Target="../media/image3509.png"/><Relationship Id="rId400" Type="http://schemas.openxmlformats.org/officeDocument/2006/relationships/customXml" Target="../ink/ink3588.xml"/><Relationship Id="rId442" Type="http://schemas.openxmlformats.org/officeDocument/2006/relationships/customXml" Target="../ink/ink3609.xml"/><Relationship Id="rId484" Type="http://schemas.openxmlformats.org/officeDocument/2006/relationships/customXml" Target="../ink/ink3630.xml"/><Relationship Id="rId137" Type="http://schemas.openxmlformats.org/officeDocument/2006/relationships/image" Target="../media/image3439.png"/><Relationship Id="rId302" Type="http://schemas.openxmlformats.org/officeDocument/2006/relationships/customXml" Target="../ink/ink3539.xml"/><Relationship Id="rId344" Type="http://schemas.openxmlformats.org/officeDocument/2006/relationships/customXml" Target="../ink/ink3560.xml"/><Relationship Id="rId41" Type="http://schemas.openxmlformats.org/officeDocument/2006/relationships/image" Target="../media/image3391.png"/><Relationship Id="rId83" Type="http://schemas.openxmlformats.org/officeDocument/2006/relationships/image" Target="../media/image3412.png"/><Relationship Id="rId179" Type="http://schemas.openxmlformats.org/officeDocument/2006/relationships/image" Target="../media/image3460.png"/><Relationship Id="rId386" Type="http://schemas.openxmlformats.org/officeDocument/2006/relationships/customXml" Target="../ink/ink3581.xml"/><Relationship Id="rId551" Type="http://schemas.openxmlformats.org/officeDocument/2006/relationships/image" Target="../media/image3645.png"/><Relationship Id="rId593" Type="http://schemas.openxmlformats.org/officeDocument/2006/relationships/image" Target="../media/image3666.png"/><Relationship Id="rId607" Type="http://schemas.openxmlformats.org/officeDocument/2006/relationships/image" Target="../media/image3673.png"/><Relationship Id="rId190" Type="http://schemas.openxmlformats.org/officeDocument/2006/relationships/customXml" Target="../ink/ink3483.xml"/><Relationship Id="rId204" Type="http://schemas.openxmlformats.org/officeDocument/2006/relationships/customXml" Target="../ink/ink3490.xml"/><Relationship Id="rId246" Type="http://schemas.openxmlformats.org/officeDocument/2006/relationships/customXml" Target="../ink/ink3511.xml"/><Relationship Id="rId288" Type="http://schemas.openxmlformats.org/officeDocument/2006/relationships/customXml" Target="../ink/ink3532.xml"/><Relationship Id="rId411" Type="http://schemas.openxmlformats.org/officeDocument/2006/relationships/image" Target="../media/image3576.png"/><Relationship Id="rId453" Type="http://schemas.openxmlformats.org/officeDocument/2006/relationships/image" Target="../media/image3597.png"/><Relationship Id="rId509" Type="http://schemas.openxmlformats.org/officeDocument/2006/relationships/image" Target="../media/image3625.png"/><Relationship Id="rId106" Type="http://schemas.openxmlformats.org/officeDocument/2006/relationships/customXml" Target="../ink/ink3441.xml"/><Relationship Id="rId313" Type="http://schemas.openxmlformats.org/officeDocument/2006/relationships/image" Target="../media/image3527.png"/><Relationship Id="rId495" Type="http://schemas.openxmlformats.org/officeDocument/2006/relationships/image" Target="../media/image3618.png"/><Relationship Id="rId10" Type="http://schemas.openxmlformats.org/officeDocument/2006/relationships/customXml" Target="../ink/ink3393.xml"/><Relationship Id="rId52" Type="http://schemas.openxmlformats.org/officeDocument/2006/relationships/customXml" Target="../ink/ink3414.xml"/><Relationship Id="rId94" Type="http://schemas.openxmlformats.org/officeDocument/2006/relationships/customXml" Target="../ink/ink3435.xml"/><Relationship Id="rId148" Type="http://schemas.openxmlformats.org/officeDocument/2006/relationships/customXml" Target="../ink/ink3462.xml"/><Relationship Id="rId355" Type="http://schemas.openxmlformats.org/officeDocument/2006/relationships/image" Target="../media/image3548.png"/><Relationship Id="rId397" Type="http://schemas.openxmlformats.org/officeDocument/2006/relationships/image" Target="../media/image3569.png"/><Relationship Id="rId520" Type="http://schemas.openxmlformats.org/officeDocument/2006/relationships/customXml" Target="../ink/ink3648.xml"/><Relationship Id="rId562" Type="http://schemas.openxmlformats.org/officeDocument/2006/relationships/customXml" Target="../ink/ink3669.xml"/><Relationship Id="rId215" Type="http://schemas.openxmlformats.org/officeDocument/2006/relationships/image" Target="../media/image3478.png"/><Relationship Id="rId257" Type="http://schemas.openxmlformats.org/officeDocument/2006/relationships/image" Target="../media/image3499.png"/><Relationship Id="rId422" Type="http://schemas.openxmlformats.org/officeDocument/2006/relationships/customXml" Target="../ink/ink3599.xml"/><Relationship Id="rId464" Type="http://schemas.openxmlformats.org/officeDocument/2006/relationships/customXml" Target="../ink/ink3620.xml"/><Relationship Id="rId299" Type="http://schemas.openxmlformats.org/officeDocument/2006/relationships/image" Target="../media/image3520.png"/><Relationship Id="rId63" Type="http://schemas.openxmlformats.org/officeDocument/2006/relationships/image" Target="../media/image3402.png"/><Relationship Id="rId159" Type="http://schemas.openxmlformats.org/officeDocument/2006/relationships/image" Target="../media/image3450.png"/><Relationship Id="rId366" Type="http://schemas.openxmlformats.org/officeDocument/2006/relationships/customXml" Target="../ink/ink3571.xml"/><Relationship Id="rId573" Type="http://schemas.openxmlformats.org/officeDocument/2006/relationships/image" Target="../media/image3656.png"/><Relationship Id="rId226" Type="http://schemas.openxmlformats.org/officeDocument/2006/relationships/customXml" Target="../ink/ink3501.xml"/><Relationship Id="rId433" Type="http://schemas.openxmlformats.org/officeDocument/2006/relationships/image" Target="../media/image3587.png"/><Relationship Id="rId74" Type="http://schemas.openxmlformats.org/officeDocument/2006/relationships/customXml" Target="../ink/ink3425.xml"/><Relationship Id="rId377" Type="http://schemas.openxmlformats.org/officeDocument/2006/relationships/image" Target="../media/image3559.png"/><Relationship Id="rId500" Type="http://schemas.openxmlformats.org/officeDocument/2006/relationships/customXml" Target="../ink/ink3638.xml"/><Relationship Id="rId584" Type="http://schemas.openxmlformats.org/officeDocument/2006/relationships/customXml" Target="../ink/ink3680.xml"/><Relationship Id="rId5" Type="http://schemas.openxmlformats.org/officeDocument/2006/relationships/image" Target="../media/image3373.png"/><Relationship Id="rId237" Type="http://schemas.openxmlformats.org/officeDocument/2006/relationships/image" Target="../media/image3489.png"/><Relationship Id="rId444" Type="http://schemas.openxmlformats.org/officeDocument/2006/relationships/customXml" Target="../ink/ink3610.xml"/><Relationship Id="rId290" Type="http://schemas.openxmlformats.org/officeDocument/2006/relationships/customXml" Target="../ink/ink3533.xml"/><Relationship Id="rId304" Type="http://schemas.openxmlformats.org/officeDocument/2006/relationships/customXml" Target="../ink/ink3540.xml"/><Relationship Id="rId388" Type="http://schemas.openxmlformats.org/officeDocument/2006/relationships/customXml" Target="../ink/ink3582.xml"/><Relationship Id="rId511" Type="http://schemas.openxmlformats.org/officeDocument/2006/relationships/image" Target="../media/image3626.png"/><Relationship Id="rId609" Type="http://schemas.openxmlformats.org/officeDocument/2006/relationships/image" Target="../media/image3674.png"/><Relationship Id="rId85" Type="http://schemas.openxmlformats.org/officeDocument/2006/relationships/image" Target="../media/image3413.png"/><Relationship Id="rId150" Type="http://schemas.openxmlformats.org/officeDocument/2006/relationships/customXml" Target="../ink/ink3463.xml"/><Relationship Id="rId595" Type="http://schemas.openxmlformats.org/officeDocument/2006/relationships/image" Target="../media/image3667.png"/><Relationship Id="rId248" Type="http://schemas.openxmlformats.org/officeDocument/2006/relationships/customXml" Target="../ink/ink3512.xml"/><Relationship Id="rId455" Type="http://schemas.openxmlformats.org/officeDocument/2006/relationships/image" Target="../media/image3598.png"/><Relationship Id="rId12" Type="http://schemas.openxmlformats.org/officeDocument/2006/relationships/customXml" Target="../ink/ink3394.xml"/><Relationship Id="rId108" Type="http://schemas.openxmlformats.org/officeDocument/2006/relationships/customXml" Target="../ink/ink3442.xml"/><Relationship Id="rId315" Type="http://schemas.openxmlformats.org/officeDocument/2006/relationships/image" Target="../media/image3528.png"/><Relationship Id="rId522" Type="http://schemas.openxmlformats.org/officeDocument/2006/relationships/customXml" Target="../ink/ink3649.xml"/><Relationship Id="rId96" Type="http://schemas.openxmlformats.org/officeDocument/2006/relationships/customXml" Target="../ink/ink3436.xml"/><Relationship Id="rId161" Type="http://schemas.openxmlformats.org/officeDocument/2006/relationships/image" Target="../media/image3451.png"/><Relationship Id="rId399" Type="http://schemas.openxmlformats.org/officeDocument/2006/relationships/image" Target="../media/image3570.png"/><Relationship Id="rId259" Type="http://schemas.openxmlformats.org/officeDocument/2006/relationships/image" Target="../media/image3500.png"/><Relationship Id="rId466" Type="http://schemas.openxmlformats.org/officeDocument/2006/relationships/customXml" Target="../ink/ink3621.xml"/><Relationship Id="rId23" Type="http://schemas.openxmlformats.org/officeDocument/2006/relationships/image" Target="../media/image3382.png"/><Relationship Id="rId119" Type="http://schemas.openxmlformats.org/officeDocument/2006/relationships/image" Target="../media/image3430.png"/><Relationship Id="rId326" Type="http://schemas.openxmlformats.org/officeDocument/2006/relationships/customXml" Target="../ink/ink3551.xml"/><Relationship Id="rId533" Type="http://schemas.openxmlformats.org/officeDocument/2006/relationships/image" Target="../media/image3636.png"/><Relationship Id="rId172" Type="http://schemas.openxmlformats.org/officeDocument/2006/relationships/customXml" Target="../ink/ink3474.xml"/><Relationship Id="rId477" Type="http://schemas.openxmlformats.org/officeDocument/2006/relationships/image" Target="../media/image3609.png"/><Relationship Id="rId600" Type="http://schemas.openxmlformats.org/officeDocument/2006/relationships/customXml" Target="../ink/ink3688.xml"/><Relationship Id="rId337" Type="http://schemas.openxmlformats.org/officeDocument/2006/relationships/image" Target="../media/image3539.png"/><Relationship Id="rId34" Type="http://schemas.openxmlformats.org/officeDocument/2006/relationships/customXml" Target="../ink/ink3405.xml"/><Relationship Id="rId544" Type="http://schemas.openxmlformats.org/officeDocument/2006/relationships/customXml" Target="../ink/ink3660.xml"/><Relationship Id="rId183" Type="http://schemas.openxmlformats.org/officeDocument/2006/relationships/image" Target="../media/image3462.png"/><Relationship Id="rId390" Type="http://schemas.openxmlformats.org/officeDocument/2006/relationships/customXml" Target="../ink/ink3583.xml"/><Relationship Id="rId404" Type="http://schemas.openxmlformats.org/officeDocument/2006/relationships/customXml" Target="../ink/ink3590.xml"/><Relationship Id="rId611" Type="http://schemas.openxmlformats.org/officeDocument/2006/relationships/image" Target="../media/image3675.png"/><Relationship Id="rId250" Type="http://schemas.openxmlformats.org/officeDocument/2006/relationships/customXml" Target="../ink/ink3513.xml"/><Relationship Id="rId488" Type="http://schemas.openxmlformats.org/officeDocument/2006/relationships/customXml" Target="../ink/ink3632.xml"/><Relationship Id="rId45" Type="http://schemas.openxmlformats.org/officeDocument/2006/relationships/image" Target="../media/image3393.png"/><Relationship Id="rId110" Type="http://schemas.openxmlformats.org/officeDocument/2006/relationships/customXml" Target="../ink/ink3443.xml"/><Relationship Id="rId348" Type="http://schemas.openxmlformats.org/officeDocument/2006/relationships/customXml" Target="../ink/ink3562.xml"/><Relationship Id="rId555" Type="http://schemas.openxmlformats.org/officeDocument/2006/relationships/image" Target="../media/image3647.png"/><Relationship Id="rId194" Type="http://schemas.openxmlformats.org/officeDocument/2006/relationships/customXml" Target="../ink/ink3485.xml"/><Relationship Id="rId208" Type="http://schemas.openxmlformats.org/officeDocument/2006/relationships/customXml" Target="../ink/ink3492.xml"/><Relationship Id="rId415" Type="http://schemas.openxmlformats.org/officeDocument/2006/relationships/image" Target="../media/image3578.png"/><Relationship Id="rId261" Type="http://schemas.openxmlformats.org/officeDocument/2006/relationships/image" Target="../media/image3501.png"/><Relationship Id="rId499" Type="http://schemas.openxmlformats.org/officeDocument/2006/relationships/image" Target="../media/image3620.png"/><Relationship Id="rId56" Type="http://schemas.openxmlformats.org/officeDocument/2006/relationships/customXml" Target="../ink/ink3416.xml"/><Relationship Id="rId359" Type="http://schemas.openxmlformats.org/officeDocument/2006/relationships/image" Target="../media/image3550.png"/><Relationship Id="rId566" Type="http://schemas.openxmlformats.org/officeDocument/2006/relationships/customXml" Target="../ink/ink3671.xml"/><Relationship Id="rId121" Type="http://schemas.openxmlformats.org/officeDocument/2006/relationships/image" Target="../media/image3431.png"/><Relationship Id="rId219" Type="http://schemas.openxmlformats.org/officeDocument/2006/relationships/image" Target="../media/image3480.png"/><Relationship Id="rId426" Type="http://schemas.openxmlformats.org/officeDocument/2006/relationships/customXml" Target="../ink/ink360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34.png"/><Relationship Id="rId21" Type="http://schemas.openxmlformats.org/officeDocument/2006/relationships/image" Target="../media/image3686.png"/><Relationship Id="rId324" Type="http://schemas.openxmlformats.org/officeDocument/2006/relationships/customXml" Target="../ink/ink3856.xml"/><Relationship Id="rId531" Type="http://schemas.openxmlformats.org/officeDocument/2006/relationships/image" Target="../media/image3940.png"/><Relationship Id="rId170" Type="http://schemas.openxmlformats.org/officeDocument/2006/relationships/customXml" Target="../ink/ink3779.xml"/><Relationship Id="rId268" Type="http://schemas.openxmlformats.org/officeDocument/2006/relationships/customXml" Target="../ink/ink3828.xml"/><Relationship Id="rId475" Type="http://schemas.openxmlformats.org/officeDocument/2006/relationships/image" Target="../media/image3912.png"/><Relationship Id="rId32" Type="http://schemas.openxmlformats.org/officeDocument/2006/relationships/customXml" Target="../ink/ink3710.xml"/><Relationship Id="rId128" Type="http://schemas.openxmlformats.org/officeDocument/2006/relationships/customXml" Target="../ink/ink3758.xml"/><Relationship Id="rId335" Type="http://schemas.openxmlformats.org/officeDocument/2006/relationships/image" Target="../media/image3843.png"/><Relationship Id="rId181" Type="http://schemas.openxmlformats.org/officeDocument/2006/relationships/image" Target="../media/image3766.png"/><Relationship Id="rId402" Type="http://schemas.openxmlformats.org/officeDocument/2006/relationships/customXml" Target="../ink/ink3895.xml"/><Relationship Id="rId279" Type="http://schemas.openxmlformats.org/officeDocument/2006/relationships/image" Target="../media/image3815.png"/><Relationship Id="rId486" Type="http://schemas.openxmlformats.org/officeDocument/2006/relationships/customXml" Target="../ink/ink3937.xml"/><Relationship Id="rId43" Type="http://schemas.openxmlformats.org/officeDocument/2006/relationships/image" Target="../media/image3697.png"/><Relationship Id="rId139" Type="http://schemas.openxmlformats.org/officeDocument/2006/relationships/image" Target="../media/image3745.png"/><Relationship Id="rId290" Type="http://schemas.openxmlformats.org/officeDocument/2006/relationships/customXml" Target="../ink/ink3839.xml"/><Relationship Id="rId304" Type="http://schemas.openxmlformats.org/officeDocument/2006/relationships/customXml" Target="../ink/ink3846.xml"/><Relationship Id="rId346" Type="http://schemas.openxmlformats.org/officeDocument/2006/relationships/customXml" Target="../ink/ink3867.xml"/><Relationship Id="rId388" Type="http://schemas.openxmlformats.org/officeDocument/2006/relationships/customXml" Target="../ink/ink3888.xml"/><Relationship Id="rId511" Type="http://schemas.openxmlformats.org/officeDocument/2006/relationships/image" Target="../media/image3930.png"/><Relationship Id="rId85" Type="http://schemas.openxmlformats.org/officeDocument/2006/relationships/image" Target="../media/image3718.png"/><Relationship Id="rId150" Type="http://schemas.openxmlformats.org/officeDocument/2006/relationships/customXml" Target="../ink/ink3769.xml"/><Relationship Id="rId192" Type="http://schemas.openxmlformats.org/officeDocument/2006/relationships/customXml" Target="../ink/ink3790.xml"/><Relationship Id="rId206" Type="http://schemas.openxmlformats.org/officeDocument/2006/relationships/customXml" Target="../ink/ink3797.xml"/><Relationship Id="rId413" Type="http://schemas.openxmlformats.org/officeDocument/2006/relationships/image" Target="../media/image3881.png"/><Relationship Id="rId248" Type="http://schemas.openxmlformats.org/officeDocument/2006/relationships/customXml" Target="../ink/ink3818.xml"/><Relationship Id="rId455" Type="http://schemas.openxmlformats.org/officeDocument/2006/relationships/image" Target="../media/image3902.png"/><Relationship Id="rId497" Type="http://schemas.openxmlformats.org/officeDocument/2006/relationships/image" Target="../media/image3923.png"/><Relationship Id="rId12" Type="http://schemas.openxmlformats.org/officeDocument/2006/relationships/customXml" Target="../ink/ink3700.xml"/><Relationship Id="rId108" Type="http://schemas.openxmlformats.org/officeDocument/2006/relationships/customXml" Target="../ink/ink3748.xml"/><Relationship Id="rId315" Type="http://schemas.openxmlformats.org/officeDocument/2006/relationships/image" Target="../media/image3833.png"/><Relationship Id="rId357" Type="http://schemas.openxmlformats.org/officeDocument/2006/relationships/image" Target="../media/image3854.png"/><Relationship Id="rId522" Type="http://schemas.openxmlformats.org/officeDocument/2006/relationships/customXml" Target="../ink/ink3955.xml"/><Relationship Id="rId54" Type="http://schemas.openxmlformats.org/officeDocument/2006/relationships/customXml" Target="../ink/ink3721.xml"/><Relationship Id="rId96" Type="http://schemas.openxmlformats.org/officeDocument/2006/relationships/customXml" Target="../ink/ink3742.xml"/><Relationship Id="rId161" Type="http://schemas.openxmlformats.org/officeDocument/2006/relationships/image" Target="../media/image3756.png"/><Relationship Id="rId217" Type="http://schemas.openxmlformats.org/officeDocument/2006/relationships/image" Target="../media/image3784.png"/><Relationship Id="rId399" Type="http://schemas.openxmlformats.org/officeDocument/2006/relationships/image" Target="../media/image3874.png"/><Relationship Id="rId259" Type="http://schemas.openxmlformats.org/officeDocument/2006/relationships/image" Target="../media/image3805.png"/><Relationship Id="rId424" Type="http://schemas.openxmlformats.org/officeDocument/2006/relationships/customXml" Target="../ink/ink3906.xml"/><Relationship Id="rId466" Type="http://schemas.openxmlformats.org/officeDocument/2006/relationships/customXml" Target="../ink/ink3927.xml"/><Relationship Id="rId23" Type="http://schemas.openxmlformats.org/officeDocument/2006/relationships/image" Target="../media/image3687.png"/><Relationship Id="rId119" Type="http://schemas.openxmlformats.org/officeDocument/2006/relationships/image" Target="../media/image3735.png"/><Relationship Id="rId270" Type="http://schemas.openxmlformats.org/officeDocument/2006/relationships/customXml" Target="../ink/ink3829.xml"/><Relationship Id="rId326" Type="http://schemas.openxmlformats.org/officeDocument/2006/relationships/customXml" Target="../ink/ink3857.xml"/><Relationship Id="rId533" Type="http://schemas.openxmlformats.org/officeDocument/2006/relationships/image" Target="../media/image3941.png"/><Relationship Id="rId65" Type="http://schemas.openxmlformats.org/officeDocument/2006/relationships/image" Target="../media/image3708.png"/><Relationship Id="rId130" Type="http://schemas.openxmlformats.org/officeDocument/2006/relationships/customXml" Target="../ink/ink3759.xml"/><Relationship Id="rId368" Type="http://schemas.openxmlformats.org/officeDocument/2006/relationships/customXml" Target="../ink/ink3878.xml"/><Relationship Id="rId172" Type="http://schemas.openxmlformats.org/officeDocument/2006/relationships/customXml" Target="../ink/ink3780.xml"/><Relationship Id="rId228" Type="http://schemas.openxmlformats.org/officeDocument/2006/relationships/customXml" Target="../ink/ink3808.xml"/><Relationship Id="rId435" Type="http://schemas.openxmlformats.org/officeDocument/2006/relationships/image" Target="../media/image3892.png"/><Relationship Id="rId477" Type="http://schemas.openxmlformats.org/officeDocument/2006/relationships/image" Target="../media/image3913.png"/><Relationship Id="rId281" Type="http://schemas.openxmlformats.org/officeDocument/2006/relationships/image" Target="../media/image3816.png"/><Relationship Id="rId337" Type="http://schemas.openxmlformats.org/officeDocument/2006/relationships/image" Target="../media/image3844.png"/><Relationship Id="rId502" Type="http://schemas.openxmlformats.org/officeDocument/2006/relationships/customXml" Target="../ink/ink3945.xml"/><Relationship Id="rId34" Type="http://schemas.openxmlformats.org/officeDocument/2006/relationships/customXml" Target="../ink/ink3711.xml"/><Relationship Id="rId76" Type="http://schemas.openxmlformats.org/officeDocument/2006/relationships/customXml" Target="../ink/ink3732.xml"/><Relationship Id="rId141" Type="http://schemas.openxmlformats.org/officeDocument/2006/relationships/image" Target="../media/image3746.png"/><Relationship Id="rId379" Type="http://schemas.openxmlformats.org/officeDocument/2006/relationships/image" Target="../media/image2521.png"/><Relationship Id="rId7" Type="http://schemas.openxmlformats.org/officeDocument/2006/relationships/image" Target="../media/image3679.png"/><Relationship Id="rId183" Type="http://schemas.openxmlformats.org/officeDocument/2006/relationships/image" Target="../media/image3767.png"/><Relationship Id="rId239" Type="http://schemas.openxmlformats.org/officeDocument/2006/relationships/image" Target="../media/image3795.png"/><Relationship Id="rId390" Type="http://schemas.openxmlformats.org/officeDocument/2006/relationships/customXml" Target="../ink/ink3889.xml"/><Relationship Id="rId404" Type="http://schemas.openxmlformats.org/officeDocument/2006/relationships/customXml" Target="../ink/ink3896.xml"/><Relationship Id="rId446" Type="http://schemas.openxmlformats.org/officeDocument/2006/relationships/customXml" Target="../ink/ink3917.xml"/><Relationship Id="rId250" Type="http://schemas.openxmlformats.org/officeDocument/2006/relationships/customXml" Target="../ink/ink3819.xml"/><Relationship Id="rId292" Type="http://schemas.openxmlformats.org/officeDocument/2006/relationships/customXml" Target="../ink/ink3840.xml"/><Relationship Id="rId306" Type="http://schemas.openxmlformats.org/officeDocument/2006/relationships/customXml" Target="../ink/ink3847.xml"/><Relationship Id="rId488" Type="http://schemas.openxmlformats.org/officeDocument/2006/relationships/customXml" Target="../ink/ink3938.xml"/><Relationship Id="rId45" Type="http://schemas.openxmlformats.org/officeDocument/2006/relationships/image" Target="../media/image3698.png"/><Relationship Id="rId87" Type="http://schemas.openxmlformats.org/officeDocument/2006/relationships/image" Target="../media/image3719.png"/><Relationship Id="rId110" Type="http://schemas.openxmlformats.org/officeDocument/2006/relationships/customXml" Target="../ink/ink3749.xml"/><Relationship Id="rId348" Type="http://schemas.openxmlformats.org/officeDocument/2006/relationships/customXml" Target="../ink/ink3868.xml"/><Relationship Id="rId513" Type="http://schemas.openxmlformats.org/officeDocument/2006/relationships/image" Target="../media/image3931.png"/><Relationship Id="rId152" Type="http://schemas.openxmlformats.org/officeDocument/2006/relationships/customXml" Target="../ink/ink3770.xml"/><Relationship Id="rId194" Type="http://schemas.openxmlformats.org/officeDocument/2006/relationships/customXml" Target="../ink/ink3791.xml"/><Relationship Id="rId208" Type="http://schemas.openxmlformats.org/officeDocument/2006/relationships/customXml" Target="../ink/ink3798.xml"/><Relationship Id="rId415" Type="http://schemas.openxmlformats.org/officeDocument/2006/relationships/image" Target="../media/image3882.png"/><Relationship Id="rId457" Type="http://schemas.openxmlformats.org/officeDocument/2006/relationships/image" Target="../media/image3903.png"/><Relationship Id="rId261" Type="http://schemas.openxmlformats.org/officeDocument/2006/relationships/image" Target="../media/image3806.png"/><Relationship Id="rId499" Type="http://schemas.openxmlformats.org/officeDocument/2006/relationships/image" Target="../media/image3924.png"/><Relationship Id="rId14" Type="http://schemas.openxmlformats.org/officeDocument/2006/relationships/customXml" Target="../ink/ink3701.xml"/><Relationship Id="rId56" Type="http://schemas.openxmlformats.org/officeDocument/2006/relationships/customXml" Target="../ink/ink3722.xml"/><Relationship Id="rId317" Type="http://schemas.openxmlformats.org/officeDocument/2006/relationships/image" Target="../media/image3834.png"/><Relationship Id="rId359" Type="http://schemas.openxmlformats.org/officeDocument/2006/relationships/image" Target="../media/image3855.png"/><Relationship Id="rId524" Type="http://schemas.openxmlformats.org/officeDocument/2006/relationships/customXml" Target="../ink/ink3956.xml"/><Relationship Id="rId98" Type="http://schemas.openxmlformats.org/officeDocument/2006/relationships/customXml" Target="../ink/ink3743.xml"/><Relationship Id="rId121" Type="http://schemas.openxmlformats.org/officeDocument/2006/relationships/image" Target="../media/image3736.png"/><Relationship Id="rId163" Type="http://schemas.openxmlformats.org/officeDocument/2006/relationships/image" Target="../media/image3757.png"/><Relationship Id="rId219" Type="http://schemas.openxmlformats.org/officeDocument/2006/relationships/image" Target="../media/image3785.png"/><Relationship Id="rId370" Type="http://schemas.openxmlformats.org/officeDocument/2006/relationships/customXml" Target="../ink/ink3879.xml"/><Relationship Id="rId426" Type="http://schemas.openxmlformats.org/officeDocument/2006/relationships/customXml" Target="../ink/ink3907.xml"/><Relationship Id="rId230" Type="http://schemas.openxmlformats.org/officeDocument/2006/relationships/customXml" Target="../ink/ink3809.xml"/><Relationship Id="rId468" Type="http://schemas.openxmlformats.org/officeDocument/2006/relationships/customXml" Target="../ink/ink3928.xml"/><Relationship Id="rId25" Type="http://schemas.openxmlformats.org/officeDocument/2006/relationships/image" Target="../media/image3688.png"/><Relationship Id="rId67" Type="http://schemas.openxmlformats.org/officeDocument/2006/relationships/image" Target="../media/image3709.png"/><Relationship Id="rId272" Type="http://schemas.openxmlformats.org/officeDocument/2006/relationships/customXml" Target="../ink/ink3830.xml"/><Relationship Id="rId328" Type="http://schemas.openxmlformats.org/officeDocument/2006/relationships/customXml" Target="../ink/ink3858.xml"/><Relationship Id="rId535" Type="http://schemas.openxmlformats.org/officeDocument/2006/relationships/image" Target="../media/image3942.png"/><Relationship Id="rId132" Type="http://schemas.openxmlformats.org/officeDocument/2006/relationships/customXml" Target="../ink/ink3760.xml"/><Relationship Id="rId174" Type="http://schemas.openxmlformats.org/officeDocument/2006/relationships/customXml" Target="../ink/ink3781.xml"/><Relationship Id="rId381" Type="http://schemas.openxmlformats.org/officeDocument/2006/relationships/image" Target="../media/image3865.png"/><Relationship Id="rId241" Type="http://schemas.openxmlformats.org/officeDocument/2006/relationships/image" Target="../media/image3796.png"/><Relationship Id="rId437" Type="http://schemas.openxmlformats.org/officeDocument/2006/relationships/image" Target="../media/image3893.png"/><Relationship Id="rId479" Type="http://schemas.openxmlformats.org/officeDocument/2006/relationships/image" Target="../media/image3914.png"/><Relationship Id="rId36" Type="http://schemas.openxmlformats.org/officeDocument/2006/relationships/customXml" Target="../ink/ink3712.xml"/><Relationship Id="rId283" Type="http://schemas.openxmlformats.org/officeDocument/2006/relationships/image" Target="../media/image3817.png"/><Relationship Id="rId339" Type="http://schemas.openxmlformats.org/officeDocument/2006/relationships/image" Target="../media/image3845.png"/><Relationship Id="rId490" Type="http://schemas.openxmlformats.org/officeDocument/2006/relationships/customXml" Target="../ink/ink3939.xml"/><Relationship Id="rId504" Type="http://schemas.openxmlformats.org/officeDocument/2006/relationships/customXml" Target="../ink/ink3946.xml"/><Relationship Id="rId78" Type="http://schemas.openxmlformats.org/officeDocument/2006/relationships/customXml" Target="../ink/ink3733.xml"/><Relationship Id="rId101" Type="http://schemas.openxmlformats.org/officeDocument/2006/relationships/image" Target="../media/image3726.png"/><Relationship Id="rId143" Type="http://schemas.openxmlformats.org/officeDocument/2006/relationships/image" Target="../media/image3747.png"/><Relationship Id="rId185" Type="http://schemas.openxmlformats.org/officeDocument/2006/relationships/image" Target="../media/image3768.png"/><Relationship Id="rId350" Type="http://schemas.openxmlformats.org/officeDocument/2006/relationships/customXml" Target="../ink/ink3869.xml"/><Relationship Id="rId406" Type="http://schemas.openxmlformats.org/officeDocument/2006/relationships/customXml" Target="../ink/ink3897.xml"/><Relationship Id="rId9" Type="http://schemas.openxmlformats.org/officeDocument/2006/relationships/image" Target="../media/image3680.png"/><Relationship Id="rId210" Type="http://schemas.openxmlformats.org/officeDocument/2006/relationships/customXml" Target="../ink/ink3799.xml"/><Relationship Id="rId392" Type="http://schemas.openxmlformats.org/officeDocument/2006/relationships/customXml" Target="../ink/ink3890.xml"/><Relationship Id="rId448" Type="http://schemas.openxmlformats.org/officeDocument/2006/relationships/customXml" Target="../ink/ink3918.xml"/><Relationship Id="rId252" Type="http://schemas.openxmlformats.org/officeDocument/2006/relationships/customXml" Target="../ink/ink3820.xml"/><Relationship Id="rId294" Type="http://schemas.openxmlformats.org/officeDocument/2006/relationships/customXml" Target="../ink/ink3841.xml"/><Relationship Id="rId308" Type="http://schemas.openxmlformats.org/officeDocument/2006/relationships/customXml" Target="../ink/ink3848.xml"/><Relationship Id="rId515" Type="http://schemas.openxmlformats.org/officeDocument/2006/relationships/image" Target="../media/image3932.png"/><Relationship Id="rId47" Type="http://schemas.openxmlformats.org/officeDocument/2006/relationships/image" Target="../media/image3699.png"/><Relationship Id="rId89" Type="http://schemas.openxmlformats.org/officeDocument/2006/relationships/image" Target="../media/image3720.png"/><Relationship Id="rId112" Type="http://schemas.openxmlformats.org/officeDocument/2006/relationships/customXml" Target="../ink/ink3750.xml"/><Relationship Id="rId154" Type="http://schemas.openxmlformats.org/officeDocument/2006/relationships/customXml" Target="../ink/ink3771.xml"/><Relationship Id="rId361" Type="http://schemas.openxmlformats.org/officeDocument/2006/relationships/image" Target="../media/image3856.png"/><Relationship Id="rId196" Type="http://schemas.openxmlformats.org/officeDocument/2006/relationships/customXml" Target="../ink/ink3792.xml"/><Relationship Id="rId417" Type="http://schemas.openxmlformats.org/officeDocument/2006/relationships/image" Target="../media/image3883.png"/><Relationship Id="rId459" Type="http://schemas.openxmlformats.org/officeDocument/2006/relationships/image" Target="../media/image3904.png"/><Relationship Id="rId16" Type="http://schemas.openxmlformats.org/officeDocument/2006/relationships/customXml" Target="../ink/ink3702.xml"/><Relationship Id="rId221" Type="http://schemas.openxmlformats.org/officeDocument/2006/relationships/image" Target="../media/image3786.png"/><Relationship Id="rId263" Type="http://schemas.openxmlformats.org/officeDocument/2006/relationships/image" Target="../media/image3807.png"/><Relationship Id="rId319" Type="http://schemas.openxmlformats.org/officeDocument/2006/relationships/image" Target="../media/image3835.png"/><Relationship Id="rId470" Type="http://schemas.openxmlformats.org/officeDocument/2006/relationships/customXml" Target="../ink/ink3929.xml"/><Relationship Id="rId526" Type="http://schemas.openxmlformats.org/officeDocument/2006/relationships/customXml" Target="../ink/ink3957.xml"/><Relationship Id="rId58" Type="http://schemas.openxmlformats.org/officeDocument/2006/relationships/customXml" Target="../ink/ink3723.xml"/><Relationship Id="rId123" Type="http://schemas.openxmlformats.org/officeDocument/2006/relationships/image" Target="../media/image3737.png"/><Relationship Id="rId330" Type="http://schemas.openxmlformats.org/officeDocument/2006/relationships/customXml" Target="../ink/ink3859.xml"/><Relationship Id="rId165" Type="http://schemas.openxmlformats.org/officeDocument/2006/relationships/image" Target="../media/image3758.png"/><Relationship Id="rId372" Type="http://schemas.openxmlformats.org/officeDocument/2006/relationships/customXml" Target="../ink/ink3880.xml"/><Relationship Id="rId428" Type="http://schemas.openxmlformats.org/officeDocument/2006/relationships/customXml" Target="../ink/ink3908.xml"/><Relationship Id="rId232" Type="http://schemas.openxmlformats.org/officeDocument/2006/relationships/customXml" Target="../ink/ink3810.xml"/><Relationship Id="rId274" Type="http://schemas.openxmlformats.org/officeDocument/2006/relationships/customXml" Target="../ink/ink3831.xml"/><Relationship Id="rId481" Type="http://schemas.openxmlformats.org/officeDocument/2006/relationships/image" Target="../media/image3915.png"/><Relationship Id="rId27" Type="http://schemas.openxmlformats.org/officeDocument/2006/relationships/image" Target="../media/image3689.png"/><Relationship Id="rId69" Type="http://schemas.openxmlformats.org/officeDocument/2006/relationships/image" Target="../media/image3710.png"/><Relationship Id="rId134" Type="http://schemas.openxmlformats.org/officeDocument/2006/relationships/customXml" Target="../ink/ink3761.xml"/><Relationship Id="rId537" Type="http://schemas.openxmlformats.org/officeDocument/2006/relationships/image" Target="../media/image3943.png"/><Relationship Id="rId80" Type="http://schemas.openxmlformats.org/officeDocument/2006/relationships/customXml" Target="../ink/ink3734.xml"/><Relationship Id="rId176" Type="http://schemas.openxmlformats.org/officeDocument/2006/relationships/customXml" Target="../ink/ink3782.xml"/><Relationship Id="rId341" Type="http://schemas.openxmlformats.org/officeDocument/2006/relationships/image" Target="../media/image3846.png"/><Relationship Id="rId383" Type="http://schemas.openxmlformats.org/officeDocument/2006/relationships/image" Target="../media/image3866.png"/><Relationship Id="rId439" Type="http://schemas.openxmlformats.org/officeDocument/2006/relationships/image" Target="../media/image3894.png"/><Relationship Id="rId201" Type="http://schemas.openxmlformats.org/officeDocument/2006/relationships/image" Target="../media/image3776.png"/><Relationship Id="rId243" Type="http://schemas.openxmlformats.org/officeDocument/2006/relationships/image" Target="../media/image3797.png"/><Relationship Id="rId285" Type="http://schemas.openxmlformats.org/officeDocument/2006/relationships/image" Target="../media/image3818.png"/><Relationship Id="rId450" Type="http://schemas.openxmlformats.org/officeDocument/2006/relationships/customXml" Target="../ink/ink3919.xml"/><Relationship Id="rId506" Type="http://schemas.openxmlformats.org/officeDocument/2006/relationships/customXml" Target="../ink/ink3947.xml"/><Relationship Id="rId38" Type="http://schemas.openxmlformats.org/officeDocument/2006/relationships/customXml" Target="../ink/ink3713.xml"/><Relationship Id="rId103" Type="http://schemas.openxmlformats.org/officeDocument/2006/relationships/image" Target="../media/image3727.png"/><Relationship Id="rId310" Type="http://schemas.openxmlformats.org/officeDocument/2006/relationships/customXml" Target="../ink/ink3849.xml"/><Relationship Id="rId492" Type="http://schemas.openxmlformats.org/officeDocument/2006/relationships/customXml" Target="../ink/ink3940.xml"/><Relationship Id="rId91" Type="http://schemas.openxmlformats.org/officeDocument/2006/relationships/image" Target="../media/image3721.png"/><Relationship Id="rId145" Type="http://schemas.openxmlformats.org/officeDocument/2006/relationships/image" Target="../media/image3748.png"/><Relationship Id="rId187" Type="http://schemas.openxmlformats.org/officeDocument/2006/relationships/image" Target="../media/image3769.png"/><Relationship Id="rId352" Type="http://schemas.openxmlformats.org/officeDocument/2006/relationships/customXml" Target="../ink/ink3870.xml"/><Relationship Id="rId394" Type="http://schemas.openxmlformats.org/officeDocument/2006/relationships/customXml" Target="../ink/ink3891.xml"/><Relationship Id="rId408" Type="http://schemas.openxmlformats.org/officeDocument/2006/relationships/customXml" Target="../ink/ink3898.xml"/><Relationship Id="rId212" Type="http://schemas.openxmlformats.org/officeDocument/2006/relationships/customXml" Target="../ink/ink3800.xml"/><Relationship Id="rId254" Type="http://schemas.openxmlformats.org/officeDocument/2006/relationships/customXml" Target="../ink/ink3821.xml"/><Relationship Id="rId49" Type="http://schemas.openxmlformats.org/officeDocument/2006/relationships/image" Target="../media/image3700.png"/><Relationship Id="rId114" Type="http://schemas.openxmlformats.org/officeDocument/2006/relationships/customXml" Target="../ink/ink3751.xml"/><Relationship Id="rId296" Type="http://schemas.openxmlformats.org/officeDocument/2006/relationships/customXml" Target="../ink/ink3842.xml"/><Relationship Id="rId461" Type="http://schemas.openxmlformats.org/officeDocument/2006/relationships/image" Target="../media/image3905.png"/><Relationship Id="rId517" Type="http://schemas.openxmlformats.org/officeDocument/2006/relationships/image" Target="../media/image3933.png"/><Relationship Id="rId60" Type="http://schemas.openxmlformats.org/officeDocument/2006/relationships/customXml" Target="../ink/ink3724.xml"/><Relationship Id="rId156" Type="http://schemas.openxmlformats.org/officeDocument/2006/relationships/customXml" Target="../ink/ink3772.xml"/><Relationship Id="rId198" Type="http://schemas.openxmlformats.org/officeDocument/2006/relationships/customXml" Target="../ink/ink3793.xml"/><Relationship Id="rId321" Type="http://schemas.openxmlformats.org/officeDocument/2006/relationships/image" Target="../media/image3836.png"/><Relationship Id="rId363" Type="http://schemas.openxmlformats.org/officeDocument/2006/relationships/image" Target="../media/image3857.png"/><Relationship Id="rId419" Type="http://schemas.openxmlformats.org/officeDocument/2006/relationships/image" Target="../media/image3884.png"/><Relationship Id="rId223" Type="http://schemas.openxmlformats.org/officeDocument/2006/relationships/image" Target="../media/image3787.png"/><Relationship Id="rId430" Type="http://schemas.openxmlformats.org/officeDocument/2006/relationships/customXml" Target="../ink/ink3909.xml"/><Relationship Id="rId18" Type="http://schemas.openxmlformats.org/officeDocument/2006/relationships/customXml" Target="../ink/ink3703.xml"/><Relationship Id="rId265" Type="http://schemas.openxmlformats.org/officeDocument/2006/relationships/image" Target="../media/image3808.png"/><Relationship Id="rId472" Type="http://schemas.openxmlformats.org/officeDocument/2006/relationships/customXml" Target="../ink/ink3930.xml"/><Relationship Id="rId528" Type="http://schemas.openxmlformats.org/officeDocument/2006/relationships/customXml" Target="../ink/ink3958.xml"/><Relationship Id="rId125" Type="http://schemas.openxmlformats.org/officeDocument/2006/relationships/image" Target="../media/image3738.png"/><Relationship Id="rId167" Type="http://schemas.openxmlformats.org/officeDocument/2006/relationships/image" Target="../media/image3759.png"/><Relationship Id="rId332" Type="http://schemas.openxmlformats.org/officeDocument/2006/relationships/customXml" Target="../ink/ink3860.xml"/><Relationship Id="rId374" Type="http://schemas.openxmlformats.org/officeDocument/2006/relationships/customXml" Target="../ink/ink3881.xml"/><Relationship Id="rId71" Type="http://schemas.openxmlformats.org/officeDocument/2006/relationships/image" Target="../media/image3711.png"/><Relationship Id="rId234" Type="http://schemas.openxmlformats.org/officeDocument/2006/relationships/customXml" Target="../ink/ink3811.xml"/><Relationship Id="rId2" Type="http://schemas.openxmlformats.org/officeDocument/2006/relationships/customXml" Target="../ink/ink3695.xml"/><Relationship Id="rId29" Type="http://schemas.openxmlformats.org/officeDocument/2006/relationships/image" Target="../media/image3690.png"/><Relationship Id="rId276" Type="http://schemas.openxmlformats.org/officeDocument/2006/relationships/customXml" Target="../ink/ink3832.xml"/><Relationship Id="rId441" Type="http://schemas.openxmlformats.org/officeDocument/2006/relationships/image" Target="../media/image3895.png"/><Relationship Id="rId483" Type="http://schemas.openxmlformats.org/officeDocument/2006/relationships/image" Target="../media/image3916.png"/><Relationship Id="rId40" Type="http://schemas.openxmlformats.org/officeDocument/2006/relationships/customXml" Target="../ink/ink3714.xml"/><Relationship Id="rId136" Type="http://schemas.openxmlformats.org/officeDocument/2006/relationships/customXml" Target="../ink/ink3762.xml"/><Relationship Id="rId178" Type="http://schemas.openxmlformats.org/officeDocument/2006/relationships/customXml" Target="../ink/ink3783.xml"/><Relationship Id="rId301" Type="http://schemas.openxmlformats.org/officeDocument/2006/relationships/image" Target="../media/image3826.png"/><Relationship Id="rId343" Type="http://schemas.openxmlformats.org/officeDocument/2006/relationships/image" Target="../media/image3847.png"/><Relationship Id="rId82" Type="http://schemas.openxmlformats.org/officeDocument/2006/relationships/customXml" Target="../ink/ink3735.xml"/><Relationship Id="rId203" Type="http://schemas.openxmlformats.org/officeDocument/2006/relationships/image" Target="../media/image3777.png"/><Relationship Id="rId385" Type="http://schemas.openxmlformats.org/officeDocument/2006/relationships/image" Target="../media/image3867.png"/><Relationship Id="rId245" Type="http://schemas.openxmlformats.org/officeDocument/2006/relationships/image" Target="../media/image3798.png"/><Relationship Id="rId287" Type="http://schemas.openxmlformats.org/officeDocument/2006/relationships/image" Target="../media/image3819.png"/><Relationship Id="rId410" Type="http://schemas.openxmlformats.org/officeDocument/2006/relationships/customXml" Target="../ink/ink3899.xml"/><Relationship Id="rId452" Type="http://schemas.openxmlformats.org/officeDocument/2006/relationships/customXml" Target="../ink/ink3920.xml"/><Relationship Id="rId494" Type="http://schemas.openxmlformats.org/officeDocument/2006/relationships/customXml" Target="../ink/ink3941.xml"/><Relationship Id="rId508" Type="http://schemas.openxmlformats.org/officeDocument/2006/relationships/customXml" Target="../ink/ink3948.xml"/><Relationship Id="rId105" Type="http://schemas.openxmlformats.org/officeDocument/2006/relationships/image" Target="../media/image3728.png"/><Relationship Id="rId147" Type="http://schemas.openxmlformats.org/officeDocument/2006/relationships/image" Target="../media/image3749.png"/><Relationship Id="rId312" Type="http://schemas.openxmlformats.org/officeDocument/2006/relationships/customXml" Target="../ink/ink3850.xml"/><Relationship Id="rId354" Type="http://schemas.openxmlformats.org/officeDocument/2006/relationships/customXml" Target="../ink/ink3871.xml"/><Relationship Id="rId51" Type="http://schemas.openxmlformats.org/officeDocument/2006/relationships/image" Target="../media/image3701.png"/><Relationship Id="rId93" Type="http://schemas.openxmlformats.org/officeDocument/2006/relationships/image" Target="../media/image3722.png"/><Relationship Id="rId189" Type="http://schemas.openxmlformats.org/officeDocument/2006/relationships/image" Target="../media/image3770.png"/><Relationship Id="rId396" Type="http://schemas.openxmlformats.org/officeDocument/2006/relationships/customXml" Target="../ink/ink3892.xml"/><Relationship Id="rId214" Type="http://schemas.openxmlformats.org/officeDocument/2006/relationships/customXml" Target="../ink/ink3801.xml"/><Relationship Id="rId256" Type="http://schemas.openxmlformats.org/officeDocument/2006/relationships/customXml" Target="../ink/ink3822.xml"/><Relationship Id="rId298" Type="http://schemas.openxmlformats.org/officeDocument/2006/relationships/customXml" Target="../ink/ink3843.xml"/><Relationship Id="rId421" Type="http://schemas.openxmlformats.org/officeDocument/2006/relationships/image" Target="../media/image3885.png"/><Relationship Id="rId463" Type="http://schemas.openxmlformats.org/officeDocument/2006/relationships/image" Target="../media/image3906.png"/><Relationship Id="rId519" Type="http://schemas.openxmlformats.org/officeDocument/2006/relationships/image" Target="../media/image3934.png"/><Relationship Id="rId116" Type="http://schemas.openxmlformats.org/officeDocument/2006/relationships/customXml" Target="../ink/ink3752.xml"/><Relationship Id="rId158" Type="http://schemas.openxmlformats.org/officeDocument/2006/relationships/customXml" Target="../ink/ink3773.xml"/><Relationship Id="rId323" Type="http://schemas.openxmlformats.org/officeDocument/2006/relationships/image" Target="../media/image3837.png"/><Relationship Id="rId530" Type="http://schemas.openxmlformats.org/officeDocument/2006/relationships/customXml" Target="../ink/ink3959.xml"/><Relationship Id="rId20" Type="http://schemas.openxmlformats.org/officeDocument/2006/relationships/customXml" Target="../ink/ink3704.xml"/><Relationship Id="rId62" Type="http://schemas.openxmlformats.org/officeDocument/2006/relationships/customXml" Target="../ink/ink3725.xml"/><Relationship Id="rId365" Type="http://schemas.openxmlformats.org/officeDocument/2006/relationships/image" Target="../media/image3858.png"/><Relationship Id="rId225" Type="http://schemas.openxmlformats.org/officeDocument/2006/relationships/image" Target="../media/image3788.png"/><Relationship Id="rId267" Type="http://schemas.openxmlformats.org/officeDocument/2006/relationships/image" Target="../media/image3809.png"/><Relationship Id="rId432" Type="http://schemas.openxmlformats.org/officeDocument/2006/relationships/customXml" Target="../ink/ink3910.xml"/><Relationship Id="rId474" Type="http://schemas.openxmlformats.org/officeDocument/2006/relationships/customXml" Target="../ink/ink3931.xml"/><Relationship Id="rId127" Type="http://schemas.openxmlformats.org/officeDocument/2006/relationships/image" Target="../media/image3739.png"/><Relationship Id="rId31" Type="http://schemas.openxmlformats.org/officeDocument/2006/relationships/image" Target="../media/image3691.png"/><Relationship Id="rId73" Type="http://schemas.openxmlformats.org/officeDocument/2006/relationships/image" Target="../media/image3712.png"/><Relationship Id="rId169" Type="http://schemas.openxmlformats.org/officeDocument/2006/relationships/image" Target="../media/image3760.png"/><Relationship Id="rId334" Type="http://schemas.openxmlformats.org/officeDocument/2006/relationships/customXml" Target="../ink/ink3861.xml"/><Relationship Id="rId376" Type="http://schemas.openxmlformats.org/officeDocument/2006/relationships/customXml" Target="../ink/ink3882.xml"/><Relationship Id="rId4" Type="http://schemas.openxmlformats.org/officeDocument/2006/relationships/customXml" Target="../ink/ink3696.xml"/><Relationship Id="rId180" Type="http://schemas.openxmlformats.org/officeDocument/2006/relationships/customXml" Target="../ink/ink3784.xml"/><Relationship Id="rId236" Type="http://schemas.openxmlformats.org/officeDocument/2006/relationships/customXml" Target="../ink/ink3812.xml"/><Relationship Id="rId278" Type="http://schemas.openxmlformats.org/officeDocument/2006/relationships/customXml" Target="../ink/ink3833.xml"/><Relationship Id="rId401" Type="http://schemas.openxmlformats.org/officeDocument/2006/relationships/image" Target="../media/image3875.png"/><Relationship Id="rId443" Type="http://schemas.openxmlformats.org/officeDocument/2006/relationships/image" Target="../media/image3896.png"/><Relationship Id="rId303" Type="http://schemas.openxmlformats.org/officeDocument/2006/relationships/image" Target="../media/image3827.png"/><Relationship Id="rId485" Type="http://schemas.openxmlformats.org/officeDocument/2006/relationships/image" Target="../media/image3917.png"/><Relationship Id="rId42" Type="http://schemas.openxmlformats.org/officeDocument/2006/relationships/customXml" Target="../ink/ink3715.xml"/><Relationship Id="rId84" Type="http://schemas.openxmlformats.org/officeDocument/2006/relationships/customXml" Target="../ink/ink3736.xml"/><Relationship Id="rId138" Type="http://schemas.openxmlformats.org/officeDocument/2006/relationships/customXml" Target="../ink/ink3763.xml"/><Relationship Id="rId345" Type="http://schemas.openxmlformats.org/officeDocument/2006/relationships/image" Target="../media/image3848.png"/><Relationship Id="rId387" Type="http://schemas.openxmlformats.org/officeDocument/2006/relationships/image" Target="../media/image3868.png"/><Relationship Id="rId510" Type="http://schemas.openxmlformats.org/officeDocument/2006/relationships/customXml" Target="../ink/ink3949.xml"/><Relationship Id="rId191" Type="http://schemas.openxmlformats.org/officeDocument/2006/relationships/image" Target="../media/image3771.png"/><Relationship Id="rId205" Type="http://schemas.openxmlformats.org/officeDocument/2006/relationships/image" Target="../media/image3778.png"/><Relationship Id="rId247" Type="http://schemas.openxmlformats.org/officeDocument/2006/relationships/image" Target="../media/image3799.png"/><Relationship Id="rId412" Type="http://schemas.openxmlformats.org/officeDocument/2006/relationships/customXml" Target="../ink/ink3900.xml"/><Relationship Id="rId107" Type="http://schemas.openxmlformats.org/officeDocument/2006/relationships/image" Target="../media/image3729.png"/><Relationship Id="rId289" Type="http://schemas.openxmlformats.org/officeDocument/2006/relationships/image" Target="../media/image3820.png"/><Relationship Id="rId454" Type="http://schemas.openxmlformats.org/officeDocument/2006/relationships/customXml" Target="../ink/ink3921.xml"/><Relationship Id="rId496" Type="http://schemas.openxmlformats.org/officeDocument/2006/relationships/customXml" Target="../ink/ink3942.xml"/><Relationship Id="rId11" Type="http://schemas.openxmlformats.org/officeDocument/2006/relationships/image" Target="../media/image3681.png"/><Relationship Id="rId53" Type="http://schemas.openxmlformats.org/officeDocument/2006/relationships/image" Target="../media/image3702.png"/><Relationship Id="rId149" Type="http://schemas.openxmlformats.org/officeDocument/2006/relationships/image" Target="../media/image3750.png"/><Relationship Id="rId314" Type="http://schemas.openxmlformats.org/officeDocument/2006/relationships/customXml" Target="../ink/ink3851.xml"/><Relationship Id="rId356" Type="http://schemas.openxmlformats.org/officeDocument/2006/relationships/customXml" Target="../ink/ink3872.xml"/><Relationship Id="rId398" Type="http://schemas.openxmlformats.org/officeDocument/2006/relationships/customXml" Target="../ink/ink3893.xml"/><Relationship Id="rId521" Type="http://schemas.openxmlformats.org/officeDocument/2006/relationships/image" Target="../media/image3935.png"/><Relationship Id="rId95" Type="http://schemas.openxmlformats.org/officeDocument/2006/relationships/image" Target="../media/image3723.png"/><Relationship Id="rId160" Type="http://schemas.openxmlformats.org/officeDocument/2006/relationships/customXml" Target="../ink/ink3774.xml"/><Relationship Id="rId216" Type="http://schemas.openxmlformats.org/officeDocument/2006/relationships/customXml" Target="../ink/ink3802.xml"/><Relationship Id="rId423" Type="http://schemas.openxmlformats.org/officeDocument/2006/relationships/image" Target="../media/image3886.png"/><Relationship Id="rId258" Type="http://schemas.openxmlformats.org/officeDocument/2006/relationships/customXml" Target="../ink/ink3823.xml"/><Relationship Id="rId465" Type="http://schemas.openxmlformats.org/officeDocument/2006/relationships/image" Target="../media/image3907.png"/><Relationship Id="rId22" Type="http://schemas.openxmlformats.org/officeDocument/2006/relationships/customXml" Target="../ink/ink3705.xml"/><Relationship Id="rId64" Type="http://schemas.openxmlformats.org/officeDocument/2006/relationships/customXml" Target="../ink/ink3726.xml"/><Relationship Id="rId118" Type="http://schemas.openxmlformats.org/officeDocument/2006/relationships/customXml" Target="../ink/ink3753.xml"/><Relationship Id="rId325" Type="http://schemas.openxmlformats.org/officeDocument/2006/relationships/image" Target="../media/image3838.png"/><Relationship Id="rId367" Type="http://schemas.openxmlformats.org/officeDocument/2006/relationships/image" Target="../media/image3859.png"/><Relationship Id="rId532" Type="http://schemas.openxmlformats.org/officeDocument/2006/relationships/customXml" Target="../ink/ink3960.xml"/><Relationship Id="rId171" Type="http://schemas.openxmlformats.org/officeDocument/2006/relationships/image" Target="../media/image3761.png"/><Relationship Id="rId227" Type="http://schemas.openxmlformats.org/officeDocument/2006/relationships/image" Target="../media/image3789.png"/><Relationship Id="rId269" Type="http://schemas.openxmlformats.org/officeDocument/2006/relationships/image" Target="../media/image3810.png"/><Relationship Id="rId434" Type="http://schemas.openxmlformats.org/officeDocument/2006/relationships/customXml" Target="../ink/ink3911.xml"/><Relationship Id="rId476" Type="http://schemas.openxmlformats.org/officeDocument/2006/relationships/customXml" Target="../ink/ink3932.xml"/><Relationship Id="rId33" Type="http://schemas.openxmlformats.org/officeDocument/2006/relationships/image" Target="../media/image3692.png"/><Relationship Id="rId129" Type="http://schemas.openxmlformats.org/officeDocument/2006/relationships/image" Target="../media/image3740.png"/><Relationship Id="rId280" Type="http://schemas.openxmlformats.org/officeDocument/2006/relationships/customXml" Target="../ink/ink3834.xml"/><Relationship Id="rId336" Type="http://schemas.openxmlformats.org/officeDocument/2006/relationships/customXml" Target="../ink/ink3862.xml"/><Relationship Id="rId501" Type="http://schemas.openxmlformats.org/officeDocument/2006/relationships/image" Target="../media/image3925.png"/><Relationship Id="rId75" Type="http://schemas.openxmlformats.org/officeDocument/2006/relationships/image" Target="../media/image3713.png"/><Relationship Id="rId140" Type="http://schemas.openxmlformats.org/officeDocument/2006/relationships/customXml" Target="../ink/ink3764.xml"/><Relationship Id="rId182" Type="http://schemas.openxmlformats.org/officeDocument/2006/relationships/customXml" Target="../ink/ink3785.xml"/><Relationship Id="rId378" Type="http://schemas.openxmlformats.org/officeDocument/2006/relationships/customXml" Target="../ink/ink3883.xml"/><Relationship Id="rId403" Type="http://schemas.openxmlformats.org/officeDocument/2006/relationships/image" Target="../media/image3876.png"/><Relationship Id="rId6" Type="http://schemas.openxmlformats.org/officeDocument/2006/relationships/customXml" Target="../ink/ink3697.xml"/><Relationship Id="rId238" Type="http://schemas.openxmlformats.org/officeDocument/2006/relationships/customXml" Target="../ink/ink3813.xml"/><Relationship Id="rId445" Type="http://schemas.openxmlformats.org/officeDocument/2006/relationships/image" Target="../media/image3897.png"/><Relationship Id="rId487" Type="http://schemas.openxmlformats.org/officeDocument/2006/relationships/image" Target="../media/image3918.png"/><Relationship Id="rId291" Type="http://schemas.openxmlformats.org/officeDocument/2006/relationships/image" Target="../media/image3821.png"/><Relationship Id="rId305" Type="http://schemas.openxmlformats.org/officeDocument/2006/relationships/image" Target="../media/image3828.png"/><Relationship Id="rId347" Type="http://schemas.openxmlformats.org/officeDocument/2006/relationships/image" Target="../media/image3849.png"/><Relationship Id="rId512" Type="http://schemas.openxmlformats.org/officeDocument/2006/relationships/customXml" Target="../ink/ink3950.xml"/><Relationship Id="rId44" Type="http://schemas.openxmlformats.org/officeDocument/2006/relationships/customXml" Target="../ink/ink3716.xml"/><Relationship Id="rId86" Type="http://schemas.openxmlformats.org/officeDocument/2006/relationships/customXml" Target="../ink/ink3737.xml"/><Relationship Id="rId151" Type="http://schemas.openxmlformats.org/officeDocument/2006/relationships/image" Target="../media/image3751.png"/><Relationship Id="rId389" Type="http://schemas.openxmlformats.org/officeDocument/2006/relationships/image" Target="../media/image3869.png"/><Relationship Id="rId193" Type="http://schemas.openxmlformats.org/officeDocument/2006/relationships/image" Target="../media/image3772.png"/><Relationship Id="rId207" Type="http://schemas.openxmlformats.org/officeDocument/2006/relationships/image" Target="../media/image3779.png"/><Relationship Id="rId249" Type="http://schemas.openxmlformats.org/officeDocument/2006/relationships/image" Target="../media/image3800.png"/><Relationship Id="rId414" Type="http://schemas.openxmlformats.org/officeDocument/2006/relationships/customXml" Target="../ink/ink3901.xml"/><Relationship Id="rId456" Type="http://schemas.openxmlformats.org/officeDocument/2006/relationships/customXml" Target="../ink/ink3922.xml"/><Relationship Id="rId498" Type="http://schemas.openxmlformats.org/officeDocument/2006/relationships/customXml" Target="../ink/ink3943.xml"/><Relationship Id="rId13" Type="http://schemas.openxmlformats.org/officeDocument/2006/relationships/image" Target="../media/image3682.png"/><Relationship Id="rId109" Type="http://schemas.openxmlformats.org/officeDocument/2006/relationships/image" Target="../media/image3730.png"/><Relationship Id="rId260" Type="http://schemas.openxmlformats.org/officeDocument/2006/relationships/customXml" Target="../ink/ink3824.xml"/><Relationship Id="rId316" Type="http://schemas.openxmlformats.org/officeDocument/2006/relationships/customXml" Target="../ink/ink3852.xml"/><Relationship Id="rId523" Type="http://schemas.openxmlformats.org/officeDocument/2006/relationships/image" Target="../media/image3936.png"/><Relationship Id="rId55" Type="http://schemas.openxmlformats.org/officeDocument/2006/relationships/image" Target="../media/image3703.png"/><Relationship Id="rId97" Type="http://schemas.openxmlformats.org/officeDocument/2006/relationships/image" Target="../media/image3724.png"/><Relationship Id="rId120" Type="http://schemas.openxmlformats.org/officeDocument/2006/relationships/customXml" Target="../ink/ink3754.xml"/><Relationship Id="rId358" Type="http://schemas.openxmlformats.org/officeDocument/2006/relationships/customXml" Target="../ink/ink3873.xml"/><Relationship Id="rId162" Type="http://schemas.openxmlformats.org/officeDocument/2006/relationships/customXml" Target="../ink/ink3775.xml"/><Relationship Id="rId218" Type="http://schemas.openxmlformats.org/officeDocument/2006/relationships/customXml" Target="../ink/ink3803.xml"/><Relationship Id="rId425" Type="http://schemas.openxmlformats.org/officeDocument/2006/relationships/image" Target="../media/image3887.png"/><Relationship Id="rId467" Type="http://schemas.openxmlformats.org/officeDocument/2006/relationships/image" Target="../media/image3908.png"/><Relationship Id="rId271" Type="http://schemas.openxmlformats.org/officeDocument/2006/relationships/image" Target="../media/image3811.png"/><Relationship Id="rId24" Type="http://schemas.openxmlformats.org/officeDocument/2006/relationships/customXml" Target="../ink/ink3706.xml"/><Relationship Id="rId66" Type="http://schemas.openxmlformats.org/officeDocument/2006/relationships/customXml" Target="../ink/ink3727.xml"/><Relationship Id="rId131" Type="http://schemas.openxmlformats.org/officeDocument/2006/relationships/image" Target="../media/image3741.png"/><Relationship Id="rId327" Type="http://schemas.openxmlformats.org/officeDocument/2006/relationships/image" Target="../media/image3839.png"/><Relationship Id="rId369" Type="http://schemas.openxmlformats.org/officeDocument/2006/relationships/image" Target="../media/image3860.png"/><Relationship Id="rId534" Type="http://schemas.openxmlformats.org/officeDocument/2006/relationships/customXml" Target="../ink/ink3961.xml"/><Relationship Id="rId173" Type="http://schemas.openxmlformats.org/officeDocument/2006/relationships/image" Target="../media/image3762.png"/><Relationship Id="rId229" Type="http://schemas.openxmlformats.org/officeDocument/2006/relationships/image" Target="../media/image3790.png"/><Relationship Id="rId380" Type="http://schemas.openxmlformats.org/officeDocument/2006/relationships/customXml" Target="../ink/ink3884.xml"/><Relationship Id="rId436" Type="http://schemas.openxmlformats.org/officeDocument/2006/relationships/customXml" Target="../ink/ink3912.xml"/><Relationship Id="rId240" Type="http://schemas.openxmlformats.org/officeDocument/2006/relationships/customXml" Target="../ink/ink3814.xml"/><Relationship Id="rId478" Type="http://schemas.openxmlformats.org/officeDocument/2006/relationships/customXml" Target="../ink/ink3933.xml"/><Relationship Id="rId35" Type="http://schemas.openxmlformats.org/officeDocument/2006/relationships/image" Target="../media/image3693.png"/><Relationship Id="rId77" Type="http://schemas.openxmlformats.org/officeDocument/2006/relationships/image" Target="../media/image3714.png"/><Relationship Id="rId100" Type="http://schemas.openxmlformats.org/officeDocument/2006/relationships/customXml" Target="../ink/ink3744.xml"/><Relationship Id="rId282" Type="http://schemas.openxmlformats.org/officeDocument/2006/relationships/customXml" Target="../ink/ink3835.xml"/><Relationship Id="rId338" Type="http://schemas.openxmlformats.org/officeDocument/2006/relationships/customXml" Target="../ink/ink3863.xml"/><Relationship Id="rId503" Type="http://schemas.openxmlformats.org/officeDocument/2006/relationships/image" Target="../media/image3926.png"/><Relationship Id="rId8" Type="http://schemas.openxmlformats.org/officeDocument/2006/relationships/customXml" Target="../ink/ink3698.xml"/><Relationship Id="rId142" Type="http://schemas.openxmlformats.org/officeDocument/2006/relationships/customXml" Target="../ink/ink3765.xml"/><Relationship Id="rId184" Type="http://schemas.openxmlformats.org/officeDocument/2006/relationships/customXml" Target="../ink/ink3786.xml"/><Relationship Id="rId391" Type="http://schemas.openxmlformats.org/officeDocument/2006/relationships/image" Target="../media/image3870.png"/><Relationship Id="rId405" Type="http://schemas.openxmlformats.org/officeDocument/2006/relationships/image" Target="../media/image3877.png"/><Relationship Id="rId447" Type="http://schemas.openxmlformats.org/officeDocument/2006/relationships/image" Target="../media/image3898.png"/><Relationship Id="rId251" Type="http://schemas.openxmlformats.org/officeDocument/2006/relationships/image" Target="../media/image3801.png"/><Relationship Id="rId489" Type="http://schemas.openxmlformats.org/officeDocument/2006/relationships/image" Target="../media/image3919.png"/><Relationship Id="rId46" Type="http://schemas.openxmlformats.org/officeDocument/2006/relationships/customXml" Target="../ink/ink3717.xml"/><Relationship Id="rId293" Type="http://schemas.openxmlformats.org/officeDocument/2006/relationships/image" Target="../media/image3822.png"/><Relationship Id="rId307" Type="http://schemas.openxmlformats.org/officeDocument/2006/relationships/image" Target="../media/image3829.png"/><Relationship Id="rId349" Type="http://schemas.openxmlformats.org/officeDocument/2006/relationships/image" Target="../media/image3850.png"/><Relationship Id="rId514" Type="http://schemas.openxmlformats.org/officeDocument/2006/relationships/customXml" Target="../ink/ink3951.xml"/><Relationship Id="rId88" Type="http://schemas.openxmlformats.org/officeDocument/2006/relationships/customXml" Target="../ink/ink3738.xml"/><Relationship Id="rId111" Type="http://schemas.openxmlformats.org/officeDocument/2006/relationships/image" Target="../media/image3731.png"/><Relationship Id="rId153" Type="http://schemas.openxmlformats.org/officeDocument/2006/relationships/image" Target="../media/image3752.png"/><Relationship Id="rId195" Type="http://schemas.openxmlformats.org/officeDocument/2006/relationships/image" Target="../media/image3773.png"/><Relationship Id="rId209" Type="http://schemas.openxmlformats.org/officeDocument/2006/relationships/image" Target="../media/image3780.png"/><Relationship Id="rId360" Type="http://schemas.openxmlformats.org/officeDocument/2006/relationships/customXml" Target="../ink/ink3874.xml"/><Relationship Id="rId416" Type="http://schemas.openxmlformats.org/officeDocument/2006/relationships/customXml" Target="../ink/ink3902.xml"/><Relationship Id="rId220" Type="http://schemas.openxmlformats.org/officeDocument/2006/relationships/customXml" Target="../ink/ink3804.xml"/><Relationship Id="rId458" Type="http://schemas.openxmlformats.org/officeDocument/2006/relationships/customXml" Target="../ink/ink3923.xml"/><Relationship Id="rId15" Type="http://schemas.openxmlformats.org/officeDocument/2006/relationships/image" Target="../media/image3683.png"/><Relationship Id="rId57" Type="http://schemas.openxmlformats.org/officeDocument/2006/relationships/image" Target="../media/image3704.png"/><Relationship Id="rId262" Type="http://schemas.openxmlformats.org/officeDocument/2006/relationships/customXml" Target="../ink/ink3825.xml"/><Relationship Id="rId318" Type="http://schemas.openxmlformats.org/officeDocument/2006/relationships/customXml" Target="../ink/ink3853.xml"/><Relationship Id="rId525" Type="http://schemas.openxmlformats.org/officeDocument/2006/relationships/image" Target="../media/image3937.png"/><Relationship Id="rId99" Type="http://schemas.openxmlformats.org/officeDocument/2006/relationships/image" Target="../media/image3725.png"/><Relationship Id="rId122" Type="http://schemas.openxmlformats.org/officeDocument/2006/relationships/customXml" Target="../ink/ink3755.xml"/><Relationship Id="rId164" Type="http://schemas.openxmlformats.org/officeDocument/2006/relationships/customXml" Target="../ink/ink3776.xml"/><Relationship Id="rId371" Type="http://schemas.openxmlformats.org/officeDocument/2006/relationships/image" Target="../media/image3861.png"/><Relationship Id="rId427" Type="http://schemas.openxmlformats.org/officeDocument/2006/relationships/image" Target="../media/image3888.png"/><Relationship Id="rId469" Type="http://schemas.openxmlformats.org/officeDocument/2006/relationships/image" Target="../media/image3909.png"/><Relationship Id="rId26" Type="http://schemas.openxmlformats.org/officeDocument/2006/relationships/customXml" Target="../ink/ink3707.xml"/><Relationship Id="rId231" Type="http://schemas.openxmlformats.org/officeDocument/2006/relationships/image" Target="../media/image3791.png"/><Relationship Id="rId273" Type="http://schemas.openxmlformats.org/officeDocument/2006/relationships/image" Target="../media/image3812.png"/><Relationship Id="rId329" Type="http://schemas.openxmlformats.org/officeDocument/2006/relationships/image" Target="../media/image3840.png"/><Relationship Id="rId480" Type="http://schemas.openxmlformats.org/officeDocument/2006/relationships/customXml" Target="../ink/ink3934.xml"/><Relationship Id="rId536" Type="http://schemas.openxmlformats.org/officeDocument/2006/relationships/customXml" Target="../ink/ink3962.xml"/><Relationship Id="rId68" Type="http://schemas.openxmlformats.org/officeDocument/2006/relationships/customXml" Target="../ink/ink3728.xml"/><Relationship Id="rId133" Type="http://schemas.openxmlformats.org/officeDocument/2006/relationships/image" Target="../media/image3742.png"/><Relationship Id="rId175" Type="http://schemas.openxmlformats.org/officeDocument/2006/relationships/image" Target="../media/image3763.png"/><Relationship Id="rId340" Type="http://schemas.openxmlformats.org/officeDocument/2006/relationships/customXml" Target="../ink/ink3864.xml"/><Relationship Id="rId200" Type="http://schemas.openxmlformats.org/officeDocument/2006/relationships/customXml" Target="../ink/ink3794.xml"/><Relationship Id="rId382" Type="http://schemas.openxmlformats.org/officeDocument/2006/relationships/customXml" Target="../ink/ink3885.xml"/><Relationship Id="rId438" Type="http://schemas.openxmlformats.org/officeDocument/2006/relationships/customXml" Target="../ink/ink3913.xml"/><Relationship Id="rId242" Type="http://schemas.openxmlformats.org/officeDocument/2006/relationships/customXml" Target="../ink/ink3815.xml"/><Relationship Id="rId284" Type="http://schemas.openxmlformats.org/officeDocument/2006/relationships/customXml" Target="../ink/ink3836.xml"/><Relationship Id="rId491" Type="http://schemas.openxmlformats.org/officeDocument/2006/relationships/image" Target="../media/image3920.png"/><Relationship Id="rId505" Type="http://schemas.openxmlformats.org/officeDocument/2006/relationships/image" Target="../media/image3927.png"/><Relationship Id="rId37" Type="http://schemas.openxmlformats.org/officeDocument/2006/relationships/image" Target="../media/image3694.png"/><Relationship Id="rId79" Type="http://schemas.openxmlformats.org/officeDocument/2006/relationships/image" Target="../media/image3715.png"/><Relationship Id="rId102" Type="http://schemas.openxmlformats.org/officeDocument/2006/relationships/customXml" Target="../ink/ink3745.xml"/><Relationship Id="rId144" Type="http://schemas.openxmlformats.org/officeDocument/2006/relationships/customXml" Target="../ink/ink3766.xml"/><Relationship Id="rId90" Type="http://schemas.openxmlformats.org/officeDocument/2006/relationships/customXml" Target="../ink/ink3739.xml"/><Relationship Id="rId186" Type="http://schemas.openxmlformats.org/officeDocument/2006/relationships/customXml" Target="../ink/ink3787.xml"/><Relationship Id="rId351" Type="http://schemas.openxmlformats.org/officeDocument/2006/relationships/image" Target="../media/image3851.png"/><Relationship Id="rId393" Type="http://schemas.openxmlformats.org/officeDocument/2006/relationships/image" Target="../media/image3871.png"/><Relationship Id="rId407" Type="http://schemas.openxmlformats.org/officeDocument/2006/relationships/image" Target="../media/image3878.png"/><Relationship Id="rId449" Type="http://schemas.openxmlformats.org/officeDocument/2006/relationships/image" Target="../media/image3899.png"/><Relationship Id="rId211" Type="http://schemas.openxmlformats.org/officeDocument/2006/relationships/image" Target="../media/image3781.png"/><Relationship Id="rId253" Type="http://schemas.openxmlformats.org/officeDocument/2006/relationships/image" Target="../media/image3802.png"/><Relationship Id="rId295" Type="http://schemas.openxmlformats.org/officeDocument/2006/relationships/image" Target="../media/image3823.png"/><Relationship Id="rId309" Type="http://schemas.openxmlformats.org/officeDocument/2006/relationships/image" Target="../media/image3830.png"/><Relationship Id="rId460" Type="http://schemas.openxmlformats.org/officeDocument/2006/relationships/customXml" Target="../ink/ink3924.xml"/><Relationship Id="rId516" Type="http://schemas.openxmlformats.org/officeDocument/2006/relationships/customXml" Target="../ink/ink3952.xml"/><Relationship Id="rId48" Type="http://schemas.openxmlformats.org/officeDocument/2006/relationships/customXml" Target="../ink/ink3718.xml"/><Relationship Id="rId113" Type="http://schemas.openxmlformats.org/officeDocument/2006/relationships/image" Target="../media/image3732.png"/><Relationship Id="rId320" Type="http://schemas.openxmlformats.org/officeDocument/2006/relationships/customXml" Target="../ink/ink3854.xml"/><Relationship Id="rId155" Type="http://schemas.openxmlformats.org/officeDocument/2006/relationships/image" Target="../media/image3753.png"/><Relationship Id="rId197" Type="http://schemas.openxmlformats.org/officeDocument/2006/relationships/image" Target="../media/image3774.png"/><Relationship Id="rId362" Type="http://schemas.openxmlformats.org/officeDocument/2006/relationships/customXml" Target="../ink/ink3875.xml"/><Relationship Id="rId418" Type="http://schemas.openxmlformats.org/officeDocument/2006/relationships/customXml" Target="../ink/ink3903.xml"/><Relationship Id="rId222" Type="http://schemas.openxmlformats.org/officeDocument/2006/relationships/customXml" Target="../ink/ink3805.xml"/><Relationship Id="rId264" Type="http://schemas.openxmlformats.org/officeDocument/2006/relationships/customXml" Target="../ink/ink3826.xml"/><Relationship Id="rId471" Type="http://schemas.openxmlformats.org/officeDocument/2006/relationships/image" Target="../media/image3910.png"/><Relationship Id="rId17" Type="http://schemas.openxmlformats.org/officeDocument/2006/relationships/image" Target="../media/image3684.png"/><Relationship Id="rId59" Type="http://schemas.openxmlformats.org/officeDocument/2006/relationships/image" Target="../media/image3705.png"/><Relationship Id="rId124" Type="http://schemas.openxmlformats.org/officeDocument/2006/relationships/customXml" Target="../ink/ink3756.xml"/><Relationship Id="rId527" Type="http://schemas.openxmlformats.org/officeDocument/2006/relationships/image" Target="../media/image3938.png"/><Relationship Id="rId70" Type="http://schemas.openxmlformats.org/officeDocument/2006/relationships/customXml" Target="../ink/ink3729.xml"/><Relationship Id="rId166" Type="http://schemas.openxmlformats.org/officeDocument/2006/relationships/customXml" Target="../ink/ink3777.xml"/><Relationship Id="rId331" Type="http://schemas.openxmlformats.org/officeDocument/2006/relationships/image" Target="../media/image3841.png"/><Relationship Id="rId373" Type="http://schemas.openxmlformats.org/officeDocument/2006/relationships/image" Target="../media/image3862.png"/><Relationship Id="rId429" Type="http://schemas.openxmlformats.org/officeDocument/2006/relationships/image" Target="../media/image388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92.png"/><Relationship Id="rId440" Type="http://schemas.openxmlformats.org/officeDocument/2006/relationships/customXml" Target="../ink/ink3914.xml"/><Relationship Id="rId28" Type="http://schemas.openxmlformats.org/officeDocument/2006/relationships/customXml" Target="../ink/ink3708.xml"/><Relationship Id="rId275" Type="http://schemas.openxmlformats.org/officeDocument/2006/relationships/image" Target="../media/image3813.png"/><Relationship Id="rId300" Type="http://schemas.openxmlformats.org/officeDocument/2006/relationships/customXml" Target="../ink/ink3844.xml"/><Relationship Id="rId482" Type="http://schemas.openxmlformats.org/officeDocument/2006/relationships/customXml" Target="../ink/ink3935.xml"/><Relationship Id="rId81" Type="http://schemas.openxmlformats.org/officeDocument/2006/relationships/image" Target="../media/image3716.png"/><Relationship Id="rId135" Type="http://schemas.openxmlformats.org/officeDocument/2006/relationships/image" Target="../media/image3743.png"/><Relationship Id="rId177" Type="http://schemas.openxmlformats.org/officeDocument/2006/relationships/image" Target="../media/image3764.png"/><Relationship Id="rId342" Type="http://schemas.openxmlformats.org/officeDocument/2006/relationships/customXml" Target="../ink/ink3865.xml"/><Relationship Id="rId384" Type="http://schemas.openxmlformats.org/officeDocument/2006/relationships/customXml" Target="../ink/ink3886.xml"/><Relationship Id="rId202" Type="http://schemas.openxmlformats.org/officeDocument/2006/relationships/customXml" Target="../ink/ink3795.xml"/><Relationship Id="rId244" Type="http://schemas.openxmlformats.org/officeDocument/2006/relationships/customXml" Target="../ink/ink3816.xml"/><Relationship Id="rId39" Type="http://schemas.openxmlformats.org/officeDocument/2006/relationships/image" Target="../media/image3695.png"/><Relationship Id="rId286" Type="http://schemas.openxmlformats.org/officeDocument/2006/relationships/customXml" Target="../ink/ink3837.xml"/><Relationship Id="rId451" Type="http://schemas.openxmlformats.org/officeDocument/2006/relationships/image" Target="../media/image3900.png"/><Relationship Id="rId493" Type="http://schemas.openxmlformats.org/officeDocument/2006/relationships/image" Target="../media/image3921.png"/><Relationship Id="rId507" Type="http://schemas.openxmlformats.org/officeDocument/2006/relationships/image" Target="../media/image3928.png"/><Relationship Id="rId50" Type="http://schemas.openxmlformats.org/officeDocument/2006/relationships/customXml" Target="../ink/ink3719.xml"/><Relationship Id="rId104" Type="http://schemas.openxmlformats.org/officeDocument/2006/relationships/customXml" Target="../ink/ink3746.xml"/><Relationship Id="rId146" Type="http://schemas.openxmlformats.org/officeDocument/2006/relationships/customXml" Target="../ink/ink3767.xml"/><Relationship Id="rId188" Type="http://schemas.openxmlformats.org/officeDocument/2006/relationships/customXml" Target="../ink/ink3788.xml"/><Relationship Id="rId311" Type="http://schemas.openxmlformats.org/officeDocument/2006/relationships/image" Target="../media/image3831.png"/><Relationship Id="rId353" Type="http://schemas.openxmlformats.org/officeDocument/2006/relationships/image" Target="../media/image3852.png"/><Relationship Id="rId395" Type="http://schemas.openxmlformats.org/officeDocument/2006/relationships/image" Target="../media/image3872.png"/><Relationship Id="rId409" Type="http://schemas.openxmlformats.org/officeDocument/2006/relationships/image" Target="../media/image3879.png"/><Relationship Id="rId92" Type="http://schemas.openxmlformats.org/officeDocument/2006/relationships/customXml" Target="../ink/ink3740.xml"/><Relationship Id="rId213" Type="http://schemas.openxmlformats.org/officeDocument/2006/relationships/image" Target="../media/image3782.png"/><Relationship Id="rId420" Type="http://schemas.openxmlformats.org/officeDocument/2006/relationships/customXml" Target="../ink/ink3904.xml"/><Relationship Id="rId255" Type="http://schemas.openxmlformats.org/officeDocument/2006/relationships/image" Target="../media/image3803.png"/><Relationship Id="rId297" Type="http://schemas.openxmlformats.org/officeDocument/2006/relationships/image" Target="../media/image3824.png"/><Relationship Id="rId462" Type="http://schemas.openxmlformats.org/officeDocument/2006/relationships/customXml" Target="../ink/ink3925.xml"/><Relationship Id="rId518" Type="http://schemas.openxmlformats.org/officeDocument/2006/relationships/customXml" Target="../ink/ink3953.xml"/><Relationship Id="rId115" Type="http://schemas.openxmlformats.org/officeDocument/2006/relationships/image" Target="../media/image3733.png"/><Relationship Id="rId157" Type="http://schemas.openxmlformats.org/officeDocument/2006/relationships/image" Target="../media/image3754.png"/><Relationship Id="rId322" Type="http://schemas.openxmlformats.org/officeDocument/2006/relationships/customXml" Target="../ink/ink3855.xml"/><Relationship Id="rId364" Type="http://schemas.openxmlformats.org/officeDocument/2006/relationships/customXml" Target="../ink/ink3876.xml"/><Relationship Id="rId61" Type="http://schemas.openxmlformats.org/officeDocument/2006/relationships/image" Target="../media/image3706.png"/><Relationship Id="rId199" Type="http://schemas.openxmlformats.org/officeDocument/2006/relationships/image" Target="../media/image3775.png"/><Relationship Id="rId19" Type="http://schemas.openxmlformats.org/officeDocument/2006/relationships/image" Target="../media/image3685.png"/><Relationship Id="rId224" Type="http://schemas.openxmlformats.org/officeDocument/2006/relationships/customXml" Target="../ink/ink3806.xml"/><Relationship Id="rId266" Type="http://schemas.openxmlformats.org/officeDocument/2006/relationships/customXml" Target="../ink/ink3827.xml"/><Relationship Id="rId431" Type="http://schemas.openxmlformats.org/officeDocument/2006/relationships/image" Target="../media/image3890.png"/><Relationship Id="rId473" Type="http://schemas.openxmlformats.org/officeDocument/2006/relationships/image" Target="../media/image3911.png"/><Relationship Id="rId529" Type="http://schemas.openxmlformats.org/officeDocument/2006/relationships/image" Target="../media/image3939.png"/><Relationship Id="rId30" Type="http://schemas.openxmlformats.org/officeDocument/2006/relationships/customXml" Target="../ink/ink3709.xml"/><Relationship Id="rId126" Type="http://schemas.openxmlformats.org/officeDocument/2006/relationships/customXml" Target="../ink/ink3757.xml"/><Relationship Id="rId168" Type="http://schemas.openxmlformats.org/officeDocument/2006/relationships/customXml" Target="../ink/ink3778.xml"/><Relationship Id="rId333" Type="http://schemas.openxmlformats.org/officeDocument/2006/relationships/image" Target="../media/image3842.png"/><Relationship Id="rId72" Type="http://schemas.openxmlformats.org/officeDocument/2006/relationships/customXml" Target="../ink/ink3730.xml"/><Relationship Id="rId375" Type="http://schemas.openxmlformats.org/officeDocument/2006/relationships/image" Target="../media/image3863.png"/><Relationship Id="rId3" Type="http://schemas.openxmlformats.org/officeDocument/2006/relationships/image" Target="../media/image3677.png"/><Relationship Id="rId235" Type="http://schemas.openxmlformats.org/officeDocument/2006/relationships/image" Target="../media/image3793.png"/><Relationship Id="rId277" Type="http://schemas.openxmlformats.org/officeDocument/2006/relationships/image" Target="../media/image3814.png"/><Relationship Id="rId400" Type="http://schemas.openxmlformats.org/officeDocument/2006/relationships/customXml" Target="../ink/ink3894.xml"/><Relationship Id="rId442" Type="http://schemas.openxmlformats.org/officeDocument/2006/relationships/customXml" Target="../ink/ink3915.xml"/><Relationship Id="rId484" Type="http://schemas.openxmlformats.org/officeDocument/2006/relationships/customXml" Target="../ink/ink3936.xml"/><Relationship Id="rId137" Type="http://schemas.openxmlformats.org/officeDocument/2006/relationships/image" Target="../media/image3744.png"/><Relationship Id="rId302" Type="http://schemas.openxmlformats.org/officeDocument/2006/relationships/customXml" Target="../ink/ink3845.xml"/><Relationship Id="rId344" Type="http://schemas.openxmlformats.org/officeDocument/2006/relationships/customXml" Target="../ink/ink3866.xml"/><Relationship Id="rId41" Type="http://schemas.openxmlformats.org/officeDocument/2006/relationships/image" Target="../media/image3696.png"/><Relationship Id="rId83" Type="http://schemas.openxmlformats.org/officeDocument/2006/relationships/image" Target="../media/image3717.png"/><Relationship Id="rId179" Type="http://schemas.openxmlformats.org/officeDocument/2006/relationships/image" Target="../media/image3765.png"/><Relationship Id="rId386" Type="http://schemas.openxmlformats.org/officeDocument/2006/relationships/customXml" Target="../ink/ink3887.xml"/><Relationship Id="rId190" Type="http://schemas.openxmlformats.org/officeDocument/2006/relationships/customXml" Target="../ink/ink3789.xml"/><Relationship Id="rId204" Type="http://schemas.openxmlformats.org/officeDocument/2006/relationships/customXml" Target="../ink/ink3796.xml"/><Relationship Id="rId246" Type="http://schemas.openxmlformats.org/officeDocument/2006/relationships/customXml" Target="../ink/ink3817.xml"/><Relationship Id="rId288" Type="http://schemas.openxmlformats.org/officeDocument/2006/relationships/customXml" Target="../ink/ink3838.xml"/><Relationship Id="rId411" Type="http://schemas.openxmlformats.org/officeDocument/2006/relationships/image" Target="../media/image3880.png"/><Relationship Id="rId453" Type="http://schemas.openxmlformats.org/officeDocument/2006/relationships/image" Target="../media/image3901.png"/><Relationship Id="rId509" Type="http://schemas.openxmlformats.org/officeDocument/2006/relationships/image" Target="../media/image3929.png"/><Relationship Id="rId106" Type="http://schemas.openxmlformats.org/officeDocument/2006/relationships/customXml" Target="../ink/ink3747.xml"/><Relationship Id="rId313" Type="http://schemas.openxmlformats.org/officeDocument/2006/relationships/image" Target="../media/image3832.png"/><Relationship Id="rId495" Type="http://schemas.openxmlformats.org/officeDocument/2006/relationships/image" Target="../media/image3922.png"/><Relationship Id="rId10" Type="http://schemas.openxmlformats.org/officeDocument/2006/relationships/customXml" Target="../ink/ink3699.xml"/><Relationship Id="rId52" Type="http://schemas.openxmlformats.org/officeDocument/2006/relationships/customXml" Target="../ink/ink3720.xml"/><Relationship Id="rId94" Type="http://schemas.openxmlformats.org/officeDocument/2006/relationships/customXml" Target="../ink/ink3741.xml"/><Relationship Id="rId148" Type="http://schemas.openxmlformats.org/officeDocument/2006/relationships/customXml" Target="../ink/ink3768.xml"/><Relationship Id="rId355" Type="http://schemas.openxmlformats.org/officeDocument/2006/relationships/image" Target="../media/image3853.png"/><Relationship Id="rId397" Type="http://schemas.openxmlformats.org/officeDocument/2006/relationships/image" Target="../media/image3873.png"/><Relationship Id="rId520" Type="http://schemas.openxmlformats.org/officeDocument/2006/relationships/customXml" Target="../ink/ink3954.xml"/><Relationship Id="rId215" Type="http://schemas.openxmlformats.org/officeDocument/2006/relationships/image" Target="../media/image3783.png"/><Relationship Id="rId257" Type="http://schemas.openxmlformats.org/officeDocument/2006/relationships/image" Target="../media/image3804.png"/><Relationship Id="rId422" Type="http://schemas.openxmlformats.org/officeDocument/2006/relationships/customXml" Target="../ink/ink3905.xml"/><Relationship Id="rId464" Type="http://schemas.openxmlformats.org/officeDocument/2006/relationships/customXml" Target="../ink/ink3926.xml"/><Relationship Id="rId299" Type="http://schemas.openxmlformats.org/officeDocument/2006/relationships/image" Target="../media/image3825.png"/><Relationship Id="rId63" Type="http://schemas.openxmlformats.org/officeDocument/2006/relationships/image" Target="../media/image3707.png"/><Relationship Id="rId159" Type="http://schemas.openxmlformats.org/officeDocument/2006/relationships/image" Target="../media/image3755.png"/><Relationship Id="rId366" Type="http://schemas.openxmlformats.org/officeDocument/2006/relationships/customXml" Target="../ink/ink3877.xml"/><Relationship Id="rId226" Type="http://schemas.openxmlformats.org/officeDocument/2006/relationships/customXml" Target="../ink/ink3807.xml"/><Relationship Id="rId433" Type="http://schemas.openxmlformats.org/officeDocument/2006/relationships/image" Target="../media/image3891.png"/><Relationship Id="rId74" Type="http://schemas.openxmlformats.org/officeDocument/2006/relationships/customXml" Target="../ink/ink3731.xml"/><Relationship Id="rId377" Type="http://schemas.openxmlformats.org/officeDocument/2006/relationships/image" Target="../media/image3864.png"/><Relationship Id="rId500" Type="http://schemas.openxmlformats.org/officeDocument/2006/relationships/customXml" Target="../ink/ink3944.xml"/><Relationship Id="rId5" Type="http://schemas.openxmlformats.org/officeDocument/2006/relationships/image" Target="../media/image3678.png"/><Relationship Id="rId237" Type="http://schemas.openxmlformats.org/officeDocument/2006/relationships/image" Target="../media/image3794.png"/><Relationship Id="rId444" Type="http://schemas.openxmlformats.org/officeDocument/2006/relationships/customXml" Target="../ink/ink391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44" Type="http://schemas.openxmlformats.org/officeDocument/2006/relationships/customXml" Target="../ink/ink222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41" Type="http://schemas.openxmlformats.org/officeDocument/2006/relationships/image" Target="../media/image220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31" Type="http://schemas.openxmlformats.org/officeDocument/2006/relationships/image" Target="../media/image215.png"/><Relationship Id="rId452" Type="http://schemas.openxmlformats.org/officeDocument/2006/relationships/customXml" Target="../ink/ink226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0.png"/><Relationship Id="rId442" Type="http://schemas.openxmlformats.org/officeDocument/2006/relationships/customXml" Target="../ink/ink221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32" Type="http://schemas.openxmlformats.org/officeDocument/2006/relationships/customXml" Target="../ink/ink216.xml"/><Relationship Id="rId453" Type="http://schemas.openxmlformats.org/officeDocument/2006/relationships/image" Target="../media/image226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22" Type="http://schemas.openxmlformats.org/officeDocument/2006/relationships/customXml" Target="../ink/ink211.xml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.png"/><Relationship Id="rId21" Type="http://schemas.openxmlformats.org/officeDocument/2006/relationships/image" Target="../media/image239.png"/><Relationship Id="rId324" Type="http://schemas.openxmlformats.org/officeDocument/2006/relationships/customXml" Target="../ink/ink391.xml"/><Relationship Id="rId531" Type="http://schemas.openxmlformats.org/officeDocument/2006/relationships/image" Target="../media/image494.png"/><Relationship Id="rId170" Type="http://schemas.openxmlformats.org/officeDocument/2006/relationships/customXml" Target="../ink/ink314.xml"/><Relationship Id="rId268" Type="http://schemas.openxmlformats.org/officeDocument/2006/relationships/customXml" Target="../ink/ink363.xml"/><Relationship Id="rId475" Type="http://schemas.openxmlformats.org/officeDocument/2006/relationships/image" Target="../media/image466.png"/><Relationship Id="rId32" Type="http://schemas.openxmlformats.org/officeDocument/2006/relationships/customXml" Target="../ink/ink245.xml"/><Relationship Id="rId128" Type="http://schemas.openxmlformats.org/officeDocument/2006/relationships/customXml" Target="../ink/ink293.xml"/><Relationship Id="rId335" Type="http://schemas.openxmlformats.org/officeDocument/2006/relationships/image" Target="../media/image396.png"/><Relationship Id="rId542" Type="http://schemas.openxmlformats.org/officeDocument/2006/relationships/customXml" Target="../ink/ink500.xml"/><Relationship Id="rId181" Type="http://schemas.openxmlformats.org/officeDocument/2006/relationships/image" Target="../media/image319.png"/><Relationship Id="rId402" Type="http://schemas.openxmlformats.org/officeDocument/2006/relationships/customXml" Target="../ink/ink430.xml"/><Relationship Id="rId279" Type="http://schemas.openxmlformats.org/officeDocument/2006/relationships/image" Target="../media/image368.png"/><Relationship Id="rId486" Type="http://schemas.openxmlformats.org/officeDocument/2006/relationships/customXml" Target="../ink/ink472.xml"/><Relationship Id="rId43" Type="http://schemas.openxmlformats.org/officeDocument/2006/relationships/image" Target="../media/image250.png"/><Relationship Id="rId139" Type="http://schemas.openxmlformats.org/officeDocument/2006/relationships/image" Target="../media/image298.png"/><Relationship Id="rId346" Type="http://schemas.openxmlformats.org/officeDocument/2006/relationships/customXml" Target="../ink/ink402.xml"/><Relationship Id="rId553" Type="http://schemas.openxmlformats.org/officeDocument/2006/relationships/image" Target="../media/image505.png"/><Relationship Id="rId192" Type="http://schemas.openxmlformats.org/officeDocument/2006/relationships/customXml" Target="../ink/ink325.xml"/><Relationship Id="rId206" Type="http://schemas.openxmlformats.org/officeDocument/2006/relationships/customXml" Target="../ink/ink332.xml"/><Relationship Id="rId413" Type="http://schemas.openxmlformats.org/officeDocument/2006/relationships/image" Target="../media/image435.png"/><Relationship Id="rId497" Type="http://schemas.openxmlformats.org/officeDocument/2006/relationships/image" Target="../media/image477.png"/><Relationship Id="rId357" Type="http://schemas.openxmlformats.org/officeDocument/2006/relationships/image" Target="../media/image407.png"/><Relationship Id="rId54" Type="http://schemas.openxmlformats.org/officeDocument/2006/relationships/customXml" Target="../ink/ink256.xml"/><Relationship Id="rId217" Type="http://schemas.openxmlformats.org/officeDocument/2006/relationships/image" Target="../media/image337.png"/><Relationship Id="rId564" Type="http://schemas.openxmlformats.org/officeDocument/2006/relationships/customXml" Target="../ink/ink511.xml"/><Relationship Id="rId424" Type="http://schemas.openxmlformats.org/officeDocument/2006/relationships/customXml" Target="../ink/ink441.xml"/><Relationship Id="rId270" Type="http://schemas.openxmlformats.org/officeDocument/2006/relationships/customXml" Target="../ink/ink364.xml"/><Relationship Id="rId65" Type="http://schemas.openxmlformats.org/officeDocument/2006/relationships/image" Target="../media/image261.png"/><Relationship Id="rId130" Type="http://schemas.openxmlformats.org/officeDocument/2006/relationships/customXml" Target="../ink/ink294.xml"/><Relationship Id="rId368" Type="http://schemas.openxmlformats.org/officeDocument/2006/relationships/customXml" Target="../ink/ink413.xml"/><Relationship Id="rId575" Type="http://schemas.openxmlformats.org/officeDocument/2006/relationships/image" Target="../media/image516.png"/><Relationship Id="rId228" Type="http://schemas.openxmlformats.org/officeDocument/2006/relationships/customXml" Target="../ink/ink343.xml"/><Relationship Id="rId435" Type="http://schemas.openxmlformats.org/officeDocument/2006/relationships/image" Target="../media/image446.png"/><Relationship Id="rId281" Type="http://schemas.openxmlformats.org/officeDocument/2006/relationships/image" Target="../media/image369.png"/><Relationship Id="rId502" Type="http://schemas.openxmlformats.org/officeDocument/2006/relationships/customXml" Target="../ink/ink480.xml"/><Relationship Id="rId76" Type="http://schemas.openxmlformats.org/officeDocument/2006/relationships/customXml" Target="../ink/ink267.xml"/><Relationship Id="rId141" Type="http://schemas.openxmlformats.org/officeDocument/2006/relationships/image" Target="../media/image299.png"/><Relationship Id="rId379" Type="http://schemas.openxmlformats.org/officeDocument/2006/relationships/image" Target="../media/image418.png"/><Relationship Id="rId7" Type="http://schemas.openxmlformats.org/officeDocument/2006/relationships/image" Target="../media/image232.png"/><Relationship Id="rId183" Type="http://schemas.openxmlformats.org/officeDocument/2006/relationships/image" Target="../media/image320.png"/><Relationship Id="rId239" Type="http://schemas.openxmlformats.org/officeDocument/2006/relationships/image" Target="../media/image348.png"/><Relationship Id="rId390" Type="http://schemas.openxmlformats.org/officeDocument/2006/relationships/customXml" Target="../ink/ink424.xml"/><Relationship Id="rId404" Type="http://schemas.openxmlformats.org/officeDocument/2006/relationships/customXml" Target="../ink/ink431.xml"/><Relationship Id="rId446" Type="http://schemas.openxmlformats.org/officeDocument/2006/relationships/customXml" Target="../ink/ink452.xml"/><Relationship Id="rId250" Type="http://schemas.openxmlformats.org/officeDocument/2006/relationships/customXml" Target="../ink/ink354.xml"/><Relationship Id="rId292" Type="http://schemas.openxmlformats.org/officeDocument/2006/relationships/customXml" Target="../ink/ink375.xml"/><Relationship Id="rId306" Type="http://schemas.openxmlformats.org/officeDocument/2006/relationships/customXml" Target="../ink/ink382.xml"/><Relationship Id="rId488" Type="http://schemas.openxmlformats.org/officeDocument/2006/relationships/customXml" Target="../ink/ink473.xml"/><Relationship Id="rId45" Type="http://schemas.openxmlformats.org/officeDocument/2006/relationships/image" Target="../media/image251.png"/><Relationship Id="rId87" Type="http://schemas.openxmlformats.org/officeDocument/2006/relationships/image" Target="../media/image272.png"/><Relationship Id="rId110" Type="http://schemas.openxmlformats.org/officeDocument/2006/relationships/customXml" Target="../ink/ink284.xml"/><Relationship Id="rId348" Type="http://schemas.openxmlformats.org/officeDocument/2006/relationships/customXml" Target="../ink/ink403.xml"/><Relationship Id="rId513" Type="http://schemas.openxmlformats.org/officeDocument/2006/relationships/image" Target="../media/image485.png"/><Relationship Id="rId555" Type="http://schemas.openxmlformats.org/officeDocument/2006/relationships/image" Target="../media/image506.png"/><Relationship Id="rId152" Type="http://schemas.openxmlformats.org/officeDocument/2006/relationships/customXml" Target="../ink/ink305.xml"/><Relationship Id="rId194" Type="http://schemas.openxmlformats.org/officeDocument/2006/relationships/customXml" Target="../ink/ink326.xml"/><Relationship Id="rId208" Type="http://schemas.openxmlformats.org/officeDocument/2006/relationships/customXml" Target="../ink/ink333.xml"/><Relationship Id="rId415" Type="http://schemas.openxmlformats.org/officeDocument/2006/relationships/image" Target="../media/image436.png"/><Relationship Id="rId457" Type="http://schemas.openxmlformats.org/officeDocument/2006/relationships/image" Target="../media/image457.png"/><Relationship Id="rId261" Type="http://schemas.openxmlformats.org/officeDocument/2006/relationships/image" Target="../media/image359.png"/><Relationship Id="rId499" Type="http://schemas.openxmlformats.org/officeDocument/2006/relationships/image" Target="../media/image478.png"/><Relationship Id="rId14" Type="http://schemas.openxmlformats.org/officeDocument/2006/relationships/customXml" Target="../ink/ink236.xml"/><Relationship Id="rId56" Type="http://schemas.openxmlformats.org/officeDocument/2006/relationships/customXml" Target="../ink/ink257.xml"/><Relationship Id="rId317" Type="http://schemas.openxmlformats.org/officeDocument/2006/relationships/image" Target="../media/image387.png"/><Relationship Id="rId359" Type="http://schemas.openxmlformats.org/officeDocument/2006/relationships/image" Target="../media/image408.png"/><Relationship Id="rId524" Type="http://schemas.openxmlformats.org/officeDocument/2006/relationships/customXml" Target="../ink/ink491.xml"/><Relationship Id="rId566" Type="http://schemas.openxmlformats.org/officeDocument/2006/relationships/customXml" Target="../ink/ink512.xml"/><Relationship Id="rId98" Type="http://schemas.openxmlformats.org/officeDocument/2006/relationships/customXml" Target="../ink/ink278.xml"/><Relationship Id="rId121" Type="http://schemas.openxmlformats.org/officeDocument/2006/relationships/image" Target="../media/image289.png"/><Relationship Id="rId163" Type="http://schemas.openxmlformats.org/officeDocument/2006/relationships/image" Target="../media/image310.png"/><Relationship Id="rId219" Type="http://schemas.openxmlformats.org/officeDocument/2006/relationships/image" Target="../media/image338.png"/><Relationship Id="rId370" Type="http://schemas.openxmlformats.org/officeDocument/2006/relationships/customXml" Target="../ink/ink414.xml"/><Relationship Id="rId426" Type="http://schemas.openxmlformats.org/officeDocument/2006/relationships/customXml" Target="../ink/ink442.xml"/><Relationship Id="rId230" Type="http://schemas.openxmlformats.org/officeDocument/2006/relationships/customXml" Target="../ink/ink344.xml"/><Relationship Id="rId468" Type="http://schemas.openxmlformats.org/officeDocument/2006/relationships/customXml" Target="../ink/ink463.xml"/><Relationship Id="rId25" Type="http://schemas.openxmlformats.org/officeDocument/2006/relationships/image" Target="../media/image241.png"/><Relationship Id="rId67" Type="http://schemas.openxmlformats.org/officeDocument/2006/relationships/image" Target="../media/image262.png"/><Relationship Id="rId272" Type="http://schemas.openxmlformats.org/officeDocument/2006/relationships/customXml" Target="../ink/ink365.xml"/><Relationship Id="rId328" Type="http://schemas.openxmlformats.org/officeDocument/2006/relationships/customXml" Target="../ink/ink393.xml"/><Relationship Id="rId535" Type="http://schemas.openxmlformats.org/officeDocument/2006/relationships/image" Target="../media/image496.png"/><Relationship Id="rId577" Type="http://schemas.openxmlformats.org/officeDocument/2006/relationships/image" Target="../media/image517.png"/><Relationship Id="rId132" Type="http://schemas.openxmlformats.org/officeDocument/2006/relationships/customXml" Target="../ink/ink295.xml"/><Relationship Id="rId174" Type="http://schemas.openxmlformats.org/officeDocument/2006/relationships/customXml" Target="../ink/ink316.xml"/><Relationship Id="rId381" Type="http://schemas.openxmlformats.org/officeDocument/2006/relationships/image" Target="../media/image419.png"/><Relationship Id="rId241" Type="http://schemas.openxmlformats.org/officeDocument/2006/relationships/image" Target="../media/image349.png"/><Relationship Id="rId437" Type="http://schemas.openxmlformats.org/officeDocument/2006/relationships/image" Target="../media/image447.png"/><Relationship Id="rId479" Type="http://schemas.openxmlformats.org/officeDocument/2006/relationships/image" Target="../media/image468.png"/><Relationship Id="rId36" Type="http://schemas.openxmlformats.org/officeDocument/2006/relationships/customXml" Target="../ink/ink247.xml"/><Relationship Id="rId283" Type="http://schemas.openxmlformats.org/officeDocument/2006/relationships/image" Target="../media/image370.png"/><Relationship Id="rId339" Type="http://schemas.openxmlformats.org/officeDocument/2006/relationships/image" Target="../media/image398.png"/><Relationship Id="rId490" Type="http://schemas.openxmlformats.org/officeDocument/2006/relationships/customXml" Target="../ink/ink474.xml"/><Relationship Id="rId504" Type="http://schemas.openxmlformats.org/officeDocument/2006/relationships/customXml" Target="../ink/ink481.xml"/><Relationship Id="rId546" Type="http://schemas.openxmlformats.org/officeDocument/2006/relationships/customXml" Target="../ink/ink502.xml"/><Relationship Id="rId78" Type="http://schemas.openxmlformats.org/officeDocument/2006/relationships/customXml" Target="../ink/ink268.xml"/><Relationship Id="rId101" Type="http://schemas.openxmlformats.org/officeDocument/2006/relationships/image" Target="../media/image279.png"/><Relationship Id="rId143" Type="http://schemas.openxmlformats.org/officeDocument/2006/relationships/image" Target="../media/image300.png"/><Relationship Id="rId185" Type="http://schemas.openxmlformats.org/officeDocument/2006/relationships/image" Target="../media/image321.png"/><Relationship Id="rId350" Type="http://schemas.openxmlformats.org/officeDocument/2006/relationships/customXml" Target="../ink/ink404.xml"/><Relationship Id="rId406" Type="http://schemas.openxmlformats.org/officeDocument/2006/relationships/customXml" Target="../ink/ink432.xml"/><Relationship Id="rId9" Type="http://schemas.openxmlformats.org/officeDocument/2006/relationships/image" Target="../media/image233.png"/><Relationship Id="rId210" Type="http://schemas.openxmlformats.org/officeDocument/2006/relationships/customXml" Target="../ink/ink334.xml"/><Relationship Id="rId392" Type="http://schemas.openxmlformats.org/officeDocument/2006/relationships/customXml" Target="../ink/ink425.xml"/><Relationship Id="rId448" Type="http://schemas.openxmlformats.org/officeDocument/2006/relationships/customXml" Target="../ink/ink453.xml"/><Relationship Id="rId252" Type="http://schemas.openxmlformats.org/officeDocument/2006/relationships/customXml" Target="../ink/ink355.xml"/><Relationship Id="rId294" Type="http://schemas.openxmlformats.org/officeDocument/2006/relationships/customXml" Target="../ink/ink376.xml"/><Relationship Id="rId308" Type="http://schemas.openxmlformats.org/officeDocument/2006/relationships/customXml" Target="../ink/ink383.xml"/><Relationship Id="rId515" Type="http://schemas.openxmlformats.org/officeDocument/2006/relationships/image" Target="../media/image486.png"/><Relationship Id="rId47" Type="http://schemas.openxmlformats.org/officeDocument/2006/relationships/image" Target="../media/image252.png"/><Relationship Id="rId89" Type="http://schemas.openxmlformats.org/officeDocument/2006/relationships/image" Target="../media/image273.png"/><Relationship Id="rId112" Type="http://schemas.openxmlformats.org/officeDocument/2006/relationships/customXml" Target="../ink/ink285.xml"/><Relationship Id="rId154" Type="http://schemas.openxmlformats.org/officeDocument/2006/relationships/customXml" Target="../ink/ink306.xml"/><Relationship Id="rId361" Type="http://schemas.openxmlformats.org/officeDocument/2006/relationships/image" Target="../media/image409.png"/><Relationship Id="rId557" Type="http://schemas.openxmlformats.org/officeDocument/2006/relationships/image" Target="../media/image507.png"/><Relationship Id="rId196" Type="http://schemas.openxmlformats.org/officeDocument/2006/relationships/customXml" Target="../ink/ink327.xml"/><Relationship Id="rId417" Type="http://schemas.openxmlformats.org/officeDocument/2006/relationships/image" Target="../media/image437.png"/><Relationship Id="rId459" Type="http://schemas.openxmlformats.org/officeDocument/2006/relationships/image" Target="../media/image458.png"/><Relationship Id="rId16" Type="http://schemas.openxmlformats.org/officeDocument/2006/relationships/customXml" Target="../ink/ink237.xml"/><Relationship Id="rId221" Type="http://schemas.openxmlformats.org/officeDocument/2006/relationships/image" Target="../media/image339.png"/><Relationship Id="rId263" Type="http://schemas.openxmlformats.org/officeDocument/2006/relationships/image" Target="../media/image360.png"/><Relationship Id="rId319" Type="http://schemas.openxmlformats.org/officeDocument/2006/relationships/image" Target="../media/image388.png"/><Relationship Id="rId470" Type="http://schemas.openxmlformats.org/officeDocument/2006/relationships/customXml" Target="../ink/ink464.xml"/><Relationship Id="rId526" Type="http://schemas.openxmlformats.org/officeDocument/2006/relationships/customXml" Target="../ink/ink492.xml"/><Relationship Id="rId58" Type="http://schemas.openxmlformats.org/officeDocument/2006/relationships/customXml" Target="../ink/ink258.xml"/><Relationship Id="rId123" Type="http://schemas.openxmlformats.org/officeDocument/2006/relationships/image" Target="../media/image290.png"/><Relationship Id="rId330" Type="http://schemas.openxmlformats.org/officeDocument/2006/relationships/customXml" Target="../ink/ink394.xml"/><Relationship Id="rId568" Type="http://schemas.openxmlformats.org/officeDocument/2006/relationships/customXml" Target="../ink/ink513.xml"/><Relationship Id="rId165" Type="http://schemas.openxmlformats.org/officeDocument/2006/relationships/image" Target="../media/image311.png"/><Relationship Id="rId372" Type="http://schemas.openxmlformats.org/officeDocument/2006/relationships/customXml" Target="../ink/ink415.xml"/><Relationship Id="rId428" Type="http://schemas.openxmlformats.org/officeDocument/2006/relationships/customXml" Target="../ink/ink443.xml"/><Relationship Id="rId232" Type="http://schemas.openxmlformats.org/officeDocument/2006/relationships/customXml" Target="../ink/ink345.xml"/><Relationship Id="rId274" Type="http://schemas.openxmlformats.org/officeDocument/2006/relationships/customXml" Target="../ink/ink366.xml"/><Relationship Id="rId481" Type="http://schemas.openxmlformats.org/officeDocument/2006/relationships/image" Target="../media/image469.png"/><Relationship Id="rId27" Type="http://schemas.openxmlformats.org/officeDocument/2006/relationships/image" Target="../media/image242.png"/><Relationship Id="rId69" Type="http://schemas.openxmlformats.org/officeDocument/2006/relationships/image" Target="../media/image263.png"/><Relationship Id="rId134" Type="http://schemas.openxmlformats.org/officeDocument/2006/relationships/customXml" Target="../ink/ink296.xml"/><Relationship Id="rId537" Type="http://schemas.openxmlformats.org/officeDocument/2006/relationships/image" Target="../media/image497.png"/><Relationship Id="rId579" Type="http://schemas.openxmlformats.org/officeDocument/2006/relationships/image" Target="../media/image518.png"/><Relationship Id="rId80" Type="http://schemas.openxmlformats.org/officeDocument/2006/relationships/customXml" Target="../ink/ink269.xml"/><Relationship Id="rId176" Type="http://schemas.openxmlformats.org/officeDocument/2006/relationships/customXml" Target="../ink/ink317.xml"/><Relationship Id="rId341" Type="http://schemas.openxmlformats.org/officeDocument/2006/relationships/image" Target="../media/image399.png"/><Relationship Id="rId383" Type="http://schemas.openxmlformats.org/officeDocument/2006/relationships/image" Target="../media/image420.png"/><Relationship Id="rId439" Type="http://schemas.openxmlformats.org/officeDocument/2006/relationships/image" Target="../media/image448.png"/><Relationship Id="rId201" Type="http://schemas.openxmlformats.org/officeDocument/2006/relationships/image" Target="../media/image329.png"/><Relationship Id="rId243" Type="http://schemas.openxmlformats.org/officeDocument/2006/relationships/image" Target="../media/image350.png"/><Relationship Id="rId285" Type="http://schemas.openxmlformats.org/officeDocument/2006/relationships/image" Target="../media/image371.png"/><Relationship Id="rId450" Type="http://schemas.openxmlformats.org/officeDocument/2006/relationships/customXml" Target="../ink/ink454.xml"/><Relationship Id="rId506" Type="http://schemas.openxmlformats.org/officeDocument/2006/relationships/customXml" Target="../ink/ink482.xml"/><Relationship Id="rId38" Type="http://schemas.openxmlformats.org/officeDocument/2006/relationships/customXml" Target="../ink/ink248.xml"/><Relationship Id="rId103" Type="http://schemas.openxmlformats.org/officeDocument/2006/relationships/image" Target="../media/image280.png"/><Relationship Id="rId310" Type="http://schemas.openxmlformats.org/officeDocument/2006/relationships/customXml" Target="../ink/ink384.xml"/><Relationship Id="rId492" Type="http://schemas.openxmlformats.org/officeDocument/2006/relationships/customXml" Target="../ink/ink475.xml"/><Relationship Id="rId548" Type="http://schemas.openxmlformats.org/officeDocument/2006/relationships/customXml" Target="../ink/ink503.xml"/><Relationship Id="rId91" Type="http://schemas.openxmlformats.org/officeDocument/2006/relationships/image" Target="../media/image274.png"/><Relationship Id="rId145" Type="http://schemas.openxmlformats.org/officeDocument/2006/relationships/image" Target="../media/image301.png"/><Relationship Id="rId187" Type="http://schemas.openxmlformats.org/officeDocument/2006/relationships/image" Target="../media/image322.png"/><Relationship Id="rId352" Type="http://schemas.openxmlformats.org/officeDocument/2006/relationships/customXml" Target="../ink/ink405.xml"/><Relationship Id="rId394" Type="http://schemas.openxmlformats.org/officeDocument/2006/relationships/customXml" Target="../ink/ink426.xml"/><Relationship Id="rId408" Type="http://schemas.openxmlformats.org/officeDocument/2006/relationships/customXml" Target="../ink/ink433.xml"/><Relationship Id="rId212" Type="http://schemas.openxmlformats.org/officeDocument/2006/relationships/customXml" Target="../ink/ink335.xml"/><Relationship Id="rId254" Type="http://schemas.openxmlformats.org/officeDocument/2006/relationships/customXml" Target="../ink/ink356.xml"/><Relationship Id="rId49" Type="http://schemas.openxmlformats.org/officeDocument/2006/relationships/image" Target="../media/image253.png"/><Relationship Id="rId114" Type="http://schemas.openxmlformats.org/officeDocument/2006/relationships/customXml" Target="../ink/ink286.xml"/><Relationship Id="rId296" Type="http://schemas.openxmlformats.org/officeDocument/2006/relationships/customXml" Target="../ink/ink377.xml"/><Relationship Id="rId461" Type="http://schemas.openxmlformats.org/officeDocument/2006/relationships/image" Target="../media/image459.png"/><Relationship Id="rId517" Type="http://schemas.openxmlformats.org/officeDocument/2006/relationships/image" Target="../media/image487.png"/><Relationship Id="rId559" Type="http://schemas.openxmlformats.org/officeDocument/2006/relationships/image" Target="../media/image508.png"/><Relationship Id="rId60" Type="http://schemas.openxmlformats.org/officeDocument/2006/relationships/customXml" Target="../ink/ink259.xml"/><Relationship Id="rId156" Type="http://schemas.openxmlformats.org/officeDocument/2006/relationships/customXml" Target="../ink/ink307.xml"/><Relationship Id="rId198" Type="http://schemas.openxmlformats.org/officeDocument/2006/relationships/customXml" Target="../ink/ink328.xml"/><Relationship Id="rId321" Type="http://schemas.openxmlformats.org/officeDocument/2006/relationships/image" Target="../media/image389.png"/><Relationship Id="rId363" Type="http://schemas.openxmlformats.org/officeDocument/2006/relationships/image" Target="../media/image410.png"/><Relationship Id="rId419" Type="http://schemas.openxmlformats.org/officeDocument/2006/relationships/image" Target="../media/image438.png"/><Relationship Id="rId570" Type="http://schemas.openxmlformats.org/officeDocument/2006/relationships/customXml" Target="../ink/ink514.xml"/><Relationship Id="rId223" Type="http://schemas.openxmlformats.org/officeDocument/2006/relationships/image" Target="../media/image340.png"/><Relationship Id="rId430" Type="http://schemas.openxmlformats.org/officeDocument/2006/relationships/customXml" Target="../ink/ink444.xml"/><Relationship Id="rId18" Type="http://schemas.openxmlformats.org/officeDocument/2006/relationships/customXml" Target="../ink/ink238.xml"/><Relationship Id="rId265" Type="http://schemas.openxmlformats.org/officeDocument/2006/relationships/image" Target="../media/image361.png"/><Relationship Id="rId472" Type="http://schemas.openxmlformats.org/officeDocument/2006/relationships/customXml" Target="../ink/ink465.xml"/><Relationship Id="rId528" Type="http://schemas.openxmlformats.org/officeDocument/2006/relationships/customXml" Target="../ink/ink493.xml"/><Relationship Id="rId125" Type="http://schemas.openxmlformats.org/officeDocument/2006/relationships/image" Target="../media/image291.png"/><Relationship Id="rId167" Type="http://schemas.openxmlformats.org/officeDocument/2006/relationships/image" Target="../media/image312.png"/><Relationship Id="rId332" Type="http://schemas.openxmlformats.org/officeDocument/2006/relationships/customXml" Target="../ink/ink395.xml"/><Relationship Id="rId374" Type="http://schemas.openxmlformats.org/officeDocument/2006/relationships/customXml" Target="../ink/ink416.xml"/><Relationship Id="rId581" Type="http://schemas.openxmlformats.org/officeDocument/2006/relationships/image" Target="../media/image519.png"/><Relationship Id="rId71" Type="http://schemas.openxmlformats.org/officeDocument/2006/relationships/image" Target="../media/image264.png"/><Relationship Id="rId234" Type="http://schemas.openxmlformats.org/officeDocument/2006/relationships/customXml" Target="../ink/ink346.xml"/><Relationship Id="rId2" Type="http://schemas.openxmlformats.org/officeDocument/2006/relationships/customXml" Target="../ink/ink230.xml"/><Relationship Id="rId29" Type="http://schemas.openxmlformats.org/officeDocument/2006/relationships/image" Target="../media/image243.png"/><Relationship Id="rId276" Type="http://schemas.openxmlformats.org/officeDocument/2006/relationships/customXml" Target="../ink/ink367.xml"/><Relationship Id="rId441" Type="http://schemas.openxmlformats.org/officeDocument/2006/relationships/image" Target="../media/image449.png"/><Relationship Id="rId483" Type="http://schemas.openxmlformats.org/officeDocument/2006/relationships/image" Target="../media/image470.png"/><Relationship Id="rId539" Type="http://schemas.openxmlformats.org/officeDocument/2006/relationships/image" Target="../media/image498.png"/><Relationship Id="rId40" Type="http://schemas.openxmlformats.org/officeDocument/2006/relationships/customXml" Target="../ink/ink249.xml"/><Relationship Id="rId136" Type="http://schemas.openxmlformats.org/officeDocument/2006/relationships/customXml" Target="../ink/ink297.xml"/><Relationship Id="rId178" Type="http://schemas.openxmlformats.org/officeDocument/2006/relationships/customXml" Target="../ink/ink318.xml"/><Relationship Id="rId301" Type="http://schemas.openxmlformats.org/officeDocument/2006/relationships/image" Target="../media/image379.png"/><Relationship Id="rId343" Type="http://schemas.openxmlformats.org/officeDocument/2006/relationships/image" Target="../media/image400.png"/><Relationship Id="rId550" Type="http://schemas.openxmlformats.org/officeDocument/2006/relationships/customXml" Target="../ink/ink504.xml"/><Relationship Id="rId82" Type="http://schemas.openxmlformats.org/officeDocument/2006/relationships/customXml" Target="../ink/ink270.xml"/><Relationship Id="rId203" Type="http://schemas.openxmlformats.org/officeDocument/2006/relationships/image" Target="../media/image330.png"/><Relationship Id="rId385" Type="http://schemas.openxmlformats.org/officeDocument/2006/relationships/image" Target="../media/image421.png"/><Relationship Id="rId245" Type="http://schemas.openxmlformats.org/officeDocument/2006/relationships/image" Target="../media/image351.png"/><Relationship Id="rId287" Type="http://schemas.openxmlformats.org/officeDocument/2006/relationships/image" Target="../media/image372.png"/><Relationship Id="rId410" Type="http://schemas.openxmlformats.org/officeDocument/2006/relationships/customXml" Target="../ink/ink434.xml"/><Relationship Id="rId452" Type="http://schemas.openxmlformats.org/officeDocument/2006/relationships/customXml" Target="../ink/ink455.xml"/><Relationship Id="rId494" Type="http://schemas.openxmlformats.org/officeDocument/2006/relationships/customXml" Target="../ink/ink476.xml"/><Relationship Id="rId508" Type="http://schemas.openxmlformats.org/officeDocument/2006/relationships/customXml" Target="../ink/ink483.xml"/><Relationship Id="rId105" Type="http://schemas.openxmlformats.org/officeDocument/2006/relationships/image" Target="../media/image281.png"/><Relationship Id="rId147" Type="http://schemas.openxmlformats.org/officeDocument/2006/relationships/image" Target="../media/image302.png"/><Relationship Id="rId312" Type="http://schemas.openxmlformats.org/officeDocument/2006/relationships/customXml" Target="../ink/ink385.xml"/><Relationship Id="rId354" Type="http://schemas.openxmlformats.org/officeDocument/2006/relationships/customXml" Target="../ink/ink406.xml"/><Relationship Id="rId51" Type="http://schemas.openxmlformats.org/officeDocument/2006/relationships/image" Target="../media/image254.png"/><Relationship Id="rId93" Type="http://schemas.openxmlformats.org/officeDocument/2006/relationships/image" Target="../media/image275.png"/><Relationship Id="rId189" Type="http://schemas.openxmlformats.org/officeDocument/2006/relationships/image" Target="../media/image323.png"/><Relationship Id="rId396" Type="http://schemas.openxmlformats.org/officeDocument/2006/relationships/customXml" Target="../ink/ink427.xml"/><Relationship Id="rId561" Type="http://schemas.openxmlformats.org/officeDocument/2006/relationships/image" Target="../media/image509.png"/><Relationship Id="rId214" Type="http://schemas.openxmlformats.org/officeDocument/2006/relationships/customXml" Target="../ink/ink336.xml"/><Relationship Id="rId256" Type="http://schemas.openxmlformats.org/officeDocument/2006/relationships/customXml" Target="../ink/ink357.xml"/><Relationship Id="rId298" Type="http://schemas.openxmlformats.org/officeDocument/2006/relationships/customXml" Target="../ink/ink378.xml"/><Relationship Id="rId421" Type="http://schemas.openxmlformats.org/officeDocument/2006/relationships/image" Target="../media/image439.png"/><Relationship Id="rId463" Type="http://schemas.openxmlformats.org/officeDocument/2006/relationships/image" Target="../media/image460.png"/><Relationship Id="rId519" Type="http://schemas.openxmlformats.org/officeDocument/2006/relationships/image" Target="../media/image488.png"/><Relationship Id="rId116" Type="http://schemas.openxmlformats.org/officeDocument/2006/relationships/customXml" Target="../ink/ink287.xml"/><Relationship Id="rId158" Type="http://schemas.openxmlformats.org/officeDocument/2006/relationships/customXml" Target="../ink/ink308.xml"/><Relationship Id="rId323" Type="http://schemas.openxmlformats.org/officeDocument/2006/relationships/image" Target="../media/image390.png"/><Relationship Id="rId530" Type="http://schemas.openxmlformats.org/officeDocument/2006/relationships/customXml" Target="../ink/ink494.xml"/><Relationship Id="rId20" Type="http://schemas.openxmlformats.org/officeDocument/2006/relationships/customXml" Target="../ink/ink239.xml"/><Relationship Id="rId62" Type="http://schemas.openxmlformats.org/officeDocument/2006/relationships/customXml" Target="../ink/ink260.xml"/><Relationship Id="rId365" Type="http://schemas.openxmlformats.org/officeDocument/2006/relationships/image" Target="../media/image411.png"/><Relationship Id="rId572" Type="http://schemas.openxmlformats.org/officeDocument/2006/relationships/customXml" Target="../ink/ink515.xml"/><Relationship Id="rId225" Type="http://schemas.openxmlformats.org/officeDocument/2006/relationships/image" Target="../media/image341.png"/><Relationship Id="rId267" Type="http://schemas.openxmlformats.org/officeDocument/2006/relationships/image" Target="../media/image362.png"/><Relationship Id="rId432" Type="http://schemas.openxmlformats.org/officeDocument/2006/relationships/customXml" Target="../ink/ink445.xml"/><Relationship Id="rId474" Type="http://schemas.openxmlformats.org/officeDocument/2006/relationships/customXml" Target="../ink/ink466.xml"/><Relationship Id="rId127" Type="http://schemas.openxmlformats.org/officeDocument/2006/relationships/image" Target="../media/image292.png"/><Relationship Id="rId31" Type="http://schemas.openxmlformats.org/officeDocument/2006/relationships/image" Target="../media/image244.png"/><Relationship Id="rId73" Type="http://schemas.openxmlformats.org/officeDocument/2006/relationships/image" Target="../media/image265.png"/><Relationship Id="rId169" Type="http://schemas.openxmlformats.org/officeDocument/2006/relationships/image" Target="../media/image313.png"/><Relationship Id="rId334" Type="http://schemas.openxmlformats.org/officeDocument/2006/relationships/customXml" Target="../ink/ink396.xml"/><Relationship Id="rId376" Type="http://schemas.openxmlformats.org/officeDocument/2006/relationships/customXml" Target="../ink/ink417.xml"/><Relationship Id="rId541" Type="http://schemas.openxmlformats.org/officeDocument/2006/relationships/image" Target="../media/image499.png"/><Relationship Id="rId583" Type="http://schemas.openxmlformats.org/officeDocument/2006/relationships/image" Target="../media/image520.png"/><Relationship Id="rId4" Type="http://schemas.openxmlformats.org/officeDocument/2006/relationships/customXml" Target="../ink/ink231.xml"/><Relationship Id="rId180" Type="http://schemas.openxmlformats.org/officeDocument/2006/relationships/customXml" Target="../ink/ink319.xml"/><Relationship Id="rId236" Type="http://schemas.openxmlformats.org/officeDocument/2006/relationships/customXml" Target="../ink/ink347.xml"/><Relationship Id="rId278" Type="http://schemas.openxmlformats.org/officeDocument/2006/relationships/customXml" Target="../ink/ink368.xml"/><Relationship Id="rId401" Type="http://schemas.openxmlformats.org/officeDocument/2006/relationships/image" Target="../media/image429.png"/><Relationship Id="rId443" Type="http://schemas.openxmlformats.org/officeDocument/2006/relationships/image" Target="../media/image450.png"/><Relationship Id="rId303" Type="http://schemas.openxmlformats.org/officeDocument/2006/relationships/image" Target="../media/image380.png"/><Relationship Id="rId485" Type="http://schemas.openxmlformats.org/officeDocument/2006/relationships/image" Target="../media/image471.png"/><Relationship Id="rId42" Type="http://schemas.openxmlformats.org/officeDocument/2006/relationships/customXml" Target="../ink/ink250.xml"/><Relationship Id="rId84" Type="http://schemas.openxmlformats.org/officeDocument/2006/relationships/customXml" Target="../ink/ink271.xml"/><Relationship Id="rId138" Type="http://schemas.openxmlformats.org/officeDocument/2006/relationships/customXml" Target="../ink/ink298.xml"/><Relationship Id="rId345" Type="http://schemas.openxmlformats.org/officeDocument/2006/relationships/image" Target="../media/image401.png"/><Relationship Id="rId387" Type="http://schemas.openxmlformats.org/officeDocument/2006/relationships/image" Target="../media/image422.png"/><Relationship Id="rId510" Type="http://schemas.openxmlformats.org/officeDocument/2006/relationships/customXml" Target="../ink/ink484.xml"/><Relationship Id="rId552" Type="http://schemas.openxmlformats.org/officeDocument/2006/relationships/customXml" Target="../ink/ink505.xml"/><Relationship Id="rId191" Type="http://schemas.openxmlformats.org/officeDocument/2006/relationships/image" Target="../media/image324.png"/><Relationship Id="rId205" Type="http://schemas.openxmlformats.org/officeDocument/2006/relationships/image" Target="../media/image331.png"/><Relationship Id="rId247" Type="http://schemas.openxmlformats.org/officeDocument/2006/relationships/image" Target="../media/image352.png"/><Relationship Id="rId412" Type="http://schemas.openxmlformats.org/officeDocument/2006/relationships/customXml" Target="../ink/ink435.xml"/><Relationship Id="rId107" Type="http://schemas.openxmlformats.org/officeDocument/2006/relationships/image" Target="../media/image282.png"/><Relationship Id="rId289" Type="http://schemas.openxmlformats.org/officeDocument/2006/relationships/image" Target="../media/image373.png"/><Relationship Id="rId454" Type="http://schemas.openxmlformats.org/officeDocument/2006/relationships/customXml" Target="../ink/ink456.xml"/><Relationship Id="rId496" Type="http://schemas.openxmlformats.org/officeDocument/2006/relationships/customXml" Target="../ink/ink477.xml"/><Relationship Id="rId11" Type="http://schemas.openxmlformats.org/officeDocument/2006/relationships/image" Target="../media/image234.png"/><Relationship Id="rId53" Type="http://schemas.openxmlformats.org/officeDocument/2006/relationships/image" Target="../media/image255.png"/><Relationship Id="rId149" Type="http://schemas.openxmlformats.org/officeDocument/2006/relationships/image" Target="../media/image303.png"/><Relationship Id="rId314" Type="http://schemas.openxmlformats.org/officeDocument/2006/relationships/customXml" Target="../ink/ink386.xml"/><Relationship Id="rId356" Type="http://schemas.openxmlformats.org/officeDocument/2006/relationships/customXml" Target="../ink/ink407.xml"/><Relationship Id="rId398" Type="http://schemas.openxmlformats.org/officeDocument/2006/relationships/customXml" Target="../ink/ink428.xml"/><Relationship Id="rId521" Type="http://schemas.openxmlformats.org/officeDocument/2006/relationships/image" Target="../media/image489.png"/><Relationship Id="rId563" Type="http://schemas.openxmlformats.org/officeDocument/2006/relationships/image" Target="../media/image510.png"/><Relationship Id="rId95" Type="http://schemas.openxmlformats.org/officeDocument/2006/relationships/image" Target="../media/image276.png"/><Relationship Id="rId160" Type="http://schemas.openxmlformats.org/officeDocument/2006/relationships/customXml" Target="../ink/ink309.xml"/><Relationship Id="rId216" Type="http://schemas.openxmlformats.org/officeDocument/2006/relationships/customXml" Target="../ink/ink337.xml"/><Relationship Id="rId423" Type="http://schemas.openxmlformats.org/officeDocument/2006/relationships/image" Target="../media/image440.png"/><Relationship Id="rId258" Type="http://schemas.openxmlformats.org/officeDocument/2006/relationships/customXml" Target="../ink/ink358.xml"/><Relationship Id="rId465" Type="http://schemas.openxmlformats.org/officeDocument/2006/relationships/image" Target="../media/image461.png"/><Relationship Id="rId22" Type="http://schemas.openxmlformats.org/officeDocument/2006/relationships/customXml" Target="../ink/ink240.xml"/><Relationship Id="rId64" Type="http://schemas.openxmlformats.org/officeDocument/2006/relationships/customXml" Target="../ink/ink261.xml"/><Relationship Id="rId118" Type="http://schemas.openxmlformats.org/officeDocument/2006/relationships/customXml" Target="../ink/ink288.xml"/><Relationship Id="rId325" Type="http://schemas.openxmlformats.org/officeDocument/2006/relationships/image" Target="../media/image391.png"/><Relationship Id="rId367" Type="http://schemas.openxmlformats.org/officeDocument/2006/relationships/image" Target="../media/image412.png"/><Relationship Id="rId532" Type="http://schemas.openxmlformats.org/officeDocument/2006/relationships/customXml" Target="../ink/ink495.xml"/><Relationship Id="rId574" Type="http://schemas.openxmlformats.org/officeDocument/2006/relationships/customXml" Target="../ink/ink516.xml"/><Relationship Id="rId171" Type="http://schemas.openxmlformats.org/officeDocument/2006/relationships/image" Target="../media/image314.png"/><Relationship Id="rId227" Type="http://schemas.openxmlformats.org/officeDocument/2006/relationships/image" Target="../media/image342.png"/><Relationship Id="rId269" Type="http://schemas.openxmlformats.org/officeDocument/2006/relationships/image" Target="../media/image363.png"/><Relationship Id="rId434" Type="http://schemas.openxmlformats.org/officeDocument/2006/relationships/customXml" Target="../ink/ink446.xml"/><Relationship Id="rId476" Type="http://schemas.openxmlformats.org/officeDocument/2006/relationships/customXml" Target="../ink/ink467.xml"/><Relationship Id="rId33" Type="http://schemas.openxmlformats.org/officeDocument/2006/relationships/image" Target="../media/image245.png"/><Relationship Id="rId129" Type="http://schemas.openxmlformats.org/officeDocument/2006/relationships/image" Target="../media/image293.png"/><Relationship Id="rId280" Type="http://schemas.openxmlformats.org/officeDocument/2006/relationships/customXml" Target="../ink/ink369.xml"/><Relationship Id="rId336" Type="http://schemas.openxmlformats.org/officeDocument/2006/relationships/customXml" Target="../ink/ink397.xml"/><Relationship Id="rId501" Type="http://schemas.openxmlformats.org/officeDocument/2006/relationships/image" Target="../media/image479.png"/><Relationship Id="rId543" Type="http://schemas.openxmlformats.org/officeDocument/2006/relationships/image" Target="../media/image500.png"/><Relationship Id="rId75" Type="http://schemas.openxmlformats.org/officeDocument/2006/relationships/image" Target="../media/image266.png"/><Relationship Id="rId140" Type="http://schemas.openxmlformats.org/officeDocument/2006/relationships/customXml" Target="../ink/ink299.xml"/><Relationship Id="rId182" Type="http://schemas.openxmlformats.org/officeDocument/2006/relationships/customXml" Target="../ink/ink320.xml"/><Relationship Id="rId378" Type="http://schemas.openxmlformats.org/officeDocument/2006/relationships/customXml" Target="../ink/ink418.xml"/><Relationship Id="rId403" Type="http://schemas.openxmlformats.org/officeDocument/2006/relationships/image" Target="../media/image430.png"/><Relationship Id="rId6" Type="http://schemas.openxmlformats.org/officeDocument/2006/relationships/customXml" Target="../ink/ink232.xml"/><Relationship Id="rId238" Type="http://schemas.openxmlformats.org/officeDocument/2006/relationships/customXml" Target="../ink/ink348.xml"/><Relationship Id="rId445" Type="http://schemas.openxmlformats.org/officeDocument/2006/relationships/image" Target="../media/image451.png"/><Relationship Id="rId487" Type="http://schemas.openxmlformats.org/officeDocument/2006/relationships/image" Target="../media/image472.png"/><Relationship Id="rId291" Type="http://schemas.openxmlformats.org/officeDocument/2006/relationships/image" Target="../media/image374.png"/><Relationship Id="rId305" Type="http://schemas.openxmlformats.org/officeDocument/2006/relationships/image" Target="../media/image381.png"/><Relationship Id="rId347" Type="http://schemas.openxmlformats.org/officeDocument/2006/relationships/image" Target="../media/image402.png"/><Relationship Id="rId512" Type="http://schemas.openxmlformats.org/officeDocument/2006/relationships/customXml" Target="../ink/ink485.xml"/><Relationship Id="rId44" Type="http://schemas.openxmlformats.org/officeDocument/2006/relationships/customXml" Target="../ink/ink251.xml"/><Relationship Id="rId86" Type="http://schemas.openxmlformats.org/officeDocument/2006/relationships/customXml" Target="../ink/ink272.xml"/><Relationship Id="rId151" Type="http://schemas.openxmlformats.org/officeDocument/2006/relationships/image" Target="../media/image304.png"/><Relationship Id="rId389" Type="http://schemas.openxmlformats.org/officeDocument/2006/relationships/image" Target="../media/image423.png"/><Relationship Id="rId554" Type="http://schemas.openxmlformats.org/officeDocument/2006/relationships/customXml" Target="../ink/ink506.xml"/><Relationship Id="rId193" Type="http://schemas.openxmlformats.org/officeDocument/2006/relationships/image" Target="../media/image325.png"/><Relationship Id="rId207" Type="http://schemas.openxmlformats.org/officeDocument/2006/relationships/image" Target="../media/image332.png"/><Relationship Id="rId249" Type="http://schemas.openxmlformats.org/officeDocument/2006/relationships/image" Target="../media/image353.png"/><Relationship Id="rId414" Type="http://schemas.openxmlformats.org/officeDocument/2006/relationships/customXml" Target="../ink/ink436.xml"/><Relationship Id="rId456" Type="http://schemas.openxmlformats.org/officeDocument/2006/relationships/customXml" Target="../ink/ink457.xml"/><Relationship Id="rId498" Type="http://schemas.openxmlformats.org/officeDocument/2006/relationships/customXml" Target="../ink/ink478.xml"/><Relationship Id="rId13" Type="http://schemas.openxmlformats.org/officeDocument/2006/relationships/image" Target="../media/image235.png"/><Relationship Id="rId109" Type="http://schemas.openxmlformats.org/officeDocument/2006/relationships/image" Target="../media/image283.png"/><Relationship Id="rId260" Type="http://schemas.openxmlformats.org/officeDocument/2006/relationships/customXml" Target="../ink/ink359.xml"/><Relationship Id="rId316" Type="http://schemas.openxmlformats.org/officeDocument/2006/relationships/customXml" Target="../ink/ink387.xml"/><Relationship Id="rId523" Type="http://schemas.openxmlformats.org/officeDocument/2006/relationships/image" Target="../media/image490.png"/><Relationship Id="rId55" Type="http://schemas.openxmlformats.org/officeDocument/2006/relationships/image" Target="../media/image256.png"/><Relationship Id="rId97" Type="http://schemas.openxmlformats.org/officeDocument/2006/relationships/image" Target="../media/image277.png"/><Relationship Id="rId120" Type="http://schemas.openxmlformats.org/officeDocument/2006/relationships/customXml" Target="../ink/ink289.xml"/><Relationship Id="rId358" Type="http://schemas.openxmlformats.org/officeDocument/2006/relationships/customXml" Target="../ink/ink408.xml"/><Relationship Id="rId565" Type="http://schemas.openxmlformats.org/officeDocument/2006/relationships/image" Target="../media/image511.png"/><Relationship Id="rId162" Type="http://schemas.openxmlformats.org/officeDocument/2006/relationships/customXml" Target="../ink/ink310.xml"/><Relationship Id="rId218" Type="http://schemas.openxmlformats.org/officeDocument/2006/relationships/customXml" Target="../ink/ink338.xml"/><Relationship Id="rId425" Type="http://schemas.openxmlformats.org/officeDocument/2006/relationships/image" Target="../media/image441.png"/><Relationship Id="rId467" Type="http://schemas.openxmlformats.org/officeDocument/2006/relationships/image" Target="../media/image462.png"/><Relationship Id="rId271" Type="http://schemas.openxmlformats.org/officeDocument/2006/relationships/image" Target="../media/image364.png"/><Relationship Id="rId24" Type="http://schemas.openxmlformats.org/officeDocument/2006/relationships/customXml" Target="../ink/ink241.xml"/><Relationship Id="rId66" Type="http://schemas.openxmlformats.org/officeDocument/2006/relationships/customXml" Target="../ink/ink262.xml"/><Relationship Id="rId131" Type="http://schemas.openxmlformats.org/officeDocument/2006/relationships/image" Target="../media/image294.png"/><Relationship Id="rId327" Type="http://schemas.openxmlformats.org/officeDocument/2006/relationships/image" Target="../media/image392.png"/><Relationship Id="rId369" Type="http://schemas.openxmlformats.org/officeDocument/2006/relationships/image" Target="../media/image413.png"/><Relationship Id="rId534" Type="http://schemas.openxmlformats.org/officeDocument/2006/relationships/customXml" Target="../ink/ink496.xml"/><Relationship Id="rId576" Type="http://schemas.openxmlformats.org/officeDocument/2006/relationships/customXml" Target="../ink/ink517.xml"/><Relationship Id="rId173" Type="http://schemas.openxmlformats.org/officeDocument/2006/relationships/image" Target="../media/image315.png"/><Relationship Id="rId229" Type="http://schemas.openxmlformats.org/officeDocument/2006/relationships/image" Target="../media/image343.png"/><Relationship Id="rId380" Type="http://schemas.openxmlformats.org/officeDocument/2006/relationships/customXml" Target="../ink/ink419.xml"/><Relationship Id="rId436" Type="http://schemas.openxmlformats.org/officeDocument/2006/relationships/customXml" Target="../ink/ink447.xml"/><Relationship Id="rId240" Type="http://schemas.openxmlformats.org/officeDocument/2006/relationships/customXml" Target="../ink/ink349.xml"/><Relationship Id="rId478" Type="http://schemas.openxmlformats.org/officeDocument/2006/relationships/customXml" Target="../ink/ink468.xml"/><Relationship Id="rId35" Type="http://schemas.openxmlformats.org/officeDocument/2006/relationships/image" Target="../media/image246.png"/><Relationship Id="rId77" Type="http://schemas.openxmlformats.org/officeDocument/2006/relationships/image" Target="../media/image267.png"/><Relationship Id="rId100" Type="http://schemas.openxmlformats.org/officeDocument/2006/relationships/customXml" Target="../ink/ink279.xml"/><Relationship Id="rId282" Type="http://schemas.openxmlformats.org/officeDocument/2006/relationships/customXml" Target="../ink/ink370.xml"/><Relationship Id="rId338" Type="http://schemas.openxmlformats.org/officeDocument/2006/relationships/customXml" Target="../ink/ink398.xml"/><Relationship Id="rId503" Type="http://schemas.openxmlformats.org/officeDocument/2006/relationships/image" Target="../media/image480.png"/><Relationship Id="rId545" Type="http://schemas.openxmlformats.org/officeDocument/2006/relationships/image" Target="../media/image501.png"/><Relationship Id="rId8" Type="http://schemas.openxmlformats.org/officeDocument/2006/relationships/customXml" Target="../ink/ink233.xml"/><Relationship Id="rId142" Type="http://schemas.openxmlformats.org/officeDocument/2006/relationships/customXml" Target="../ink/ink300.xml"/><Relationship Id="rId184" Type="http://schemas.openxmlformats.org/officeDocument/2006/relationships/customXml" Target="../ink/ink321.xml"/><Relationship Id="rId391" Type="http://schemas.openxmlformats.org/officeDocument/2006/relationships/image" Target="../media/image424.png"/><Relationship Id="rId405" Type="http://schemas.openxmlformats.org/officeDocument/2006/relationships/image" Target="../media/image431.png"/><Relationship Id="rId447" Type="http://schemas.openxmlformats.org/officeDocument/2006/relationships/image" Target="../media/image452.png"/><Relationship Id="rId251" Type="http://schemas.openxmlformats.org/officeDocument/2006/relationships/image" Target="../media/image354.png"/><Relationship Id="rId489" Type="http://schemas.openxmlformats.org/officeDocument/2006/relationships/image" Target="../media/image473.png"/><Relationship Id="rId46" Type="http://schemas.openxmlformats.org/officeDocument/2006/relationships/customXml" Target="../ink/ink252.xml"/><Relationship Id="rId293" Type="http://schemas.openxmlformats.org/officeDocument/2006/relationships/image" Target="../media/image375.png"/><Relationship Id="rId307" Type="http://schemas.openxmlformats.org/officeDocument/2006/relationships/image" Target="../media/image382.png"/><Relationship Id="rId349" Type="http://schemas.openxmlformats.org/officeDocument/2006/relationships/image" Target="../media/image403.png"/><Relationship Id="rId514" Type="http://schemas.openxmlformats.org/officeDocument/2006/relationships/customXml" Target="../ink/ink486.xml"/><Relationship Id="rId556" Type="http://schemas.openxmlformats.org/officeDocument/2006/relationships/customXml" Target="../ink/ink507.xml"/><Relationship Id="rId88" Type="http://schemas.openxmlformats.org/officeDocument/2006/relationships/customXml" Target="../ink/ink273.xml"/><Relationship Id="rId111" Type="http://schemas.openxmlformats.org/officeDocument/2006/relationships/image" Target="../media/image284.png"/><Relationship Id="rId153" Type="http://schemas.openxmlformats.org/officeDocument/2006/relationships/image" Target="../media/image305.png"/><Relationship Id="rId195" Type="http://schemas.openxmlformats.org/officeDocument/2006/relationships/image" Target="../media/image326.png"/><Relationship Id="rId209" Type="http://schemas.openxmlformats.org/officeDocument/2006/relationships/image" Target="../media/image333.png"/><Relationship Id="rId360" Type="http://schemas.openxmlformats.org/officeDocument/2006/relationships/customXml" Target="../ink/ink409.xml"/><Relationship Id="rId416" Type="http://schemas.openxmlformats.org/officeDocument/2006/relationships/customXml" Target="../ink/ink437.xml"/><Relationship Id="rId220" Type="http://schemas.openxmlformats.org/officeDocument/2006/relationships/customXml" Target="../ink/ink339.xml"/><Relationship Id="rId458" Type="http://schemas.openxmlformats.org/officeDocument/2006/relationships/customXml" Target="../ink/ink458.xml"/><Relationship Id="rId15" Type="http://schemas.openxmlformats.org/officeDocument/2006/relationships/image" Target="../media/image236.png"/><Relationship Id="rId57" Type="http://schemas.openxmlformats.org/officeDocument/2006/relationships/image" Target="../media/image257.png"/><Relationship Id="rId262" Type="http://schemas.openxmlformats.org/officeDocument/2006/relationships/customXml" Target="../ink/ink360.xml"/><Relationship Id="rId318" Type="http://schemas.openxmlformats.org/officeDocument/2006/relationships/customXml" Target="../ink/ink388.xml"/><Relationship Id="rId525" Type="http://schemas.openxmlformats.org/officeDocument/2006/relationships/image" Target="../media/image491.png"/><Relationship Id="rId567" Type="http://schemas.openxmlformats.org/officeDocument/2006/relationships/image" Target="../media/image512.png"/><Relationship Id="rId99" Type="http://schemas.openxmlformats.org/officeDocument/2006/relationships/image" Target="../media/image278.png"/><Relationship Id="rId122" Type="http://schemas.openxmlformats.org/officeDocument/2006/relationships/customXml" Target="../ink/ink290.xml"/><Relationship Id="rId164" Type="http://schemas.openxmlformats.org/officeDocument/2006/relationships/customXml" Target="../ink/ink311.xml"/><Relationship Id="rId371" Type="http://schemas.openxmlformats.org/officeDocument/2006/relationships/image" Target="../media/image414.png"/><Relationship Id="rId427" Type="http://schemas.openxmlformats.org/officeDocument/2006/relationships/image" Target="../media/image442.png"/><Relationship Id="rId469" Type="http://schemas.openxmlformats.org/officeDocument/2006/relationships/image" Target="../media/image463.png"/><Relationship Id="rId26" Type="http://schemas.openxmlformats.org/officeDocument/2006/relationships/customXml" Target="../ink/ink242.xml"/><Relationship Id="rId231" Type="http://schemas.openxmlformats.org/officeDocument/2006/relationships/image" Target="../media/image344.png"/><Relationship Id="rId273" Type="http://schemas.openxmlformats.org/officeDocument/2006/relationships/image" Target="../media/image365.png"/><Relationship Id="rId329" Type="http://schemas.openxmlformats.org/officeDocument/2006/relationships/image" Target="../media/image393.png"/><Relationship Id="rId480" Type="http://schemas.openxmlformats.org/officeDocument/2006/relationships/customXml" Target="../ink/ink469.xml"/><Relationship Id="rId536" Type="http://schemas.openxmlformats.org/officeDocument/2006/relationships/customXml" Target="../ink/ink497.xml"/><Relationship Id="rId68" Type="http://schemas.openxmlformats.org/officeDocument/2006/relationships/customXml" Target="../ink/ink263.xml"/><Relationship Id="rId133" Type="http://schemas.openxmlformats.org/officeDocument/2006/relationships/image" Target="../media/image295.png"/><Relationship Id="rId175" Type="http://schemas.openxmlformats.org/officeDocument/2006/relationships/image" Target="../media/image316.png"/><Relationship Id="rId340" Type="http://schemas.openxmlformats.org/officeDocument/2006/relationships/customXml" Target="../ink/ink399.xml"/><Relationship Id="rId578" Type="http://schemas.openxmlformats.org/officeDocument/2006/relationships/customXml" Target="../ink/ink518.xml"/><Relationship Id="rId200" Type="http://schemas.openxmlformats.org/officeDocument/2006/relationships/customXml" Target="../ink/ink329.xml"/><Relationship Id="rId382" Type="http://schemas.openxmlformats.org/officeDocument/2006/relationships/customXml" Target="../ink/ink420.xml"/><Relationship Id="rId438" Type="http://schemas.openxmlformats.org/officeDocument/2006/relationships/customXml" Target="../ink/ink448.xml"/><Relationship Id="rId242" Type="http://schemas.openxmlformats.org/officeDocument/2006/relationships/customXml" Target="../ink/ink350.xml"/><Relationship Id="rId284" Type="http://schemas.openxmlformats.org/officeDocument/2006/relationships/customXml" Target="../ink/ink371.xml"/><Relationship Id="rId491" Type="http://schemas.openxmlformats.org/officeDocument/2006/relationships/image" Target="../media/image474.png"/><Relationship Id="rId505" Type="http://schemas.openxmlformats.org/officeDocument/2006/relationships/image" Target="../media/image481.png"/><Relationship Id="rId37" Type="http://schemas.openxmlformats.org/officeDocument/2006/relationships/image" Target="../media/image247.png"/><Relationship Id="rId79" Type="http://schemas.openxmlformats.org/officeDocument/2006/relationships/image" Target="../media/image268.png"/><Relationship Id="rId102" Type="http://schemas.openxmlformats.org/officeDocument/2006/relationships/customXml" Target="../ink/ink280.xml"/><Relationship Id="rId144" Type="http://schemas.openxmlformats.org/officeDocument/2006/relationships/customXml" Target="../ink/ink301.xml"/><Relationship Id="rId547" Type="http://schemas.openxmlformats.org/officeDocument/2006/relationships/image" Target="../media/image502.png"/><Relationship Id="rId90" Type="http://schemas.openxmlformats.org/officeDocument/2006/relationships/customXml" Target="../ink/ink274.xml"/><Relationship Id="rId186" Type="http://schemas.openxmlformats.org/officeDocument/2006/relationships/customXml" Target="../ink/ink322.xml"/><Relationship Id="rId351" Type="http://schemas.openxmlformats.org/officeDocument/2006/relationships/image" Target="../media/image404.png"/><Relationship Id="rId393" Type="http://schemas.openxmlformats.org/officeDocument/2006/relationships/image" Target="../media/image425.png"/><Relationship Id="rId407" Type="http://schemas.openxmlformats.org/officeDocument/2006/relationships/image" Target="../media/image432.png"/><Relationship Id="rId449" Type="http://schemas.openxmlformats.org/officeDocument/2006/relationships/image" Target="../media/image453.png"/><Relationship Id="rId211" Type="http://schemas.openxmlformats.org/officeDocument/2006/relationships/image" Target="../media/image334.png"/><Relationship Id="rId253" Type="http://schemas.openxmlformats.org/officeDocument/2006/relationships/image" Target="../media/image355.png"/><Relationship Id="rId295" Type="http://schemas.openxmlformats.org/officeDocument/2006/relationships/image" Target="../media/image376.png"/><Relationship Id="rId309" Type="http://schemas.openxmlformats.org/officeDocument/2006/relationships/image" Target="../media/image383.png"/><Relationship Id="rId460" Type="http://schemas.openxmlformats.org/officeDocument/2006/relationships/customXml" Target="../ink/ink459.xml"/><Relationship Id="rId516" Type="http://schemas.openxmlformats.org/officeDocument/2006/relationships/customXml" Target="../ink/ink487.xml"/><Relationship Id="rId48" Type="http://schemas.openxmlformats.org/officeDocument/2006/relationships/customXml" Target="../ink/ink253.xml"/><Relationship Id="rId113" Type="http://schemas.openxmlformats.org/officeDocument/2006/relationships/image" Target="../media/image285.png"/><Relationship Id="rId320" Type="http://schemas.openxmlformats.org/officeDocument/2006/relationships/customXml" Target="../ink/ink389.xml"/><Relationship Id="rId558" Type="http://schemas.openxmlformats.org/officeDocument/2006/relationships/customXml" Target="../ink/ink508.xml"/><Relationship Id="rId155" Type="http://schemas.openxmlformats.org/officeDocument/2006/relationships/image" Target="../media/image306.png"/><Relationship Id="rId197" Type="http://schemas.openxmlformats.org/officeDocument/2006/relationships/image" Target="../media/image327.png"/><Relationship Id="rId362" Type="http://schemas.openxmlformats.org/officeDocument/2006/relationships/customXml" Target="../ink/ink410.xml"/><Relationship Id="rId418" Type="http://schemas.openxmlformats.org/officeDocument/2006/relationships/customXml" Target="../ink/ink438.xml"/><Relationship Id="rId222" Type="http://schemas.openxmlformats.org/officeDocument/2006/relationships/customXml" Target="../ink/ink340.xml"/><Relationship Id="rId264" Type="http://schemas.openxmlformats.org/officeDocument/2006/relationships/customXml" Target="../ink/ink361.xml"/><Relationship Id="rId471" Type="http://schemas.openxmlformats.org/officeDocument/2006/relationships/image" Target="../media/image464.png"/><Relationship Id="rId17" Type="http://schemas.openxmlformats.org/officeDocument/2006/relationships/image" Target="../media/image237.png"/><Relationship Id="rId59" Type="http://schemas.openxmlformats.org/officeDocument/2006/relationships/image" Target="../media/image258.png"/><Relationship Id="rId124" Type="http://schemas.openxmlformats.org/officeDocument/2006/relationships/customXml" Target="../ink/ink291.xml"/><Relationship Id="rId527" Type="http://schemas.openxmlformats.org/officeDocument/2006/relationships/image" Target="../media/image492.png"/><Relationship Id="rId569" Type="http://schemas.openxmlformats.org/officeDocument/2006/relationships/image" Target="../media/image513.png"/><Relationship Id="rId70" Type="http://schemas.openxmlformats.org/officeDocument/2006/relationships/customXml" Target="../ink/ink264.xml"/><Relationship Id="rId166" Type="http://schemas.openxmlformats.org/officeDocument/2006/relationships/customXml" Target="../ink/ink312.xml"/><Relationship Id="rId331" Type="http://schemas.openxmlformats.org/officeDocument/2006/relationships/image" Target="../media/image394.png"/><Relationship Id="rId373" Type="http://schemas.openxmlformats.org/officeDocument/2006/relationships/image" Target="../media/image415.png"/><Relationship Id="rId429" Type="http://schemas.openxmlformats.org/officeDocument/2006/relationships/image" Target="../media/image443.png"/><Relationship Id="rId580" Type="http://schemas.openxmlformats.org/officeDocument/2006/relationships/customXml" Target="../ink/ink51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5.png"/><Relationship Id="rId440" Type="http://schemas.openxmlformats.org/officeDocument/2006/relationships/customXml" Target="../ink/ink449.xml"/><Relationship Id="rId28" Type="http://schemas.openxmlformats.org/officeDocument/2006/relationships/customXml" Target="../ink/ink243.xml"/><Relationship Id="rId275" Type="http://schemas.openxmlformats.org/officeDocument/2006/relationships/image" Target="../media/image366.png"/><Relationship Id="rId300" Type="http://schemas.openxmlformats.org/officeDocument/2006/relationships/customXml" Target="../ink/ink379.xml"/><Relationship Id="rId482" Type="http://schemas.openxmlformats.org/officeDocument/2006/relationships/customXml" Target="../ink/ink470.xml"/><Relationship Id="rId538" Type="http://schemas.openxmlformats.org/officeDocument/2006/relationships/customXml" Target="../ink/ink498.xml"/><Relationship Id="rId81" Type="http://schemas.openxmlformats.org/officeDocument/2006/relationships/image" Target="../media/image269.png"/><Relationship Id="rId135" Type="http://schemas.openxmlformats.org/officeDocument/2006/relationships/image" Target="../media/image296.png"/><Relationship Id="rId177" Type="http://schemas.openxmlformats.org/officeDocument/2006/relationships/image" Target="../media/image317.png"/><Relationship Id="rId342" Type="http://schemas.openxmlformats.org/officeDocument/2006/relationships/customXml" Target="../ink/ink400.xml"/><Relationship Id="rId384" Type="http://schemas.openxmlformats.org/officeDocument/2006/relationships/customXml" Target="../ink/ink421.xml"/><Relationship Id="rId202" Type="http://schemas.openxmlformats.org/officeDocument/2006/relationships/customXml" Target="../ink/ink330.xml"/><Relationship Id="rId244" Type="http://schemas.openxmlformats.org/officeDocument/2006/relationships/customXml" Target="../ink/ink351.xml"/><Relationship Id="rId39" Type="http://schemas.openxmlformats.org/officeDocument/2006/relationships/image" Target="../media/image248.png"/><Relationship Id="rId286" Type="http://schemas.openxmlformats.org/officeDocument/2006/relationships/customXml" Target="../ink/ink372.xml"/><Relationship Id="rId451" Type="http://schemas.openxmlformats.org/officeDocument/2006/relationships/image" Target="../media/image454.png"/><Relationship Id="rId493" Type="http://schemas.openxmlformats.org/officeDocument/2006/relationships/image" Target="../media/image475.png"/><Relationship Id="rId507" Type="http://schemas.openxmlformats.org/officeDocument/2006/relationships/image" Target="../media/image482.png"/><Relationship Id="rId549" Type="http://schemas.openxmlformats.org/officeDocument/2006/relationships/image" Target="../media/image503.png"/><Relationship Id="rId50" Type="http://schemas.openxmlformats.org/officeDocument/2006/relationships/customXml" Target="../ink/ink254.xml"/><Relationship Id="rId104" Type="http://schemas.openxmlformats.org/officeDocument/2006/relationships/customXml" Target="../ink/ink281.xml"/><Relationship Id="rId146" Type="http://schemas.openxmlformats.org/officeDocument/2006/relationships/customXml" Target="../ink/ink302.xml"/><Relationship Id="rId188" Type="http://schemas.openxmlformats.org/officeDocument/2006/relationships/customXml" Target="../ink/ink323.xml"/><Relationship Id="rId311" Type="http://schemas.openxmlformats.org/officeDocument/2006/relationships/image" Target="../media/image384.png"/><Relationship Id="rId353" Type="http://schemas.openxmlformats.org/officeDocument/2006/relationships/image" Target="../media/image405.png"/><Relationship Id="rId395" Type="http://schemas.openxmlformats.org/officeDocument/2006/relationships/image" Target="../media/image426.png"/><Relationship Id="rId409" Type="http://schemas.openxmlformats.org/officeDocument/2006/relationships/image" Target="../media/image433.png"/><Relationship Id="rId560" Type="http://schemas.openxmlformats.org/officeDocument/2006/relationships/customXml" Target="../ink/ink509.xml"/><Relationship Id="rId92" Type="http://schemas.openxmlformats.org/officeDocument/2006/relationships/customXml" Target="../ink/ink275.xml"/><Relationship Id="rId213" Type="http://schemas.openxmlformats.org/officeDocument/2006/relationships/image" Target="../media/image335.png"/><Relationship Id="rId420" Type="http://schemas.openxmlformats.org/officeDocument/2006/relationships/customXml" Target="../ink/ink439.xml"/><Relationship Id="rId255" Type="http://schemas.openxmlformats.org/officeDocument/2006/relationships/image" Target="../media/image356.png"/><Relationship Id="rId297" Type="http://schemas.openxmlformats.org/officeDocument/2006/relationships/image" Target="../media/image377.png"/><Relationship Id="rId462" Type="http://schemas.openxmlformats.org/officeDocument/2006/relationships/customXml" Target="../ink/ink460.xml"/><Relationship Id="rId518" Type="http://schemas.openxmlformats.org/officeDocument/2006/relationships/customXml" Target="../ink/ink488.xml"/><Relationship Id="rId115" Type="http://schemas.openxmlformats.org/officeDocument/2006/relationships/image" Target="../media/image286.png"/><Relationship Id="rId157" Type="http://schemas.openxmlformats.org/officeDocument/2006/relationships/image" Target="../media/image307.png"/><Relationship Id="rId322" Type="http://schemas.openxmlformats.org/officeDocument/2006/relationships/customXml" Target="../ink/ink390.xml"/><Relationship Id="rId364" Type="http://schemas.openxmlformats.org/officeDocument/2006/relationships/customXml" Target="../ink/ink411.xml"/><Relationship Id="rId61" Type="http://schemas.openxmlformats.org/officeDocument/2006/relationships/image" Target="../media/image259.png"/><Relationship Id="rId199" Type="http://schemas.openxmlformats.org/officeDocument/2006/relationships/image" Target="../media/image328.png"/><Relationship Id="rId571" Type="http://schemas.openxmlformats.org/officeDocument/2006/relationships/image" Target="../media/image514.png"/><Relationship Id="rId19" Type="http://schemas.openxmlformats.org/officeDocument/2006/relationships/image" Target="../media/image238.png"/><Relationship Id="rId224" Type="http://schemas.openxmlformats.org/officeDocument/2006/relationships/customXml" Target="../ink/ink341.xml"/><Relationship Id="rId266" Type="http://schemas.openxmlformats.org/officeDocument/2006/relationships/customXml" Target="../ink/ink362.xml"/><Relationship Id="rId431" Type="http://schemas.openxmlformats.org/officeDocument/2006/relationships/image" Target="../media/image444.png"/><Relationship Id="rId473" Type="http://schemas.openxmlformats.org/officeDocument/2006/relationships/image" Target="../media/image465.png"/><Relationship Id="rId529" Type="http://schemas.openxmlformats.org/officeDocument/2006/relationships/image" Target="../media/image493.png"/><Relationship Id="rId30" Type="http://schemas.openxmlformats.org/officeDocument/2006/relationships/customXml" Target="../ink/ink244.xml"/><Relationship Id="rId126" Type="http://schemas.openxmlformats.org/officeDocument/2006/relationships/customXml" Target="../ink/ink292.xml"/><Relationship Id="rId168" Type="http://schemas.openxmlformats.org/officeDocument/2006/relationships/customXml" Target="../ink/ink313.xml"/><Relationship Id="rId333" Type="http://schemas.openxmlformats.org/officeDocument/2006/relationships/image" Target="../media/image395.png"/><Relationship Id="rId540" Type="http://schemas.openxmlformats.org/officeDocument/2006/relationships/customXml" Target="../ink/ink499.xml"/><Relationship Id="rId72" Type="http://schemas.openxmlformats.org/officeDocument/2006/relationships/customXml" Target="../ink/ink265.xml"/><Relationship Id="rId375" Type="http://schemas.openxmlformats.org/officeDocument/2006/relationships/image" Target="../media/image416.png"/><Relationship Id="rId582" Type="http://schemas.openxmlformats.org/officeDocument/2006/relationships/customXml" Target="../ink/ink520.xml"/><Relationship Id="rId3" Type="http://schemas.openxmlformats.org/officeDocument/2006/relationships/image" Target="../media/image230.png"/><Relationship Id="rId235" Type="http://schemas.openxmlformats.org/officeDocument/2006/relationships/image" Target="../media/image346.png"/><Relationship Id="rId277" Type="http://schemas.openxmlformats.org/officeDocument/2006/relationships/image" Target="../media/image367.png"/><Relationship Id="rId400" Type="http://schemas.openxmlformats.org/officeDocument/2006/relationships/customXml" Target="../ink/ink429.xml"/><Relationship Id="rId442" Type="http://schemas.openxmlformats.org/officeDocument/2006/relationships/customXml" Target="../ink/ink450.xml"/><Relationship Id="rId484" Type="http://schemas.openxmlformats.org/officeDocument/2006/relationships/customXml" Target="../ink/ink471.xml"/><Relationship Id="rId137" Type="http://schemas.openxmlformats.org/officeDocument/2006/relationships/image" Target="../media/image297.png"/><Relationship Id="rId302" Type="http://schemas.openxmlformats.org/officeDocument/2006/relationships/customXml" Target="../ink/ink380.xml"/><Relationship Id="rId344" Type="http://schemas.openxmlformats.org/officeDocument/2006/relationships/customXml" Target="../ink/ink401.xml"/><Relationship Id="rId41" Type="http://schemas.openxmlformats.org/officeDocument/2006/relationships/image" Target="../media/image249.png"/><Relationship Id="rId83" Type="http://schemas.openxmlformats.org/officeDocument/2006/relationships/image" Target="../media/image270.png"/><Relationship Id="rId179" Type="http://schemas.openxmlformats.org/officeDocument/2006/relationships/image" Target="../media/image318.png"/><Relationship Id="rId386" Type="http://schemas.openxmlformats.org/officeDocument/2006/relationships/customXml" Target="../ink/ink422.xml"/><Relationship Id="rId551" Type="http://schemas.openxmlformats.org/officeDocument/2006/relationships/image" Target="../media/image504.png"/><Relationship Id="rId190" Type="http://schemas.openxmlformats.org/officeDocument/2006/relationships/customXml" Target="../ink/ink324.xml"/><Relationship Id="rId204" Type="http://schemas.openxmlformats.org/officeDocument/2006/relationships/customXml" Target="../ink/ink331.xml"/><Relationship Id="rId246" Type="http://schemas.openxmlformats.org/officeDocument/2006/relationships/customXml" Target="../ink/ink352.xml"/><Relationship Id="rId288" Type="http://schemas.openxmlformats.org/officeDocument/2006/relationships/customXml" Target="../ink/ink373.xml"/><Relationship Id="rId411" Type="http://schemas.openxmlformats.org/officeDocument/2006/relationships/image" Target="../media/image434.png"/><Relationship Id="rId453" Type="http://schemas.openxmlformats.org/officeDocument/2006/relationships/image" Target="../media/image455.png"/><Relationship Id="rId509" Type="http://schemas.openxmlformats.org/officeDocument/2006/relationships/image" Target="../media/image483.png"/><Relationship Id="rId106" Type="http://schemas.openxmlformats.org/officeDocument/2006/relationships/customXml" Target="../ink/ink282.xml"/><Relationship Id="rId313" Type="http://schemas.openxmlformats.org/officeDocument/2006/relationships/image" Target="../media/image385.png"/><Relationship Id="rId495" Type="http://schemas.openxmlformats.org/officeDocument/2006/relationships/image" Target="../media/image476.png"/><Relationship Id="rId10" Type="http://schemas.openxmlformats.org/officeDocument/2006/relationships/customXml" Target="../ink/ink234.xml"/><Relationship Id="rId52" Type="http://schemas.openxmlformats.org/officeDocument/2006/relationships/customXml" Target="../ink/ink255.xml"/><Relationship Id="rId94" Type="http://schemas.openxmlformats.org/officeDocument/2006/relationships/customXml" Target="../ink/ink276.xml"/><Relationship Id="rId148" Type="http://schemas.openxmlformats.org/officeDocument/2006/relationships/customXml" Target="../ink/ink303.xml"/><Relationship Id="rId355" Type="http://schemas.openxmlformats.org/officeDocument/2006/relationships/image" Target="../media/image406.png"/><Relationship Id="rId397" Type="http://schemas.openxmlformats.org/officeDocument/2006/relationships/image" Target="../media/image427.png"/><Relationship Id="rId520" Type="http://schemas.openxmlformats.org/officeDocument/2006/relationships/customXml" Target="../ink/ink489.xml"/><Relationship Id="rId562" Type="http://schemas.openxmlformats.org/officeDocument/2006/relationships/customXml" Target="../ink/ink510.xml"/><Relationship Id="rId215" Type="http://schemas.openxmlformats.org/officeDocument/2006/relationships/image" Target="../media/image336.png"/><Relationship Id="rId257" Type="http://schemas.openxmlformats.org/officeDocument/2006/relationships/image" Target="../media/image357.png"/><Relationship Id="rId422" Type="http://schemas.openxmlformats.org/officeDocument/2006/relationships/customXml" Target="../ink/ink440.xml"/><Relationship Id="rId464" Type="http://schemas.openxmlformats.org/officeDocument/2006/relationships/customXml" Target="../ink/ink461.xml"/><Relationship Id="rId299" Type="http://schemas.openxmlformats.org/officeDocument/2006/relationships/image" Target="../media/image378.png"/><Relationship Id="rId63" Type="http://schemas.openxmlformats.org/officeDocument/2006/relationships/image" Target="../media/image260.png"/><Relationship Id="rId159" Type="http://schemas.openxmlformats.org/officeDocument/2006/relationships/image" Target="../media/image308.png"/><Relationship Id="rId366" Type="http://schemas.openxmlformats.org/officeDocument/2006/relationships/customXml" Target="../ink/ink412.xml"/><Relationship Id="rId573" Type="http://schemas.openxmlformats.org/officeDocument/2006/relationships/image" Target="../media/image515.png"/><Relationship Id="rId226" Type="http://schemas.openxmlformats.org/officeDocument/2006/relationships/customXml" Target="../ink/ink342.xml"/><Relationship Id="rId433" Type="http://schemas.openxmlformats.org/officeDocument/2006/relationships/image" Target="../media/image445.png"/><Relationship Id="rId74" Type="http://schemas.openxmlformats.org/officeDocument/2006/relationships/customXml" Target="../ink/ink266.xml"/><Relationship Id="rId377" Type="http://schemas.openxmlformats.org/officeDocument/2006/relationships/image" Target="../media/image417.png"/><Relationship Id="rId500" Type="http://schemas.openxmlformats.org/officeDocument/2006/relationships/customXml" Target="../ink/ink479.xml"/><Relationship Id="rId5" Type="http://schemas.openxmlformats.org/officeDocument/2006/relationships/image" Target="../media/image231.png"/><Relationship Id="rId237" Type="http://schemas.openxmlformats.org/officeDocument/2006/relationships/image" Target="../media/image347.png"/><Relationship Id="rId444" Type="http://schemas.openxmlformats.org/officeDocument/2006/relationships/customXml" Target="../ink/ink451.xml"/><Relationship Id="rId290" Type="http://schemas.openxmlformats.org/officeDocument/2006/relationships/customXml" Target="../ink/ink374.xml"/><Relationship Id="rId304" Type="http://schemas.openxmlformats.org/officeDocument/2006/relationships/customXml" Target="../ink/ink381.xml"/><Relationship Id="rId388" Type="http://schemas.openxmlformats.org/officeDocument/2006/relationships/customXml" Target="../ink/ink423.xml"/><Relationship Id="rId511" Type="http://schemas.openxmlformats.org/officeDocument/2006/relationships/image" Target="../media/image484.png"/><Relationship Id="rId85" Type="http://schemas.openxmlformats.org/officeDocument/2006/relationships/image" Target="../media/image271.png"/><Relationship Id="rId150" Type="http://schemas.openxmlformats.org/officeDocument/2006/relationships/customXml" Target="../ink/ink304.xml"/><Relationship Id="rId248" Type="http://schemas.openxmlformats.org/officeDocument/2006/relationships/customXml" Target="../ink/ink353.xml"/><Relationship Id="rId455" Type="http://schemas.openxmlformats.org/officeDocument/2006/relationships/image" Target="../media/image456.png"/><Relationship Id="rId12" Type="http://schemas.openxmlformats.org/officeDocument/2006/relationships/customXml" Target="../ink/ink235.xml"/><Relationship Id="rId108" Type="http://schemas.openxmlformats.org/officeDocument/2006/relationships/customXml" Target="../ink/ink283.xml"/><Relationship Id="rId315" Type="http://schemas.openxmlformats.org/officeDocument/2006/relationships/image" Target="../media/image386.png"/><Relationship Id="rId522" Type="http://schemas.openxmlformats.org/officeDocument/2006/relationships/customXml" Target="../ink/ink490.xml"/><Relationship Id="rId96" Type="http://schemas.openxmlformats.org/officeDocument/2006/relationships/customXml" Target="../ink/ink277.xml"/><Relationship Id="rId161" Type="http://schemas.openxmlformats.org/officeDocument/2006/relationships/image" Target="../media/image309.png"/><Relationship Id="rId399" Type="http://schemas.openxmlformats.org/officeDocument/2006/relationships/image" Target="../media/image428.png"/><Relationship Id="rId259" Type="http://schemas.openxmlformats.org/officeDocument/2006/relationships/image" Target="../media/image358.png"/><Relationship Id="rId466" Type="http://schemas.openxmlformats.org/officeDocument/2006/relationships/customXml" Target="../ink/ink462.xml"/><Relationship Id="rId23" Type="http://schemas.openxmlformats.org/officeDocument/2006/relationships/image" Target="../media/image240.png"/><Relationship Id="rId119" Type="http://schemas.openxmlformats.org/officeDocument/2006/relationships/image" Target="../media/image288.png"/><Relationship Id="rId326" Type="http://schemas.openxmlformats.org/officeDocument/2006/relationships/customXml" Target="../ink/ink392.xml"/><Relationship Id="rId533" Type="http://schemas.openxmlformats.org/officeDocument/2006/relationships/image" Target="../media/image495.png"/><Relationship Id="rId172" Type="http://schemas.openxmlformats.org/officeDocument/2006/relationships/customXml" Target="../ink/ink315.xml"/><Relationship Id="rId477" Type="http://schemas.openxmlformats.org/officeDocument/2006/relationships/image" Target="../media/image467.png"/><Relationship Id="rId337" Type="http://schemas.openxmlformats.org/officeDocument/2006/relationships/image" Target="../media/image397.png"/><Relationship Id="rId34" Type="http://schemas.openxmlformats.org/officeDocument/2006/relationships/customXml" Target="../ink/ink246.xml"/><Relationship Id="rId544" Type="http://schemas.openxmlformats.org/officeDocument/2006/relationships/customXml" Target="../ink/ink50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7.png"/><Relationship Id="rId671" Type="http://schemas.openxmlformats.org/officeDocument/2006/relationships/image" Target="../media/image853.png"/><Relationship Id="rId21" Type="http://schemas.openxmlformats.org/officeDocument/2006/relationships/image" Target="../media/image530.png"/><Relationship Id="rId324" Type="http://schemas.openxmlformats.org/officeDocument/2006/relationships/customXml" Target="../ink/ink682.xml"/><Relationship Id="rId531" Type="http://schemas.openxmlformats.org/officeDocument/2006/relationships/image" Target="../media/image783.png"/><Relationship Id="rId629" Type="http://schemas.openxmlformats.org/officeDocument/2006/relationships/image" Target="../media/image832.png"/><Relationship Id="rId170" Type="http://schemas.openxmlformats.org/officeDocument/2006/relationships/customXml" Target="../ink/ink605.xml"/><Relationship Id="rId268" Type="http://schemas.openxmlformats.org/officeDocument/2006/relationships/customXml" Target="../ink/ink654.xml"/><Relationship Id="rId475" Type="http://schemas.openxmlformats.org/officeDocument/2006/relationships/image" Target="../media/image756.png"/><Relationship Id="rId682" Type="http://schemas.openxmlformats.org/officeDocument/2006/relationships/customXml" Target="../ink/ink861.xml"/><Relationship Id="rId32" Type="http://schemas.openxmlformats.org/officeDocument/2006/relationships/customXml" Target="../ink/ink536.xml"/><Relationship Id="rId128" Type="http://schemas.openxmlformats.org/officeDocument/2006/relationships/customXml" Target="../ink/ink584.xml"/><Relationship Id="rId335" Type="http://schemas.openxmlformats.org/officeDocument/2006/relationships/image" Target="../media/image686.png"/><Relationship Id="rId542" Type="http://schemas.openxmlformats.org/officeDocument/2006/relationships/customXml" Target="../ink/ink791.xml"/><Relationship Id="rId181" Type="http://schemas.openxmlformats.org/officeDocument/2006/relationships/image" Target="../media/image609.png"/><Relationship Id="rId402" Type="http://schemas.openxmlformats.org/officeDocument/2006/relationships/customXml" Target="../ink/ink721.xml"/><Relationship Id="rId279" Type="http://schemas.openxmlformats.org/officeDocument/2006/relationships/image" Target="../media/image658.png"/><Relationship Id="rId486" Type="http://schemas.openxmlformats.org/officeDocument/2006/relationships/customXml" Target="../ink/ink763.xml"/><Relationship Id="rId693" Type="http://schemas.openxmlformats.org/officeDocument/2006/relationships/image" Target="../media/image864.png"/><Relationship Id="rId707" Type="http://schemas.openxmlformats.org/officeDocument/2006/relationships/image" Target="../media/image871.png"/><Relationship Id="rId43" Type="http://schemas.openxmlformats.org/officeDocument/2006/relationships/image" Target="../media/image541.png"/><Relationship Id="rId139" Type="http://schemas.openxmlformats.org/officeDocument/2006/relationships/image" Target="../media/image588.png"/><Relationship Id="rId346" Type="http://schemas.openxmlformats.org/officeDocument/2006/relationships/customXml" Target="../ink/ink693.xml"/><Relationship Id="rId553" Type="http://schemas.openxmlformats.org/officeDocument/2006/relationships/image" Target="../media/image794.png"/><Relationship Id="rId192" Type="http://schemas.openxmlformats.org/officeDocument/2006/relationships/customXml" Target="../ink/ink616.xml"/><Relationship Id="rId206" Type="http://schemas.openxmlformats.org/officeDocument/2006/relationships/customXml" Target="../ink/ink623.xml"/><Relationship Id="rId413" Type="http://schemas.openxmlformats.org/officeDocument/2006/relationships/image" Target="../media/image725.png"/><Relationship Id="rId497" Type="http://schemas.openxmlformats.org/officeDocument/2006/relationships/image" Target="../media/image767.png"/><Relationship Id="rId620" Type="http://schemas.openxmlformats.org/officeDocument/2006/relationships/customXml" Target="../ink/ink830.xml"/><Relationship Id="rId718" Type="http://schemas.openxmlformats.org/officeDocument/2006/relationships/customXml" Target="../ink/ink879.xml"/><Relationship Id="rId357" Type="http://schemas.openxmlformats.org/officeDocument/2006/relationships/image" Target="../media/image697.png"/><Relationship Id="rId54" Type="http://schemas.openxmlformats.org/officeDocument/2006/relationships/customXml" Target="../ink/ink547.xml"/><Relationship Id="rId217" Type="http://schemas.openxmlformats.org/officeDocument/2006/relationships/image" Target="../media/image627.png"/><Relationship Id="rId564" Type="http://schemas.openxmlformats.org/officeDocument/2006/relationships/customXml" Target="../ink/ink802.xml"/><Relationship Id="rId424" Type="http://schemas.openxmlformats.org/officeDocument/2006/relationships/customXml" Target="../ink/ink732.xml"/><Relationship Id="rId631" Type="http://schemas.openxmlformats.org/officeDocument/2006/relationships/image" Target="../media/image833.png"/><Relationship Id="rId729" Type="http://schemas.openxmlformats.org/officeDocument/2006/relationships/image" Target="../media/image882.png"/><Relationship Id="rId270" Type="http://schemas.openxmlformats.org/officeDocument/2006/relationships/customXml" Target="../ink/ink655.xml"/><Relationship Id="rId65" Type="http://schemas.openxmlformats.org/officeDocument/2006/relationships/image" Target="../media/image111.png"/><Relationship Id="rId130" Type="http://schemas.openxmlformats.org/officeDocument/2006/relationships/customXml" Target="../ink/ink585.xml"/><Relationship Id="rId368" Type="http://schemas.openxmlformats.org/officeDocument/2006/relationships/customXml" Target="../ink/ink704.xml"/><Relationship Id="rId575" Type="http://schemas.openxmlformats.org/officeDocument/2006/relationships/image" Target="../media/image805.png"/><Relationship Id="rId228" Type="http://schemas.openxmlformats.org/officeDocument/2006/relationships/customXml" Target="../ink/ink634.xml"/><Relationship Id="rId435" Type="http://schemas.openxmlformats.org/officeDocument/2006/relationships/image" Target="../media/image736.png"/><Relationship Id="rId642" Type="http://schemas.openxmlformats.org/officeDocument/2006/relationships/customXml" Target="../ink/ink841.xml"/><Relationship Id="rId281" Type="http://schemas.openxmlformats.org/officeDocument/2006/relationships/image" Target="../media/image659.png"/><Relationship Id="rId502" Type="http://schemas.openxmlformats.org/officeDocument/2006/relationships/customXml" Target="../ink/ink771.xml"/><Relationship Id="rId76" Type="http://schemas.openxmlformats.org/officeDocument/2006/relationships/customXml" Target="../ink/ink558.xml"/><Relationship Id="rId141" Type="http://schemas.openxmlformats.org/officeDocument/2006/relationships/image" Target="../media/image589.png"/><Relationship Id="rId379" Type="http://schemas.openxmlformats.org/officeDocument/2006/relationships/image" Target="../media/image708.png"/><Relationship Id="rId586" Type="http://schemas.openxmlformats.org/officeDocument/2006/relationships/customXml" Target="../ink/ink813.xml"/><Relationship Id="rId7" Type="http://schemas.openxmlformats.org/officeDocument/2006/relationships/image" Target="../media/image523.png"/><Relationship Id="rId239" Type="http://schemas.openxmlformats.org/officeDocument/2006/relationships/image" Target="../media/image638.png"/><Relationship Id="rId446" Type="http://schemas.openxmlformats.org/officeDocument/2006/relationships/customXml" Target="../ink/ink743.xml"/><Relationship Id="rId653" Type="http://schemas.openxmlformats.org/officeDocument/2006/relationships/image" Target="../media/image844.png"/><Relationship Id="rId292" Type="http://schemas.openxmlformats.org/officeDocument/2006/relationships/customXml" Target="../ink/ink666.xml"/><Relationship Id="rId306" Type="http://schemas.openxmlformats.org/officeDocument/2006/relationships/customXml" Target="../ink/ink673.xml"/><Relationship Id="rId87" Type="http://schemas.openxmlformats.org/officeDocument/2006/relationships/image" Target="../media/image562.png"/><Relationship Id="rId513" Type="http://schemas.openxmlformats.org/officeDocument/2006/relationships/image" Target="../media/image774.png"/><Relationship Id="rId597" Type="http://schemas.openxmlformats.org/officeDocument/2006/relationships/image" Target="../media/image816.png"/><Relationship Id="rId720" Type="http://schemas.openxmlformats.org/officeDocument/2006/relationships/customXml" Target="../ink/ink880.xml"/><Relationship Id="rId152" Type="http://schemas.openxmlformats.org/officeDocument/2006/relationships/customXml" Target="../ink/ink596.xml"/><Relationship Id="rId457" Type="http://schemas.openxmlformats.org/officeDocument/2006/relationships/image" Target="../media/image747.png"/><Relationship Id="rId664" Type="http://schemas.openxmlformats.org/officeDocument/2006/relationships/customXml" Target="../ink/ink852.xml"/><Relationship Id="rId14" Type="http://schemas.openxmlformats.org/officeDocument/2006/relationships/customXml" Target="../ink/ink527.xml"/><Relationship Id="rId317" Type="http://schemas.openxmlformats.org/officeDocument/2006/relationships/image" Target="../media/image677.png"/><Relationship Id="rId524" Type="http://schemas.openxmlformats.org/officeDocument/2006/relationships/customXml" Target="../ink/ink782.xml"/><Relationship Id="rId731" Type="http://schemas.openxmlformats.org/officeDocument/2006/relationships/image" Target="../media/image883.png"/><Relationship Id="rId98" Type="http://schemas.openxmlformats.org/officeDocument/2006/relationships/customXml" Target="../ink/ink569.xml"/><Relationship Id="rId163" Type="http://schemas.openxmlformats.org/officeDocument/2006/relationships/image" Target="../media/image600.png"/><Relationship Id="rId370" Type="http://schemas.openxmlformats.org/officeDocument/2006/relationships/customXml" Target="../ink/ink705.xml"/><Relationship Id="rId230" Type="http://schemas.openxmlformats.org/officeDocument/2006/relationships/customXml" Target="../ink/ink635.xml"/><Relationship Id="rId468" Type="http://schemas.openxmlformats.org/officeDocument/2006/relationships/customXml" Target="../ink/ink754.xml"/><Relationship Id="rId675" Type="http://schemas.openxmlformats.org/officeDocument/2006/relationships/image" Target="../media/image855.png"/><Relationship Id="rId25" Type="http://schemas.openxmlformats.org/officeDocument/2006/relationships/image" Target="../media/image532.png"/><Relationship Id="rId328" Type="http://schemas.openxmlformats.org/officeDocument/2006/relationships/customXml" Target="../ink/ink684.xml"/><Relationship Id="rId535" Type="http://schemas.openxmlformats.org/officeDocument/2006/relationships/image" Target="../media/image785.png"/><Relationship Id="rId742" Type="http://schemas.openxmlformats.org/officeDocument/2006/relationships/customXml" Target="../ink/ink891.xml"/><Relationship Id="rId174" Type="http://schemas.openxmlformats.org/officeDocument/2006/relationships/customXml" Target="../ink/ink607.xml"/><Relationship Id="rId381" Type="http://schemas.openxmlformats.org/officeDocument/2006/relationships/image" Target="../media/image709.png"/><Relationship Id="rId602" Type="http://schemas.openxmlformats.org/officeDocument/2006/relationships/customXml" Target="../ink/ink821.xml"/><Relationship Id="rId241" Type="http://schemas.openxmlformats.org/officeDocument/2006/relationships/image" Target="../media/image639.png"/><Relationship Id="rId479" Type="http://schemas.openxmlformats.org/officeDocument/2006/relationships/image" Target="../media/image758.png"/><Relationship Id="rId686" Type="http://schemas.openxmlformats.org/officeDocument/2006/relationships/customXml" Target="../ink/ink863.xml"/><Relationship Id="rId36" Type="http://schemas.openxmlformats.org/officeDocument/2006/relationships/customXml" Target="../ink/ink538.xml"/><Relationship Id="rId339" Type="http://schemas.openxmlformats.org/officeDocument/2006/relationships/image" Target="../media/image688.png"/><Relationship Id="rId546" Type="http://schemas.openxmlformats.org/officeDocument/2006/relationships/customXml" Target="../ink/ink793.xml"/><Relationship Id="rId101" Type="http://schemas.openxmlformats.org/officeDocument/2006/relationships/image" Target="../media/image569.png"/><Relationship Id="rId185" Type="http://schemas.openxmlformats.org/officeDocument/2006/relationships/image" Target="../media/image611.png"/><Relationship Id="rId406" Type="http://schemas.openxmlformats.org/officeDocument/2006/relationships/customXml" Target="../ink/ink723.xml"/><Relationship Id="rId392" Type="http://schemas.openxmlformats.org/officeDocument/2006/relationships/customXml" Target="../ink/ink716.xml"/><Relationship Id="rId613" Type="http://schemas.openxmlformats.org/officeDocument/2006/relationships/image" Target="../media/image824.png"/><Relationship Id="rId697" Type="http://schemas.openxmlformats.org/officeDocument/2006/relationships/image" Target="../media/image866.png"/><Relationship Id="rId252" Type="http://schemas.openxmlformats.org/officeDocument/2006/relationships/customXml" Target="../ink/ink646.xml"/><Relationship Id="rId47" Type="http://schemas.openxmlformats.org/officeDocument/2006/relationships/image" Target="../media/image543.png"/><Relationship Id="rId112" Type="http://schemas.openxmlformats.org/officeDocument/2006/relationships/customXml" Target="../ink/ink576.xml"/><Relationship Id="rId557" Type="http://schemas.openxmlformats.org/officeDocument/2006/relationships/image" Target="../media/image796.png"/><Relationship Id="rId196" Type="http://schemas.openxmlformats.org/officeDocument/2006/relationships/customXml" Target="../ink/ink618.xml"/><Relationship Id="rId417" Type="http://schemas.openxmlformats.org/officeDocument/2006/relationships/image" Target="../media/image727.png"/><Relationship Id="rId624" Type="http://schemas.openxmlformats.org/officeDocument/2006/relationships/customXml" Target="../ink/ink832.xml"/><Relationship Id="rId263" Type="http://schemas.openxmlformats.org/officeDocument/2006/relationships/image" Target="../media/image650.png"/><Relationship Id="rId470" Type="http://schemas.openxmlformats.org/officeDocument/2006/relationships/customXml" Target="../ink/ink755.xml"/><Relationship Id="rId58" Type="http://schemas.openxmlformats.org/officeDocument/2006/relationships/customXml" Target="../ink/ink549.xml"/><Relationship Id="rId123" Type="http://schemas.openxmlformats.org/officeDocument/2006/relationships/image" Target="../media/image580.png"/><Relationship Id="rId330" Type="http://schemas.openxmlformats.org/officeDocument/2006/relationships/customXml" Target="../ink/ink685.xml"/><Relationship Id="rId568" Type="http://schemas.openxmlformats.org/officeDocument/2006/relationships/customXml" Target="../ink/ink804.xml"/><Relationship Id="rId428" Type="http://schemas.openxmlformats.org/officeDocument/2006/relationships/customXml" Target="../ink/ink734.xml"/><Relationship Id="rId635" Type="http://schemas.openxmlformats.org/officeDocument/2006/relationships/image" Target="../media/image835.png"/><Relationship Id="rId274" Type="http://schemas.openxmlformats.org/officeDocument/2006/relationships/customXml" Target="../ink/ink657.xml"/><Relationship Id="rId481" Type="http://schemas.openxmlformats.org/officeDocument/2006/relationships/image" Target="../media/image759.png"/><Relationship Id="rId702" Type="http://schemas.openxmlformats.org/officeDocument/2006/relationships/customXml" Target="../ink/ink871.xml"/><Relationship Id="rId69" Type="http://schemas.openxmlformats.org/officeDocument/2006/relationships/image" Target="../media/image553.png"/><Relationship Id="rId134" Type="http://schemas.openxmlformats.org/officeDocument/2006/relationships/customXml" Target="../ink/ink587.xml"/><Relationship Id="rId579" Type="http://schemas.openxmlformats.org/officeDocument/2006/relationships/image" Target="../media/image807.png"/><Relationship Id="rId341" Type="http://schemas.openxmlformats.org/officeDocument/2006/relationships/image" Target="../media/image689.png"/><Relationship Id="rId439" Type="http://schemas.openxmlformats.org/officeDocument/2006/relationships/image" Target="../media/image738.png"/><Relationship Id="rId646" Type="http://schemas.openxmlformats.org/officeDocument/2006/relationships/customXml" Target="../ink/ink843.xml"/><Relationship Id="rId201" Type="http://schemas.openxmlformats.org/officeDocument/2006/relationships/image" Target="../media/image619.png"/><Relationship Id="rId285" Type="http://schemas.openxmlformats.org/officeDocument/2006/relationships/image" Target="../media/image661.png"/><Relationship Id="rId506" Type="http://schemas.openxmlformats.org/officeDocument/2006/relationships/customXml" Target="../ink/ink773.xml"/><Relationship Id="rId492" Type="http://schemas.openxmlformats.org/officeDocument/2006/relationships/customXml" Target="../ink/ink766.xml"/><Relationship Id="rId713" Type="http://schemas.openxmlformats.org/officeDocument/2006/relationships/image" Target="../media/image874.png"/><Relationship Id="rId145" Type="http://schemas.openxmlformats.org/officeDocument/2006/relationships/image" Target="../media/image591.png"/><Relationship Id="rId352" Type="http://schemas.openxmlformats.org/officeDocument/2006/relationships/customXml" Target="../ink/ink696.xml"/><Relationship Id="rId212" Type="http://schemas.openxmlformats.org/officeDocument/2006/relationships/customXml" Target="../ink/ink626.xml"/><Relationship Id="rId657" Type="http://schemas.openxmlformats.org/officeDocument/2006/relationships/image" Target="../media/image846.png"/><Relationship Id="rId296" Type="http://schemas.openxmlformats.org/officeDocument/2006/relationships/customXml" Target="../ink/ink668.xml"/><Relationship Id="rId517" Type="http://schemas.openxmlformats.org/officeDocument/2006/relationships/image" Target="../media/image776.png"/><Relationship Id="rId724" Type="http://schemas.openxmlformats.org/officeDocument/2006/relationships/customXml" Target="../ink/ink882.xml"/><Relationship Id="rId60" Type="http://schemas.openxmlformats.org/officeDocument/2006/relationships/customXml" Target="../ink/ink550.xml"/><Relationship Id="rId156" Type="http://schemas.openxmlformats.org/officeDocument/2006/relationships/customXml" Target="../ink/ink598.xml"/><Relationship Id="rId363" Type="http://schemas.openxmlformats.org/officeDocument/2006/relationships/image" Target="../media/image700.png"/><Relationship Id="rId570" Type="http://schemas.openxmlformats.org/officeDocument/2006/relationships/customXml" Target="../ink/ink805.xml"/><Relationship Id="rId223" Type="http://schemas.openxmlformats.org/officeDocument/2006/relationships/image" Target="../media/image630.png"/><Relationship Id="rId430" Type="http://schemas.openxmlformats.org/officeDocument/2006/relationships/customXml" Target="../ink/ink735.xml"/><Relationship Id="rId668" Type="http://schemas.openxmlformats.org/officeDocument/2006/relationships/customXml" Target="../ink/ink854.xml"/><Relationship Id="rId18" Type="http://schemas.openxmlformats.org/officeDocument/2006/relationships/customXml" Target="../ink/ink529.xml"/><Relationship Id="rId528" Type="http://schemas.openxmlformats.org/officeDocument/2006/relationships/customXml" Target="../ink/ink784.xml"/><Relationship Id="rId735" Type="http://schemas.openxmlformats.org/officeDocument/2006/relationships/image" Target="../media/image885.png"/><Relationship Id="rId167" Type="http://schemas.openxmlformats.org/officeDocument/2006/relationships/image" Target="../media/image602.png"/><Relationship Id="rId374" Type="http://schemas.openxmlformats.org/officeDocument/2006/relationships/customXml" Target="../ink/ink707.xml"/><Relationship Id="rId581" Type="http://schemas.openxmlformats.org/officeDocument/2006/relationships/image" Target="../media/image808.png"/><Relationship Id="rId71" Type="http://schemas.openxmlformats.org/officeDocument/2006/relationships/image" Target="../media/image554.png"/><Relationship Id="rId234" Type="http://schemas.openxmlformats.org/officeDocument/2006/relationships/customXml" Target="../ink/ink637.xml"/><Relationship Id="rId679" Type="http://schemas.openxmlformats.org/officeDocument/2006/relationships/image" Target="../media/image857.png"/><Relationship Id="rId2" Type="http://schemas.openxmlformats.org/officeDocument/2006/relationships/customXml" Target="../ink/ink521.xml"/><Relationship Id="rId29" Type="http://schemas.openxmlformats.org/officeDocument/2006/relationships/image" Target="../media/image534.png"/><Relationship Id="rId441" Type="http://schemas.openxmlformats.org/officeDocument/2006/relationships/image" Target="../media/image739.png"/><Relationship Id="rId539" Type="http://schemas.openxmlformats.org/officeDocument/2006/relationships/image" Target="../media/image787.png"/><Relationship Id="rId178" Type="http://schemas.openxmlformats.org/officeDocument/2006/relationships/customXml" Target="../ink/ink609.xml"/><Relationship Id="rId301" Type="http://schemas.openxmlformats.org/officeDocument/2006/relationships/image" Target="../media/image669.png"/><Relationship Id="rId82" Type="http://schemas.openxmlformats.org/officeDocument/2006/relationships/customXml" Target="../ink/ink561.xml"/><Relationship Id="rId385" Type="http://schemas.openxmlformats.org/officeDocument/2006/relationships/image" Target="../media/image711.png"/><Relationship Id="rId592" Type="http://schemas.openxmlformats.org/officeDocument/2006/relationships/customXml" Target="../ink/ink816.xml"/><Relationship Id="rId606" Type="http://schemas.openxmlformats.org/officeDocument/2006/relationships/customXml" Target="../ink/ink823.xml"/><Relationship Id="rId245" Type="http://schemas.openxmlformats.org/officeDocument/2006/relationships/image" Target="../media/image641.png"/><Relationship Id="rId452" Type="http://schemas.openxmlformats.org/officeDocument/2006/relationships/customXml" Target="../ink/ink746.xml"/><Relationship Id="rId105" Type="http://schemas.openxmlformats.org/officeDocument/2006/relationships/image" Target="../media/image571.png"/><Relationship Id="rId312" Type="http://schemas.openxmlformats.org/officeDocument/2006/relationships/customXml" Target="../ink/ink676.xml"/><Relationship Id="rId93" Type="http://schemas.openxmlformats.org/officeDocument/2006/relationships/image" Target="../media/image565.png"/><Relationship Id="rId189" Type="http://schemas.openxmlformats.org/officeDocument/2006/relationships/image" Target="../media/image613.png"/><Relationship Id="rId396" Type="http://schemas.openxmlformats.org/officeDocument/2006/relationships/customXml" Target="../ink/ink718.xml"/><Relationship Id="rId617" Type="http://schemas.openxmlformats.org/officeDocument/2006/relationships/image" Target="../media/image826.png"/><Relationship Id="rId256" Type="http://schemas.openxmlformats.org/officeDocument/2006/relationships/customXml" Target="../ink/ink648.xml"/><Relationship Id="rId463" Type="http://schemas.openxmlformats.org/officeDocument/2006/relationships/image" Target="../media/image750.png"/><Relationship Id="rId670" Type="http://schemas.openxmlformats.org/officeDocument/2006/relationships/customXml" Target="../ink/ink855.xml"/><Relationship Id="rId116" Type="http://schemas.openxmlformats.org/officeDocument/2006/relationships/customXml" Target="../ink/ink578.xml"/><Relationship Id="rId323" Type="http://schemas.openxmlformats.org/officeDocument/2006/relationships/image" Target="../media/image680.png"/><Relationship Id="rId530" Type="http://schemas.openxmlformats.org/officeDocument/2006/relationships/customXml" Target="../ink/ink785.xml"/><Relationship Id="rId20" Type="http://schemas.openxmlformats.org/officeDocument/2006/relationships/customXml" Target="../ink/ink530.xml"/><Relationship Id="rId62" Type="http://schemas.openxmlformats.org/officeDocument/2006/relationships/customXml" Target="../ink/ink551.xml"/><Relationship Id="rId365" Type="http://schemas.openxmlformats.org/officeDocument/2006/relationships/image" Target="../media/image701.png"/><Relationship Id="rId572" Type="http://schemas.openxmlformats.org/officeDocument/2006/relationships/customXml" Target="../ink/ink806.xml"/><Relationship Id="rId628" Type="http://schemas.openxmlformats.org/officeDocument/2006/relationships/customXml" Target="../ink/ink834.xml"/><Relationship Id="rId225" Type="http://schemas.openxmlformats.org/officeDocument/2006/relationships/image" Target="../media/image631.png"/><Relationship Id="rId267" Type="http://schemas.openxmlformats.org/officeDocument/2006/relationships/image" Target="../media/image652.png"/><Relationship Id="rId432" Type="http://schemas.openxmlformats.org/officeDocument/2006/relationships/customXml" Target="../ink/ink736.xml"/><Relationship Id="rId474" Type="http://schemas.openxmlformats.org/officeDocument/2006/relationships/customXml" Target="../ink/ink757.xml"/><Relationship Id="rId127" Type="http://schemas.openxmlformats.org/officeDocument/2006/relationships/image" Target="../media/image582.png"/><Relationship Id="rId681" Type="http://schemas.openxmlformats.org/officeDocument/2006/relationships/image" Target="../media/image858.png"/><Relationship Id="rId737" Type="http://schemas.openxmlformats.org/officeDocument/2006/relationships/image" Target="../media/image886.png"/><Relationship Id="rId31" Type="http://schemas.openxmlformats.org/officeDocument/2006/relationships/image" Target="../media/image535.png"/><Relationship Id="rId73" Type="http://schemas.openxmlformats.org/officeDocument/2006/relationships/image" Target="../media/image555.png"/><Relationship Id="rId169" Type="http://schemas.openxmlformats.org/officeDocument/2006/relationships/image" Target="../media/image603.png"/><Relationship Id="rId334" Type="http://schemas.openxmlformats.org/officeDocument/2006/relationships/customXml" Target="../ink/ink687.xml"/><Relationship Id="rId376" Type="http://schemas.openxmlformats.org/officeDocument/2006/relationships/customXml" Target="../ink/ink708.xml"/><Relationship Id="rId541" Type="http://schemas.openxmlformats.org/officeDocument/2006/relationships/image" Target="../media/image788.png"/><Relationship Id="rId583" Type="http://schemas.openxmlformats.org/officeDocument/2006/relationships/image" Target="../media/image809.png"/><Relationship Id="rId639" Type="http://schemas.openxmlformats.org/officeDocument/2006/relationships/image" Target="../media/image837.png"/><Relationship Id="rId4" Type="http://schemas.openxmlformats.org/officeDocument/2006/relationships/customXml" Target="../ink/ink522.xml"/><Relationship Id="rId180" Type="http://schemas.openxmlformats.org/officeDocument/2006/relationships/customXml" Target="../ink/ink610.xml"/><Relationship Id="rId236" Type="http://schemas.openxmlformats.org/officeDocument/2006/relationships/customXml" Target="../ink/ink638.xml"/><Relationship Id="rId278" Type="http://schemas.openxmlformats.org/officeDocument/2006/relationships/customXml" Target="../ink/ink659.xml"/><Relationship Id="rId401" Type="http://schemas.openxmlformats.org/officeDocument/2006/relationships/image" Target="../media/image719.png"/><Relationship Id="rId443" Type="http://schemas.openxmlformats.org/officeDocument/2006/relationships/image" Target="../media/image740.png"/><Relationship Id="rId650" Type="http://schemas.openxmlformats.org/officeDocument/2006/relationships/customXml" Target="../ink/ink845.xml"/><Relationship Id="rId303" Type="http://schemas.openxmlformats.org/officeDocument/2006/relationships/image" Target="../media/image670.png"/><Relationship Id="rId485" Type="http://schemas.openxmlformats.org/officeDocument/2006/relationships/image" Target="../media/image761.png"/><Relationship Id="rId692" Type="http://schemas.openxmlformats.org/officeDocument/2006/relationships/customXml" Target="../ink/ink866.xml"/><Relationship Id="rId706" Type="http://schemas.openxmlformats.org/officeDocument/2006/relationships/customXml" Target="../ink/ink873.xml"/><Relationship Id="rId42" Type="http://schemas.openxmlformats.org/officeDocument/2006/relationships/customXml" Target="../ink/ink541.xml"/><Relationship Id="rId84" Type="http://schemas.openxmlformats.org/officeDocument/2006/relationships/customXml" Target="../ink/ink562.xml"/><Relationship Id="rId138" Type="http://schemas.openxmlformats.org/officeDocument/2006/relationships/customXml" Target="../ink/ink589.xml"/><Relationship Id="rId345" Type="http://schemas.openxmlformats.org/officeDocument/2006/relationships/image" Target="../media/image691.png"/><Relationship Id="rId387" Type="http://schemas.openxmlformats.org/officeDocument/2006/relationships/image" Target="../media/image712.png"/><Relationship Id="rId510" Type="http://schemas.openxmlformats.org/officeDocument/2006/relationships/customXml" Target="../ink/ink775.xml"/><Relationship Id="rId552" Type="http://schemas.openxmlformats.org/officeDocument/2006/relationships/customXml" Target="../ink/ink796.xml"/><Relationship Id="rId594" Type="http://schemas.openxmlformats.org/officeDocument/2006/relationships/customXml" Target="../ink/ink817.xml"/><Relationship Id="rId608" Type="http://schemas.openxmlformats.org/officeDocument/2006/relationships/customXml" Target="../ink/ink824.xml"/><Relationship Id="rId191" Type="http://schemas.openxmlformats.org/officeDocument/2006/relationships/image" Target="../media/image614.png"/><Relationship Id="rId205" Type="http://schemas.openxmlformats.org/officeDocument/2006/relationships/image" Target="../media/image621.png"/><Relationship Id="rId247" Type="http://schemas.openxmlformats.org/officeDocument/2006/relationships/image" Target="../media/image642.png"/><Relationship Id="rId412" Type="http://schemas.openxmlformats.org/officeDocument/2006/relationships/customXml" Target="../ink/ink726.xml"/><Relationship Id="rId107" Type="http://schemas.openxmlformats.org/officeDocument/2006/relationships/image" Target="../media/image572.png"/><Relationship Id="rId289" Type="http://schemas.openxmlformats.org/officeDocument/2006/relationships/image" Target="../media/image663.png"/><Relationship Id="rId454" Type="http://schemas.openxmlformats.org/officeDocument/2006/relationships/customXml" Target="../ink/ink747.xml"/><Relationship Id="rId496" Type="http://schemas.openxmlformats.org/officeDocument/2006/relationships/customXml" Target="../ink/ink768.xml"/><Relationship Id="rId661" Type="http://schemas.openxmlformats.org/officeDocument/2006/relationships/image" Target="../media/image848.png"/><Relationship Id="rId717" Type="http://schemas.openxmlformats.org/officeDocument/2006/relationships/image" Target="../media/image876.png"/><Relationship Id="rId11" Type="http://schemas.openxmlformats.org/officeDocument/2006/relationships/image" Target="../media/image525.png"/><Relationship Id="rId53" Type="http://schemas.openxmlformats.org/officeDocument/2006/relationships/image" Target="../media/image546.png"/><Relationship Id="rId149" Type="http://schemas.openxmlformats.org/officeDocument/2006/relationships/image" Target="../media/image593.png"/><Relationship Id="rId314" Type="http://schemas.openxmlformats.org/officeDocument/2006/relationships/customXml" Target="../ink/ink677.xml"/><Relationship Id="rId356" Type="http://schemas.openxmlformats.org/officeDocument/2006/relationships/customXml" Target="../ink/ink698.xml"/><Relationship Id="rId398" Type="http://schemas.openxmlformats.org/officeDocument/2006/relationships/customXml" Target="../ink/ink719.xml"/><Relationship Id="rId521" Type="http://schemas.openxmlformats.org/officeDocument/2006/relationships/image" Target="../media/image778.png"/><Relationship Id="rId563" Type="http://schemas.openxmlformats.org/officeDocument/2006/relationships/image" Target="../media/image799.png"/><Relationship Id="rId619" Type="http://schemas.openxmlformats.org/officeDocument/2006/relationships/image" Target="../media/image827.png"/><Relationship Id="rId95" Type="http://schemas.openxmlformats.org/officeDocument/2006/relationships/image" Target="../media/image566.png"/><Relationship Id="rId160" Type="http://schemas.openxmlformats.org/officeDocument/2006/relationships/customXml" Target="../ink/ink600.xml"/><Relationship Id="rId216" Type="http://schemas.openxmlformats.org/officeDocument/2006/relationships/customXml" Target="../ink/ink628.xml"/><Relationship Id="rId423" Type="http://schemas.openxmlformats.org/officeDocument/2006/relationships/image" Target="../media/image730.png"/><Relationship Id="rId258" Type="http://schemas.openxmlformats.org/officeDocument/2006/relationships/customXml" Target="../ink/ink649.xml"/><Relationship Id="rId465" Type="http://schemas.openxmlformats.org/officeDocument/2006/relationships/image" Target="../media/image751.png"/><Relationship Id="rId630" Type="http://schemas.openxmlformats.org/officeDocument/2006/relationships/customXml" Target="../ink/ink835.xml"/><Relationship Id="rId672" Type="http://schemas.openxmlformats.org/officeDocument/2006/relationships/customXml" Target="../ink/ink856.xml"/><Relationship Id="rId728" Type="http://schemas.openxmlformats.org/officeDocument/2006/relationships/customXml" Target="../ink/ink884.xml"/><Relationship Id="rId22" Type="http://schemas.openxmlformats.org/officeDocument/2006/relationships/customXml" Target="../ink/ink531.xml"/><Relationship Id="rId64" Type="http://schemas.openxmlformats.org/officeDocument/2006/relationships/customXml" Target="../ink/ink552.xml"/><Relationship Id="rId118" Type="http://schemas.openxmlformats.org/officeDocument/2006/relationships/customXml" Target="../ink/ink579.xml"/><Relationship Id="rId325" Type="http://schemas.openxmlformats.org/officeDocument/2006/relationships/image" Target="../media/image681.png"/><Relationship Id="rId367" Type="http://schemas.openxmlformats.org/officeDocument/2006/relationships/image" Target="../media/image702.png"/><Relationship Id="rId532" Type="http://schemas.openxmlformats.org/officeDocument/2006/relationships/customXml" Target="../ink/ink786.xml"/><Relationship Id="rId574" Type="http://schemas.openxmlformats.org/officeDocument/2006/relationships/customXml" Target="../ink/ink807.xml"/><Relationship Id="rId171" Type="http://schemas.openxmlformats.org/officeDocument/2006/relationships/image" Target="../media/image604.png"/><Relationship Id="rId227" Type="http://schemas.openxmlformats.org/officeDocument/2006/relationships/image" Target="../media/image632.png"/><Relationship Id="rId269" Type="http://schemas.openxmlformats.org/officeDocument/2006/relationships/image" Target="../media/image653.png"/><Relationship Id="rId434" Type="http://schemas.openxmlformats.org/officeDocument/2006/relationships/customXml" Target="../ink/ink737.xml"/><Relationship Id="rId476" Type="http://schemas.openxmlformats.org/officeDocument/2006/relationships/customXml" Target="../ink/ink758.xml"/><Relationship Id="rId641" Type="http://schemas.openxmlformats.org/officeDocument/2006/relationships/image" Target="../media/image838.png"/><Relationship Id="rId683" Type="http://schemas.openxmlformats.org/officeDocument/2006/relationships/image" Target="../media/image859.png"/><Relationship Id="rId739" Type="http://schemas.openxmlformats.org/officeDocument/2006/relationships/image" Target="../media/image887.png"/><Relationship Id="rId33" Type="http://schemas.openxmlformats.org/officeDocument/2006/relationships/image" Target="../media/image536.png"/><Relationship Id="rId129" Type="http://schemas.openxmlformats.org/officeDocument/2006/relationships/image" Target="../media/image583.png"/><Relationship Id="rId280" Type="http://schemas.openxmlformats.org/officeDocument/2006/relationships/customXml" Target="../ink/ink660.xml"/><Relationship Id="rId336" Type="http://schemas.openxmlformats.org/officeDocument/2006/relationships/customXml" Target="../ink/ink688.xml"/><Relationship Id="rId501" Type="http://schemas.openxmlformats.org/officeDocument/2006/relationships/image" Target="../media/image769.png"/><Relationship Id="rId543" Type="http://schemas.openxmlformats.org/officeDocument/2006/relationships/image" Target="../media/image789.png"/><Relationship Id="rId75" Type="http://schemas.openxmlformats.org/officeDocument/2006/relationships/image" Target="../media/image556.png"/><Relationship Id="rId140" Type="http://schemas.openxmlformats.org/officeDocument/2006/relationships/customXml" Target="../ink/ink590.xml"/><Relationship Id="rId182" Type="http://schemas.openxmlformats.org/officeDocument/2006/relationships/customXml" Target="../ink/ink611.xml"/><Relationship Id="rId378" Type="http://schemas.openxmlformats.org/officeDocument/2006/relationships/customXml" Target="../ink/ink709.xml"/><Relationship Id="rId403" Type="http://schemas.openxmlformats.org/officeDocument/2006/relationships/image" Target="../media/image720.png"/><Relationship Id="rId585" Type="http://schemas.openxmlformats.org/officeDocument/2006/relationships/image" Target="../media/image810.png"/><Relationship Id="rId6" Type="http://schemas.openxmlformats.org/officeDocument/2006/relationships/customXml" Target="../ink/ink523.xml"/><Relationship Id="rId238" Type="http://schemas.openxmlformats.org/officeDocument/2006/relationships/customXml" Target="../ink/ink639.xml"/><Relationship Id="rId445" Type="http://schemas.openxmlformats.org/officeDocument/2006/relationships/image" Target="../media/image741.png"/><Relationship Id="rId487" Type="http://schemas.openxmlformats.org/officeDocument/2006/relationships/image" Target="../media/image762.png"/><Relationship Id="rId610" Type="http://schemas.openxmlformats.org/officeDocument/2006/relationships/customXml" Target="../ink/ink825.xml"/><Relationship Id="rId652" Type="http://schemas.openxmlformats.org/officeDocument/2006/relationships/customXml" Target="../ink/ink846.xml"/><Relationship Id="rId694" Type="http://schemas.openxmlformats.org/officeDocument/2006/relationships/customXml" Target="../ink/ink867.xml"/><Relationship Id="rId708" Type="http://schemas.openxmlformats.org/officeDocument/2006/relationships/customXml" Target="../ink/ink874.xml"/><Relationship Id="rId291" Type="http://schemas.openxmlformats.org/officeDocument/2006/relationships/image" Target="../media/image664.png"/><Relationship Id="rId305" Type="http://schemas.openxmlformats.org/officeDocument/2006/relationships/image" Target="../media/image671.png"/><Relationship Id="rId347" Type="http://schemas.openxmlformats.org/officeDocument/2006/relationships/image" Target="../media/image692.png"/><Relationship Id="rId512" Type="http://schemas.openxmlformats.org/officeDocument/2006/relationships/customXml" Target="../ink/ink776.xml"/><Relationship Id="rId44" Type="http://schemas.openxmlformats.org/officeDocument/2006/relationships/customXml" Target="../ink/ink542.xml"/><Relationship Id="rId86" Type="http://schemas.openxmlformats.org/officeDocument/2006/relationships/customXml" Target="../ink/ink563.xml"/><Relationship Id="rId151" Type="http://schemas.openxmlformats.org/officeDocument/2006/relationships/image" Target="../media/image594.png"/><Relationship Id="rId389" Type="http://schemas.openxmlformats.org/officeDocument/2006/relationships/image" Target="../media/image713.png"/><Relationship Id="rId554" Type="http://schemas.openxmlformats.org/officeDocument/2006/relationships/customXml" Target="../ink/ink797.xml"/><Relationship Id="rId596" Type="http://schemas.openxmlformats.org/officeDocument/2006/relationships/customXml" Target="../ink/ink818.xml"/><Relationship Id="rId193" Type="http://schemas.openxmlformats.org/officeDocument/2006/relationships/image" Target="../media/image615.png"/><Relationship Id="rId207" Type="http://schemas.openxmlformats.org/officeDocument/2006/relationships/image" Target="../media/image622.png"/><Relationship Id="rId249" Type="http://schemas.openxmlformats.org/officeDocument/2006/relationships/image" Target="../media/image643.png"/><Relationship Id="rId414" Type="http://schemas.openxmlformats.org/officeDocument/2006/relationships/customXml" Target="../ink/ink727.xml"/><Relationship Id="rId456" Type="http://schemas.openxmlformats.org/officeDocument/2006/relationships/customXml" Target="../ink/ink748.xml"/><Relationship Id="rId498" Type="http://schemas.openxmlformats.org/officeDocument/2006/relationships/customXml" Target="../ink/ink769.xml"/><Relationship Id="rId621" Type="http://schemas.openxmlformats.org/officeDocument/2006/relationships/image" Target="../media/image828.png"/><Relationship Id="rId663" Type="http://schemas.openxmlformats.org/officeDocument/2006/relationships/image" Target="../media/image849.png"/><Relationship Id="rId13" Type="http://schemas.openxmlformats.org/officeDocument/2006/relationships/image" Target="../media/image526.png"/><Relationship Id="rId109" Type="http://schemas.openxmlformats.org/officeDocument/2006/relationships/image" Target="../media/image573.png"/><Relationship Id="rId260" Type="http://schemas.openxmlformats.org/officeDocument/2006/relationships/customXml" Target="../ink/ink650.xml"/><Relationship Id="rId316" Type="http://schemas.openxmlformats.org/officeDocument/2006/relationships/customXml" Target="../ink/ink678.xml"/><Relationship Id="rId523" Type="http://schemas.openxmlformats.org/officeDocument/2006/relationships/image" Target="../media/image779.png"/><Relationship Id="rId719" Type="http://schemas.openxmlformats.org/officeDocument/2006/relationships/image" Target="../media/image877.png"/><Relationship Id="rId55" Type="http://schemas.openxmlformats.org/officeDocument/2006/relationships/image" Target="../media/image547.png"/><Relationship Id="rId97" Type="http://schemas.openxmlformats.org/officeDocument/2006/relationships/image" Target="../media/image567.png"/><Relationship Id="rId120" Type="http://schemas.openxmlformats.org/officeDocument/2006/relationships/customXml" Target="../ink/ink580.xml"/><Relationship Id="rId358" Type="http://schemas.openxmlformats.org/officeDocument/2006/relationships/customXml" Target="../ink/ink699.xml"/><Relationship Id="rId565" Type="http://schemas.openxmlformats.org/officeDocument/2006/relationships/image" Target="../media/image800.png"/><Relationship Id="rId730" Type="http://schemas.openxmlformats.org/officeDocument/2006/relationships/customXml" Target="../ink/ink885.xml"/><Relationship Id="rId162" Type="http://schemas.openxmlformats.org/officeDocument/2006/relationships/customXml" Target="../ink/ink601.xml"/><Relationship Id="rId218" Type="http://schemas.openxmlformats.org/officeDocument/2006/relationships/customXml" Target="../ink/ink629.xml"/><Relationship Id="rId425" Type="http://schemas.openxmlformats.org/officeDocument/2006/relationships/image" Target="../media/image731.png"/><Relationship Id="rId467" Type="http://schemas.openxmlformats.org/officeDocument/2006/relationships/image" Target="../media/image752.png"/><Relationship Id="rId632" Type="http://schemas.openxmlformats.org/officeDocument/2006/relationships/customXml" Target="../ink/ink836.xml"/><Relationship Id="rId271" Type="http://schemas.openxmlformats.org/officeDocument/2006/relationships/image" Target="../media/image654.png"/><Relationship Id="rId674" Type="http://schemas.openxmlformats.org/officeDocument/2006/relationships/customXml" Target="../ink/ink857.xml"/><Relationship Id="rId24" Type="http://schemas.openxmlformats.org/officeDocument/2006/relationships/customXml" Target="../ink/ink532.xml"/><Relationship Id="rId66" Type="http://schemas.openxmlformats.org/officeDocument/2006/relationships/customXml" Target="../ink/ink553.xml"/><Relationship Id="rId131" Type="http://schemas.openxmlformats.org/officeDocument/2006/relationships/image" Target="../media/image584.png"/><Relationship Id="rId327" Type="http://schemas.openxmlformats.org/officeDocument/2006/relationships/image" Target="../media/image682.png"/><Relationship Id="rId369" Type="http://schemas.openxmlformats.org/officeDocument/2006/relationships/image" Target="../media/image703.png"/><Relationship Id="rId534" Type="http://schemas.openxmlformats.org/officeDocument/2006/relationships/customXml" Target="../ink/ink787.xml"/><Relationship Id="rId576" Type="http://schemas.openxmlformats.org/officeDocument/2006/relationships/customXml" Target="../ink/ink808.xml"/><Relationship Id="rId741" Type="http://schemas.openxmlformats.org/officeDocument/2006/relationships/image" Target="../media/image888.png"/><Relationship Id="rId173" Type="http://schemas.openxmlformats.org/officeDocument/2006/relationships/image" Target="../media/image605.png"/><Relationship Id="rId229" Type="http://schemas.openxmlformats.org/officeDocument/2006/relationships/image" Target="../media/image633.png"/><Relationship Id="rId380" Type="http://schemas.openxmlformats.org/officeDocument/2006/relationships/customXml" Target="../ink/ink710.xml"/><Relationship Id="rId436" Type="http://schemas.openxmlformats.org/officeDocument/2006/relationships/customXml" Target="../ink/ink738.xml"/><Relationship Id="rId601" Type="http://schemas.openxmlformats.org/officeDocument/2006/relationships/image" Target="../media/image818.png"/><Relationship Id="rId643" Type="http://schemas.openxmlformats.org/officeDocument/2006/relationships/image" Target="../media/image839.png"/><Relationship Id="rId240" Type="http://schemas.openxmlformats.org/officeDocument/2006/relationships/customXml" Target="../ink/ink640.xml"/><Relationship Id="rId478" Type="http://schemas.openxmlformats.org/officeDocument/2006/relationships/customXml" Target="../ink/ink759.xml"/><Relationship Id="rId685" Type="http://schemas.openxmlformats.org/officeDocument/2006/relationships/image" Target="../media/image860.png"/><Relationship Id="rId35" Type="http://schemas.openxmlformats.org/officeDocument/2006/relationships/image" Target="../media/image537.png"/><Relationship Id="rId77" Type="http://schemas.openxmlformats.org/officeDocument/2006/relationships/image" Target="../media/image557.png"/><Relationship Id="rId100" Type="http://schemas.openxmlformats.org/officeDocument/2006/relationships/customXml" Target="../ink/ink570.xml"/><Relationship Id="rId282" Type="http://schemas.openxmlformats.org/officeDocument/2006/relationships/customXml" Target="../ink/ink661.xml"/><Relationship Id="rId338" Type="http://schemas.openxmlformats.org/officeDocument/2006/relationships/customXml" Target="../ink/ink689.xml"/><Relationship Id="rId503" Type="http://schemas.openxmlformats.org/officeDocument/2006/relationships/image" Target="../media/image770.png"/><Relationship Id="rId545" Type="http://schemas.openxmlformats.org/officeDocument/2006/relationships/image" Target="../media/image790.png"/><Relationship Id="rId587" Type="http://schemas.openxmlformats.org/officeDocument/2006/relationships/image" Target="../media/image811.png"/><Relationship Id="rId710" Type="http://schemas.openxmlformats.org/officeDocument/2006/relationships/customXml" Target="../ink/ink875.xml"/><Relationship Id="rId8" Type="http://schemas.openxmlformats.org/officeDocument/2006/relationships/customXml" Target="../ink/ink524.xml"/><Relationship Id="rId142" Type="http://schemas.openxmlformats.org/officeDocument/2006/relationships/customXml" Target="../ink/ink591.xml"/><Relationship Id="rId184" Type="http://schemas.openxmlformats.org/officeDocument/2006/relationships/customXml" Target="../ink/ink612.xml"/><Relationship Id="rId391" Type="http://schemas.openxmlformats.org/officeDocument/2006/relationships/image" Target="../media/image714.png"/><Relationship Id="rId405" Type="http://schemas.openxmlformats.org/officeDocument/2006/relationships/image" Target="../media/image721.png"/><Relationship Id="rId447" Type="http://schemas.openxmlformats.org/officeDocument/2006/relationships/image" Target="../media/image742.png"/><Relationship Id="rId612" Type="http://schemas.openxmlformats.org/officeDocument/2006/relationships/customXml" Target="../ink/ink826.xml"/><Relationship Id="rId251" Type="http://schemas.openxmlformats.org/officeDocument/2006/relationships/image" Target="../media/image644.png"/><Relationship Id="rId489" Type="http://schemas.openxmlformats.org/officeDocument/2006/relationships/image" Target="../media/image763.png"/><Relationship Id="rId654" Type="http://schemas.openxmlformats.org/officeDocument/2006/relationships/customXml" Target="../ink/ink847.xml"/><Relationship Id="rId696" Type="http://schemas.openxmlformats.org/officeDocument/2006/relationships/customXml" Target="../ink/ink868.xml"/><Relationship Id="rId46" Type="http://schemas.openxmlformats.org/officeDocument/2006/relationships/customXml" Target="../ink/ink543.xml"/><Relationship Id="rId293" Type="http://schemas.openxmlformats.org/officeDocument/2006/relationships/image" Target="../media/image665.png"/><Relationship Id="rId307" Type="http://schemas.openxmlformats.org/officeDocument/2006/relationships/image" Target="../media/image672.png"/><Relationship Id="rId349" Type="http://schemas.openxmlformats.org/officeDocument/2006/relationships/image" Target="../media/image693.png"/><Relationship Id="rId514" Type="http://schemas.openxmlformats.org/officeDocument/2006/relationships/customXml" Target="../ink/ink777.xml"/><Relationship Id="rId556" Type="http://schemas.openxmlformats.org/officeDocument/2006/relationships/customXml" Target="../ink/ink798.xml"/><Relationship Id="rId721" Type="http://schemas.openxmlformats.org/officeDocument/2006/relationships/image" Target="../media/image878.png"/><Relationship Id="rId88" Type="http://schemas.openxmlformats.org/officeDocument/2006/relationships/customXml" Target="../ink/ink564.xml"/><Relationship Id="rId111" Type="http://schemas.openxmlformats.org/officeDocument/2006/relationships/image" Target="../media/image574.png"/><Relationship Id="rId153" Type="http://schemas.openxmlformats.org/officeDocument/2006/relationships/image" Target="../media/image595.png"/><Relationship Id="rId195" Type="http://schemas.openxmlformats.org/officeDocument/2006/relationships/image" Target="../media/image616.png"/><Relationship Id="rId209" Type="http://schemas.openxmlformats.org/officeDocument/2006/relationships/image" Target="../media/image623.png"/><Relationship Id="rId360" Type="http://schemas.openxmlformats.org/officeDocument/2006/relationships/customXml" Target="../ink/ink700.xml"/><Relationship Id="rId416" Type="http://schemas.openxmlformats.org/officeDocument/2006/relationships/customXml" Target="../ink/ink728.xml"/><Relationship Id="rId598" Type="http://schemas.openxmlformats.org/officeDocument/2006/relationships/customXml" Target="../ink/ink819.xml"/><Relationship Id="rId220" Type="http://schemas.openxmlformats.org/officeDocument/2006/relationships/customXml" Target="../ink/ink630.xml"/><Relationship Id="rId458" Type="http://schemas.openxmlformats.org/officeDocument/2006/relationships/customXml" Target="../ink/ink749.xml"/><Relationship Id="rId623" Type="http://schemas.openxmlformats.org/officeDocument/2006/relationships/image" Target="../media/image829.png"/><Relationship Id="rId665" Type="http://schemas.openxmlformats.org/officeDocument/2006/relationships/image" Target="../media/image850.png"/><Relationship Id="rId15" Type="http://schemas.openxmlformats.org/officeDocument/2006/relationships/image" Target="../media/image527.png"/><Relationship Id="rId57" Type="http://schemas.openxmlformats.org/officeDocument/2006/relationships/image" Target="../media/image548.png"/><Relationship Id="rId262" Type="http://schemas.openxmlformats.org/officeDocument/2006/relationships/customXml" Target="../ink/ink651.xml"/><Relationship Id="rId318" Type="http://schemas.openxmlformats.org/officeDocument/2006/relationships/customXml" Target="../ink/ink679.xml"/><Relationship Id="rId525" Type="http://schemas.openxmlformats.org/officeDocument/2006/relationships/image" Target="../media/image780.png"/><Relationship Id="rId567" Type="http://schemas.openxmlformats.org/officeDocument/2006/relationships/image" Target="../media/image801.png"/><Relationship Id="rId732" Type="http://schemas.openxmlformats.org/officeDocument/2006/relationships/customXml" Target="../ink/ink886.xml"/><Relationship Id="rId99" Type="http://schemas.openxmlformats.org/officeDocument/2006/relationships/image" Target="../media/image568.png"/><Relationship Id="rId122" Type="http://schemas.openxmlformats.org/officeDocument/2006/relationships/customXml" Target="../ink/ink581.xml"/><Relationship Id="rId164" Type="http://schemas.openxmlformats.org/officeDocument/2006/relationships/customXml" Target="../ink/ink602.xml"/><Relationship Id="rId371" Type="http://schemas.openxmlformats.org/officeDocument/2006/relationships/image" Target="../media/image704.png"/><Relationship Id="rId427" Type="http://schemas.openxmlformats.org/officeDocument/2006/relationships/image" Target="../media/image732.png"/><Relationship Id="rId469" Type="http://schemas.openxmlformats.org/officeDocument/2006/relationships/image" Target="../media/image753.png"/><Relationship Id="rId634" Type="http://schemas.openxmlformats.org/officeDocument/2006/relationships/customXml" Target="../ink/ink837.xml"/><Relationship Id="rId676" Type="http://schemas.openxmlformats.org/officeDocument/2006/relationships/customXml" Target="../ink/ink858.xml"/><Relationship Id="rId26" Type="http://schemas.openxmlformats.org/officeDocument/2006/relationships/customXml" Target="../ink/ink533.xml"/><Relationship Id="rId231" Type="http://schemas.openxmlformats.org/officeDocument/2006/relationships/image" Target="../media/image634.png"/><Relationship Id="rId273" Type="http://schemas.openxmlformats.org/officeDocument/2006/relationships/image" Target="../media/image655.png"/><Relationship Id="rId329" Type="http://schemas.openxmlformats.org/officeDocument/2006/relationships/image" Target="../media/image683.png"/><Relationship Id="rId480" Type="http://schemas.openxmlformats.org/officeDocument/2006/relationships/customXml" Target="../ink/ink760.xml"/><Relationship Id="rId536" Type="http://schemas.openxmlformats.org/officeDocument/2006/relationships/customXml" Target="../ink/ink788.xml"/><Relationship Id="rId701" Type="http://schemas.openxmlformats.org/officeDocument/2006/relationships/image" Target="../media/image868.png"/><Relationship Id="rId68" Type="http://schemas.openxmlformats.org/officeDocument/2006/relationships/customXml" Target="../ink/ink554.xml"/><Relationship Id="rId133" Type="http://schemas.openxmlformats.org/officeDocument/2006/relationships/image" Target="../media/image585.png"/><Relationship Id="rId175" Type="http://schemas.openxmlformats.org/officeDocument/2006/relationships/image" Target="../media/image606.png"/><Relationship Id="rId340" Type="http://schemas.openxmlformats.org/officeDocument/2006/relationships/customXml" Target="../ink/ink690.xml"/><Relationship Id="rId578" Type="http://schemas.openxmlformats.org/officeDocument/2006/relationships/customXml" Target="../ink/ink809.xml"/><Relationship Id="rId743" Type="http://schemas.openxmlformats.org/officeDocument/2006/relationships/image" Target="../media/image889.png"/><Relationship Id="rId200" Type="http://schemas.openxmlformats.org/officeDocument/2006/relationships/customXml" Target="../ink/ink620.xml"/><Relationship Id="rId382" Type="http://schemas.openxmlformats.org/officeDocument/2006/relationships/customXml" Target="../ink/ink711.xml"/><Relationship Id="rId438" Type="http://schemas.openxmlformats.org/officeDocument/2006/relationships/customXml" Target="../ink/ink739.xml"/><Relationship Id="rId603" Type="http://schemas.openxmlformats.org/officeDocument/2006/relationships/image" Target="../media/image819.png"/><Relationship Id="rId645" Type="http://schemas.openxmlformats.org/officeDocument/2006/relationships/image" Target="../media/image840.png"/><Relationship Id="rId687" Type="http://schemas.openxmlformats.org/officeDocument/2006/relationships/image" Target="../media/image861.png"/><Relationship Id="rId242" Type="http://schemas.openxmlformats.org/officeDocument/2006/relationships/customXml" Target="../ink/ink641.xml"/><Relationship Id="rId284" Type="http://schemas.openxmlformats.org/officeDocument/2006/relationships/customXml" Target="../ink/ink662.xml"/><Relationship Id="rId491" Type="http://schemas.openxmlformats.org/officeDocument/2006/relationships/image" Target="../media/image764.png"/><Relationship Id="rId505" Type="http://schemas.openxmlformats.org/officeDocument/2006/relationships/image" Target="../media/image771.png"/><Relationship Id="rId712" Type="http://schemas.openxmlformats.org/officeDocument/2006/relationships/customXml" Target="../ink/ink876.xml"/><Relationship Id="rId37" Type="http://schemas.openxmlformats.org/officeDocument/2006/relationships/image" Target="../media/image538.png"/><Relationship Id="rId79" Type="http://schemas.openxmlformats.org/officeDocument/2006/relationships/image" Target="../media/image558.png"/><Relationship Id="rId102" Type="http://schemas.openxmlformats.org/officeDocument/2006/relationships/customXml" Target="../ink/ink571.xml"/><Relationship Id="rId144" Type="http://schemas.openxmlformats.org/officeDocument/2006/relationships/customXml" Target="../ink/ink592.xml"/><Relationship Id="rId547" Type="http://schemas.openxmlformats.org/officeDocument/2006/relationships/image" Target="../media/image791.png"/><Relationship Id="rId589" Type="http://schemas.openxmlformats.org/officeDocument/2006/relationships/image" Target="../media/image812.png"/><Relationship Id="rId90" Type="http://schemas.openxmlformats.org/officeDocument/2006/relationships/customXml" Target="../ink/ink565.xml"/><Relationship Id="rId186" Type="http://schemas.openxmlformats.org/officeDocument/2006/relationships/customXml" Target="../ink/ink613.xml"/><Relationship Id="rId351" Type="http://schemas.openxmlformats.org/officeDocument/2006/relationships/image" Target="../media/image694.png"/><Relationship Id="rId393" Type="http://schemas.openxmlformats.org/officeDocument/2006/relationships/image" Target="../media/image715.png"/><Relationship Id="rId407" Type="http://schemas.openxmlformats.org/officeDocument/2006/relationships/image" Target="../media/image722.png"/><Relationship Id="rId449" Type="http://schemas.openxmlformats.org/officeDocument/2006/relationships/image" Target="../media/image743.png"/><Relationship Id="rId614" Type="http://schemas.openxmlformats.org/officeDocument/2006/relationships/customXml" Target="../ink/ink827.xml"/><Relationship Id="rId656" Type="http://schemas.openxmlformats.org/officeDocument/2006/relationships/customXml" Target="../ink/ink848.xml"/><Relationship Id="rId211" Type="http://schemas.openxmlformats.org/officeDocument/2006/relationships/image" Target="../media/image624.png"/><Relationship Id="rId253" Type="http://schemas.openxmlformats.org/officeDocument/2006/relationships/image" Target="../media/image645.png"/><Relationship Id="rId295" Type="http://schemas.openxmlformats.org/officeDocument/2006/relationships/image" Target="../media/image666.png"/><Relationship Id="rId309" Type="http://schemas.openxmlformats.org/officeDocument/2006/relationships/image" Target="../media/image673.png"/><Relationship Id="rId460" Type="http://schemas.openxmlformats.org/officeDocument/2006/relationships/customXml" Target="../ink/ink750.xml"/><Relationship Id="rId516" Type="http://schemas.openxmlformats.org/officeDocument/2006/relationships/customXml" Target="../ink/ink778.xml"/><Relationship Id="rId698" Type="http://schemas.openxmlformats.org/officeDocument/2006/relationships/customXml" Target="../ink/ink869.xml"/><Relationship Id="rId48" Type="http://schemas.openxmlformats.org/officeDocument/2006/relationships/customXml" Target="../ink/ink544.xml"/><Relationship Id="rId113" Type="http://schemas.openxmlformats.org/officeDocument/2006/relationships/image" Target="../media/image575.png"/><Relationship Id="rId320" Type="http://schemas.openxmlformats.org/officeDocument/2006/relationships/customXml" Target="../ink/ink680.xml"/><Relationship Id="rId558" Type="http://schemas.openxmlformats.org/officeDocument/2006/relationships/customXml" Target="../ink/ink799.xml"/><Relationship Id="rId723" Type="http://schemas.openxmlformats.org/officeDocument/2006/relationships/image" Target="../media/image879.png"/><Relationship Id="rId155" Type="http://schemas.openxmlformats.org/officeDocument/2006/relationships/image" Target="../media/image596.png"/><Relationship Id="rId197" Type="http://schemas.openxmlformats.org/officeDocument/2006/relationships/image" Target="../media/image617.png"/><Relationship Id="rId362" Type="http://schemas.openxmlformats.org/officeDocument/2006/relationships/customXml" Target="../ink/ink701.xml"/><Relationship Id="rId418" Type="http://schemas.openxmlformats.org/officeDocument/2006/relationships/customXml" Target="../ink/ink729.xml"/><Relationship Id="rId625" Type="http://schemas.openxmlformats.org/officeDocument/2006/relationships/image" Target="../media/image830.png"/><Relationship Id="rId222" Type="http://schemas.openxmlformats.org/officeDocument/2006/relationships/customXml" Target="../ink/ink631.xml"/><Relationship Id="rId264" Type="http://schemas.openxmlformats.org/officeDocument/2006/relationships/customXml" Target="../ink/ink652.xml"/><Relationship Id="rId471" Type="http://schemas.openxmlformats.org/officeDocument/2006/relationships/image" Target="../media/image754.png"/><Relationship Id="rId667" Type="http://schemas.openxmlformats.org/officeDocument/2006/relationships/image" Target="../media/image851.png"/><Relationship Id="rId17" Type="http://schemas.openxmlformats.org/officeDocument/2006/relationships/image" Target="../media/image528.png"/><Relationship Id="rId59" Type="http://schemas.openxmlformats.org/officeDocument/2006/relationships/image" Target="../media/image549.png"/><Relationship Id="rId124" Type="http://schemas.openxmlformats.org/officeDocument/2006/relationships/customXml" Target="../ink/ink582.xml"/><Relationship Id="rId527" Type="http://schemas.openxmlformats.org/officeDocument/2006/relationships/image" Target="../media/image781.png"/><Relationship Id="rId569" Type="http://schemas.openxmlformats.org/officeDocument/2006/relationships/image" Target="../media/image802.png"/><Relationship Id="rId734" Type="http://schemas.openxmlformats.org/officeDocument/2006/relationships/customXml" Target="../ink/ink887.xml"/><Relationship Id="rId70" Type="http://schemas.openxmlformats.org/officeDocument/2006/relationships/customXml" Target="../ink/ink555.xml"/><Relationship Id="rId166" Type="http://schemas.openxmlformats.org/officeDocument/2006/relationships/customXml" Target="../ink/ink603.xml"/><Relationship Id="rId331" Type="http://schemas.openxmlformats.org/officeDocument/2006/relationships/image" Target="../media/image684.png"/><Relationship Id="rId373" Type="http://schemas.openxmlformats.org/officeDocument/2006/relationships/image" Target="../media/image705.png"/><Relationship Id="rId429" Type="http://schemas.openxmlformats.org/officeDocument/2006/relationships/image" Target="../media/image733.png"/><Relationship Id="rId580" Type="http://schemas.openxmlformats.org/officeDocument/2006/relationships/customXml" Target="../ink/ink810.xml"/><Relationship Id="rId636" Type="http://schemas.openxmlformats.org/officeDocument/2006/relationships/customXml" Target="../ink/ink83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35.png"/><Relationship Id="rId440" Type="http://schemas.openxmlformats.org/officeDocument/2006/relationships/customXml" Target="../ink/ink740.xml"/><Relationship Id="rId678" Type="http://schemas.openxmlformats.org/officeDocument/2006/relationships/customXml" Target="../ink/ink859.xml"/><Relationship Id="rId28" Type="http://schemas.openxmlformats.org/officeDocument/2006/relationships/customXml" Target="../ink/ink534.xml"/><Relationship Id="rId275" Type="http://schemas.openxmlformats.org/officeDocument/2006/relationships/image" Target="../media/image656.png"/><Relationship Id="rId300" Type="http://schemas.openxmlformats.org/officeDocument/2006/relationships/customXml" Target="../ink/ink670.xml"/><Relationship Id="rId482" Type="http://schemas.openxmlformats.org/officeDocument/2006/relationships/customXml" Target="../ink/ink761.xml"/><Relationship Id="rId538" Type="http://schemas.openxmlformats.org/officeDocument/2006/relationships/customXml" Target="../ink/ink789.xml"/><Relationship Id="rId703" Type="http://schemas.openxmlformats.org/officeDocument/2006/relationships/image" Target="../media/image869.png"/><Relationship Id="rId745" Type="http://schemas.openxmlformats.org/officeDocument/2006/relationships/image" Target="../media/image890.png"/><Relationship Id="rId81" Type="http://schemas.openxmlformats.org/officeDocument/2006/relationships/image" Target="../media/image559.png"/><Relationship Id="rId135" Type="http://schemas.openxmlformats.org/officeDocument/2006/relationships/image" Target="../media/image586.png"/><Relationship Id="rId177" Type="http://schemas.openxmlformats.org/officeDocument/2006/relationships/image" Target="../media/image607.png"/><Relationship Id="rId342" Type="http://schemas.openxmlformats.org/officeDocument/2006/relationships/customXml" Target="../ink/ink691.xml"/><Relationship Id="rId384" Type="http://schemas.openxmlformats.org/officeDocument/2006/relationships/customXml" Target="../ink/ink712.xml"/><Relationship Id="rId591" Type="http://schemas.openxmlformats.org/officeDocument/2006/relationships/image" Target="../media/image813.png"/><Relationship Id="rId605" Type="http://schemas.openxmlformats.org/officeDocument/2006/relationships/image" Target="../media/image820.png"/><Relationship Id="rId202" Type="http://schemas.openxmlformats.org/officeDocument/2006/relationships/customXml" Target="../ink/ink621.xml"/><Relationship Id="rId244" Type="http://schemas.openxmlformats.org/officeDocument/2006/relationships/customXml" Target="../ink/ink642.xml"/><Relationship Id="rId647" Type="http://schemas.openxmlformats.org/officeDocument/2006/relationships/image" Target="../media/image841.png"/><Relationship Id="rId689" Type="http://schemas.openxmlformats.org/officeDocument/2006/relationships/image" Target="../media/image862.png"/><Relationship Id="rId39" Type="http://schemas.openxmlformats.org/officeDocument/2006/relationships/image" Target="../media/image539.png"/><Relationship Id="rId286" Type="http://schemas.openxmlformats.org/officeDocument/2006/relationships/customXml" Target="../ink/ink663.xml"/><Relationship Id="rId451" Type="http://schemas.openxmlformats.org/officeDocument/2006/relationships/image" Target="../media/image744.png"/><Relationship Id="rId493" Type="http://schemas.openxmlformats.org/officeDocument/2006/relationships/image" Target="../media/image765.png"/><Relationship Id="rId507" Type="http://schemas.openxmlformats.org/officeDocument/2006/relationships/image" Target="../media/image772.png"/><Relationship Id="rId549" Type="http://schemas.openxmlformats.org/officeDocument/2006/relationships/image" Target="../media/image792.png"/><Relationship Id="rId714" Type="http://schemas.openxmlformats.org/officeDocument/2006/relationships/customXml" Target="../ink/ink877.xml"/><Relationship Id="rId50" Type="http://schemas.openxmlformats.org/officeDocument/2006/relationships/customXml" Target="../ink/ink545.xml"/><Relationship Id="rId104" Type="http://schemas.openxmlformats.org/officeDocument/2006/relationships/customXml" Target="../ink/ink572.xml"/><Relationship Id="rId146" Type="http://schemas.openxmlformats.org/officeDocument/2006/relationships/customXml" Target="../ink/ink593.xml"/><Relationship Id="rId188" Type="http://schemas.openxmlformats.org/officeDocument/2006/relationships/customXml" Target="../ink/ink614.xml"/><Relationship Id="rId311" Type="http://schemas.openxmlformats.org/officeDocument/2006/relationships/image" Target="../media/image674.png"/><Relationship Id="rId353" Type="http://schemas.openxmlformats.org/officeDocument/2006/relationships/image" Target="../media/image695.png"/><Relationship Id="rId395" Type="http://schemas.openxmlformats.org/officeDocument/2006/relationships/image" Target="../media/image716.png"/><Relationship Id="rId409" Type="http://schemas.openxmlformats.org/officeDocument/2006/relationships/image" Target="../media/image723.png"/><Relationship Id="rId560" Type="http://schemas.openxmlformats.org/officeDocument/2006/relationships/customXml" Target="../ink/ink800.xml"/><Relationship Id="rId92" Type="http://schemas.openxmlformats.org/officeDocument/2006/relationships/customXml" Target="../ink/ink566.xml"/><Relationship Id="rId213" Type="http://schemas.openxmlformats.org/officeDocument/2006/relationships/image" Target="../media/image625.png"/><Relationship Id="rId420" Type="http://schemas.openxmlformats.org/officeDocument/2006/relationships/customXml" Target="../ink/ink730.xml"/><Relationship Id="rId616" Type="http://schemas.openxmlformats.org/officeDocument/2006/relationships/customXml" Target="../ink/ink828.xml"/><Relationship Id="rId658" Type="http://schemas.openxmlformats.org/officeDocument/2006/relationships/customXml" Target="../ink/ink849.xml"/><Relationship Id="rId255" Type="http://schemas.openxmlformats.org/officeDocument/2006/relationships/image" Target="../media/image646.png"/><Relationship Id="rId297" Type="http://schemas.openxmlformats.org/officeDocument/2006/relationships/image" Target="../media/image667.png"/><Relationship Id="rId462" Type="http://schemas.openxmlformats.org/officeDocument/2006/relationships/customXml" Target="../ink/ink751.xml"/><Relationship Id="rId518" Type="http://schemas.openxmlformats.org/officeDocument/2006/relationships/customXml" Target="../ink/ink779.xml"/><Relationship Id="rId725" Type="http://schemas.openxmlformats.org/officeDocument/2006/relationships/image" Target="../media/image880.png"/><Relationship Id="rId115" Type="http://schemas.openxmlformats.org/officeDocument/2006/relationships/image" Target="../media/image576.png"/><Relationship Id="rId157" Type="http://schemas.openxmlformats.org/officeDocument/2006/relationships/image" Target="../media/image597.png"/><Relationship Id="rId322" Type="http://schemas.openxmlformats.org/officeDocument/2006/relationships/customXml" Target="../ink/ink681.xml"/><Relationship Id="rId364" Type="http://schemas.openxmlformats.org/officeDocument/2006/relationships/customXml" Target="../ink/ink702.xml"/><Relationship Id="rId61" Type="http://schemas.openxmlformats.org/officeDocument/2006/relationships/image" Target="../media/image550.png"/><Relationship Id="rId199" Type="http://schemas.openxmlformats.org/officeDocument/2006/relationships/image" Target="../media/image618.png"/><Relationship Id="rId571" Type="http://schemas.openxmlformats.org/officeDocument/2006/relationships/image" Target="../media/image803.png"/><Relationship Id="rId627" Type="http://schemas.openxmlformats.org/officeDocument/2006/relationships/image" Target="../media/image831.png"/><Relationship Id="rId669" Type="http://schemas.openxmlformats.org/officeDocument/2006/relationships/image" Target="../media/image852.png"/><Relationship Id="rId19" Type="http://schemas.openxmlformats.org/officeDocument/2006/relationships/image" Target="../media/image529.png"/><Relationship Id="rId224" Type="http://schemas.openxmlformats.org/officeDocument/2006/relationships/customXml" Target="../ink/ink632.xml"/><Relationship Id="rId266" Type="http://schemas.openxmlformats.org/officeDocument/2006/relationships/customXml" Target="../ink/ink653.xml"/><Relationship Id="rId431" Type="http://schemas.openxmlformats.org/officeDocument/2006/relationships/image" Target="../media/image734.png"/><Relationship Id="rId473" Type="http://schemas.openxmlformats.org/officeDocument/2006/relationships/image" Target="../media/image755.png"/><Relationship Id="rId529" Type="http://schemas.openxmlformats.org/officeDocument/2006/relationships/image" Target="../media/image782.png"/><Relationship Id="rId680" Type="http://schemas.openxmlformats.org/officeDocument/2006/relationships/customXml" Target="../ink/ink860.xml"/><Relationship Id="rId736" Type="http://schemas.openxmlformats.org/officeDocument/2006/relationships/customXml" Target="../ink/ink888.xml"/><Relationship Id="rId30" Type="http://schemas.openxmlformats.org/officeDocument/2006/relationships/customXml" Target="../ink/ink535.xml"/><Relationship Id="rId126" Type="http://schemas.openxmlformats.org/officeDocument/2006/relationships/customXml" Target="../ink/ink583.xml"/><Relationship Id="rId168" Type="http://schemas.openxmlformats.org/officeDocument/2006/relationships/customXml" Target="../ink/ink604.xml"/><Relationship Id="rId333" Type="http://schemas.openxmlformats.org/officeDocument/2006/relationships/image" Target="../media/image685.png"/><Relationship Id="rId540" Type="http://schemas.openxmlformats.org/officeDocument/2006/relationships/customXml" Target="../ink/ink790.xml"/><Relationship Id="rId72" Type="http://schemas.openxmlformats.org/officeDocument/2006/relationships/customXml" Target="../ink/ink556.xml"/><Relationship Id="rId375" Type="http://schemas.openxmlformats.org/officeDocument/2006/relationships/image" Target="../media/image706.png"/><Relationship Id="rId582" Type="http://schemas.openxmlformats.org/officeDocument/2006/relationships/customXml" Target="../ink/ink811.xml"/><Relationship Id="rId638" Type="http://schemas.openxmlformats.org/officeDocument/2006/relationships/customXml" Target="../ink/ink839.xml"/><Relationship Id="rId3" Type="http://schemas.openxmlformats.org/officeDocument/2006/relationships/image" Target="../media/image521.png"/><Relationship Id="rId235" Type="http://schemas.openxmlformats.org/officeDocument/2006/relationships/image" Target="../media/image636.png"/><Relationship Id="rId277" Type="http://schemas.openxmlformats.org/officeDocument/2006/relationships/image" Target="../media/image657.png"/><Relationship Id="rId400" Type="http://schemas.openxmlformats.org/officeDocument/2006/relationships/customXml" Target="../ink/ink720.xml"/><Relationship Id="rId442" Type="http://schemas.openxmlformats.org/officeDocument/2006/relationships/customXml" Target="../ink/ink741.xml"/><Relationship Id="rId484" Type="http://schemas.openxmlformats.org/officeDocument/2006/relationships/customXml" Target="../ink/ink762.xml"/><Relationship Id="rId705" Type="http://schemas.openxmlformats.org/officeDocument/2006/relationships/image" Target="../media/image870.png"/><Relationship Id="rId137" Type="http://schemas.openxmlformats.org/officeDocument/2006/relationships/image" Target="../media/image587.png"/><Relationship Id="rId302" Type="http://schemas.openxmlformats.org/officeDocument/2006/relationships/customXml" Target="../ink/ink671.xml"/><Relationship Id="rId344" Type="http://schemas.openxmlformats.org/officeDocument/2006/relationships/customXml" Target="../ink/ink692.xml"/><Relationship Id="rId691" Type="http://schemas.openxmlformats.org/officeDocument/2006/relationships/image" Target="../media/image863.png"/><Relationship Id="rId41" Type="http://schemas.openxmlformats.org/officeDocument/2006/relationships/image" Target="../media/image540.png"/><Relationship Id="rId83" Type="http://schemas.openxmlformats.org/officeDocument/2006/relationships/image" Target="../media/image560.png"/><Relationship Id="rId179" Type="http://schemas.openxmlformats.org/officeDocument/2006/relationships/image" Target="../media/image608.png"/><Relationship Id="rId386" Type="http://schemas.openxmlformats.org/officeDocument/2006/relationships/customXml" Target="../ink/ink713.xml"/><Relationship Id="rId551" Type="http://schemas.openxmlformats.org/officeDocument/2006/relationships/image" Target="../media/image793.png"/><Relationship Id="rId593" Type="http://schemas.openxmlformats.org/officeDocument/2006/relationships/image" Target="../media/image814.png"/><Relationship Id="rId607" Type="http://schemas.openxmlformats.org/officeDocument/2006/relationships/image" Target="../media/image821.png"/><Relationship Id="rId649" Type="http://schemas.openxmlformats.org/officeDocument/2006/relationships/image" Target="../media/image842.png"/><Relationship Id="rId190" Type="http://schemas.openxmlformats.org/officeDocument/2006/relationships/customXml" Target="../ink/ink615.xml"/><Relationship Id="rId204" Type="http://schemas.openxmlformats.org/officeDocument/2006/relationships/customXml" Target="../ink/ink622.xml"/><Relationship Id="rId246" Type="http://schemas.openxmlformats.org/officeDocument/2006/relationships/customXml" Target="../ink/ink643.xml"/><Relationship Id="rId288" Type="http://schemas.openxmlformats.org/officeDocument/2006/relationships/customXml" Target="../ink/ink664.xml"/><Relationship Id="rId411" Type="http://schemas.openxmlformats.org/officeDocument/2006/relationships/image" Target="../media/image724.png"/><Relationship Id="rId453" Type="http://schemas.openxmlformats.org/officeDocument/2006/relationships/image" Target="../media/image745.png"/><Relationship Id="rId509" Type="http://schemas.openxmlformats.org/officeDocument/2006/relationships/image" Target="../media/image204.png"/><Relationship Id="rId660" Type="http://schemas.openxmlformats.org/officeDocument/2006/relationships/customXml" Target="../ink/ink850.xml"/><Relationship Id="rId106" Type="http://schemas.openxmlformats.org/officeDocument/2006/relationships/customXml" Target="../ink/ink573.xml"/><Relationship Id="rId313" Type="http://schemas.openxmlformats.org/officeDocument/2006/relationships/image" Target="../media/image675.png"/><Relationship Id="rId495" Type="http://schemas.openxmlformats.org/officeDocument/2006/relationships/image" Target="../media/image766.png"/><Relationship Id="rId716" Type="http://schemas.openxmlformats.org/officeDocument/2006/relationships/customXml" Target="../ink/ink878.xml"/><Relationship Id="rId10" Type="http://schemas.openxmlformats.org/officeDocument/2006/relationships/customXml" Target="../ink/ink525.xml"/><Relationship Id="rId52" Type="http://schemas.openxmlformats.org/officeDocument/2006/relationships/customXml" Target="../ink/ink546.xml"/><Relationship Id="rId94" Type="http://schemas.openxmlformats.org/officeDocument/2006/relationships/customXml" Target="../ink/ink567.xml"/><Relationship Id="rId148" Type="http://schemas.openxmlformats.org/officeDocument/2006/relationships/customXml" Target="../ink/ink594.xml"/><Relationship Id="rId355" Type="http://schemas.openxmlformats.org/officeDocument/2006/relationships/image" Target="../media/image696.png"/><Relationship Id="rId397" Type="http://schemas.openxmlformats.org/officeDocument/2006/relationships/image" Target="../media/image717.png"/><Relationship Id="rId520" Type="http://schemas.openxmlformats.org/officeDocument/2006/relationships/customXml" Target="../ink/ink780.xml"/><Relationship Id="rId562" Type="http://schemas.openxmlformats.org/officeDocument/2006/relationships/customXml" Target="../ink/ink801.xml"/><Relationship Id="rId618" Type="http://schemas.openxmlformats.org/officeDocument/2006/relationships/customXml" Target="../ink/ink829.xml"/><Relationship Id="rId215" Type="http://schemas.openxmlformats.org/officeDocument/2006/relationships/image" Target="../media/image626.png"/><Relationship Id="rId257" Type="http://schemas.openxmlformats.org/officeDocument/2006/relationships/image" Target="../media/image647.png"/><Relationship Id="rId422" Type="http://schemas.openxmlformats.org/officeDocument/2006/relationships/customXml" Target="../ink/ink731.xml"/><Relationship Id="rId464" Type="http://schemas.openxmlformats.org/officeDocument/2006/relationships/customXml" Target="../ink/ink752.xml"/><Relationship Id="rId299" Type="http://schemas.openxmlformats.org/officeDocument/2006/relationships/image" Target="../media/image668.png"/><Relationship Id="rId727" Type="http://schemas.openxmlformats.org/officeDocument/2006/relationships/image" Target="../media/image881.png"/><Relationship Id="rId63" Type="http://schemas.openxmlformats.org/officeDocument/2006/relationships/image" Target="../media/image551.png"/><Relationship Id="rId159" Type="http://schemas.openxmlformats.org/officeDocument/2006/relationships/image" Target="../media/image598.png"/><Relationship Id="rId366" Type="http://schemas.openxmlformats.org/officeDocument/2006/relationships/customXml" Target="../ink/ink703.xml"/><Relationship Id="rId573" Type="http://schemas.openxmlformats.org/officeDocument/2006/relationships/image" Target="../media/image804.png"/><Relationship Id="rId226" Type="http://schemas.openxmlformats.org/officeDocument/2006/relationships/customXml" Target="../ink/ink633.xml"/><Relationship Id="rId433" Type="http://schemas.openxmlformats.org/officeDocument/2006/relationships/image" Target="../media/image735.png"/><Relationship Id="rId640" Type="http://schemas.openxmlformats.org/officeDocument/2006/relationships/customXml" Target="../ink/ink840.xml"/><Relationship Id="rId738" Type="http://schemas.openxmlformats.org/officeDocument/2006/relationships/customXml" Target="../ink/ink889.xml"/><Relationship Id="rId74" Type="http://schemas.openxmlformats.org/officeDocument/2006/relationships/customXml" Target="../ink/ink557.xml"/><Relationship Id="rId377" Type="http://schemas.openxmlformats.org/officeDocument/2006/relationships/image" Target="../media/image707.png"/><Relationship Id="rId500" Type="http://schemas.openxmlformats.org/officeDocument/2006/relationships/customXml" Target="../ink/ink770.xml"/><Relationship Id="rId584" Type="http://schemas.openxmlformats.org/officeDocument/2006/relationships/customXml" Target="../ink/ink812.xml"/><Relationship Id="rId5" Type="http://schemas.openxmlformats.org/officeDocument/2006/relationships/image" Target="../media/image522.png"/><Relationship Id="rId237" Type="http://schemas.openxmlformats.org/officeDocument/2006/relationships/image" Target="../media/image637.png"/><Relationship Id="rId444" Type="http://schemas.openxmlformats.org/officeDocument/2006/relationships/customXml" Target="../ink/ink742.xml"/><Relationship Id="rId651" Type="http://schemas.openxmlformats.org/officeDocument/2006/relationships/image" Target="../media/image843.png"/><Relationship Id="rId290" Type="http://schemas.openxmlformats.org/officeDocument/2006/relationships/customXml" Target="../ink/ink665.xml"/><Relationship Id="rId304" Type="http://schemas.openxmlformats.org/officeDocument/2006/relationships/customXml" Target="../ink/ink672.xml"/><Relationship Id="rId388" Type="http://schemas.openxmlformats.org/officeDocument/2006/relationships/customXml" Target="../ink/ink714.xml"/><Relationship Id="rId511" Type="http://schemas.openxmlformats.org/officeDocument/2006/relationships/image" Target="../media/image773.png"/><Relationship Id="rId609" Type="http://schemas.openxmlformats.org/officeDocument/2006/relationships/image" Target="../media/image822.png"/><Relationship Id="rId85" Type="http://schemas.openxmlformats.org/officeDocument/2006/relationships/image" Target="../media/image561.png"/><Relationship Id="rId150" Type="http://schemas.openxmlformats.org/officeDocument/2006/relationships/customXml" Target="../ink/ink595.xml"/><Relationship Id="rId595" Type="http://schemas.openxmlformats.org/officeDocument/2006/relationships/image" Target="../media/image815.png"/><Relationship Id="rId248" Type="http://schemas.openxmlformats.org/officeDocument/2006/relationships/customXml" Target="../ink/ink644.xml"/><Relationship Id="rId455" Type="http://schemas.openxmlformats.org/officeDocument/2006/relationships/image" Target="../media/image746.png"/><Relationship Id="rId662" Type="http://schemas.openxmlformats.org/officeDocument/2006/relationships/customXml" Target="../ink/ink851.xml"/><Relationship Id="rId12" Type="http://schemas.openxmlformats.org/officeDocument/2006/relationships/customXml" Target="../ink/ink526.xml"/><Relationship Id="rId108" Type="http://schemas.openxmlformats.org/officeDocument/2006/relationships/customXml" Target="../ink/ink574.xml"/><Relationship Id="rId315" Type="http://schemas.openxmlformats.org/officeDocument/2006/relationships/image" Target="../media/image676.png"/><Relationship Id="rId522" Type="http://schemas.openxmlformats.org/officeDocument/2006/relationships/customXml" Target="../ink/ink781.xml"/><Relationship Id="rId96" Type="http://schemas.openxmlformats.org/officeDocument/2006/relationships/customXml" Target="../ink/ink568.xml"/><Relationship Id="rId161" Type="http://schemas.openxmlformats.org/officeDocument/2006/relationships/image" Target="../media/image599.png"/><Relationship Id="rId399" Type="http://schemas.openxmlformats.org/officeDocument/2006/relationships/image" Target="../media/image718.png"/><Relationship Id="rId259" Type="http://schemas.openxmlformats.org/officeDocument/2006/relationships/image" Target="../media/image648.png"/><Relationship Id="rId466" Type="http://schemas.openxmlformats.org/officeDocument/2006/relationships/customXml" Target="../ink/ink753.xml"/><Relationship Id="rId673" Type="http://schemas.openxmlformats.org/officeDocument/2006/relationships/image" Target="../media/image854.png"/><Relationship Id="rId23" Type="http://schemas.openxmlformats.org/officeDocument/2006/relationships/image" Target="../media/image531.png"/><Relationship Id="rId119" Type="http://schemas.openxmlformats.org/officeDocument/2006/relationships/image" Target="../media/image578.png"/><Relationship Id="rId326" Type="http://schemas.openxmlformats.org/officeDocument/2006/relationships/customXml" Target="../ink/ink683.xml"/><Relationship Id="rId533" Type="http://schemas.openxmlformats.org/officeDocument/2006/relationships/image" Target="../media/image784.png"/><Relationship Id="rId740" Type="http://schemas.openxmlformats.org/officeDocument/2006/relationships/customXml" Target="../ink/ink890.xml"/><Relationship Id="rId172" Type="http://schemas.openxmlformats.org/officeDocument/2006/relationships/customXml" Target="../ink/ink606.xml"/><Relationship Id="rId477" Type="http://schemas.openxmlformats.org/officeDocument/2006/relationships/image" Target="../media/image757.png"/><Relationship Id="rId600" Type="http://schemas.openxmlformats.org/officeDocument/2006/relationships/customXml" Target="../ink/ink820.xml"/><Relationship Id="rId684" Type="http://schemas.openxmlformats.org/officeDocument/2006/relationships/customXml" Target="../ink/ink862.xml"/><Relationship Id="rId337" Type="http://schemas.openxmlformats.org/officeDocument/2006/relationships/image" Target="../media/image687.png"/><Relationship Id="rId34" Type="http://schemas.openxmlformats.org/officeDocument/2006/relationships/customXml" Target="../ink/ink537.xml"/><Relationship Id="rId544" Type="http://schemas.openxmlformats.org/officeDocument/2006/relationships/customXml" Target="../ink/ink792.xml"/><Relationship Id="rId183" Type="http://schemas.openxmlformats.org/officeDocument/2006/relationships/image" Target="../media/image610.png"/><Relationship Id="rId390" Type="http://schemas.openxmlformats.org/officeDocument/2006/relationships/customXml" Target="../ink/ink715.xml"/><Relationship Id="rId404" Type="http://schemas.openxmlformats.org/officeDocument/2006/relationships/customXml" Target="../ink/ink722.xml"/><Relationship Id="rId611" Type="http://schemas.openxmlformats.org/officeDocument/2006/relationships/image" Target="../media/image823.png"/><Relationship Id="rId250" Type="http://schemas.openxmlformats.org/officeDocument/2006/relationships/customXml" Target="../ink/ink645.xml"/><Relationship Id="rId488" Type="http://schemas.openxmlformats.org/officeDocument/2006/relationships/customXml" Target="../ink/ink764.xml"/><Relationship Id="rId695" Type="http://schemas.openxmlformats.org/officeDocument/2006/relationships/image" Target="../media/image865.png"/><Relationship Id="rId709" Type="http://schemas.openxmlformats.org/officeDocument/2006/relationships/image" Target="../media/image872.png"/><Relationship Id="rId45" Type="http://schemas.openxmlformats.org/officeDocument/2006/relationships/image" Target="../media/image542.png"/><Relationship Id="rId110" Type="http://schemas.openxmlformats.org/officeDocument/2006/relationships/customXml" Target="../ink/ink575.xml"/><Relationship Id="rId348" Type="http://schemas.openxmlformats.org/officeDocument/2006/relationships/customXml" Target="../ink/ink694.xml"/><Relationship Id="rId555" Type="http://schemas.openxmlformats.org/officeDocument/2006/relationships/image" Target="../media/image795.png"/><Relationship Id="rId194" Type="http://schemas.openxmlformats.org/officeDocument/2006/relationships/customXml" Target="../ink/ink617.xml"/><Relationship Id="rId208" Type="http://schemas.openxmlformats.org/officeDocument/2006/relationships/customXml" Target="../ink/ink624.xml"/><Relationship Id="rId415" Type="http://schemas.openxmlformats.org/officeDocument/2006/relationships/image" Target="../media/image726.png"/><Relationship Id="rId622" Type="http://schemas.openxmlformats.org/officeDocument/2006/relationships/customXml" Target="../ink/ink831.xml"/><Relationship Id="rId261" Type="http://schemas.openxmlformats.org/officeDocument/2006/relationships/image" Target="../media/image649.png"/><Relationship Id="rId499" Type="http://schemas.openxmlformats.org/officeDocument/2006/relationships/image" Target="../media/image768.png"/><Relationship Id="rId56" Type="http://schemas.openxmlformats.org/officeDocument/2006/relationships/customXml" Target="../ink/ink548.xml"/><Relationship Id="rId359" Type="http://schemas.openxmlformats.org/officeDocument/2006/relationships/image" Target="../media/image698.png"/><Relationship Id="rId566" Type="http://schemas.openxmlformats.org/officeDocument/2006/relationships/customXml" Target="../ink/ink803.xml"/><Relationship Id="rId121" Type="http://schemas.openxmlformats.org/officeDocument/2006/relationships/image" Target="../media/image579.png"/><Relationship Id="rId219" Type="http://schemas.openxmlformats.org/officeDocument/2006/relationships/image" Target="../media/image628.png"/><Relationship Id="rId426" Type="http://schemas.openxmlformats.org/officeDocument/2006/relationships/customXml" Target="../ink/ink733.xml"/><Relationship Id="rId633" Type="http://schemas.openxmlformats.org/officeDocument/2006/relationships/image" Target="../media/image834.png"/><Relationship Id="rId67" Type="http://schemas.openxmlformats.org/officeDocument/2006/relationships/image" Target="../media/image552.png"/><Relationship Id="rId272" Type="http://schemas.openxmlformats.org/officeDocument/2006/relationships/customXml" Target="../ink/ink656.xml"/><Relationship Id="rId577" Type="http://schemas.openxmlformats.org/officeDocument/2006/relationships/image" Target="../media/image806.png"/><Relationship Id="rId700" Type="http://schemas.openxmlformats.org/officeDocument/2006/relationships/customXml" Target="../ink/ink870.xml"/><Relationship Id="rId132" Type="http://schemas.openxmlformats.org/officeDocument/2006/relationships/customXml" Target="../ink/ink586.xml"/><Relationship Id="rId437" Type="http://schemas.openxmlformats.org/officeDocument/2006/relationships/image" Target="../media/image737.png"/><Relationship Id="rId644" Type="http://schemas.openxmlformats.org/officeDocument/2006/relationships/customXml" Target="../ink/ink842.xml"/><Relationship Id="rId283" Type="http://schemas.openxmlformats.org/officeDocument/2006/relationships/image" Target="../media/image660.png"/><Relationship Id="rId490" Type="http://schemas.openxmlformats.org/officeDocument/2006/relationships/customXml" Target="../ink/ink765.xml"/><Relationship Id="rId504" Type="http://schemas.openxmlformats.org/officeDocument/2006/relationships/customXml" Target="../ink/ink772.xml"/><Relationship Id="rId711" Type="http://schemas.openxmlformats.org/officeDocument/2006/relationships/image" Target="../media/image873.png"/><Relationship Id="rId78" Type="http://schemas.openxmlformats.org/officeDocument/2006/relationships/customXml" Target="../ink/ink559.xml"/><Relationship Id="rId143" Type="http://schemas.openxmlformats.org/officeDocument/2006/relationships/image" Target="../media/image590.png"/><Relationship Id="rId350" Type="http://schemas.openxmlformats.org/officeDocument/2006/relationships/customXml" Target="../ink/ink695.xml"/><Relationship Id="rId588" Type="http://schemas.openxmlformats.org/officeDocument/2006/relationships/customXml" Target="../ink/ink814.xml"/><Relationship Id="rId9" Type="http://schemas.openxmlformats.org/officeDocument/2006/relationships/image" Target="../media/image524.png"/><Relationship Id="rId210" Type="http://schemas.openxmlformats.org/officeDocument/2006/relationships/customXml" Target="../ink/ink625.xml"/><Relationship Id="rId448" Type="http://schemas.openxmlformats.org/officeDocument/2006/relationships/customXml" Target="../ink/ink744.xml"/><Relationship Id="rId655" Type="http://schemas.openxmlformats.org/officeDocument/2006/relationships/image" Target="../media/image845.png"/><Relationship Id="rId294" Type="http://schemas.openxmlformats.org/officeDocument/2006/relationships/customXml" Target="../ink/ink667.xml"/><Relationship Id="rId308" Type="http://schemas.openxmlformats.org/officeDocument/2006/relationships/customXml" Target="../ink/ink674.xml"/><Relationship Id="rId515" Type="http://schemas.openxmlformats.org/officeDocument/2006/relationships/image" Target="../media/image775.png"/><Relationship Id="rId722" Type="http://schemas.openxmlformats.org/officeDocument/2006/relationships/customXml" Target="../ink/ink881.xml"/><Relationship Id="rId89" Type="http://schemas.openxmlformats.org/officeDocument/2006/relationships/image" Target="../media/image563.png"/><Relationship Id="rId154" Type="http://schemas.openxmlformats.org/officeDocument/2006/relationships/customXml" Target="../ink/ink597.xml"/><Relationship Id="rId361" Type="http://schemas.openxmlformats.org/officeDocument/2006/relationships/image" Target="../media/image699.png"/><Relationship Id="rId599" Type="http://schemas.openxmlformats.org/officeDocument/2006/relationships/image" Target="../media/image817.png"/><Relationship Id="rId459" Type="http://schemas.openxmlformats.org/officeDocument/2006/relationships/image" Target="../media/image748.png"/><Relationship Id="rId666" Type="http://schemas.openxmlformats.org/officeDocument/2006/relationships/customXml" Target="../ink/ink853.xml"/><Relationship Id="rId16" Type="http://schemas.openxmlformats.org/officeDocument/2006/relationships/customXml" Target="../ink/ink528.xml"/><Relationship Id="rId221" Type="http://schemas.openxmlformats.org/officeDocument/2006/relationships/image" Target="../media/image629.png"/><Relationship Id="rId319" Type="http://schemas.openxmlformats.org/officeDocument/2006/relationships/image" Target="../media/image678.png"/><Relationship Id="rId526" Type="http://schemas.openxmlformats.org/officeDocument/2006/relationships/customXml" Target="../ink/ink783.xml"/><Relationship Id="rId733" Type="http://schemas.openxmlformats.org/officeDocument/2006/relationships/image" Target="../media/image884.png"/><Relationship Id="rId165" Type="http://schemas.openxmlformats.org/officeDocument/2006/relationships/image" Target="../media/image601.png"/><Relationship Id="rId372" Type="http://schemas.openxmlformats.org/officeDocument/2006/relationships/customXml" Target="../ink/ink706.xml"/><Relationship Id="rId677" Type="http://schemas.openxmlformats.org/officeDocument/2006/relationships/image" Target="../media/image856.png"/><Relationship Id="rId232" Type="http://schemas.openxmlformats.org/officeDocument/2006/relationships/customXml" Target="../ink/ink636.xml"/><Relationship Id="rId27" Type="http://schemas.openxmlformats.org/officeDocument/2006/relationships/image" Target="../media/image533.png"/><Relationship Id="rId537" Type="http://schemas.openxmlformats.org/officeDocument/2006/relationships/image" Target="../media/image786.png"/><Relationship Id="rId744" Type="http://schemas.openxmlformats.org/officeDocument/2006/relationships/customXml" Target="../ink/ink892.xml"/><Relationship Id="rId80" Type="http://schemas.openxmlformats.org/officeDocument/2006/relationships/customXml" Target="../ink/ink560.xml"/><Relationship Id="rId176" Type="http://schemas.openxmlformats.org/officeDocument/2006/relationships/customXml" Target="../ink/ink608.xml"/><Relationship Id="rId383" Type="http://schemas.openxmlformats.org/officeDocument/2006/relationships/image" Target="../media/image710.png"/><Relationship Id="rId590" Type="http://schemas.openxmlformats.org/officeDocument/2006/relationships/customXml" Target="../ink/ink815.xml"/><Relationship Id="rId604" Type="http://schemas.openxmlformats.org/officeDocument/2006/relationships/customXml" Target="../ink/ink822.xml"/><Relationship Id="rId243" Type="http://schemas.openxmlformats.org/officeDocument/2006/relationships/image" Target="../media/image640.png"/><Relationship Id="rId450" Type="http://schemas.openxmlformats.org/officeDocument/2006/relationships/customXml" Target="../ink/ink745.xml"/><Relationship Id="rId688" Type="http://schemas.openxmlformats.org/officeDocument/2006/relationships/customXml" Target="../ink/ink864.xml"/><Relationship Id="rId38" Type="http://schemas.openxmlformats.org/officeDocument/2006/relationships/customXml" Target="../ink/ink539.xml"/><Relationship Id="rId103" Type="http://schemas.openxmlformats.org/officeDocument/2006/relationships/image" Target="../media/image570.png"/><Relationship Id="rId310" Type="http://schemas.openxmlformats.org/officeDocument/2006/relationships/customXml" Target="../ink/ink675.xml"/><Relationship Id="rId548" Type="http://schemas.openxmlformats.org/officeDocument/2006/relationships/customXml" Target="../ink/ink794.xml"/><Relationship Id="rId91" Type="http://schemas.openxmlformats.org/officeDocument/2006/relationships/image" Target="../media/image564.png"/><Relationship Id="rId187" Type="http://schemas.openxmlformats.org/officeDocument/2006/relationships/image" Target="../media/image612.png"/><Relationship Id="rId394" Type="http://schemas.openxmlformats.org/officeDocument/2006/relationships/customXml" Target="../ink/ink717.xml"/><Relationship Id="rId408" Type="http://schemas.openxmlformats.org/officeDocument/2006/relationships/customXml" Target="../ink/ink724.xml"/><Relationship Id="rId615" Type="http://schemas.openxmlformats.org/officeDocument/2006/relationships/image" Target="../media/image825.png"/><Relationship Id="rId254" Type="http://schemas.openxmlformats.org/officeDocument/2006/relationships/customXml" Target="../ink/ink647.xml"/><Relationship Id="rId699" Type="http://schemas.openxmlformats.org/officeDocument/2006/relationships/image" Target="../media/image867.png"/><Relationship Id="rId49" Type="http://schemas.openxmlformats.org/officeDocument/2006/relationships/image" Target="../media/image544.png"/><Relationship Id="rId114" Type="http://schemas.openxmlformats.org/officeDocument/2006/relationships/customXml" Target="../ink/ink577.xml"/><Relationship Id="rId461" Type="http://schemas.openxmlformats.org/officeDocument/2006/relationships/image" Target="../media/image749.png"/><Relationship Id="rId559" Type="http://schemas.openxmlformats.org/officeDocument/2006/relationships/image" Target="../media/image797.png"/><Relationship Id="rId198" Type="http://schemas.openxmlformats.org/officeDocument/2006/relationships/customXml" Target="../ink/ink619.xml"/><Relationship Id="rId321" Type="http://schemas.openxmlformats.org/officeDocument/2006/relationships/image" Target="../media/image679.png"/><Relationship Id="rId419" Type="http://schemas.openxmlformats.org/officeDocument/2006/relationships/image" Target="../media/image728.png"/><Relationship Id="rId626" Type="http://schemas.openxmlformats.org/officeDocument/2006/relationships/customXml" Target="../ink/ink833.xml"/><Relationship Id="rId265" Type="http://schemas.openxmlformats.org/officeDocument/2006/relationships/image" Target="../media/image651.png"/><Relationship Id="rId472" Type="http://schemas.openxmlformats.org/officeDocument/2006/relationships/customXml" Target="../ink/ink756.xml"/><Relationship Id="rId125" Type="http://schemas.openxmlformats.org/officeDocument/2006/relationships/image" Target="../media/image581.png"/><Relationship Id="rId332" Type="http://schemas.openxmlformats.org/officeDocument/2006/relationships/customXml" Target="../ink/ink686.xml"/><Relationship Id="rId637" Type="http://schemas.openxmlformats.org/officeDocument/2006/relationships/image" Target="../media/image836.png"/><Relationship Id="rId276" Type="http://schemas.openxmlformats.org/officeDocument/2006/relationships/customXml" Target="../ink/ink658.xml"/><Relationship Id="rId483" Type="http://schemas.openxmlformats.org/officeDocument/2006/relationships/image" Target="../media/image760.png"/><Relationship Id="rId690" Type="http://schemas.openxmlformats.org/officeDocument/2006/relationships/customXml" Target="../ink/ink865.xml"/><Relationship Id="rId704" Type="http://schemas.openxmlformats.org/officeDocument/2006/relationships/customXml" Target="../ink/ink872.xml"/><Relationship Id="rId40" Type="http://schemas.openxmlformats.org/officeDocument/2006/relationships/customXml" Target="../ink/ink540.xml"/><Relationship Id="rId136" Type="http://schemas.openxmlformats.org/officeDocument/2006/relationships/customXml" Target="../ink/ink588.xml"/><Relationship Id="rId343" Type="http://schemas.openxmlformats.org/officeDocument/2006/relationships/image" Target="../media/image690.png"/><Relationship Id="rId550" Type="http://schemas.openxmlformats.org/officeDocument/2006/relationships/customXml" Target="../ink/ink795.xml"/><Relationship Id="rId203" Type="http://schemas.openxmlformats.org/officeDocument/2006/relationships/image" Target="../media/image620.png"/><Relationship Id="rId648" Type="http://schemas.openxmlformats.org/officeDocument/2006/relationships/customXml" Target="../ink/ink844.xml"/><Relationship Id="rId287" Type="http://schemas.openxmlformats.org/officeDocument/2006/relationships/image" Target="../media/image662.png"/><Relationship Id="rId410" Type="http://schemas.openxmlformats.org/officeDocument/2006/relationships/customXml" Target="../ink/ink725.xml"/><Relationship Id="rId494" Type="http://schemas.openxmlformats.org/officeDocument/2006/relationships/customXml" Target="../ink/ink767.xml"/><Relationship Id="rId508" Type="http://schemas.openxmlformats.org/officeDocument/2006/relationships/customXml" Target="../ink/ink774.xml"/><Relationship Id="rId715" Type="http://schemas.openxmlformats.org/officeDocument/2006/relationships/image" Target="../media/image875.png"/><Relationship Id="rId147" Type="http://schemas.openxmlformats.org/officeDocument/2006/relationships/image" Target="../media/image592.png"/><Relationship Id="rId354" Type="http://schemas.openxmlformats.org/officeDocument/2006/relationships/customXml" Target="../ink/ink697.xml"/><Relationship Id="rId51" Type="http://schemas.openxmlformats.org/officeDocument/2006/relationships/image" Target="../media/image545.png"/><Relationship Id="rId561" Type="http://schemas.openxmlformats.org/officeDocument/2006/relationships/image" Target="../media/image798.png"/><Relationship Id="rId659" Type="http://schemas.openxmlformats.org/officeDocument/2006/relationships/image" Target="../media/image847.png"/><Relationship Id="rId214" Type="http://schemas.openxmlformats.org/officeDocument/2006/relationships/customXml" Target="../ink/ink627.xml"/><Relationship Id="rId298" Type="http://schemas.openxmlformats.org/officeDocument/2006/relationships/customXml" Target="../ink/ink669.xml"/><Relationship Id="rId421" Type="http://schemas.openxmlformats.org/officeDocument/2006/relationships/image" Target="../media/image729.png"/><Relationship Id="rId519" Type="http://schemas.openxmlformats.org/officeDocument/2006/relationships/image" Target="../media/image777.png"/><Relationship Id="rId158" Type="http://schemas.openxmlformats.org/officeDocument/2006/relationships/customXml" Target="../ink/ink599.xml"/><Relationship Id="rId726" Type="http://schemas.openxmlformats.org/officeDocument/2006/relationships/customXml" Target="../ink/ink88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customXml" Target="../ink/ink1042.xml"/><Relationship Id="rId21" Type="http://schemas.openxmlformats.org/officeDocument/2006/relationships/image" Target="../media/image900.png"/><Relationship Id="rId63" Type="http://schemas.openxmlformats.org/officeDocument/2006/relationships/image" Target="../media/image921.png"/><Relationship Id="rId159" Type="http://schemas.openxmlformats.org/officeDocument/2006/relationships/image" Target="../media/image968.png"/><Relationship Id="rId324" Type="http://schemas.openxmlformats.org/officeDocument/2006/relationships/customXml" Target="../ink/ink1055.xml"/><Relationship Id="rId170" Type="http://schemas.openxmlformats.org/officeDocument/2006/relationships/customXml" Target="../ink/ink977.xml"/><Relationship Id="rId226" Type="http://schemas.openxmlformats.org/officeDocument/2006/relationships/customXml" Target="../ink/ink1005.xml"/><Relationship Id="rId268" Type="http://schemas.openxmlformats.org/officeDocument/2006/relationships/customXml" Target="../ink/ink1026.xml"/><Relationship Id="rId32" Type="http://schemas.openxmlformats.org/officeDocument/2006/relationships/customXml" Target="../ink/ink908.xml"/><Relationship Id="rId74" Type="http://schemas.openxmlformats.org/officeDocument/2006/relationships/customXml" Target="../ink/ink929.xml"/><Relationship Id="rId128" Type="http://schemas.openxmlformats.org/officeDocument/2006/relationships/customXml" Target="../ink/ink956.xml"/><Relationship Id="rId335" Type="http://schemas.openxmlformats.org/officeDocument/2006/relationships/image" Target="../media/image1054.png"/><Relationship Id="rId5" Type="http://schemas.openxmlformats.org/officeDocument/2006/relationships/image" Target="../media/image892.png"/><Relationship Id="rId181" Type="http://schemas.openxmlformats.org/officeDocument/2006/relationships/image" Target="../media/image979.png"/><Relationship Id="rId237" Type="http://schemas.openxmlformats.org/officeDocument/2006/relationships/image" Target="../media/image1007.png"/><Relationship Id="rId279" Type="http://schemas.openxmlformats.org/officeDocument/2006/relationships/image" Target="../media/image1028.png"/><Relationship Id="rId43" Type="http://schemas.openxmlformats.org/officeDocument/2006/relationships/image" Target="../media/image911.png"/><Relationship Id="rId139" Type="http://schemas.openxmlformats.org/officeDocument/2006/relationships/image" Target="../media/image958.png"/><Relationship Id="rId290" Type="http://schemas.openxmlformats.org/officeDocument/2006/relationships/customXml" Target="../ink/ink1037.xml"/><Relationship Id="rId304" Type="http://schemas.openxmlformats.org/officeDocument/2006/relationships/image" Target="../media/image1039.png"/><Relationship Id="rId85" Type="http://schemas.openxmlformats.org/officeDocument/2006/relationships/image" Target="../media/image931.png"/><Relationship Id="rId150" Type="http://schemas.openxmlformats.org/officeDocument/2006/relationships/customXml" Target="../ink/ink967.xml"/><Relationship Id="rId192" Type="http://schemas.openxmlformats.org/officeDocument/2006/relationships/customXml" Target="../ink/ink988.xml"/><Relationship Id="rId206" Type="http://schemas.openxmlformats.org/officeDocument/2006/relationships/customXml" Target="../ink/ink995.xml"/><Relationship Id="rId248" Type="http://schemas.openxmlformats.org/officeDocument/2006/relationships/customXml" Target="../ink/ink1016.xml"/><Relationship Id="rId12" Type="http://schemas.openxmlformats.org/officeDocument/2006/relationships/customXml" Target="../ink/ink898.xml"/><Relationship Id="rId108" Type="http://schemas.openxmlformats.org/officeDocument/2006/relationships/customXml" Target="../ink/ink946.xml"/><Relationship Id="rId315" Type="http://schemas.openxmlformats.org/officeDocument/2006/relationships/customXml" Target="../ink/ink1050.xml"/><Relationship Id="rId54" Type="http://schemas.openxmlformats.org/officeDocument/2006/relationships/customXml" Target="../ink/ink919.xml"/><Relationship Id="rId96" Type="http://schemas.openxmlformats.org/officeDocument/2006/relationships/customXml" Target="../ink/ink940.xml"/><Relationship Id="rId161" Type="http://schemas.openxmlformats.org/officeDocument/2006/relationships/image" Target="../media/image969.png"/><Relationship Id="rId217" Type="http://schemas.openxmlformats.org/officeDocument/2006/relationships/image" Target="../media/image997.png"/><Relationship Id="rId259" Type="http://schemas.openxmlformats.org/officeDocument/2006/relationships/image" Target="../media/image1018.png"/><Relationship Id="rId23" Type="http://schemas.openxmlformats.org/officeDocument/2006/relationships/image" Target="../media/image901.png"/><Relationship Id="rId119" Type="http://schemas.openxmlformats.org/officeDocument/2006/relationships/image" Target="../media/image948.png"/><Relationship Id="rId270" Type="http://schemas.openxmlformats.org/officeDocument/2006/relationships/customXml" Target="../ink/ink1027.xml"/><Relationship Id="rId326" Type="http://schemas.openxmlformats.org/officeDocument/2006/relationships/customXml" Target="../ink/ink1056.xml"/><Relationship Id="rId65" Type="http://schemas.openxmlformats.org/officeDocument/2006/relationships/image" Target="../media/image922.png"/><Relationship Id="rId130" Type="http://schemas.openxmlformats.org/officeDocument/2006/relationships/customXml" Target="../ink/ink957.xml"/><Relationship Id="rId172" Type="http://schemas.openxmlformats.org/officeDocument/2006/relationships/customXml" Target="../ink/ink978.xml"/><Relationship Id="rId228" Type="http://schemas.openxmlformats.org/officeDocument/2006/relationships/customXml" Target="../ink/ink1006.xml"/><Relationship Id="rId281" Type="http://schemas.openxmlformats.org/officeDocument/2006/relationships/image" Target="../media/image1029.png"/><Relationship Id="rId337" Type="http://schemas.openxmlformats.org/officeDocument/2006/relationships/image" Target="../media/image1055.png"/><Relationship Id="rId34" Type="http://schemas.openxmlformats.org/officeDocument/2006/relationships/customXml" Target="../ink/ink909.xml"/><Relationship Id="rId76" Type="http://schemas.openxmlformats.org/officeDocument/2006/relationships/customXml" Target="../ink/ink930.xml"/><Relationship Id="rId141" Type="http://schemas.openxmlformats.org/officeDocument/2006/relationships/image" Target="../media/image959.png"/><Relationship Id="rId7" Type="http://schemas.openxmlformats.org/officeDocument/2006/relationships/image" Target="../media/image893.png"/><Relationship Id="rId183" Type="http://schemas.openxmlformats.org/officeDocument/2006/relationships/image" Target="../media/image980.png"/><Relationship Id="rId239" Type="http://schemas.openxmlformats.org/officeDocument/2006/relationships/image" Target="../media/image1008.png"/><Relationship Id="rId250" Type="http://schemas.openxmlformats.org/officeDocument/2006/relationships/customXml" Target="../ink/ink1017.xml"/><Relationship Id="rId292" Type="http://schemas.openxmlformats.org/officeDocument/2006/relationships/customXml" Target="../ink/ink1038.xml"/><Relationship Id="rId306" Type="http://schemas.openxmlformats.org/officeDocument/2006/relationships/image" Target="../media/image1040.png"/><Relationship Id="rId45" Type="http://schemas.openxmlformats.org/officeDocument/2006/relationships/image" Target="../media/image912.png"/><Relationship Id="rId87" Type="http://schemas.openxmlformats.org/officeDocument/2006/relationships/image" Target="../media/image932.png"/><Relationship Id="rId110" Type="http://schemas.openxmlformats.org/officeDocument/2006/relationships/customXml" Target="../ink/ink947.xml"/><Relationship Id="rId152" Type="http://schemas.openxmlformats.org/officeDocument/2006/relationships/customXml" Target="../ink/ink968.xml"/><Relationship Id="rId194" Type="http://schemas.openxmlformats.org/officeDocument/2006/relationships/customXml" Target="../ink/ink989.xml"/><Relationship Id="rId208" Type="http://schemas.openxmlformats.org/officeDocument/2006/relationships/customXml" Target="../ink/ink996.xml"/><Relationship Id="rId240" Type="http://schemas.openxmlformats.org/officeDocument/2006/relationships/customXml" Target="../ink/ink1012.xml"/><Relationship Id="rId261" Type="http://schemas.openxmlformats.org/officeDocument/2006/relationships/image" Target="../media/image1019.png"/><Relationship Id="rId14" Type="http://schemas.openxmlformats.org/officeDocument/2006/relationships/customXml" Target="../ink/ink899.xml"/><Relationship Id="rId35" Type="http://schemas.openxmlformats.org/officeDocument/2006/relationships/image" Target="../media/image907.png"/><Relationship Id="rId56" Type="http://schemas.openxmlformats.org/officeDocument/2006/relationships/customXml" Target="../ink/ink920.xml"/><Relationship Id="rId77" Type="http://schemas.openxmlformats.org/officeDocument/2006/relationships/image" Target="../media/image927.png"/><Relationship Id="rId100" Type="http://schemas.openxmlformats.org/officeDocument/2006/relationships/customXml" Target="../ink/ink942.xml"/><Relationship Id="rId282" Type="http://schemas.openxmlformats.org/officeDocument/2006/relationships/customXml" Target="../ink/ink1033.xml"/><Relationship Id="rId317" Type="http://schemas.openxmlformats.org/officeDocument/2006/relationships/customXml" Target="../ink/ink1051.xml"/><Relationship Id="rId338" Type="http://schemas.openxmlformats.org/officeDocument/2006/relationships/customXml" Target="../ink/ink1062.xml"/><Relationship Id="rId8" Type="http://schemas.openxmlformats.org/officeDocument/2006/relationships/customXml" Target="../ink/ink896.xml"/><Relationship Id="rId98" Type="http://schemas.openxmlformats.org/officeDocument/2006/relationships/customXml" Target="../ink/ink941.xml"/><Relationship Id="rId121" Type="http://schemas.openxmlformats.org/officeDocument/2006/relationships/image" Target="../media/image949.png"/><Relationship Id="rId142" Type="http://schemas.openxmlformats.org/officeDocument/2006/relationships/customXml" Target="../ink/ink963.xml"/><Relationship Id="rId163" Type="http://schemas.openxmlformats.org/officeDocument/2006/relationships/image" Target="../media/image970.png"/><Relationship Id="rId184" Type="http://schemas.openxmlformats.org/officeDocument/2006/relationships/customXml" Target="../ink/ink984.xml"/><Relationship Id="rId219" Type="http://schemas.openxmlformats.org/officeDocument/2006/relationships/image" Target="../media/image998.png"/><Relationship Id="rId230" Type="http://schemas.openxmlformats.org/officeDocument/2006/relationships/customXml" Target="../ink/ink1007.xml"/><Relationship Id="rId251" Type="http://schemas.openxmlformats.org/officeDocument/2006/relationships/image" Target="../media/image1014.png"/><Relationship Id="rId25" Type="http://schemas.openxmlformats.org/officeDocument/2006/relationships/image" Target="../media/image902.png"/><Relationship Id="rId46" Type="http://schemas.openxmlformats.org/officeDocument/2006/relationships/customXml" Target="../ink/ink915.xml"/><Relationship Id="rId67" Type="http://schemas.openxmlformats.org/officeDocument/2006/relationships/image" Target="../media/image923.png"/><Relationship Id="rId272" Type="http://schemas.openxmlformats.org/officeDocument/2006/relationships/customXml" Target="../ink/ink1028.xml"/><Relationship Id="rId293" Type="http://schemas.openxmlformats.org/officeDocument/2006/relationships/image" Target="../media/image1034.png"/><Relationship Id="rId307" Type="http://schemas.openxmlformats.org/officeDocument/2006/relationships/customXml" Target="../ink/ink1046.xml"/><Relationship Id="rId328" Type="http://schemas.openxmlformats.org/officeDocument/2006/relationships/customXml" Target="../ink/ink1057.xml"/><Relationship Id="rId88" Type="http://schemas.openxmlformats.org/officeDocument/2006/relationships/customXml" Target="../ink/ink936.xml"/><Relationship Id="rId111" Type="http://schemas.openxmlformats.org/officeDocument/2006/relationships/image" Target="../media/image944.png"/><Relationship Id="rId132" Type="http://schemas.openxmlformats.org/officeDocument/2006/relationships/customXml" Target="../ink/ink958.xml"/><Relationship Id="rId153" Type="http://schemas.openxmlformats.org/officeDocument/2006/relationships/image" Target="../media/image965.png"/><Relationship Id="rId174" Type="http://schemas.openxmlformats.org/officeDocument/2006/relationships/customXml" Target="../ink/ink979.xml"/><Relationship Id="rId195" Type="http://schemas.openxmlformats.org/officeDocument/2006/relationships/image" Target="../media/image986.png"/><Relationship Id="rId209" Type="http://schemas.openxmlformats.org/officeDocument/2006/relationships/image" Target="../media/image993.png"/><Relationship Id="rId220" Type="http://schemas.openxmlformats.org/officeDocument/2006/relationships/customXml" Target="../ink/ink1002.xml"/><Relationship Id="rId241" Type="http://schemas.openxmlformats.org/officeDocument/2006/relationships/image" Target="../media/image1009.png"/><Relationship Id="rId15" Type="http://schemas.openxmlformats.org/officeDocument/2006/relationships/image" Target="../media/image897.png"/><Relationship Id="rId36" Type="http://schemas.openxmlformats.org/officeDocument/2006/relationships/customXml" Target="../ink/ink910.xml"/><Relationship Id="rId57" Type="http://schemas.openxmlformats.org/officeDocument/2006/relationships/image" Target="../media/image918.png"/><Relationship Id="rId262" Type="http://schemas.openxmlformats.org/officeDocument/2006/relationships/customXml" Target="../ink/ink1023.xml"/><Relationship Id="rId283" Type="http://schemas.openxmlformats.org/officeDocument/2006/relationships/image" Target="../media/image587.png"/><Relationship Id="rId318" Type="http://schemas.openxmlformats.org/officeDocument/2006/relationships/customXml" Target="../ink/ink1052.xml"/><Relationship Id="rId339" Type="http://schemas.openxmlformats.org/officeDocument/2006/relationships/image" Target="../media/image1056.png"/><Relationship Id="rId78" Type="http://schemas.openxmlformats.org/officeDocument/2006/relationships/customXml" Target="../ink/ink931.xml"/><Relationship Id="rId99" Type="http://schemas.openxmlformats.org/officeDocument/2006/relationships/image" Target="../media/image938.png"/><Relationship Id="rId101" Type="http://schemas.openxmlformats.org/officeDocument/2006/relationships/image" Target="../media/image939.png"/><Relationship Id="rId122" Type="http://schemas.openxmlformats.org/officeDocument/2006/relationships/customXml" Target="../ink/ink953.xml"/><Relationship Id="rId143" Type="http://schemas.openxmlformats.org/officeDocument/2006/relationships/image" Target="../media/image960.png"/><Relationship Id="rId164" Type="http://schemas.openxmlformats.org/officeDocument/2006/relationships/customXml" Target="../ink/ink974.xml"/><Relationship Id="rId185" Type="http://schemas.openxmlformats.org/officeDocument/2006/relationships/image" Target="../media/image981.png"/><Relationship Id="rId9" Type="http://schemas.openxmlformats.org/officeDocument/2006/relationships/image" Target="../media/image894.png"/><Relationship Id="rId210" Type="http://schemas.openxmlformats.org/officeDocument/2006/relationships/customXml" Target="../ink/ink997.xml"/><Relationship Id="rId26" Type="http://schemas.openxmlformats.org/officeDocument/2006/relationships/customXml" Target="../ink/ink905.xml"/><Relationship Id="rId231" Type="http://schemas.openxmlformats.org/officeDocument/2006/relationships/image" Target="../media/image1004.png"/><Relationship Id="rId252" Type="http://schemas.openxmlformats.org/officeDocument/2006/relationships/customXml" Target="../ink/ink1018.xml"/><Relationship Id="rId273" Type="http://schemas.openxmlformats.org/officeDocument/2006/relationships/image" Target="../media/image1025.png"/><Relationship Id="rId294" Type="http://schemas.openxmlformats.org/officeDocument/2006/relationships/customXml" Target="../ink/ink1039.xml"/><Relationship Id="rId308" Type="http://schemas.openxmlformats.org/officeDocument/2006/relationships/image" Target="../media/image1041.png"/><Relationship Id="rId329" Type="http://schemas.openxmlformats.org/officeDocument/2006/relationships/image" Target="../media/image1051.png"/><Relationship Id="rId47" Type="http://schemas.openxmlformats.org/officeDocument/2006/relationships/image" Target="../media/image913.png"/><Relationship Id="rId68" Type="http://schemas.openxmlformats.org/officeDocument/2006/relationships/customXml" Target="../ink/ink926.xml"/><Relationship Id="rId89" Type="http://schemas.openxmlformats.org/officeDocument/2006/relationships/image" Target="../media/image933.png"/><Relationship Id="rId112" Type="http://schemas.openxmlformats.org/officeDocument/2006/relationships/customXml" Target="../ink/ink948.xml"/><Relationship Id="rId133" Type="http://schemas.openxmlformats.org/officeDocument/2006/relationships/image" Target="../media/image955.png"/><Relationship Id="rId154" Type="http://schemas.openxmlformats.org/officeDocument/2006/relationships/customXml" Target="../ink/ink969.xml"/><Relationship Id="rId175" Type="http://schemas.openxmlformats.org/officeDocument/2006/relationships/image" Target="../media/image976.png"/><Relationship Id="rId340" Type="http://schemas.openxmlformats.org/officeDocument/2006/relationships/customXml" Target="../ink/ink1063.xml"/><Relationship Id="rId196" Type="http://schemas.openxmlformats.org/officeDocument/2006/relationships/customXml" Target="../ink/ink990.xml"/><Relationship Id="rId200" Type="http://schemas.openxmlformats.org/officeDocument/2006/relationships/customXml" Target="../ink/ink992.xml"/><Relationship Id="rId16" Type="http://schemas.openxmlformats.org/officeDocument/2006/relationships/customXml" Target="../ink/ink900.xml"/><Relationship Id="rId221" Type="http://schemas.openxmlformats.org/officeDocument/2006/relationships/image" Target="../media/image999.png"/><Relationship Id="rId242" Type="http://schemas.openxmlformats.org/officeDocument/2006/relationships/customXml" Target="../ink/ink1013.xml"/><Relationship Id="rId263" Type="http://schemas.openxmlformats.org/officeDocument/2006/relationships/image" Target="../media/image1020.png"/><Relationship Id="rId284" Type="http://schemas.openxmlformats.org/officeDocument/2006/relationships/customXml" Target="../ink/ink1034.xml"/><Relationship Id="rId319" Type="http://schemas.openxmlformats.org/officeDocument/2006/relationships/image" Target="../media/image1046.png"/><Relationship Id="rId37" Type="http://schemas.openxmlformats.org/officeDocument/2006/relationships/image" Target="../media/image908.png"/><Relationship Id="rId58" Type="http://schemas.openxmlformats.org/officeDocument/2006/relationships/customXml" Target="../ink/ink921.xml"/><Relationship Id="rId79" Type="http://schemas.openxmlformats.org/officeDocument/2006/relationships/image" Target="../media/image928.png"/><Relationship Id="rId102" Type="http://schemas.openxmlformats.org/officeDocument/2006/relationships/customXml" Target="../ink/ink943.xml"/><Relationship Id="rId123" Type="http://schemas.openxmlformats.org/officeDocument/2006/relationships/image" Target="../media/image950.png"/><Relationship Id="rId144" Type="http://schemas.openxmlformats.org/officeDocument/2006/relationships/customXml" Target="../ink/ink964.xml"/><Relationship Id="rId330" Type="http://schemas.openxmlformats.org/officeDocument/2006/relationships/customXml" Target="../ink/ink1058.xml"/><Relationship Id="rId90" Type="http://schemas.openxmlformats.org/officeDocument/2006/relationships/customXml" Target="../ink/ink937.xml"/><Relationship Id="rId165" Type="http://schemas.openxmlformats.org/officeDocument/2006/relationships/image" Target="../media/image971.png"/><Relationship Id="rId186" Type="http://schemas.openxmlformats.org/officeDocument/2006/relationships/customXml" Target="../ink/ink985.xml"/><Relationship Id="rId211" Type="http://schemas.openxmlformats.org/officeDocument/2006/relationships/image" Target="../media/image994.png"/><Relationship Id="rId232" Type="http://schemas.openxmlformats.org/officeDocument/2006/relationships/customXml" Target="../ink/ink1008.xml"/><Relationship Id="rId253" Type="http://schemas.openxmlformats.org/officeDocument/2006/relationships/image" Target="../media/image1015.png"/><Relationship Id="rId274" Type="http://schemas.openxmlformats.org/officeDocument/2006/relationships/customXml" Target="../ink/ink1029.xml"/><Relationship Id="rId295" Type="http://schemas.openxmlformats.org/officeDocument/2006/relationships/image" Target="../media/image1035.png"/><Relationship Id="rId309" Type="http://schemas.openxmlformats.org/officeDocument/2006/relationships/customXml" Target="../ink/ink1047.xml"/><Relationship Id="rId27" Type="http://schemas.openxmlformats.org/officeDocument/2006/relationships/image" Target="../media/image903.png"/><Relationship Id="rId48" Type="http://schemas.openxmlformats.org/officeDocument/2006/relationships/customXml" Target="../ink/ink916.xml"/><Relationship Id="rId69" Type="http://schemas.openxmlformats.org/officeDocument/2006/relationships/image" Target="../media/image924.png"/><Relationship Id="rId113" Type="http://schemas.openxmlformats.org/officeDocument/2006/relationships/image" Target="../media/image945.png"/><Relationship Id="rId134" Type="http://schemas.openxmlformats.org/officeDocument/2006/relationships/customXml" Target="../ink/ink959.xml"/><Relationship Id="rId320" Type="http://schemas.openxmlformats.org/officeDocument/2006/relationships/customXml" Target="../ink/ink1053.xml"/><Relationship Id="rId80" Type="http://schemas.openxmlformats.org/officeDocument/2006/relationships/customXml" Target="../ink/ink932.xml"/><Relationship Id="rId155" Type="http://schemas.openxmlformats.org/officeDocument/2006/relationships/image" Target="../media/image966.png"/><Relationship Id="rId176" Type="http://schemas.openxmlformats.org/officeDocument/2006/relationships/customXml" Target="../ink/ink980.xml"/><Relationship Id="rId197" Type="http://schemas.openxmlformats.org/officeDocument/2006/relationships/image" Target="../media/image987.png"/><Relationship Id="rId341" Type="http://schemas.openxmlformats.org/officeDocument/2006/relationships/image" Target="../media/image1057.png"/><Relationship Id="rId201" Type="http://schemas.openxmlformats.org/officeDocument/2006/relationships/image" Target="../media/image989.png"/><Relationship Id="rId222" Type="http://schemas.openxmlformats.org/officeDocument/2006/relationships/customXml" Target="../ink/ink1003.xml"/><Relationship Id="rId243" Type="http://schemas.openxmlformats.org/officeDocument/2006/relationships/image" Target="../media/image1010.png"/><Relationship Id="rId264" Type="http://schemas.openxmlformats.org/officeDocument/2006/relationships/customXml" Target="../ink/ink1024.xml"/><Relationship Id="rId285" Type="http://schemas.openxmlformats.org/officeDocument/2006/relationships/image" Target="../media/image1030.png"/><Relationship Id="rId17" Type="http://schemas.openxmlformats.org/officeDocument/2006/relationships/image" Target="../media/image898.png"/><Relationship Id="rId38" Type="http://schemas.openxmlformats.org/officeDocument/2006/relationships/customXml" Target="../ink/ink911.xml"/><Relationship Id="rId59" Type="http://schemas.openxmlformats.org/officeDocument/2006/relationships/image" Target="../media/image919.png"/><Relationship Id="rId103" Type="http://schemas.openxmlformats.org/officeDocument/2006/relationships/image" Target="../media/image940.png"/><Relationship Id="rId124" Type="http://schemas.openxmlformats.org/officeDocument/2006/relationships/customXml" Target="../ink/ink954.xml"/><Relationship Id="rId310" Type="http://schemas.openxmlformats.org/officeDocument/2006/relationships/image" Target="../media/image1042.png"/><Relationship Id="rId70" Type="http://schemas.openxmlformats.org/officeDocument/2006/relationships/customXml" Target="../ink/ink927.xml"/><Relationship Id="rId91" Type="http://schemas.openxmlformats.org/officeDocument/2006/relationships/image" Target="../media/image934.png"/><Relationship Id="rId145" Type="http://schemas.openxmlformats.org/officeDocument/2006/relationships/image" Target="../media/image961.png"/><Relationship Id="rId166" Type="http://schemas.openxmlformats.org/officeDocument/2006/relationships/customXml" Target="../ink/ink975.xml"/><Relationship Id="rId187" Type="http://schemas.openxmlformats.org/officeDocument/2006/relationships/image" Target="../media/image982.png"/><Relationship Id="rId331" Type="http://schemas.openxmlformats.org/officeDocument/2006/relationships/image" Target="../media/image10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98.xml"/><Relationship Id="rId233" Type="http://schemas.openxmlformats.org/officeDocument/2006/relationships/image" Target="../media/image1005.png"/><Relationship Id="rId254" Type="http://schemas.openxmlformats.org/officeDocument/2006/relationships/customXml" Target="../ink/ink1019.xml"/><Relationship Id="rId28" Type="http://schemas.openxmlformats.org/officeDocument/2006/relationships/customXml" Target="../ink/ink906.xml"/><Relationship Id="rId49" Type="http://schemas.openxmlformats.org/officeDocument/2006/relationships/image" Target="../media/image914.png"/><Relationship Id="rId114" Type="http://schemas.openxmlformats.org/officeDocument/2006/relationships/customXml" Target="../ink/ink949.xml"/><Relationship Id="rId275" Type="http://schemas.openxmlformats.org/officeDocument/2006/relationships/image" Target="../media/image1026.png"/><Relationship Id="rId296" Type="http://schemas.openxmlformats.org/officeDocument/2006/relationships/customXml" Target="../ink/ink1040.xml"/><Relationship Id="rId300" Type="http://schemas.openxmlformats.org/officeDocument/2006/relationships/image" Target="../media/image1037.png"/><Relationship Id="rId60" Type="http://schemas.openxmlformats.org/officeDocument/2006/relationships/customXml" Target="../ink/ink922.xml"/><Relationship Id="rId81" Type="http://schemas.openxmlformats.org/officeDocument/2006/relationships/image" Target="../media/image929.png"/><Relationship Id="rId135" Type="http://schemas.openxmlformats.org/officeDocument/2006/relationships/image" Target="../media/image956.png"/><Relationship Id="rId156" Type="http://schemas.openxmlformats.org/officeDocument/2006/relationships/customXml" Target="../ink/ink970.xml"/><Relationship Id="rId177" Type="http://schemas.openxmlformats.org/officeDocument/2006/relationships/image" Target="../media/image977.png"/><Relationship Id="rId198" Type="http://schemas.openxmlformats.org/officeDocument/2006/relationships/customXml" Target="../ink/ink991.xml"/><Relationship Id="rId321" Type="http://schemas.openxmlformats.org/officeDocument/2006/relationships/image" Target="../media/image1047.png"/><Relationship Id="rId342" Type="http://schemas.openxmlformats.org/officeDocument/2006/relationships/customXml" Target="../ink/ink1064.xml"/><Relationship Id="rId202" Type="http://schemas.openxmlformats.org/officeDocument/2006/relationships/customXml" Target="../ink/ink993.xml"/><Relationship Id="rId223" Type="http://schemas.openxmlformats.org/officeDocument/2006/relationships/image" Target="../media/image1000.png"/><Relationship Id="rId244" Type="http://schemas.openxmlformats.org/officeDocument/2006/relationships/customXml" Target="../ink/ink1014.xml"/><Relationship Id="rId18" Type="http://schemas.openxmlformats.org/officeDocument/2006/relationships/customXml" Target="../ink/ink901.xml"/><Relationship Id="rId39" Type="http://schemas.openxmlformats.org/officeDocument/2006/relationships/image" Target="../media/image909.png"/><Relationship Id="rId265" Type="http://schemas.openxmlformats.org/officeDocument/2006/relationships/image" Target="../media/image1021.png"/><Relationship Id="rId286" Type="http://schemas.openxmlformats.org/officeDocument/2006/relationships/customXml" Target="../ink/ink1035.xml"/><Relationship Id="rId50" Type="http://schemas.openxmlformats.org/officeDocument/2006/relationships/customXml" Target="../ink/ink917.xml"/><Relationship Id="rId104" Type="http://schemas.openxmlformats.org/officeDocument/2006/relationships/customXml" Target="../ink/ink944.xml"/><Relationship Id="rId125" Type="http://schemas.openxmlformats.org/officeDocument/2006/relationships/image" Target="../media/image951.png"/><Relationship Id="rId146" Type="http://schemas.openxmlformats.org/officeDocument/2006/relationships/customXml" Target="../ink/ink965.xml"/><Relationship Id="rId167" Type="http://schemas.openxmlformats.org/officeDocument/2006/relationships/image" Target="../media/image972.png"/><Relationship Id="rId188" Type="http://schemas.openxmlformats.org/officeDocument/2006/relationships/customXml" Target="../ink/ink986.xml"/><Relationship Id="rId311" Type="http://schemas.openxmlformats.org/officeDocument/2006/relationships/customXml" Target="../ink/ink1048.xml"/><Relationship Id="rId332" Type="http://schemas.openxmlformats.org/officeDocument/2006/relationships/customXml" Target="../ink/ink1059.xml"/><Relationship Id="rId71" Type="http://schemas.openxmlformats.org/officeDocument/2006/relationships/image" Target="../media/image204.png"/><Relationship Id="rId92" Type="http://schemas.openxmlformats.org/officeDocument/2006/relationships/customXml" Target="../ink/ink938.xml"/><Relationship Id="rId213" Type="http://schemas.openxmlformats.org/officeDocument/2006/relationships/image" Target="../media/image995.png"/><Relationship Id="rId234" Type="http://schemas.openxmlformats.org/officeDocument/2006/relationships/customXml" Target="../ink/ink1009.xml"/><Relationship Id="rId2" Type="http://schemas.openxmlformats.org/officeDocument/2006/relationships/customXml" Target="../ink/ink893.xml"/><Relationship Id="rId29" Type="http://schemas.openxmlformats.org/officeDocument/2006/relationships/image" Target="../media/image904.png"/><Relationship Id="rId255" Type="http://schemas.openxmlformats.org/officeDocument/2006/relationships/image" Target="../media/image1016.png"/><Relationship Id="rId276" Type="http://schemas.openxmlformats.org/officeDocument/2006/relationships/customXml" Target="../ink/ink1030.xml"/><Relationship Id="rId297" Type="http://schemas.openxmlformats.org/officeDocument/2006/relationships/customXml" Target="../ink/ink1041.xml"/><Relationship Id="rId40" Type="http://schemas.openxmlformats.org/officeDocument/2006/relationships/customXml" Target="../ink/ink912.xml"/><Relationship Id="rId115" Type="http://schemas.openxmlformats.org/officeDocument/2006/relationships/image" Target="../media/image946.png"/><Relationship Id="rId136" Type="http://schemas.openxmlformats.org/officeDocument/2006/relationships/customXml" Target="../ink/ink960.xml"/><Relationship Id="rId157" Type="http://schemas.openxmlformats.org/officeDocument/2006/relationships/image" Target="../media/image967.png"/><Relationship Id="rId178" Type="http://schemas.openxmlformats.org/officeDocument/2006/relationships/customXml" Target="../ink/ink981.xml"/><Relationship Id="rId301" Type="http://schemas.openxmlformats.org/officeDocument/2006/relationships/customXml" Target="../ink/ink1043.xml"/><Relationship Id="rId322" Type="http://schemas.openxmlformats.org/officeDocument/2006/relationships/customXml" Target="../ink/ink1054.xml"/><Relationship Id="rId343" Type="http://schemas.openxmlformats.org/officeDocument/2006/relationships/image" Target="../media/image1058.png"/><Relationship Id="rId61" Type="http://schemas.openxmlformats.org/officeDocument/2006/relationships/image" Target="../media/image920.png"/><Relationship Id="rId82" Type="http://schemas.openxmlformats.org/officeDocument/2006/relationships/customXml" Target="../ink/ink933.xml"/><Relationship Id="rId199" Type="http://schemas.openxmlformats.org/officeDocument/2006/relationships/image" Target="../media/image988.png"/><Relationship Id="rId203" Type="http://schemas.openxmlformats.org/officeDocument/2006/relationships/image" Target="../media/image990.png"/><Relationship Id="rId19" Type="http://schemas.openxmlformats.org/officeDocument/2006/relationships/image" Target="../media/image899.png"/><Relationship Id="rId224" Type="http://schemas.openxmlformats.org/officeDocument/2006/relationships/customXml" Target="../ink/ink1004.xml"/><Relationship Id="rId245" Type="http://schemas.openxmlformats.org/officeDocument/2006/relationships/image" Target="../media/image1011.png"/><Relationship Id="rId266" Type="http://schemas.openxmlformats.org/officeDocument/2006/relationships/customXml" Target="../ink/ink1025.xml"/><Relationship Id="rId287" Type="http://schemas.openxmlformats.org/officeDocument/2006/relationships/image" Target="../media/image1031.png"/><Relationship Id="rId30" Type="http://schemas.openxmlformats.org/officeDocument/2006/relationships/customXml" Target="../ink/ink907.xml"/><Relationship Id="rId105" Type="http://schemas.openxmlformats.org/officeDocument/2006/relationships/image" Target="../media/image941.png"/><Relationship Id="rId126" Type="http://schemas.openxmlformats.org/officeDocument/2006/relationships/customXml" Target="../ink/ink955.xml"/><Relationship Id="rId147" Type="http://schemas.openxmlformats.org/officeDocument/2006/relationships/image" Target="../media/image962.png"/><Relationship Id="rId168" Type="http://schemas.openxmlformats.org/officeDocument/2006/relationships/customXml" Target="../ink/ink976.xml"/><Relationship Id="rId312" Type="http://schemas.openxmlformats.org/officeDocument/2006/relationships/image" Target="../media/image1043.png"/><Relationship Id="rId333" Type="http://schemas.openxmlformats.org/officeDocument/2006/relationships/image" Target="../media/image1053.png"/><Relationship Id="rId51" Type="http://schemas.openxmlformats.org/officeDocument/2006/relationships/image" Target="../media/image915.png"/><Relationship Id="rId72" Type="http://schemas.openxmlformats.org/officeDocument/2006/relationships/customXml" Target="../ink/ink928.xml"/><Relationship Id="rId93" Type="http://schemas.openxmlformats.org/officeDocument/2006/relationships/image" Target="../media/image935.png"/><Relationship Id="rId189" Type="http://schemas.openxmlformats.org/officeDocument/2006/relationships/image" Target="../media/image983.png"/><Relationship Id="rId3" Type="http://schemas.openxmlformats.org/officeDocument/2006/relationships/image" Target="../media/image891.png"/><Relationship Id="rId214" Type="http://schemas.openxmlformats.org/officeDocument/2006/relationships/customXml" Target="../ink/ink999.xml"/><Relationship Id="rId235" Type="http://schemas.openxmlformats.org/officeDocument/2006/relationships/image" Target="../media/image1006.png"/><Relationship Id="rId256" Type="http://schemas.openxmlformats.org/officeDocument/2006/relationships/customXml" Target="../ink/ink1020.xml"/><Relationship Id="rId277" Type="http://schemas.openxmlformats.org/officeDocument/2006/relationships/image" Target="../media/image1027.png"/><Relationship Id="rId298" Type="http://schemas.openxmlformats.org/officeDocument/2006/relationships/image" Target="../media/image1036.png"/><Relationship Id="rId116" Type="http://schemas.openxmlformats.org/officeDocument/2006/relationships/customXml" Target="../ink/ink950.xml"/><Relationship Id="rId137" Type="http://schemas.openxmlformats.org/officeDocument/2006/relationships/image" Target="../media/image957.png"/><Relationship Id="rId158" Type="http://schemas.openxmlformats.org/officeDocument/2006/relationships/customXml" Target="../ink/ink971.xml"/><Relationship Id="rId302" Type="http://schemas.openxmlformats.org/officeDocument/2006/relationships/image" Target="../media/image1038.png"/><Relationship Id="rId323" Type="http://schemas.openxmlformats.org/officeDocument/2006/relationships/image" Target="../media/image1048.png"/><Relationship Id="rId20" Type="http://schemas.openxmlformats.org/officeDocument/2006/relationships/customXml" Target="../ink/ink902.xml"/><Relationship Id="rId41" Type="http://schemas.openxmlformats.org/officeDocument/2006/relationships/image" Target="../media/image910.png"/><Relationship Id="rId62" Type="http://schemas.openxmlformats.org/officeDocument/2006/relationships/customXml" Target="../ink/ink923.xml"/><Relationship Id="rId83" Type="http://schemas.openxmlformats.org/officeDocument/2006/relationships/image" Target="../media/image930.png"/><Relationship Id="rId179" Type="http://schemas.openxmlformats.org/officeDocument/2006/relationships/image" Target="../media/image978.png"/><Relationship Id="rId190" Type="http://schemas.openxmlformats.org/officeDocument/2006/relationships/customXml" Target="../ink/ink987.xml"/><Relationship Id="rId204" Type="http://schemas.openxmlformats.org/officeDocument/2006/relationships/customXml" Target="../ink/ink994.xml"/><Relationship Id="rId225" Type="http://schemas.openxmlformats.org/officeDocument/2006/relationships/image" Target="../media/image1001.png"/><Relationship Id="rId246" Type="http://schemas.openxmlformats.org/officeDocument/2006/relationships/customXml" Target="../ink/ink1015.xml"/><Relationship Id="rId267" Type="http://schemas.openxmlformats.org/officeDocument/2006/relationships/image" Target="../media/image1022.png"/><Relationship Id="rId288" Type="http://schemas.openxmlformats.org/officeDocument/2006/relationships/customXml" Target="../ink/ink1036.xml"/><Relationship Id="rId106" Type="http://schemas.openxmlformats.org/officeDocument/2006/relationships/customXml" Target="../ink/ink945.xml"/><Relationship Id="rId127" Type="http://schemas.openxmlformats.org/officeDocument/2006/relationships/image" Target="../media/image952.png"/><Relationship Id="rId313" Type="http://schemas.openxmlformats.org/officeDocument/2006/relationships/customXml" Target="../ink/ink1049.xml"/><Relationship Id="rId10" Type="http://schemas.openxmlformats.org/officeDocument/2006/relationships/customXml" Target="../ink/ink897.xml"/><Relationship Id="rId31" Type="http://schemas.openxmlformats.org/officeDocument/2006/relationships/image" Target="../media/image905.png"/><Relationship Id="rId52" Type="http://schemas.openxmlformats.org/officeDocument/2006/relationships/customXml" Target="../ink/ink918.xml"/><Relationship Id="rId73" Type="http://schemas.openxmlformats.org/officeDocument/2006/relationships/image" Target="../media/image925.png"/><Relationship Id="rId94" Type="http://schemas.openxmlformats.org/officeDocument/2006/relationships/customXml" Target="../ink/ink939.xml"/><Relationship Id="rId148" Type="http://schemas.openxmlformats.org/officeDocument/2006/relationships/customXml" Target="../ink/ink966.xml"/><Relationship Id="rId169" Type="http://schemas.openxmlformats.org/officeDocument/2006/relationships/image" Target="../media/image973.png"/><Relationship Id="rId334" Type="http://schemas.openxmlformats.org/officeDocument/2006/relationships/customXml" Target="../ink/ink1060.xml"/><Relationship Id="rId4" Type="http://schemas.openxmlformats.org/officeDocument/2006/relationships/customXml" Target="../ink/ink894.xml"/><Relationship Id="rId180" Type="http://schemas.openxmlformats.org/officeDocument/2006/relationships/customXml" Target="../ink/ink982.xml"/><Relationship Id="rId215" Type="http://schemas.openxmlformats.org/officeDocument/2006/relationships/image" Target="../media/image996.png"/><Relationship Id="rId236" Type="http://schemas.openxmlformats.org/officeDocument/2006/relationships/customXml" Target="../ink/ink1010.xml"/><Relationship Id="rId257" Type="http://schemas.openxmlformats.org/officeDocument/2006/relationships/image" Target="../media/image1017.png"/><Relationship Id="rId278" Type="http://schemas.openxmlformats.org/officeDocument/2006/relationships/customXml" Target="../ink/ink1031.xml"/><Relationship Id="rId303" Type="http://schemas.openxmlformats.org/officeDocument/2006/relationships/customXml" Target="../ink/ink1044.xml"/><Relationship Id="rId42" Type="http://schemas.openxmlformats.org/officeDocument/2006/relationships/customXml" Target="../ink/ink913.xml"/><Relationship Id="rId84" Type="http://schemas.openxmlformats.org/officeDocument/2006/relationships/customXml" Target="../ink/ink934.xml"/><Relationship Id="rId138" Type="http://schemas.openxmlformats.org/officeDocument/2006/relationships/customXml" Target="../ink/ink961.xml"/><Relationship Id="rId191" Type="http://schemas.openxmlformats.org/officeDocument/2006/relationships/image" Target="../media/image984.png"/><Relationship Id="rId205" Type="http://schemas.openxmlformats.org/officeDocument/2006/relationships/image" Target="../media/image991.png"/><Relationship Id="rId247" Type="http://schemas.openxmlformats.org/officeDocument/2006/relationships/image" Target="../media/image1012.png"/><Relationship Id="rId107" Type="http://schemas.openxmlformats.org/officeDocument/2006/relationships/image" Target="../media/image942.png"/><Relationship Id="rId289" Type="http://schemas.openxmlformats.org/officeDocument/2006/relationships/image" Target="../media/image1032.png"/><Relationship Id="rId11" Type="http://schemas.openxmlformats.org/officeDocument/2006/relationships/image" Target="../media/image895.png"/><Relationship Id="rId53" Type="http://schemas.openxmlformats.org/officeDocument/2006/relationships/image" Target="../media/image916.png"/><Relationship Id="rId149" Type="http://schemas.openxmlformats.org/officeDocument/2006/relationships/image" Target="../media/image963.png"/><Relationship Id="rId314" Type="http://schemas.openxmlformats.org/officeDocument/2006/relationships/image" Target="../media/image1044.png"/><Relationship Id="rId95" Type="http://schemas.openxmlformats.org/officeDocument/2006/relationships/image" Target="../media/image936.png"/><Relationship Id="rId160" Type="http://schemas.openxmlformats.org/officeDocument/2006/relationships/customXml" Target="../ink/ink972.xml"/><Relationship Id="rId216" Type="http://schemas.openxmlformats.org/officeDocument/2006/relationships/customXml" Target="../ink/ink1000.xml"/><Relationship Id="rId258" Type="http://schemas.openxmlformats.org/officeDocument/2006/relationships/customXml" Target="../ink/ink1021.xml"/><Relationship Id="rId22" Type="http://schemas.openxmlformats.org/officeDocument/2006/relationships/customXml" Target="../ink/ink903.xml"/><Relationship Id="rId64" Type="http://schemas.openxmlformats.org/officeDocument/2006/relationships/customXml" Target="../ink/ink924.xml"/><Relationship Id="rId118" Type="http://schemas.openxmlformats.org/officeDocument/2006/relationships/customXml" Target="../ink/ink951.xml"/><Relationship Id="rId325" Type="http://schemas.openxmlformats.org/officeDocument/2006/relationships/image" Target="../media/image1049.png"/><Relationship Id="rId171" Type="http://schemas.openxmlformats.org/officeDocument/2006/relationships/image" Target="../media/image974.png"/><Relationship Id="rId227" Type="http://schemas.openxmlformats.org/officeDocument/2006/relationships/image" Target="../media/image1002.png"/><Relationship Id="rId269" Type="http://schemas.openxmlformats.org/officeDocument/2006/relationships/image" Target="../media/image1023.png"/><Relationship Id="rId33" Type="http://schemas.openxmlformats.org/officeDocument/2006/relationships/image" Target="../media/image906.png"/><Relationship Id="rId129" Type="http://schemas.openxmlformats.org/officeDocument/2006/relationships/image" Target="../media/image953.png"/><Relationship Id="rId280" Type="http://schemas.openxmlformats.org/officeDocument/2006/relationships/customXml" Target="../ink/ink1032.xml"/><Relationship Id="rId336" Type="http://schemas.openxmlformats.org/officeDocument/2006/relationships/customXml" Target="../ink/ink1061.xml"/><Relationship Id="rId75" Type="http://schemas.openxmlformats.org/officeDocument/2006/relationships/image" Target="../media/image926.png"/><Relationship Id="rId140" Type="http://schemas.openxmlformats.org/officeDocument/2006/relationships/customXml" Target="../ink/ink962.xml"/><Relationship Id="rId182" Type="http://schemas.openxmlformats.org/officeDocument/2006/relationships/customXml" Target="../ink/ink983.xml"/><Relationship Id="rId6" Type="http://schemas.openxmlformats.org/officeDocument/2006/relationships/customXml" Target="../ink/ink895.xml"/><Relationship Id="rId238" Type="http://schemas.openxmlformats.org/officeDocument/2006/relationships/customXml" Target="../ink/ink1011.xml"/><Relationship Id="rId291" Type="http://schemas.openxmlformats.org/officeDocument/2006/relationships/image" Target="../media/image1033.png"/><Relationship Id="rId305" Type="http://schemas.openxmlformats.org/officeDocument/2006/relationships/customXml" Target="../ink/ink1045.xml"/><Relationship Id="rId44" Type="http://schemas.openxmlformats.org/officeDocument/2006/relationships/customXml" Target="../ink/ink914.xml"/><Relationship Id="rId86" Type="http://schemas.openxmlformats.org/officeDocument/2006/relationships/customXml" Target="../ink/ink935.xml"/><Relationship Id="rId151" Type="http://schemas.openxmlformats.org/officeDocument/2006/relationships/image" Target="../media/image964.png"/><Relationship Id="rId193" Type="http://schemas.openxmlformats.org/officeDocument/2006/relationships/image" Target="../media/image985.png"/><Relationship Id="rId207" Type="http://schemas.openxmlformats.org/officeDocument/2006/relationships/image" Target="../media/image992.png"/><Relationship Id="rId249" Type="http://schemas.openxmlformats.org/officeDocument/2006/relationships/image" Target="../media/image1013.png"/><Relationship Id="rId13" Type="http://schemas.openxmlformats.org/officeDocument/2006/relationships/image" Target="../media/image896.png"/><Relationship Id="rId109" Type="http://schemas.openxmlformats.org/officeDocument/2006/relationships/image" Target="../media/image943.png"/><Relationship Id="rId260" Type="http://schemas.openxmlformats.org/officeDocument/2006/relationships/customXml" Target="../ink/ink1022.xml"/><Relationship Id="rId316" Type="http://schemas.openxmlformats.org/officeDocument/2006/relationships/image" Target="../media/image1045.png"/><Relationship Id="rId55" Type="http://schemas.openxmlformats.org/officeDocument/2006/relationships/image" Target="../media/image917.png"/><Relationship Id="rId97" Type="http://schemas.openxmlformats.org/officeDocument/2006/relationships/image" Target="../media/image937.png"/><Relationship Id="rId120" Type="http://schemas.openxmlformats.org/officeDocument/2006/relationships/customXml" Target="../ink/ink952.xml"/><Relationship Id="rId162" Type="http://schemas.openxmlformats.org/officeDocument/2006/relationships/customXml" Target="../ink/ink973.xml"/><Relationship Id="rId218" Type="http://schemas.openxmlformats.org/officeDocument/2006/relationships/customXml" Target="../ink/ink1001.xml"/><Relationship Id="rId271" Type="http://schemas.openxmlformats.org/officeDocument/2006/relationships/image" Target="../media/image1024.png"/><Relationship Id="rId24" Type="http://schemas.openxmlformats.org/officeDocument/2006/relationships/customXml" Target="../ink/ink904.xml"/><Relationship Id="rId66" Type="http://schemas.openxmlformats.org/officeDocument/2006/relationships/customXml" Target="../ink/ink925.xml"/><Relationship Id="rId131" Type="http://schemas.openxmlformats.org/officeDocument/2006/relationships/image" Target="../media/image954.png"/><Relationship Id="rId327" Type="http://schemas.openxmlformats.org/officeDocument/2006/relationships/image" Target="../media/image1050.png"/><Relationship Id="rId173" Type="http://schemas.openxmlformats.org/officeDocument/2006/relationships/image" Target="../media/image975.png"/><Relationship Id="rId229" Type="http://schemas.openxmlformats.org/officeDocument/2006/relationships/image" Target="../media/image1003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6.png"/><Relationship Id="rId21" Type="http://schemas.openxmlformats.org/officeDocument/2006/relationships/image" Target="../media/image1068.png"/><Relationship Id="rId324" Type="http://schemas.openxmlformats.org/officeDocument/2006/relationships/customXml" Target="../ink/ink1226.xml"/><Relationship Id="rId531" Type="http://schemas.openxmlformats.org/officeDocument/2006/relationships/image" Target="../media/image1323.png"/><Relationship Id="rId170" Type="http://schemas.openxmlformats.org/officeDocument/2006/relationships/customXml" Target="../ink/ink1149.xml"/><Relationship Id="rId268" Type="http://schemas.openxmlformats.org/officeDocument/2006/relationships/customXml" Target="../ink/ink1198.xml"/><Relationship Id="rId475" Type="http://schemas.openxmlformats.org/officeDocument/2006/relationships/image" Target="../media/image1295.png"/><Relationship Id="rId32" Type="http://schemas.openxmlformats.org/officeDocument/2006/relationships/customXml" Target="../ink/ink1080.xml"/><Relationship Id="rId128" Type="http://schemas.openxmlformats.org/officeDocument/2006/relationships/customXml" Target="../ink/ink1128.xml"/><Relationship Id="rId335" Type="http://schemas.openxmlformats.org/officeDocument/2006/relationships/image" Target="../media/image1225.png"/><Relationship Id="rId542" Type="http://schemas.openxmlformats.org/officeDocument/2006/relationships/customXml" Target="../ink/ink1335.xml"/><Relationship Id="rId181" Type="http://schemas.openxmlformats.org/officeDocument/2006/relationships/image" Target="../media/image1148.png"/><Relationship Id="rId402" Type="http://schemas.openxmlformats.org/officeDocument/2006/relationships/customXml" Target="../ink/ink1265.xml"/><Relationship Id="rId279" Type="http://schemas.openxmlformats.org/officeDocument/2006/relationships/image" Target="../media/image1197.png"/><Relationship Id="rId486" Type="http://schemas.openxmlformats.org/officeDocument/2006/relationships/customXml" Target="../ink/ink1307.xml"/><Relationship Id="rId43" Type="http://schemas.openxmlformats.org/officeDocument/2006/relationships/image" Target="../media/image1079.png"/><Relationship Id="rId139" Type="http://schemas.openxmlformats.org/officeDocument/2006/relationships/image" Target="../media/image1127.png"/><Relationship Id="rId346" Type="http://schemas.openxmlformats.org/officeDocument/2006/relationships/customXml" Target="../ink/ink1237.xml"/><Relationship Id="rId553" Type="http://schemas.openxmlformats.org/officeDocument/2006/relationships/image" Target="../media/image1334.png"/><Relationship Id="rId192" Type="http://schemas.openxmlformats.org/officeDocument/2006/relationships/customXml" Target="../ink/ink1160.xml"/><Relationship Id="rId206" Type="http://schemas.openxmlformats.org/officeDocument/2006/relationships/customXml" Target="../ink/ink1167.xml"/><Relationship Id="rId413" Type="http://schemas.openxmlformats.org/officeDocument/2006/relationships/image" Target="../media/image1264.png"/><Relationship Id="rId497" Type="http://schemas.openxmlformats.org/officeDocument/2006/relationships/image" Target="../media/image1306.png"/><Relationship Id="rId620" Type="http://schemas.openxmlformats.org/officeDocument/2006/relationships/customXml" Target="../ink/ink1374.xml"/><Relationship Id="rId357" Type="http://schemas.openxmlformats.org/officeDocument/2006/relationships/image" Target="../media/image1236.png"/><Relationship Id="rId54" Type="http://schemas.openxmlformats.org/officeDocument/2006/relationships/customXml" Target="../ink/ink1091.xml"/><Relationship Id="rId217" Type="http://schemas.openxmlformats.org/officeDocument/2006/relationships/image" Target="../media/image1166.png"/><Relationship Id="rId564" Type="http://schemas.openxmlformats.org/officeDocument/2006/relationships/customXml" Target="../ink/ink1346.xml"/><Relationship Id="rId424" Type="http://schemas.openxmlformats.org/officeDocument/2006/relationships/customXml" Target="../ink/ink1276.xml"/><Relationship Id="rId270" Type="http://schemas.openxmlformats.org/officeDocument/2006/relationships/customXml" Target="../ink/ink1199.xml"/><Relationship Id="rId65" Type="http://schemas.openxmlformats.org/officeDocument/2006/relationships/image" Target="../media/image1090.png"/><Relationship Id="rId130" Type="http://schemas.openxmlformats.org/officeDocument/2006/relationships/customXml" Target="../ink/ink1129.xml"/><Relationship Id="rId368" Type="http://schemas.openxmlformats.org/officeDocument/2006/relationships/customXml" Target="../ink/ink1248.xml"/><Relationship Id="rId575" Type="http://schemas.openxmlformats.org/officeDocument/2006/relationships/image" Target="../media/image1345.png"/><Relationship Id="rId228" Type="http://schemas.openxmlformats.org/officeDocument/2006/relationships/customXml" Target="../ink/ink1178.xml"/><Relationship Id="rId435" Type="http://schemas.openxmlformats.org/officeDocument/2006/relationships/image" Target="../media/image1275.png"/><Relationship Id="rId281" Type="http://schemas.openxmlformats.org/officeDocument/2006/relationships/image" Target="../media/image1198.png"/><Relationship Id="rId502" Type="http://schemas.openxmlformats.org/officeDocument/2006/relationships/customXml" Target="../ink/ink1315.xml"/><Relationship Id="rId76" Type="http://schemas.openxmlformats.org/officeDocument/2006/relationships/customXml" Target="../ink/ink1102.xml"/><Relationship Id="rId141" Type="http://schemas.openxmlformats.org/officeDocument/2006/relationships/image" Target="../media/image1128.png"/><Relationship Id="rId379" Type="http://schemas.openxmlformats.org/officeDocument/2006/relationships/image" Target="../media/image1247.png"/><Relationship Id="rId586" Type="http://schemas.openxmlformats.org/officeDocument/2006/relationships/customXml" Target="../ink/ink1357.xml"/><Relationship Id="rId7" Type="http://schemas.openxmlformats.org/officeDocument/2006/relationships/image" Target="../media/image1061.png"/><Relationship Id="rId239" Type="http://schemas.openxmlformats.org/officeDocument/2006/relationships/image" Target="../media/image1177.png"/><Relationship Id="rId446" Type="http://schemas.openxmlformats.org/officeDocument/2006/relationships/customXml" Target="../ink/ink1287.xml"/><Relationship Id="rId292" Type="http://schemas.openxmlformats.org/officeDocument/2006/relationships/customXml" Target="../ink/ink1210.xml"/><Relationship Id="rId306" Type="http://schemas.openxmlformats.org/officeDocument/2006/relationships/customXml" Target="../ink/ink1217.xml"/><Relationship Id="rId87" Type="http://schemas.openxmlformats.org/officeDocument/2006/relationships/image" Target="../media/image1101.png"/><Relationship Id="rId513" Type="http://schemas.openxmlformats.org/officeDocument/2006/relationships/image" Target="../media/image1314.png"/><Relationship Id="rId597" Type="http://schemas.openxmlformats.org/officeDocument/2006/relationships/image" Target="../media/image1356.png"/><Relationship Id="rId152" Type="http://schemas.openxmlformats.org/officeDocument/2006/relationships/customXml" Target="../ink/ink1140.xml"/><Relationship Id="rId457" Type="http://schemas.openxmlformats.org/officeDocument/2006/relationships/image" Target="../media/image1286.png"/><Relationship Id="rId14" Type="http://schemas.openxmlformats.org/officeDocument/2006/relationships/customXml" Target="../ink/ink1071.xml"/><Relationship Id="rId317" Type="http://schemas.openxmlformats.org/officeDocument/2006/relationships/image" Target="../media/image1216.png"/><Relationship Id="rId524" Type="http://schemas.openxmlformats.org/officeDocument/2006/relationships/customXml" Target="../ink/ink1326.xml"/><Relationship Id="rId98" Type="http://schemas.openxmlformats.org/officeDocument/2006/relationships/customXml" Target="../ink/ink1113.xml"/><Relationship Id="rId163" Type="http://schemas.openxmlformats.org/officeDocument/2006/relationships/image" Target="../media/image1139.png"/><Relationship Id="rId370" Type="http://schemas.openxmlformats.org/officeDocument/2006/relationships/customXml" Target="../ink/ink1249.xml"/><Relationship Id="rId230" Type="http://schemas.openxmlformats.org/officeDocument/2006/relationships/customXml" Target="../ink/ink1179.xml"/><Relationship Id="rId468" Type="http://schemas.openxmlformats.org/officeDocument/2006/relationships/customXml" Target="../ink/ink1298.xml"/><Relationship Id="rId25" Type="http://schemas.openxmlformats.org/officeDocument/2006/relationships/image" Target="../media/image1070.png"/><Relationship Id="rId328" Type="http://schemas.openxmlformats.org/officeDocument/2006/relationships/customXml" Target="../ink/ink1228.xml"/><Relationship Id="rId535" Type="http://schemas.openxmlformats.org/officeDocument/2006/relationships/image" Target="../media/image1325.png"/><Relationship Id="rId174" Type="http://schemas.openxmlformats.org/officeDocument/2006/relationships/customXml" Target="../ink/ink1151.xml"/><Relationship Id="rId381" Type="http://schemas.openxmlformats.org/officeDocument/2006/relationships/image" Target="../media/image1248.png"/><Relationship Id="rId602" Type="http://schemas.openxmlformats.org/officeDocument/2006/relationships/customXml" Target="../ink/ink1365.xml"/><Relationship Id="rId241" Type="http://schemas.openxmlformats.org/officeDocument/2006/relationships/image" Target="../media/image1178.png"/><Relationship Id="rId437" Type="http://schemas.openxmlformats.org/officeDocument/2006/relationships/image" Target="../media/image1276.png"/><Relationship Id="rId479" Type="http://schemas.openxmlformats.org/officeDocument/2006/relationships/image" Target="../media/image1297.png"/><Relationship Id="rId36" Type="http://schemas.openxmlformats.org/officeDocument/2006/relationships/customXml" Target="../ink/ink1082.xml"/><Relationship Id="rId283" Type="http://schemas.openxmlformats.org/officeDocument/2006/relationships/image" Target="../media/image1199.png"/><Relationship Id="rId339" Type="http://schemas.openxmlformats.org/officeDocument/2006/relationships/image" Target="../media/image1227.png"/><Relationship Id="rId490" Type="http://schemas.openxmlformats.org/officeDocument/2006/relationships/customXml" Target="../ink/ink1309.xml"/><Relationship Id="rId504" Type="http://schemas.openxmlformats.org/officeDocument/2006/relationships/customXml" Target="../ink/ink1316.xml"/><Relationship Id="rId546" Type="http://schemas.openxmlformats.org/officeDocument/2006/relationships/customXml" Target="../ink/ink1337.xml"/><Relationship Id="rId78" Type="http://schemas.openxmlformats.org/officeDocument/2006/relationships/customXml" Target="../ink/ink1103.xml"/><Relationship Id="rId101" Type="http://schemas.openxmlformats.org/officeDocument/2006/relationships/image" Target="../media/image1108.png"/><Relationship Id="rId143" Type="http://schemas.openxmlformats.org/officeDocument/2006/relationships/image" Target="../media/image1129.png"/><Relationship Id="rId185" Type="http://schemas.openxmlformats.org/officeDocument/2006/relationships/image" Target="../media/image1150.png"/><Relationship Id="rId350" Type="http://schemas.openxmlformats.org/officeDocument/2006/relationships/customXml" Target="../ink/ink1239.xml"/><Relationship Id="rId406" Type="http://schemas.openxmlformats.org/officeDocument/2006/relationships/customXml" Target="../ink/ink1267.xml"/><Relationship Id="rId588" Type="http://schemas.openxmlformats.org/officeDocument/2006/relationships/customXml" Target="../ink/ink1358.xml"/><Relationship Id="rId9" Type="http://schemas.openxmlformats.org/officeDocument/2006/relationships/image" Target="../media/image1062.png"/><Relationship Id="rId210" Type="http://schemas.openxmlformats.org/officeDocument/2006/relationships/customXml" Target="../ink/ink1169.xml"/><Relationship Id="rId392" Type="http://schemas.openxmlformats.org/officeDocument/2006/relationships/customXml" Target="../ink/ink1260.xml"/><Relationship Id="rId448" Type="http://schemas.openxmlformats.org/officeDocument/2006/relationships/customXml" Target="../ink/ink1288.xml"/><Relationship Id="rId613" Type="http://schemas.openxmlformats.org/officeDocument/2006/relationships/image" Target="../media/image1364.png"/><Relationship Id="rId252" Type="http://schemas.openxmlformats.org/officeDocument/2006/relationships/customXml" Target="../ink/ink1190.xml"/><Relationship Id="rId294" Type="http://schemas.openxmlformats.org/officeDocument/2006/relationships/customXml" Target="../ink/ink1211.xml"/><Relationship Id="rId308" Type="http://schemas.openxmlformats.org/officeDocument/2006/relationships/customXml" Target="../ink/ink1218.xml"/><Relationship Id="rId515" Type="http://schemas.openxmlformats.org/officeDocument/2006/relationships/image" Target="../media/image1315.png"/><Relationship Id="rId47" Type="http://schemas.openxmlformats.org/officeDocument/2006/relationships/image" Target="../media/image1081.png"/><Relationship Id="rId89" Type="http://schemas.openxmlformats.org/officeDocument/2006/relationships/image" Target="../media/image1102.png"/><Relationship Id="rId112" Type="http://schemas.openxmlformats.org/officeDocument/2006/relationships/customXml" Target="../ink/ink1120.xml"/><Relationship Id="rId154" Type="http://schemas.openxmlformats.org/officeDocument/2006/relationships/customXml" Target="../ink/ink1141.xml"/><Relationship Id="rId361" Type="http://schemas.openxmlformats.org/officeDocument/2006/relationships/image" Target="../media/image1238.png"/><Relationship Id="rId557" Type="http://schemas.openxmlformats.org/officeDocument/2006/relationships/image" Target="../media/image1336.png"/><Relationship Id="rId599" Type="http://schemas.openxmlformats.org/officeDocument/2006/relationships/image" Target="../media/image1357.png"/><Relationship Id="rId196" Type="http://schemas.openxmlformats.org/officeDocument/2006/relationships/customXml" Target="../ink/ink1162.xml"/><Relationship Id="rId417" Type="http://schemas.openxmlformats.org/officeDocument/2006/relationships/image" Target="../media/image1266.png"/><Relationship Id="rId459" Type="http://schemas.openxmlformats.org/officeDocument/2006/relationships/image" Target="../media/image1287.png"/><Relationship Id="rId16" Type="http://schemas.openxmlformats.org/officeDocument/2006/relationships/customXml" Target="../ink/ink1072.xml"/><Relationship Id="rId221" Type="http://schemas.openxmlformats.org/officeDocument/2006/relationships/image" Target="../media/image1168.png"/><Relationship Id="rId263" Type="http://schemas.openxmlformats.org/officeDocument/2006/relationships/image" Target="../media/image1189.png"/><Relationship Id="rId319" Type="http://schemas.openxmlformats.org/officeDocument/2006/relationships/image" Target="../media/image1217.png"/><Relationship Id="rId470" Type="http://schemas.openxmlformats.org/officeDocument/2006/relationships/customXml" Target="../ink/ink1299.xml"/><Relationship Id="rId526" Type="http://schemas.openxmlformats.org/officeDocument/2006/relationships/customXml" Target="../ink/ink1327.xml"/><Relationship Id="rId58" Type="http://schemas.openxmlformats.org/officeDocument/2006/relationships/customXml" Target="../ink/ink1093.xml"/><Relationship Id="rId123" Type="http://schemas.openxmlformats.org/officeDocument/2006/relationships/image" Target="../media/image1119.png"/><Relationship Id="rId330" Type="http://schemas.openxmlformats.org/officeDocument/2006/relationships/customXml" Target="../ink/ink1229.xml"/><Relationship Id="rId568" Type="http://schemas.openxmlformats.org/officeDocument/2006/relationships/customXml" Target="../ink/ink1348.xml"/><Relationship Id="rId165" Type="http://schemas.openxmlformats.org/officeDocument/2006/relationships/image" Target="../media/image1140.png"/><Relationship Id="rId372" Type="http://schemas.openxmlformats.org/officeDocument/2006/relationships/customXml" Target="../ink/ink1250.xml"/><Relationship Id="rId428" Type="http://schemas.openxmlformats.org/officeDocument/2006/relationships/customXml" Target="../ink/ink1278.xml"/><Relationship Id="rId232" Type="http://schemas.openxmlformats.org/officeDocument/2006/relationships/customXml" Target="../ink/ink1180.xml"/><Relationship Id="rId274" Type="http://schemas.openxmlformats.org/officeDocument/2006/relationships/customXml" Target="../ink/ink1201.xml"/><Relationship Id="rId481" Type="http://schemas.openxmlformats.org/officeDocument/2006/relationships/image" Target="../media/image1298.png"/><Relationship Id="rId27" Type="http://schemas.openxmlformats.org/officeDocument/2006/relationships/image" Target="../media/image1071.png"/><Relationship Id="rId69" Type="http://schemas.openxmlformats.org/officeDocument/2006/relationships/image" Target="../media/image1092.png"/><Relationship Id="rId134" Type="http://schemas.openxmlformats.org/officeDocument/2006/relationships/customXml" Target="../ink/ink1131.xml"/><Relationship Id="rId537" Type="http://schemas.openxmlformats.org/officeDocument/2006/relationships/image" Target="../media/image1326.png"/><Relationship Id="rId579" Type="http://schemas.openxmlformats.org/officeDocument/2006/relationships/image" Target="../media/image1347.png"/><Relationship Id="rId80" Type="http://schemas.openxmlformats.org/officeDocument/2006/relationships/customXml" Target="../ink/ink1104.xml"/><Relationship Id="rId176" Type="http://schemas.openxmlformats.org/officeDocument/2006/relationships/customXml" Target="../ink/ink1152.xml"/><Relationship Id="rId341" Type="http://schemas.openxmlformats.org/officeDocument/2006/relationships/image" Target="../media/image1228.png"/><Relationship Id="rId383" Type="http://schemas.openxmlformats.org/officeDocument/2006/relationships/image" Target="../media/image1249.png"/><Relationship Id="rId439" Type="http://schemas.openxmlformats.org/officeDocument/2006/relationships/image" Target="../media/image1277.png"/><Relationship Id="rId590" Type="http://schemas.openxmlformats.org/officeDocument/2006/relationships/customXml" Target="../ink/ink1359.xml"/><Relationship Id="rId604" Type="http://schemas.openxmlformats.org/officeDocument/2006/relationships/customXml" Target="../ink/ink1366.xml"/><Relationship Id="rId201" Type="http://schemas.openxmlformats.org/officeDocument/2006/relationships/image" Target="../media/image1158.png"/><Relationship Id="rId243" Type="http://schemas.openxmlformats.org/officeDocument/2006/relationships/image" Target="../media/image1179.png"/><Relationship Id="rId285" Type="http://schemas.openxmlformats.org/officeDocument/2006/relationships/image" Target="../media/image1200.png"/><Relationship Id="rId450" Type="http://schemas.openxmlformats.org/officeDocument/2006/relationships/customXml" Target="../ink/ink1289.xml"/><Relationship Id="rId506" Type="http://schemas.openxmlformats.org/officeDocument/2006/relationships/customXml" Target="../ink/ink1317.xml"/><Relationship Id="rId38" Type="http://schemas.openxmlformats.org/officeDocument/2006/relationships/customXml" Target="../ink/ink1083.xml"/><Relationship Id="rId103" Type="http://schemas.openxmlformats.org/officeDocument/2006/relationships/image" Target="../media/image1109.png"/><Relationship Id="rId310" Type="http://schemas.openxmlformats.org/officeDocument/2006/relationships/customXml" Target="../ink/ink1219.xml"/><Relationship Id="rId492" Type="http://schemas.openxmlformats.org/officeDocument/2006/relationships/customXml" Target="../ink/ink1310.xml"/><Relationship Id="rId548" Type="http://schemas.openxmlformats.org/officeDocument/2006/relationships/customXml" Target="../ink/ink1338.xml"/><Relationship Id="rId91" Type="http://schemas.openxmlformats.org/officeDocument/2006/relationships/image" Target="../media/image1103.png"/><Relationship Id="rId145" Type="http://schemas.openxmlformats.org/officeDocument/2006/relationships/image" Target="../media/image1130.png"/><Relationship Id="rId187" Type="http://schemas.openxmlformats.org/officeDocument/2006/relationships/image" Target="../media/image1151.png"/><Relationship Id="rId352" Type="http://schemas.openxmlformats.org/officeDocument/2006/relationships/customXml" Target="../ink/ink1240.xml"/><Relationship Id="rId394" Type="http://schemas.openxmlformats.org/officeDocument/2006/relationships/customXml" Target="../ink/ink1261.xml"/><Relationship Id="rId408" Type="http://schemas.openxmlformats.org/officeDocument/2006/relationships/customXml" Target="../ink/ink1268.xml"/><Relationship Id="rId615" Type="http://schemas.openxmlformats.org/officeDocument/2006/relationships/image" Target="../media/image1365.png"/><Relationship Id="rId212" Type="http://schemas.openxmlformats.org/officeDocument/2006/relationships/customXml" Target="../ink/ink1170.xml"/><Relationship Id="rId254" Type="http://schemas.openxmlformats.org/officeDocument/2006/relationships/customXml" Target="../ink/ink1191.xml"/><Relationship Id="rId49" Type="http://schemas.openxmlformats.org/officeDocument/2006/relationships/image" Target="../media/image1082.png"/><Relationship Id="rId114" Type="http://schemas.openxmlformats.org/officeDocument/2006/relationships/customXml" Target="../ink/ink1121.xml"/><Relationship Id="rId296" Type="http://schemas.openxmlformats.org/officeDocument/2006/relationships/customXml" Target="../ink/ink1212.xml"/><Relationship Id="rId461" Type="http://schemas.openxmlformats.org/officeDocument/2006/relationships/image" Target="../media/image1288.png"/><Relationship Id="rId517" Type="http://schemas.openxmlformats.org/officeDocument/2006/relationships/image" Target="../media/image1316.png"/><Relationship Id="rId559" Type="http://schemas.openxmlformats.org/officeDocument/2006/relationships/image" Target="../media/image1337.png"/><Relationship Id="rId60" Type="http://schemas.openxmlformats.org/officeDocument/2006/relationships/customXml" Target="../ink/ink1094.xml"/><Relationship Id="rId156" Type="http://schemas.openxmlformats.org/officeDocument/2006/relationships/customXml" Target="../ink/ink1142.xml"/><Relationship Id="rId198" Type="http://schemas.openxmlformats.org/officeDocument/2006/relationships/customXml" Target="../ink/ink1163.xml"/><Relationship Id="rId321" Type="http://schemas.openxmlformats.org/officeDocument/2006/relationships/image" Target="../media/image1218.png"/><Relationship Id="rId363" Type="http://schemas.openxmlformats.org/officeDocument/2006/relationships/image" Target="../media/image1239.png"/><Relationship Id="rId419" Type="http://schemas.openxmlformats.org/officeDocument/2006/relationships/image" Target="../media/image1267.png"/><Relationship Id="rId570" Type="http://schemas.openxmlformats.org/officeDocument/2006/relationships/customXml" Target="../ink/ink1349.xml"/><Relationship Id="rId223" Type="http://schemas.openxmlformats.org/officeDocument/2006/relationships/image" Target="../media/image1169.png"/><Relationship Id="rId430" Type="http://schemas.openxmlformats.org/officeDocument/2006/relationships/customXml" Target="../ink/ink1279.xml"/><Relationship Id="rId18" Type="http://schemas.openxmlformats.org/officeDocument/2006/relationships/customXml" Target="../ink/ink1073.xml"/><Relationship Id="rId265" Type="http://schemas.openxmlformats.org/officeDocument/2006/relationships/image" Target="../media/image1190.png"/><Relationship Id="rId472" Type="http://schemas.openxmlformats.org/officeDocument/2006/relationships/customXml" Target="../ink/ink1300.xml"/><Relationship Id="rId528" Type="http://schemas.openxmlformats.org/officeDocument/2006/relationships/customXml" Target="../ink/ink1328.xml"/><Relationship Id="rId125" Type="http://schemas.openxmlformats.org/officeDocument/2006/relationships/image" Target="../media/image1120.png"/><Relationship Id="rId167" Type="http://schemas.openxmlformats.org/officeDocument/2006/relationships/image" Target="../media/image1141.png"/><Relationship Id="rId332" Type="http://schemas.openxmlformats.org/officeDocument/2006/relationships/customXml" Target="../ink/ink1230.xml"/><Relationship Id="rId374" Type="http://schemas.openxmlformats.org/officeDocument/2006/relationships/customXml" Target="../ink/ink1251.xml"/><Relationship Id="rId581" Type="http://schemas.openxmlformats.org/officeDocument/2006/relationships/image" Target="../media/image1348.png"/><Relationship Id="rId71" Type="http://schemas.openxmlformats.org/officeDocument/2006/relationships/image" Target="../media/image1093.png"/><Relationship Id="rId234" Type="http://schemas.openxmlformats.org/officeDocument/2006/relationships/customXml" Target="../ink/ink1181.xml"/><Relationship Id="rId2" Type="http://schemas.openxmlformats.org/officeDocument/2006/relationships/customXml" Target="../ink/ink1065.xml"/><Relationship Id="rId29" Type="http://schemas.openxmlformats.org/officeDocument/2006/relationships/image" Target="../media/image1072.png"/><Relationship Id="rId276" Type="http://schemas.openxmlformats.org/officeDocument/2006/relationships/customXml" Target="../ink/ink1202.xml"/><Relationship Id="rId441" Type="http://schemas.openxmlformats.org/officeDocument/2006/relationships/image" Target="../media/image1278.png"/><Relationship Id="rId483" Type="http://schemas.openxmlformats.org/officeDocument/2006/relationships/image" Target="../media/image1299.png"/><Relationship Id="rId539" Type="http://schemas.openxmlformats.org/officeDocument/2006/relationships/image" Target="../media/image1327.png"/><Relationship Id="rId40" Type="http://schemas.openxmlformats.org/officeDocument/2006/relationships/customXml" Target="../ink/ink1084.xml"/><Relationship Id="rId136" Type="http://schemas.openxmlformats.org/officeDocument/2006/relationships/customXml" Target="../ink/ink1132.xml"/><Relationship Id="rId178" Type="http://schemas.openxmlformats.org/officeDocument/2006/relationships/customXml" Target="../ink/ink1153.xml"/><Relationship Id="rId301" Type="http://schemas.openxmlformats.org/officeDocument/2006/relationships/image" Target="../media/image1208.png"/><Relationship Id="rId343" Type="http://schemas.openxmlformats.org/officeDocument/2006/relationships/image" Target="../media/image1229.png"/><Relationship Id="rId550" Type="http://schemas.openxmlformats.org/officeDocument/2006/relationships/customXml" Target="../ink/ink1339.xml"/><Relationship Id="rId82" Type="http://schemas.openxmlformats.org/officeDocument/2006/relationships/customXml" Target="../ink/ink1105.xml"/><Relationship Id="rId203" Type="http://schemas.openxmlformats.org/officeDocument/2006/relationships/image" Target="../media/image1159.png"/><Relationship Id="rId385" Type="http://schemas.openxmlformats.org/officeDocument/2006/relationships/image" Target="../media/image1250.png"/><Relationship Id="rId592" Type="http://schemas.openxmlformats.org/officeDocument/2006/relationships/customXml" Target="../ink/ink1360.xml"/><Relationship Id="rId606" Type="http://schemas.openxmlformats.org/officeDocument/2006/relationships/customXml" Target="../ink/ink1367.xml"/><Relationship Id="rId245" Type="http://schemas.openxmlformats.org/officeDocument/2006/relationships/image" Target="../media/image1180.png"/><Relationship Id="rId287" Type="http://schemas.openxmlformats.org/officeDocument/2006/relationships/image" Target="../media/image1201.png"/><Relationship Id="rId410" Type="http://schemas.openxmlformats.org/officeDocument/2006/relationships/customXml" Target="../ink/ink1269.xml"/><Relationship Id="rId452" Type="http://schemas.openxmlformats.org/officeDocument/2006/relationships/customXml" Target="../ink/ink1290.xml"/><Relationship Id="rId494" Type="http://schemas.openxmlformats.org/officeDocument/2006/relationships/customXml" Target="../ink/ink1311.xml"/><Relationship Id="rId508" Type="http://schemas.openxmlformats.org/officeDocument/2006/relationships/customXml" Target="../ink/ink1318.xml"/><Relationship Id="rId105" Type="http://schemas.openxmlformats.org/officeDocument/2006/relationships/image" Target="../media/image1110.png"/><Relationship Id="rId147" Type="http://schemas.openxmlformats.org/officeDocument/2006/relationships/image" Target="../media/image1131.png"/><Relationship Id="rId312" Type="http://schemas.openxmlformats.org/officeDocument/2006/relationships/customXml" Target="../ink/ink1220.xml"/><Relationship Id="rId354" Type="http://schemas.openxmlformats.org/officeDocument/2006/relationships/customXml" Target="../ink/ink1241.xml"/><Relationship Id="rId51" Type="http://schemas.openxmlformats.org/officeDocument/2006/relationships/image" Target="../media/image1083.png"/><Relationship Id="rId93" Type="http://schemas.openxmlformats.org/officeDocument/2006/relationships/image" Target="../media/image1104.png"/><Relationship Id="rId189" Type="http://schemas.openxmlformats.org/officeDocument/2006/relationships/image" Target="../media/image1152.png"/><Relationship Id="rId396" Type="http://schemas.openxmlformats.org/officeDocument/2006/relationships/customXml" Target="../ink/ink1262.xml"/><Relationship Id="rId561" Type="http://schemas.openxmlformats.org/officeDocument/2006/relationships/image" Target="../media/image1338.png"/><Relationship Id="rId617" Type="http://schemas.openxmlformats.org/officeDocument/2006/relationships/image" Target="../media/image1366.png"/><Relationship Id="rId214" Type="http://schemas.openxmlformats.org/officeDocument/2006/relationships/customXml" Target="../ink/ink1171.xml"/><Relationship Id="rId256" Type="http://schemas.openxmlformats.org/officeDocument/2006/relationships/customXml" Target="../ink/ink1192.xml"/><Relationship Id="rId298" Type="http://schemas.openxmlformats.org/officeDocument/2006/relationships/customXml" Target="../ink/ink1213.xml"/><Relationship Id="rId421" Type="http://schemas.openxmlformats.org/officeDocument/2006/relationships/image" Target="../media/image1268.png"/><Relationship Id="rId463" Type="http://schemas.openxmlformats.org/officeDocument/2006/relationships/image" Target="../media/image1289.png"/><Relationship Id="rId519" Type="http://schemas.openxmlformats.org/officeDocument/2006/relationships/image" Target="../media/image1317.png"/><Relationship Id="rId116" Type="http://schemas.openxmlformats.org/officeDocument/2006/relationships/customXml" Target="../ink/ink1122.xml"/><Relationship Id="rId158" Type="http://schemas.openxmlformats.org/officeDocument/2006/relationships/customXml" Target="../ink/ink1143.xml"/><Relationship Id="rId323" Type="http://schemas.openxmlformats.org/officeDocument/2006/relationships/image" Target="../media/image1219.png"/><Relationship Id="rId530" Type="http://schemas.openxmlformats.org/officeDocument/2006/relationships/customXml" Target="../ink/ink1329.xml"/><Relationship Id="rId20" Type="http://schemas.openxmlformats.org/officeDocument/2006/relationships/customXml" Target="../ink/ink1074.xml"/><Relationship Id="rId62" Type="http://schemas.openxmlformats.org/officeDocument/2006/relationships/customXml" Target="../ink/ink1095.xml"/><Relationship Id="rId365" Type="http://schemas.openxmlformats.org/officeDocument/2006/relationships/image" Target="../media/image1240.png"/><Relationship Id="rId572" Type="http://schemas.openxmlformats.org/officeDocument/2006/relationships/customXml" Target="../ink/ink1350.xml"/><Relationship Id="rId225" Type="http://schemas.openxmlformats.org/officeDocument/2006/relationships/image" Target="../media/image1170.png"/><Relationship Id="rId267" Type="http://schemas.openxmlformats.org/officeDocument/2006/relationships/image" Target="../media/image1191.png"/><Relationship Id="rId432" Type="http://schemas.openxmlformats.org/officeDocument/2006/relationships/customXml" Target="../ink/ink1280.xml"/><Relationship Id="rId474" Type="http://schemas.openxmlformats.org/officeDocument/2006/relationships/customXml" Target="../ink/ink1301.xml"/><Relationship Id="rId127" Type="http://schemas.openxmlformats.org/officeDocument/2006/relationships/image" Target="../media/image1121.png"/><Relationship Id="rId31" Type="http://schemas.openxmlformats.org/officeDocument/2006/relationships/image" Target="../media/image1073.png"/><Relationship Id="rId73" Type="http://schemas.openxmlformats.org/officeDocument/2006/relationships/image" Target="../media/image1094.png"/><Relationship Id="rId169" Type="http://schemas.openxmlformats.org/officeDocument/2006/relationships/image" Target="../media/image1142.png"/><Relationship Id="rId334" Type="http://schemas.openxmlformats.org/officeDocument/2006/relationships/customXml" Target="../ink/ink1231.xml"/><Relationship Id="rId376" Type="http://schemas.openxmlformats.org/officeDocument/2006/relationships/customXml" Target="../ink/ink1252.xml"/><Relationship Id="rId541" Type="http://schemas.openxmlformats.org/officeDocument/2006/relationships/image" Target="../media/image1328.png"/><Relationship Id="rId583" Type="http://schemas.openxmlformats.org/officeDocument/2006/relationships/image" Target="../media/image1349.png"/><Relationship Id="rId4" Type="http://schemas.openxmlformats.org/officeDocument/2006/relationships/customXml" Target="../ink/ink1066.xml"/><Relationship Id="rId180" Type="http://schemas.openxmlformats.org/officeDocument/2006/relationships/customXml" Target="../ink/ink1154.xml"/><Relationship Id="rId236" Type="http://schemas.openxmlformats.org/officeDocument/2006/relationships/customXml" Target="../ink/ink1182.xml"/><Relationship Id="rId278" Type="http://schemas.openxmlformats.org/officeDocument/2006/relationships/customXml" Target="../ink/ink1203.xml"/><Relationship Id="rId401" Type="http://schemas.openxmlformats.org/officeDocument/2006/relationships/image" Target="../media/image1258.png"/><Relationship Id="rId443" Type="http://schemas.openxmlformats.org/officeDocument/2006/relationships/image" Target="../media/image1279.png"/><Relationship Id="rId303" Type="http://schemas.openxmlformats.org/officeDocument/2006/relationships/image" Target="../media/image1209.png"/><Relationship Id="rId485" Type="http://schemas.openxmlformats.org/officeDocument/2006/relationships/image" Target="../media/image1300.png"/><Relationship Id="rId42" Type="http://schemas.openxmlformats.org/officeDocument/2006/relationships/customXml" Target="../ink/ink1085.xml"/><Relationship Id="rId84" Type="http://schemas.openxmlformats.org/officeDocument/2006/relationships/customXml" Target="../ink/ink1106.xml"/><Relationship Id="rId138" Type="http://schemas.openxmlformats.org/officeDocument/2006/relationships/customXml" Target="../ink/ink1133.xml"/><Relationship Id="rId345" Type="http://schemas.openxmlformats.org/officeDocument/2006/relationships/image" Target="../media/image1230.png"/><Relationship Id="rId387" Type="http://schemas.openxmlformats.org/officeDocument/2006/relationships/image" Target="../media/image1251.png"/><Relationship Id="rId510" Type="http://schemas.openxmlformats.org/officeDocument/2006/relationships/customXml" Target="../ink/ink1319.xml"/><Relationship Id="rId552" Type="http://schemas.openxmlformats.org/officeDocument/2006/relationships/customXml" Target="../ink/ink1340.xml"/><Relationship Id="rId594" Type="http://schemas.openxmlformats.org/officeDocument/2006/relationships/customXml" Target="../ink/ink1361.xml"/><Relationship Id="rId608" Type="http://schemas.openxmlformats.org/officeDocument/2006/relationships/customXml" Target="../ink/ink1368.xml"/><Relationship Id="rId191" Type="http://schemas.openxmlformats.org/officeDocument/2006/relationships/image" Target="../media/image1153.png"/><Relationship Id="rId205" Type="http://schemas.openxmlformats.org/officeDocument/2006/relationships/image" Target="../media/image1160.png"/><Relationship Id="rId247" Type="http://schemas.openxmlformats.org/officeDocument/2006/relationships/image" Target="../media/image1181.png"/><Relationship Id="rId412" Type="http://schemas.openxmlformats.org/officeDocument/2006/relationships/customXml" Target="../ink/ink1270.xml"/><Relationship Id="rId107" Type="http://schemas.openxmlformats.org/officeDocument/2006/relationships/image" Target="../media/image1111.png"/><Relationship Id="rId289" Type="http://schemas.openxmlformats.org/officeDocument/2006/relationships/image" Target="../media/image1202.png"/><Relationship Id="rId454" Type="http://schemas.openxmlformats.org/officeDocument/2006/relationships/customXml" Target="../ink/ink1291.xml"/><Relationship Id="rId496" Type="http://schemas.openxmlformats.org/officeDocument/2006/relationships/customXml" Target="../ink/ink1312.xml"/><Relationship Id="rId11" Type="http://schemas.openxmlformats.org/officeDocument/2006/relationships/image" Target="../media/image1063.png"/><Relationship Id="rId53" Type="http://schemas.openxmlformats.org/officeDocument/2006/relationships/image" Target="../media/image1084.png"/><Relationship Id="rId149" Type="http://schemas.openxmlformats.org/officeDocument/2006/relationships/image" Target="../media/image1132.png"/><Relationship Id="rId314" Type="http://schemas.openxmlformats.org/officeDocument/2006/relationships/customXml" Target="../ink/ink1221.xml"/><Relationship Id="rId356" Type="http://schemas.openxmlformats.org/officeDocument/2006/relationships/customXml" Target="../ink/ink1242.xml"/><Relationship Id="rId398" Type="http://schemas.openxmlformats.org/officeDocument/2006/relationships/customXml" Target="../ink/ink1263.xml"/><Relationship Id="rId521" Type="http://schemas.openxmlformats.org/officeDocument/2006/relationships/image" Target="../media/image1318.png"/><Relationship Id="rId563" Type="http://schemas.openxmlformats.org/officeDocument/2006/relationships/image" Target="../media/image1339.png"/><Relationship Id="rId619" Type="http://schemas.openxmlformats.org/officeDocument/2006/relationships/image" Target="../media/image1367.png"/><Relationship Id="rId95" Type="http://schemas.openxmlformats.org/officeDocument/2006/relationships/image" Target="../media/image1105.png"/><Relationship Id="rId160" Type="http://schemas.openxmlformats.org/officeDocument/2006/relationships/customXml" Target="../ink/ink1144.xml"/><Relationship Id="rId216" Type="http://schemas.openxmlformats.org/officeDocument/2006/relationships/customXml" Target="../ink/ink1172.xml"/><Relationship Id="rId423" Type="http://schemas.openxmlformats.org/officeDocument/2006/relationships/image" Target="../media/image1269.png"/><Relationship Id="rId258" Type="http://schemas.openxmlformats.org/officeDocument/2006/relationships/customXml" Target="../ink/ink1193.xml"/><Relationship Id="rId465" Type="http://schemas.openxmlformats.org/officeDocument/2006/relationships/image" Target="../media/image1290.png"/><Relationship Id="rId22" Type="http://schemas.openxmlformats.org/officeDocument/2006/relationships/customXml" Target="../ink/ink1075.xml"/><Relationship Id="rId64" Type="http://schemas.openxmlformats.org/officeDocument/2006/relationships/customXml" Target="../ink/ink1096.xml"/><Relationship Id="rId118" Type="http://schemas.openxmlformats.org/officeDocument/2006/relationships/customXml" Target="../ink/ink1123.xml"/><Relationship Id="rId325" Type="http://schemas.openxmlformats.org/officeDocument/2006/relationships/image" Target="../media/image1220.png"/><Relationship Id="rId367" Type="http://schemas.openxmlformats.org/officeDocument/2006/relationships/image" Target="../media/image1241.png"/><Relationship Id="rId532" Type="http://schemas.openxmlformats.org/officeDocument/2006/relationships/customXml" Target="../ink/ink1330.xml"/><Relationship Id="rId574" Type="http://schemas.openxmlformats.org/officeDocument/2006/relationships/customXml" Target="../ink/ink1351.xml"/><Relationship Id="rId171" Type="http://schemas.openxmlformats.org/officeDocument/2006/relationships/image" Target="../media/image1143.png"/><Relationship Id="rId227" Type="http://schemas.openxmlformats.org/officeDocument/2006/relationships/image" Target="../media/image1171.png"/><Relationship Id="rId269" Type="http://schemas.openxmlformats.org/officeDocument/2006/relationships/image" Target="../media/image1192.png"/><Relationship Id="rId434" Type="http://schemas.openxmlformats.org/officeDocument/2006/relationships/customXml" Target="../ink/ink1281.xml"/><Relationship Id="rId476" Type="http://schemas.openxmlformats.org/officeDocument/2006/relationships/customXml" Target="../ink/ink1302.xml"/><Relationship Id="rId33" Type="http://schemas.openxmlformats.org/officeDocument/2006/relationships/image" Target="../media/image1074.png"/><Relationship Id="rId129" Type="http://schemas.openxmlformats.org/officeDocument/2006/relationships/image" Target="../media/image1122.png"/><Relationship Id="rId280" Type="http://schemas.openxmlformats.org/officeDocument/2006/relationships/customXml" Target="../ink/ink1204.xml"/><Relationship Id="rId336" Type="http://schemas.openxmlformats.org/officeDocument/2006/relationships/customXml" Target="../ink/ink1232.xml"/><Relationship Id="rId501" Type="http://schemas.openxmlformats.org/officeDocument/2006/relationships/image" Target="../media/image1308.png"/><Relationship Id="rId543" Type="http://schemas.openxmlformats.org/officeDocument/2006/relationships/image" Target="../media/image1329.png"/><Relationship Id="rId75" Type="http://schemas.openxmlformats.org/officeDocument/2006/relationships/image" Target="../media/image1095.png"/><Relationship Id="rId140" Type="http://schemas.openxmlformats.org/officeDocument/2006/relationships/customXml" Target="../ink/ink1134.xml"/><Relationship Id="rId182" Type="http://schemas.openxmlformats.org/officeDocument/2006/relationships/customXml" Target="../ink/ink1155.xml"/><Relationship Id="rId378" Type="http://schemas.openxmlformats.org/officeDocument/2006/relationships/customXml" Target="../ink/ink1253.xml"/><Relationship Id="rId403" Type="http://schemas.openxmlformats.org/officeDocument/2006/relationships/image" Target="../media/image1259.png"/><Relationship Id="rId585" Type="http://schemas.openxmlformats.org/officeDocument/2006/relationships/image" Target="../media/image1350.png"/><Relationship Id="rId6" Type="http://schemas.openxmlformats.org/officeDocument/2006/relationships/customXml" Target="../ink/ink1067.xml"/><Relationship Id="rId238" Type="http://schemas.openxmlformats.org/officeDocument/2006/relationships/customXml" Target="../ink/ink1183.xml"/><Relationship Id="rId445" Type="http://schemas.openxmlformats.org/officeDocument/2006/relationships/image" Target="../media/image1280.png"/><Relationship Id="rId487" Type="http://schemas.openxmlformats.org/officeDocument/2006/relationships/image" Target="../media/image1301.png"/><Relationship Id="rId610" Type="http://schemas.openxmlformats.org/officeDocument/2006/relationships/customXml" Target="../ink/ink1369.xml"/><Relationship Id="rId291" Type="http://schemas.openxmlformats.org/officeDocument/2006/relationships/image" Target="../media/image1203.png"/><Relationship Id="rId305" Type="http://schemas.openxmlformats.org/officeDocument/2006/relationships/image" Target="../media/image1210.png"/><Relationship Id="rId347" Type="http://schemas.openxmlformats.org/officeDocument/2006/relationships/image" Target="../media/image1231.png"/><Relationship Id="rId512" Type="http://schemas.openxmlformats.org/officeDocument/2006/relationships/customXml" Target="../ink/ink1320.xml"/><Relationship Id="rId44" Type="http://schemas.openxmlformats.org/officeDocument/2006/relationships/customXml" Target="../ink/ink1086.xml"/><Relationship Id="rId86" Type="http://schemas.openxmlformats.org/officeDocument/2006/relationships/customXml" Target="../ink/ink1107.xml"/><Relationship Id="rId151" Type="http://schemas.openxmlformats.org/officeDocument/2006/relationships/image" Target="../media/image1133.png"/><Relationship Id="rId389" Type="http://schemas.openxmlformats.org/officeDocument/2006/relationships/image" Target="../media/image1252.png"/><Relationship Id="rId554" Type="http://schemas.openxmlformats.org/officeDocument/2006/relationships/customXml" Target="../ink/ink1341.xml"/><Relationship Id="rId596" Type="http://schemas.openxmlformats.org/officeDocument/2006/relationships/customXml" Target="../ink/ink1362.xml"/><Relationship Id="rId193" Type="http://schemas.openxmlformats.org/officeDocument/2006/relationships/image" Target="../media/image1154.png"/><Relationship Id="rId207" Type="http://schemas.openxmlformats.org/officeDocument/2006/relationships/image" Target="../media/image1161.png"/><Relationship Id="rId249" Type="http://schemas.openxmlformats.org/officeDocument/2006/relationships/image" Target="../media/image1182.png"/><Relationship Id="rId414" Type="http://schemas.openxmlformats.org/officeDocument/2006/relationships/customXml" Target="../ink/ink1271.xml"/><Relationship Id="rId456" Type="http://schemas.openxmlformats.org/officeDocument/2006/relationships/customXml" Target="../ink/ink1292.xml"/><Relationship Id="rId498" Type="http://schemas.openxmlformats.org/officeDocument/2006/relationships/customXml" Target="../ink/ink1313.xml"/><Relationship Id="rId621" Type="http://schemas.openxmlformats.org/officeDocument/2006/relationships/image" Target="../media/image1368.png"/><Relationship Id="rId13" Type="http://schemas.openxmlformats.org/officeDocument/2006/relationships/image" Target="../media/image1064.png"/><Relationship Id="rId109" Type="http://schemas.openxmlformats.org/officeDocument/2006/relationships/image" Target="../media/image1112.png"/><Relationship Id="rId260" Type="http://schemas.openxmlformats.org/officeDocument/2006/relationships/customXml" Target="../ink/ink1194.xml"/><Relationship Id="rId316" Type="http://schemas.openxmlformats.org/officeDocument/2006/relationships/customXml" Target="../ink/ink1222.xml"/><Relationship Id="rId523" Type="http://schemas.openxmlformats.org/officeDocument/2006/relationships/image" Target="../media/image1319.png"/><Relationship Id="rId55" Type="http://schemas.openxmlformats.org/officeDocument/2006/relationships/image" Target="../media/image1085.png"/><Relationship Id="rId97" Type="http://schemas.openxmlformats.org/officeDocument/2006/relationships/image" Target="../media/image1106.png"/><Relationship Id="rId120" Type="http://schemas.openxmlformats.org/officeDocument/2006/relationships/customXml" Target="../ink/ink1124.xml"/><Relationship Id="rId358" Type="http://schemas.openxmlformats.org/officeDocument/2006/relationships/customXml" Target="../ink/ink1243.xml"/><Relationship Id="rId565" Type="http://schemas.openxmlformats.org/officeDocument/2006/relationships/image" Target="../media/image1340.png"/><Relationship Id="rId162" Type="http://schemas.openxmlformats.org/officeDocument/2006/relationships/customXml" Target="../ink/ink1145.xml"/><Relationship Id="rId218" Type="http://schemas.openxmlformats.org/officeDocument/2006/relationships/customXml" Target="../ink/ink1173.xml"/><Relationship Id="rId425" Type="http://schemas.openxmlformats.org/officeDocument/2006/relationships/image" Target="../media/image1270.png"/><Relationship Id="rId467" Type="http://schemas.openxmlformats.org/officeDocument/2006/relationships/image" Target="../media/image1291.png"/><Relationship Id="rId271" Type="http://schemas.openxmlformats.org/officeDocument/2006/relationships/image" Target="../media/image1193.png"/><Relationship Id="rId24" Type="http://schemas.openxmlformats.org/officeDocument/2006/relationships/customXml" Target="../ink/ink1076.xml"/><Relationship Id="rId66" Type="http://schemas.openxmlformats.org/officeDocument/2006/relationships/customXml" Target="../ink/ink1097.xml"/><Relationship Id="rId131" Type="http://schemas.openxmlformats.org/officeDocument/2006/relationships/image" Target="../media/image1123.png"/><Relationship Id="rId327" Type="http://schemas.openxmlformats.org/officeDocument/2006/relationships/image" Target="../media/image1221.png"/><Relationship Id="rId369" Type="http://schemas.openxmlformats.org/officeDocument/2006/relationships/image" Target="../media/image1242.png"/><Relationship Id="rId534" Type="http://schemas.openxmlformats.org/officeDocument/2006/relationships/customXml" Target="../ink/ink1331.xml"/><Relationship Id="rId576" Type="http://schemas.openxmlformats.org/officeDocument/2006/relationships/customXml" Target="../ink/ink1352.xml"/><Relationship Id="rId173" Type="http://schemas.openxmlformats.org/officeDocument/2006/relationships/image" Target="../media/image1144.png"/><Relationship Id="rId229" Type="http://schemas.openxmlformats.org/officeDocument/2006/relationships/image" Target="../media/image1172.png"/><Relationship Id="rId380" Type="http://schemas.openxmlformats.org/officeDocument/2006/relationships/customXml" Target="../ink/ink1254.xml"/><Relationship Id="rId436" Type="http://schemas.openxmlformats.org/officeDocument/2006/relationships/customXml" Target="../ink/ink1282.xml"/><Relationship Id="rId601" Type="http://schemas.openxmlformats.org/officeDocument/2006/relationships/image" Target="../media/image1358.png"/><Relationship Id="rId240" Type="http://schemas.openxmlformats.org/officeDocument/2006/relationships/customXml" Target="../ink/ink1184.xml"/><Relationship Id="rId478" Type="http://schemas.openxmlformats.org/officeDocument/2006/relationships/customXml" Target="../ink/ink1303.xml"/><Relationship Id="rId35" Type="http://schemas.openxmlformats.org/officeDocument/2006/relationships/image" Target="../media/image1075.png"/><Relationship Id="rId77" Type="http://schemas.openxmlformats.org/officeDocument/2006/relationships/image" Target="../media/image1096.png"/><Relationship Id="rId100" Type="http://schemas.openxmlformats.org/officeDocument/2006/relationships/customXml" Target="../ink/ink1114.xml"/><Relationship Id="rId282" Type="http://schemas.openxmlformats.org/officeDocument/2006/relationships/customXml" Target="../ink/ink1205.xml"/><Relationship Id="rId338" Type="http://schemas.openxmlformats.org/officeDocument/2006/relationships/customXml" Target="../ink/ink1233.xml"/><Relationship Id="rId503" Type="http://schemas.openxmlformats.org/officeDocument/2006/relationships/image" Target="../media/image1309.png"/><Relationship Id="rId545" Type="http://schemas.openxmlformats.org/officeDocument/2006/relationships/image" Target="../media/image1330.png"/><Relationship Id="rId587" Type="http://schemas.openxmlformats.org/officeDocument/2006/relationships/image" Target="../media/image1351.png"/><Relationship Id="rId8" Type="http://schemas.openxmlformats.org/officeDocument/2006/relationships/customXml" Target="../ink/ink1068.xml"/><Relationship Id="rId142" Type="http://schemas.openxmlformats.org/officeDocument/2006/relationships/customXml" Target="../ink/ink1135.xml"/><Relationship Id="rId184" Type="http://schemas.openxmlformats.org/officeDocument/2006/relationships/customXml" Target="../ink/ink1156.xml"/><Relationship Id="rId391" Type="http://schemas.openxmlformats.org/officeDocument/2006/relationships/image" Target="../media/image1253.png"/><Relationship Id="rId405" Type="http://schemas.openxmlformats.org/officeDocument/2006/relationships/image" Target="../media/image1260.png"/><Relationship Id="rId447" Type="http://schemas.openxmlformats.org/officeDocument/2006/relationships/image" Target="../media/image1281.png"/><Relationship Id="rId612" Type="http://schemas.openxmlformats.org/officeDocument/2006/relationships/customXml" Target="../ink/ink1370.xml"/><Relationship Id="rId251" Type="http://schemas.openxmlformats.org/officeDocument/2006/relationships/image" Target="../media/image1183.png"/><Relationship Id="rId489" Type="http://schemas.openxmlformats.org/officeDocument/2006/relationships/image" Target="../media/image1302.png"/><Relationship Id="rId46" Type="http://schemas.openxmlformats.org/officeDocument/2006/relationships/customXml" Target="../ink/ink1087.xml"/><Relationship Id="rId293" Type="http://schemas.openxmlformats.org/officeDocument/2006/relationships/image" Target="../media/image1204.png"/><Relationship Id="rId307" Type="http://schemas.openxmlformats.org/officeDocument/2006/relationships/image" Target="../media/image1211.png"/><Relationship Id="rId349" Type="http://schemas.openxmlformats.org/officeDocument/2006/relationships/image" Target="../media/image1232.png"/><Relationship Id="rId514" Type="http://schemas.openxmlformats.org/officeDocument/2006/relationships/customXml" Target="../ink/ink1321.xml"/><Relationship Id="rId556" Type="http://schemas.openxmlformats.org/officeDocument/2006/relationships/customXml" Target="../ink/ink1342.xml"/><Relationship Id="rId88" Type="http://schemas.openxmlformats.org/officeDocument/2006/relationships/customXml" Target="../ink/ink1108.xml"/><Relationship Id="rId111" Type="http://schemas.openxmlformats.org/officeDocument/2006/relationships/image" Target="../media/image1113.png"/><Relationship Id="rId153" Type="http://schemas.openxmlformats.org/officeDocument/2006/relationships/image" Target="../media/image1134.png"/><Relationship Id="rId195" Type="http://schemas.openxmlformats.org/officeDocument/2006/relationships/image" Target="../media/image1155.png"/><Relationship Id="rId209" Type="http://schemas.openxmlformats.org/officeDocument/2006/relationships/image" Target="../media/image1162.png"/><Relationship Id="rId360" Type="http://schemas.openxmlformats.org/officeDocument/2006/relationships/customXml" Target="../ink/ink1244.xml"/><Relationship Id="rId416" Type="http://schemas.openxmlformats.org/officeDocument/2006/relationships/customXml" Target="../ink/ink1272.xml"/><Relationship Id="rId598" Type="http://schemas.openxmlformats.org/officeDocument/2006/relationships/customXml" Target="../ink/ink1363.xml"/><Relationship Id="rId220" Type="http://schemas.openxmlformats.org/officeDocument/2006/relationships/customXml" Target="../ink/ink1174.xml"/><Relationship Id="rId458" Type="http://schemas.openxmlformats.org/officeDocument/2006/relationships/customXml" Target="../ink/ink1293.xml"/><Relationship Id="rId15" Type="http://schemas.openxmlformats.org/officeDocument/2006/relationships/image" Target="../media/image1065.png"/><Relationship Id="rId57" Type="http://schemas.openxmlformats.org/officeDocument/2006/relationships/image" Target="../media/image1086.png"/><Relationship Id="rId262" Type="http://schemas.openxmlformats.org/officeDocument/2006/relationships/customXml" Target="../ink/ink1195.xml"/><Relationship Id="rId318" Type="http://schemas.openxmlformats.org/officeDocument/2006/relationships/customXml" Target="../ink/ink1223.xml"/><Relationship Id="rId525" Type="http://schemas.openxmlformats.org/officeDocument/2006/relationships/image" Target="../media/image1320.png"/><Relationship Id="rId567" Type="http://schemas.openxmlformats.org/officeDocument/2006/relationships/image" Target="../media/image1341.png"/><Relationship Id="rId99" Type="http://schemas.openxmlformats.org/officeDocument/2006/relationships/image" Target="../media/image1107.png"/><Relationship Id="rId122" Type="http://schemas.openxmlformats.org/officeDocument/2006/relationships/customXml" Target="../ink/ink1125.xml"/><Relationship Id="rId164" Type="http://schemas.openxmlformats.org/officeDocument/2006/relationships/customXml" Target="../ink/ink1146.xml"/><Relationship Id="rId371" Type="http://schemas.openxmlformats.org/officeDocument/2006/relationships/image" Target="../media/image1243.png"/><Relationship Id="rId427" Type="http://schemas.openxmlformats.org/officeDocument/2006/relationships/image" Target="../media/image1271.png"/><Relationship Id="rId469" Type="http://schemas.openxmlformats.org/officeDocument/2006/relationships/image" Target="../media/image1292.png"/><Relationship Id="rId26" Type="http://schemas.openxmlformats.org/officeDocument/2006/relationships/customXml" Target="../ink/ink1077.xml"/><Relationship Id="rId231" Type="http://schemas.openxmlformats.org/officeDocument/2006/relationships/image" Target="../media/image1173.png"/><Relationship Id="rId273" Type="http://schemas.openxmlformats.org/officeDocument/2006/relationships/image" Target="../media/image1194.png"/><Relationship Id="rId329" Type="http://schemas.openxmlformats.org/officeDocument/2006/relationships/image" Target="../media/image1222.png"/><Relationship Id="rId480" Type="http://schemas.openxmlformats.org/officeDocument/2006/relationships/customXml" Target="../ink/ink1304.xml"/><Relationship Id="rId536" Type="http://schemas.openxmlformats.org/officeDocument/2006/relationships/customXml" Target="../ink/ink1332.xml"/><Relationship Id="rId68" Type="http://schemas.openxmlformats.org/officeDocument/2006/relationships/customXml" Target="../ink/ink1098.xml"/><Relationship Id="rId133" Type="http://schemas.openxmlformats.org/officeDocument/2006/relationships/image" Target="../media/image1124.png"/><Relationship Id="rId175" Type="http://schemas.openxmlformats.org/officeDocument/2006/relationships/image" Target="../media/image1145.png"/><Relationship Id="rId340" Type="http://schemas.openxmlformats.org/officeDocument/2006/relationships/customXml" Target="../ink/ink1234.xml"/><Relationship Id="rId578" Type="http://schemas.openxmlformats.org/officeDocument/2006/relationships/customXml" Target="../ink/ink1353.xml"/><Relationship Id="rId200" Type="http://schemas.openxmlformats.org/officeDocument/2006/relationships/customXml" Target="../ink/ink1164.xml"/><Relationship Id="rId382" Type="http://schemas.openxmlformats.org/officeDocument/2006/relationships/customXml" Target="../ink/ink1255.xml"/><Relationship Id="rId438" Type="http://schemas.openxmlformats.org/officeDocument/2006/relationships/customXml" Target="../ink/ink1283.xml"/><Relationship Id="rId603" Type="http://schemas.openxmlformats.org/officeDocument/2006/relationships/image" Target="../media/image1359.png"/><Relationship Id="rId242" Type="http://schemas.openxmlformats.org/officeDocument/2006/relationships/customXml" Target="../ink/ink1185.xml"/><Relationship Id="rId284" Type="http://schemas.openxmlformats.org/officeDocument/2006/relationships/customXml" Target="../ink/ink1206.xml"/><Relationship Id="rId491" Type="http://schemas.openxmlformats.org/officeDocument/2006/relationships/image" Target="../media/image1303.png"/><Relationship Id="rId505" Type="http://schemas.openxmlformats.org/officeDocument/2006/relationships/image" Target="../media/image1310.png"/><Relationship Id="rId37" Type="http://schemas.openxmlformats.org/officeDocument/2006/relationships/image" Target="../media/image1076.png"/><Relationship Id="rId79" Type="http://schemas.openxmlformats.org/officeDocument/2006/relationships/image" Target="../media/image1097.png"/><Relationship Id="rId102" Type="http://schemas.openxmlformats.org/officeDocument/2006/relationships/customXml" Target="../ink/ink1115.xml"/><Relationship Id="rId144" Type="http://schemas.openxmlformats.org/officeDocument/2006/relationships/customXml" Target="../ink/ink1136.xml"/><Relationship Id="rId547" Type="http://schemas.openxmlformats.org/officeDocument/2006/relationships/image" Target="../media/image1331.png"/><Relationship Id="rId589" Type="http://schemas.openxmlformats.org/officeDocument/2006/relationships/image" Target="../media/image1352.png"/><Relationship Id="rId90" Type="http://schemas.openxmlformats.org/officeDocument/2006/relationships/customXml" Target="../ink/ink1109.xml"/><Relationship Id="rId186" Type="http://schemas.openxmlformats.org/officeDocument/2006/relationships/customXml" Target="../ink/ink1157.xml"/><Relationship Id="rId351" Type="http://schemas.openxmlformats.org/officeDocument/2006/relationships/image" Target="../media/image1233.png"/><Relationship Id="rId393" Type="http://schemas.openxmlformats.org/officeDocument/2006/relationships/image" Target="../media/image1254.png"/><Relationship Id="rId407" Type="http://schemas.openxmlformats.org/officeDocument/2006/relationships/image" Target="../media/image1261.png"/><Relationship Id="rId449" Type="http://schemas.openxmlformats.org/officeDocument/2006/relationships/image" Target="../media/image1282.png"/><Relationship Id="rId614" Type="http://schemas.openxmlformats.org/officeDocument/2006/relationships/customXml" Target="../ink/ink1371.xml"/><Relationship Id="rId211" Type="http://schemas.openxmlformats.org/officeDocument/2006/relationships/image" Target="../media/image1163.png"/><Relationship Id="rId253" Type="http://schemas.openxmlformats.org/officeDocument/2006/relationships/image" Target="../media/image1184.png"/><Relationship Id="rId295" Type="http://schemas.openxmlformats.org/officeDocument/2006/relationships/image" Target="../media/image1205.png"/><Relationship Id="rId309" Type="http://schemas.openxmlformats.org/officeDocument/2006/relationships/image" Target="../media/image1212.png"/><Relationship Id="rId460" Type="http://schemas.openxmlformats.org/officeDocument/2006/relationships/customXml" Target="../ink/ink1294.xml"/><Relationship Id="rId516" Type="http://schemas.openxmlformats.org/officeDocument/2006/relationships/customXml" Target="../ink/ink1322.xml"/><Relationship Id="rId48" Type="http://schemas.openxmlformats.org/officeDocument/2006/relationships/customXml" Target="../ink/ink1088.xml"/><Relationship Id="rId113" Type="http://schemas.openxmlformats.org/officeDocument/2006/relationships/image" Target="../media/image1114.png"/><Relationship Id="rId320" Type="http://schemas.openxmlformats.org/officeDocument/2006/relationships/customXml" Target="../ink/ink1224.xml"/><Relationship Id="rId558" Type="http://schemas.openxmlformats.org/officeDocument/2006/relationships/customXml" Target="../ink/ink1343.xml"/><Relationship Id="rId155" Type="http://schemas.openxmlformats.org/officeDocument/2006/relationships/image" Target="../media/image1135.png"/><Relationship Id="rId197" Type="http://schemas.openxmlformats.org/officeDocument/2006/relationships/image" Target="../media/image1156.png"/><Relationship Id="rId362" Type="http://schemas.openxmlformats.org/officeDocument/2006/relationships/customXml" Target="../ink/ink1245.xml"/><Relationship Id="rId418" Type="http://schemas.openxmlformats.org/officeDocument/2006/relationships/customXml" Target="../ink/ink1273.xml"/><Relationship Id="rId222" Type="http://schemas.openxmlformats.org/officeDocument/2006/relationships/customXml" Target="../ink/ink1175.xml"/><Relationship Id="rId264" Type="http://schemas.openxmlformats.org/officeDocument/2006/relationships/customXml" Target="../ink/ink1196.xml"/><Relationship Id="rId471" Type="http://schemas.openxmlformats.org/officeDocument/2006/relationships/image" Target="../media/image1293.png"/><Relationship Id="rId17" Type="http://schemas.openxmlformats.org/officeDocument/2006/relationships/image" Target="../media/image1066.png"/><Relationship Id="rId59" Type="http://schemas.openxmlformats.org/officeDocument/2006/relationships/image" Target="../media/image1087.png"/><Relationship Id="rId124" Type="http://schemas.openxmlformats.org/officeDocument/2006/relationships/customXml" Target="../ink/ink1126.xml"/><Relationship Id="rId527" Type="http://schemas.openxmlformats.org/officeDocument/2006/relationships/image" Target="../media/image1321.png"/><Relationship Id="rId569" Type="http://schemas.openxmlformats.org/officeDocument/2006/relationships/image" Target="../media/image1342.png"/><Relationship Id="rId70" Type="http://schemas.openxmlformats.org/officeDocument/2006/relationships/customXml" Target="../ink/ink1099.xml"/><Relationship Id="rId166" Type="http://schemas.openxmlformats.org/officeDocument/2006/relationships/customXml" Target="../ink/ink1147.xml"/><Relationship Id="rId331" Type="http://schemas.openxmlformats.org/officeDocument/2006/relationships/image" Target="../media/image1223.png"/><Relationship Id="rId373" Type="http://schemas.openxmlformats.org/officeDocument/2006/relationships/image" Target="../media/image1244.png"/><Relationship Id="rId429" Type="http://schemas.openxmlformats.org/officeDocument/2006/relationships/image" Target="../media/image1272.png"/><Relationship Id="rId580" Type="http://schemas.openxmlformats.org/officeDocument/2006/relationships/customXml" Target="../ink/ink135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74.png"/><Relationship Id="rId440" Type="http://schemas.openxmlformats.org/officeDocument/2006/relationships/customXml" Target="../ink/ink1284.xml"/><Relationship Id="rId28" Type="http://schemas.openxmlformats.org/officeDocument/2006/relationships/customXml" Target="../ink/ink1078.xml"/><Relationship Id="rId275" Type="http://schemas.openxmlformats.org/officeDocument/2006/relationships/image" Target="../media/image1195.png"/><Relationship Id="rId300" Type="http://schemas.openxmlformats.org/officeDocument/2006/relationships/customXml" Target="../ink/ink1214.xml"/><Relationship Id="rId482" Type="http://schemas.openxmlformats.org/officeDocument/2006/relationships/customXml" Target="../ink/ink1305.xml"/><Relationship Id="rId538" Type="http://schemas.openxmlformats.org/officeDocument/2006/relationships/customXml" Target="../ink/ink1333.xml"/><Relationship Id="rId81" Type="http://schemas.openxmlformats.org/officeDocument/2006/relationships/image" Target="../media/image1098.png"/><Relationship Id="rId135" Type="http://schemas.openxmlformats.org/officeDocument/2006/relationships/image" Target="../media/image1125.png"/><Relationship Id="rId177" Type="http://schemas.openxmlformats.org/officeDocument/2006/relationships/image" Target="../media/image1146.png"/><Relationship Id="rId342" Type="http://schemas.openxmlformats.org/officeDocument/2006/relationships/customXml" Target="../ink/ink1235.xml"/><Relationship Id="rId384" Type="http://schemas.openxmlformats.org/officeDocument/2006/relationships/customXml" Target="../ink/ink1256.xml"/><Relationship Id="rId591" Type="http://schemas.openxmlformats.org/officeDocument/2006/relationships/image" Target="../media/image1353.png"/><Relationship Id="rId605" Type="http://schemas.openxmlformats.org/officeDocument/2006/relationships/image" Target="../media/image1360.png"/><Relationship Id="rId202" Type="http://schemas.openxmlformats.org/officeDocument/2006/relationships/customXml" Target="../ink/ink1165.xml"/><Relationship Id="rId244" Type="http://schemas.openxmlformats.org/officeDocument/2006/relationships/customXml" Target="../ink/ink1186.xml"/><Relationship Id="rId39" Type="http://schemas.openxmlformats.org/officeDocument/2006/relationships/image" Target="../media/image1077.png"/><Relationship Id="rId286" Type="http://schemas.openxmlformats.org/officeDocument/2006/relationships/customXml" Target="../ink/ink1207.xml"/><Relationship Id="rId451" Type="http://schemas.openxmlformats.org/officeDocument/2006/relationships/image" Target="../media/image1283.png"/><Relationship Id="rId493" Type="http://schemas.openxmlformats.org/officeDocument/2006/relationships/image" Target="../media/image1304.png"/><Relationship Id="rId507" Type="http://schemas.openxmlformats.org/officeDocument/2006/relationships/image" Target="../media/image1311.png"/><Relationship Id="rId549" Type="http://schemas.openxmlformats.org/officeDocument/2006/relationships/image" Target="../media/image1332.png"/><Relationship Id="rId50" Type="http://schemas.openxmlformats.org/officeDocument/2006/relationships/customXml" Target="../ink/ink1089.xml"/><Relationship Id="rId104" Type="http://schemas.openxmlformats.org/officeDocument/2006/relationships/customXml" Target="../ink/ink1116.xml"/><Relationship Id="rId146" Type="http://schemas.openxmlformats.org/officeDocument/2006/relationships/customXml" Target="../ink/ink1137.xml"/><Relationship Id="rId188" Type="http://schemas.openxmlformats.org/officeDocument/2006/relationships/customXml" Target="../ink/ink1158.xml"/><Relationship Id="rId311" Type="http://schemas.openxmlformats.org/officeDocument/2006/relationships/image" Target="../media/image1213.png"/><Relationship Id="rId353" Type="http://schemas.openxmlformats.org/officeDocument/2006/relationships/image" Target="../media/image1234.png"/><Relationship Id="rId395" Type="http://schemas.openxmlformats.org/officeDocument/2006/relationships/image" Target="../media/image1255.png"/><Relationship Id="rId409" Type="http://schemas.openxmlformats.org/officeDocument/2006/relationships/image" Target="../media/image1262.png"/><Relationship Id="rId560" Type="http://schemas.openxmlformats.org/officeDocument/2006/relationships/customXml" Target="../ink/ink1344.xml"/><Relationship Id="rId92" Type="http://schemas.openxmlformats.org/officeDocument/2006/relationships/customXml" Target="../ink/ink1110.xml"/><Relationship Id="rId213" Type="http://schemas.openxmlformats.org/officeDocument/2006/relationships/image" Target="../media/image1164.png"/><Relationship Id="rId420" Type="http://schemas.openxmlformats.org/officeDocument/2006/relationships/customXml" Target="../ink/ink1274.xml"/><Relationship Id="rId616" Type="http://schemas.openxmlformats.org/officeDocument/2006/relationships/customXml" Target="../ink/ink1372.xml"/><Relationship Id="rId255" Type="http://schemas.openxmlformats.org/officeDocument/2006/relationships/image" Target="../media/image1185.png"/><Relationship Id="rId297" Type="http://schemas.openxmlformats.org/officeDocument/2006/relationships/image" Target="../media/image1206.png"/><Relationship Id="rId462" Type="http://schemas.openxmlformats.org/officeDocument/2006/relationships/customXml" Target="../ink/ink1295.xml"/><Relationship Id="rId518" Type="http://schemas.openxmlformats.org/officeDocument/2006/relationships/customXml" Target="../ink/ink1323.xml"/><Relationship Id="rId115" Type="http://schemas.openxmlformats.org/officeDocument/2006/relationships/image" Target="../media/image1115.png"/><Relationship Id="rId157" Type="http://schemas.openxmlformats.org/officeDocument/2006/relationships/image" Target="../media/image1136.png"/><Relationship Id="rId322" Type="http://schemas.openxmlformats.org/officeDocument/2006/relationships/customXml" Target="../ink/ink1225.xml"/><Relationship Id="rId364" Type="http://schemas.openxmlformats.org/officeDocument/2006/relationships/customXml" Target="../ink/ink1246.xml"/><Relationship Id="rId61" Type="http://schemas.openxmlformats.org/officeDocument/2006/relationships/image" Target="../media/image1088.png"/><Relationship Id="rId199" Type="http://schemas.openxmlformats.org/officeDocument/2006/relationships/image" Target="../media/image1157.png"/><Relationship Id="rId571" Type="http://schemas.openxmlformats.org/officeDocument/2006/relationships/image" Target="../media/image1343.png"/><Relationship Id="rId19" Type="http://schemas.openxmlformats.org/officeDocument/2006/relationships/image" Target="../media/image1067.png"/><Relationship Id="rId224" Type="http://schemas.openxmlformats.org/officeDocument/2006/relationships/customXml" Target="../ink/ink1176.xml"/><Relationship Id="rId266" Type="http://schemas.openxmlformats.org/officeDocument/2006/relationships/customXml" Target="../ink/ink1197.xml"/><Relationship Id="rId431" Type="http://schemas.openxmlformats.org/officeDocument/2006/relationships/image" Target="../media/image1273.png"/><Relationship Id="rId473" Type="http://schemas.openxmlformats.org/officeDocument/2006/relationships/image" Target="../media/image1294.png"/><Relationship Id="rId529" Type="http://schemas.openxmlformats.org/officeDocument/2006/relationships/image" Target="../media/image1322.png"/><Relationship Id="rId30" Type="http://schemas.openxmlformats.org/officeDocument/2006/relationships/customXml" Target="../ink/ink1079.xml"/><Relationship Id="rId126" Type="http://schemas.openxmlformats.org/officeDocument/2006/relationships/customXml" Target="../ink/ink1127.xml"/><Relationship Id="rId168" Type="http://schemas.openxmlformats.org/officeDocument/2006/relationships/customXml" Target="../ink/ink1148.xml"/><Relationship Id="rId333" Type="http://schemas.openxmlformats.org/officeDocument/2006/relationships/image" Target="../media/image1224.png"/><Relationship Id="rId540" Type="http://schemas.openxmlformats.org/officeDocument/2006/relationships/customXml" Target="../ink/ink1334.xml"/><Relationship Id="rId72" Type="http://schemas.openxmlformats.org/officeDocument/2006/relationships/customXml" Target="../ink/ink1100.xml"/><Relationship Id="rId375" Type="http://schemas.openxmlformats.org/officeDocument/2006/relationships/image" Target="../media/image1245.png"/><Relationship Id="rId582" Type="http://schemas.openxmlformats.org/officeDocument/2006/relationships/customXml" Target="../ink/ink1355.xml"/><Relationship Id="rId3" Type="http://schemas.openxmlformats.org/officeDocument/2006/relationships/image" Target="../media/image1059.png"/><Relationship Id="rId235" Type="http://schemas.openxmlformats.org/officeDocument/2006/relationships/image" Target="../media/image1175.png"/><Relationship Id="rId277" Type="http://schemas.openxmlformats.org/officeDocument/2006/relationships/image" Target="../media/image1196.png"/><Relationship Id="rId400" Type="http://schemas.openxmlformats.org/officeDocument/2006/relationships/customXml" Target="../ink/ink1264.xml"/><Relationship Id="rId442" Type="http://schemas.openxmlformats.org/officeDocument/2006/relationships/customXml" Target="../ink/ink1285.xml"/><Relationship Id="rId484" Type="http://schemas.openxmlformats.org/officeDocument/2006/relationships/customXml" Target="../ink/ink1306.xml"/><Relationship Id="rId137" Type="http://schemas.openxmlformats.org/officeDocument/2006/relationships/image" Target="../media/image1126.png"/><Relationship Id="rId302" Type="http://schemas.openxmlformats.org/officeDocument/2006/relationships/customXml" Target="../ink/ink1215.xml"/><Relationship Id="rId344" Type="http://schemas.openxmlformats.org/officeDocument/2006/relationships/customXml" Target="../ink/ink1236.xml"/><Relationship Id="rId41" Type="http://schemas.openxmlformats.org/officeDocument/2006/relationships/image" Target="../media/image1078.png"/><Relationship Id="rId83" Type="http://schemas.openxmlformats.org/officeDocument/2006/relationships/image" Target="../media/image1099.png"/><Relationship Id="rId179" Type="http://schemas.openxmlformats.org/officeDocument/2006/relationships/image" Target="../media/image1147.png"/><Relationship Id="rId386" Type="http://schemas.openxmlformats.org/officeDocument/2006/relationships/customXml" Target="../ink/ink1257.xml"/><Relationship Id="rId551" Type="http://schemas.openxmlformats.org/officeDocument/2006/relationships/image" Target="../media/image1333.png"/><Relationship Id="rId593" Type="http://schemas.openxmlformats.org/officeDocument/2006/relationships/image" Target="../media/image1354.png"/><Relationship Id="rId607" Type="http://schemas.openxmlformats.org/officeDocument/2006/relationships/image" Target="../media/image1361.png"/><Relationship Id="rId190" Type="http://schemas.openxmlformats.org/officeDocument/2006/relationships/customXml" Target="../ink/ink1159.xml"/><Relationship Id="rId204" Type="http://schemas.openxmlformats.org/officeDocument/2006/relationships/customXml" Target="../ink/ink1166.xml"/><Relationship Id="rId246" Type="http://schemas.openxmlformats.org/officeDocument/2006/relationships/customXml" Target="../ink/ink1187.xml"/><Relationship Id="rId288" Type="http://schemas.openxmlformats.org/officeDocument/2006/relationships/customXml" Target="../ink/ink1208.xml"/><Relationship Id="rId411" Type="http://schemas.openxmlformats.org/officeDocument/2006/relationships/image" Target="../media/image1263.png"/><Relationship Id="rId453" Type="http://schemas.openxmlformats.org/officeDocument/2006/relationships/image" Target="../media/image1284.png"/><Relationship Id="rId509" Type="http://schemas.openxmlformats.org/officeDocument/2006/relationships/image" Target="../media/image1312.png"/><Relationship Id="rId106" Type="http://schemas.openxmlformats.org/officeDocument/2006/relationships/customXml" Target="../ink/ink1117.xml"/><Relationship Id="rId313" Type="http://schemas.openxmlformats.org/officeDocument/2006/relationships/image" Target="../media/image1214.png"/><Relationship Id="rId495" Type="http://schemas.openxmlformats.org/officeDocument/2006/relationships/image" Target="../media/image1305.png"/><Relationship Id="rId10" Type="http://schemas.openxmlformats.org/officeDocument/2006/relationships/customXml" Target="../ink/ink1069.xml"/><Relationship Id="rId52" Type="http://schemas.openxmlformats.org/officeDocument/2006/relationships/customXml" Target="../ink/ink1090.xml"/><Relationship Id="rId94" Type="http://schemas.openxmlformats.org/officeDocument/2006/relationships/customXml" Target="../ink/ink1111.xml"/><Relationship Id="rId148" Type="http://schemas.openxmlformats.org/officeDocument/2006/relationships/customXml" Target="../ink/ink1138.xml"/><Relationship Id="rId355" Type="http://schemas.openxmlformats.org/officeDocument/2006/relationships/image" Target="../media/image1235.png"/><Relationship Id="rId397" Type="http://schemas.openxmlformats.org/officeDocument/2006/relationships/image" Target="../media/image1256.png"/><Relationship Id="rId520" Type="http://schemas.openxmlformats.org/officeDocument/2006/relationships/customXml" Target="../ink/ink1324.xml"/><Relationship Id="rId562" Type="http://schemas.openxmlformats.org/officeDocument/2006/relationships/customXml" Target="../ink/ink1345.xml"/><Relationship Id="rId618" Type="http://schemas.openxmlformats.org/officeDocument/2006/relationships/customXml" Target="../ink/ink1373.xml"/><Relationship Id="rId215" Type="http://schemas.openxmlformats.org/officeDocument/2006/relationships/image" Target="../media/image1165.png"/><Relationship Id="rId257" Type="http://schemas.openxmlformats.org/officeDocument/2006/relationships/image" Target="../media/image1186.png"/><Relationship Id="rId422" Type="http://schemas.openxmlformats.org/officeDocument/2006/relationships/customXml" Target="../ink/ink1275.xml"/><Relationship Id="rId464" Type="http://schemas.openxmlformats.org/officeDocument/2006/relationships/customXml" Target="../ink/ink1296.xml"/><Relationship Id="rId299" Type="http://schemas.openxmlformats.org/officeDocument/2006/relationships/image" Target="../media/image1207.png"/><Relationship Id="rId63" Type="http://schemas.openxmlformats.org/officeDocument/2006/relationships/image" Target="../media/image1089.png"/><Relationship Id="rId159" Type="http://schemas.openxmlformats.org/officeDocument/2006/relationships/image" Target="../media/image1137.png"/><Relationship Id="rId366" Type="http://schemas.openxmlformats.org/officeDocument/2006/relationships/customXml" Target="../ink/ink1247.xml"/><Relationship Id="rId573" Type="http://schemas.openxmlformats.org/officeDocument/2006/relationships/image" Target="../media/image1344.png"/><Relationship Id="rId226" Type="http://schemas.openxmlformats.org/officeDocument/2006/relationships/customXml" Target="../ink/ink1177.xml"/><Relationship Id="rId433" Type="http://schemas.openxmlformats.org/officeDocument/2006/relationships/image" Target="../media/image1274.png"/><Relationship Id="rId74" Type="http://schemas.openxmlformats.org/officeDocument/2006/relationships/customXml" Target="../ink/ink1101.xml"/><Relationship Id="rId377" Type="http://schemas.openxmlformats.org/officeDocument/2006/relationships/image" Target="../media/image1246.png"/><Relationship Id="rId500" Type="http://schemas.openxmlformats.org/officeDocument/2006/relationships/customXml" Target="../ink/ink1314.xml"/><Relationship Id="rId584" Type="http://schemas.openxmlformats.org/officeDocument/2006/relationships/customXml" Target="../ink/ink1356.xml"/><Relationship Id="rId5" Type="http://schemas.openxmlformats.org/officeDocument/2006/relationships/image" Target="../media/image1060.png"/><Relationship Id="rId237" Type="http://schemas.openxmlformats.org/officeDocument/2006/relationships/image" Target="../media/image1176.png"/><Relationship Id="rId444" Type="http://schemas.openxmlformats.org/officeDocument/2006/relationships/customXml" Target="../ink/ink1286.xml"/><Relationship Id="rId290" Type="http://schemas.openxmlformats.org/officeDocument/2006/relationships/customXml" Target="../ink/ink1209.xml"/><Relationship Id="rId304" Type="http://schemas.openxmlformats.org/officeDocument/2006/relationships/customXml" Target="../ink/ink1216.xml"/><Relationship Id="rId388" Type="http://schemas.openxmlformats.org/officeDocument/2006/relationships/customXml" Target="../ink/ink1258.xml"/><Relationship Id="rId511" Type="http://schemas.openxmlformats.org/officeDocument/2006/relationships/image" Target="../media/image1313.png"/><Relationship Id="rId609" Type="http://schemas.openxmlformats.org/officeDocument/2006/relationships/image" Target="../media/image1362.png"/><Relationship Id="rId85" Type="http://schemas.openxmlformats.org/officeDocument/2006/relationships/image" Target="../media/image1100.png"/><Relationship Id="rId150" Type="http://schemas.openxmlformats.org/officeDocument/2006/relationships/customXml" Target="../ink/ink1139.xml"/><Relationship Id="rId595" Type="http://schemas.openxmlformats.org/officeDocument/2006/relationships/image" Target="../media/image1355.png"/><Relationship Id="rId248" Type="http://schemas.openxmlformats.org/officeDocument/2006/relationships/customXml" Target="../ink/ink1188.xml"/><Relationship Id="rId455" Type="http://schemas.openxmlformats.org/officeDocument/2006/relationships/image" Target="../media/image1285.png"/><Relationship Id="rId12" Type="http://schemas.openxmlformats.org/officeDocument/2006/relationships/customXml" Target="../ink/ink1070.xml"/><Relationship Id="rId108" Type="http://schemas.openxmlformats.org/officeDocument/2006/relationships/customXml" Target="../ink/ink1118.xml"/><Relationship Id="rId315" Type="http://schemas.openxmlformats.org/officeDocument/2006/relationships/image" Target="../media/image1215.png"/><Relationship Id="rId522" Type="http://schemas.openxmlformats.org/officeDocument/2006/relationships/customXml" Target="../ink/ink1325.xml"/><Relationship Id="rId96" Type="http://schemas.openxmlformats.org/officeDocument/2006/relationships/customXml" Target="../ink/ink1112.xml"/><Relationship Id="rId161" Type="http://schemas.openxmlformats.org/officeDocument/2006/relationships/image" Target="../media/image1138.png"/><Relationship Id="rId399" Type="http://schemas.openxmlformats.org/officeDocument/2006/relationships/image" Target="../media/image1257.png"/><Relationship Id="rId259" Type="http://schemas.openxmlformats.org/officeDocument/2006/relationships/image" Target="../media/image1187.png"/><Relationship Id="rId466" Type="http://schemas.openxmlformats.org/officeDocument/2006/relationships/customXml" Target="../ink/ink1297.xml"/><Relationship Id="rId23" Type="http://schemas.openxmlformats.org/officeDocument/2006/relationships/image" Target="../media/image1069.png"/><Relationship Id="rId119" Type="http://schemas.openxmlformats.org/officeDocument/2006/relationships/image" Target="../media/image1117.png"/><Relationship Id="rId326" Type="http://schemas.openxmlformats.org/officeDocument/2006/relationships/customXml" Target="../ink/ink1227.xml"/><Relationship Id="rId533" Type="http://schemas.openxmlformats.org/officeDocument/2006/relationships/image" Target="../media/image1324.png"/><Relationship Id="rId172" Type="http://schemas.openxmlformats.org/officeDocument/2006/relationships/customXml" Target="../ink/ink1150.xml"/><Relationship Id="rId477" Type="http://schemas.openxmlformats.org/officeDocument/2006/relationships/image" Target="../media/image1296.png"/><Relationship Id="rId600" Type="http://schemas.openxmlformats.org/officeDocument/2006/relationships/customXml" Target="../ink/ink1364.xml"/><Relationship Id="rId337" Type="http://schemas.openxmlformats.org/officeDocument/2006/relationships/image" Target="../media/image1226.png"/><Relationship Id="rId34" Type="http://schemas.openxmlformats.org/officeDocument/2006/relationships/customXml" Target="../ink/ink1081.xml"/><Relationship Id="rId544" Type="http://schemas.openxmlformats.org/officeDocument/2006/relationships/customXml" Target="../ink/ink1336.xml"/><Relationship Id="rId183" Type="http://schemas.openxmlformats.org/officeDocument/2006/relationships/image" Target="../media/image1149.png"/><Relationship Id="rId390" Type="http://schemas.openxmlformats.org/officeDocument/2006/relationships/customXml" Target="../ink/ink1259.xml"/><Relationship Id="rId404" Type="http://schemas.openxmlformats.org/officeDocument/2006/relationships/customXml" Target="../ink/ink1266.xml"/><Relationship Id="rId611" Type="http://schemas.openxmlformats.org/officeDocument/2006/relationships/image" Target="../media/image1363.png"/><Relationship Id="rId250" Type="http://schemas.openxmlformats.org/officeDocument/2006/relationships/customXml" Target="../ink/ink1189.xml"/><Relationship Id="rId488" Type="http://schemas.openxmlformats.org/officeDocument/2006/relationships/customXml" Target="../ink/ink1308.xml"/><Relationship Id="rId45" Type="http://schemas.openxmlformats.org/officeDocument/2006/relationships/image" Target="../media/image1080.png"/><Relationship Id="rId110" Type="http://schemas.openxmlformats.org/officeDocument/2006/relationships/customXml" Target="../ink/ink1119.xml"/><Relationship Id="rId348" Type="http://schemas.openxmlformats.org/officeDocument/2006/relationships/customXml" Target="../ink/ink1238.xml"/><Relationship Id="rId555" Type="http://schemas.openxmlformats.org/officeDocument/2006/relationships/image" Target="../media/image1335.png"/><Relationship Id="rId194" Type="http://schemas.openxmlformats.org/officeDocument/2006/relationships/customXml" Target="../ink/ink1161.xml"/><Relationship Id="rId208" Type="http://schemas.openxmlformats.org/officeDocument/2006/relationships/customXml" Target="../ink/ink1168.xml"/><Relationship Id="rId415" Type="http://schemas.openxmlformats.org/officeDocument/2006/relationships/image" Target="../media/image1265.png"/><Relationship Id="rId261" Type="http://schemas.openxmlformats.org/officeDocument/2006/relationships/image" Target="../media/image1188.png"/><Relationship Id="rId499" Type="http://schemas.openxmlformats.org/officeDocument/2006/relationships/image" Target="../media/image1307.png"/><Relationship Id="rId56" Type="http://schemas.openxmlformats.org/officeDocument/2006/relationships/customXml" Target="../ink/ink1092.xml"/><Relationship Id="rId359" Type="http://schemas.openxmlformats.org/officeDocument/2006/relationships/image" Target="../media/image1237.png"/><Relationship Id="rId566" Type="http://schemas.openxmlformats.org/officeDocument/2006/relationships/customXml" Target="../ink/ink1347.xml"/><Relationship Id="rId121" Type="http://schemas.openxmlformats.org/officeDocument/2006/relationships/image" Target="../media/image1118.png"/><Relationship Id="rId219" Type="http://schemas.openxmlformats.org/officeDocument/2006/relationships/image" Target="../media/image1167.png"/><Relationship Id="rId426" Type="http://schemas.openxmlformats.org/officeDocument/2006/relationships/customXml" Target="../ink/ink1277.xml"/><Relationship Id="rId67" Type="http://schemas.openxmlformats.org/officeDocument/2006/relationships/image" Target="../media/image1091.png"/><Relationship Id="rId272" Type="http://schemas.openxmlformats.org/officeDocument/2006/relationships/customXml" Target="../ink/ink1200.xml"/><Relationship Id="rId577" Type="http://schemas.openxmlformats.org/officeDocument/2006/relationships/image" Target="../media/image1346.png"/><Relationship Id="rId132" Type="http://schemas.openxmlformats.org/officeDocument/2006/relationships/customXml" Target="../ink/ink113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33.xml"/><Relationship Id="rId299" Type="http://schemas.openxmlformats.org/officeDocument/2006/relationships/customXml" Target="../ink/ink1524.xml"/><Relationship Id="rId21" Type="http://schemas.openxmlformats.org/officeDocument/2006/relationships/customXml" Target="../ink/ink1385.xml"/><Relationship Id="rId63" Type="http://schemas.openxmlformats.org/officeDocument/2006/relationships/customXml" Target="../ink/ink1406.xml"/><Relationship Id="rId159" Type="http://schemas.openxmlformats.org/officeDocument/2006/relationships/customXml" Target="../ink/ink1454.xml"/><Relationship Id="rId324" Type="http://schemas.openxmlformats.org/officeDocument/2006/relationships/image" Target="../media/image1528.png"/><Relationship Id="rId366" Type="http://schemas.openxmlformats.org/officeDocument/2006/relationships/image" Target="../media/image1549.png"/><Relationship Id="rId170" Type="http://schemas.openxmlformats.org/officeDocument/2006/relationships/image" Target="../media/image1451.png"/><Relationship Id="rId226" Type="http://schemas.openxmlformats.org/officeDocument/2006/relationships/image" Target="../media/image1479.png"/><Relationship Id="rId433" Type="http://schemas.openxmlformats.org/officeDocument/2006/relationships/customXml" Target="../ink/ink1591.xml"/><Relationship Id="rId268" Type="http://schemas.openxmlformats.org/officeDocument/2006/relationships/image" Target="../media/image1500.png"/><Relationship Id="rId32" Type="http://schemas.openxmlformats.org/officeDocument/2006/relationships/image" Target="../media/image1382.png"/><Relationship Id="rId74" Type="http://schemas.openxmlformats.org/officeDocument/2006/relationships/image" Target="../media/image1403.png"/><Relationship Id="rId128" Type="http://schemas.openxmlformats.org/officeDocument/2006/relationships/image" Target="../media/image1430.png"/><Relationship Id="rId335" Type="http://schemas.openxmlformats.org/officeDocument/2006/relationships/customXml" Target="../ink/ink1542.xml"/><Relationship Id="rId377" Type="http://schemas.openxmlformats.org/officeDocument/2006/relationships/customXml" Target="../ink/ink1563.xml"/><Relationship Id="rId5" Type="http://schemas.openxmlformats.org/officeDocument/2006/relationships/image" Target="../media/image1370.png"/><Relationship Id="rId181" Type="http://schemas.openxmlformats.org/officeDocument/2006/relationships/customXml" Target="../ink/ink1465.xml"/><Relationship Id="rId237" Type="http://schemas.openxmlformats.org/officeDocument/2006/relationships/customXml" Target="../ink/ink1493.xml"/><Relationship Id="rId402" Type="http://schemas.openxmlformats.org/officeDocument/2006/relationships/image" Target="../media/image1567.png"/><Relationship Id="rId279" Type="http://schemas.openxmlformats.org/officeDocument/2006/relationships/customXml" Target="../ink/ink1514.xml"/><Relationship Id="rId444" Type="http://schemas.openxmlformats.org/officeDocument/2006/relationships/image" Target="../media/image1588.png"/><Relationship Id="rId43" Type="http://schemas.openxmlformats.org/officeDocument/2006/relationships/customXml" Target="../ink/ink1396.xml"/><Relationship Id="rId139" Type="http://schemas.openxmlformats.org/officeDocument/2006/relationships/customXml" Target="../ink/ink1444.xml"/><Relationship Id="rId290" Type="http://schemas.openxmlformats.org/officeDocument/2006/relationships/image" Target="../media/image1511.png"/><Relationship Id="rId304" Type="http://schemas.openxmlformats.org/officeDocument/2006/relationships/image" Target="../media/image1518.png"/><Relationship Id="rId346" Type="http://schemas.openxmlformats.org/officeDocument/2006/relationships/image" Target="../media/image1539.png"/><Relationship Id="rId388" Type="http://schemas.openxmlformats.org/officeDocument/2006/relationships/image" Target="../media/image1560.png"/><Relationship Id="rId85" Type="http://schemas.openxmlformats.org/officeDocument/2006/relationships/customXml" Target="../ink/ink1417.xml"/><Relationship Id="rId150" Type="http://schemas.openxmlformats.org/officeDocument/2006/relationships/image" Target="../media/image1441.png"/><Relationship Id="rId192" Type="http://schemas.openxmlformats.org/officeDocument/2006/relationships/image" Target="../media/image1462.png"/><Relationship Id="rId206" Type="http://schemas.openxmlformats.org/officeDocument/2006/relationships/image" Target="../media/image1469.png"/><Relationship Id="rId413" Type="http://schemas.openxmlformats.org/officeDocument/2006/relationships/customXml" Target="../ink/ink1581.xml"/><Relationship Id="rId248" Type="http://schemas.openxmlformats.org/officeDocument/2006/relationships/image" Target="../media/image1490.png"/><Relationship Id="rId455" Type="http://schemas.openxmlformats.org/officeDocument/2006/relationships/customXml" Target="../ink/ink1602.xml"/><Relationship Id="rId12" Type="http://schemas.openxmlformats.org/officeDocument/2006/relationships/customXml" Target="../ink/ink1380.xml"/><Relationship Id="rId108" Type="http://schemas.openxmlformats.org/officeDocument/2006/relationships/image" Target="../media/image1420.png"/><Relationship Id="rId315" Type="http://schemas.openxmlformats.org/officeDocument/2006/relationships/customXml" Target="../ink/ink1532.xml"/><Relationship Id="rId357" Type="http://schemas.openxmlformats.org/officeDocument/2006/relationships/customXml" Target="../ink/ink1553.xml"/><Relationship Id="rId54" Type="http://schemas.openxmlformats.org/officeDocument/2006/relationships/image" Target="../media/image1393.png"/><Relationship Id="rId96" Type="http://schemas.openxmlformats.org/officeDocument/2006/relationships/image" Target="../media/image1414.png"/><Relationship Id="rId161" Type="http://schemas.openxmlformats.org/officeDocument/2006/relationships/customXml" Target="../ink/ink1455.xml"/><Relationship Id="rId217" Type="http://schemas.openxmlformats.org/officeDocument/2006/relationships/customXml" Target="../ink/ink1483.xml"/><Relationship Id="rId399" Type="http://schemas.openxmlformats.org/officeDocument/2006/relationships/customXml" Target="../ink/ink1574.xml"/><Relationship Id="rId259" Type="http://schemas.openxmlformats.org/officeDocument/2006/relationships/customXml" Target="../ink/ink1504.xml"/><Relationship Id="rId424" Type="http://schemas.openxmlformats.org/officeDocument/2006/relationships/image" Target="../media/image1578.png"/><Relationship Id="rId23" Type="http://schemas.openxmlformats.org/officeDocument/2006/relationships/customXml" Target="../ink/ink1386.xml"/><Relationship Id="rId119" Type="http://schemas.openxmlformats.org/officeDocument/2006/relationships/customXml" Target="../ink/ink1434.xml"/><Relationship Id="rId270" Type="http://schemas.openxmlformats.org/officeDocument/2006/relationships/image" Target="../media/image1501.png"/><Relationship Id="rId326" Type="http://schemas.openxmlformats.org/officeDocument/2006/relationships/image" Target="../media/image1529.png"/><Relationship Id="rId65" Type="http://schemas.openxmlformats.org/officeDocument/2006/relationships/customXml" Target="../ink/ink1407.xml"/><Relationship Id="rId130" Type="http://schemas.openxmlformats.org/officeDocument/2006/relationships/image" Target="../media/image1431.png"/><Relationship Id="rId368" Type="http://schemas.openxmlformats.org/officeDocument/2006/relationships/image" Target="../media/image1550.png"/><Relationship Id="rId172" Type="http://schemas.openxmlformats.org/officeDocument/2006/relationships/image" Target="../media/image1452.png"/><Relationship Id="rId228" Type="http://schemas.openxmlformats.org/officeDocument/2006/relationships/image" Target="../media/image1480.png"/><Relationship Id="rId435" Type="http://schemas.openxmlformats.org/officeDocument/2006/relationships/customXml" Target="../ink/ink1592.xml"/><Relationship Id="rId281" Type="http://schemas.openxmlformats.org/officeDocument/2006/relationships/customXml" Target="../ink/ink1515.xml"/><Relationship Id="rId337" Type="http://schemas.openxmlformats.org/officeDocument/2006/relationships/customXml" Target="../ink/ink1543.xml"/><Relationship Id="rId34" Type="http://schemas.openxmlformats.org/officeDocument/2006/relationships/image" Target="../media/image1383.png"/><Relationship Id="rId76" Type="http://schemas.openxmlformats.org/officeDocument/2006/relationships/image" Target="../media/image1404.png"/><Relationship Id="rId141" Type="http://schemas.openxmlformats.org/officeDocument/2006/relationships/customXml" Target="../ink/ink1445.xml"/><Relationship Id="rId379" Type="http://schemas.openxmlformats.org/officeDocument/2006/relationships/customXml" Target="../ink/ink1564.xml"/><Relationship Id="rId7" Type="http://schemas.openxmlformats.org/officeDocument/2006/relationships/image" Target="../media/image1371.png"/><Relationship Id="rId183" Type="http://schemas.openxmlformats.org/officeDocument/2006/relationships/customXml" Target="../ink/ink1466.xml"/><Relationship Id="rId239" Type="http://schemas.openxmlformats.org/officeDocument/2006/relationships/customXml" Target="../ink/ink1494.xml"/><Relationship Id="rId390" Type="http://schemas.openxmlformats.org/officeDocument/2006/relationships/image" Target="../media/image1561.png"/><Relationship Id="rId404" Type="http://schemas.openxmlformats.org/officeDocument/2006/relationships/image" Target="../media/image1568.png"/><Relationship Id="rId446" Type="http://schemas.openxmlformats.org/officeDocument/2006/relationships/image" Target="../media/image1589.png"/><Relationship Id="rId250" Type="http://schemas.openxmlformats.org/officeDocument/2006/relationships/image" Target="../media/image1491.png"/><Relationship Id="rId292" Type="http://schemas.openxmlformats.org/officeDocument/2006/relationships/image" Target="../media/image1512.png"/><Relationship Id="rId306" Type="http://schemas.openxmlformats.org/officeDocument/2006/relationships/image" Target="../media/image1519.png"/><Relationship Id="rId45" Type="http://schemas.openxmlformats.org/officeDocument/2006/relationships/customXml" Target="../ink/ink1397.xml"/><Relationship Id="rId87" Type="http://schemas.openxmlformats.org/officeDocument/2006/relationships/customXml" Target="../ink/ink1418.xml"/><Relationship Id="rId110" Type="http://schemas.openxmlformats.org/officeDocument/2006/relationships/image" Target="../media/image1421.png"/><Relationship Id="rId348" Type="http://schemas.openxmlformats.org/officeDocument/2006/relationships/image" Target="../media/image1540.png"/><Relationship Id="rId152" Type="http://schemas.openxmlformats.org/officeDocument/2006/relationships/image" Target="../media/image1442.png"/><Relationship Id="rId194" Type="http://schemas.openxmlformats.org/officeDocument/2006/relationships/image" Target="../media/image1463.png"/><Relationship Id="rId208" Type="http://schemas.openxmlformats.org/officeDocument/2006/relationships/image" Target="../media/image1470.png"/><Relationship Id="rId415" Type="http://schemas.openxmlformats.org/officeDocument/2006/relationships/customXml" Target="../ink/ink1582.xml"/><Relationship Id="rId457" Type="http://schemas.openxmlformats.org/officeDocument/2006/relationships/customXml" Target="../ink/ink1603.xml"/><Relationship Id="rId261" Type="http://schemas.openxmlformats.org/officeDocument/2006/relationships/customXml" Target="../ink/ink1505.xml"/><Relationship Id="rId14" Type="http://schemas.openxmlformats.org/officeDocument/2006/relationships/image" Target="../media/image1373.png"/><Relationship Id="rId56" Type="http://schemas.openxmlformats.org/officeDocument/2006/relationships/image" Target="../media/image1394.png"/><Relationship Id="rId317" Type="http://schemas.openxmlformats.org/officeDocument/2006/relationships/customXml" Target="../ink/ink1533.xml"/><Relationship Id="rId359" Type="http://schemas.openxmlformats.org/officeDocument/2006/relationships/customXml" Target="../ink/ink1554.xml"/><Relationship Id="rId98" Type="http://schemas.openxmlformats.org/officeDocument/2006/relationships/image" Target="../media/image1415.png"/><Relationship Id="rId121" Type="http://schemas.openxmlformats.org/officeDocument/2006/relationships/customXml" Target="../ink/ink1435.xml"/><Relationship Id="rId163" Type="http://schemas.openxmlformats.org/officeDocument/2006/relationships/customXml" Target="../ink/ink1456.xml"/><Relationship Id="rId219" Type="http://schemas.openxmlformats.org/officeDocument/2006/relationships/customXml" Target="../ink/ink1484.xml"/><Relationship Id="rId370" Type="http://schemas.openxmlformats.org/officeDocument/2006/relationships/image" Target="../media/image1551.png"/><Relationship Id="rId426" Type="http://schemas.openxmlformats.org/officeDocument/2006/relationships/image" Target="../media/image1579.png"/><Relationship Id="rId230" Type="http://schemas.openxmlformats.org/officeDocument/2006/relationships/image" Target="../media/image1481.png"/><Relationship Id="rId25" Type="http://schemas.openxmlformats.org/officeDocument/2006/relationships/customXml" Target="../ink/ink1387.xml"/><Relationship Id="rId67" Type="http://schemas.openxmlformats.org/officeDocument/2006/relationships/customXml" Target="../ink/ink1408.xml"/><Relationship Id="rId272" Type="http://schemas.openxmlformats.org/officeDocument/2006/relationships/image" Target="../media/image1502.png"/><Relationship Id="rId328" Type="http://schemas.openxmlformats.org/officeDocument/2006/relationships/image" Target="../media/image1530.png"/><Relationship Id="rId132" Type="http://schemas.openxmlformats.org/officeDocument/2006/relationships/image" Target="../media/image1432.png"/><Relationship Id="rId174" Type="http://schemas.openxmlformats.org/officeDocument/2006/relationships/image" Target="../media/image1453.png"/><Relationship Id="rId381" Type="http://schemas.openxmlformats.org/officeDocument/2006/relationships/customXml" Target="../ink/ink1565.xml"/><Relationship Id="rId241" Type="http://schemas.openxmlformats.org/officeDocument/2006/relationships/customXml" Target="../ink/ink1495.xml"/><Relationship Id="rId437" Type="http://schemas.openxmlformats.org/officeDocument/2006/relationships/customXml" Target="../ink/ink1593.xml"/><Relationship Id="rId36" Type="http://schemas.openxmlformats.org/officeDocument/2006/relationships/image" Target="../media/image1384.png"/><Relationship Id="rId283" Type="http://schemas.openxmlformats.org/officeDocument/2006/relationships/customXml" Target="../ink/ink1516.xml"/><Relationship Id="rId339" Type="http://schemas.openxmlformats.org/officeDocument/2006/relationships/customXml" Target="../ink/ink1544.xml"/><Relationship Id="rId78" Type="http://schemas.openxmlformats.org/officeDocument/2006/relationships/image" Target="../media/image1405.png"/><Relationship Id="rId101" Type="http://schemas.openxmlformats.org/officeDocument/2006/relationships/customXml" Target="../ink/ink1425.xml"/><Relationship Id="rId143" Type="http://schemas.openxmlformats.org/officeDocument/2006/relationships/customXml" Target="../ink/ink1446.xml"/><Relationship Id="rId185" Type="http://schemas.openxmlformats.org/officeDocument/2006/relationships/customXml" Target="../ink/ink1467.xml"/><Relationship Id="rId350" Type="http://schemas.openxmlformats.org/officeDocument/2006/relationships/image" Target="../media/image1541.png"/><Relationship Id="rId406" Type="http://schemas.openxmlformats.org/officeDocument/2006/relationships/image" Target="../media/image1569.png"/><Relationship Id="rId9" Type="http://schemas.openxmlformats.org/officeDocument/2006/relationships/image" Target="../media/image1372.png"/><Relationship Id="rId210" Type="http://schemas.openxmlformats.org/officeDocument/2006/relationships/image" Target="../media/image1471.png"/><Relationship Id="rId392" Type="http://schemas.openxmlformats.org/officeDocument/2006/relationships/image" Target="../media/image1562.png"/><Relationship Id="rId448" Type="http://schemas.openxmlformats.org/officeDocument/2006/relationships/image" Target="../media/image1590.png"/><Relationship Id="rId252" Type="http://schemas.openxmlformats.org/officeDocument/2006/relationships/image" Target="../media/image1492.png"/><Relationship Id="rId294" Type="http://schemas.openxmlformats.org/officeDocument/2006/relationships/image" Target="../media/image1513.png"/><Relationship Id="rId308" Type="http://schemas.openxmlformats.org/officeDocument/2006/relationships/image" Target="../media/image1520.png"/><Relationship Id="rId47" Type="http://schemas.openxmlformats.org/officeDocument/2006/relationships/customXml" Target="../ink/ink1398.xml"/><Relationship Id="rId89" Type="http://schemas.openxmlformats.org/officeDocument/2006/relationships/customXml" Target="../ink/ink1419.xml"/><Relationship Id="rId112" Type="http://schemas.openxmlformats.org/officeDocument/2006/relationships/image" Target="../media/image1422.png"/><Relationship Id="rId154" Type="http://schemas.openxmlformats.org/officeDocument/2006/relationships/image" Target="../media/image1443.png"/><Relationship Id="rId361" Type="http://schemas.openxmlformats.org/officeDocument/2006/relationships/customXml" Target="../ink/ink1555.xml"/><Relationship Id="rId196" Type="http://schemas.openxmlformats.org/officeDocument/2006/relationships/image" Target="../media/image1464.png"/><Relationship Id="rId417" Type="http://schemas.openxmlformats.org/officeDocument/2006/relationships/customXml" Target="../ink/ink1583.xml"/><Relationship Id="rId16" Type="http://schemas.openxmlformats.org/officeDocument/2006/relationships/image" Target="../media/image1374.png"/><Relationship Id="rId221" Type="http://schemas.openxmlformats.org/officeDocument/2006/relationships/customXml" Target="../ink/ink1485.xml"/><Relationship Id="rId263" Type="http://schemas.openxmlformats.org/officeDocument/2006/relationships/customXml" Target="../ink/ink1506.xml"/><Relationship Id="rId319" Type="http://schemas.openxmlformats.org/officeDocument/2006/relationships/customXml" Target="../ink/ink1534.xml"/><Relationship Id="rId58" Type="http://schemas.openxmlformats.org/officeDocument/2006/relationships/image" Target="../media/image1395.png"/><Relationship Id="rId123" Type="http://schemas.openxmlformats.org/officeDocument/2006/relationships/customXml" Target="../ink/ink1436.xml"/><Relationship Id="rId330" Type="http://schemas.openxmlformats.org/officeDocument/2006/relationships/image" Target="../media/image1531.png"/><Relationship Id="rId165" Type="http://schemas.openxmlformats.org/officeDocument/2006/relationships/customXml" Target="../ink/ink1457.xml"/><Relationship Id="rId372" Type="http://schemas.openxmlformats.org/officeDocument/2006/relationships/image" Target="../media/image1552.png"/><Relationship Id="rId428" Type="http://schemas.openxmlformats.org/officeDocument/2006/relationships/image" Target="../media/image1580.png"/><Relationship Id="rId232" Type="http://schemas.openxmlformats.org/officeDocument/2006/relationships/image" Target="../media/image1482.png"/><Relationship Id="rId274" Type="http://schemas.openxmlformats.org/officeDocument/2006/relationships/image" Target="../media/image1503.png"/><Relationship Id="rId27" Type="http://schemas.openxmlformats.org/officeDocument/2006/relationships/customXml" Target="../ink/ink1388.xml"/><Relationship Id="rId69" Type="http://schemas.openxmlformats.org/officeDocument/2006/relationships/customXml" Target="../ink/ink1409.xml"/><Relationship Id="rId134" Type="http://schemas.openxmlformats.org/officeDocument/2006/relationships/image" Target="../media/image1433.png"/><Relationship Id="rId80" Type="http://schemas.openxmlformats.org/officeDocument/2006/relationships/image" Target="../media/image1406.png"/><Relationship Id="rId176" Type="http://schemas.openxmlformats.org/officeDocument/2006/relationships/image" Target="../media/image1454.png"/><Relationship Id="rId341" Type="http://schemas.openxmlformats.org/officeDocument/2006/relationships/customXml" Target="../ink/ink1545.xml"/><Relationship Id="rId383" Type="http://schemas.openxmlformats.org/officeDocument/2006/relationships/customXml" Target="../ink/ink1566.xml"/><Relationship Id="rId439" Type="http://schemas.openxmlformats.org/officeDocument/2006/relationships/customXml" Target="../ink/ink1594.xml"/><Relationship Id="rId201" Type="http://schemas.openxmlformats.org/officeDocument/2006/relationships/customXml" Target="../ink/ink1475.xml"/><Relationship Id="rId243" Type="http://schemas.openxmlformats.org/officeDocument/2006/relationships/customXml" Target="../ink/ink1496.xml"/><Relationship Id="rId285" Type="http://schemas.openxmlformats.org/officeDocument/2006/relationships/customXml" Target="../ink/ink1517.xml"/><Relationship Id="rId450" Type="http://schemas.openxmlformats.org/officeDocument/2006/relationships/image" Target="../media/image1591.png"/><Relationship Id="rId38" Type="http://schemas.openxmlformats.org/officeDocument/2006/relationships/image" Target="../media/image1385.png"/><Relationship Id="rId103" Type="http://schemas.openxmlformats.org/officeDocument/2006/relationships/customXml" Target="../ink/ink1426.xml"/><Relationship Id="rId310" Type="http://schemas.openxmlformats.org/officeDocument/2006/relationships/image" Target="../media/image1521.png"/><Relationship Id="rId91" Type="http://schemas.openxmlformats.org/officeDocument/2006/relationships/customXml" Target="../ink/ink1420.xml"/><Relationship Id="rId145" Type="http://schemas.openxmlformats.org/officeDocument/2006/relationships/customXml" Target="../ink/ink1447.xml"/><Relationship Id="rId187" Type="http://schemas.openxmlformats.org/officeDocument/2006/relationships/customXml" Target="../ink/ink1468.xml"/><Relationship Id="rId352" Type="http://schemas.openxmlformats.org/officeDocument/2006/relationships/image" Target="../media/image1542.png"/><Relationship Id="rId394" Type="http://schemas.openxmlformats.org/officeDocument/2006/relationships/image" Target="../media/image1563.png"/><Relationship Id="rId408" Type="http://schemas.openxmlformats.org/officeDocument/2006/relationships/image" Target="../media/image1570.png"/><Relationship Id="rId212" Type="http://schemas.openxmlformats.org/officeDocument/2006/relationships/image" Target="../media/image1472.png"/><Relationship Id="rId254" Type="http://schemas.openxmlformats.org/officeDocument/2006/relationships/image" Target="../media/image1493.png"/><Relationship Id="rId49" Type="http://schemas.openxmlformats.org/officeDocument/2006/relationships/customXml" Target="../ink/ink1399.xml"/><Relationship Id="rId114" Type="http://schemas.openxmlformats.org/officeDocument/2006/relationships/image" Target="../media/image1423.png"/><Relationship Id="rId296" Type="http://schemas.openxmlformats.org/officeDocument/2006/relationships/image" Target="../media/image1514.png"/><Relationship Id="rId60" Type="http://schemas.openxmlformats.org/officeDocument/2006/relationships/image" Target="../media/image1396.png"/><Relationship Id="rId156" Type="http://schemas.openxmlformats.org/officeDocument/2006/relationships/image" Target="../media/image1444.png"/><Relationship Id="rId198" Type="http://schemas.openxmlformats.org/officeDocument/2006/relationships/image" Target="../media/image1465.png"/><Relationship Id="rId321" Type="http://schemas.openxmlformats.org/officeDocument/2006/relationships/customXml" Target="../ink/ink1535.xml"/><Relationship Id="rId363" Type="http://schemas.openxmlformats.org/officeDocument/2006/relationships/customXml" Target="../ink/ink1556.xml"/><Relationship Id="rId419" Type="http://schemas.openxmlformats.org/officeDocument/2006/relationships/customXml" Target="../ink/ink1584.xml"/><Relationship Id="rId223" Type="http://schemas.openxmlformats.org/officeDocument/2006/relationships/customXml" Target="../ink/ink1486.xml"/><Relationship Id="rId430" Type="http://schemas.openxmlformats.org/officeDocument/2006/relationships/image" Target="../media/image1581.png"/><Relationship Id="rId18" Type="http://schemas.openxmlformats.org/officeDocument/2006/relationships/image" Target="../media/image1375.png"/><Relationship Id="rId265" Type="http://schemas.openxmlformats.org/officeDocument/2006/relationships/customXml" Target="../ink/ink1507.xml"/><Relationship Id="rId125" Type="http://schemas.openxmlformats.org/officeDocument/2006/relationships/customXml" Target="../ink/ink1437.xml"/><Relationship Id="rId167" Type="http://schemas.openxmlformats.org/officeDocument/2006/relationships/customXml" Target="../ink/ink1458.xml"/><Relationship Id="rId332" Type="http://schemas.openxmlformats.org/officeDocument/2006/relationships/image" Target="../media/image1532.png"/><Relationship Id="rId374" Type="http://schemas.openxmlformats.org/officeDocument/2006/relationships/image" Target="../media/image1553.png"/><Relationship Id="rId71" Type="http://schemas.openxmlformats.org/officeDocument/2006/relationships/customXml" Target="../ink/ink1410.xml"/><Relationship Id="rId234" Type="http://schemas.openxmlformats.org/officeDocument/2006/relationships/image" Target="../media/image1483.png"/><Relationship Id="rId2" Type="http://schemas.openxmlformats.org/officeDocument/2006/relationships/customXml" Target="../ink/ink1375.xml"/><Relationship Id="rId29" Type="http://schemas.openxmlformats.org/officeDocument/2006/relationships/customXml" Target="../ink/ink1389.xml"/><Relationship Id="rId255" Type="http://schemas.openxmlformats.org/officeDocument/2006/relationships/customXml" Target="../ink/ink1502.xml"/><Relationship Id="rId276" Type="http://schemas.openxmlformats.org/officeDocument/2006/relationships/image" Target="../media/image1504.png"/><Relationship Id="rId297" Type="http://schemas.openxmlformats.org/officeDocument/2006/relationships/customXml" Target="../ink/ink1523.xml"/><Relationship Id="rId441" Type="http://schemas.openxmlformats.org/officeDocument/2006/relationships/customXml" Target="../ink/ink1595.xml"/><Relationship Id="rId40" Type="http://schemas.openxmlformats.org/officeDocument/2006/relationships/image" Target="../media/image1386.png"/><Relationship Id="rId115" Type="http://schemas.openxmlformats.org/officeDocument/2006/relationships/customXml" Target="../ink/ink1432.xml"/><Relationship Id="rId136" Type="http://schemas.openxmlformats.org/officeDocument/2006/relationships/image" Target="../media/image1434.png"/><Relationship Id="rId157" Type="http://schemas.openxmlformats.org/officeDocument/2006/relationships/customXml" Target="../ink/ink1453.xml"/><Relationship Id="rId178" Type="http://schemas.openxmlformats.org/officeDocument/2006/relationships/image" Target="../media/image1455.png"/><Relationship Id="rId301" Type="http://schemas.openxmlformats.org/officeDocument/2006/relationships/customXml" Target="../ink/ink1525.xml"/><Relationship Id="rId322" Type="http://schemas.openxmlformats.org/officeDocument/2006/relationships/image" Target="../media/image1527.png"/><Relationship Id="rId343" Type="http://schemas.openxmlformats.org/officeDocument/2006/relationships/customXml" Target="../ink/ink1546.xml"/><Relationship Id="rId364" Type="http://schemas.openxmlformats.org/officeDocument/2006/relationships/image" Target="../media/image1548.png"/><Relationship Id="rId61" Type="http://schemas.openxmlformats.org/officeDocument/2006/relationships/customXml" Target="../ink/ink1405.xml"/><Relationship Id="rId82" Type="http://schemas.openxmlformats.org/officeDocument/2006/relationships/image" Target="../media/image1407.png"/><Relationship Id="rId199" Type="http://schemas.openxmlformats.org/officeDocument/2006/relationships/customXml" Target="../ink/ink1474.xml"/><Relationship Id="rId203" Type="http://schemas.openxmlformats.org/officeDocument/2006/relationships/customXml" Target="../ink/ink1476.xml"/><Relationship Id="rId385" Type="http://schemas.openxmlformats.org/officeDocument/2006/relationships/customXml" Target="../ink/ink1567.xml"/><Relationship Id="rId19" Type="http://schemas.openxmlformats.org/officeDocument/2006/relationships/customXml" Target="../ink/ink1384.xml"/><Relationship Id="rId224" Type="http://schemas.openxmlformats.org/officeDocument/2006/relationships/image" Target="../media/image1478.png"/><Relationship Id="rId245" Type="http://schemas.openxmlformats.org/officeDocument/2006/relationships/customXml" Target="../ink/ink1497.xml"/><Relationship Id="rId266" Type="http://schemas.openxmlformats.org/officeDocument/2006/relationships/image" Target="../media/image1499.png"/><Relationship Id="rId287" Type="http://schemas.openxmlformats.org/officeDocument/2006/relationships/customXml" Target="../ink/ink1518.xml"/><Relationship Id="rId410" Type="http://schemas.openxmlformats.org/officeDocument/2006/relationships/image" Target="../media/image1571.png"/><Relationship Id="rId431" Type="http://schemas.openxmlformats.org/officeDocument/2006/relationships/customXml" Target="../ink/ink1590.xml"/><Relationship Id="rId452" Type="http://schemas.openxmlformats.org/officeDocument/2006/relationships/image" Target="../media/image1592.png"/><Relationship Id="rId30" Type="http://schemas.openxmlformats.org/officeDocument/2006/relationships/image" Target="../media/image1381.png"/><Relationship Id="rId105" Type="http://schemas.openxmlformats.org/officeDocument/2006/relationships/customXml" Target="../ink/ink1427.xml"/><Relationship Id="rId126" Type="http://schemas.openxmlformats.org/officeDocument/2006/relationships/image" Target="../media/image1429.png"/><Relationship Id="rId147" Type="http://schemas.openxmlformats.org/officeDocument/2006/relationships/customXml" Target="../ink/ink1448.xml"/><Relationship Id="rId168" Type="http://schemas.openxmlformats.org/officeDocument/2006/relationships/image" Target="../media/image1450.png"/><Relationship Id="rId312" Type="http://schemas.openxmlformats.org/officeDocument/2006/relationships/image" Target="../media/image1522.png"/><Relationship Id="rId333" Type="http://schemas.openxmlformats.org/officeDocument/2006/relationships/customXml" Target="../ink/ink1541.xml"/><Relationship Id="rId354" Type="http://schemas.openxmlformats.org/officeDocument/2006/relationships/image" Target="../media/image1543.png"/><Relationship Id="rId51" Type="http://schemas.openxmlformats.org/officeDocument/2006/relationships/customXml" Target="../ink/ink1400.xml"/><Relationship Id="rId72" Type="http://schemas.openxmlformats.org/officeDocument/2006/relationships/image" Target="../media/image1402.png"/><Relationship Id="rId93" Type="http://schemas.openxmlformats.org/officeDocument/2006/relationships/customXml" Target="../ink/ink1421.xml"/><Relationship Id="rId189" Type="http://schemas.openxmlformats.org/officeDocument/2006/relationships/customXml" Target="../ink/ink1469.xml"/><Relationship Id="rId375" Type="http://schemas.openxmlformats.org/officeDocument/2006/relationships/customXml" Target="../ink/ink1562.xml"/><Relationship Id="rId396" Type="http://schemas.openxmlformats.org/officeDocument/2006/relationships/image" Target="../media/image1564.png"/><Relationship Id="rId3" Type="http://schemas.openxmlformats.org/officeDocument/2006/relationships/image" Target="../media/image1369.png"/><Relationship Id="rId214" Type="http://schemas.openxmlformats.org/officeDocument/2006/relationships/image" Target="../media/image1473.png"/><Relationship Id="rId235" Type="http://schemas.openxmlformats.org/officeDocument/2006/relationships/customXml" Target="../ink/ink1492.xml"/><Relationship Id="rId256" Type="http://schemas.openxmlformats.org/officeDocument/2006/relationships/image" Target="../media/image1494.png"/><Relationship Id="rId277" Type="http://schemas.openxmlformats.org/officeDocument/2006/relationships/customXml" Target="../ink/ink1513.xml"/><Relationship Id="rId298" Type="http://schemas.openxmlformats.org/officeDocument/2006/relationships/image" Target="../media/image1515.png"/><Relationship Id="rId400" Type="http://schemas.openxmlformats.org/officeDocument/2006/relationships/image" Target="../media/image1566.png"/><Relationship Id="rId421" Type="http://schemas.openxmlformats.org/officeDocument/2006/relationships/customXml" Target="../ink/ink1585.xml"/><Relationship Id="rId442" Type="http://schemas.openxmlformats.org/officeDocument/2006/relationships/image" Target="../media/image1587.png"/><Relationship Id="rId116" Type="http://schemas.openxmlformats.org/officeDocument/2006/relationships/image" Target="../media/image1424.png"/><Relationship Id="rId137" Type="http://schemas.openxmlformats.org/officeDocument/2006/relationships/customXml" Target="../ink/ink1443.xml"/><Relationship Id="rId158" Type="http://schemas.openxmlformats.org/officeDocument/2006/relationships/image" Target="../media/image1445.png"/><Relationship Id="rId302" Type="http://schemas.openxmlformats.org/officeDocument/2006/relationships/image" Target="../media/image1517.png"/><Relationship Id="rId323" Type="http://schemas.openxmlformats.org/officeDocument/2006/relationships/customXml" Target="../ink/ink1536.xml"/><Relationship Id="rId344" Type="http://schemas.openxmlformats.org/officeDocument/2006/relationships/image" Target="../media/image1538.png"/><Relationship Id="rId20" Type="http://schemas.openxmlformats.org/officeDocument/2006/relationships/image" Target="../media/image1376.png"/><Relationship Id="rId41" Type="http://schemas.openxmlformats.org/officeDocument/2006/relationships/customXml" Target="../ink/ink1395.xml"/><Relationship Id="rId62" Type="http://schemas.openxmlformats.org/officeDocument/2006/relationships/image" Target="../media/image1397.png"/><Relationship Id="rId83" Type="http://schemas.openxmlformats.org/officeDocument/2006/relationships/customXml" Target="../ink/ink1416.xml"/><Relationship Id="rId179" Type="http://schemas.openxmlformats.org/officeDocument/2006/relationships/customXml" Target="../ink/ink1464.xml"/><Relationship Id="rId365" Type="http://schemas.openxmlformats.org/officeDocument/2006/relationships/customXml" Target="../ink/ink1557.xml"/><Relationship Id="rId386" Type="http://schemas.openxmlformats.org/officeDocument/2006/relationships/image" Target="../media/image1559.png"/><Relationship Id="rId190" Type="http://schemas.openxmlformats.org/officeDocument/2006/relationships/image" Target="../media/image1461.png"/><Relationship Id="rId204" Type="http://schemas.openxmlformats.org/officeDocument/2006/relationships/image" Target="../media/image1468.png"/><Relationship Id="rId225" Type="http://schemas.openxmlformats.org/officeDocument/2006/relationships/customXml" Target="../ink/ink1487.xml"/><Relationship Id="rId246" Type="http://schemas.openxmlformats.org/officeDocument/2006/relationships/image" Target="../media/image1489.png"/><Relationship Id="rId267" Type="http://schemas.openxmlformats.org/officeDocument/2006/relationships/customXml" Target="../ink/ink1508.xml"/><Relationship Id="rId288" Type="http://schemas.openxmlformats.org/officeDocument/2006/relationships/image" Target="../media/image1510.png"/><Relationship Id="rId411" Type="http://schemas.openxmlformats.org/officeDocument/2006/relationships/customXml" Target="../ink/ink1580.xml"/><Relationship Id="rId432" Type="http://schemas.openxmlformats.org/officeDocument/2006/relationships/image" Target="../media/image1582.png"/><Relationship Id="rId453" Type="http://schemas.openxmlformats.org/officeDocument/2006/relationships/customXml" Target="../ink/ink1601.xml"/><Relationship Id="rId106" Type="http://schemas.openxmlformats.org/officeDocument/2006/relationships/image" Target="../media/image1419.png"/><Relationship Id="rId127" Type="http://schemas.openxmlformats.org/officeDocument/2006/relationships/customXml" Target="../ink/ink1438.xml"/><Relationship Id="rId313" Type="http://schemas.openxmlformats.org/officeDocument/2006/relationships/customXml" Target="../ink/ink1531.xml"/><Relationship Id="rId10" Type="http://schemas.openxmlformats.org/officeDocument/2006/relationships/customXml" Target="../ink/ink1379.xml"/><Relationship Id="rId31" Type="http://schemas.openxmlformats.org/officeDocument/2006/relationships/customXml" Target="../ink/ink1390.xml"/><Relationship Id="rId52" Type="http://schemas.openxmlformats.org/officeDocument/2006/relationships/image" Target="../media/image1392.png"/><Relationship Id="rId73" Type="http://schemas.openxmlformats.org/officeDocument/2006/relationships/customXml" Target="../ink/ink1411.xml"/><Relationship Id="rId94" Type="http://schemas.openxmlformats.org/officeDocument/2006/relationships/image" Target="../media/image1413.png"/><Relationship Id="rId148" Type="http://schemas.openxmlformats.org/officeDocument/2006/relationships/image" Target="../media/image1440.png"/><Relationship Id="rId169" Type="http://schemas.openxmlformats.org/officeDocument/2006/relationships/customXml" Target="../ink/ink1459.xml"/><Relationship Id="rId334" Type="http://schemas.openxmlformats.org/officeDocument/2006/relationships/image" Target="../media/image1533.png"/><Relationship Id="rId355" Type="http://schemas.openxmlformats.org/officeDocument/2006/relationships/customXml" Target="../ink/ink1552.xml"/><Relationship Id="rId376" Type="http://schemas.openxmlformats.org/officeDocument/2006/relationships/image" Target="../media/image1554.png"/><Relationship Id="rId397" Type="http://schemas.openxmlformats.org/officeDocument/2006/relationships/customXml" Target="../ink/ink1573.xml"/><Relationship Id="rId4" Type="http://schemas.openxmlformats.org/officeDocument/2006/relationships/customXml" Target="../ink/ink1376.xml"/><Relationship Id="rId180" Type="http://schemas.openxmlformats.org/officeDocument/2006/relationships/image" Target="../media/image1456.png"/><Relationship Id="rId215" Type="http://schemas.openxmlformats.org/officeDocument/2006/relationships/customXml" Target="../ink/ink1482.xml"/><Relationship Id="rId236" Type="http://schemas.openxmlformats.org/officeDocument/2006/relationships/image" Target="../media/image1484.png"/><Relationship Id="rId257" Type="http://schemas.openxmlformats.org/officeDocument/2006/relationships/customXml" Target="../ink/ink1503.xml"/><Relationship Id="rId278" Type="http://schemas.openxmlformats.org/officeDocument/2006/relationships/image" Target="../media/image1505.png"/><Relationship Id="rId401" Type="http://schemas.openxmlformats.org/officeDocument/2006/relationships/customXml" Target="../ink/ink1575.xml"/><Relationship Id="rId422" Type="http://schemas.openxmlformats.org/officeDocument/2006/relationships/image" Target="../media/image1577.png"/><Relationship Id="rId443" Type="http://schemas.openxmlformats.org/officeDocument/2006/relationships/customXml" Target="../ink/ink1596.xml"/><Relationship Id="rId303" Type="http://schemas.openxmlformats.org/officeDocument/2006/relationships/customXml" Target="../ink/ink1526.xml"/><Relationship Id="rId42" Type="http://schemas.openxmlformats.org/officeDocument/2006/relationships/image" Target="../media/image1387.png"/><Relationship Id="rId84" Type="http://schemas.openxmlformats.org/officeDocument/2006/relationships/image" Target="../media/image1408.png"/><Relationship Id="rId138" Type="http://schemas.openxmlformats.org/officeDocument/2006/relationships/image" Target="../media/image1435.png"/><Relationship Id="rId345" Type="http://schemas.openxmlformats.org/officeDocument/2006/relationships/customXml" Target="../ink/ink1547.xml"/><Relationship Id="rId387" Type="http://schemas.openxmlformats.org/officeDocument/2006/relationships/customXml" Target="../ink/ink1568.xml"/><Relationship Id="rId191" Type="http://schemas.openxmlformats.org/officeDocument/2006/relationships/customXml" Target="../ink/ink1470.xml"/><Relationship Id="rId205" Type="http://schemas.openxmlformats.org/officeDocument/2006/relationships/customXml" Target="../ink/ink1477.xml"/><Relationship Id="rId247" Type="http://schemas.openxmlformats.org/officeDocument/2006/relationships/customXml" Target="../ink/ink1498.xml"/><Relationship Id="rId412" Type="http://schemas.openxmlformats.org/officeDocument/2006/relationships/image" Target="../media/image1572.png"/><Relationship Id="rId107" Type="http://schemas.openxmlformats.org/officeDocument/2006/relationships/customXml" Target="../ink/ink1428.xml"/><Relationship Id="rId289" Type="http://schemas.openxmlformats.org/officeDocument/2006/relationships/customXml" Target="../ink/ink1519.xml"/><Relationship Id="rId454" Type="http://schemas.openxmlformats.org/officeDocument/2006/relationships/image" Target="../media/image1593.png"/><Relationship Id="rId11" Type="http://schemas.openxmlformats.org/officeDocument/2006/relationships/image" Target="../media/image204.png"/><Relationship Id="rId53" Type="http://schemas.openxmlformats.org/officeDocument/2006/relationships/customXml" Target="../ink/ink1401.xml"/><Relationship Id="rId149" Type="http://schemas.openxmlformats.org/officeDocument/2006/relationships/customXml" Target="../ink/ink1449.xml"/><Relationship Id="rId314" Type="http://schemas.openxmlformats.org/officeDocument/2006/relationships/image" Target="../media/image1523.png"/><Relationship Id="rId356" Type="http://schemas.openxmlformats.org/officeDocument/2006/relationships/image" Target="../media/image1544.png"/><Relationship Id="rId398" Type="http://schemas.openxmlformats.org/officeDocument/2006/relationships/image" Target="../media/image1565.png"/><Relationship Id="rId95" Type="http://schemas.openxmlformats.org/officeDocument/2006/relationships/customXml" Target="../ink/ink1422.xml"/><Relationship Id="rId160" Type="http://schemas.openxmlformats.org/officeDocument/2006/relationships/image" Target="../media/image1446.png"/><Relationship Id="rId216" Type="http://schemas.openxmlformats.org/officeDocument/2006/relationships/image" Target="../media/image1474.png"/><Relationship Id="rId423" Type="http://schemas.openxmlformats.org/officeDocument/2006/relationships/customXml" Target="../ink/ink1586.xml"/><Relationship Id="rId258" Type="http://schemas.openxmlformats.org/officeDocument/2006/relationships/image" Target="../media/image1495.png"/><Relationship Id="rId22" Type="http://schemas.openxmlformats.org/officeDocument/2006/relationships/image" Target="../media/image1377.png"/><Relationship Id="rId64" Type="http://schemas.openxmlformats.org/officeDocument/2006/relationships/image" Target="../media/image1398.png"/><Relationship Id="rId118" Type="http://schemas.openxmlformats.org/officeDocument/2006/relationships/image" Target="../media/image1425.png"/><Relationship Id="rId325" Type="http://schemas.openxmlformats.org/officeDocument/2006/relationships/customXml" Target="../ink/ink1537.xml"/><Relationship Id="rId367" Type="http://schemas.openxmlformats.org/officeDocument/2006/relationships/customXml" Target="../ink/ink1558.xml"/><Relationship Id="rId171" Type="http://schemas.openxmlformats.org/officeDocument/2006/relationships/customXml" Target="../ink/ink1460.xml"/><Relationship Id="rId227" Type="http://schemas.openxmlformats.org/officeDocument/2006/relationships/customXml" Target="../ink/ink1488.xml"/><Relationship Id="rId269" Type="http://schemas.openxmlformats.org/officeDocument/2006/relationships/customXml" Target="../ink/ink1509.xml"/><Relationship Id="rId434" Type="http://schemas.openxmlformats.org/officeDocument/2006/relationships/image" Target="../media/image1583.png"/><Relationship Id="rId33" Type="http://schemas.openxmlformats.org/officeDocument/2006/relationships/customXml" Target="../ink/ink1391.xml"/><Relationship Id="rId129" Type="http://schemas.openxmlformats.org/officeDocument/2006/relationships/customXml" Target="../ink/ink1439.xml"/><Relationship Id="rId280" Type="http://schemas.openxmlformats.org/officeDocument/2006/relationships/image" Target="../media/image1506.png"/><Relationship Id="rId336" Type="http://schemas.openxmlformats.org/officeDocument/2006/relationships/image" Target="../media/image1534.png"/><Relationship Id="rId75" Type="http://schemas.openxmlformats.org/officeDocument/2006/relationships/customXml" Target="../ink/ink1412.xml"/><Relationship Id="rId140" Type="http://schemas.openxmlformats.org/officeDocument/2006/relationships/image" Target="../media/image1436.png"/><Relationship Id="rId182" Type="http://schemas.openxmlformats.org/officeDocument/2006/relationships/image" Target="../media/image1457.png"/><Relationship Id="rId378" Type="http://schemas.openxmlformats.org/officeDocument/2006/relationships/image" Target="../media/image1555.png"/><Relationship Id="rId403" Type="http://schemas.openxmlformats.org/officeDocument/2006/relationships/customXml" Target="../ink/ink1576.xml"/><Relationship Id="rId6" Type="http://schemas.openxmlformats.org/officeDocument/2006/relationships/customXml" Target="../ink/ink1377.xml"/><Relationship Id="rId238" Type="http://schemas.openxmlformats.org/officeDocument/2006/relationships/image" Target="../media/image1485.png"/><Relationship Id="rId445" Type="http://schemas.openxmlformats.org/officeDocument/2006/relationships/customXml" Target="../ink/ink1597.xml"/><Relationship Id="rId291" Type="http://schemas.openxmlformats.org/officeDocument/2006/relationships/customXml" Target="../ink/ink1520.xml"/><Relationship Id="rId305" Type="http://schemas.openxmlformats.org/officeDocument/2006/relationships/customXml" Target="../ink/ink1527.xml"/><Relationship Id="rId347" Type="http://schemas.openxmlformats.org/officeDocument/2006/relationships/customXml" Target="../ink/ink1548.xml"/><Relationship Id="rId44" Type="http://schemas.openxmlformats.org/officeDocument/2006/relationships/image" Target="../media/image1388.png"/><Relationship Id="rId86" Type="http://schemas.openxmlformats.org/officeDocument/2006/relationships/image" Target="../media/image1409.png"/><Relationship Id="rId151" Type="http://schemas.openxmlformats.org/officeDocument/2006/relationships/customXml" Target="../ink/ink1450.xml"/><Relationship Id="rId389" Type="http://schemas.openxmlformats.org/officeDocument/2006/relationships/customXml" Target="../ink/ink1569.xml"/><Relationship Id="rId193" Type="http://schemas.openxmlformats.org/officeDocument/2006/relationships/customXml" Target="../ink/ink1471.xml"/><Relationship Id="rId207" Type="http://schemas.openxmlformats.org/officeDocument/2006/relationships/customXml" Target="../ink/ink1478.xml"/><Relationship Id="rId249" Type="http://schemas.openxmlformats.org/officeDocument/2006/relationships/customXml" Target="../ink/ink1499.xml"/><Relationship Id="rId414" Type="http://schemas.openxmlformats.org/officeDocument/2006/relationships/image" Target="../media/image1573.png"/><Relationship Id="rId456" Type="http://schemas.openxmlformats.org/officeDocument/2006/relationships/image" Target="../media/image1594.png"/><Relationship Id="rId13" Type="http://schemas.openxmlformats.org/officeDocument/2006/relationships/customXml" Target="../ink/ink1381.xml"/><Relationship Id="rId109" Type="http://schemas.openxmlformats.org/officeDocument/2006/relationships/customXml" Target="../ink/ink1429.xml"/><Relationship Id="rId260" Type="http://schemas.openxmlformats.org/officeDocument/2006/relationships/image" Target="../media/image1496.png"/><Relationship Id="rId316" Type="http://schemas.openxmlformats.org/officeDocument/2006/relationships/image" Target="../media/image1524.png"/><Relationship Id="rId55" Type="http://schemas.openxmlformats.org/officeDocument/2006/relationships/customXml" Target="../ink/ink1402.xml"/><Relationship Id="rId97" Type="http://schemas.openxmlformats.org/officeDocument/2006/relationships/customXml" Target="../ink/ink1423.xml"/><Relationship Id="rId120" Type="http://schemas.openxmlformats.org/officeDocument/2006/relationships/image" Target="../media/image1426.png"/><Relationship Id="rId358" Type="http://schemas.openxmlformats.org/officeDocument/2006/relationships/image" Target="../media/image1545.png"/><Relationship Id="rId162" Type="http://schemas.openxmlformats.org/officeDocument/2006/relationships/image" Target="../media/image1447.png"/><Relationship Id="rId218" Type="http://schemas.openxmlformats.org/officeDocument/2006/relationships/image" Target="../media/image1475.png"/><Relationship Id="rId425" Type="http://schemas.openxmlformats.org/officeDocument/2006/relationships/customXml" Target="../ink/ink1587.xml"/><Relationship Id="rId271" Type="http://schemas.openxmlformats.org/officeDocument/2006/relationships/customXml" Target="../ink/ink1510.xml"/><Relationship Id="rId24" Type="http://schemas.openxmlformats.org/officeDocument/2006/relationships/image" Target="../media/image1378.png"/><Relationship Id="rId66" Type="http://schemas.openxmlformats.org/officeDocument/2006/relationships/image" Target="../media/image1399.png"/><Relationship Id="rId131" Type="http://schemas.openxmlformats.org/officeDocument/2006/relationships/customXml" Target="../ink/ink1440.xml"/><Relationship Id="rId327" Type="http://schemas.openxmlformats.org/officeDocument/2006/relationships/customXml" Target="../ink/ink1538.xml"/><Relationship Id="rId369" Type="http://schemas.openxmlformats.org/officeDocument/2006/relationships/customXml" Target="../ink/ink1559.xml"/><Relationship Id="rId173" Type="http://schemas.openxmlformats.org/officeDocument/2006/relationships/customXml" Target="../ink/ink1461.xml"/><Relationship Id="rId229" Type="http://schemas.openxmlformats.org/officeDocument/2006/relationships/customXml" Target="../ink/ink1489.xml"/><Relationship Id="rId380" Type="http://schemas.openxmlformats.org/officeDocument/2006/relationships/image" Target="../media/image1556.png"/><Relationship Id="rId436" Type="http://schemas.openxmlformats.org/officeDocument/2006/relationships/image" Target="../media/image1584.png"/><Relationship Id="rId240" Type="http://schemas.openxmlformats.org/officeDocument/2006/relationships/image" Target="../media/image1486.png"/><Relationship Id="rId35" Type="http://schemas.openxmlformats.org/officeDocument/2006/relationships/customXml" Target="../ink/ink1392.xml"/><Relationship Id="rId77" Type="http://schemas.openxmlformats.org/officeDocument/2006/relationships/customXml" Target="../ink/ink1413.xml"/><Relationship Id="rId100" Type="http://schemas.openxmlformats.org/officeDocument/2006/relationships/image" Target="../media/image1416.png"/><Relationship Id="rId282" Type="http://schemas.openxmlformats.org/officeDocument/2006/relationships/image" Target="../media/image1507.png"/><Relationship Id="rId338" Type="http://schemas.openxmlformats.org/officeDocument/2006/relationships/image" Target="../media/image1535.png"/><Relationship Id="rId8" Type="http://schemas.openxmlformats.org/officeDocument/2006/relationships/customXml" Target="../ink/ink1378.xml"/><Relationship Id="rId142" Type="http://schemas.openxmlformats.org/officeDocument/2006/relationships/image" Target="../media/image1437.png"/><Relationship Id="rId184" Type="http://schemas.openxmlformats.org/officeDocument/2006/relationships/image" Target="../media/image1458.png"/><Relationship Id="rId391" Type="http://schemas.openxmlformats.org/officeDocument/2006/relationships/customXml" Target="../ink/ink1570.xml"/><Relationship Id="rId405" Type="http://schemas.openxmlformats.org/officeDocument/2006/relationships/customXml" Target="../ink/ink1577.xml"/><Relationship Id="rId447" Type="http://schemas.openxmlformats.org/officeDocument/2006/relationships/customXml" Target="../ink/ink1598.xml"/><Relationship Id="rId251" Type="http://schemas.openxmlformats.org/officeDocument/2006/relationships/customXml" Target="../ink/ink1500.xml"/><Relationship Id="rId46" Type="http://schemas.openxmlformats.org/officeDocument/2006/relationships/image" Target="../media/image1389.png"/><Relationship Id="rId293" Type="http://schemas.openxmlformats.org/officeDocument/2006/relationships/customXml" Target="../ink/ink1521.xml"/><Relationship Id="rId307" Type="http://schemas.openxmlformats.org/officeDocument/2006/relationships/customXml" Target="../ink/ink1528.xml"/><Relationship Id="rId349" Type="http://schemas.openxmlformats.org/officeDocument/2006/relationships/customXml" Target="../ink/ink1549.xml"/><Relationship Id="rId88" Type="http://schemas.openxmlformats.org/officeDocument/2006/relationships/image" Target="../media/image1410.png"/><Relationship Id="rId111" Type="http://schemas.openxmlformats.org/officeDocument/2006/relationships/customXml" Target="../ink/ink1430.xml"/><Relationship Id="rId153" Type="http://schemas.openxmlformats.org/officeDocument/2006/relationships/customXml" Target="../ink/ink1451.xml"/><Relationship Id="rId195" Type="http://schemas.openxmlformats.org/officeDocument/2006/relationships/customXml" Target="../ink/ink1472.xml"/><Relationship Id="rId209" Type="http://schemas.openxmlformats.org/officeDocument/2006/relationships/customXml" Target="../ink/ink1479.xml"/><Relationship Id="rId360" Type="http://schemas.openxmlformats.org/officeDocument/2006/relationships/image" Target="../media/image1546.png"/><Relationship Id="rId416" Type="http://schemas.openxmlformats.org/officeDocument/2006/relationships/image" Target="../media/image1574.png"/><Relationship Id="rId220" Type="http://schemas.openxmlformats.org/officeDocument/2006/relationships/image" Target="../media/image1476.png"/><Relationship Id="rId458" Type="http://schemas.openxmlformats.org/officeDocument/2006/relationships/image" Target="../media/image1595.png"/><Relationship Id="rId15" Type="http://schemas.openxmlformats.org/officeDocument/2006/relationships/customXml" Target="../ink/ink1382.xml"/><Relationship Id="rId57" Type="http://schemas.openxmlformats.org/officeDocument/2006/relationships/customXml" Target="../ink/ink1403.xml"/><Relationship Id="rId262" Type="http://schemas.openxmlformats.org/officeDocument/2006/relationships/image" Target="../media/image1497.png"/><Relationship Id="rId318" Type="http://schemas.openxmlformats.org/officeDocument/2006/relationships/image" Target="../media/image1525.png"/><Relationship Id="rId99" Type="http://schemas.openxmlformats.org/officeDocument/2006/relationships/customXml" Target="../ink/ink1424.xml"/><Relationship Id="rId122" Type="http://schemas.openxmlformats.org/officeDocument/2006/relationships/image" Target="../media/image1427.png"/><Relationship Id="rId164" Type="http://schemas.openxmlformats.org/officeDocument/2006/relationships/image" Target="../media/image1448.png"/><Relationship Id="rId371" Type="http://schemas.openxmlformats.org/officeDocument/2006/relationships/customXml" Target="../ink/ink1560.xml"/><Relationship Id="rId427" Type="http://schemas.openxmlformats.org/officeDocument/2006/relationships/customXml" Target="../ink/ink1588.xml"/><Relationship Id="rId26" Type="http://schemas.openxmlformats.org/officeDocument/2006/relationships/image" Target="../media/image1379.png"/><Relationship Id="rId231" Type="http://schemas.openxmlformats.org/officeDocument/2006/relationships/customXml" Target="../ink/ink1490.xml"/><Relationship Id="rId273" Type="http://schemas.openxmlformats.org/officeDocument/2006/relationships/customXml" Target="../ink/ink1511.xml"/><Relationship Id="rId329" Type="http://schemas.openxmlformats.org/officeDocument/2006/relationships/customXml" Target="../ink/ink1539.xml"/><Relationship Id="rId68" Type="http://schemas.openxmlformats.org/officeDocument/2006/relationships/image" Target="../media/image1400.png"/><Relationship Id="rId133" Type="http://schemas.openxmlformats.org/officeDocument/2006/relationships/customXml" Target="../ink/ink1441.xml"/><Relationship Id="rId175" Type="http://schemas.openxmlformats.org/officeDocument/2006/relationships/customXml" Target="../ink/ink1462.xml"/><Relationship Id="rId340" Type="http://schemas.openxmlformats.org/officeDocument/2006/relationships/image" Target="../media/image1536.png"/><Relationship Id="rId200" Type="http://schemas.openxmlformats.org/officeDocument/2006/relationships/image" Target="../media/image1466.png"/><Relationship Id="rId382" Type="http://schemas.openxmlformats.org/officeDocument/2006/relationships/image" Target="../media/image1557.png"/><Relationship Id="rId438" Type="http://schemas.openxmlformats.org/officeDocument/2006/relationships/image" Target="../media/image1585.png"/><Relationship Id="rId242" Type="http://schemas.openxmlformats.org/officeDocument/2006/relationships/image" Target="../media/image1487.png"/><Relationship Id="rId284" Type="http://schemas.openxmlformats.org/officeDocument/2006/relationships/image" Target="../media/image1508.png"/><Relationship Id="rId37" Type="http://schemas.openxmlformats.org/officeDocument/2006/relationships/customXml" Target="../ink/ink1393.xml"/><Relationship Id="rId79" Type="http://schemas.openxmlformats.org/officeDocument/2006/relationships/customXml" Target="../ink/ink1414.xml"/><Relationship Id="rId102" Type="http://schemas.openxmlformats.org/officeDocument/2006/relationships/image" Target="../media/image1417.png"/><Relationship Id="rId144" Type="http://schemas.openxmlformats.org/officeDocument/2006/relationships/image" Target="../media/image1438.png"/><Relationship Id="rId90" Type="http://schemas.openxmlformats.org/officeDocument/2006/relationships/image" Target="../media/image1411.png"/><Relationship Id="rId186" Type="http://schemas.openxmlformats.org/officeDocument/2006/relationships/image" Target="../media/image1459.png"/><Relationship Id="rId351" Type="http://schemas.openxmlformats.org/officeDocument/2006/relationships/customXml" Target="../ink/ink1550.xml"/><Relationship Id="rId393" Type="http://schemas.openxmlformats.org/officeDocument/2006/relationships/customXml" Target="../ink/ink1571.xml"/><Relationship Id="rId407" Type="http://schemas.openxmlformats.org/officeDocument/2006/relationships/customXml" Target="../ink/ink1578.xml"/><Relationship Id="rId449" Type="http://schemas.openxmlformats.org/officeDocument/2006/relationships/customXml" Target="../ink/ink1599.xml"/><Relationship Id="rId211" Type="http://schemas.openxmlformats.org/officeDocument/2006/relationships/customXml" Target="../ink/ink1480.xml"/><Relationship Id="rId253" Type="http://schemas.openxmlformats.org/officeDocument/2006/relationships/customXml" Target="../ink/ink1501.xml"/><Relationship Id="rId295" Type="http://schemas.openxmlformats.org/officeDocument/2006/relationships/customXml" Target="../ink/ink1522.xml"/><Relationship Id="rId309" Type="http://schemas.openxmlformats.org/officeDocument/2006/relationships/customXml" Target="../ink/ink1529.xml"/><Relationship Id="rId48" Type="http://schemas.openxmlformats.org/officeDocument/2006/relationships/image" Target="../media/image1390.png"/><Relationship Id="rId113" Type="http://schemas.openxmlformats.org/officeDocument/2006/relationships/customXml" Target="../ink/ink1431.xml"/><Relationship Id="rId320" Type="http://schemas.openxmlformats.org/officeDocument/2006/relationships/image" Target="../media/image1526.png"/><Relationship Id="rId155" Type="http://schemas.openxmlformats.org/officeDocument/2006/relationships/customXml" Target="../ink/ink1452.xml"/><Relationship Id="rId197" Type="http://schemas.openxmlformats.org/officeDocument/2006/relationships/customXml" Target="../ink/ink1473.xml"/><Relationship Id="rId362" Type="http://schemas.openxmlformats.org/officeDocument/2006/relationships/image" Target="../media/image1547.png"/><Relationship Id="rId418" Type="http://schemas.openxmlformats.org/officeDocument/2006/relationships/image" Target="../media/image1575.png"/><Relationship Id="rId222" Type="http://schemas.openxmlformats.org/officeDocument/2006/relationships/image" Target="../media/image1477.png"/><Relationship Id="rId264" Type="http://schemas.openxmlformats.org/officeDocument/2006/relationships/image" Target="../media/image1498.png"/><Relationship Id="rId17" Type="http://schemas.openxmlformats.org/officeDocument/2006/relationships/customXml" Target="../ink/ink1383.xml"/><Relationship Id="rId59" Type="http://schemas.openxmlformats.org/officeDocument/2006/relationships/customXml" Target="../ink/ink1404.xml"/><Relationship Id="rId124" Type="http://schemas.openxmlformats.org/officeDocument/2006/relationships/image" Target="../media/image1428.png"/><Relationship Id="rId70" Type="http://schemas.openxmlformats.org/officeDocument/2006/relationships/image" Target="../media/image1401.png"/><Relationship Id="rId166" Type="http://schemas.openxmlformats.org/officeDocument/2006/relationships/image" Target="../media/image1449.png"/><Relationship Id="rId331" Type="http://schemas.openxmlformats.org/officeDocument/2006/relationships/customXml" Target="../ink/ink1540.xml"/><Relationship Id="rId373" Type="http://schemas.openxmlformats.org/officeDocument/2006/relationships/customXml" Target="../ink/ink1561.xml"/><Relationship Id="rId429" Type="http://schemas.openxmlformats.org/officeDocument/2006/relationships/customXml" Target="../ink/ink1589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491.xml"/><Relationship Id="rId440" Type="http://schemas.openxmlformats.org/officeDocument/2006/relationships/image" Target="../media/image1586.png"/><Relationship Id="rId28" Type="http://schemas.openxmlformats.org/officeDocument/2006/relationships/image" Target="../media/image1380.png"/><Relationship Id="rId275" Type="http://schemas.openxmlformats.org/officeDocument/2006/relationships/customXml" Target="../ink/ink1512.xml"/><Relationship Id="rId300" Type="http://schemas.openxmlformats.org/officeDocument/2006/relationships/image" Target="../media/image1516.png"/><Relationship Id="rId81" Type="http://schemas.openxmlformats.org/officeDocument/2006/relationships/customXml" Target="../ink/ink1415.xml"/><Relationship Id="rId135" Type="http://schemas.openxmlformats.org/officeDocument/2006/relationships/customXml" Target="../ink/ink1442.xml"/><Relationship Id="rId177" Type="http://schemas.openxmlformats.org/officeDocument/2006/relationships/customXml" Target="../ink/ink1463.xml"/><Relationship Id="rId342" Type="http://schemas.openxmlformats.org/officeDocument/2006/relationships/image" Target="../media/image1537.png"/><Relationship Id="rId384" Type="http://schemas.openxmlformats.org/officeDocument/2006/relationships/image" Target="../media/image1558.png"/><Relationship Id="rId202" Type="http://schemas.openxmlformats.org/officeDocument/2006/relationships/image" Target="../media/image1467.png"/><Relationship Id="rId244" Type="http://schemas.openxmlformats.org/officeDocument/2006/relationships/image" Target="../media/image1488.png"/><Relationship Id="rId39" Type="http://schemas.openxmlformats.org/officeDocument/2006/relationships/customXml" Target="../ink/ink1394.xml"/><Relationship Id="rId286" Type="http://schemas.openxmlformats.org/officeDocument/2006/relationships/image" Target="../media/image1509.png"/><Relationship Id="rId451" Type="http://schemas.openxmlformats.org/officeDocument/2006/relationships/customXml" Target="../ink/ink1600.xml"/><Relationship Id="rId50" Type="http://schemas.openxmlformats.org/officeDocument/2006/relationships/image" Target="../media/image1391.png"/><Relationship Id="rId104" Type="http://schemas.openxmlformats.org/officeDocument/2006/relationships/image" Target="../media/image1418.png"/><Relationship Id="rId146" Type="http://schemas.openxmlformats.org/officeDocument/2006/relationships/image" Target="../media/image1439.png"/><Relationship Id="rId188" Type="http://schemas.openxmlformats.org/officeDocument/2006/relationships/image" Target="../media/image1460.png"/><Relationship Id="rId311" Type="http://schemas.openxmlformats.org/officeDocument/2006/relationships/customXml" Target="../ink/ink1530.xml"/><Relationship Id="rId353" Type="http://schemas.openxmlformats.org/officeDocument/2006/relationships/customXml" Target="../ink/ink1551.xml"/><Relationship Id="rId395" Type="http://schemas.openxmlformats.org/officeDocument/2006/relationships/customXml" Target="../ink/ink1572.xml"/><Relationship Id="rId409" Type="http://schemas.openxmlformats.org/officeDocument/2006/relationships/customXml" Target="../ink/ink1579.xml"/><Relationship Id="rId92" Type="http://schemas.openxmlformats.org/officeDocument/2006/relationships/image" Target="../media/image1412.png"/><Relationship Id="rId213" Type="http://schemas.openxmlformats.org/officeDocument/2006/relationships/customXml" Target="../ink/ink1481.xml"/><Relationship Id="rId420" Type="http://schemas.openxmlformats.org/officeDocument/2006/relationships/image" Target="../media/image157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3.png"/><Relationship Id="rId299" Type="http://schemas.openxmlformats.org/officeDocument/2006/relationships/image" Target="../media/image1744.png"/><Relationship Id="rId21" Type="http://schemas.openxmlformats.org/officeDocument/2006/relationships/image" Target="../media/image1605.png"/><Relationship Id="rId63" Type="http://schemas.openxmlformats.org/officeDocument/2006/relationships/image" Target="../media/image1626.png"/><Relationship Id="rId159" Type="http://schemas.openxmlformats.org/officeDocument/2006/relationships/image" Target="../media/image1674.png"/><Relationship Id="rId324" Type="http://schemas.openxmlformats.org/officeDocument/2006/relationships/customXml" Target="../ink/ink1765.xml"/><Relationship Id="rId366" Type="http://schemas.openxmlformats.org/officeDocument/2006/relationships/customXml" Target="../ink/ink1786.xml"/><Relationship Id="rId170" Type="http://schemas.openxmlformats.org/officeDocument/2006/relationships/customXml" Target="../ink/ink1688.xml"/><Relationship Id="rId226" Type="http://schemas.openxmlformats.org/officeDocument/2006/relationships/customXml" Target="../ink/ink1716.xml"/><Relationship Id="rId268" Type="http://schemas.openxmlformats.org/officeDocument/2006/relationships/customXml" Target="../ink/ink1737.xml"/><Relationship Id="rId32" Type="http://schemas.openxmlformats.org/officeDocument/2006/relationships/customXml" Target="../ink/ink1619.xml"/><Relationship Id="rId74" Type="http://schemas.openxmlformats.org/officeDocument/2006/relationships/customXml" Target="../ink/ink1640.xml"/><Relationship Id="rId128" Type="http://schemas.openxmlformats.org/officeDocument/2006/relationships/customXml" Target="../ink/ink1667.xml"/><Relationship Id="rId335" Type="http://schemas.openxmlformats.org/officeDocument/2006/relationships/image" Target="../media/image1762.png"/><Relationship Id="rId377" Type="http://schemas.openxmlformats.org/officeDocument/2006/relationships/image" Target="../media/image1782.png"/><Relationship Id="rId5" Type="http://schemas.openxmlformats.org/officeDocument/2006/relationships/image" Target="../media/image1597.png"/><Relationship Id="rId181" Type="http://schemas.openxmlformats.org/officeDocument/2006/relationships/image" Target="../media/image1685.png"/><Relationship Id="rId237" Type="http://schemas.openxmlformats.org/officeDocument/2006/relationships/image" Target="../media/image1713.png"/><Relationship Id="rId402" Type="http://schemas.openxmlformats.org/officeDocument/2006/relationships/customXml" Target="../ink/ink1804.xml"/><Relationship Id="rId279" Type="http://schemas.openxmlformats.org/officeDocument/2006/relationships/image" Target="../media/image1734.png"/><Relationship Id="rId43" Type="http://schemas.openxmlformats.org/officeDocument/2006/relationships/image" Target="../media/image1616.png"/><Relationship Id="rId139" Type="http://schemas.openxmlformats.org/officeDocument/2006/relationships/image" Target="../media/image1664.png"/><Relationship Id="rId290" Type="http://schemas.openxmlformats.org/officeDocument/2006/relationships/customXml" Target="../ink/ink1748.xml"/><Relationship Id="rId304" Type="http://schemas.openxmlformats.org/officeDocument/2006/relationships/customXml" Target="../ink/ink1755.xml"/><Relationship Id="rId346" Type="http://schemas.openxmlformats.org/officeDocument/2006/relationships/customXml" Target="../ink/ink1776.xml"/><Relationship Id="rId388" Type="http://schemas.openxmlformats.org/officeDocument/2006/relationships/customXml" Target="../ink/ink1797.xml"/><Relationship Id="rId85" Type="http://schemas.openxmlformats.org/officeDocument/2006/relationships/image" Target="../media/image1637.png"/><Relationship Id="rId150" Type="http://schemas.openxmlformats.org/officeDocument/2006/relationships/customXml" Target="../ink/ink1678.xml"/><Relationship Id="rId192" Type="http://schemas.openxmlformats.org/officeDocument/2006/relationships/customXml" Target="../ink/ink1699.xml"/><Relationship Id="rId206" Type="http://schemas.openxmlformats.org/officeDocument/2006/relationships/customXml" Target="../ink/ink1706.xml"/><Relationship Id="rId248" Type="http://schemas.openxmlformats.org/officeDocument/2006/relationships/customXml" Target="../ink/ink1727.xml"/><Relationship Id="rId12" Type="http://schemas.openxmlformats.org/officeDocument/2006/relationships/customXml" Target="../ink/ink1609.xml"/><Relationship Id="rId108" Type="http://schemas.openxmlformats.org/officeDocument/2006/relationships/customXml" Target="../ink/ink1657.xml"/><Relationship Id="rId315" Type="http://schemas.openxmlformats.org/officeDocument/2006/relationships/image" Target="../media/image1752.png"/><Relationship Id="rId357" Type="http://schemas.openxmlformats.org/officeDocument/2006/relationships/image" Target="../media/image1772.png"/><Relationship Id="rId54" Type="http://schemas.openxmlformats.org/officeDocument/2006/relationships/customXml" Target="../ink/ink1630.xml"/><Relationship Id="rId96" Type="http://schemas.openxmlformats.org/officeDocument/2006/relationships/customXml" Target="../ink/ink1651.xml"/><Relationship Id="rId161" Type="http://schemas.openxmlformats.org/officeDocument/2006/relationships/image" Target="../media/image1675.png"/><Relationship Id="rId217" Type="http://schemas.openxmlformats.org/officeDocument/2006/relationships/image" Target="../media/image1703.png"/><Relationship Id="rId399" Type="http://schemas.openxmlformats.org/officeDocument/2006/relationships/image" Target="../media/image1793.png"/><Relationship Id="rId259" Type="http://schemas.openxmlformats.org/officeDocument/2006/relationships/image" Target="../media/image1724.png"/><Relationship Id="rId23" Type="http://schemas.openxmlformats.org/officeDocument/2006/relationships/image" Target="../media/image1606.png"/><Relationship Id="rId119" Type="http://schemas.openxmlformats.org/officeDocument/2006/relationships/image" Target="../media/image1654.png"/><Relationship Id="rId270" Type="http://schemas.openxmlformats.org/officeDocument/2006/relationships/customXml" Target="../ink/ink1738.xml"/><Relationship Id="rId326" Type="http://schemas.openxmlformats.org/officeDocument/2006/relationships/customXml" Target="../ink/ink1766.xml"/><Relationship Id="rId65" Type="http://schemas.openxmlformats.org/officeDocument/2006/relationships/image" Target="../media/image1627.png"/><Relationship Id="rId130" Type="http://schemas.openxmlformats.org/officeDocument/2006/relationships/customXml" Target="../ink/ink1668.xml"/><Relationship Id="rId368" Type="http://schemas.openxmlformats.org/officeDocument/2006/relationships/customXml" Target="../ink/ink1787.xml"/><Relationship Id="rId172" Type="http://schemas.openxmlformats.org/officeDocument/2006/relationships/customXml" Target="../ink/ink1689.xml"/><Relationship Id="rId228" Type="http://schemas.openxmlformats.org/officeDocument/2006/relationships/customXml" Target="../ink/ink1717.xml"/><Relationship Id="rId281" Type="http://schemas.openxmlformats.org/officeDocument/2006/relationships/image" Target="../media/image1735.png"/><Relationship Id="rId337" Type="http://schemas.openxmlformats.org/officeDocument/2006/relationships/image" Target="../media/image1763.png"/><Relationship Id="rId34" Type="http://schemas.openxmlformats.org/officeDocument/2006/relationships/customXml" Target="../ink/ink1620.xml"/><Relationship Id="rId76" Type="http://schemas.openxmlformats.org/officeDocument/2006/relationships/customXml" Target="../ink/ink1641.xml"/><Relationship Id="rId141" Type="http://schemas.openxmlformats.org/officeDocument/2006/relationships/image" Target="../media/image1665.png"/><Relationship Id="rId379" Type="http://schemas.openxmlformats.org/officeDocument/2006/relationships/image" Target="../media/image1783.png"/><Relationship Id="rId7" Type="http://schemas.openxmlformats.org/officeDocument/2006/relationships/image" Target="../media/image1598.png"/><Relationship Id="rId183" Type="http://schemas.openxmlformats.org/officeDocument/2006/relationships/image" Target="../media/image1686.png"/><Relationship Id="rId239" Type="http://schemas.openxmlformats.org/officeDocument/2006/relationships/image" Target="../media/image1714.png"/><Relationship Id="rId390" Type="http://schemas.openxmlformats.org/officeDocument/2006/relationships/customXml" Target="../ink/ink1798.xml"/><Relationship Id="rId404" Type="http://schemas.openxmlformats.org/officeDocument/2006/relationships/customXml" Target="../ink/ink1805.xml"/><Relationship Id="rId250" Type="http://schemas.openxmlformats.org/officeDocument/2006/relationships/customXml" Target="../ink/ink1728.xml"/><Relationship Id="rId292" Type="http://schemas.openxmlformats.org/officeDocument/2006/relationships/customXml" Target="../ink/ink1749.xml"/><Relationship Id="rId306" Type="http://schemas.openxmlformats.org/officeDocument/2006/relationships/customXml" Target="../ink/ink1756.xml"/><Relationship Id="rId45" Type="http://schemas.openxmlformats.org/officeDocument/2006/relationships/image" Target="../media/image1617.png"/><Relationship Id="rId87" Type="http://schemas.openxmlformats.org/officeDocument/2006/relationships/image" Target="../media/image1638.png"/><Relationship Id="rId110" Type="http://schemas.openxmlformats.org/officeDocument/2006/relationships/customXml" Target="../ink/ink1658.xml"/><Relationship Id="rId348" Type="http://schemas.openxmlformats.org/officeDocument/2006/relationships/customXml" Target="../ink/ink1777.xml"/><Relationship Id="rId152" Type="http://schemas.openxmlformats.org/officeDocument/2006/relationships/customXml" Target="../ink/ink1679.xml"/><Relationship Id="rId194" Type="http://schemas.openxmlformats.org/officeDocument/2006/relationships/customXml" Target="../ink/ink1700.xml"/><Relationship Id="rId208" Type="http://schemas.openxmlformats.org/officeDocument/2006/relationships/customXml" Target="../ink/ink1707.xml"/><Relationship Id="rId261" Type="http://schemas.openxmlformats.org/officeDocument/2006/relationships/image" Target="../media/image1725.png"/><Relationship Id="rId14" Type="http://schemas.openxmlformats.org/officeDocument/2006/relationships/customXml" Target="../ink/ink1610.xml"/><Relationship Id="rId56" Type="http://schemas.openxmlformats.org/officeDocument/2006/relationships/customXml" Target="../ink/ink1631.xml"/><Relationship Id="rId317" Type="http://schemas.openxmlformats.org/officeDocument/2006/relationships/image" Target="../media/image1753.png"/><Relationship Id="rId359" Type="http://schemas.openxmlformats.org/officeDocument/2006/relationships/image" Target="../media/image1773.png"/><Relationship Id="rId98" Type="http://schemas.openxmlformats.org/officeDocument/2006/relationships/customXml" Target="../ink/ink1652.xml"/><Relationship Id="rId121" Type="http://schemas.openxmlformats.org/officeDocument/2006/relationships/image" Target="../media/image1655.png"/><Relationship Id="rId163" Type="http://schemas.openxmlformats.org/officeDocument/2006/relationships/image" Target="../media/image1676.png"/><Relationship Id="rId219" Type="http://schemas.openxmlformats.org/officeDocument/2006/relationships/image" Target="../media/image1704.png"/><Relationship Id="rId370" Type="http://schemas.openxmlformats.org/officeDocument/2006/relationships/customXml" Target="../ink/ink1788.xml"/><Relationship Id="rId230" Type="http://schemas.openxmlformats.org/officeDocument/2006/relationships/customXml" Target="../ink/ink1718.xml"/><Relationship Id="rId25" Type="http://schemas.openxmlformats.org/officeDocument/2006/relationships/image" Target="../media/image1607.png"/><Relationship Id="rId67" Type="http://schemas.openxmlformats.org/officeDocument/2006/relationships/image" Target="../media/image1628.png"/><Relationship Id="rId272" Type="http://schemas.openxmlformats.org/officeDocument/2006/relationships/customXml" Target="../ink/ink1739.xml"/><Relationship Id="rId328" Type="http://schemas.openxmlformats.org/officeDocument/2006/relationships/customXml" Target="../ink/ink1767.xml"/><Relationship Id="rId132" Type="http://schemas.openxmlformats.org/officeDocument/2006/relationships/customXml" Target="../ink/ink1669.xml"/><Relationship Id="rId174" Type="http://schemas.openxmlformats.org/officeDocument/2006/relationships/customXml" Target="../ink/ink1690.xml"/><Relationship Id="rId381" Type="http://schemas.openxmlformats.org/officeDocument/2006/relationships/image" Target="../media/image1784.png"/><Relationship Id="rId241" Type="http://schemas.openxmlformats.org/officeDocument/2006/relationships/image" Target="../media/image1715.png"/><Relationship Id="rId36" Type="http://schemas.openxmlformats.org/officeDocument/2006/relationships/customXml" Target="../ink/ink1621.xml"/><Relationship Id="rId283" Type="http://schemas.openxmlformats.org/officeDocument/2006/relationships/image" Target="../media/image1736.png"/><Relationship Id="rId339" Type="http://schemas.openxmlformats.org/officeDocument/2006/relationships/image" Target="../media/image111.png"/><Relationship Id="rId78" Type="http://schemas.openxmlformats.org/officeDocument/2006/relationships/customXml" Target="../ink/ink1642.xml"/><Relationship Id="rId101" Type="http://schemas.openxmlformats.org/officeDocument/2006/relationships/image" Target="../media/image1645.png"/><Relationship Id="rId143" Type="http://schemas.openxmlformats.org/officeDocument/2006/relationships/image" Target="../media/image1666.png"/><Relationship Id="rId185" Type="http://schemas.openxmlformats.org/officeDocument/2006/relationships/image" Target="../media/image1687.png"/><Relationship Id="rId350" Type="http://schemas.openxmlformats.org/officeDocument/2006/relationships/customXml" Target="../ink/ink1778.xml"/><Relationship Id="rId406" Type="http://schemas.openxmlformats.org/officeDocument/2006/relationships/customXml" Target="../ink/ink1806.xml"/><Relationship Id="rId9" Type="http://schemas.openxmlformats.org/officeDocument/2006/relationships/image" Target="../media/image1599.png"/><Relationship Id="rId210" Type="http://schemas.openxmlformats.org/officeDocument/2006/relationships/customXml" Target="../ink/ink1708.xml"/><Relationship Id="rId392" Type="http://schemas.openxmlformats.org/officeDocument/2006/relationships/customXml" Target="../ink/ink1799.xml"/><Relationship Id="rId252" Type="http://schemas.openxmlformats.org/officeDocument/2006/relationships/customXml" Target="../ink/ink1729.xml"/><Relationship Id="rId294" Type="http://schemas.openxmlformats.org/officeDocument/2006/relationships/customXml" Target="../ink/ink1750.xml"/><Relationship Id="rId308" Type="http://schemas.openxmlformats.org/officeDocument/2006/relationships/customXml" Target="../ink/ink1757.xml"/><Relationship Id="rId47" Type="http://schemas.openxmlformats.org/officeDocument/2006/relationships/image" Target="../media/image1618.png"/><Relationship Id="rId89" Type="http://schemas.openxmlformats.org/officeDocument/2006/relationships/image" Target="../media/image1639.png"/><Relationship Id="rId112" Type="http://schemas.openxmlformats.org/officeDocument/2006/relationships/customXml" Target="../ink/ink1659.xml"/><Relationship Id="rId154" Type="http://schemas.openxmlformats.org/officeDocument/2006/relationships/customXml" Target="../ink/ink1680.xml"/><Relationship Id="rId361" Type="http://schemas.openxmlformats.org/officeDocument/2006/relationships/image" Target="../media/image1774.png"/><Relationship Id="rId196" Type="http://schemas.openxmlformats.org/officeDocument/2006/relationships/customXml" Target="../ink/ink1701.xml"/><Relationship Id="rId16" Type="http://schemas.openxmlformats.org/officeDocument/2006/relationships/customXml" Target="../ink/ink1611.xml"/><Relationship Id="rId221" Type="http://schemas.openxmlformats.org/officeDocument/2006/relationships/image" Target="../media/image1705.png"/><Relationship Id="rId263" Type="http://schemas.openxmlformats.org/officeDocument/2006/relationships/image" Target="../media/image1726.png"/><Relationship Id="rId319" Type="http://schemas.openxmlformats.org/officeDocument/2006/relationships/image" Target="../media/image1754.png"/><Relationship Id="rId58" Type="http://schemas.openxmlformats.org/officeDocument/2006/relationships/customXml" Target="../ink/ink1632.xml"/><Relationship Id="rId123" Type="http://schemas.openxmlformats.org/officeDocument/2006/relationships/image" Target="../media/image1656.png"/><Relationship Id="rId330" Type="http://schemas.openxmlformats.org/officeDocument/2006/relationships/customXml" Target="../ink/ink1768.xml"/><Relationship Id="rId165" Type="http://schemas.openxmlformats.org/officeDocument/2006/relationships/image" Target="../media/image1677.png"/><Relationship Id="rId372" Type="http://schemas.openxmlformats.org/officeDocument/2006/relationships/customXml" Target="../ink/ink1789.xml"/><Relationship Id="rId232" Type="http://schemas.openxmlformats.org/officeDocument/2006/relationships/customXml" Target="../ink/ink1719.xml"/><Relationship Id="rId274" Type="http://schemas.openxmlformats.org/officeDocument/2006/relationships/customXml" Target="../ink/ink1740.xml"/><Relationship Id="rId27" Type="http://schemas.openxmlformats.org/officeDocument/2006/relationships/image" Target="../media/image1608.png"/><Relationship Id="rId48" Type="http://schemas.openxmlformats.org/officeDocument/2006/relationships/customXml" Target="../ink/ink1627.xml"/><Relationship Id="rId69" Type="http://schemas.openxmlformats.org/officeDocument/2006/relationships/image" Target="../media/image1629.png"/><Relationship Id="rId113" Type="http://schemas.openxmlformats.org/officeDocument/2006/relationships/image" Target="../media/image1651.png"/><Relationship Id="rId134" Type="http://schemas.openxmlformats.org/officeDocument/2006/relationships/customXml" Target="../ink/ink1670.xml"/><Relationship Id="rId320" Type="http://schemas.openxmlformats.org/officeDocument/2006/relationships/customXml" Target="../ink/ink1763.xml"/><Relationship Id="rId80" Type="http://schemas.openxmlformats.org/officeDocument/2006/relationships/customXml" Target="../ink/ink1643.xml"/><Relationship Id="rId155" Type="http://schemas.openxmlformats.org/officeDocument/2006/relationships/image" Target="../media/image1672.png"/><Relationship Id="rId176" Type="http://schemas.openxmlformats.org/officeDocument/2006/relationships/customXml" Target="../ink/ink1691.xml"/><Relationship Id="rId197" Type="http://schemas.openxmlformats.org/officeDocument/2006/relationships/image" Target="../media/image1693.png"/><Relationship Id="rId341" Type="http://schemas.openxmlformats.org/officeDocument/2006/relationships/image" Target="../media/image1764.png"/><Relationship Id="rId362" Type="http://schemas.openxmlformats.org/officeDocument/2006/relationships/customXml" Target="../ink/ink1784.xml"/><Relationship Id="rId383" Type="http://schemas.openxmlformats.org/officeDocument/2006/relationships/image" Target="../media/image1785.png"/><Relationship Id="rId201" Type="http://schemas.openxmlformats.org/officeDocument/2006/relationships/image" Target="../media/image1695.png"/><Relationship Id="rId222" Type="http://schemas.openxmlformats.org/officeDocument/2006/relationships/customXml" Target="../ink/ink1714.xml"/><Relationship Id="rId243" Type="http://schemas.openxmlformats.org/officeDocument/2006/relationships/image" Target="../media/image1716.png"/><Relationship Id="rId264" Type="http://schemas.openxmlformats.org/officeDocument/2006/relationships/customXml" Target="../ink/ink1735.xml"/><Relationship Id="rId285" Type="http://schemas.openxmlformats.org/officeDocument/2006/relationships/image" Target="../media/image1737.png"/><Relationship Id="rId17" Type="http://schemas.openxmlformats.org/officeDocument/2006/relationships/image" Target="../media/image1603.png"/><Relationship Id="rId38" Type="http://schemas.openxmlformats.org/officeDocument/2006/relationships/customXml" Target="../ink/ink1622.xml"/><Relationship Id="rId59" Type="http://schemas.openxmlformats.org/officeDocument/2006/relationships/image" Target="../media/image1624.png"/><Relationship Id="rId103" Type="http://schemas.openxmlformats.org/officeDocument/2006/relationships/image" Target="../media/image1646.png"/><Relationship Id="rId124" Type="http://schemas.openxmlformats.org/officeDocument/2006/relationships/customXml" Target="../ink/ink1665.xml"/><Relationship Id="rId310" Type="http://schemas.openxmlformats.org/officeDocument/2006/relationships/customXml" Target="../ink/ink1758.xml"/><Relationship Id="rId70" Type="http://schemas.openxmlformats.org/officeDocument/2006/relationships/customXml" Target="../ink/ink1638.xml"/><Relationship Id="rId91" Type="http://schemas.openxmlformats.org/officeDocument/2006/relationships/image" Target="../media/image1640.png"/><Relationship Id="rId145" Type="http://schemas.openxmlformats.org/officeDocument/2006/relationships/image" Target="../media/image1667.png"/><Relationship Id="rId166" Type="http://schemas.openxmlformats.org/officeDocument/2006/relationships/customXml" Target="../ink/ink1686.xml"/><Relationship Id="rId187" Type="http://schemas.openxmlformats.org/officeDocument/2006/relationships/image" Target="../media/image1688.png"/><Relationship Id="rId331" Type="http://schemas.openxmlformats.org/officeDocument/2006/relationships/image" Target="../media/image1760.png"/><Relationship Id="rId352" Type="http://schemas.openxmlformats.org/officeDocument/2006/relationships/customXml" Target="../ink/ink1779.xml"/><Relationship Id="rId373" Type="http://schemas.openxmlformats.org/officeDocument/2006/relationships/image" Target="../media/image1780.png"/><Relationship Id="rId394" Type="http://schemas.openxmlformats.org/officeDocument/2006/relationships/customXml" Target="../ink/ink1800.xml"/><Relationship Id="rId408" Type="http://schemas.openxmlformats.org/officeDocument/2006/relationships/customXml" Target="../ink/ink180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09.xml"/><Relationship Id="rId233" Type="http://schemas.openxmlformats.org/officeDocument/2006/relationships/image" Target="../media/image1711.png"/><Relationship Id="rId254" Type="http://schemas.openxmlformats.org/officeDocument/2006/relationships/customXml" Target="../ink/ink1730.xml"/><Relationship Id="rId28" Type="http://schemas.openxmlformats.org/officeDocument/2006/relationships/customXml" Target="../ink/ink1617.xml"/><Relationship Id="rId49" Type="http://schemas.openxmlformats.org/officeDocument/2006/relationships/image" Target="../media/image1619.png"/><Relationship Id="rId114" Type="http://schemas.openxmlformats.org/officeDocument/2006/relationships/customXml" Target="../ink/ink1660.xml"/><Relationship Id="rId275" Type="http://schemas.openxmlformats.org/officeDocument/2006/relationships/image" Target="../media/image1732.png"/><Relationship Id="rId296" Type="http://schemas.openxmlformats.org/officeDocument/2006/relationships/customXml" Target="../ink/ink1751.xml"/><Relationship Id="rId300" Type="http://schemas.openxmlformats.org/officeDocument/2006/relationships/customXml" Target="../ink/ink1753.xml"/><Relationship Id="rId60" Type="http://schemas.openxmlformats.org/officeDocument/2006/relationships/customXml" Target="../ink/ink1633.xml"/><Relationship Id="rId81" Type="http://schemas.openxmlformats.org/officeDocument/2006/relationships/image" Target="../media/image1635.png"/><Relationship Id="rId135" Type="http://schemas.openxmlformats.org/officeDocument/2006/relationships/image" Target="../media/image1662.png"/><Relationship Id="rId156" Type="http://schemas.openxmlformats.org/officeDocument/2006/relationships/customXml" Target="../ink/ink1681.xml"/><Relationship Id="rId177" Type="http://schemas.openxmlformats.org/officeDocument/2006/relationships/image" Target="../media/image1683.png"/><Relationship Id="rId198" Type="http://schemas.openxmlformats.org/officeDocument/2006/relationships/customXml" Target="../ink/ink1702.xml"/><Relationship Id="rId321" Type="http://schemas.openxmlformats.org/officeDocument/2006/relationships/image" Target="../media/image1755.png"/><Relationship Id="rId342" Type="http://schemas.openxmlformats.org/officeDocument/2006/relationships/customXml" Target="../ink/ink1774.xml"/><Relationship Id="rId363" Type="http://schemas.openxmlformats.org/officeDocument/2006/relationships/image" Target="../media/image1775.png"/><Relationship Id="rId384" Type="http://schemas.openxmlformats.org/officeDocument/2006/relationships/customXml" Target="../ink/ink1795.xml"/><Relationship Id="rId202" Type="http://schemas.openxmlformats.org/officeDocument/2006/relationships/customXml" Target="../ink/ink1704.xml"/><Relationship Id="rId223" Type="http://schemas.openxmlformats.org/officeDocument/2006/relationships/image" Target="../media/image1706.png"/><Relationship Id="rId244" Type="http://schemas.openxmlformats.org/officeDocument/2006/relationships/customXml" Target="../ink/ink1725.xml"/><Relationship Id="rId18" Type="http://schemas.openxmlformats.org/officeDocument/2006/relationships/customXml" Target="../ink/ink1612.xml"/><Relationship Id="rId39" Type="http://schemas.openxmlformats.org/officeDocument/2006/relationships/image" Target="../media/image1614.png"/><Relationship Id="rId265" Type="http://schemas.openxmlformats.org/officeDocument/2006/relationships/image" Target="../media/image1727.png"/><Relationship Id="rId286" Type="http://schemas.openxmlformats.org/officeDocument/2006/relationships/customXml" Target="../ink/ink1746.xml"/><Relationship Id="rId50" Type="http://schemas.openxmlformats.org/officeDocument/2006/relationships/customXml" Target="../ink/ink1628.xml"/><Relationship Id="rId104" Type="http://schemas.openxmlformats.org/officeDocument/2006/relationships/customXml" Target="../ink/ink1655.xml"/><Relationship Id="rId125" Type="http://schemas.openxmlformats.org/officeDocument/2006/relationships/image" Target="../media/image1657.png"/><Relationship Id="rId146" Type="http://schemas.openxmlformats.org/officeDocument/2006/relationships/customXml" Target="../ink/ink1676.xml"/><Relationship Id="rId167" Type="http://schemas.openxmlformats.org/officeDocument/2006/relationships/image" Target="../media/image1678.png"/><Relationship Id="rId188" Type="http://schemas.openxmlformats.org/officeDocument/2006/relationships/customXml" Target="../ink/ink1697.xml"/><Relationship Id="rId311" Type="http://schemas.openxmlformats.org/officeDocument/2006/relationships/image" Target="../media/image1750.png"/><Relationship Id="rId332" Type="http://schemas.openxmlformats.org/officeDocument/2006/relationships/customXml" Target="../ink/ink1769.xml"/><Relationship Id="rId353" Type="http://schemas.openxmlformats.org/officeDocument/2006/relationships/image" Target="../media/image1770.png"/><Relationship Id="rId374" Type="http://schemas.openxmlformats.org/officeDocument/2006/relationships/customXml" Target="../ink/ink1790.xml"/><Relationship Id="rId395" Type="http://schemas.openxmlformats.org/officeDocument/2006/relationships/image" Target="../media/image1791.png"/><Relationship Id="rId409" Type="http://schemas.openxmlformats.org/officeDocument/2006/relationships/image" Target="../media/image1798.png"/><Relationship Id="rId71" Type="http://schemas.openxmlformats.org/officeDocument/2006/relationships/image" Target="../media/image1630.png"/><Relationship Id="rId92" Type="http://schemas.openxmlformats.org/officeDocument/2006/relationships/customXml" Target="../ink/ink1649.xml"/><Relationship Id="rId213" Type="http://schemas.openxmlformats.org/officeDocument/2006/relationships/image" Target="../media/image1701.png"/><Relationship Id="rId234" Type="http://schemas.openxmlformats.org/officeDocument/2006/relationships/customXml" Target="../ink/ink1720.xml"/><Relationship Id="rId2" Type="http://schemas.openxmlformats.org/officeDocument/2006/relationships/customXml" Target="../ink/ink1604.xml"/><Relationship Id="rId29" Type="http://schemas.openxmlformats.org/officeDocument/2006/relationships/image" Target="../media/image1609.png"/><Relationship Id="rId255" Type="http://schemas.openxmlformats.org/officeDocument/2006/relationships/image" Target="../media/image1722.png"/><Relationship Id="rId276" Type="http://schemas.openxmlformats.org/officeDocument/2006/relationships/customXml" Target="../ink/ink1741.xml"/><Relationship Id="rId297" Type="http://schemas.openxmlformats.org/officeDocument/2006/relationships/image" Target="../media/image1743.png"/><Relationship Id="rId40" Type="http://schemas.openxmlformats.org/officeDocument/2006/relationships/customXml" Target="../ink/ink1623.xml"/><Relationship Id="rId115" Type="http://schemas.openxmlformats.org/officeDocument/2006/relationships/image" Target="../media/image1652.png"/><Relationship Id="rId136" Type="http://schemas.openxmlformats.org/officeDocument/2006/relationships/customXml" Target="../ink/ink1671.xml"/><Relationship Id="rId157" Type="http://schemas.openxmlformats.org/officeDocument/2006/relationships/image" Target="../media/image1673.png"/><Relationship Id="rId178" Type="http://schemas.openxmlformats.org/officeDocument/2006/relationships/customXml" Target="../ink/ink1692.xml"/><Relationship Id="rId301" Type="http://schemas.openxmlformats.org/officeDocument/2006/relationships/image" Target="../media/image1745.png"/><Relationship Id="rId322" Type="http://schemas.openxmlformats.org/officeDocument/2006/relationships/customXml" Target="../ink/ink1764.xml"/><Relationship Id="rId343" Type="http://schemas.openxmlformats.org/officeDocument/2006/relationships/image" Target="../media/image1765.png"/><Relationship Id="rId364" Type="http://schemas.openxmlformats.org/officeDocument/2006/relationships/customXml" Target="../ink/ink1785.xml"/><Relationship Id="rId61" Type="http://schemas.openxmlformats.org/officeDocument/2006/relationships/image" Target="../media/image1625.png"/><Relationship Id="rId82" Type="http://schemas.openxmlformats.org/officeDocument/2006/relationships/customXml" Target="../ink/ink1644.xml"/><Relationship Id="rId199" Type="http://schemas.openxmlformats.org/officeDocument/2006/relationships/image" Target="../media/image1694.png"/><Relationship Id="rId203" Type="http://schemas.openxmlformats.org/officeDocument/2006/relationships/image" Target="../media/image1696.png"/><Relationship Id="rId385" Type="http://schemas.openxmlformats.org/officeDocument/2006/relationships/image" Target="../media/image1786.png"/><Relationship Id="rId19" Type="http://schemas.openxmlformats.org/officeDocument/2006/relationships/image" Target="../media/image1604.png"/><Relationship Id="rId224" Type="http://schemas.openxmlformats.org/officeDocument/2006/relationships/customXml" Target="../ink/ink1715.xml"/><Relationship Id="rId245" Type="http://schemas.openxmlformats.org/officeDocument/2006/relationships/image" Target="../media/image1717.png"/><Relationship Id="rId266" Type="http://schemas.openxmlformats.org/officeDocument/2006/relationships/customXml" Target="../ink/ink1736.xml"/><Relationship Id="rId287" Type="http://schemas.openxmlformats.org/officeDocument/2006/relationships/image" Target="../media/image1738.png"/><Relationship Id="rId30" Type="http://schemas.openxmlformats.org/officeDocument/2006/relationships/customXml" Target="../ink/ink1618.xml"/><Relationship Id="rId105" Type="http://schemas.openxmlformats.org/officeDocument/2006/relationships/image" Target="../media/image1647.png"/><Relationship Id="rId126" Type="http://schemas.openxmlformats.org/officeDocument/2006/relationships/customXml" Target="../ink/ink1666.xml"/><Relationship Id="rId147" Type="http://schemas.openxmlformats.org/officeDocument/2006/relationships/image" Target="../media/image1668.png"/><Relationship Id="rId168" Type="http://schemas.openxmlformats.org/officeDocument/2006/relationships/customXml" Target="../ink/ink1687.xml"/><Relationship Id="rId312" Type="http://schemas.openxmlformats.org/officeDocument/2006/relationships/customXml" Target="../ink/ink1759.xml"/><Relationship Id="rId333" Type="http://schemas.openxmlformats.org/officeDocument/2006/relationships/image" Target="../media/image1761.png"/><Relationship Id="rId354" Type="http://schemas.openxmlformats.org/officeDocument/2006/relationships/customXml" Target="../ink/ink1780.xml"/><Relationship Id="rId51" Type="http://schemas.openxmlformats.org/officeDocument/2006/relationships/image" Target="../media/image1620.png"/><Relationship Id="rId72" Type="http://schemas.openxmlformats.org/officeDocument/2006/relationships/customXml" Target="../ink/ink1639.xml"/><Relationship Id="rId93" Type="http://schemas.openxmlformats.org/officeDocument/2006/relationships/image" Target="../media/image1641.png"/><Relationship Id="rId189" Type="http://schemas.openxmlformats.org/officeDocument/2006/relationships/image" Target="../media/image1689.png"/><Relationship Id="rId375" Type="http://schemas.openxmlformats.org/officeDocument/2006/relationships/image" Target="../media/image1781.png"/><Relationship Id="rId396" Type="http://schemas.openxmlformats.org/officeDocument/2006/relationships/customXml" Target="../ink/ink1801.xml"/><Relationship Id="rId3" Type="http://schemas.openxmlformats.org/officeDocument/2006/relationships/image" Target="../media/image1596.png"/><Relationship Id="rId214" Type="http://schemas.openxmlformats.org/officeDocument/2006/relationships/customXml" Target="../ink/ink1710.xml"/><Relationship Id="rId235" Type="http://schemas.openxmlformats.org/officeDocument/2006/relationships/image" Target="../media/image1712.png"/><Relationship Id="rId256" Type="http://schemas.openxmlformats.org/officeDocument/2006/relationships/customXml" Target="../ink/ink1731.xml"/><Relationship Id="rId277" Type="http://schemas.openxmlformats.org/officeDocument/2006/relationships/image" Target="../media/image1733.png"/><Relationship Id="rId298" Type="http://schemas.openxmlformats.org/officeDocument/2006/relationships/customXml" Target="../ink/ink1752.xml"/><Relationship Id="rId400" Type="http://schemas.openxmlformats.org/officeDocument/2006/relationships/customXml" Target="../ink/ink1803.xml"/><Relationship Id="rId116" Type="http://schemas.openxmlformats.org/officeDocument/2006/relationships/customXml" Target="../ink/ink1661.xml"/><Relationship Id="rId137" Type="http://schemas.openxmlformats.org/officeDocument/2006/relationships/image" Target="../media/image1663.png"/><Relationship Id="rId158" Type="http://schemas.openxmlformats.org/officeDocument/2006/relationships/customXml" Target="../ink/ink1682.xml"/><Relationship Id="rId302" Type="http://schemas.openxmlformats.org/officeDocument/2006/relationships/customXml" Target="../ink/ink1754.xml"/><Relationship Id="rId323" Type="http://schemas.openxmlformats.org/officeDocument/2006/relationships/image" Target="../media/image1756.png"/><Relationship Id="rId344" Type="http://schemas.openxmlformats.org/officeDocument/2006/relationships/customXml" Target="../ink/ink1775.xml"/><Relationship Id="rId20" Type="http://schemas.openxmlformats.org/officeDocument/2006/relationships/customXml" Target="../ink/ink1613.xml"/><Relationship Id="rId41" Type="http://schemas.openxmlformats.org/officeDocument/2006/relationships/image" Target="../media/image1615.png"/><Relationship Id="rId62" Type="http://schemas.openxmlformats.org/officeDocument/2006/relationships/customXml" Target="../ink/ink1634.xml"/><Relationship Id="rId83" Type="http://schemas.openxmlformats.org/officeDocument/2006/relationships/image" Target="../media/image1636.png"/><Relationship Id="rId179" Type="http://schemas.openxmlformats.org/officeDocument/2006/relationships/image" Target="../media/image1684.png"/><Relationship Id="rId365" Type="http://schemas.openxmlformats.org/officeDocument/2006/relationships/image" Target="../media/image1776.png"/><Relationship Id="rId386" Type="http://schemas.openxmlformats.org/officeDocument/2006/relationships/customXml" Target="../ink/ink1796.xml"/><Relationship Id="rId190" Type="http://schemas.openxmlformats.org/officeDocument/2006/relationships/customXml" Target="../ink/ink1698.xml"/><Relationship Id="rId204" Type="http://schemas.openxmlformats.org/officeDocument/2006/relationships/customXml" Target="../ink/ink1705.xml"/><Relationship Id="rId225" Type="http://schemas.openxmlformats.org/officeDocument/2006/relationships/image" Target="../media/image1707.png"/><Relationship Id="rId246" Type="http://schemas.openxmlformats.org/officeDocument/2006/relationships/customXml" Target="../ink/ink1726.xml"/><Relationship Id="rId267" Type="http://schemas.openxmlformats.org/officeDocument/2006/relationships/image" Target="../media/image1728.png"/><Relationship Id="rId288" Type="http://schemas.openxmlformats.org/officeDocument/2006/relationships/customXml" Target="../ink/ink1747.xml"/><Relationship Id="rId106" Type="http://schemas.openxmlformats.org/officeDocument/2006/relationships/customXml" Target="../ink/ink1656.xml"/><Relationship Id="rId127" Type="http://schemas.openxmlformats.org/officeDocument/2006/relationships/image" Target="../media/image1658.png"/><Relationship Id="rId313" Type="http://schemas.openxmlformats.org/officeDocument/2006/relationships/image" Target="../media/image1751.png"/><Relationship Id="rId10" Type="http://schemas.openxmlformats.org/officeDocument/2006/relationships/customXml" Target="../ink/ink1608.xml"/><Relationship Id="rId31" Type="http://schemas.openxmlformats.org/officeDocument/2006/relationships/image" Target="../media/image1610.png"/><Relationship Id="rId52" Type="http://schemas.openxmlformats.org/officeDocument/2006/relationships/customXml" Target="../ink/ink1629.xml"/><Relationship Id="rId73" Type="http://schemas.openxmlformats.org/officeDocument/2006/relationships/image" Target="../media/image1631.png"/><Relationship Id="rId94" Type="http://schemas.openxmlformats.org/officeDocument/2006/relationships/customXml" Target="../ink/ink1650.xml"/><Relationship Id="rId148" Type="http://schemas.openxmlformats.org/officeDocument/2006/relationships/customXml" Target="../ink/ink1677.xml"/><Relationship Id="rId169" Type="http://schemas.openxmlformats.org/officeDocument/2006/relationships/image" Target="../media/image1679.png"/><Relationship Id="rId334" Type="http://schemas.openxmlformats.org/officeDocument/2006/relationships/customXml" Target="../ink/ink1770.xml"/><Relationship Id="rId355" Type="http://schemas.openxmlformats.org/officeDocument/2006/relationships/image" Target="../media/image1771.png"/><Relationship Id="rId376" Type="http://schemas.openxmlformats.org/officeDocument/2006/relationships/customXml" Target="../ink/ink1791.xml"/><Relationship Id="rId397" Type="http://schemas.openxmlformats.org/officeDocument/2006/relationships/image" Target="../media/image1792.png"/><Relationship Id="rId4" Type="http://schemas.openxmlformats.org/officeDocument/2006/relationships/customXml" Target="../ink/ink1605.xml"/><Relationship Id="rId180" Type="http://schemas.openxmlformats.org/officeDocument/2006/relationships/customXml" Target="../ink/ink1693.xml"/><Relationship Id="rId215" Type="http://schemas.openxmlformats.org/officeDocument/2006/relationships/image" Target="../media/image1702.png"/><Relationship Id="rId236" Type="http://schemas.openxmlformats.org/officeDocument/2006/relationships/customXml" Target="../ink/ink1721.xml"/><Relationship Id="rId257" Type="http://schemas.openxmlformats.org/officeDocument/2006/relationships/image" Target="../media/image1723.png"/><Relationship Id="rId278" Type="http://schemas.openxmlformats.org/officeDocument/2006/relationships/customXml" Target="../ink/ink1742.xml"/><Relationship Id="rId401" Type="http://schemas.openxmlformats.org/officeDocument/2006/relationships/image" Target="../media/image1794.png"/><Relationship Id="rId303" Type="http://schemas.openxmlformats.org/officeDocument/2006/relationships/image" Target="../media/image1746.png"/><Relationship Id="rId42" Type="http://schemas.openxmlformats.org/officeDocument/2006/relationships/customXml" Target="../ink/ink1624.xml"/><Relationship Id="rId84" Type="http://schemas.openxmlformats.org/officeDocument/2006/relationships/customXml" Target="../ink/ink1645.xml"/><Relationship Id="rId138" Type="http://schemas.openxmlformats.org/officeDocument/2006/relationships/customXml" Target="../ink/ink1672.xml"/><Relationship Id="rId345" Type="http://schemas.openxmlformats.org/officeDocument/2006/relationships/image" Target="../media/image1766.png"/><Relationship Id="rId387" Type="http://schemas.openxmlformats.org/officeDocument/2006/relationships/image" Target="../media/image1787.png"/><Relationship Id="rId191" Type="http://schemas.openxmlformats.org/officeDocument/2006/relationships/image" Target="../media/image1690.png"/><Relationship Id="rId205" Type="http://schemas.openxmlformats.org/officeDocument/2006/relationships/image" Target="../media/image1697.png"/><Relationship Id="rId247" Type="http://schemas.openxmlformats.org/officeDocument/2006/relationships/image" Target="../media/image1718.png"/><Relationship Id="rId107" Type="http://schemas.openxmlformats.org/officeDocument/2006/relationships/image" Target="../media/image1648.png"/><Relationship Id="rId289" Type="http://schemas.openxmlformats.org/officeDocument/2006/relationships/image" Target="../media/image1739.png"/><Relationship Id="rId11" Type="http://schemas.openxmlformats.org/officeDocument/2006/relationships/image" Target="../media/image1600.png"/><Relationship Id="rId53" Type="http://schemas.openxmlformats.org/officeDocument/2006/relationships/image" Target="../media/image1621.png"/><Relationship Id="rId149" Type="http://schemas.openxmlformats.org/officeDocument/2006/relationships/image" Target="../media/image1669.png"/><Relationship Id="rId314" Type="http://schemas.openxmlformats.org/officeDocument/2006/relationships/customXml" Target="../ink/ink1760.xml"/><Relationship Id="rId356" Type="http://schemas.openxmlformats.org/officeDocument/2006/relationships/customXml" Target="../ink/ink1781.xml"/><Relationship Id="rId398" Type="http://schemas.openxmlformats.org/officeDocument/2006/relationships/customXml" Target="../ink/ink1802.xml"/><Relationship Id="rId95" Type="http://schemas.openxmlformats.org/officeDocument/2006/relationships/image" Target="../media/image1642.png"/><Relationship Id="rId160" Type="http://schemas.openxmlformats.org/officeDocument/2006/relationships/customXml" Target="../ink/ink1683.xml"/><Relationship Id="rId216" Type="http://schemas.openxmlformats.org/officeDocument/2006/relationships/customXml" Target="../ink/ink1711.xml"/><Relationship Id="rId258" Type="http://schemas.openxmlformats.org/officeDocument/2006/relationships/customXml" Target="../ink/ink1732.xml"/><Relationship Id="rId22" Type="http://schemas.openxmlformats.org/officeDocument/2006/relationships/customXml" Target="../ink/ink1614.xml"/><Relationship Id="rId64" Type="http://schemas.openxmlformats.org/officeDocument/2006/relationships/customXml" Target="../ink/ink1635.xml"/><Relationship Id="rId118" Type="http://schemas.openxmlformats.org/officeDocument/2006/relationships/customXml" Target="../ink/ink1662.xml"/><Relationship Id="rId325" Type="http://schemas.openxmlformats.org/officeDocument/2006/relationships/image" Target="../media/image1757.png"/><Relationship Id="rId367" Type="http://schemas.openxmlformats.org/officeDocument/2006/relationships/image" Target="../media/image1777.png"/><Relationship Id="rId171" Type="http://schemas.openxmlformats.org/officeDocument/2006/relationships/image" Target="../media/image1680.png"/><Relationship Id="rId227" Type="http://schemas.openxmlformats.org/officeDocument/2006/relationships/image" Target="../media/image1708.png"/><Relationship Id="rId269" Type="http://schemas.openxmlformats.org/officeDocument/2006/relationships/image" Target="../media/image1729.png"/><Relationship Id="rId33" Type="http://schemas.openxmlformats.org/officeDocument/2006/relationships/image" Target="../media/image1611.png"/><Relationship Id="rId129" Type="http://schemas.openxmlformats.org/officeDocument/2006/relationships/image" Target="../media/image1659.png"/><Relationship Id="rId280" Type="http://schemas.openxmlformats.org/officeDocument/2006/relationships/customXml" Target="../ink/ink1743.xml"/><Relationship Id="rId336" Type="http://schemas.openxmlformats.org/officeDocument/2006/relationships/customXml" Target="../ink/ink1771.xml"/><Relationship Id="rId75" Type="http://schemas.openxmlformats.org/officeDocument/2006/relationships/image" Target="../media/image1632.png"/><Relationship Id="rId140" Type="http://schemas.openxmlformats.org/officeDocument/2006/relationships/customXml" Target="../ink/ink1673.xml"/><Relationship Id="rId182" Type="http://schemas.openxmlformats.org/officeDocument/2006/relationships/customXml" Target="../ink/ink1694.xml"/><Relationship Id="rId378" Type="http://schemas.openxmlformats.org/officeDocument/2006/relationships/customXml" Target="../ink/ink1792.xml"/><Relationship Id="rId403" Type="http://schemas.openxmlformats.org/officeDocument/2006/relationships/image" Target="../media/image1795.png"/><Relationship Id="rId6" Type="http://schemas.openxmlformats.org/officeDocument/2006/relationships/customXml" Target="../ink/ink1606.xml"/><Relationship Id="rId238" Type="http://schemas.openxmlformats.org/officeDocument/2006/relationships/customXml" Target="../ink/ink1722.xml"/><Relationship Id="rId291" Type="http://schemas.openxmlformats.org/officeDocument/2006/relationships/image" Target="../media/image1740.png"/><Relationship Id="rId305" Type="http://schemas.openxmlformats.org/officeDocument/2006/relationships/image" Target="../media/image1747.png"/><Relationship Id="rId347" Type="http://schemas.openxmlformats.org/officeDocument/2006/relationships/image" Target="../media/image1767.png"/><Relationship Id="rId44" Type="http://schemas.openxmlformats.org/officeDocument/2006/relationships/customXml" Target="../ink/ink1625.xml"/><Relationship Id="rId86" Type="http://schemas.openxmlformats.org/officeDocument/2006/relationships/customXml" Target="../ink/ink1646.xml"/><Relationship Id="rId151" Type="http://schemas.openxmlformats.org/officeDocument/2006/relationships/image" Target="../media/image1670.png"/><Relationship Id="rId389" Type="http://schemas.openxmlformats.org/officeDocument/2006/relationships/image" Target="../media/image1788.png"/><Relationship Id="rId193" Type="http://schemas.openxmlformats.org/officeDocument/2006/relationships/image" Target="../media/image1691.png"/><Relationship Id="rId207" Type="http://schemas.openxmlformats.org/officeDocument/2006/relationships/image" Target="../media/image1698.png"/><Relationship Id="rId249" Type="http://schemas.openxmlformats.org/officeDocument/2006/relationships/image" Target="../media/image1719.png"/><Relationship Id="rId13" Type="http://schemas.openxmlformats.org/officeDocument/2006/relationships/image" Target="../media/image1601.png"/><Relationship Id="rId109" Type="http://schemas.openxmlformats.org/officeDocument/2006/relationships/image" Target="../media/image1649.png"/><Relationship Id="rId260" Type="http://schemas.openxmlformats.org/officeDocument/2006/relationships/customXml" Target="../ink/ink1733.xml"/><Relationship Id="rId316" Type="http://schemas.openxmlformats.org/officeDocument/2006/relationships/customXml" Target="../ink/ink1761.xml"/><Relationship Id="rId55" Type="http://schemas.openxmlformats.org/officeDocument/2006/relationships/image" Target="../media/image1622.png"/><Relationship Id="rId97" Type="http://schemas.openxmlformats.org/officeDocument/2006/relationships/image" Target="../media/image1643.png"/><Relationship Id="rId120" Type="http://schemas.openxmlformats.org/officeDocument/2006/relationships/customXml" Target="../ink/ink1663.xml"/><Relationship Id="rId358" Type="http://schemas.openxmlformats.org/officeDocument/2006/relationships/customXml" Target="../ink/ink1782.xml"/><Relationship Id="rId162" Type="http://schemas.openxmlformats.org/officeDocument/2006/relationships/customXml" Target="../ink/ink1684.xml"/><Relationship Id="rId218" Type="http://schemas.openxmlformats.org/officeDocument/2006/relationships/customXml" Target="../ink/ink1712.xml"/><Relationship Id="rId271" Type="http://schemas.openxmlformats.org/officeDocument/2006/relationships/image" Target="../media/image1730.png"/><Relationship Id="rId24" Type="http://schemas.openxmlformats.org/officeDocument/2006/relationships/customXml" Target="../ink/ink1615.xml"/><Relationship Id="rId66" Type="http://schemas.openxmlformats.org/officeDocument/2006/relationships/customXml" Target="../ink/ink1636.xml"/><Relationship Id="rId131" Type="http://schemas.openxmlformats.org/officeDocument/2006/relationships/image" Target="../media/image1660.png"/><Relationship Id="rId327" Type="http://schemas.openxmlformats.org/officeDocument/2006/relationships/image" Target="../media/image1758.png"/><Relationship Id="rId369" Type="http://schemas.openxmlformats.org/officeDocument/2006/relationships/image" Target="../media/image1778.png"/><Relationship Id="rId173" Type="http://schemas.openxmlformats.org/officeDocument/2006/relationships/image" Target="../media/image1681.png"/><Relationship Id="rId229" Type="http://schemas.openxmlformats.org/officeDocument/2006/relationships/image" Target="../media/image1709.png"/><Relationship Id="rId380" Type="http://schemas.openxmlformats.org/officeDocument/2006/relationships/customXml" Target="../ink/ink1793.xml"/><Relationship Id="rId240" Type="http://schemas.openxmlformats.org/officeDocument/2006/relationships/customXml" Target="../ink/ink1723.xml"/><Relationship Id="rId35" Type="http://schemas.openxmlformats.org/officeDocument/2006/relationships/image" Target="../media/image1612.png"/><Relationship Id="rId77" Type="http://schemas.openxmlformats.org/officeDocument/2006/relationships/image" Target="../media/image1633.png"/><Relationship Id="rId100" Type="http://schemas.openxmlformats.org/officeDocument/2006/relationships/customXml" Target="../ink/ink1653.xml"/><Relationship Id="rId282" Type="http://schemas.openxmlformats.org/officeDocument/2006/relationships/customXml" Target="../ink/ink1744.xml"/><Relationship Id="rId338" Type="http://schemas.openxmlformats.org/officeDocument/2006/relationships/customXml" Target="../ink/ink1772.xml"/><Relationship Id="rId8" Type="http://schemas.openxmlformats.org/officeDocument/2006/relationships/customXml" Target="../ink/ink1607.xml"/><Relationship Id="rId142" Type="http://schemas.openxmlformats.org/officeDocument/2006/relationships/customXml" Target="../ink/ink1674.xml"/><Relationship Id="rId184" Type="http://schemas.openxmlformats.org/officeDocument/2006/relationships/customXml" Target="../ink/ink1695.xml"/><Relationship Id="rId391" Type="http://schemas.openxmlformats.org/officeDocument/2006/relationships/image" Target="../media/image1789.png"/><Relationship Id="rId405" Type="http://schemas.openxmlformats.org/officeDocument/2006/relationships/image" Target="../media/image1796.png"/><Relationship Id="rId251" Type="http://schemas.openxmlformats.org/officeDocument/2006/relationships/image" Target="../media/image1720.png"/><Relationship Id="rId46" Type="http://schemas.openxmlformats.org/officeDocument/2006/relationships/customXml" Target="../ink/ink1626.xml"/><Relationship Id="rId293" Type="http://schemas.openxmlformats.org/officeDocument/2006/relationships/image" Target="../media/image1741.png"/><Relationship Id="rId307" Type="http://schemas.openxmlformats.org/officeDocument/2006/relationships/image" Target="../media/image1748.png"/><Relationship Id="rId349" Type="http://schemas.openxmlformats.org/officeDocument/2006/relationships/image" Target="../media/image1768.png"/><Relationship Id="rId88" Type="http://schemas.openxmlformats.org/officeDocument/2006/relationships/customXml" Target="../ink/ink1647.xml"/><Relationship Id="rId111" Type="http://schemas.openxmlformats.org/officeDocument/2006/relationships/image" Target="../media/image1650.png"/><Relationship Id="rId153" Type="http://schemas.openxmlformats.org/officeDocument/2006/relationships/image" Target="../media/image1671.png"/><Relationship Id="rId195" Type="http://schemas.openxmlformats.org/officeDocument/2006/relationships/image" Target="../media/image1692.png"/><Relationship Id="rId209" Type="http://schemas.openxmlformats.org/officeDocument/2006/relationships/image" Target="../media/image1699.png"/><Relationship Id="rId360" Type="http://schemas.openxmlformats.org/officeDocument/2006/relationships/customXml" Target="../ink/ink1783.xml"/><Relationship Id="rId220" Type="http://schemas.openxmlformats.org/officeDocument/2006/relationships/customXml" Target="../ink/ink1713.xml"/><Relationship Id="rId15" Type="http://schemas.openxmlformats.org/officeDocument/2006/relationships/image" Target="../media/image1602.png"/><Relationship Id="rId57" Type="http://schemas.openxmlformats.org/officeDocument/2006/relationships/image" Target="../media/image1623.png"/><Relationship Id="rId262" Type="http://schemas.openxmlformats.org/officeDocument/2006/relationships/customXml" Target="../ink/ink1734.xml"/><Relationship Id="rId318" Type="http://schemas.openxmlformats.org/officeDocument/2006/relationships/customXml" Target="../ink/ink1762.xml"/><Relationship Id="rId99" Type="http://schemas.openxmlformats.org/officeDocument/2006/relationships/image" Target="../media/image1644.png"/><Relationship Id="rId122" Type="http://schemas.openxmlformats.org/officeDocument/2006/relationships/customXml" Target="../ink/ink1664.xml"/><Relationship Id="rId164" Type="http://schemas.openxmlformats.org/officeDocument/2006/relationships/customXml" Target="../ink/ink1685.xml"/><Relationship Id="rId371" Type="http://schemas.openxmlformats.org/officeDocument/2006/relationships/image" Target="../media/image1779.png"/><Relationship Id="rId26" Type="http://schemas.openxmlformats.org/officeDocument/2006/relationships/customXml" Target="../ink/ink1616.xml"/><Relationship Id="rId231" Type="http://schemas.openxmlformats.org/officeDocument/2006/relationships/image" Target="../media/image1710.png"/><Relationship Id="rId273" Type="http://schemas.openxmlformats.org/officeDocument/2006/relationships/image" Target="../media/image1731.png"/><Relationship Id="rId329" Type="http://schemas.openxmlformats.org/officeDocument/2006/relationships/image" Target="../media/image1759.png"/><Relationship Id="rId68" Type="http://schemas.openxmlformats.org/officeDocument/2006/relationships/customXml" Target="../ink/ink1637.xml"/><Relationship Id="rId133" Type="http://schemas.openxmlformats.org/officeDocument/2006/relationships/image" Target="../media/image1661.png"/><Relationship Id="rId175" Type="http://schemas.openxmlformats.org/officeDocument/2006/relationships/image" Target="../media/image1682.png"/><Relationship Id="rId340" Type="http://schemas.openxmlformats.org/officeDocument/2006/relationships/customXml" Target="../ink/ink1773.xml"/><Relationship Id="rId200" Type="http://schemas.openxmlformats.org/officeDocument/2006/relationships/customXml" Target="../ink/ink1703.xml"/><Relationship Id="rId382" Type="http://schemas.openxmlformats.org/officeDocument/2006/relationships/customXml" Target="../ink/ink1794.xml"/><Relationship Id="rId242" Type="http://schemas.openxmlformats.org/officeDocument/2006/relationships/customXml" Target="../ink/ink1724.xml"/><Relationship Id="rId284" Type="http://schemas.openxmlformats.org/officeDocument/2006/relationships/customXml" Target="../ink/ink1745.xml"/><Relationship Id="rId37" Type="http://schemas.openxmlformats.org/officeDocument/2006/relationships/image" Target="../media/image1613.png"/><Relationship Id="rId79" Type="http://schemas.openxmlformats.org/officeDocument/2006/relationships/image" Target="../media/image1634.png"/><Relationship Id="rId102" Type="http://schemas.openxmlformats.org/officeDocument/2006/relationships/customXml" Target="../ink/ink1654.xml"/><Relationship Id="rId144" Type="http://schemas.openxmlformats.org/officeDocument/2006/relationships/customXml" Target="../ink/ink1675.xml"/><Relationship Id="rId90" Type="http://schemas.openxmlformats.org/officeDocument/2006/relationships/customXml" Target="../ink/ink1648.xml"/><Relationship Id="rId186" Type="http://schemas.openxmlformats.org/officeDocument/2006/relationships/customXml" Target="../ink/ink1696.xml"/><Relationship Id="rId351" Type="http://schemas.openxmlformats.org/officeDocument/2006/relationships/image" Target="../media/image1769.png"/><Relationship Id="rId393" Type="http://schemas.openxmlformats.org/officeDocument/2006/relationships/image" Target="../media/image1790.png"/><Relationship Id="rId407" Type="http://schemas.openxmlformats.org/officeDocument/2006/relationships/image" Target="../media/image1797.png"/><Relationship Id="rId211" Type="http://schemas.openxmlformats.org/officeDocument/2006/relationships/image" Target="../media/image1700.png"/><Relationship Id="rId253" Type="http://schemas.openxmlformats.org/officeDocument/2006/relationships/image" Target="../media/image1721.png"/><Relationship Id="rId295" Type="http://schemas.openxmlformats.org/officeDocument/2006/relationships/image" Target="../media/image1742.png"/><Relationship Id="rId309" Type="http://schemas.openxmlformats.org/officeDocument/2006/relationships/image" Target="../media/image174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6.png"/><Relationship Id="rId299" Type="http://schemas.openxmlformats.org/officeDocument/2006/relationships/image" Target="../media/image1947.png"/><Relationship Id="rId21" Type="http://schemas.openxmlformats.org/officeDocument/2006/relationships/image" Target="../media/image1808.png"/><Relationship Id="rId63" Type="http://schemas.openxmlformats.org/officeDocument/2006/relationships/image" Target="../media/image1829.png"/><Relationship Id="rId159" Type="http://schemas.openxmlformats.org/officeDocument/2006/relationships/image" Target="../media/image1877.png"/><Relationship Id="rId324" Type="http://schemas.openxmlformats.org/officeDocument/2006/relationships/customXml" Target="../ink/ink1969.xml"/><Relationship Id="rId170" Type="http://schemas.openxmlformats.org/officeDocument/2006/relationships/customXml" Target="../ink/ink1892.xml"/><Relationship Id="rId226" Type="http://schemas.openxmlformats.org/officeDocument/2006/relationships/customXml" Target="../ink/ink1920.xml"/><Relationship Id="rId268" Type="http://schemas.openxmlformats.org/officeDocument/2006/relationships/customXml" Target="../ink/ink1941.xml"/><Relationship Id="rId32" Type="http://schemas.openxmlformats.org/officeDocument/2006/relationships/customXml" Target="../ink/ink1823.xml"/><Relationship Id="rId74" Type="http://schemas.openxmlformats.org/officeDocument/2006/relationships/customXml" Target="../ink/ink1844.xml"/><Relationship Id="rId128" Type="http://schemas.openxmlformats.org/officeDocument/2006/relationships/customXml" Target="../ink/ink1871.xml"/><Relationship Id="rId335" Type="http://schemas.openxmlformats.org/officeDocument/2006/relationships/image" Target="../media/image1965.png"/><Relationship Id="rId5" Type="http://schemas.openxmlformats.org/officeDocument/2006/relationships/image" Target="../media/image1800.png"/><Relationship Id="rId181" Type="http://schemas.openxmlformats.org/officeDocument/2006/relationships/image" Target="../media/image1888.png"/><Relationship Id="rId237" Type="http://schemas.openxmlformats.org/officeDocument/2006/relationships/image" Target="../media/image1916.png"/><Relationship Id="rId279" Type="http://schemas.openxmlformats.org/officeDocument/2006/relationships/image" Target="../media/image1937.png"/><Relationship Id="rId43" Type="http://schemas.openxmlformats.org/officeDocument/2006/relationships/image" Target="../media/image1819.png"/><Relationship Id="rId139" Type="http://schemas.openxmlformats.org/officeDocument/2006/relationships/image" Target="../media/image1867.png"/><Relationship Id="rId290" Type="http://schemas.openxmlformats.org/officeDocument/2006/relationships/customXml" Target="../ink/ink1952.xml"/><Relationship Id="rId304" Type="http://schemas.openxmlformats.org/officeDocument/2006/relationships/customXml" Target="../ink/ink1959.xml"/><Relationship Id="rId346" Type="http://schemas.openxmlformats.org/officeDocument/2006/relationships/customXml" Target="../ink/ink1980.xml"/><Relationship Id="rId85" Type="http://schemas.openxmlformats.org/officeDocument/2006/relationships/image" Target="../media/image1840.png"/><Relationship Id="rId150" Type="http://schemas.openxmlformats.org/officeDocument/2006/relationships/customXml" Target="../ink/ink1882.xml"/><Relationship Id="rId192" Type="http://schemas.openxmlformats.org/officeDocument/2006/relationships/customXml" Target="../ink/ink1903.xml"/><Relationship Id="rId206" Type="http://schemas.openxmlformats.org/officeDocument/2006/relationships/customXml" Target="../ink/ink1910.xml"/><Relationship Id="rId248" Type="http://schemas.openxmlformats.org/officeDocument/2006/relationships/customXml" Target="../ink/ink1931.xml"/><Relationship Id="rId12" Type="http://schemas.openxmlformats.org/officeDocument/2006/relationships/customXml" Target="../ink/ink1813.xml"/><Relationship Id="rId108" Type="http://schemas.openxmlformats.org/officeDocument/2006/relationships/customXml" Target="../ink/ink1861.xml"/><Relationship Id="rId315" Type="http://schemas.openxmlformats.org/officeDocument/2006/relationships/image" Target="../media/image1955.png"/><Relationship Id="rId357" Type="http://schemas.openxmlformats.org/officeDocument/2006/relationships/image" Target="../media/image1974.png"/><Relationship Id="rId54" Type="http://schemas.openxmlformats.org/officeDocument/2006/relationships/customXml" Target="../ink/ink1834.xml"/><Relationship Id="rId96" Type="http://schemas.openxmlformats.org/officeDocument/2006/relationships/customXml" Target="../ink/ink1855.xml"/><Relationship Id="rId161" Type="http://schemas.openxmlformats.org/officeDocument/2006/relationships/image" Target="../media/image1878.png"/><Relationship Id="rId217" Type="http://schemas.openxmlformats.org/officeDocument/2006/relationships/image" Target="../media/image1906.png"/><Relationship Id="rId259" Type="http://schemas.openxmlformats.org/officeDocument/2006/relationships/image" Target="../media/image1927.png"/><Relationship Id="rId23" Type="http://schemas.openxmlformats.org/officeDocument/2006/relationships/image" Target="../media/image1809.png"/><Relationship Id="rId119" Type="http://schemas.openxmlformats.org/officeDocument/2006/relationships/image" Target="../media/image1857.png"/><Relationship Id="rId270" Type="http://schemas.openxmlformats.org/officeDocument/2006/relationships/customXml" Target="../ink/ink1942.xml"/><Relationship Id="rId326" Type="http://schemas.openxmlformats.org/officeDocument/2006/relationships/customXml" Target="../ink/ink1970.xml"/><Relationship Id="rId65" Type="http://schemas.openxmlformats.org/officeDocument/2006/relationships/image" Target="../media/image1830.png"/><Relationship Id="rId130" Type="http://schemas.openxmlformats.org/officeDocument/2006/relationships/customXml" Target="../ink/ink1872.xml"/><Relationship Id="rId172" Type="http://schemas.openxmlformats.org/officeDocument/2006/relationships/customXml" Target="../ink/ink1893.xml"/><Relationship Id="rId228" Type="http://schemas.openxmlformats.org/officeDocument/2006/relationships/customXml" Target="../ink/ink1921.xml"/><Relationship Id="rId281" Type="http://schemas.openxmlformats.org/officeDocument/2006/relationships/image" Target="../media/image1938.png"/><Relationship Id="rId337" Type="http://schemas.openxmlformats.org/officeDocument/2006/relationships/image" Target="../media/image1966.png"/><Relationship Id="rId34" Type="http://schemas.openxmlformats.org/officeDocument/2006/relationships/customXml" Target="../ink/ink1824.xml"/><Relationship Id="rId76" Type="http://schemas.openxmlformats.org/officeDocument/2006/relationships/customXml" Target="../ink/ink1845.xml"/><Relationship Id="rId141" Type="http://schemas.openxmlformats.org/officeDocument/2006/relationships/image" Target="../media/image1868.png"/><Relationship Id="rId7" Type="http://schemas.openxmlformats.org/officeDocument/2006/relationships/image" Target="../media/image1801.png"/><Relationship Id="rId183" Type="http://schemas.openxmlformats.org/officeDocument/2006/relationships/image" Target="../media/image1889.png"/><Relationship Id="rId239" Type="http://schemas.openxmlformats.org/officeDocument/2006/relationships/image" Target="../media/image1917.png"/><Relationship Id="rId250" Type="http://schemas.openxmlformats.org/officeDocument/2006/relationships/customXml" Target="../ink/ink1932.xml"/><Relationship Id="rId292" Type="http://schemas.openxmlformats.org/officeDocument/2006/relationships/customXml" Target="../ink/ink1953.xml"/><Relationship Id="rId306" Type="http://schemas.openxmlformats.org/officeDocument/2006/relationships/customXml" Target="../ink/ink1960.xml"/><Relationship Id="rId45" Type="http://schemas.openxmlformats.org/officeDocument/2006/relationships/image" Target="../media/image1820.png"/><Relationship Id="rId87" Type="http://schemas.openxmlformats.org/officeDocument/2006/relationships/image" Target="../media/image1841.png"/><Relationship Id="rId110" Type="http://schemas.openxmlformats.org/officeDocument/2006/relationships/customXml" Target="../ink/ink1862.xml"/><Relationship Id="rId348" Type="http://schemas.openxmlformats.org/officeDocument/2006/relationships/customXml" Target="../ink/ink1981.xml"/><Relationship Id="rId152" Type="http://schemas.openxmlformats.org/officeDocument/2006/relationships/customXml" Target="../ink/ink1883.xml"/><Relationship Id="rId194" Type="http://schemas.openxmlformats.org/officeDocument/2006/relationships/customXml" Target="../ink/ink1904.xml"/><Relationship Id="rId208" Type="http://schemas.openxmlformats.org/officeDocument/2006/relationships/customXml" Target="../ink/ink1911.xml"/><Relationship Id="rId261" Type="http://schemas.openxmlformats.org/officeDocument/2006/relationships/image" Target="../media/image1928.png"/><Relationship Id="rId14" Type="http://schemas.openxmlformats.org/officeDocument/2006/relationships/customXml" Target="../ink/ink1814.xml"/><Relationship Id="rId56" Type="http://schemas.openxmlformats.org/officeDocument/2006/relationships/customXml" Target="../ink/ink1835.xml"/><Relationship Id="rId317" Type="http://schemas.openxmlformats.org/officeDocument/2006/relationships/image" Target="../media/image1956.png"/><Relationship Id="rId359" Type="http://schemas.openxmlformats.org/officeDocument/2006/relationships/image" Target="../media/image1975.png"/><Relationship Id="rId98" Type="http://schemas.openxmlformats.org/officeDocument/2006/relationships/customXml" Target="../ink/ink1856.xml"/><Relationship Id="rId121" Type="http://schemas.openxmlformats.org/officeDocument/2006/relationships/image" Target="../media/image1858.png"/><Relationship Id="rId163" Type="http://schemas.openxmlformats.org/officeDocument/2006/relationships/image" Target="../media/image1879.png"/><Relationship Id="rId219" Type="http://schemas.openxmlformats.org/officeDocument/2006/relationships/image" Target="../media/image1907.png"/><Relationship Id="rId230" Type="http://schemas.openxmlformats.org/officeDocument/2006/relationships/customXml" Target="../ink/ink1922.xml"/><Relationship Id="rId25" Type="http://schemas.openxmlformats.org/officeDocument/2006/relationships/image" Target="../media/image1810.png"/><Relationship Id="rId67" Type="http://schemas.openxmlformats.org/officeDocument/2006/relationships/image" Target="../media/image1831.png"/><Relationship Id="rId272" Type="http://schemas.openxmlformats.org/officeDocument/2006/relationships/customXml" Target="../ink/ink1943.xml"/><Relationship Id="rId328" Type="http://schemas.openxmlformats.org/officeDocument/2006/relationships/customXml" Target="../ink/ink1971.xml"/><Relationship Id="rId88" Type="http://schemas.openxmlformats.org/officeDocument/2006/relationships/customXml" Target="../ink/ink1851.xml"/><Relationship Id="rId111" Type="http://schemas.openxmlformats.org/officeDocument/2006/relationships/image" Target="../media/image1853.png"/><Relationship Id="rId132" Type="http://schemas.openxmlformats.org/officeDocument/2006/relationships/customXml" Target="../ink/ink1873.xml"/><Relationship Id="rId153" Type="http://schemas.openxmlformats.org/officeDocument/2006/relationships/image" Target="../media/image1874.png"/><Relationship Id="rId174" Type="http://schemas.openxmlformats.org/officeDocument/2006/relationships/customXml" Target="../ink/ink1894.xml"/><Relationship Id="rId195" Type="http://schemas.openxmlformats.org/officeDocument/2006/relationships/image" Target="../media/image1895.png"/><Relationship Id="rId209" Type="http://schemas.openxmlformats.org/officeDocument/2006/relationships/image" Target="../media/image1902.png"/><Relationship Id="rId360" Type="http://schemas.openxmlformats.org/officeDocument/2006/relationships/customXml" Target="../ink/ink1987.xml"/><Relationship Id="rId220" Type="http://schemas.openxmlformats.org/officeDocument/2006/relationships/customXml" Target="../ink/ink1917.xml"/><Relationship Id="rId241" Type="http://schemas.openxmlformats.org/officeDocument/2006/relationships/image" Target="../media/image1918.png"/><Relationship Id="rId15" Type="http://schemas.openxmlformats.org/officeDocument/2006/relationships/image" Target="../media/image1805.png"/><Relationship Id="rId36" Type="http://schemas.openxmlformats.org/officeDocument/2006/relationships/customXml" Target="../ink/ink1825.xml"/><Relationship Id="rId57" Type="http://schemas.openxmlformats.org/officeDocument/2006/relationships/image" Target="../media/image1826.png"/><Relationship Id="rId262" Type="http://schemas.openxmlformats.org/officeDocument/2006/relationships/customXml" Target="../ink/ink1938.xml"/><Relationship Id="rId283" Type="http://schemas.openxmlformats.org/officeDocument/2006/relationships/image" Target="../media/image1939.png"/><Relationship Id="rId318" Type="http://schemas.openxmlformats.org/officeDocument/2006/relationships/customXml" Target="../ink/ink1966.xml"/><Relationship Id="rId339" Type="http://schemas.openxmlformats.org/officeDocument/2006/relationships/image" Target="../media/image1967.png"/><Relationship Id="rId78" Type="http://schemas.openxmlformats.org/officeDocument/2006/relationships/customXml" Target="../ink/ink1846.xml"/><Relationship Id="rId99" Type="http://schemas.openxmlformats.org/officeDocument/2006/relationships/image" Target="../media/image1847.png"/><Relationship Id="rId101" Type="http://schemas.openxmlformats.org/officeDocument/2006/relationships/image" Target="../media/image1848.png"/><Relationship Id="rId122" Type="http://schemas.openxmlformats.org/officeDocument/2006/relationships/customXml" Target="../ink/ink1868.xml"/><Relationship Id="rId143" Type="http://schemas.openxmlformats.org/officeDocument/2006/relationships/image" Target="../media/image1869.png"/><Relationship Id="rId164" Type="http://schemas.openxmlformats.org/officeDocument/2006/relationships/customXml" Target="../ink/ink1889.xml"/><Relationship Id="rId185" Type="http://schemas.openxmlformats.org/officeDocument/2006/relationships/image" Target="../media/image1890.png"/><Relationship Id="rId350" Type="http://schemas.openxmlformats.org/officeDocument/2006/relationships/customXml" Target="../ink/ink1982.xml"/><Relationship Id="rId9" Type="http://schemas.openxmlformats.org/officeDocument/2006/relationships/image" Target="../media/image1802.png"/><Relationship Id="rId210" Type="http://schemas.openxmlformats.org/officeDocument/2006/relationships/customXml" Target="../ink/ink1912.xml"/><Relationship Id="rId26" Type="http://schemas.openxmlformats.org/officeDocument/2006/relationships/customXml" Target="../ink/ink1820.xml"/><Relationship Id="rId231" Type="http://schemas.openxmlformats.org/officeDocument/2006/relationships/image" Target="../media/image1913.png"/><Relationship Id="rId252" Type="http://schemas.openxmlformats.org/officeDocument/2006/relationships/customXml" Target="../ink/ink1933.xml"/><Relationship Id="rId273" Type="http://schemas.openxmlformats.org/officeDocument/2006/relationships/image" Target="../media/image1934.png"/><Relationship Id="rId294" Type="http://schemas.openxmlformats.org/officeDocument/2006/relationships/customXml" Target="../ink/ink1954.xml"/><Relationship Id="rId308" Type="http://schemas.openxmlformats.org/officeDocument/2006/relationships/customXml" Target="../ink/ink1961.xml"/><Relationship Id="rId329" Type="http://schemas.openxmlformats.org/officeDocument/2006/relationships/image" Target="../media/image1962.png"/><Relationship Id="rId47" Type="http://schemas.openxmlformats.org/officeDocument/2006/relationships/image" Target="../media/image1821.png"/><Relationship Id="rId68" Type="http://schemas.openxmlformats.org/officeDocument/2006/relationships/customXml" Target="../ink/ink1841.xml"/><Relationship Id="rId89" Type="http://schemas.openxmlformats.org/officeDocument/2006/relationships/image" Target="../media/image1842.png"/><Relationship Id="rId112" Type="http://schemas.openxmlformats.org/officeDocument/2006/relationships/customXml" Target="../ink/ink1863.xml"/><Relationship Id="rId133" Type="http://schemas.openxmlformats.org/officeDocument/2006/relationships/image" Target="../media/image1864.png"/><Relationship Id="rId154" Type="http://schemas.openxmlformats.org/officeDocument/2006/relationships/customXml" Target="../ink/ink1884.xml"/><Relationship Id="rId175" Type="http://schemas.openxmlformats.org/officeDocument/2006/relationships/image" Target="../media/image1885.png"/><Relationship Id="rId340" Type="http://schemas.openxmlformats.org/officeDocument/2006/relationships/customXml" Target="../ink/ink1977.xml"/><Relationship Id="rId361" Type="http://schemas.openxmlformats.org/officeDocument/2006/relationships/image" Target="../media/image1976.png"/><Relationship Id="rId196" Type="http://schemas.openxmlformats.org/officeDocument/2006/relationships/customXml" Target="../ink/ink1905.xml"/><Relationship Id="rId200" Type="http://schemas.openxmlformats.org/officeDocument/2006/relationships/customXml" Target="../ink/ink1907.xml"/><Relationship Id="rId16" Type="http://schemas.openxmlformats.org/officeDocument/2006/relationships/customXml" Target="../ink/ink1815.xml"/><Relationship Id="rId221" Type="http://schemas.openxmlformats.org/officeDocument/2006/relationships/image" Target="../media/image1908.png"/><Relationship Id="rId242" Type="http://schemas.openxmlformats.org/officeDocument/2006/relationships/customXml" Target="../ink/ink1928.xml"/><Relationship Id="rId263" Type="http://schemas.openxmlformats.org/officeDocument/2006/relationships/image" Target="../media/image1929.png"/><Relationship Id="rId284" Type="http://schemas.openxmlformats.org/officeDocument/2006/relationships/customXml" Target="../ink/ink1949.xml"/><Relationship Id="rId319" Type="http://schemas.openxmlformats.org/officeDocument/2006/relationships/image" Target="../media/image1957.png"/><Relationship Id="rId37" Type="http://schemas.openxmlformats.org/officeDocument/2006/relationships/image" Target="../media/image1816.png"/><Relationship Id="rId58" Type="http://schemas.openxmlformats.org/officeDocument/2006/relationships/customXml" Target="../ink/ink1836.xml"/><Relationship Id="rId79" Type="http://schemas.openxmlformats.org/officeDocument/2006/relationships/image" Target="../media/image1837.png"/><Relationship Id="rId102" Type="http://schemas.openxmlformats.org/officeDocument/2006/relationships/customXml" Target="../ink/ink1858.xml"/><Relationship Id="rId123" Type="http://schemas.openxmlformats.org/officeDocument/2006/relationships/image" Target="../media/image1859.png"/><Relationship Id="rId144" Type="http://schemas.openxmlformats.org/officeDocument/2006/relationships/customXml" Target="../ink/ink1879.xml"/><Relationship Id="rId330" Type="http://schemas.openxmlformats.org/officeDocument/2006/relationships/customXml" Target="../ink/ink1972.xml"/><Relationship Id="rId90" Type="http://schemas.openxmlformats.org/officeDocument/2006/relationships/customXml" Target="../ink/ink1852.xml"/><Relationship Id="rId165" Type="http://schemas.openxmlformats.org/officeDocument/2006/relationships/image" Target="../media/image1880.png"/><Relationship Id="rId186" Type="http://schemas.openxmlformats.org/officeDocument/2006/relationships/customXml" Target="../ink/ink1900.xml"/><Relationship Id="rId351" Type="http://schemas.openxmlformats.org/officeDocument/2006/relationships/image" Target="../media/image1971.png"/><Relationship Id="rId211" Type="http://schemas.openxmlformats.org/officeDocument/2006/relationships/image" Target="../media/image1903.png"/><Relationship Id="rId232" Type="http://schemas.openxmlformats.org/officeDocument/2006/relationships/customXml" Target="../ink/ink1923.xml"/><Relationship Id="rId253" Type="http://schemas.openxmlformats.org/officeDocument/2006/relationships/image" Target="../media/image1924.png"/><Relationship Id="rId274" Type="http://schemas.openxmlformats.org/officeDocument/2006/relationships/customXml" Target="../ink/ink1944.xml"/><Relationship Id="rId295" Type="http://schemas.openxmlformats.org/officeDocument/2006/relationships/image" Target="../media/image1945.png"/><Relationship Id="rId309" Type="http://schemas.openxmlformats.org/officeDocument/2006/relationships/image" Target="../media/image1952.png"/><Relationship Id="rId27" Type="http://schemas.openxmlformats.org/officeDocument/2006/relationships/image" Target="../media/image1811.png"/><Relationship Id="rId48" Type="http://schemas.openxmlformats.org/officeDocument/2006/relationships/customXml" Target="../ink/ink1831.xml"/><Relationship Id="rId69" Type="http://schemas.openxmlformats.org/officeDocument/2006/relationships/image" Target="../media/image1832.png"/><Relationship Id="rId113" Type="http://schemas.openxmlformats.org/officeDocument/2006/relationships/image" Target="../media/image1854.png"/><Relationship Id="rId134" Type="http://schemas.openxmlformats.org/officeDocument/2006/relationships/customXml" Target="../ink/ink1874.xml"/><Relationship Id="rId320" Type="http://schemas.openxmlformats.org/officeDocument/2006/relationships/customXml" Target="../ink/ink1967.xml"/><Relationship Id="rId80" Type="http://schemas.openxmlformats.org/officeDocument/2006/relationships/customXml" Target="../ink/ink1847.xml"/><Relationship Id="rId155" Type="http://schemas.openxmlformats.org/officeDocument/2006/relationships/image" Target="../media/image1875.png"/><Relationship Id="rId176" Type="http://schemas.openxmlformats.org/officeDocument/2006/relationships/customXml" Target="../ink/ink1895.xml"/><Relationship Id="rId197" Type="http://schemas.openxmlformats.org/officeDocument/2006/relationships/image" Target="../media/image1896.png"/><Relationship Id="rId341" Type="http://schemas.openxmlformats.org/officeDocument/2006/relationships/image" Target="../media/image1968.png"/><Relationship Id="rId362" Type="http://schemas.openxmlformats.org/officeDocument/2006/relationships/customXml" Target="../ink/ink1988.xml"/><Relationship Id="rId201" Type="http://schemas.openxmlformats.org/officeDocument/2006/relationships/image" Target="../media/image1898.png"/><Relationship Id="rId222" Type="http://schemas.openxmlformats.org/officeDocument/2006/relationships/customXml" Target="../ink/ink1918.xml"/><Relationship Id="rId243" Type="http://schemas.openxmlformats.org/officeDocument/2006/relationships/image" Target="../media/image1919.png"/><Relationship Id="rId264" Type="http://schemas.openxmlformats.org/officeDocument/2006/relationships/customXml" Target="../ink/ink1939.xml"/><Relationship Id="rId285" Type="http://schemas.openxmlformats.org/officeDocument/2006/relationships/image" Target="../media/image1940.png"/><Relationship Id="rId17" Type="http://schemas.openxmlformats.org/officeDocument/2006/relationships/image" Target="../media/image1806.png"/><Relationship Id="rId38" Type="http://schemas.openxmlformats.org/officeDocument/2006/relationships/customXml" Target="../ink/ink1826.xml"/><Relationship Id="rId59" Type="http://schemas.openxmlformats.org/officeDocument/2006/relationships/image" Target="../media/image1827.png"/><Relationship Id="rId103" Type="http://schemas.openxmlformats.org/officeDocument/2006/relationships/image" Target="../media/image1849.png"/><Relationship Id="rId124" Type="http://schemas.openxmlformats.org/officeDocument/2006/relationships/customXml" Target="../ink/ink1869.xml"/><Relationship Id="rId310" Type="http://schemas.openxmlformats.org/officeDocument/2006/relationships/customXml" Target="../ink/ink1962.xml"/><Relationship Id="rId70" Type="http://schemas.openxmlformats.org/officeDocument/2006/relationships/customXml" Target="../ink/ink1842.xml"/><Relationship Id="rId91" Type="http://schemas.openxmlformats.org/officeDocument/2006/relationships/image" Target="../media/image1843.png"/><Relationship Id="rId145" Type="http://schemas.openxmlformats.org/officeDocument/2006/relationships/image" Target="../media/image1870.png"/><Relationship Id="rId166" Type="http://schemas.openxmlformats.org/officeDocument/2006/relationships/customXml" Target="../ink/ink1890.xml"/><Relationship Id="rId187" Type="http://schemas.openxmlformats.org/officeDocument/2006/relationships/image" Target="../media/image1891.png"/><Relationship Id="rId331" Type="http://schemas.openxmlformats.org/officeDocument/2006/relationships/image" Target="../media/image1963.png"/><Relationship Id="rId352" Type="http://schemas.openxmlformats.org/officeDocument/2006/relationships/customXml" Target="../ink/ink198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13.xml"/><Relationship Id="rId233" Type="http://schemas.openxmlformats.org/officeDocument/2006/relationships/image" Target="../media/image1914.png"/><Relationship Id="rId254" Type="http://schemas.openxmlformats.org/officeDocument/2006/relationships/customXml" Target="../ink/ink1934.xml"/><Relationship Id="rId28" Type="http://schemas.openxmlformats.org/officeDocument/2006/relationships/customXml" Target="../ink/ink1821.xml"/><Relationship Id="rId49" Type="http://schemas.openxmlformats.org/officeDocument/2006/relationships/image" Target="../media/image1822.png"/><Relationship Id="rId114" Type="http://schemas.openxmlformats.org/officeDocument/2006/relationships/customXml" Target="../ink/ink1864.xml"/><Relationship Id="rId275" Type="http://schemas.openxmlformats.org/officeDocument/2006/relationships/image" Target="../media/image1935.png"/><Relationship Id="rId296" Type="http://schemas.openxmlformats.org/officeDocument/2006/relationships/customXml" Target="../ink/ink1955.xml"/><Relationship Id="rId300" Type="http://schemas.openxmlformats.org/officeDocument/2006/relationships/customXml" Target="../ink/ink1957.xml"/><Relationship Id="rId60" Type="http://schemas.openxmlformats.org/officeDocument/2006/relationships/customXml" Target="../ink/ink1837.xml"/><Relationship Id="rId81" Type="http://schemas.openxmlformats.org/officeDocument/2006/relationships/image" Target="../media/image1838.png"/><Relationship Id="rId135" Type="http://schemas.openxmlformats.org/officeDocument/2006/relationships/image" Target="../media/image1865.png"/><Relationship Id="rId156" Type="http://schemas.openxmlformats.org/officeDocument/2006/relationships/customXml" Target="../ink/ink1885.xml"/><Relationship Id="rId177" Type="http://schemas.openxmlformats.org/officeDocument/2006/relationships/image" Target="../media/image1886.png"/><Relationship Id="rId198" Type="http://schemas.openxmlformats.org/officeDocument/2006/relationships/customXml" Target="../ink/ink1906.xml"/><Relationship Id="rId321" Type="http://schemas.openxmlformats.org/officeDocument/2006/relationships/image" Target="../media/image1958.png"/><Relationship Id="rId342" Type="http://schemas.openxmlformats.org/officeDocument/2006/relationships/customXml" Target="../ink/ink1978.xml"/><Relationship Id="rId363" Type="http://schemas.openxmlformats.org/officeDocument/2006/relationships/image" Target="../media/image1977.png"/><Relationship Id="rId202" Type="http://schemas.openxmlformats.org/officeDocument/2006/relationships/customXml" Target="../ink/ink1908.xml"/><Relationship Id="rId223" Type="http://schemas.openxmlformats.org/officeDocument/2006/relationships/image" Target="../media/image1909.png"/><Relationship Id="rId244" Type="http://schemas.openxmlformats.org/officeDocument/2006/relationships/customXml" Target="../ink/ink1929.xml"/><Relationship Id="rId18" Type="http://schemas.openxmlformats.org/officeDocument/2006/relationships/customXml" Target="../ink/ink1816.xml"/><Relationship Id="rId39" Type="http://schemas.openxmlformats.org/officeDocument/2006/relationships/image" Target="../media/image1817.png"/><Relationship Id="rId265" Type="http://schemas.openxmlformats.org/officeDocument/2006/relationships/image" Target="../media/image1930.png"/><Relationship Id="rId286" Type="http://schemas.openxmlformats.org/officeDocument/2006/relationships/customXml" Target="../ink/ink1950.xml"/><Relationship Id="rId50" Type="http://schemas.openxmlformats.org/officeDocument/2006/relationships/customXml" Target="../ink/ink1832.xml"/><Relationship Id="rId104" Type="http://schemas.openxmlformats.org/officeDocument/2006/relationships/customXml" Target="../ink/ink1859.xml"/><Relationship Id="rId125" Type="http://schemas.openxmlformats.org/officeDocument/2006/relationships/image" Target="../media/image1860.png"/><Relationship Id="rId146" Type="http://schemas.openxmlformats.org/officeDocument/2006/relationships/customXml" Target="../ink/ink1880.xml"/><Relationship Id="rId167" Type="http://schemas.openxmlformats.org/officeDocument/2006/relationships/image" Target="../media/image1881.png"/><Relationship Id="rId188" Type="http://schemas.openxmlformats.org/officeDocument/2006/relationships/customXml" Target="../ink/ink1901.xml"/><Relationship Id="rId311" Type="http://schemas.openxmlformats.org/officeDocument/2006/relationships/image" Target="../media/image1953.png"/><Relationship Id="rId332" Type="http://schemas.openxmlformats.org/officeDocument/2006/relationships/customXml" Target="../ink/ink1973.xml"/><Relationship Id="rId353" Type="http://schemas.openxmlformats.org/officeDocument/2006/relationships/image" Target="../media/image1972.png"/><Relationship Id="rId71" Type="http://schemas.openxmlformats.org/officeDocument/2006/relationships/image" Target="../media/image1833.png"/><Relationship Id="rId92" Type="http://schemas.openxmlformats.org/officeDocument/2006/relationships/customXml" Target="../ink/ink1853.xml"/><Relationship Id="rId213" Type="http://schemas.openxmlformats.org/officeDocument/2006/relationships/image" Target="../media/image1904.png"/><Relationship Id="rId234" Type="http://schemas.openxmlformats.org/officeDocument/2006/relationships/customXml" Target="../ink/ink1924.xml"/><Relationship Id="rId2" Type="http://schemas.openxmlformats.org/officeDocument/2006/relationships/customXml" Target="../ink/ink1808.xml"/><Relationship Id="rId29" Type="http://schemas.openxmlformats.org/officeDocument/2006/relationships/image" Target="../media/image1812.png"/><Relationship Id="rId255" Type="http://schemas.openxmlformats.org/officeDocument/2006/relationships/image" Target="../media/image1925.png"/><Relationship Id="rId276" Type="http://schemas.openxmlformats.org/officeDocument/2006/relationships/customXml" Target="../ink/ink1945.xml"/><Relationship Id="rId297" Type="http://schemas.openxmlformats.org/officeDocument/2006/relationships/image" Target="../media/image1946.png"/><Relationship Id="rId40" Type="http://schemas.openxmlformats.org/officeDocument/2006/relationships/customXml" Target="../ink/ink1827.xml"/><Relationship Id="rId115" Type="http://schemas.openxmlformats.org/officeDocument/2006/relationships/image" Target="../media/image1855.png"/><Relationship Id="rId136" Type="http://schemas.openxmlformats.org/officeDocument/2006/relationships/customXml" Target="../ink/ink1875.xml"/><Relationship Id="rId157" Type="http://schemas.openxmlformats.org/officeDocument/2006/relationships/image" Target="../media/image1876.png"/><Relationship Id="rId178" Type="http://schemas.openxmlformats.org/officeDocument/2006/relationships/customXml" Target="../ink/ink1896.xml"/><Relationship Id="rId301" Type="http://schemas.openxmlformats.org/officeDocument/2006/relationships/image" Target="../media/image1948.png"/><Relationship Id="rId322" Type="http://schemas.openxmlformats.org/officeDocument/2006/relationships/customXml" Target="../ink/ink1968.xml"/><Relationship Id="rId343" Type="http://schemas.openxmlformats.org/officeDocument/2006/relationships/image" Target="../media/image1969.png"/><Relationship Id="rId61" Type="http://schemas.openxmlformats.org/officeDocument/2006/relationships/image" Target="../media/image1828.png"/><Relationship Id="rId82" Type="http://schemas.openxmlformats.org/officeDocument/2006/relationships/customXml" Target="../ink/ink1848.xml"/><Relationship Id="rId199" Type="http://schemas.openxmlformats.org/officeDocument/2006/relationships/image" Target="../media/image1897.png"/><Relationship Id="rId203" Type="http://schemas.openxmlformats.org/officeDocument/2006/relationships/image" Target="../media/image1899.png"/><Relationship Id="rId19" Type="http://schemas.openxmlformats.org/officeDocument/2006/relationships/image" Target="../media/image1807.png"/><Relationship Id="rId224" Type="http://schemas.openxmlformats.org/officeDocument/2006/relationships/customXml" Target="../ink/ink1919.xml"/><Relationship Id="rId245" Type="http://schemas.openxmlformats.org/officeDocument/2006/relationships/image" Target="../media/image1920.png"/><Relationship Id="rId266" Type="http://schemas.openxmlformats.org/officeDocument/2006/relationships/customXml" Target="../ink/ink1940.xml"/><Relationship Id="rId287" Type="http://schemas.openxmlformats.org/officeDocument/2006/relationships/image" Target="../media/image1941.png"/><Relationship Id="rId30" Type="http://schemas.openxmlformats.org/officeDocument/2006/relationships/customXml" Target="../ink/ink1822.xml"/><Relationship Id="rId105" Type="http://schemas.openxmlformats.org/officeDocument/2006/relationships/image" Target="../media/image1850.png"/><Relationship Id="rId126" Type="http://schemas.openxmlformats.org/officeDocument/2006/relationships/customXml" Target="../ink/ink1870.xml"/><Relationship Id="rId147" Type="http://schemas.openxmlformats.org/officeDocument/2006/relationships/image" Target="../media/image1871.png"/><Relationship Id="rId168" Type="http://schemas.openxmlformats.org/officeDocument/2006/relationships/customXml" Target="../ink/ink1891.xml"/><Relationship Id="rId312" Type="http://schemas.openxmlformats.org/officeDocument/2006/relationships/customXml" Target="../ink/ink1963.xml"/><Relationship Id="rId333" Type="http://schemas.openxmlformats.org/officeDocument/2006/relationships/image" Target="../media/image1964.png"/><Relationship Id="rId354" Type="http://schemas.openxmlformats.org/officeDocument/2006/relationships/customXml" Target="../ink/ink1984.xml"/><Relationship Id="rId51" Type="http://schemas.openxmlformats.org/officeDocument/2006/relationships/image" Target="../media/image1823.png"/><Relationship Id="rId72" Type="http://schemas.openxmlformats.org/officeDocument/2006/relationships/customXml" Target="../ink/ink1843.xml"/><Relationship Id="rId93" Type="http://schemas.openxmlformats.org/officeDocument/2006/relationships/image" Target="../media/image1844.png"/><Relationship Id="rId189" Type="http://schemas.openxmlformats.org/officeDocument/2006/relationships/image" Target="../media/image1892.png"/><Relationship Id="rId3" Type="http://schemas.openxmlformats.org/officeDocument/2006/relationships/image" Target="../media/image1799.png"/><Relationship Id="rId214" Type="http://schemas.openxmlformats.org/officeDocument/2006/relationships/customXml" Target="../ink/ink1914.xml"/><Relationship Id="rId235" Type="http://schemas.openxmlformats.org/officeDocument/2006/relationships/image" Target="../media/image1915.png"/><Relationship Id="rId256" Type="http://schemas.openxmlformats.org/officeDocument/2006/relationships/customXml" Target="../ink/ink1935.xml"/><Relationship Id="rId277" Type="http://schemas.openxmlformats.org/officeDocument/2006/relationships/image" Target="../media/image1936.png"/><Relationship Id="rId298" Type="http://schemas.openxmlformats.org/officeDocument/2006/relationships/customXml" Target="../ink/ink1956.xml"/><Relationship Id="rId116" Type="http://schemas.openxmlformats.org/officeDocument/2006/relationships/customXml" Target="../ink/ink1865.xml"/><Relationship Id="rId137" Type="http://schemas.openxmlformats.org/officeDocument/2006/relationships/image" Target="../media/image1866.png"/><Relationship Id="rId158" Type="http://schemas.openxmlformats.org/officeDocument/2006/relationships/customXml" Target="../ink/ink1886.xml"/><Relationship Id="rId302" Type="http://schemas.openxmlformats.org/officeDocument/2006/relationships/customXml" Target="../ink/ink1958.xml"/><Relationship Id="rId323" Type="http://schemas.openxmlformats.org/officeDocument/2006/relationships/image" Target="../media/image1959.png"/><Relationship Id="rId344" Type="http://schemas.openxmlformats.org/officeDocument/2006/relationships/customXml" Target="../ink/ink1979.xml"/><Relationship Id="rId20" Type="http://schemas.openxmlformats.org/officeDocument/2006/relationships/customXml" Target="../ink/ink1817.xml"/><Relationship Id="rId41" Type="http://schemas.openxmlformats.org/officeDocument/2006/relationships/image" Target="../media/image1818.png"/><Relationship Id="rId62" Type="http://schemas.openxmlformats.org/officeDocument/2006/relationships/customXml" Target="../ink/ink1838.xml"/><Relationship Id="rId83" Type="http://schemas.openxmlformats.org/officeDocument/2006/relationships/image" Target="../media/image1839.png"/><Relationship Id="rId179" Type="http://schemas.openxmlformats.org/officeDocument/2006/relationships/image" Target="../media/image1887.png"/><Relationship Id="rId190" Type="http://schemas.openxmlformats.org/officeDocument/2006/relationships/customXml" Target="../ink/ink1902.xml"/><Relationship Id="rId204" Type="http://schemas.openxmlformats.org/officeDocument/2006/relationships/customXml" Target="../ink/ink1909.xml"/><Relationship Id="rId225" Type="http://schemas.openxmlformats.org/officeDocument/2006/relationships/image" Target="../media/image1910.png"/><Relationship Id="rId246" Type="http://schemas.openxmlformats.org/officeDocument/2006/relationships/customXml" Target="../ink/ink1930.xml"/><Relationship Id="rId267" Type="http://schemas.openxmlformats.org/officeDocument/2006/relationships/image" Target="../media/image1931.png"/><Relationship Id="rId288" Type="http://schemas.openxmlformats.org/officeDocument/2006/relationships/customXml" Target="../ink/ink1951.xml"/><Relationship Id="rId106" Type="http://schemas.openxmlformats.org/officeDocument/2006/relationships/customXml" Target="../ink/ink1860.xml"/><Relationship Id="rId127" Type="http://schemas.openxmlformats.org/officeDocument/2006/relationships/image" Target="../media/image1861.png"/><Relationship Id="rId313" Type="http://schemas.openxmlformats.org/officeDocument/2006/relationships/image" Target="../media/image1954.png"/><Relationship Id="rId10" Type="http://schemas.openxmlformats.org/officeDocument/2006/relationships/customXml" Target="../ink/ink1812.xml"/><Relationship Id="rId31" Type="http://schemas.openxmlformats.org/officeDocument/2006/relationships/image" Target="../media/image1813.png"/><Relationship Id="rId52" Type="http://schemas.openxmlformats.org/officeDocument/2006/relationships/customXml" Target="../ink/ink1833.xml"/><Relationship Id="rId73" Type="http://schemas.openxmlformats.org/officeDocument/2006/relationships/image" Target="../media/image1834.png"/><Relationship Id="rId94" Type="http://schemas.openxmlformats.org/officeDocument/2006/relationships/customXml" Target="../ink/ink1854.xml"/><Relationship Id="rId148" Type="http://schemas.openxmlformats.org/officeDocument/2006/relationships/customXml" Target="../ink/ink1881.xml"/><Relationship Id="rId169" Type="http://schemas.openxmlformats.org/officeDocument/2006/relationships/image" Target="../media/image1882.png"/><Relationship Id="rId334" Type="http://schemas.openxmlformats.org/officeDocument/2006/relationships/customXml" Target="../ink/ink1974.xml"/><Relationship Id="rId355" Type="http://schemas.openxmlformats.org/officeDocument/2006/relationships/image" Target="../media/image1973.png"/><Relationship Id="rId4" Type="http://schemas.openxmlformats.org/officeDocument/2006/relationships/customXml" Target="../ink/ink1809.xml"/><Relationship Id="rId180" Type="http://schemas.openxmlformats.org/officeDocument/2006/relationships/customXml" Target="../ink/ink1897.xml"/><Relationship Id="rId215" Type="http://schemas.openxmlformats.org/officeDocument/2006/relationships/image" Target="../media/image1905.png"/><Relationship Id="rId236" Type="http://schemas.openxmlformats.org/officeDocument/2006/relationships/customXml" Target="../ink/ink1925.xml"/><Relationship Id="rId257" Type="http://schemas.openxmlformats.org/officeDocument/2006/relationships/image" Target="../media/image1926.png"/><Relationship Id="rId278" Type="http://schemas.openxmlformats.org/officeDocument/2006/relationships/customXml" Target="../ink/ink1946.xml"/><Relationship Id="rId303" Type="http://schemas.openxmlformats.org/officeDocument/2006/relationships/image" Target="../media/image1949.png"/><Relationship Id="rId42" Type="http://schemas.openxmlformats.org/officeDocument/2006/relationships/customXml" Target="../ink/ink1828.xml"/><Relationship Id="rId84" Type="http://schemas.openxmlformats.org/officeDocument/2006/relationships/customXml" Target="../ink/ink1849.xml"/><Relationship Id="rId138" Type="http://schemas.openxmlformats.org/officeDocument/2006/relationships/customXml" Target="../ink/ink1876.xml"/><Relationship Id="rId345" Type="http://schemas.openxmlformats.org/officeDocument/2006/relationships/image" Target="../media/image853.png"/><Relationship Id="rId191" Type="http://schemas.openxmlformats.org/officeDocument/2006/relationships/image" Target="../media/image1893.png"/><Relationship Id="rId205" Type="http://schemas.openxmlformats.org/officeDocument/2006/relationships/image" Target="../media/image1900.png"/><Relationship Id="rId247" Type="http://schemas.openxmlformats.org/officeDocument/2006/relationships/image" Target="../media/image1921.png"/><Relationship Id="rId107" Type="http://schemas.openxmlformats.org/officeDocument/2006/relationships/image" Target="../media/image1851.png"/><Relationship Id="rId289" Type="http://schemas.openxmlformats.org/officeDocument/2006/relationships/image" Target="../media/image1942.png"/><Relationship Id="rId11" Type="http://schemas.openxmlformats.org/officeDocument/2006/relationships/image" Target="../media/image1803.png"/><Relationship Id="rId53" Type="http://schemas.openxmlformats.org/officeDocument/2006/relationships/image" Target="../media/image1824.png"/><Relationship Id="rId149" Type="http://schemas.openxmlformats.org/officeDocument/2006/relationships/image" Target="../media/image1872.png"/><Relationship Id="rId314" Type="http://schemas.openxmlformats.org/officeDocument/2006/relationships/customXml" Target="../ink/ink1964.xml"/><Relationship Id="rId356" Type="http://schemas.openxmlformats.org/officeDocument/2006/relationships/customXml" Target="../ink/ink1985.xml"/><Relationship Id="rId95" Type="http://schemas.openxmlformats.org/officeDocument/2006/relationships/image" Target="../media/image1845.png"/><Relationship Id="rId160" Type="http://schemas.openxmlformats.org/officeDocument/2006/relationships/customXml" Target="../ink/ink1887.xml"/><Relationship Id="rId216" Type="http://schemas.openxmlformats.org/officeDocument/2006/relationships/customXml" Target="../ink/ink1915.xml"/><Relationship Id="rId258" Type="http://schemas.openxmlformats.org/officeDocument/2006/relationships/customXml" Target="../ink/ink1936.xml"/><Relationship Id="rId22" Type="http://schemas.openxmlformats.org/officeDocument/2006/relationships/customXml" Target="../ink/ink1818.xml"/><Relationship Id="rId64" Type="http://schemas.openxmlformats.org/officeDocument/2006/relationships/customXml" Target="../ink/ink1839.xml"/><Relationship Id="rId118" Type="http://schemas.openxmlformats.org/officeDocument/2006/relationships/customXml" Target="../ink/ink1866.xml"/><Relationship Id="rId325" Type="http://schemas.openxmlformats.org/officeDocument/2006/relationships/image" Target="../media/image1960.png"/><Relationship Id="rId171" Type="http://schemas.openxmlformats.org/officeDocument/2006/relationships/image" Target="../media/image1883.png"/><Relationship Id="rId227" Type="http://schemas.openxmlformats.org/officeDocument/2006/relationships/image" Target="../media/image1911.png"/><Relationship Id="rId269" Type="http://schemas.openxmlformats.org/officeDocument/2006/relationships/image" Target="../media/image1932.png"/><Relationship Id="rId33" Type="http://schemas.openxmlformats.org/officeDocument/2006/relationships/image" Target="../media/image1814.png"/><Relationship Id="rId129" Type="http://schemas.openxmlformats.org/officeDocument/2006/relationships/image" Target="../media/image1862.png"/><Relationship Id="rId280" Type="http://schemas.openxmlformats.org/officeDocument/2006/relationships/customXml" Target="../ink/ink1947.xml"/><Relationship Id="rId336" Type="http://schemas.openxmlformats.org/officeDocument/2006/relationships/customXml" Target="../ink/ink1975.xml"/><Relationship Id="rId75" Type="http://schemas.openxmlformats.org/officeDocument/2006/relationships/image" Target="../media/image1835.png"/><Relationship Id="rId140" Type="http://schemas.openxmlformats.org/officeDocument/2006/relationships/customXml" Target="../ink/ink1877.xml"/><Relationship Id="rId182" Type="http://schemas.openxmlformats.org/officeDocument/2006/relationships/customXml" Target="../ink/ink1898.xml"/><Relationship Id="rId6" Type="http://schemas.openxmlformats.org/officeDocument/2006/relationships/customXml" Target="../ink/ink1810.xml"/><Relationship Id="rId238" Type="http://schemas.openxmlformats.org/officeDocument/2006/relationships/customXml" Target="../ink/ink1926.xml"/><Relationship Id="rId291" Type="http://schemas.openxmlformats.org/officeDocument/2006/relationships/image" Target="../media/image1943.png"/><Relationship Id="rId305" Type="http://schemas.openxmlformats.org/officeDocument/2006/relationships/image" Target="../media/image1950.png"/><Relationship Id="rId347" Type="http://schemas.openxmlformats.org/officeDocument/2006/relationships/image" Target="../media/image204.png"/><Relationship Id="rId44" Type="http://schemas.openxmlformats.org/officeDocument/2006/relationships/customXml" Target="../ink/ink1829.xml"/><Relationship Id="rId86" Type="http://schemas.openxmlformats.org/officeDocument/2006/relationships/customXml" Target="../ink/ink1850.xml"/><Relationship Id="rId151" Type="http://schemas.openxmlformats.org/officeDocument/2006/relationships/image" Target="../media/image1873.png"/><Relationship Id="rId193" Type="http://schemas.openxmlformats.org/officeDocument/2006/relationships/image" Target="../media/image1894.png"/><Relationship Id="rId207" Type="http://schemas.openxmlformats.org/officeDocument/2006/relationships/image" Target="../media/image1901.png"/><Relationship Id="rId249" Type="http://schemas.openxmlformats.org/officeDocument/2006/relationships/image" Target="../media/image1922.png"/><Relationship Id="rId13" Type="http://schemas.openxmlformats.org/officeDocument/2006/relationships/image" Target="../media/image1804.png"/><Relationship Id="rId109" Type="http://schemas.openxmlformats.org/officeDocument/2006/relationships/image" Target="../media/image1852.png"/><Relationship Id="rId260" Type="http://schemas.openxmlformats.org/officeDocument/2006/relationships/customXml" Target="../ink/ink1937.xml"/><Relationship Id="rId316" Type="http://schemas.openxmlformats.org/officeDocument/2006/relationships/customXml" Target="../ink/ink1965.xml"/><Relationship Id="rId55" Type="http://schemas.openxmlformats.org/officeDocument/2006/relationships/image" Target="../media/image1825.png"/><Relationship Id="rId97" Type="http://schemas.openxmlformats.org/officeDocument/2006/relationships/image" Target="../media/image1846.png"/><Relationship Id="rId120" Type="http://schemas.openxmlformats.org/officeDocument/2006/relationships/customXml" Target="../ink/ink1867.xml"/><Relationship Id="rId358" Type="http://schemas.openxmlformats.org/officeDocument/2006/relationships/customXml" Target="../ink/ink1986.xml"/><Relationship Id="rId162" Type="http://schemas.openxmlformats.org/officeDocument/2006/relationships/customXml" Target="../ink/ink1888.xml"/><Relationship Id="rId218" Type="http://schemas.openxmlformats.org/officeDocument/2006/relationships/customXml" Target="../ink/ink1916.xml"/><Relationship Id="rId271" Type="http://schemas.openxmlformats.org/officeDocument/2006/relationships/image" Target="../media/image1933.png"/><Relationship Id="rId24" Type="http://schemas.openxmlformats.org/officeDocument/2006/relationships/customXml" Target="../ink/ink1819.xml"/><Relationship Id="rId66" Type="http://schemas.openxmlformats.org/officeDocument/2006/relationships/customXml" Target="../ink/ink1840.xml"/><Relationship Id="rId131" Type="http://schemas.openxmlformats.org/officeDocument/2006/relationships/image" Target="../media/image1863.png"/><Relationship Id="rId327" Type="http://schemas.openxmlformats.org/officeDocument/2006/relationships/image" Target="../media/image1961.png"/><Relationship Id="rId173" Type="http://schemas.openxmlformats.org/officeDocument/2006/relationships/image" Target="../media/image1884.png"/><Relationship Id="rId229" Type="http://schemas.openxmlformats.org/officeDocument/2006/relationships/image" Target="../media/image1912.png"/><Relationship Id="rId240" Type="http://schemas.openxmlformats.org/officeDocument/2006/relationships/customXml" Target="../ink/ink1927.xml"/><Relationship Id="rId35" Type="http://schemas.openxmlformats.org/officeDocument/2006/relationships/image" Target="../media/image1815.png"/><Relationship Id="rId77" Type="http://schemas.openxmlformats.org/officeDocument/2006/relationships/image" Target="../media/image1836.png"/><Relationship Id="rId100" Type="http://schemas.openxmlformats.org/officeDocument/2006/relationships/customXml" Target="../ink/ink1857.xml"/><Relationship Id="rId282" Type="http://schemas.openxmlformats.org/officeDocument/2006/relationships/customXml" Target="../ink/ink1948.xml"/><Relationship Id="rId338" Type="http://schemas.openxmlformats.org/officeDocument/2006/relationships/customXml" Target="../ink/ink1976.xml"/><Relationship Id="rId8" Type="http://schemas.openxmlformats.org/officeDocument/2006/relationships/customXml" Target="../ink/ink1811.xml"/><Relationship Id="rId142" Type="http://schemas.openxmlformats.org/officeDocument/2006/relationships/customXml" Target="../ink/ink1878.xml"/><Relationship Id="rId184" Type="http://schemas.openxmlformats.org/officeDocument/2006/relationships/customXml" Target="../ink/ink1899.xml"/><Relationship Id="rId251" Type="http://schemas.openxmlformats.org/officeDocument/2006/relationships/image" Target="../media/image1923.png"/><Relationship Id="rId46" Type="http://schemas.openxmlformats.org/officeDocument/2006/relationships/customXml" Target="../ink/ink1830.xml"/><Relationship Id="rId293" Type="http://schemas.openxmlformats.org/officeDocument/2006/relationships/image" Target="../media/image1944.png"/><Relationship Id="rId307" Type="http://schemas.openxmlformats.org/officeDocument/2006/relationships/image" Target="../media/image1951.png"/><Relationship Id="rId349" Type="http://schemas.openxmlformats.org/officeDocument/2006/relationships/image" Target="../media/image1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96FC-B35C-4CFD-8BF8-3035DDBEA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7AAB1-9F1A-4E70-BBE8-7DF1D92C9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2.6 Continued 10/15/2020</a:t>
            </a:r>
          </a:p>
        </p:txBody>
      </p:sp>
    </p:spTree>
    <p:extLst>
      <p:ext uri="{BB962C8B-B14F-4D97-AF65-F5344CB8AC3E}">
        <p14:creationId xmlns:p14="http://schemas.microsoft.com/office/powerpoint/2010/main" val="72742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FD17FD-B5B4-45AE-98DA-7A717301B13B}"/>
              </a:ext>
            </a:extLst>
          </p:cNvPr>
          <p:cNvGrpSpPr/>
          <p:nvPr/>
        </p:nvGrpSpPr>
        <p:grpSpPr>
          <a:xfrm>
            <a:off x="520639" y="243718"/>
            <a:ext cx="712440" cy="558360"/>
            <a:chOff x="520639" y="243718"/>
            <a:chExt cx="71244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C6CD83-62CC-4F44-A099-6F3C6D4050AF}"/>
                    </a:ext>
                  </a:extLst>
                </p14:cNvPr>
                <p14:cNvContentPartPr/>
                <p14:nvPr/>
              </p14:nvContentPartPr>
              <p14:xfrm>
                <a:off x="520639" y="419038"/>
                <a:ext cx="465480" cy="322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C6CD83-62CC-4F44-A099-6F3C6D4050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1639" y="410398"/>
                  <a:ext cx="483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8E1ED6-B3C8-4CF9-8642-C11595EC1681}"/>
                    </a:ext>
                  </a:extLst>
                </p14:cNvPr>
                <p14:cNvContentPartPr/>
                <p14:nvPr/>
              </p14:nvContentPartPr>
              <p14:xfrm>
                <a:off x="1069999" y="243718"/>
                <a:ext cx="163080" cy="189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8E1ED6-B3C8-4CF9-8642-C11595EC16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999" y="235078"/>
                  <a:ext cx="180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5C782E-858C-435B-8D48-ABE142223341}"/>
                    </a:ext>
                  </a:extLst>
                </p14:cNvPr>
                <p14:cNvContentPartPr/>
                <p14:nvPr/>
              </p14:nvContentPartPr>
              <p14:xfrm>
                <a:off x="960919" y="672478"/>
                <a:ext cx="152280" cy="12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5C782E-858C-435B-8D48-ABE1422233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919" y="663838"/>
                  <a:ext cx="169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6A1200-33A7-463E-B571-88149D61E06C}"/>
                    </a:ext>
                  </a:extLst>
                </p14:cNvPr>
                <p14:cNvContentPartPr/>
                <p14:nvPr/>
              </p14:nvContentPartPr>
              <p14:xfrm>
                <a:off x="976039" y="645838"/>
                <a:ext cx="123120" cy="15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6A1200-33A7-463E-B571-88149D61E0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039" y="636838"/>
                  <a:ext cx="1407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814CD4-09F3-40D3-A3A9-4FEC2CC6A058}"/>
              </a:ext>
            </a:extLst>
          </p:cNvPr>
          <p:cNvGrpSpPr/>
          <p:nvPr/>
        </p:nvGrpSpPr>
        <p:grpSpPr>
          <a:xfrm>
            <a:off x="1565359" y="530638"/>
            <a:ext cx="204120" cy="117360"/>
            <a:chOff x="1565359" y="530638"/>
            <a:chExt cx="20412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5FF283-4EF9-47C3-B4B1-B09229D27F36}"/>
                    </a:ext>
                  </a:extLst>
                </p14:cNvPr>
                <p14:cNvContentPartPr/>
                <p14:nvPr/>
              </p14:nvContentPartPr>
              <p14:xfrm>
                <a:off x="1565359" y="530638"/>
                <a:ext cx="138240" cy="1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5FF283-4EF9-47C3-B4B1-B09229D27F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6719" y="521638"/>
                  <a:ext cx="155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3EF2E1-6DB8-49A5-9713-A6028B8D2CA1}"/>
                    </a:ext>
                  </a:extLst>
                </p14:cNvPr>
                <p14:cNvContentPartPr/>
                <p14:nvPr/>
              </p14:nvContentPartPr>
              <p14:xfrm>
                <a:off x="1589119" y="602998"/>
                <a:ext cx="180360" cy="4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3EF2E1-6DB8-49A5-9713-A6028B8D2C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0119" y="594358"/>
                  <a:ext cx="1980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59A4F5-FE03-459F-B1B3-495CF7B3570E}"/>
              </a:ext>
            </a:extLst>
          </p:cNvPr>
          <p:cNvGrpSpPr/>
          <p:nvPr/>
        </p:nvGrpSpPr>
        <p:grpSpPr>
          <a:xfrm>
            <a:off x="2176999" y="226078"/>
            <a:ext cx="1116000" cy="486360"/>
            <a:chOff x="2176999" y="226078"/>
            <a:chExt cx="11160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14B767-DCB4-40C1-A86B-B090156014E1}"/>
                    </a:ext>
                  </a:extLst>
                </p14:cNvPr>
                <p14:cNvContentPartPr/>
                <p14:nvPr/>
              </p14:nvContentPartPr>
              <p14:xfrm>
                <a:off x="2176999" y="359278"/>
                <a:ext cx="380520" cy="35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14B767-DCB4-40C1-A86B-B090156014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8359" y="350638"/>
                  <a:ext cx="398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25D4A9-885F-4D59-9508-BE31C793D833}"/>
                    </a:ext>
                  </a:extLst>
                </p14:cNvPr>
                <p14:cNvContentPartPr/>
                <p14:nvPr/>
              </p14:nvContentPartPr>
              <p14:xfrm>
                <a:off x="2201119" y="569158"/>
                <a:ext cx="236160" cy="5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25D4A9-885F-4D59-9508-BE31C793D8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2479" y="560518"/>
                  <a:ext cx="253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9DF9E4-F7A6-4DC1-804C-9EEC0C35041E}"/>
                    </a:ext>
                  </a:extLst>
                </p14:cNvPr>
                <p14:cNvContentPartPr/>
                <p14:nvPr/>
              </p14:nvContentPartPr>
              <p14:xfrm>
                <a:off x="2572279" y="416878"/>
                <a:ext cx="158760" cy="25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9DF9E4-F7A6-4DC1-804C-9EEC0C3504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3279" y="408238"/>
                  <a:ext cx="176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CE2E4B-8F80-4E47-A3C4-F650F342884F}"/>
                    </a:ext>
                  </a:extLst>
                </p14:cNvPr>
                <p14:cNvContentPartPr/>
                <p14:nvPr/>
              </p14:nvContentPartPr>
              <p14:xfrm>
                <a:off x="2715199" y="471238"/>
                <a:ext cx="227520" cy="21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CE2E4B-8F80-4E47-A3C4-F650F34288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6559" y="462238"/>
                  <a:ext cx="245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BFF47C-8DAC-4B1E-A749-BEFE7DF24D30}"/>
                    </a:ext>
                  </a:extLst>
                </p14:cNvPr>
                <p14:cNvContentPartPr/>
                <p14:nvPr/>
              </p14:nvContentPartPr>
              <p14:xfrm>
                <a:off x="3028039" y="294838"/>
                <a:ext cx="75240" cy="12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BFF47C-8DAC-4B1E-A749-BEFE7DF24D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9399" y="285838"/>
                  <a:ext cx="92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588948-4E49-4FB5-8325-F9F72C3EA8F4}"/>
                    </a:ext>
                  </a:extLst>
                </p14:cNvPr>
                <p14:cNvContentPartPr/>
                <p14:nvPr/>
              </p14:nvContentPartPr>
              <p14:xfrm>
                <a:off x="3167719" y="226078"/>
                <a:ext cx="125280" cy="46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588948-4E49-4FB5-8325-F9F72C3EA8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9079" y="217438"/>
                  <a:ext cx="14292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F1EB8B-4956-455D-8EC7-AB60567A804D}"/>
              </a:ext>
            </a:extLst>
          </p:cNvPr>
          <p:cNvGrpSpPr/>
          <p:nvPr/>
        </p:nvGrpSpPr>
        <p:grpSpPr>
          <a:xfrm>
            <a:off x="3641839" y="211678"/>
            <a:ext cx="1861560" cy="542520"/>
            <a:chOff x="3641839" y="211678"/>
            <a:chExt cx="186156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BCB453-FEBA-4394-8536-5F0B2FD1FC9C}"/>
                    </a:ext>
                  </a:extLst>
                </p14:cNvPr>
                <p14:cNvContentPartPr/>
                <p14:nvPr/>
              </p14:nvContentPartPr>
              <p14:xfrm>
                <a:off x="3641839" y="497158"/>
                <a:ext cx="176040" cy="3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BCB453-FEBA-4394-8536-5F0B2FD1FC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2839" y="488518"/>
                  <a:ext cx="193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4C298E-782A-4F10-A48C-D5692A91B052}"/>
                    </a:ext>
                  </a:extLst>
                </p14:cNvPr>
                <p14:cNvContentPartPr/>
                <p14:nvPr/>
              </p14:nvContentPartPr>
              <p14:xfrm>
                <a:off x="4001839" y="285838"/>
                <a:ext cx="392040" cy="38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4C298E-782A-4F10-A48C-D5692A91B0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2839" y="276838"/>
                  <a:ext cx="409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515625-A68C-4C40-B5B1-73F7E8759B08}"/>
                    </a:ext>
                  </a:extLst>
                </p14:cNvPr>
                <p14:cNvContentPartPr/>
                <p14:nvPr/>
              </p14:nvContentPartPr>
              <p14:xfrm>
                <a:off x="4109119" y="484558"/>
                <a:ext cx="149400" cy="52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515625-A68C-4C40-B5B1-73F7E8759B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0479" y="475558"/>
                  <a:ext cx="167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0A641B-3FAE-4E3A-8768-78FB70968B57}"/>
                    </a:ext>
                  </a:extLst>
                </p14:cNvPr>
                <p14:cNvContentPartPr/>
                <p14:nvPr/>
              </p14:nvContentPartPr>
              <p14:xfrm>
                <a:off x="4394599" y="381958"/>
                <a:ext cx="133560" cy="230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0A641B-3FAE-4E3A-8768-78FB70968B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5959" y="373318"/>
                  <a:ext cx="151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08502F-28B6-4929-8CDD-0B5AA8D8ADE8}"/>
                    </a:ext>
                  </a:extLst>
                </p14:cNvPr>
                <p14:cNvContentPartPr/>
                <p14:nvPr/>
              </p14:nvContentPartPr>
              <p14:xfrm>
                <a:off x="4553359" y="424438"/>
                <a:ext cx="24264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08502F-28B6-4929-8CDD-0B5AA8D8AD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4719" y="415798"/>
                  <a:ext cx="260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9DDE07-AAA5-40DF-9CD0-6474B737D5EB}"/>
                    </a:ext>
                  </a:extLst>
                </p14:cNvPr>
                <p14:cNvContentPartPr/>
                <p14:nvPr/>
              </p14:nvContentPartPr>
              <p14:xfrm>
                <a:off x="4856119" y="284758"/>
                <a:ext cx="90360" cy="42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9DDE07-AAA5-40DF-9CD0-6474B737D5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47479" y="276118"/>
                  <a:ext cx="1080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DD6D3E-D7CC-4749-98D5-C7F4502A09E9}"/>
                    </a:ext>
                  </a:extLst>
                </p14:cNvPr>
                <p14:cNvContentPartPr/>
                <p14:nvPr/>
              </p14:nvContentPartPr>
              <p14:xfrm>
                <a:off x="3926239" y="312118"/>
                <a:ext cx="223200" cy="442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DD6D3E-D7CC-4749-98D5-C7F4502A09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17239" y="303478"/>
                  <a:ext cx="2408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A37B1E-0B52-43AA-85A0-C04F442217D7}"/>
                    </a:ext>
                  </a:extLst>
                </p14:cNvPr>
                <p14:cNvContentPartPr/>
                <p14:nvPr/>
              </p14:nvContentPartPr>
              <p14:xfrm>
                <a:off x="4988599" y="245518"/>
                <a:ext cx="235440" cy="48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A37B1E-0B52-43AA-85A0-C04F442217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9599" y="236878"/>
                  <a:ext cx="253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037139-CA26-4C92-8348-03B13487D29C}"/>
                    </a:ext>
                  </a:extLst>
                </p14:cNvPr>
                <p14:cNvContentPartPr/>
                <p14:nvPr/>
              </p14:nvContentPartPr>
              <p14:xfrm>
                <a:off x="5308639" y="211678"/>
                <a:ext cx="194760" cy="140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037139-CA26-4C92-8348-03B13487D2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9639" y="203038"/>
                  <a:ext cx="2124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D06DC4-95B1-48FC-A0A5-2FF28B821B04}"/>
              </a:ext>
            </a:extLst>
          </p:cNvPr>
          <p:cNvGrpSpPr/>
          <p:nvPr/>
        </p:nvGrpSpPr>
        <p:grpSpPr>
          <a:xfrm>
            <a:off x="811879" y="1063078"/>
            <a:ext cx="1595160" cy="415440"/>
            <a:chOff x="811879" y="1063078"/>
            <a:chExt cx="159516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DABC9A-1415-41DF-A381-8C607496166C}"/>
                    </a:ext>
                  </a:extLst>
                </p14:cNvPr>
                <p14:cNvContentPartPr/>
                <p14:nvPr/>
              </p14:nvContentPartPr>
              <p14:xfrm>
                <a:off x="877759" y="1215358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DABC9A-1415-41DF-A381-8C60749616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9119" y="12067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133610-3867-4529-9A9E-3BB22ADA86B9}"/>
                    </a:ext>
                  </a:extLst>
                </p14:cNvPr>
                <p14:cNvContentPartPr/>
                <p14:nvPr/>
              </p14:nvContentPartPr>
              <p14:xfrm>
                <a:off x="915559" y="118547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133610-3867-4529-9A9E-3BB22ADA86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6559" y="1176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D093F3-3B66-4992-A95D-54B60118AD13}"/>
                    </a:ext>
                  </a:extLst>
                </p14:cNvPr>
                <p14:cNvContentPartPr/>
                <p14:nvPr/>
              </p14:nvContentPartPr>
              <p14:xfrm>
                <a:off x="811879" y="1063078"/>
                <a:ext cx="486720" cy="415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D093F3-3B66-4992-A95D-54B60118AD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2879" y="1054078"/>
                  <a:ext cx="504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2C2C86-B491-4B17-AA60-971EFFFE3E14}"/>
                    </a:ext>
                  </a:extLst>
                </p14:cNvPr>
                <p14:cNvContentPartPr/>
                <p14:nvPr/>
              </p14:nvContentPartPr>
              <p14:xfrm>
                <a:off x="912679" y="1290598"/>
                <a:ext cx="204120" cy="48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2C2C86-B491-4B17-AA60-971EFFFE3E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4039" y="1281958"/>
                  <a:ext cx="221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33CA52-97CB-4135-8FDB-B7C95498B38F}"/>
                    </a:ext>
                  </a:extLst>
                </p14:cNvPr>
                <p14:cNvContentPartPr/>
                <p14:nvPr/>
              </p14:nvContentPartPr>
              <p14:xfrm>
                <a:off x="1360879" y="1175758"/>
                <a:ext cx="102960" cy="23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33CA52-97CB-4135-8FDB-B7C95498B3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1879" y="1167118"/>
                  <a:ext cx="120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483A21-16B2-47D2-9848-E51E4AAB30FD}"/>
                    </a:ext>
                  </a:extLst>
                </p14:cNvPr>
                <p14:cNvContentPartPr/>
                <p14:nvPr/>
              </p14:nvContentPartPr>
              <p14:xfrm>
                <a:off x="1572919" y="1189798"/>
                <a:ext cx="262800" cy="19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483A21-16B2-47D2-9848-E51E4AAB30F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63919" y="1181158"/>
                  <a:ext cx="28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40A263-50FA-41C7-A226-A03FAEE09EDD}"/>
                    </a:ext>
                  </a:extLst>
                </p14:cNvPr>
                <p14:cNvContentPartPr/>
                <p14:nvPr/>
              </p14:nvContentPartPr>
              <p14:xfrm>
                <a:off x="1558879" y="1190878"/>
                <a:ext cx="212400" cy="179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40A263-50FA-41C7-A226-A03FAEE09E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49879" y="1182238"/>
                  <a:ext cx="230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ECD4F0A-1F0F-421B-8A56-B2F575C98E8C}"/>
                    </a:ext>
                  </a:extLst>
                </p14:cNvPr>
                <p14:cNvContentPartPr/>
                <p14:nvPr/>
              </p14:nvContentPartPr>
              <p14:xfrm>
                <a:off x="1874599" y="1094038"/>
                <a:ext cx="484920" cy="322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ECD4F0A-1F0F-421B-8A56-B2F575C98E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65959" y="1085038"/>
                  <a:ext cx="502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E71C3-7218-484A-BC67-805575717D68}"/>
                    </a:ext>
                  </a:extLst>
                </p14:cNvPr>
                <p14:cNvContentPartPr/>
                <p14:nvPr/>
              </p14:nvContentPartPr>
              <p14:xfrm>
                <a:off x="2256199" y="1294918"/>
                <a:ext cx="150840" cy="3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E71C3-7218-484A-BC67-805575717D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47199" y="1286278"/>
                  <a:ext cx="1684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B8E8CF-4D9E-4939-BA0A-DBD4054C7F6A}"/>
              </a:ext>
            </a:extLst>
          </p:cNvPr>
          <p:cNvGrpSpPr/>
          <p:nvPr/>
        </p:nvGrpSpPr>
        <p:grpSpPr>
          <a:xfrm>
            <a:off x="2846239" y="1069198"/>
            <a:ext cx="1201320" cy="361440"/>
            <a:chOff x="2846239" y="1069198"/>
            <a:chExt cx="1201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6096C-F15F-4196-A7F6-C845D3D1DD4C}"/>
                    </a:ext>
                  </a:extLst>
                </p14:cNvPr>
                <p14:cNvContentPartPr/>
                <p14:nvPr/>
              </p14:nvContentPartPr>
              <p14:xfrm>
                <a:off x="2846239" y="1209598"/>
                <a:ext cx="258120" cy="22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6096C-F15F-4196-A7F6-C845D3D1DD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37599" y="1200958"/>
                  <a:ext cx="275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26FFAB-54F4-4F90-AD3C-6B8FB4A51BF2}"/>
                    </a:ext>
                  </a:extLst>
                </p14:cNvPr>
                <p14:cNvContentPartPr/>
                <p14:nvPr/>
              </p14:nvContentPartPr>
              <p14:xfrm>
                <a:off x="3244759" y="1110238"/>
                <a:ext cx="181440" cy="31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26FFAB-54F4-4F90-AD3C-6B8FB4A51BF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36119" y="1101238"/>
                  <a:ext cx="199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DE3FCE-7CCE-4136-80A2-7D5F487D81AB}"/>
                    </a:ext>
                  </a:extLst>
                </p14:cNvPr>
                <p14:cNvContentPartPr/>
                <p14:nvPr/>
              </p14:nvContentPartPr>
              <p14:xfrm>
                <a:off x="3421519" y="1343518"/>
                <a:ext cx="22680" cy="3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DE3FCE-7CCE-4136-80A2-7D5F487D81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12519" y="1334878"/>
                  <a:ext cx="4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9ADEAF-155B-4C7E-A2B8-F904194C5357}"/>
                    </a:ext>
                  </a:extLst>
                </p14:cNvPr>
                <p14:cNvContentPartPr/>
                <p14:nvPr/>
              </p14:nvContentPartPr>
              <p14:xfrm>
                <a:off x="3593959" y="1141558"/>
                <a:ext cx="283680" cy="23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9ADEAF-155B-4C7E-A2B8-F904194C535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84959" y="1132558"/>
                  <a:ext cx="301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247CEF-774F-447C-9BD8-3B782E9B1EAA}"/>
                    </a:ext>
                  </a:extLst>
                </p14:cNvPr>
                <p14:cNvContentPartPr/>
                <p14:nvPr/>
              </p14:nvContentPartPr>
              <p14:xfrm>
                <a:off x="3955759" y="1069198"/>
                <a:ext cx="91800" cy="33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247CEF-774F-447C-9BD8-3B782E9B1E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46759" y="1060558"/>
                  <a:ext cx="10944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A73F88B-89D6-4B6B-807A-7934118DE49F}"/>
              </a:ext>
            </a:extLst>
          </p:cNvPr>
          <p:cNvGrpSpPr/>
          <p:nvPr/>
        </p:nvGrpSpPr>
        <p:grpSpPr>
          <a:xfrm>
            <a:off x="4250599" y="975598"/>
            <a:ext cx="1477800" cy="460080"/>
            <a:chOff x="4250599" y="975598"/>
            <a:chExt cx="147780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FAF249-9837-4A3B-9702-45E6A999C9C2}"/>
                    </a:ext>
                  </a:extLst>
                </p14:cNvPr>
                <p14:cNvContentPartPr/>
                <p14:nvPr/>
              </p14:nvContentPartPr>
              <p14:xfrm>
                <a:off x="4250599" y="1256758"/>
                <a:ext cx="286200" cy="6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FAF249-9837-4A3B-9702-45E6A999C9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41599" y="1247758"/>
                  <a:ext cx="303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8DAC6C-CC35-47AC-9C3A-D943A22A3B32}"/>
                    </a:ext>
                  </a:extLst>
                </p14:cNvPr>
                <p14:cNvContentPartPr/>
                <p14:nvPr/>
              </p14:nvContentPartPr>
              <p14:xfrm>
                <a:off x="4372279" y="1164238"/>
                <a:ext cx="74880" cy="25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8DAC6C-CC35-47AC-9C3A-D943A22A3B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63639" y="1155598"/>
                  <a:ext cx="92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29B30F-6727-4DE1-A648-B5BA84D3BDC7}"/>
                    </a:ext>
                  </a:extLst>
                </p14:cNvPr>
                <p14:cNvContentPartPr/>
                <p14:nvPr/>
              </p14:nvContentPartPr>
              <p14:xfrm>
                <a:off x="4614919" y="1143718"/>
                <a:ext cx="186480" cy="237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29B30F-6727-4DE1-A648-B5BA84D3BDC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919" y="1135078"/>
                  <a:ext cx="204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FF9165-1250-4BD4-AE83-955F64AE6DC9}"/>
                    </a:ext>
                  </a:extLst>
                </p14:cNvPr>
                <p14:cNvContentPartPr/>
                <p14:nvPr/>
              </p14:nvContentPartPr>
              <p14:xfrm>
                <a:off x="4960879" y="1078558"/>
                <a:ext cx="212760" cy="27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FF9165-1250-4BD4-AE83-955F64AE6DC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52239" y="1069918"/>
                  <a:ext cx="230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E8D8EA-CAEF-4702-8297-F56256486703}"/>
                    </a:ext>
                  </a:extLst>
                </p14:cNvPr>
                <p14:cNvContentPartPr/>
                <p14:nvPr/>
              </p14:nvContentPartPr>
              <p14:xfrm>
                <a:off x="5190559" y="1280518"/>
                <a:ext cx="21240" cy="56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E8D8EA-CAEF-4702-8297-F562564867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81919" y="1271518"/>
                  <a:ext cx="3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C7F694-271B-4404-9DC7-A7E1C79F4E55}"/>
                    </a:ext>
                  </a:extLst>
                </p14:cNvPr>
                <p14:cNvContentPartPr/>
                <p14:nvPr/>
              </p14:nvContentPartPr>
              <p14:xfrm>
                <a:off x="5348959" y="1050118"/>
                <a:ext cx="141840" cy="18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C7F694-271B-4404-9DC7-A7E1C79F4E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39959" y="1041118"/>
                  <a:ext cx="159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A8844A-18B1-4922-BE5F-FCE5FF40A53B}"/>
                    </a:ext>
                  </a:extLst>
                </p14:cNvPr>
                <p14:cNvContentPartPr/>
                <p14:nvPr/>
              </p14:nvContentPartPr>
              <p14:xfrm>
                <a:off x="5412679" y="1062358"/>
                <a:ext cx="159480" cy="30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A8844A-18B1-4922-BE5F-FCE5FF40A5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04039" y="1053718"/>
                  <a:ext cx="177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4602B1-7428-4D9E-86FD-B19383FDC048}"/>
                    </a:ext>
                  </a:extLst>
                </p14:cNvPr>
                <p14:cNvContentPartPr/>
                <p14:nvPr/>
              </p14:nvContentPartPr>
              <p14:xfrm>
                <a:off x="5593039" y="975598"/>
                <a:ext cx="135360" cy="46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4602B1-7428-4D9E-86FD-B19383FDC0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84039" y="966598"/>
                  <a:ext cx="15300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8CBD68-3B10-4E8D-AF6C-CE1F695A7D82}"/>
              </a:ext>
            </a:extLst>
          </p:cNvPr>
          <p:cNvGrpSpPr/>
          <p:nvPr/>
        </p:nvGrpSpPr>
        <p:grpSpPr>
          <a:xfrm>
            <a:off x="5967439" y="1181158"/>
            <a:ext cx="138600" cy="117000"/>
            <a:chOff x="5967439" y="1181158"/>
            <a:chExt cx="13860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61EA78-A1E5-4372-8C20-7E1FB516019F}"/>
                    </a:ext>
                  </a:extLst>
                </p14:cNvPr>
                <p14:cNvContentPartPr/>
                <p14:nvPr/>
              </p14:nvContentPartPr>
              <p14:xfrm>
                <a:off x="5967439" y="1181158"/>
                <a:ext cx="129240" cy="11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61EA78-A1E5-4372-8C20-7E1FB51601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8439" y="1172158"/>
                  <a:ext cx="146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30EC31-D43F-47BB-84CA-F86302995154}"/>
                    </a:ext>
                  </a:extLst>
                </p14:cNvPr>
                <p14:cNvContentPartPr/>
                <p14:nvPr/>
              </p14:nvContentPartPr>
              <p14:xfrm>
                <a:off x="5989039" y="1267198"/>
                <a:ext cx="117000" cy="3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30EC31-D43F-47BB-84CA-F863029951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80399" y="1258198"/>
                  <a:ext cx="1346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48E1A33-F635-4C09-89E4-1BF208382B2F}"/>
                  </a:ext>
                </a:extLst>
              </p14:cNvPr>
              <p14:cNvContentPartPr/>
              <p14:nvPr/>
            </p14:nvContentPartPr>
            <p14:xfrm>
              <a:off x="6310879" y="1272238"/>
              <a:ext cx="23760" cy="64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48E1A33-F635-4C09-89E4-1BF208382B2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01879" y="1263238"/>
                <a:ext cx="414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4D6BDD5-D25F-4D96-969A-DD4DAE8B8DD5}"/>
                  </a:ext>
                </a:extLst>
              </p14:cNvPr>
              <p14:cNvContentPartPr/>
              <p14:nvPr/>
            </p14:nvContentPartPr>
            <p14:xfrm>
              <a:off x="6565399" y="1024918"/>
              <a:ext cx="275400" cy="347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4D6BDD5-D25F-4D96-969A-DD4DAE8B8DD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56759" y="1015918"/>
                <a:ext cx="2930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755D1DA-B87E-4BAF-89AA-AE692FE56E8D}"/>
              </a:ext>
            </a:extLst>
          </p:cNvPr>
          <p:cNvGrpSpPr/>
          <p:nvPr/>
        </p:nvGrpSpPr>
        <p:grpSpPr>
          <a:xfrm>
            <a:off x="830239" y="1622158"/>
            <a:ext cx="1330200" cy="512640"/>
            <a:chOff x="830239" y="1622158"/>
            <a:chExt cx="13302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682309-7E73-49F6-85A4-A68401A398BB}"/>
                    </a:ext>
                  </a:extLst>
                </p14:cNvPr>
                <p14:cNvContentPartPr/>
                <p14:nvPr/>
              </p14:nvContentPartPr>
              <p14:xfrm>
                <a:off x="830239" y="1691278"/>
                <a:ext cx="502200" cy="443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682309-7E73-49F6-85A4-A68401A398B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1239" y="1682278"/>
                  <a:ext cx="519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4EF33-F774-410C-8328-65885B9C10E9}"/>
                    </a:ext>
                  </a:extLst>
                </p14:cNvPr>
                <p14:cNvContentPartPr/>
                <p14:nvPr/>
              </p14:nvContentPartPr>
              <p14:xfrm>
                <a:off x="941839" y="1928878"/>
                <a:ext cx="209520" cy="40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4EF33-F774-410C-8328-65885B9C10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2839" y="1920238"/>
                  <a:ext cx="227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022CFF-C713-464E-9A2F-E9BD3A4F7CA8}"/>
                    </a:ext>
                  </a:extLst>
                </p14:cNvPr>
                <p14:cNvContentPartPr/>
                <p14:nvPr/>
              </p14:nvContentPartPr>
              <p14:xfrm>
                <a:off x="1331359" y="1803958"/>
                <a:ext cx="131040" cy="24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022CFF-C713-464E-9A2F-E9BD3A4F7CA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22719" y="1795318"/>
                  <a:ext cx="148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8D0107-9B52-499D-AD35-BEFB95AC5007}"/>
                    </a:ext>
                  </a:extLst>
                </p14:cNvPr>
                <p14:cNvContentPartPr/>
                <p14:nvPr/>
              </p14:nvContentPartPr>
              <p14:xfrm>
                <a:off x="1513879" y="1824478"/>
                <a:ext cx="229320" cy="24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8D0107-9B52-499D-AD35-BEFB95AC50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04879" y="1815478"/>
                  <a:ext cx="246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6A7A00-D6EC-439A-9575-D3F58EA4E9E8}"/>
                    </a:ext>
                  </a:extLst>
                </p14:cNvPr>
                <p14:cNvContentPartPr/>
                <p14:nvPr/>
              </p14:nvContentPartPr>
              <p14:xfrm>
                <a:off x="1868839" y="1667878"/>
                <a:ext cx="145080" cy="14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6A7A00-D6EC-439A-9575-D3F58EA4E9E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60199" y="1658878"/>
                  <a:ext cx="162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33106E-2318-4D70-8216-1538DCE1FA75}"/>
                    </a:ext>
                  </a:extLst>
                </p14:cNvPr>
                <p14:cNvContentPartPr/>
                <p14:nvPr/>
              </p14:nvContentPartPr>
              <p14:xfrm>
                <a:off x="2057119" y="1622158"/>
                <a:ext cx="103320" cy="434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33106E-2318-4D70-8216-1538DCE1FA7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48479" y="1613518"/>
                  <a:ext cx="12096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647DEA-BCB6-4321-B722-E5264B29291E}"/>
              </a:ext>
            </a:extLst>
          </p:cNvPr>
          <p:cNvGrpSpPr/>
          <p:nvPr/>
        </p:nvGrpSpPr>
        <p:grpSpPr>
          <a:xfrm>
            <a:off x="2548159" y="1599478"/>
            <a:ext cx="3568680" cy="443880"/>
            <a:chOff x="2548159" y="1599478"/>
            <a:chExt cx="356868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D789FB3-0B5E-4806-836F-F54C65170C1F}"/>
                    </a:ext>
                  </a:extLst>
                </p14:cNvPr>
                <p14:cNvContentPartPr/>
                <p14:nvPr/>
              </p14:nvContentPartPr>
              <p14:xfrm>
                <a:off x="2569759" y="1855078"/>
                <a:ext cx="83880" cy="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D789FB3-0B5E-4806-836F-F54C65170C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61119" y="1846078"/>
                  <a:ext cx="10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FE79EE-AA93-462B-B0C9-D29656FB3061}"/>
                    </a:ext>
                  </a:extLst>
                </p14:cNvPr>
                <p14:cNvContentPartPr/>
                <p14:nvPr/>
              </p14:nvContentPartPr>
              <p14:xfrm>
                <a:off x="2548159" y="1900798"/>
                <a:ext cx="207720" cy="4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FE79EE-AA93-462B-B0C9-D29656FB30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39519" y="1892158"/>
                  <a:ext cx="225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D41650-B798-4CC8-950C-76498A1EE238}"/>
                    </a:ext>
                  </a:extLst>
                </p14:cNvPr>
                <p14:cNvContentPartPr/>
                <p14:nvPr/>
              </p14:nvContentPartPr>
              <p14:xfrm>
                <a:off x="2925799" y="1835278"/>
                <a:ext cx="207360" cy="20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D41650-B798-4CC8-950C-76498A1EE23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17159" y="1826638"/>
                  <a:ext cx="225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3DBC6D-3CD2-4FF1-8436-C7FB616EB927}"/>
                    </a:ext>
                  </a:extLst>
                </p14:cNvPr>
                <p14:cNvContentPartPr/>
                <p14:nvPr/>
              </p14:nvContentPartPr>
              <p14:xfrm>
                <a:off x="3229279" y="1674358"/>
                <a:ext cx="135000" cy="13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3DBC6D-3CD2-4FF1-8436-C7FB616EB9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20639" y="1665358"/>
                  <a:ext cx="152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BC6014-F451-462A-89D1-F547AE846504}"/>
                    </a:ext>
                  </a:extLst>
                </p14:cNvPr>
                <p14:cNvContentPartPr/>
                <p14:nvPr/>
              </p14:nvContentPartPr>
              <p14:xfrm>
                <a:off x="3519799" y="1730518"/>
                <a:ext cx="169920" cy="27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BC6014-F451-462A-89D1-F547AE84650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11159" y="1721878"/>
                  <a:ext cx="187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70B71F-B2E0-479D-A75A-3031EEE720DD}"/>
                    </a:ext>
                  </a:extLst>
                </p14:cNvPr>
                <p14:cNvContentPartPr/>
                <p14:nvPr/>
              </p14:nvContentPartPr>
              <p14:xfrm>
                <a:off x="3780799" y="1934638"/>
                <a:ext cx="180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70B71F-B2E0-479D-A75A-3031EEE720D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72159" y="1925998"/>
                  <a:ext cx="1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C19E9F-C34E-4E99-87DA-792674811B95}"/>
                    </a:ext>
                  </a:extLst>
                </p14:cNvPr>
                <p14:cNvContentPartPr/>
                <p14:nvPr/>
              </p14:nvContentPartPr>
              <p14:xfrm>
                <a:off x="3852799" y="1726918"/>
                <a:ext cx="261360" cy="261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C19E9F-C34E-4E99-87DA-792674811B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43799" y="1717918"/>
                  <a:ext cx="279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8C45BF-C617-4CD0-8723-2548E5E53F14}"/>
                    </a:ext>
                  </a:extLst>
                </p14:cNvPr>
                <p14:cNvContentPartPr/>
                <p14:nvPr/>
              </p14:nvContentPartPr>
              <p14:xfrm>
                <a:off x="4193719" y="1626838"/>
                <a:ext cx="146880" cy="415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8C45BF-C617-4CD0-8723-2548E5E53F1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84719" y="1617838"/>
                  <a:ext cx="164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0FFAB8E-411B-4A31-9D01-C9F74C6B62A7}"/>
                    </a:ext>
                  </a:extLst>
                </p14:cNvPr>
                <p14:cNvContentPartPr/>
                <p14:nvPr/>
              </p14:nvContentPartPr>
              <p14:xfrm>
                <a:off x="4500439" y="1863358"/>
                <a:ext cx="255600" cy="61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0FFAB8E-411B-4A31-9D01-C9F74C6B62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91799" y="1854358"/>
                  <a:ext cx="27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D12B1A-8E84-460D-A2CB-0AD115F69EC8}"/>
                    </a:ext>
                  </a:extLst>
                </p14:cNvPr>
                <p14:cNvContentPartPr/>
                <p14:nvPr/>
              </p14:nvContentPartPr>
              <p14:xfrm>
                <a:off x="4655599" y="1749958"/>
                <a:ext cx="90360" cy="209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D12B1A-8E84-460D-A2CB-0AD115F69E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46599" y="1740958"/>
                  <a:ext cx="10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CA2036-F76D-474A-8532-DB08372FAD6E}"/>
                    </a:ext>
                  </a:extLst>
                </p14:cNvPr>
                <p14:cNvContentPartPr/>
                <p14:nvPr/>
              </p14:nvContentPartPr>
              <p14:xfrm>
                <a:off x="4864039" y="1746358"/>
                <a:ext cx="241200" cy="258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CA2036-F76D-474A-8532-DB08372FAD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55039" y="1737718"/>
                  <a:ext cx="258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4C35DAA-0160-4D89-BE5B-83370AA81AD5}"/>
                    </a:ext>
                  </a:extLst>
                </p14:cNvPr>
                <p14:cNvContentPartPr/>
                <p14:nvPr/>
              </p14:nvContentPartPr>
              <p14:xfrm>
                <a:off x="5238439" y="1619638"/>
                <a:ext cx="11052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4C35DAA-0160-4D89-BE5B-83370AA81A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29439" y="1610638"/>
                  <a:ext cx="128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4B2C9D-B2FA-4490-8602-FD7D00CDF6A8}"/>
                    </a:ext>
                  </a:extLst>
                </p14:cNvPr>
                <p14:cNvContentPartPr/>
                <p14:nvPr/>
              </p14:nvContentPartPr>
              <p14:xfrm>
                <a:off x="5435359" y="1713598"/>
                <a:ext cx="196200" cy="322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4B2C9D-B2FA-4490-8602-FD7D00CDF6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26719" y="1704598"/>
                  <a:ext cx="213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FAFC78-931D-40F7-8EC3-E82D3C063E85}"/>
                    </a:ext>
                  </a:extLst>
                </p14:cNvPr>
                <p14:cNvContentPartPr/>
                <p14:nvPr/>
              </p14:nvContentPartPr>
              <p14:xfrm>
                <a:off x="5626879" y="1907998"/>
                <a:ext cx="56880" cy="76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FAFC78-931D-40F7-8EC3-E82D3C063E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17879" y="1899358"/>
                  <a:ext cx="7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27AA40-A080-4445-855D-9B84F3933F9A}"/>
                    </a:ext>
                  </a:extLst>
                </p14:cNvPr>
                <p14:cNvContentPartPr/>
                <p14:nvPr/>
              </p14:nvContentPartPr>
              <p14:xfrm>
                <a:off x="5767639" y="1727998"/>
                <a:ext cx="111960" cy="127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27AA40-A080-4445-855D-9B84F3933F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58999" y="1719358"/>
                  <a:ext cx="129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DADA70-2D34-45CC-9728-E0CB66A56059}"/>
                    </a:ext>
                  </a:extLst>
                </p14:cNvPr>
                <p14:cNvContentPartPr/>
                <p14:nvPr/>
              </p14:nvContentPartPr>
              <p14:xfrm>
                <a:off x="5823079" y="1709638"/>
                <a:ext cx="109440" cy="264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DADA70-2D34-45CC-9728-E0CB66A5605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14439" y="1700638"/>
                  <a:ext cx="127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67E2721-7676-4EE1-A6A8-7FC7D5E167CE}"/>
                    </a:ext>
                  </a:extLst>
                </p14:cNvPr>
                <p14:cNvContentPartPr/>
                <p14:nvPr/>
              </p14:nvContentPartPr>
              <p14:xfrm>
                <a:off x="5985799" y="1599478"/>
                <a:ext cx="131040" cy="433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67E2721-7676-4EE1-A6A8-7FC7D5E167C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77159" y="1590478"/>
                  <a:ext cx="14868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E7A228F-7EBB-46E4-8731-468F50A65EDC}"/>
              </a:ext>
            </a:extLst>
          </p:cNvPr>
          <p:cNvGrpSpPr/>
          <p:nvPr/>
        </p:nvGrpSpPr>
        <p:grpSpPr>
          <a:xfrm>
            <a:off x="6319519" y="1709638"/>
            <a:ext cx="199440" cy="155880"/>
            <a:chOff x="6319519" y="1709638"/>
            <a:chExt cx="1994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BC1AFFA-D9CB-4CE6-A314-93C58E5BB01B}"/>
                    </a:ext>
                  </a:extLst>
                </p14:cNvPr>
                <p14:cNvContentPartPr/>
                <p14:nvPr/>
              </p14:nvContentPartPr>
              <p14:xfrm>
                <a:off x="6320239" y="1709638"/>
                <a:ext cx="166680" cy="10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BC1AFFA-D9CB-4CE6-A314-93C58E5BB0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11239" y="1700998"/>
                  <a:ext cx="184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AC296F4-670E-4E90-BFF6-99CEC1D275C5}"/>
                    </a:ext>
                  </a:extLst>
                </p14:cNvPr>
                <p14:cNvContentPartPr/>
                <p14:nvPr/>
              </p14:nvContentPartPr>
              <p14:xfrm>
                <a:off x="6319519" y="1830238"/>
                <a:ext cx="199440" cy="35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AC296F4-670E-4E90-BFF6-99CEC1D275C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10519" y="1821238"/>
                  <a:ext cx="2170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CD5F9C9-7CF1-4F00-8A89-EC170BBD57D9}"/>
              </a:ext>
            </a:extLst>
          </p:cNvPr>
          <p:cNvGrpSpPr/>
          <p:nvPr/>
        </p:nvGrpSpPr>
        <p:grpSpPr>
          <a:xfrm>
            <a:off x="6808759" y="1641958"/>
            <a:ext cx="656280" cy="283680"/>
            <a:chOff x="6808759" y="1641958"/>
            <a:chExt cx="6562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DC32935-8F20-4DE4-8745-9FDC2711CAFE}"/>
                    </a:ext>
                  </a:extLst>
                </p14:cNvPr>
                <p14:cNvContentPartPr/>
                <p14:nvPr/>
              </p14:nvContentPartPr>
              <p14:xfrm>
                <a:off x="6808759" y="1641958"/>
                <a:ext cx="144360" cy="28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DC32935-8F20-4DE4-8745-9FDC2711CAF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99759" y="1633318"/>
                  <a:ext cx="16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8E80B4-66C8-4233-A1D4-A2CD1D321D32}"/>
                    </a:ext>
                  </a:extLst>
                </p14:cNvPr>
                <p14:cNvContentPartPr/>
                <p14:nvPr/>
              </p14:nvContentPartPr>
              <p14:xfrm>
                <a:off x="6964999" y="1867318"/>
                <a:ext cx="20160" cy="3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8E80B4-66C8-4233-A1D4-A2CD1D321D3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55999" y="1858318"/>
                  <a:ext cx="37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6A91FB-A660-4D3A-9555-A9DAC02F3515}"/>
                    </a:ext>
                  </a:extLst>
                </p14:cNvPr>
                <p14:cNvContentPartPr/>
                <p14:nvPr/>
              </p14:nvContentPartPr>
              <p14:xfrm>
                <a:off x="7082359" y="1661038"/>
                <a:ext cx="382680" cy="252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6A91FB-A660-4D3A-9555-A9DAC02F351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73719" y="1652398"/>
                  <a:ext cx="4003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D6B7A84-69E2-445C-8897-9D6F84DD25F5}"/>
              </a:ext>
            </a:extLst>
          </p:cNvPr>
          <p:cNvGrpSpPr/>
          <p:nvPr/>
        </p:nvGrpSpPr>
        <p:grpSpPr>
          <a:xfrm>
            <a:off x="621799" y="2266558"/>
            <a:ext cx="1010880" cy="619920"/>
            <a:chOff x="621799" y="2266558"/>
            <a:chExt cx="101088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7B6B1D-FA11-4F4C-9288-F9DD399A4F58}"/>
                    </a:ext>
                  </a:extLst>
                </p14:cNvPr>
                <p14:cNvContentPartPr/>
                <p14:nvPr/>
              </p14:nvContentPartPr>
              <p14:xfrm>
                <a:off x="621799" y="2401558"/>
                <a:ext cx="496440" cy="340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7B6B1D-FA11-4F4C-9288-F9DD399A4F5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2799" y="2392918"/>
                  <a:ext cx="514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CF43AE-FE69-4FE0-A1A7-207B8E62BD4F}"/>
                    </a:ext>
                  </a:extLst>
                </p14:cNvPr>
                <p14:cNvContentPartPr/>
                <p14:nvPr/>
              </p14:nvContentPartPr>
              <p14:xfrm>
                <a:off x="1215439" y="2266558"/>
                <a:ext cx="122760" cy="176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CF43AE-FE69-4FE0-A1A7-207B8E62BD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6439" y="2257558"/>
                  <a:ext cx="140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0BE0A53-15E4-44DC-959E-2549FD51371A}"/>
                    </a:ext>
                  </a:extLst>
                </p14:cNvPr>
                <p14:cNvContentPartPr/>
                <p14:nvPr/>
              </p14:nvContentPartPr>
              <p14:xfrm>
                <a:off x="1048759" y="2680198"/>
                <a:ext cx="149040" cy="206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0BE0A53-15E4-44DC-959E-2549FD51371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0119" y="2671558"/>
                  <a:ext cx="166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E2F5D1-7DB5-45E0-8634-0B958353BA72}"/>
                    </a:ext>
                  </a:extLst>
                </p14:cNvPr>
                <p14:cNvContentPartPr/>
                <p14:nvPr/>
              </p14:nvContentPartPr>
              <p14:xfrm>
                <a:off x="984319" y="2717278"/>
                <a:ext cx="186480" cy="167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E2F5D1-7DB5-45E0-8634-0B958353BA7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5679" y="2708638"/>
                  <a:ext cx="204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BF09DA-2FC2-44D7-90CD-3DCA931E7740}"/>
                    </a:ext>
                  </a:extLst>
                </p14:cNvPr>
                <p14:cNvContentPartPr/>
                <p14:nvPr/>
              </p14:nvContentPartPr>
              <p14:xfrm>
                <a:off x="1484719" y="2561758"/>
                <a:ext cx="112320" cy="25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BF09DA-2FC2-44D7-90CD-3DCA931E774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75719" y="2552758"/>
                  <a:ext cx="12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8BE0E2-4F8B-4BA4-86E0-819069024F98}"/>
                    </a:ext>
                  </a:extLst>
                </p14:cNvPr>
                <p14:cNvContentPartPr/>
                <p14:nvPr/>
              </p14:nvContentPartPr>
              <p14:xfrm>
                <a:off x="1500199" y="2647798"/>
                <a:ext cx="132480" cy="3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8BE0E2-4F8B-4BA4-86E0-819069024F9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91559" y="2639158"/>
                  <a:ext cx="1501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6D6F3C0-E224-4042-8068-B3FED81FE9FE}"/>
              </a:ext>
            </a:extLst>
          </p:cNvPr>
          <p:cNvGrpSpPr/>
          <p:nvPr/>
        </p:nvGrpSpPr>
        <p:grpSpPr>
          <a:xfrm>
            <a:off x="2100679" y="2486518"/>
            <a:ext cx="573120" cy="270360"/>
            <a:chOff x="2100679" y="2486518"/>
            <a:chExt cx="5731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9333015-50F5-472A-9882-BE884F5C7079}"/>
                    </a:ext>
                  </a:extLst>
                </p14:cNvPr>
                <p14:cNvContentPartPr/>
                <p14:nvPr/>
              </p14:nvContentPartPr>
              <p14:xfrm>
                <a:off x="2100679" y="2508838"/>
                <a:ext cx="92880" cy="230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9333015-50F5-472A-9882-BE884F5C707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91679" y="2499838"/>
                  <a:ext cx="110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694122-7414-454D-B195-B8D3087A6033}"/>
                    </a:ext>
                  </a:extLst>
                </p14:cNvPr>
                <p14:cNvContentPartPr/>
                <p14:nvPr/>
              </p14:nvContentPartPr>
              <p14:xfrm>
                <a:off x="2271679" y="2676238"/>
                <a:ext cx="52560" cy="39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694122-7414-454D-B195-B8D3087A60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62679" y="2667238"/>
                  <a:ext cx="7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2EA21F-C0FF-49CE-8F32-181A5A558339}"/>
                    </a:ext>
                  </a:extLst>
                </p14:cNvPr>
                <p14:cNvContentPartPr/>
                <p14:nvPr/>
              </p14:nvContentPartPr>
              <p14:xfrm>
                <a:off x="2394799" y="2486518"/>
                <a:ext cx="279000" cy="270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2EA21F-C0FF-49CE-8F32-181A5A55833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86159" y="2477518"/>
                  <a:ext cx="296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1759105-6EF8-4CB0-8655-AC7EFFC2C4F9}"/>
              </a:ext>
            </a:extLst>
          </p:cNvPr>
          <p:cNvGrpSpPr/>
          <p:nvPr/>
        </p:nvGrpSpPr>
        <p:grpSpPr>
          <a:xfrm>
            <a:off x="2884399" y="2602078"/>
            <a:ext cx="355320" cy="104040"/>
            <a:chOff x="2884399" y="2602078"/>
            <a:chExt cx="35532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7B28ED-7E36-46D4-A580-01E28838DB16}"/>
                    </a:ext>
                  </a:extLst>
                </p14:cNvPr>
                <p14:cNvContentPartPr/>
                <p14:nvPr/>
              </p14:nvContentPartPr>
              <p14:xfrm>
                <a:off x="2884399" y="2602078"/>
                <a:ext cx="163440" cy="29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7B28ED-7E36-46D4-A580-01E28838DB1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75759" y="2593438"/>
                  <a:ext cx="181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721081-D95D-43D6-A5D3-72CA63C72434}"/>
                    </a:ext>
                  </a:extLst>
                </p14:cNvPr>
                <p14:cNvContentPartPr/>
                <p14:nvPr/>
              </p14:nvContentPartPr>
              <p14:xfrm>
                <a:off x="3214879" y="2669398"/>
                <a:ext cx="24840" cy="36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721081-D95D-43D6-A5D3-72CA63C7243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06239" y="2660758"/>
                  <a:ext cx="4248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52E53EF-738A-4110-9576-968C8AB176CB}"/>
                  </a:ext>
                </a:extLst>
              </p14:cNvPr>
              <p14:cNvContentPartPr/>
              <p14:nvPr/>
            </p14:nvContentPartPr>
            <p14:xfrm>
              <a:off x="3470119" y="2480398"/>
              <a:ext cx="219960" cy="292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52E53EF-738A-4110-9576-968C8AB176C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461479" y="2471398"/>
                <a:ext cx="23760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0210FC7-8455-4FA6-9187-8D017BC4E3F8}"/>
              </a:ext>
            </a:extLst>
          </p:cNvPr>
          <p:cNvGrpSpPr/>
          <p:nvPr/>
        </p:nvGrpSpPr>
        <p:grpSpPr>
          <a:xfrm>
            <a:off x="3907879" y="2350798"/>
            <a:ext cx="489240" cy="239040"/>
            <a:chOff x="3907879" y="2350798"/>
            <a:chExt cx="489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BDA0139-154E-4C88-A7D4-BD5F77D78EBC}"/>
                    </a:ext>
                  </a:extLst>
                </p14:cNvPr>
                <p14:cNvContentPartPr/>
                <p14:nvPr/>
              </p14:nvContentPartPr>
              <p14:xfrm>
                <a:off x="3907879" y="2350798"/>
                <a:ext cx="174600" cy="165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BDA0139-154E-4C88-A7D4-BD5F77D78E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99239" y="2341798"/>
                  <a:ext cx="192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B1EEBC-1399-45B4-AD54-EBF1593DB6A6}"/>
                    </a:ext>
                  </a:extLst>
                </p14:cNvPr>
                <p14:cNvContentPartPr/>
                <p14:nvPr/>
              </p14:nvContentPartPr>
              <p14:xfrm>
                <a:off x="4264639" y="2572558"/>
                <a:ext cx="132480" cy="17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B1EEBC-1399-45B4-AD54-EBF1593DB6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55639" y="2563918"/>
                  <a:ext cx="150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798A0CB-6039-4B46-8508-542F22AD117A}"/>
                  </a:ext>
                </a:extLst>
              </p14:cNvPr>
              <p14:cNvContentPartPr/>
              <p14:nvPr/>
            </p14:nvContentPartPr>
            <p14:xfrm>
              <a:off x="4234039" y="2702158"/>
              <a:ext cx="163800" cy="11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798A0CB-6039-4B46-8508-542F22AD117A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25039" y="2693518"/>
                <a:ext cx="18144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1C3DC62-9B95-48C4-808C-1FE8BD8F887A}"/>
              </a:ext>
            </a:extLst>
          </p:cNvPr>
          <p:cNvGrpSpPr/>
          <p:nvPr/>
        </p:nvGrpSpPr>
        <p:grpSpPr>
          <a:xfrm>
            <a:off x="4660639" y="2458078"/>
            <a:ext cx="712440" cy="355320"/>
            <a:chOff x="4660639" y="2458078"/>
            <a:chExt cx="71244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D2B456-DA25-4359-849F-66C66E612F39}"/>
                    </a:ext>
                  </a:extLst>
                </p14:cNvPr>
                <p14:cNvContentPartPr/>
                <p14:nvPr/>
              </p14:nvContentPartPr>
              <p14:xfrm>
                <a:off x="4660639" y="2751118"/>
                <a:ext cx="30600" cy="62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D2B456-DA25-4359-849F-66C66E612F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651999" y="2742118"/>
                  <a:ext cx="4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11B8202-757C-467B-A7EB-497BE6B955E1}"/>
                    </a:ext>
                  </a:extLst>
                </p14:cNvPr>
                <p14:cNvContentPartPr/>
                <p14:nvPr/>
              </p14:nvContentPartPr>
              <p14:xfrm>
                <a:off x="4827679" y="2458078"/>
                <a:ext cx="190800" cy="312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11B8202-757C-467B-A7EB-497BE6B955E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819039" y="2449078"/>
                  <a:ext cx="208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E0CDD4-B4C6-48A3-8787-9F63B10085DC}"/>
                    </a:ext>
                  </a:extLst>
                </p14:cNvPr>
                <p14:cNvContentPartPr/>
                <p14:nvPr/>
              </p14:nvContentPartPr>
              <p14:xfrm>
                <a:off x="5033599" y="2528278"/>
                <a:ext cx="339480" cy="259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E0CDD4-B4C6-48A3-8787-9F63B10085D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024599" y="2519278"/>
                  <a:ext cx="3571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D5BFDE4-D366-4700-9AFF-63D7E5399F05}"/>
                  </a:ext>
                </a:extLst>
              </p14:cNvPr>
              <p14:cNvContentPartPr/>
              <p14:nvPr/>
            </p14:nvContentPartPr>
            <p14:xfrm>
              <a:off x="600199" y="3326038"/>
              <a:ext cx="463680" cy="314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D5BFDE4-D366-4700-9AFF-63D7E5399F0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91199" y="3317398"/>
                <a:ext cx="4813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D0EA21A-EFC1-4643-AAC9-A06F6872320F}"/>
              </a:ext>
            </a:extLst>
          </p:cNvPr>
          <p:cNvGrpSpPr/>
          <p:nvPr/>
        </p:nvGrpSpPr>
        <p:grpSpPr>
          <a:xfrm>
            <a:off x="1002679" y="3193198"/>
            <a:ext cx="628200" cy="611640"/>
            <a:chOff x="1002679" y="3193198"/>
            <a:chExt cx="62820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87AAA7-36C4-4EB5-B8BD-C6F880384A69}"/>
                    </a:ext>
                  </a:extLst>
                </p14:cNvPr>
                <p14:cNvContentPartPr/>
                <p14:nvPr/>
              </p14:nvContentPartPr>
              <p14:xfrm>
                <a:off x="1188439" y="3193198"/>
                <a:ext cx="158400" cy="135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87AAA7-36C4-4EB5-B8BD-C6F880384A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79799" y="3184198"/>
                  <a:ext cx="176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013627-CA62-47D4-95DF-3B9FF53D1C19}"/>
                    </a:ext>
                  </a:extLst>
                </p14:cNvPr>
                <p14:cNvContentPartPr/>
                <p14:nvPr/>
              </p14:nvContentPartPr>
              <p14:xfrm>
                <a:off x="1002679" y="3516478"/>
                <a:ext cx="96120" cy="75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013627-CA62-47D4-95DF-3B9FF53D1C1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4039" y="3507478"/>
                  <a:ext cx="113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665984-7F57-4799-A358-B0D84A9DE539}"/>
                    </a:ext>
                  </a:extLst>
                </p14:cNvPr>
                <p14:cNvContentPartPr/>
                <p14:nvPr/>
              </p14:nvContentPartPr>
              <p14:xfrm>
                <a:off x="1053799" y="3529798"/>
                <a:ext cx="168120" cy="106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665984-7F57-4799-A358-B0D84A9DE5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45159" y="3521158"/>
                  <a:ext cx="185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C066E9-A582-4E7E-AC3D-88E5C1113F2A}"/>
                    </a:ext>
                  </a:extLst>
                </p14:cNvPr>
                <p14:cNvContentPartPr/>
                <p14:nvPr/>
              </p14:nvContentPartPr>
              <p14:xfrm>
                <a:off x="1025359" y="3620878"/>
                <a:ext cx="58320" cy="18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C066E9-A582-4E7E-AC3D-88E5C1113F2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16359" y="3612238"/>
                  <a:ext cx="75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90CADC-BAC4-4A58-B28D-CE517CA34696}"/>
                    </a:ext>
                  </a:extLst>
                </p14:cNvPr>
                <p14:cNvContentPartPr/>
                <p14:nvPr/>
              </p14:nvContentPartPr>
              <p14:xfrm>
                <a:off x="1553479" y="3411718"/>
                <a:ext cx="64080" cy="14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90CADC-BAC4-4A58-B28D-CE517CA346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44479" y="3402718"/>
                  <a:ext cx="81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83A68F-4478-4B9C-B5E6-D3742A19BCAF}"/>
                    </a:ext>
                  </a:extLst>
                </p14:cNvPr>
                <p14:cNvContentPartPr/>
                <p14:nvPr/>
              </p14:nvContentPartPr>
              <p14:xfrm>
                <a:off x="1538719" y="3485878"/>
                <a:ext cx="92160" cy="2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83A68F-4478-4B9C-B5E6-D3742A19BCA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29719" y="3476878"/>
                  <a:ext cx="1098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D558B29-4F49-49C5-AE8B-BF276AA304C4}"/>
              </a:ext>
            </a:extLst>
          </p:cNvPr>
          <p:cNvGrpSpPr/>
          <p:nvPr/>
        </p:nvGrpSpPr>
        <p:grpSpPr>
          <a:xfrm>
            <a:off x="1966039" y="3123718"/>
            <a:ext cx="1507680" cy="466920"/>
            <a:chOff x="1966039" y="3123718"/>
            <a:chExt cx="150768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5836AF6-3566-40EA-BA2A-21BB6796D21B}"/>
                    </a:ext>
                  </a:extLst>
                </p14:cNvPr>
                <p14:cNvContentPartPr/>
                <p14:nvPr/>
              </p14:nvContentPartPr>
              <p14:xfrm>
                <a:off x="1966039" y="3179518"/>
                <a:ext cx="392040" cy="411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5836AF6-3566-40EA-BA2A-21BB6796D21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57039" y="3170518"/>
                  <a:ext cx="409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30AB7DF-EFCF-4DEA-BBEF-095992716BAD}"/>
                    </a:ext>
                  </a:extLst>
                </p14:cNvPr>
                <p14:cNvContentPartPr/>
                <p14:nvPr/>
              </p14:nvContentPartPr>
              <p14:xfrm>
                <a:off x="2049559" y="3383278"/>
                <a:ext cx="275400" cy="72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30AB7DF-EFCF-4DEA-BBEF-095992716B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040559" y="3374278"/>
                  <a:ext cx="293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1D10BB-81C0-40AC-B3F7-809726810A05}"/>
                    </a:ext>
                  </a:extLst>
                </p14:cNvPr>
                <p14:cNvContentPartPr/>
                <p14:nvPr/>
              </p14:nvContentPartPr>
              <p14:xfrm>
                <a:off x="2406679" y="3316318"/>
                <a:ext cx="176400" cy="210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1D10BB-81C0-40AC-B3F7-809726810A0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97679" y="3307318"/>
                  <a:ext cx="194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C5BB88D-7413-4B35-A2C8-E393F48DD129}"/>
                    </a:ext>
                  </a:extLst>
                </p14:cNvPr>
                <p14:cNvContentPartPr/>
                <p14:nvPr/>
              </p14:nvContentPartPr>
              <p14:xfrm>
                <a:off x="2699719" y="3252958"/>
                <a:ext cx="133200" cy="142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C5BB88D-7413-4B35-A2C8-E393F48DD12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91079" y="3244318"/>
                  <a:ext cx="15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B5DB84-C107-4ECC-AB9F-D1F09F125CF2}"/>
                    </a:ext>
                  </a:extLst>
                </p14:cNvPr>
                <p14:cNvContentPartPr/>
                <p14:nvPr/>
              </p14:nvContentPartPr>
              <p14:xfrm>
                <a:off x="2735359" y="3261238"/>
                <a:ext cx="275760" cy="299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B5DB84-C107-4ECC-AB9F-D1F09F125C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726359" y="3252598"/>
                  <a:ext cx="293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0787DA-F4EB-4C4E-841E-68E45020C869}"/>
                    </a:ext>
                  </a:extLst>
                </p14:cNvPr>
                <p14:cNvContentPartPr/>
                <p14:nvPr/>
              </p14:nvContentPartPr>
              <p14:xfrm>
                <a:off x="3106879" y="3129838"/>
                <a:ext cx="106200" cy="13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0787DA-F4EB-4C4E-841E-68E45020C86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98239" y="3120838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A8EDE2-D782-4DD8-8A5A-A59C9BCDBCA4}"/>
                    </a:ext>
                  </a:extLst>
                </p14:cNvPr>
                <p14:cNvContentPartPr/>
                <p14:nvPr/>
              </p14:nvContentPartPr>
              <p14:xfrm>
                <a:off x="3320719" y="3123718"/>
                <a:ext cx="153000" cy="392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A8EDE2-D782-4DD8-8A5A-A59C9BCDBCA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11719" y="3114718"/>
                  <a:ext cx="17064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DC3F2E8-BED0-431C-B7E2-4E046D6C126B}"/>
              </a:ext>
            </a:extLst>
          </p:cNvPr>
          <p:cNvGrpSpPr/>
          <p:nvPr/>
        </p:nvGrpSpPr>
        <p:grpSpPr>
          <a:xfrm>
            <a:off x="3758839" y="2924638"/>
            <a:ext cx="2060280" cy="638640"/>
            <a:chOff x="3758839" y="2924638"/>
            <a:chExt cx="206028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592C8C-F1B7-4A8B-ABB9-1E9659647D53}"/>
                    </a:ext>
                  </a:extLst>
                </p14:cNvPr>
                <p14:cNvContentPartPr/>
                <p14:nvPr/>
              </p14:nvContentPartPr>
              <p14:xfrm>
                <a:off x="3758839" y="3332158"/>
                <a:ext cx="244440" cy="5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592C8C-F1B7-4A8B-ABB9-1E9659647D5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50199" y="3323158"/>
                  <a:ext cx="262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182892-C948-4997-8B53-B43B4D06E0F7}"/>
                    </a:ext>
                  </a:extLst>
                </p14:cNvPr>
                <p14:cNvContentPartPr/>
                <p14:nvPr/>
              </p14:nvContentPartPr>
              <p14:xfrm>
                <a:off x="4224319" y="3117238"/>
                <a:ext cx="416160" cy="388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182892-C948-4997-8B53-B43B4D06E0F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5679" y="3108238"/>
                  <a:ext cx="433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DD6503-2F4F-42E7-9961-037CB5C3D454}"/>
                    </a:ext>
                  </a:extLst>
                </p14:cNvPr>
                <p14:cNvContentPartPr/>
                <p14:nvPr/>
              </p14:nvContentPartPr>
              <p14:xfrm>
                <a:off x="4276519" y="3342958"/>
                <a:ext cx="206280" cy="53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DD6503-2F4F-42E7-9961-037CB5C3D45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267879" y="3334318"/>
                  <a:ext cx="223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DED20D-CEBB-4CBF-AF82-2D73AD8AF105}"/>
                    </a:ext>
                  </a:extLst>
                </p14:cNvPr>
                <p14:cNvContentPartPr/>
                <p14:nvPr/>
              </p14:nvContentPartPr>
              <p14:xfrm>
                <a:off x="4667479" y="3189598"/>
                <a:ext cx="173880" cy="244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DED20D-CEBB-4CBF-AF82-2D73AD8AF10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658479" y="3180598"/>
                  <a:ext cx="191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DAEEC1-6ABE-42B8-9C34-D7ECB46D9801}"/>
                    </a:ext>
                  </a:extLst>
                </p14:cNvPr>
                <p14:cNvContentPartPr/>
                <p14:nvPr/>
              </p14:nvContentPartPr>
              <p14:xfrm>
                <a:off x="4932079" y="3200758"/>
                <a:ext cx="147960" cy="136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DAEEC1-6ABE-42B8-9C34-D7ECB46D980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23079" y="3191758"/>
                  <a:ext cx="165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31C68A-9037-45AE-9344-B2AAD424838D}"/>
                    </a:ext>
                  </a:extLst>
                </p14:cNvPr>
                <p14:cNvContentPartPr/>
                <p14:nvPr/>
              </p14:nvContentPartPr>
              <p14:xfrm>
                <a:off x="4939999" y="3147118"/>
                <a:ext cx="312840" cy="302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31C68A-9037-45AE-9344-B2AAD424838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30999" y="3138478"/>
                  <a:ext cx="330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7D157C-2C61-4060-BAA9-EDD8C8799429}"/>
                    </a:ext>
                  </a:extLst>
                </p14:cNvPr>
                <p14:cNvContentPartPr/>
                <p14:nvPr/>
              </p14:nvContentPartPr>
              <p14:xfrm>
                <a:off x="5240239" y="3065758"/>
                <a:ext cx="149400" cy="358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7D157C-2C61-4060-BAA9-EDD8C879942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31599" y="3057118"/>
                  <a:ext cx="167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C000B2-51D3-4658-A9A1-4C7BA769C984}"/>
                    </a:ext>
                  </a:extLst>
                </p14:cNvPr>
                <p14:cNvContentPartPr/>
                <p14:nvPr/>
              </p14:nvContentPartPr>
              <p14:xfrm>
                <a:off x="5490439" y="2988358"/>
                <a:ext cx="152280" cy="490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C000B2-51D3-4658-A9A1-4C7BA769C98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81799" y="2979718"/>
                  <a:ext cx="1699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8C66D94-9FB7-4F87-BE9D-EB227BE984F8}"/>
                    </a:ext>
                  </a:extLst>
                </p14:cNvPr>
                <p14:cNvContentPartPr/>
                <p14:nvPr/>
              </p14:nvContentPartPr>
              <p14:xfrm>
                <a:off x="4150879" y="3086638"/>
                <a:ext cx="231840" cy="476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C66D94-9FB7-4F87-BE9D-EB227BE984F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42239" y="3077638"/>
                  <a:ext cx="249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2FC52C2-3069-464A-9232-F6D98E58667C}"/>
                    </a:ext>
                  </a:extLst>
                </p14:cNvPr>
                <p14:cNvContentPartPr/>
                <p14:nvPr/>
              </p14:nvContentPartPr>
              <p14:xfrm>
                <a:off x="5652079" y="2924638"/>
                <a:ext cx="167040" cy="142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2FC52C2-3069-464A-9232-F6D98E58667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43079" y="2915638"/>
                  <a:ext cx="1846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A4340B0-299E-4662-AD1C-A8DD57AA7AF3}"/>
              </a:ext>
            </a:extLst>
          </p:cNvPr>
          <p:cNvGrpSpPr/>
          <p:nvPr/>
        </p:nvGrpSpPr>
        <p:grpSpPr>
          <a:xfrm>
            <a:off x="704239" y="3762358"/>
            <a:ext cx="1742400" cy="592560"/>
            <a:chOff x="704239" y="3762358"/>
            <a:chExt cx="174240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EFE590-4335-4DCF-9CF3-D57FC1966693}"/>
                    </a:ext>
                  </a:extLst>
                </p14:cNvPr>
                <p14:cNvContentPartPr/>
                <p14:nvPr/>
              </p14:nvContentPartPr>
              <p14:xfrm>
                <a:off x="704239" y="3968638"/>
                <a:ext cx="442080" cy="386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EFE590-4335-4DCF-9CF3-D57FC196669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5239" y="3959638"/>
                  <a:ext cx="4597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7A19A5-9508-4E14-B17B-3BA7ABEFE281}"/>
                    </a:ext>
                  </a:extLst>
                </p14:cNvPr>
                <p14:cNvContentPartPr/>
                <p14:nvPr/>
              </p14:nvContentPartPr>
              <p14:xfrm>
                <a:off x="824479" y="4179238"/>
                <a:ext cx="20844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7A19A5-9508-4E14-B17B-3BA7ABEFE28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5479" y="4170238"/>
                  <a:ext cx="226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FC2BA4D-AD92-4634-A251-E8ADAF4DA3D8}"/>
                    </a:ext>
                  </a:extLst>
                </p14:cNvPr>
                <p14:cNvContentPartPr/>
                <p14:nvPr/>
              </p14:nvContentPartPr>
              <p14:xfrm>
                <a:off x="1210759" y="3995998"/>
                <a:ext cx="17100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FC2BA4D-AD92-4634-A251-E8ADAF4DA3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01759" y="3987358"/>
                  <a:ext cx="188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54C75E0-D878-460A-91EA-AE9CB8500E92}"/>
                    </a:ext>
                  </a:extLst>
                </p14:cNvPr>
                <p14:cNvContentPartPr/>
                <p14:nvPr/>
              </p14:nvContentPartPr>
              <p14:xfrm>
                <a:off x="1494079" y="3954958"/>
                <a:ext cx="139320" cy="173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54C75E0-D878-460A-91EA-AE9CB8500E9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485079" y="3945958"/>
                  <a:ext cx="156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B9B1C3-DF76-4B53-BBA4-153CA4AAA577}"/>
                    </a:ext>
                  </a:extLst>
                </p14:cNvPr>
                <p14:cNvContentPartPr/>
                <p14:nvPr/>
              </p14:nvContentPartPr>
              <p14:xfrm>
                <a:off x="1522159" y="3964678"/>
                <a:ext cx="314280" cy="330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B9B1C3-DF76-4B53-BBA4-153CA4AAA57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513159" y="3956038"/>
                  <a:ext cx="331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8CB6C9E-C15C-4D7D-A599-321390D75428}"/>
                    </a:ext>
                  </a:extLst>
                </p14:cNvPr>
                <p14:cNvContentPartPr/>
                <p14:nvPr/>
              </p14:nvContentPartPr>
              <p14:xfrm>
                <a:off x="1886839" y="3762358"/>
                <a:ext cx="159120" cy="557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8CB6C9E-C15C-4D7D-A599-321390D7542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877839" y="3753358"/>
                  <a:ext cx="1767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033D5E-CD5C-4598-944E-4CE1E699460B}"/>
                    </a:ext>
                  </a:extLst>
                </p14:cNvPr>
                <p14:cNvContentPartPr/>
                <p14:nvPr/>
              </p14:nvContentPartPr>
              <p14:xfrm>
                <a:off x="2214799" y="3996358"/>
                <a:ext cx="231840" cy="167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033D5E-CD5C-4598-944E-4CE1E699460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05799" y="3987718"/>
                  <a:ext cx="2494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1BEB9B0-EDAA-45DE-B9B8-43EE78DA647D}"/>
              </a:ext>
            </a:extLst>
          </p:cNvPr>
          <p:cNvGrpSpPr/>
          <p:nvPr/>
        </p:nvGrpSpPr>
        <p:grpSpPr>
          <a:xfrm>
            <a:off x="2794759" y="3866038"/>
            <a:ext cx="1218960" cy="428760"/>
            <a:chOff x="2794759" y="3866038"/>
            <a:chExt cx="121896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8B9931-2CA2-477E-9D33-8C15AE1C3AF6}"/>
                    </a:ext>
                  </a:extLst>
                </p14:cNvPr>
                <p14:cNvContentPartPr/>
                <p14:nvPr/>
              </p14:nvContentPartPr>
              <p14:xfrm>
                <a:off x="2794759" y="4043878"/>
                <a:ext cx="193320" cy="237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8B9931-2CA2-477E-9D33-8C15AE1C3AF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85759" y="4034878"/>
                  <a:ext cx="210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5314357-BFE9-4A93-8A4F-7E45B522F3FB}"/>
                    </a:ext>
                  </a:extLst>
                </p14:cNvPr>
                <p14:cNvContentPartPr/>
                <p14:nvPr/>
              </p14:nvContentPartPr>
              <p14:xfrm>
                <a:off x="3169519" y="3918238"/>
                <a:ext cx="242640" cy="361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5314357-BFE9-4A93-8A4F-7E45B522F3F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160519" y="3909238"/>
                  <a:ext cx="260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DB41A70-1B3F-4EAC-B133-1A7B3222E37D}"/>
                    </a:ext>
                  </a:extLst>
                </p14:cNvPr>
                <p14:cNvContentPartPr/>
                <p14:nvPr/>
              </p14:nvContentPartPr>
              <p14:xfrm>
                <a:off x="3383359" y="4186798"/>
                <a:ext cx="42840" cy="48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DB41A70-1B3F-4EAC-B133-1A7B3222E37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74359" y="4177798"/>
                  <a:ext cx="6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1FDD6FA-9AA5-41C3-8A3F-024E7ACF71C3}"/>
                    </a:ext>
                  </a:extLst>
                </p14:cNvPr>
                <p14:cNvContentPartPr/>
                <p14:nvPr/>
              </p14:nvContentPartPr>
              <p14:xfrm>
                <a:off x="3574519" y="3993838"/>
                <a:ext cx="168480" cy="261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1FDD6FA-9AA5-41C3-8A3F-024E7ACF71C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65519" y="3985198"/>
                  <a:ext cx="186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DF33D4A-471F-4D89-9DE3-3E7874146743}"/>
                    </a:ext>
                  </a:extLst>
                </p14:cNvPr>
                <p14:cNvContentPartPr/>
                <p14:nvPr/>
              </p14:nvContentPartPr>
              <p14:xfrm>
                <a:off x="3829039" y="3866038"/>
                <a:ext cx="184680" cy="42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DF33D4A-471F-4D89-9DE3-3E787414674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20039" y="3857038"/>
                  <a:ext cx="20232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866055-C415-49EC-AB77-3DB7B3BDA6F3}"/>
              </a:ext>
            </a:extLst>
          </p:cNvPr>
          <p:cNvGrpSpPr/>
          <p:nvPr/>
        </p:nvGrpSpPr>
        <p:grpSpPr>
          <a:xfrm>
            <a:off x="4247359" y="3983398"/>
            <a:ext cx="318960" cy="261720"/>
            <a:chOff x="4247359" y="3983398"/>
            <a:chExt cx="3189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AE5994-CF6E-4860-BC20-DA98FF9E8AB2}"/>
                    </a:ext>
                  </a:extLst>
                </p14:cNvPr>
                <p14:cNvContentPartPr/>
                <p14:nvPr/>
              </p14:nvContentPartPr>
              <p14:xfrm>
                <a:off x="4247359" y="4098238"/>
                <a:ext cx="318960" cy="6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AE5994-CF6E-4860-BC20-DA98FF9E8AB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38359" y="4089238"/>
                  <a:ext cx="33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1953FAC-BF1A-441E-BAE3-03FE27827654}"/>
                    </a:ext>
                  </a:extLst>
                </p14:cNvPr>
                <p14:cNvContentPartPr/>
                <p14:nvPr/>
              </p14:nvContentPartPr>
              <p14:xfrm>
                <a:off x="4356799" y="3983398"/>
                <a:ext cx="64440" cy="261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1953FAC-BF1A-441E-BAE3-03FE2782765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47799" y="3974398"/>
                  <a:ext cx="820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C2A13A4-B62B-4880-B5D6-847A26C94960}"/>
              </a:ext>
            </a:extLst>
          </p:cNvPr>
          <p:cNvGrpSpPr/>
          <p:nvPr/>
        </p:nvGrpSpPr>
        <p:grpSpPr>
          <a:xfrm>
            <a:off x="4770439" y="3684238"/>
            <a:ext cx="3104280" cy="603720"/>
            <a:chOff x="4770439" y="3684238"/>
            <a:chExt cx="310428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076205-548D-4571-BEA6-513EDDB0A978}"/>
                    </a:ext>
                  </a:extLst>
                </p14:cNvPr>
                <p14:cNvContentPartPr/>
                <p14:nvPr/>
              </p14:nvContentPartPr>
              <p14:xfrm>
                <a:off x="4770439" y="3990958"/>
                <a:ext cx="132480" cy="264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076205-548D-4571-BEA6-513EDDB0A97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761439" y="3981958"/>
                  <a:ext cx="150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E7DF83C-7C8D-4D6B-9C38-B0F32B190347}"/>
                    </a:ext>
                  </a:extLst>
                </p14:cNvPr>
                <p14:cNvContentPartPr/>
                <p14:nvPr/>
              </p14:nvContentPartPr>
              <p14:xfrm>
                <a:off x="5036119" y="3892678"/>
                <a:ext cx="201960" cy="312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E7DF83C-7C8D-4D6B-9C38-B0F32B19034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27119" y="3884038"/>
                  <a:ext cx="2196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380BF51-9B72-4F85-8206-76198B3EDD1C}"/>
                    </a:ext>
                  </a:extLst>
                </p14:cNvPr>
                <p14:cNvContentPartPr/>
                <p14:nvPr/>
              </p14:nvContentPartPr>
              <p14:xfrm>
                <a:off x="5270119" y="4128838"/>
                <a:ext cx="26280" cy="4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380BF51-9B72-4F85-8206-76198B3EDD1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261479" y="4119838"/>
                  <a:ext cx="43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A8FF50-CC78-443C-B5B4-6A1AB4AA8D66}"/>
                    </a:ext>
                  </a:extLst>
                </p14:cNvPr>
                <p14:cNvContentPartPr/>
                <p14:nvPr/>
              </p14:nvContentPartPr>
              <p14:xfrm>
                <a:off x="5476759" y="3918958"/>
                <a:ext cx="167760" cy="261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A8FF50-CC78-443C-B5B4-6A1AB4AA8D6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68119" y="3909958"/>
                  <a:ext cx="185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D18EAD-34EE-4B12-A210-9B4958EA9A5D}"/>
                    </a:ext>
                  </a:extLst>
                </p14:cNvPr>
                <p14:cNvContentPartPr/>
                <p14:nvPr/>
              </p14:nvContentPartPr>
              <p14:xfrm>
                <a:off x="5725159" y="3742198"/>
                <a:ext cx="181800" cy="518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D18EAD-34EE-4B12-A210-9B4958EA9A5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16159" y="3733558"/>
                  <a:ext cx="1994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2355ABB-24FF-4373-BBF9-491177CE6844}"/>
                    </a:ext>
                  </a:extLst>
                </p14:cNvPr>
                <p14:cNvContentPartPr/>
                <p14:nvPr/>
              </p14:nvContentPartPr>
              <p14:xfrm>
                <a:off x="6088039" y="4061518"/>
                <a:ext cx="332640" cy="37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2355ABB-24FF-4373-BBF9-491177CE684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079039" y="4052878"/>
                  <a:ext cx="350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81A2CF4-3C3F-4FDE-A105-0529D7B74C81}"/>
                    </a:ext>
                  </a:extLst>
                </p14:cNvPr>
                <p14:cNvContentPartPr/>
                <p14:nvPr/>
              </p14:nvContentPartPr>
              <p14:xfrm>
                <a:off x="6246799" y="3939118"/>
                <a:ext cx="52920" cy="250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81A2CF4-3C3F-4FDE-A105-0529D7B74C8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38159" y="3930478"/>
                  <a:ext cx="70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7F9C97-1F07-4E87-8CF6-5A8E87DFF994}"/>
                    </a:ext>
                  </a:extLst>
                </p14:cNvPr>
                <p14:cNvContentPartPr/>
                <p14:nvPr/>
              </p14:nvContentPartPr>
              <p14:xfrm>
                <a:off x="6599239" y="3932998"/>
                <a:ext cx="252720" cy="24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7F9C97-1F07-4E87-8CF6-5A8E87DFF99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90599" y="3923998"/>
                  <a:ext cx="270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99A30D-C390-4FBD-BA14-CCB5AA028851}"/>
                    </a:ext>
                  </a:extLst>
                </p14:cNvPr>
                <p14:cNvContentPartPr/>
                <p14:nvPr/>
              </p14:nvContentPartPr>
              <p14:xfrm>
                <a:off x="6958879" y="3868558"/>
                <a:ext cx="291600" cy="337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99A30D-C390-4FBD-BA14-CCB5AA02885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49879" y="3859918"/>
                  <a:ext cx="309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730C6B-63F5-401F-8EA1-01CB937230C5}"/>
                    </a:ext>
                  </a:extLst>
                </p14:cNvPr>
                <p14:cNvContentPartPr/>
                <p14:nvPr/>
              </p14:nvContentPartPr>
              <p14:xfrm>
                <a:off x="7205479" y="4138198"/>
                <a:ext cx="15840" cy="48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730C6B-63F5-401F-8EA1-01CB937230C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96479" y="4129558"/>
                  <a:ext cx="33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5F22191-9A35-4D7A-AA4E-A9645AF8BFA5}"/>
                    </a:ext>
                  </a:extLst>
                </p14:cNvPr>
                <p14:cNvContentPartPr/>
                <p14:nvPr/>
              </p14:nvContentPartPr>
              <p14:xfrm>
                <a:off x="7385119" y="3930838"/>
                <a:ext cx="186480" cy="12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5F22191-9A35-4D7A-AA4E-A9645AF8BF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76479" y="3922198"/>
                  <a:ext cx="20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D4C838-B5DF-4FA5-9FB1-1012E84B53C0}"/>
                    </a:ext>
                  </a:extLst>
                </p14:cNvPr>
                <p14:cNvContentPartPr/>
                <p14:nvPr/>
              </p14:nvContentPartPr>
              <p14:xfrm>
                <a:off x="7489159" y="3864598"/>
                <a:ext cx="116280" cy="32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D4C838-B5DF-4FA5-9FB1-1012E84B53C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80519" y="3855958"/>
                  <a:ext cx="133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0311B58-0432-4F19-B709-8A8B7EF8200F}"/>
                    </a:ext>
                  </a:extLst>
                </p14:cNvPr>
                <p14:cNvContentPartPr/>
                <p14:nvPr/>
              </p14:nvContentPartPr>
              <p14:xfrm>
                <a:off x="7690759" y="3684238"/>
                <a:ext cx="183960" cy="603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0311B58-0432-4F19-B709-8A8B7EF8200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681759" y="3675238"/>
                  <a:ext cx="201600" cy="62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6226554-A8E4-4FC6-82E3-47611DD1AAF3}"/>
              </a:ext>
            </a:extLst>
          </p:cNvPr>
          <p:cNvGrpSpPr/>
          <p:nvPr/>
        </p:nvGrpSpPr>
        <p:grpSpPr>
          <a:xfrm>
            <a:off x="8216359" y="3873598"/>
            <a:ext cx="212040" cy="172080"/>
            <a:chOff x="8216359" y="3873598"/>
            <a:chExt cx="2120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656962-8B67-48C5-B294-C81CEA75D33F}"/>
                    </a:ext>
                  </a:extLst>
                </p14:cNvPr>
                <p14:cNvContentPartPr/>
                <p14:nvPr/>
              </p14:nvContentPartPr>
              <p14:xfrm>
                <a:off x="8216359" y="3873598"/>
                <a:ext cx="212040" cy="5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656962-8B67-48C5-B294-C81CEA75D33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07359" y="3864958"/>
                  <a:ext cx="229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90449F-9807-4DD5-B08C-2D8C795C620B}"/>
                    </a:ext>
                  </a:extLst>
                </p14:cNvPr>
                <p14:cNvContentPartPr/>
                <p14:nvPr/>
              </p14:nvContentPartPr>
              <p14:xfrm>
                <a:off x="8230759" y="3999958"/>
                <a:ext cx="178200" cy="45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90449F-9807-4DD5-B08C-2D8C795C620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222119" y="3990958"/>
                  <a:ext cx="1958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583C98-3726-4D3C-B651-690D21997565}"/>
              </a:ext>
            </a:extLst>
          </p:cNvPr>
          <p:cNvGrpSpPr/>
          <p:nvPr/>
        </p:nvGrpSpPr>
        <p:grpSpPr>
          <a:xfrm>
            <a:off x="8758879" y="3788278"/>
            <a:ext cx="236880" cy="322560"/>
            <a:chOff x="8758879" y="3788278"/>
            <a:chExt cx="236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5A1D505-542B-4361-BDDA-F701BFD3D47E}"/>
                    </a:ext>
                  </a:extLst>
                </p14:cNvPr>
                <p14:cNvContentPartPr/>
                <p14:nvPr/>
              </p14:nvContentPartPr>
              <p14:xfrm>
                <a:off x="8758879" y="3788278"/>
                <a:ext cx="180360" cy="322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5A1D505-542B-4361-BDDA-F701BFD3D4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50239" y="3779278"/>
                  <a:ext cx="19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002996-BE16-43B8-A79F-E264DE2862B7}"/>
                    </a:ext>
                  </a:extLst>
                </p14:cNvPr>
                <p14:cNvContentPartPr/>
                <p14:nvPr/>
              </p14:nvContentPartPr>
              <p14:xfrm>
                <a:off x="8977039" y="4011118"/>
                <a:ext cx="18720" cy="46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002996-BE16-43B8-A79F-E264DE2862B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68399" y="4002118"/>
                  <a:ext cx="3636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DBCF1C5-DC0B-4674-A1FB-5D5162F37233}"/>
                  </a:ext>
                </a:extLst>
              </p14:cNvPr>
              <p14:cNvContentPartPr/>
              <p14:nvPr/>
            </p14:nvContentPartPr>
            <p14:xfrm>
              <a:off x="9200239" y="3780358"/>
              <a:ext cx="128520" cy="310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DBCF1C5-DC0B-4674-A1FB-5D5162F37233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191599" y="3771718"/>
                <a:ext cx="14616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2FE5622-BDC0-437A-B140-B2514B043137}"/>
              </a:ext>
            </a:extLst>
          </p:cNvPr>
          <p:cNvGrpSpPr/>
          <p:nvPr/>
        </p:nvGrpSpPr>
        <p:grpSpPr>
          <a:xfrm>
            <a:off x="631159" y="4444918"/>
            <a:ext cx="1506960" cy="563040"/>
            <a:chOff x="631159" y="4444918"/>
            <a:chExt cx="1506960" cy="5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39DA91-6FAD-459B-861A-589859792906}"/>
                    </a:ext>
                  </a:extLst>
                </p14:cNvPr>
                <p14:cNvContentPartPr/>
                <p14:nvPr/>
              </p14:nvContentPartPr>
              <p14:xfrm>
                <a:off x="631159" y="4569478"/>
                <a:ext cx="509760" cy="43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39DA91-6FAD-459B-861A-58985979290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2159" y="4560478"/>
                  <a:ext cx="5274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3995289-4250-4B30-8A6F-CF8FFE360C75}"/>
                    </a:ext>
                  </a:extLst>
                </p14:cNvPr>
                <p14:cNvContentPartPr/>
                <p14:nvPr/>
              </p14:nvContentPartPr>
              <p14:xfrm>
                <a:off x="733759" y="4791958"/>
                <a:ext cx="217800" cy="44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3995289-4250-4B30-8A6F-CF8FFE360C7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5119" y="4783318"/>
                  <a:ext cx="235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9F767A-BF75-4F13-8242-1F50D8A689DE}"/>
                    </a:ext>
                  </a:extLst>
                </p14:cNvPr>
                <p14:cNvContentPartPr/>
                <p14:nvPr/>
              </p14:nvContentPartPr>
              <p14:xfrm>
                <a:off x="1146319" y="4663078"/>
                <a:ext cx="138600" cy="21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9F767A-BF75-4F13-8242-1F50D8A689D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7679" y="4654438"/>
                  <a:ext cx="156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FB67E2-DF03-4719-B12A-A70E6CEC3A0E}"/>
                    </a:ext>
                  </a:extLst>
                </p14:cNvPr>
                <p14:cNvContentPartPr/>
                <p14:nvPr/>
              </p14:nvContentPartPr>
              <p14:xfrm>
                <a:off x="1411639" y="4591798"/>
                <a:ext cx="110160" cy="162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FB67E2-DF03-4719-B12A-A70E6CEC3A0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02999" y="4582798"/>
                  <a:ext cx="127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CE6774-8A4E-4329-AC01-413D62CA2E09}"/>
                    </a:ext>
                  </a:extLst>
                </p14:cNvPr>
                <p14:cNvContentPartPr/>
                <p14:nvPr/>
              </p14:nvContentPartPr>
              <p14:xfrm>
                <a:off x="1414519" y="4585318"/>
                <a:ext cx="292320" cy="34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CE6774-8A4E-4329-AC01-413D62CA2E0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405519" y="4576678"/>
                  <a:ext cx="309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BDECC5F-0EB2-4142-B273-E6543C36D3EF}"/>
                    </a:ext>
                  </a:extLst>
                </p14:cNvPr>
                <p14:cNvContentPartPr/>
                <p14:nvPr/>
              </p14:nvContentPartPr>
              <p14:xfrm>
                <a:off x="1813759" y="4488478"/>
                <a:ext cx="65880" cy="11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BDECC5F-0EB2-4142-B273-E6543C36D3E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05119" y="4479838"/>
                  <a:ext cx="8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B1450ED-9AC9-4FB4-8D50-3DB1F78A3FFF}"/>
                    </a:ext>
                  </a:extLst>
                </p14:cNvPr>
                <p14:cNvContentPartPr/>
                <p14:nvPr/>
              </p14:nvContentPartPr>
              <p14:xfrm>
                <a:off x="1924999" y="4444918"/>
                <a:ext cx="213120" cy="467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B1450ED-9AC9-4FB4-8D50-3DB1F78A3F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16359" y="4436278"/>
                  <a:ext cx="23076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F5BF0F-CDDB-494E-B0F1-957B37D5A6BA}"/>
              </a:ext>
            </a:extLst>
          </p:cNvPr>
          <p:cNvGrpSpPr/>
          <p:nvPr/>
        </p:nvGrpSpPr>
        <p:grpSpPr>
          <a:xfrm>
            <a:off x="2373559" y="4636438"/>
            <a:ext cx="223560" cy="180360"/>
            <a:chOff x="2373559" y="4636438"/>
            <a:chExt cx="2235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81069EC-71B9-4D23-B1E5-52B04D32F210}"/>
                    </a:ext>
                  </a:extLst>
                </p14:cNvPr>
                <p14:cNvContentPartPr/>
                <p14:nvPr/>
              </p14:nvContentPartPr>
              <p14:xfrm>
                <a:off x="2373559" y="4636438"/>
                <a:ext cx="219240" cy="69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81069EC-71B9-4D23-B1E5-52B04D32F2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64559" y="4627798"/>
                  <a:ext cx="236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0D99A97-2C1F-4523-BC19-1D1F10C2738F}"/>
                    </a:ext>
                  </a:extLst>
                </p14:cNvPr>
                <p14:cNvContentPartPr/>
                <p14:nvPr/>
              </p14:nvContentPartPr>
              <p14:xfrm>
                <a:off x="2424679" y="4762078"/>
                <a:ext cx="172440" cy="54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0D99A97-2C1F-4523-BC19-1D1F10C273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415679" y="4753078"/>
                  <a:ext cx="19008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027385C-9274-468C-AD01-842E7190CD81}"/>
                  </a:ext>
                </a:extLst>
              </p14:cNvPr>
              <p14:cNvContentPartPr/>
              <p14:nvPr/>
            </p14:nvContentPartPr>
            <p14:xfrm>
              <a:off x="2813839" y="4734718"/>
              <a:ext cx="203400" cy="1843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027385C-9274-468C-AD01-842E7190CD81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804839" y="4725718"/>
                <a:ext cx="221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3AFC66F-4657-491D-896C-C84D3D2D84AE}"/>
                  </a:ext>
                </a:extLst>
              </p14:cNvPr>
              <p14:cNvContentPartPr/>
              <p14:nvPr/>
            </p14:nvContentPartPr>
            <p14:xfrm>
              <a:off x="3121639" y="4556158"/>
              <a:ext cx="151560" cy="127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3AFC66F-4657-491D-896C-C84D3D2D84AE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112639" y="4547518"/>
                <a:ext cx="169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25DCBF5-0688-411B-86CC-1B069098BC4E}"/>
                  </a:ext>
                </a:extLst>
              </p14:cNvPr>
              <p14:cNvContentPartPr/>
              <p14:nvPr/>
            </p14:nvContentPartPr>
            <p14:xfrm>
              <a:off x="3310999" y="4577038"/>
              <a:ext cx="206280" cy="31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25DCBF5-0688-411B-86CC-1B069098BC4E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301999" y="4568038"/>
                <a:ext cx="2239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E33817B-B166-4FA0-BDCF-66D7ED8226EA}"/>
                  </a:ext>
                </a:extLst>
              </p14:cNvPr>
              <p14:cNvContentPartPr/>
              <p14:nvPr/>
            </p14:nvContentPartPr>
            <p14:xfrm>
              <a:off x="3515119" y="4826878"/>
              <a:ext cx="12600" cy="151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E33817B-B166-4FA0-BDCF-66D7ED8226E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506119" y="4818238"/>
                <a:ext cx="30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CDBEFE5-3F49-43BE-937B-9DB0FDC0AFC0}"/>
                  </a:ext>
                </a:extLst>
              </p14:cNvPr>
              <p14:cNvContentPartPr/>
              <p14:nvPr/>
            </p14:nvContentPartPr>
            <p14:xfrm>
              <a:off x="3633919" y="4661278"/>
              <a:ext cx="128520" cy="217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CDBEFE5-3F49-43BE-937B-9DB0FDC0AFC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624919" y="4652638"/>
                <a:ext cx="1461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3BBF20A-91CA-42CC-995E-EA530D3D75B5}"/>
                  </a:ext>
                </a:extLst>
              </p14:cNvPr>
              <p14:cNvContentPartPr/>
              <p14:nvPr/>
            </p14:nvContentPartPr>
            <p14:xfrm>
              <a:off x="3860359" y="4514038"/>
              <a:ext cx="158400" cy="3906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3BBF20A-91CA-42CC-995E-EA530D3D75B5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851359" y="4505398"/>
                <a:ext cx="176040" cy="40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4F4493F-765A-4264-87EE-C871AE086536}"/>
              </a:ext>
            </a:extLst>
          </p:cNvPr>
          <p:cNvGrpSpPr/>
          <p:nvPr/>
        </p:nvGrpSpPr>
        <p:grpSpPr>
          <a:xfrm>
            <a:off x="4216759" y="4436638"/>
            <a:ext cx="3585600" cy="482760"/>
            <a:chOff x="4216759" y="4436638"/>
            <a:chExt cx="358560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9E0E6E6-0078-4813-8E23-847C3EA8D050}"/>
                    </a:ext>
                  </a:extLst>
                </p14:cNvPr>
                <p14:cNvContentPartPr/>
                <p14:nvPr/>
              </p14:nvContentPartPr>
              <p14:xfrm>
                <a:off x="4216759" y="4663438"/>
                <a:ext cx="306000" cy="69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9E0E6E6-0078-4813-8E23-847C3EA8D05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207759" y="4654438"/>
                  <a:ext cx="323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F95522-5445-44D7-ACDA-6AE859294D99}"/>
                    </a:ext>
                  </a:extLst>
                </p14:cNvPr>
                <p14:cNvContentPartPr/>
                <p14:nvPr/>
              </p14:nvContentPartPr>
              <p14:xfrm>
                <a:off x="4345999" y="4608358"/>
                <a:ext cx="57600" cy="216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F95522-5445-44D7-ACDA-6AE859294D9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36999" y="4599358"/>
                  <a:ext cx="75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FE0DD40-FF2C-4CA8-9A62-5A3CA4855B75}"/>
                    </a:ext>
                  </a:extLst>
                </p14:cNvPr>
                <p14:cNvContentPartPr/>
                <p14:nvPr/>
              </p14:nvContentPartPr>
              <p14:xfrm>
                <a:off x="4696999" y="4634278"/>
                <a:ext cx="87120" cy="241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FE0DD40-FF2C-4CA8-9A62-5A3CA4855B7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687999" y="4625638"/>
                  <a:ext cx="104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D536B3C-9FFD-42D7-BF1B-F47802DDA944}"/>
                    </a:ext>
                  </a:extLst>
                </p14:cNvPr>
                <p14:cNvContentPartPr/>
                <p14:nvPr/>
              </p14:nvContentPartPr>
              <p14:xfrm>
                <a:off x="4934239" y="4486678"/>
                <a:ext cx="128520" cy="163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D536B3C-9FFD-42D7-BF1B-F47802DDA9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25239" y="4478038"/>
                  <a:ext cx="146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5E27777-48C5-466B-B0D0-E2FA865FBB44}"/>
                    </a:ext>
                  </a:extLst>
                </p14:cNvPr>
                <p14:cNvContentPartPr/>
                <p14:nvPr/>
              </p14:nvContentPartPr>
              <p14:xfrm>
                <a:off x="5151679" y="4544638"/>
                <a:ext cx="213120" cy="316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5E27777-48C5-466B-B0D0-E2FA865FBB4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143039" y="4535638"/>
                  <a:ext cx="230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082A49B-0DDD-45E2-958C-A53D225E970E}"/>
                    </a:ext>
                  </a:extLst>
                </p14:cNvPr>
                <p14:cNvContentPartPr/>
                <p14:nvPr/>
              </p14:nvContentPartPr>
              <p14:xfrm>
                <a:off x="5311159" y="4790158"/>
                <a:ext cx="5400" cy="48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082A49B-0DDD-45E2-958C-A53D225E970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302159" y="4781158"/>
                  <a:ext cx="23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3F1AB1E-2A08-4033-A671-C8A328DBF44E}"/>
                    </a:ext>
                  </a:extLst>
                </p14:cNvPr>
                <p14:cNvContentPartPr/>
                <p14:nvPr/>
              </p14:nvContentPartPr>
              <p14:xfrm>
                <a:off x="5501239" y="4607998"/>
                <a:ext cx="119520" cy="225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3F1AB1E-2A08-4033-A671-C8A328DBF44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492239" y="4599358"/>
                  <a:ext cx="137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FDABF43-11B8-459B-8AB9-E6623B5CB420}"/>
                    </a:ext>
                  </a:extLst>
                </p14:cNvPr>
                <p14:cNvContentPartPr/>
                <p14:nvPr/>
              </p14:nvContentPartPr>
              <p14:xfrm>
                <a:off x="5719759" y="4469758"/>
                <a:ext cx="138960" cy="449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FDABF43-11B8-459B-8AB9-E6623B5CB42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710759" y="4461118"/>
                  <a:ext cx="15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DE2B0B-D728-4B08-A115-7D9C7E19978C}"/>
                    </a:ext>
                  </a:extLst>
                </p14:cNvPr>
                <p14:cNvContentPartPr/>
                <p14:nvPr/>
              </p14:nvContentPartPr>
              <p14:xfrm>
                <a:off x="5995879" y="4709878"/>
                <a:ext cx="336960" cy="47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DE2B0B-D728-4B08-A115-7D9C7E19978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986879" y="4701238"/>
                  <a:ext cx="354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84BC7E-6BFF-47A6-B30E-6498C770C8D5}"/>
                    </a:ext>
                  </a:extLst>
                </p14:cNvPr>
                <p14:cNvContentPartPr/>
                <p14:nvPr/>
              </p14:nvContentPartPr>
              <p14:xfrm>
                <a:off x="6130159" y="4614838"/>
                <a:ext cx="37440" cy="207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84BC7E-6BFF-47A6-B30E-6498C770C8D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21519" y="4605838"/>
                  <a:ext cx="55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433DC9D-80AE-49D3-87A8-F8E12D578D8E}"/>
                    </a:ext>
                  </a:extLst>
                </p14:cNvPr>
                <p14:cNvContentPartPr/>
                <p14:nvPr/>
              </p14:nvContentPartPr>
              <p14:xfrm>
                <a:off x="6390079" y="4611958"/>
                <a:ext cx="273240" cy="27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433DC9D-80AE-49D3-87A8-F8E12D578D8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81439" y="4603318"/>
                  <a:ext cx="290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0923D79-5639-428B-B05B-F07E77255DD6}"/>
                    </a:ext>
                  </a:extLst>
                </p14:cNvPr>
                <p14:cNvContentPartPr/>
                <p14:nvPr/>
              </p14:nvContentPartPr>
              <p14:xfrm>
                <a:off x="6703279" y="4455358"/>
                <a:ext cx="198360" cy="17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0923D79-5639-428B-B05B-F07E77255DD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94279" y="4446358"/>
                  <a:ext cx="21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E3427E-0B4A-4806-96D3-7D83692CA798}"/>
                    </a:ext>
                  </a:extLst>
                </p14:cNvPr>
                <p14:cNvContentPartPr/>
                <p14:nvPr/>
              </p14:nvContentPartPr>
              <p14:xfrm>
                <a:off x="6909559" y="4562278"/>
                <a:ext cx="200880" cy="29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E3427E-0B4A-4806-96D3-7D83692CA79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00919" y="4553638"/>
                  <a:ext cx="218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3DE18B-5B9E-4FCB-BEA9-A9ECA61DE7E6}"/>
                    </a:ext>
                  </a:extLst>
                </p14:cNvPr>
                <p14:cNvContentPartPr/>
                <p14:nvPr/>
              </p14:nvContentPartPr>
              <p14:xfrm>
                <a:off x="7189279" y="4768198"/>
                <a:ext cx="30960" cy="56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3DE18B-5B9E-4FCB-BEA9-A9ECA61DE7E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180639" y="4759558"/>
                  <a:ext cx="48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1E09ED4-8FB3-4B63-AF9E-D8AD14BCFE80}"/>
                    </a:ext>
                  </a:extLst>
                </p14:cNvPr>
                <p14:cNvContentPartPr/>
                <p14:nvPr/>
              </p14:nvContentPartPr>
              <p14:xfrm>
                <a:off x="7319959" y="4580638"/>
                <a:ext cx="158400" cy="11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1E09ED4-8FB3-4B63-AF9E-D8AD14BCFE8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11319" y="4571638"/>
                  <a:ext cx="176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043834-FAC3-4D1E-9187-E98B066D397B}"/>
                    </a:ext>
                  </a:extLst>
                </p14:cNvPr>
                <p14:cNvContentPartPr/>
                <p14:nvPr/>
              </p14:nvContentPartPr>
              <p14:xfrm>
                <a:off x="7425079" y="4511878"/>
                <a:ext cx="164520" cy="314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043834-FAC3-4D1E-9187-E98B066D397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16079" y="4503238"/>
                  <a:ext cx="182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48CC37-23C0-48B9-8327-C21D9F2A3AB7}"/>
                    </a:ext>
                  </a:extLst>
                </p14:cNvPr>
                <p14:cNvContentPartPr/>
                <p14:nvPr/>
              </p14:nvContentPartPr>
              <p14:xfrm>
                <a:off x="7660159" y="4436638"/>
                <a:ext cx="142200" cy="460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48CC37-23C0-48B9-8327-C21D9F2A3AB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51159" y="4427998"/>
                  <a:ext cx="15984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0457B95-78FF-49E6-B320-A2696A7F0171}"/>
              </a:ext>
            </a:extLst>
          </p:cNvPr>
          <p:cNvGrpSpPr/>
          <p:nvPr/>
        </p:nvGrpSpPr>
        <p:grpSpPr>
          <a:xfrm>
            <a:off x="8099359" y="4512598"/>
            <a:ext cx="206280" cy="171360"/>
            <a:chOff x="8099359" y="4512598"/>
            <a:chExt cx="20628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DCF6F1-268F-494D-A81B-9F114358B402}"/>
                    </a:ext>
                  </a:extLst>
                </p14:cNvPr>
                <p14:cNvContentPartPr/>
                <p14:nvPr/>
              </p14:nvContentPartPr>
              <p14:xfrm>
                <a:off x="8132479" y="4512598"/>
                <a:ext cx="173160" cy="31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DCF6F1-268F-494D-A81B-9F114358B40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23839" y="4503958"/>
                  <a:ext cx="190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30CAAA1-F984-41D0-8DAC-E7257EA064A0}"/>
                    </a:ext>
                  </a:extLst>
                </p14:cNvPr>
                <p14:cNvContentPartPr/>
                <p14:nvPr/>
              </p14:nvContentPartPr>
              <p14:xfrm>
                <a:off x="8099359" y="4637158"/>
                <a:ext cx="198000" cy="46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30CAAA1-F984-41D0-8DAC-E7257EA064A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90719" y="4628518"/>
                  <a:ext cx="2156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7E12E43-52AE-442C-A684-8E71A6F24F1E}"/>
              </a:ext>
            </a:extLst>
          </p:cNvPr>
          <p:cNvGrpSpPr/>
          <p:nvPr/>
        </p:nvGrpSpPr>
        <p:grpSpPr>
          <a:xfrm>
            <a:off x="8593639" y="4410718"/>
            <a:ext cx="588240" cy="384120"/>
            <a:chOff x="8593639" y="4410718"/>
            <a:chExt cx="58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E1090F2-91DA-47D9-B196-4E45CEE5462A}"/>
                    </a:ext>
                  </a:extLst>
                </p14:cNvPr>
                <p14:cNvContentPartPr/>
                <p14:nvPr/>
              </p14:nvContentPartPr>
              <p14:xfrm>
                <a:off x="8593639" y="4496758"/>
                <a:ext cx="102240" cy="273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E1090F2-91DA-47D9-B196-4E45CEE5462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584999" y="4487758"/>
                  <a:ext cx="119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1D4F5D-965E-49D4-B5B0-419A5B16985B}"/>
                    </a:ext>
                  </a:extLst>
                </p14:cNvPr>
                <p14:cNvContentPartPr/>
                <p14:nvPr/>
              </p14:nvContentPartPr>
              <p14:xfrm>
                <a:off x="8770399" y="4699798"/>
                <a:ext cx="25200" cy="52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1D4F5D-965E-49D4-B5B0-419A5B16985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761759" y="4691158"/>
                  <a:ext cx="42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08999F-2E7F-4BA6-B377-8F734869C160}"/>
                    </a:ext>
                  </a:extLst>
                </p14:cNvPr>
                <p14:cNvContentPartPr/>
                <p14:nvPr/>
              </p14:nvContentPartPr>
              <p14:xfrm>
                <a:off x="8952919" y="4410718"/>
                <a:ext cx="228960" cy="384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08999F-2E7F-4BA6-B377-8F734869C16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43919" y="4402078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FBBDD8-DFCE-46E2-A8ED-8A2B0B334C35}"/>
              </a:ext>
            </a:extLst>
          </p:cNvPr>
          <p:cNvGrpSpPr/>
          <p:nvPr/>
        </p:nvGrpSpPr>
        <p:grpSpPr>
          <a:xfrm>
            <a:off x="583999" y="5230078"/>
            <a:ext cx="1144800" cy="695160"/>
            <a:chOff x="583999" y="5230078"/>
            <a:chExt cx="1144800" cy="6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6987B6D-F0B5-44B9-B136-1B92276A7B07}"/>
                    </a:ext>
                  </a:extLst>
                </p14:cNvPr>
                <p14:cNvContentPartPr/>
                <p14:nvPr/>
              </p14:nvContentPartPr>
              <p14:xfrm>
                <a:off x="583999" y="5383078"/>
                <a:ext cx="559800" cy="32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6987B6D-F0B5-44B9-B136-1B92276A7B0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74999" y="5374438"/>
                  <a:ext cx="577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F7BBAA6-6909-45E2-9336-4301A9E020BA}"/>
                    </a:ext>
                  </a:extLst>
                </p14:cNvPr>
                <p14:cNvContentPartPr/>
                <p14:nvPr/>
              </p14:nvContentPartPr>
              <p14:xfrm>
                <a:off x="1251079" y="5230078"/>
                <a:ext cx="116640" cy="16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F7BBAA6-6909-45E2-9336-4301A9E020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42079" y="5221078"/>
                  <a:ext cx="134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86BAE56-2AD8-4F7F-B632-FECB1F9262C4}"/>
                    </a:ext>
                  </a:extLst>
                </p14:cNvPr>
                <p14:cNvContentPartPr/>
                <p14:nvPr/>
              </p14:nvContentPartPr>
              <p14:xfrm>
                <a:off x="1062799" y="5615278"/>
                <a:ext cx="112680" cy="108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86BAE56-2AD8-4F7F-B632-FECB1F9262C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4159" y="5606638"/>
                  <a:ext cx="130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D8BBDFF-8148-425B-872A-B2A478E348C9}"/>
                    </a:ext>
                  </a:extLst>
                </p14:cNvPr>
                <p14:cNvContentPartPr/>
                <p14:nvPr/>
              </p14:nvContentPartPr>
              <p14:xfrm>
                <a:off x="1081159" y="5597998"/>
                <a:ext cx="218520" cy="327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D8BBDFF-8148-425B-872A-B2A478E348C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72519" y="5589358"/>
                  <a:ext cx="236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FA1D41-930F-4889-876E-F69AD8CC8AC6}"/>
                    </a:ext>
                  </a:extLst>
                </p14:cNvPr>
                <p14:cNvContentPartPr/>
                <p14:nvPr/>
              </p14:nvContentPartPr>
              <p14:xfrm>
                <a:off x="1576159" y="5473078"/>
                <a:ext cx="130680" cy="10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FA1D41-930F-4889-876E-F69AD8CC8AC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567519" y="5464438"/>
                  <a:ext cx="148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2E760D-CBA3-4191-B639-5BA1DFA07ED1}"/>
                    </a:ext>
                  </a:extLst>
                </p14:cNvPr>
                <p14:cNvContentPartPr/>
                <p14:nvPr/>
              </p14:nvContentPartPr>
              <p14:xfrm>
                <a:off x="1576159" y="5541838"/>
                <a:ext cx="152640" cy="40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2E760D-CBA3-4191-B639-5BA1DFA07ED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567519" y="5533198"/>
                  <a:ext cx="170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24EE1DA-878E-44F8-8489-FFB13240F313}"/>
              </a:ext>
            </a:extLst>
          </p:cNvPr>
          <p:cNvGrpSpPr/>
          <p:nvPr/>
        </p:nvGrpSpPr>
        <p:grpSpPr>
          <a:xfrm>
            <a:off x="2180959" y="5324398"/>
            <a:ext cx="848520" cy="322920"/>
            <a:chOff x="2180959" y="5324398"/>
            <a:chExt cx="8485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4619A8D-3318-467F-BAE1-987C4EC84702}"/>
                    </a:ext>
                  </a:extLst>
                </p14:cNvPr>
                <p14:cNvContentPartPr/>
                <p14:nvPr/>
              </p14:nvContentPartPr>
              <p14:xfrm>
                <a:off x="2180959" y="5399638"/>
                <a:ext cx="148320" cy="247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4619A8D-3318-467F-BAE1-987C4EC8470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171959" y="5390998"/>
                  <a:ext cx="165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4E1748C-3B31-4263-9359-F3F69C4758B8}"/>
                    </a:ext>
                  </a:extLst>
                </p14:cNvPr>
                <p14:cNvContentPartPr/>
                <p14:nvPr/>
              </p14:nvContentPartPr>
              <p14:xfrm>
                <a:off x="2339719" y="5565598"/>
                <a:ext cx="43560" cy="75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4E1748C-3B31-4263-9359-F3F69C4758B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30719" y="5556598"/>
                  <a:ext cx="61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91D5353-3E24-45D1-8DA5-94DCE7CB6BD0}"/>
                    </a:ext>
                  </a:extLst>
                </p14:cNvPr>
                <p14:cNvContentPartPr/>
                <p14:nvPr/>
              </p14:nvContentPartPr>
              <p14:xfrm>
                <a:off x="2529799" y="5324398"/>
                <a:ext cx="165240" cy="270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91D5353-3E24-45D1-8DA5-94DCE7CB6B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521159" y="5315758"/>
                  <a:ext cx="182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79C67BA-5CA7-49D3-A8E5-B715AAB6174C}"/>
                    </a:ext>
                  </a:extLst>
                </p14:cNvPr>
                <p14:cNvContentPartPr/>
                <p14:nvPr/>
              </p14:nvContentPartPr>
              <p14:xfrm>
                <a:off x="2877199" y="5444278"/>
                <a:ext cx="152280" cy="33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79C67BA-5CA7-49D3-A8E5-B715AAB6174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868559" y="5435638"/>
                  <a:ext cx="1699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37A63EE-A1E4-4D35-85EC-DAEB3AB284EE}"/>
              </a:ext>
            </a:extLst>
          </p:cNvPr>
          <p:cNvGrpSpPr/>
          <p:nvPr/>
        </p:nvGrpSpPr>
        <p:grpSpPr>
          <a:xfrm>
            <a:off x="3351319" y="5173198"/>
            <a:ext cx="1172520" cy="399240"/>
            <a:chOff x="3351319" y="5173198"/>
            <a:chExt cx="117252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1743175-980E-467C-ADD4-D6EB150CAC34}"/>
                    </a:ext>
                  </a:extLst>
                </p14:cNvPr>
                <p14:cNvContentPartPr/>
                <p14:nvPr/>
              </p14:nvContentPartPr>
              <p14:xfrm>
                <a:off x="3351319" y="5295238"/>
                <a:ext cx="130320" cy="254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1743175-980E-467C-ADD4-D6EB150CAC3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42319" y="5286238"/>
                  <a:ext cx="147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5C948FA-D0C1-4D7A-BDF1-B2CEF9E6D8B1}"/>
                    </a:ext>
                  </a:extLst>
                </p14:cNvPr>
                <p14:cNvContentPartPr/>
                <p14:nvPr/>
              </p14:nvContentPartPr>
              <p14:xfrm>
                <a:off x="3496759" y="5492878"/>
                <a:ext cx="55080" cy="63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5C948FA-D0C1-4D7A-BDF1-B2CEF9E6D8B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87759" y="5483878"/>
                  <a:ext cx="72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1E6663-828F-4A2F-815D-EC1FF34C010C}"/>
                    </a:ext>
                  </a:extLst>
                </p14:cNvPr>
                <p14:cNvContentPartPr/>
                <p14:nvPr/>
              </p14:nvContentPartPr>
              <p14:xfrm>
                <a:off x="3664879" y="5329078"/>
                <a:ext cx="141480" cy="243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1E6663-828F-4A2F-815D-EC1FF34C010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655879" y="5320078"/>
                  <a:ext cx="159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4A2685E-6172-45FB-B963-A401F8A57AA1}"/>
                    </a:ext>
                  </a:extLst>
                </p14:cNvPr>
                <p14:cNvContentPartPr/>
                <p14:nvPr/>
              </p14:nvContentPartPr>
              <p14:xfrm>
                <a:off x="3951439" y="5173198"/>
                <a:ext cx="201240" cy="136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4A2685E-6172-45FB-B963-A401F8A57AA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942439" y="5164558"/>
                  <a:ext cx="21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D111B6F-BCB6-4E79-8363-ACB7693F60B8}"/>
                    </a:ext>
                  </a:extLst>
                </p14:cNvPr>
                <p14:cNvContentPartPr/>
                <p14:nvPr/>
              </p14:nvContentPartPr>
              <p14:xfrm>
                <a:off x="4328359" y="5365798"/>
                <a:ext cx="192240" cy="42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D111B6F-BCB6-4E79-8363-ACB7693F60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19359" y="5357158"/>
                  <a:ext cx="209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E161A06-71F9-4799-9D25-9C360ADBCA22}"/>
                    </a:ext>
                  </a:extLst>
                </p14:cNvPr>
                <p14:cNvContentPartPr/>
                <p14:nvPr/>
              </p14:nvContentPartPr>
              <p14:xfrm>
                <a:off x="4343119" y="5488918"/>
                <a:ext cx="180720" cy="25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E161A06-71F9-4799-9D25-9C360ADBCA2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334119" y="5480278"/>
                  <a:ext cx="198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21919FD-9D1B-4164-BF84-88E1DF5E55AA}"/>
              </a:ext>
            </a:extLst>
          </p:cNvPr>
          <p:cNvGrpSpPr/>
          <p:nvPr/>
        </p:nvGrpSpPr>
        <p:grpSpPr>
          <a:xfrm>
            <a:off x="4824439" y="5248798"/>
            <a:ext cx="900720" cy="344520"/>
            <a:chOff x="4824439" y="5248798"/>
            <a:chExt cx="90072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075C36-0323-41D2-98E1-FA5892A5CC54}"/>
                    </a:ext>
                  </a:extLst>
                </p14:cNvPr>
                <p14:cNvContentPartPr/>
                <p14:nvPr/>
              </p14:nvContentPartPr>
              <p14:xfrm>
                <a:off x="4824439" y="5563078"/>
                <a:ext cx="38520" cy="30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075C36-0323-41D2-98E1-FA5892A5CC5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815799" y="5554078"/>
                  <a:ext cx="5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A4FDE2-E37A-42EE-80B6-CA55000C1709}"/>
                    </a:ext>
                  </a:extLst>
                </p14:cNvPr>
                <p14:cNvContentPartPr/>
                <p14:nvPr/>
              </p14:nvContentPartPr>
              <p14:xfrm>
                <a:off x="5014519" y="5372278"/>
                <a:ext cx="347400" cy="199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A4FDE2-E37A-42EE-80B6-CA55000C170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005879" y="5363638"/>
                  <a:ext cx="36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6001137-3CB9-4959-97C2-D92879B495C4}"/>
                    </a:ext>
                  </a:extLst>
                </p14:cNvPr>
                <p14:cNvContentPartPr/>
                <p14:nvPr/>
              </p14:nvContentPartPr>
              <p14:xfrm>
                <a:off x="5523199" y="5248798"/>
                <a:ext cx="201960" cy="330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6001137-3CB9-4959-97C2-D92879B495C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14199" y="5240158"/>
                  <a:ext cx="219600" cy="34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221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2955D1-213C-4F89-B6B1-7F7C122978E6}"/>
                  </a:ext>
                </a:extLst>
              </p14:cNvPr>
              <p14:cNvContentPartPr/>
              <p14:nvPr/>
            </p14:nvContentPartPr>
            <p14:xfrm>
              <a:off x="7564399" y="157678"/>
              <a:ext cx="339120" cy="362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2955D1-213C-4F89-B6B1-7F7C122978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399" y="149038"/>
                <a:ext cx="3567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C73A94-267E-4D0F-A63B-BF1065551607}"/>
                  </a:ext>
                </a:extLst>
              </p14:cNvPr>
              <p14:cNvContentPartPr/>
              <p14:nvPr/>
            </p14:nvContentPartPr>
            <p14:xfrm>
              <a:off x="7596799" y="701998"/>
              <a:ext cx="32040" cy="1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C73A94-267E-4D0F-A63B-BF1065551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159" y="693358"/>
                <a:ext cx="4968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3C556F95-C5FA-40B6-A947-CFD0B8084BF5}"/>
              </a:ext>
            </a:extLst>
          </p:cNvPr>
          <p:cNvGrpSpPr/>
          <p:nvPr/>
        </p:nvGrpSpPr>
        <p:grpSpPr>
          <a:xfrm>
            <a:off x="540439" y="109438"/>
            <a:ext cx="6805440" cy="1333440"/>
            <a:chOff x="540439" y="109438"/>
            <a:chExt cx="6805440" cy="13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F81529-8034-45C1-BAE2-48C5D8400950}"/>
                    </a:ext>
                  </a:extLst>
                </p14:cNvPr>
                <p14:cNvContentPartPr/>
                <p14:nvPr/>
              </p14:nvContentPartPr>
              <p14:xfrm>
                <a:off x="540439" y="424438"/>
                <a:ext cx="180360" cy="190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F81529-8034-45C1-BAE2-48C5D84009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799" y="415438"/>
                  <a:ext cx="198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104957-54E2-49F4-B8BF-5C1B0471F3AC}"/>
                    </a:ext>
                  </a:extLst>
                </p14:cNvPr>
                <p14:cNvContentPartPr/>
                <p14:nvPr/>
              </p14:nvContentPartPr>
              <p14:xfrm>
                <a:off x="806119" y="238678"/>
                <a:ext cx="2691360" cy="45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104957-54E2-49F4-B8BF-5C1B0471F3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119" y="230038"/>
                  <a:ext cx="2709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D6B009-9465-4A43-825B-9011AC75CC4A}"/>
                    </a:ext>
                  </a:extLst>
                </p14:cNvPr>
                <p14:cNvContentPartPr/>
                <p14:nvPr/>
              </p14:nvContentPartPr>
              <p14:xfrm>
                <a:off x="3609799" y="421558"/>
                <a:ext cx="150840" cy="13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D6B009-9465-4A43-825B-9011AC75CC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00799" y="412918"/>
                  <a:ext cx="168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2A0B65-C5FE-4088-9D05-52D487910CF3}"/>
                    </a:ext>
                  </a:extLst>
                </p14:cNvPr>
                <p14:cNvContentPartPr/>
                <p14:nvPr/>
              </p14:nvContentPartPr>
              <p14:xfrm>
                <a:off x="3723559" y="259918"/>
                <a:ext cx="182880" cy="267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2A0B65-C5FE-4088-9D05-52D487910C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4919" y="251278"/>
                  <a:ext cx="200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870BD1-EB04-4C35-80C8-A257004C0610}"/>
                    </a:ext>
                  </a:extLst>
                </p14:cNvPr>
                <p14:cNvContentPartPr/>
                <p14:nvPr/>
              </p14:nvContentPartPr>
              <p14:xfrm>
                <a:off x="4164919" y="200518"/>
                <a:ext cx="185400" cy="20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870BD1-EB04-4C35-80C8-A257004C06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56279" y="191878"/>
                  <a:ext cx="203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109800-F7D9-4D5B-A9D2-B5B44D15E65F}"/>
                    </a:ext>
                  </a:extLst>
                </p14:cNvPr>
                <p14:cNvContentPartPr/>
                <p14:nvPr/>
              </p14:nvContentPartPr>
              <p14:xfrm>
                <a:off x="4150519" y="236878"/>
                <a:ext cx="377280" cy="38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109800-F7D9-4D5B-A9D2-B5B44D15E6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1519" y="228238"/>
                  <a:ext cx="394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12193D-C543-4FE1-AF56-00D3B2C188FF}"/>
                    </a:ext>
                  </a:extLst>
                </p14:cNvPr>
                <p14:cNvContentPartPr/>
                <p14:nvPr/>
              </p14:nvContentPartPr>
              <p14:xfrm>
                <a:off x="4672519" y="390598"/>
                <a:ext cx="77760" cy="11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12193D-C543-4FE1-AF56-00D3B2C188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3879" y="381958"/>
                  <a:ext cx="95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4065A1-F3B6-4237-8528-428E1C2D1537}"/>
                    </a:ext>
                  </a:extLst>
                </p14:cNvPr>
                <p14:cNvContentPartPr/>
                <p14:nvPr/>
              </p14:nvContentPartPr>
              <p14:xfrm>
                <a:off x="4838479" y="370078"/>
                <a:ext cx="167760" cy="126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4065A1-F3B6-4237-8528-428E1C2D15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29839" y="361438"/>
                  <a:ext cx="185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1AB704-7389-4225-B22F-18F7CB8C3C49}"/>
                    </a:ext>
                  </a:extLst>
                </p14:cNvPr>
                <p14:cNvContentPartPr/>
                <p14:nvPr/>
              </p14:nvContentPartPr>
              <p14:xfrm>
                <a:off x="5077519" y="333358"/>
                <a:ext cx="17532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1AB704-7389-4225-B22F-18F7CB8C3C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8879" y="324718"/>
                  <a:ext cx="192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295298-46BD-42C6-ADAF-0C4CF3D7CA73}"/>
                    </a:ext>
                  </a:extLst>
                </p14:cNvPr>
                <p14:cNvContentPartPr/>
                <p14:nvPr/>
              </p14:nvContentPartPr>
              <p14:xfrm>
                <a:off x="5141959" y="160918"/>
                <a:ext cx="279720" cy="31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295298-46BD-42C6-ADAF-0C4CF3D7CA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33319" y="152278"/>
                  <a:ext cx="297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082D06-1257-4C0E-BA61-15460B2513C6}"/>
                    </a:ext>
                  </a:extLst>
                </p14:cNvPr>
                <p14:cNvContentPartPr/>
                <p14:nvPr/>
              </p14:nvContentPartPr>
              <p14:xfrm>
                <a:off x="5323039" y="348838"/>
                <a:ext cx="153720" cy="13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082D06-1257-4C0E-BA61-15460B2513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039" y="339838"/>
                  <a:ext cx="17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E8B7D8-2826-40D2-973C-D7315EFC8419}"/>
                    </a:ext>
                  </a:extLst>
                </p14:cNvPr>
                <p14:cNvContentPartPr/>
                <p14:nvPr/>
              </p14:nvContentPartPr>
              <p14:xfrm>
                <a:off x="5392159" y="310678"/>
                <a:ext cx="338400" cy="39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E8B7D8-2826-40D2-973C-D7315EFC84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3519" y="301678"/>
                  <a:ext cx="3560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BD26BC-59D1-418D-B687-8F5E23D6C409}"/>
                    </a:ext>
                  </a:extLst>
                </p14:cNvPr>
                <p14:cNvContentPartPr/>
                <p14:nvPr/>
              </p14:nvContentPartPr>
              <p14:xfrm>
                <a:off x="5772679" y="334438"/>
                <a:ext cx="193320" cy="18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BD26BC-59D1-418D-B687-8F5E23D6C4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3679" y="325438"/>
                  <a:ext cx="21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FAA9D1-E4D8-4CA2-A88E-445521A4ACFC}"/>
                    </a:ext>
                  </a:extLst>
                </p14:cNvPr>
                <p14:cNvContentPartPr/>
                <p14:nvPr/>
              </p14:nvContentPartPr>
              <p14:xfrm>
                <a:off x="5977519" y="371518"/>
                <a:ext cx="182520" cy="13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FAA9D1-E4D8-4CA2-A88E-445521A4AC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68879" y="362878"/>
                  <a:ext cx="20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07A215-42AA-4351-B221-BC020FB75A9F}"/>
                    </a:ext>
                  </a:extLst>
                </p14:cNvPr>
                <p14:cNvContentPartPr/>
                <p14:nvPr/>
              </p14:nvContentPartPr>
              <p14:xfrm>
                <a:off x="6198559" y="348478"/>
                <a:ext cx="185760" cy="151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07A215-42AA-4351-B221-BC020FB75A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9919" y="339478"/>
                  <a:ext cx="203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DBF39A-0822-475F-B318-0C016EC6B3C8}"/>
                    </a:ext>
                  </a:extLst>
                </p14:cNvPr>
                <p14:cNvContentPartPr/>
                <p14:nvPr/>
              </p14:nvContentPartPr>
              <p14:xfrm>
                <a:off x="6280999" y="109438"/>
                <a:ext cx="322920" cy="35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DBF39A-0822-475F-B318-0C016EC6B3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71999" y="100798"/>
                  <a:ext cx="340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057DED-1FD4-4D87-9FC8-7D70D5FC491B}"/>
                    </a:ext>
                  </a:extLst>
                </p14:cNvPr>
                <p14:cNvContentPartPr/>
                <p14:nvPr/>
              </p14:nvContentPartPr>
              <p14:xfrm>
                <a:off x="6462799" y="330478"/>
                <a:ext cx="184680" cy="144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057DED-1FD4-4D87-9FC8-7D70D5FC49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54159" y="321478"/>
                  <a:ext cx="202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48E54B-961C-42CC-A02E-EC0336905DAA}"/>
                    </a:ext>
                  </a:extLst>
                </p14:cNvPr>
                <p14:cNvContentPartPr/>
                <p14:nvPr/>
              </p14:nvContentPartPr>
              <p14:xfrm>
                <a:off x="6652519" y="353158"/>
                <a:ext cx="183240" cy="120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48E54B-961C-42CC-A02E-EC0336905D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43519" y="344518"/>
                  <a:ext cx="20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88AC6F-1E95-402D-9CD2-A29279A12700}"/>
                    </a:ext>
                  </a:extLst>
                </p14:cNvPr>
                <p14:cNvContentPartPr/>
                <p14:nvPr/>
              </p14:nvContentPartPr>
              <p14:xfrm>
                <a:off x="7035919" y="129238"/>
                <a:ext cx="197640" cy="36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88AC6F-1E95-402D-9CD2-A29279A127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27279" y="120598"/>
                  <a:ext cx="215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DBFEC8-A4EA-4045-AF12-71B4DB726F20}"/>
                    </a:ext>
                  </a:extLst>
                </p14:cNvPr>
                <p14:cNvContentPartPr/>
                <p14:nvPr/>
              </p14:nvContentPartPr>
              <p14:xfrm>
                <a:off x="6914599" y="272158"/>
                <a:ext cx="431280" cy="75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DBFEC8-A4EA-4045-AF12-71B4DB726F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05599" y="263518"/>
                  <a:ext cx="448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AD9382-3385-4857-B96A-CF942EB2C667}"/>
                    </a:ext>
                  </a:extLst>
                </p14:cNvPr>
                <p14:cNvContentPartPr/>
                <p14:nvPr/>
              </p14:nvContentPartPr>
              <p14:xfrm>
                <a:off x="1584439" y="1043278"/>
                <a:ext cx="174960" cy="343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AD9382-3385-4857-B96A-CF942EB2C6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5799" y="1034278"/>
                  <a:ext cx="1926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E32E20-C302-4957-A07C-D83F7F491DDA}"/>
                    </a:ext>
                  </a:extLst>
                </p14:cNvPr>
                <p14:cNvContentPartPr/>
                <p14:nvPr/>
              </p14:nvContentPartPr>
              <p14:xfrm>
                <a:off x="1736359" y="906838"/>
                <a:ext cx="223200" cy="20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E32E20-C302-4957-A07C-D83F7F491D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27719" y="898198"/>
                  <a:ext cx="240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936C76-15C0-4F74-9830-C4CF4BA814BB}"/>
                    </a:ext>
                  </a:extLst>
                </p14:cNvPr>
                <p14:cNvContentPartPr/>
                <p14:nvPr/>
              </p14:nvContentPartPr>
              <p14:xfrm>
                <a:off x="1858759" y="1201318"/>
                <a:ext cx="139680" cy="13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936C76-15C0-4F74-9830-C4CF4BA814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50119" y="1192678"/>
                  <a:ext cx="15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64C043-C408-480C-B40F-07E23CAF8B09}"/>
                    </a:ext>
                  </a:extLst>
                </p14:cNvPr>
                <p14:cNvContentPartPr/>
                <p14:nvPr/>
              </p14:nvContentPartPr>
              <p14:xfrm>
                <a:off x="1823839" y="1177918"/>
                <a:ext cx="19368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64C043-C408-480C-B40F-07E23CAF8B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14839" y="1168918"/>
                  <a:ext cx="21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0FD73F-3528-4F3F-9D38-438882A68FA6}"/>
                    </a:ext>
                  </a:extLst>
                </p14:cNvPr>
                <p14:cNvContentPartPr/>
                <p14:nvPr/>
              </p14:nvContentPartPr>
              <p14:xfrm>
                <a:off x="2054239" y="1327678"/>
                <a:ext cx="32760" cy="11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0FD73F-3528-4F3F-9D38-438882A68F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45239" y="1318678"/>
                  <a:ext cx="50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EDBC79-B61F-46BF-A007-E5FE1EE16CC7}"/>
                    </a:ext>
                  </a:extLst>
                </p14:cNvPr>
                <p14:cNvContentPartPr/>
                <p14:nvPr/>
              </p14:nvContentPartPr>
              <p14:xfrm>
                <a:off x="2179159" y="1184758"/>
                <a:ext cx="83880" cy="6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EDBC79-B61F-46BF-A007-E5FE1EE16C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0519" y="1176118"/>
                  <a:ext cx="101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4EE8BE-4B08-418D-9181-3C756C0A8029}"/>
                    </a:ext>
                  </a:extLst>
                </p14:cNvPr>
                <p14:cNvContentPartPr/>
                <p14:nvPr/>
              </p14:nvContentPartPr>
              <p14:xfrm>
                <a:off x="2210119" y="1161718"/>
                <a:ext cx="167400" cy="254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4EE8BE-4B08-418D-9181-3C756C0A80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01479" y="1153078"/>
                  <a:ext cx="185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13DD11-61F5-4049-837F-18B9D76A1B18}"/>
                    </a:ext>
                  </a:extLst>
                </p14:cNvPr>
                <p14:cNvContentPartPr/>
                <p14:nvPr/>
              </p14:nvContentPartPr>
              <p14:xfrm>
                <a:off x="2560399" y="925558"/>
                <a:ext cx="129960" cy="21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13DD11-61F5-4049-837F-18B9D76A1B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51399" y="916918"/>
                  <a:ext cx="147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88ECBD-75C8-45C7-A1DB-DF753C2F64B3}"/>
                    </a:ext>
                  </a:extLst>
                </p14:cNvPr>
                <p14:cNvContentPartPr/>
                <p14:nvPr/>
              </p14:nvContentPartPr>
              <p14:xfrm>
                <a:off x="2761999" y="982438"/>
                <a:ext cx="145080" cy="14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88ECBD-75C8-45C7-A1DB-DF753C2F64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52999" y="973798"/>
                  <a:ext cx="16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349B0E-C63F-4EAF-93A4-E61DE9D49CB5}"/>
                    </a:ext>
                  </a:extLst>
                </p14:cNvPr>
                <p14:cNvContentPartPr/>
                <p14:nvPr/>
              </p14:nvContentPartPr>
              <p14:xfrm>
                <a:off x="2935879" y="1126078"/>
                <a:ext cx="72360" cy="175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349B0E-C63F-4EAF-93A4-E61DE9D49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27239" y="1117078"/>
                  <a:ext cx="90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447FE7-407F-4D9F-98B1-D9BF75C2DC37}"/>
                    </a:ext>
                  </a:extLst>
                </p14:cNvPr>
                <p14:cNvContentPartPr/>
                <p14:nvPr/>
              </p14:nvContentPartPr>
              <p14:xfrm>
                <a:off x="3133159" y="960838"/>
                <a:ext cx="54000" cy="166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447FE7-407F-4D9F-98B1-D9BF75C2DC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24159" y="952198"/>
                  <a:ext cx="71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D8FE15-A4BA-4075-9161-F433DDD4B1AC}"/>
                    </a:ext>
                  </a:extLst>
                </p14:cNvPr>
                <p14:cNvContentPartPr/>
                <p14:nvPr/>
              </p14:nvContentPartPr>
              <p14:xfrm>
                <a:off x="3269599" y="789838"/>
                <a:ext cx="106560" cy="38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D8FE15-A4BA-4075-9161-F433DDD4B1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60599" y="781198"/>
                  <a:ext cx="124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EF6CA04-419B-4036-A335-2782E7E25E27}"/>
                    </a:ext>
                  </a:extLst>
                </p14:cNvPr>
                <p14:cNvContentPartPr/>
                <p14:nvPr/>
              </p14:nvContentPartPr>
              <p14:xfrm>
                <a:off x="3701959" y="981718"/>
                <a:ext cx="222480" cy="4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EF6CA04-419B-4036-A335-2782E7E25E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3319" y="972718"/>
                  <a:ext cx="24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42A255-EAD4-4C7E-AEDF-38746EC2BAB7}"/>
                    </a:ext>
                  </a:extLst>
                </p14:cNvPr>
                <p14:cNvContentPartPr/>
                <p14:nvPr/>
              </p14:nvContentPartPr>
              <p14:xfrm>
                <a:off x="3723199" y="1094038"/>
                <a:ext cx="177840" cy="3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42A255-EAD4-4C7E-AEDF-38746EC2BA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14199" y="1085398"/>
                  <a:ext cx="195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58B816-1639-45DB-BE96-EB9EABAC88B3}"/>
                    </a:ext>
                  </a:extLst>
                </p14:cNvPr>
                <p14:cNvContentPartPr/>
                <p14:nvPr/>
              </p14:nvContentPartPr>
              <p14:xfrm>
                <a:off x="4055119" y="953278"/>
                <a:ext cx="154440" cy="31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58B816-1639-45DB-BE96-EB9EABAC88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46119" y="944278"/>
                  <a:ext cx="172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38305E-EE88-4EB8-9239-7D9A26B61205}"/>
                    </a:ext>
                  </a:extLst>
                </p14:cNvPr>
                <p14:cNvContentPartPr/>
                <p14:nvPr/>
              </p14:nvContentPartPr>
              <p14:xfrm>
                <a:off x="4153399" y="831238"/>
                <a:ext cx="241200" cy="23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38305E-EE88-4EB8-9239-7D9A26B612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44759" y="822598"/>
                  <a:ext cx="25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8C9EDC-FB8A-426D-A16B-CD530C0D070F}"/>
                    </a:ext>
                  </a:extLst>
                </p14:cNvPr>
                <p14:cNvContentPartPr/>
                <p14:nvPr/>
              </p14:nvContentPartPr>
              <p14:xfrm>
                <a:off x="4482439" y="862198"/>
                <a:ext cx="187560" cy="324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8C9EDC-FB8A-426D-A16B-CD530C0D07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3439" y="853558"/>
                  <a:ext cx="2052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FBE9CF-43EC-4AFE-9175-6B524107454A}"/>
                    </a:ext>
                  </a:extLst>
                </p14:cNvPr>
                <p14:cNvContentPartPr/>
                <p14:nvPr/>
              </p14:nvContentPartPr>
              <p14:xfrm>
                <a:off x="4724359" y="987838"/>
                <a:ext cx="22752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FBE9CF-43EC-4AFE-9175-6B52410745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5359" y="978838"/>
                  <a:ext cx="24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6E2182-6996-4A8D-A229-224B299D1597}"/>
                    </a:ext>
                  </a:extLst>
                </p14:cNvPr>
                <p14:cNvContentPartPr/>
                <p14:nvPr/>
              </p14:nvContentPartPr>
              <p14:xfrm>
                <a:off x="4698799" y="969118"/>
                <a:ext cx="234360" cy="22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6E2182-6996-4A8D-A229-224B299D15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0159" y="960478"/>
                  <a:ext cx="252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395D90B-CADB-46EF-967A-E54A4B13C836}"/>
                    </a:ext>
                  </a:extLst>
                </p14:cNvPr>
                <p14:cNvContentPartPr/>
                <p14:nvPr/>
              </p14:nvContentPartPr>
              <p14:xfrm>
                <a:off x="5060959" y="992878"/>
                <a:ext cx="115920" cy="3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395D90B-CADB-46EF-967A-E54A4B13C8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2319" y="983878"/>
                  <a:ext cx="133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5A8F56-CC63-4CBC-8F3F-54D3EEBF9437}"/>
                    </a:ext>
                  </a:extLst>
                </p14:cNvPr>
                <p14:cNvContentPartPr/>
                <p14:nvPr/>
              </p14:nvContentPartPr>
              <p14:xfrm>
                <a:off x="5073919" y="1085038"/>
                <a:ext cx="131040" cy="2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5A8F56-CC63-4CBC-8F3F-54D3EEBF94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5279" y="1076038"/>
                  <a:ext cx="148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554A1C-AF7E-429E-B172-9CF443257B56}"/>
                    </a:ext>
                  </a:extLst>
                </p14:cNvPr>
                <p14:cNvContentPartPr/>
                <p14:nvPr/>
              </p14:nvContentPartPr>
              <p14:xfrm>
                <a:off x="5289919" y="992158"/>
                <a:ext cx="161280" cy="16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554A1C-AF7E-429E-B172-9CF443257B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81279" y="983518"/>
                  <a:ext cx="178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3690D9-8E73-4420-BB7A-851C3B05D1B9}"/>
                    </a:ext>
                  </a:extLst>
                </p14:cNvPr>
                <p14:cNvContentPartPr/>
                <p14:nvPr/>
              </p14:nvContentPartPr>
              <p14:xfrm>
                <a:off x="5510239" y="1192318"/>
                <a:ext cx="9396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3690D9-8E73-4420-BB7A-851C3B05D1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01239" y="1183678"/>
                  <a:ext cx="111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D2BBFE-97E2-46EA-9640-039DCF31E654}"/>
                    </a:ext>
                  </a:extLst>
                </p14:cNvPr>
                <p14:cNvContentPartPr/>
                <p14:nvPr/>
              </p14:nvContentPartPr>
              <p14:xfrm>
                <a:off x="5748919" y="888118"/>
                <a:ext cx="95760" cy="233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D2BBFE-97E2-46EA-9640-039DCF31E6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39919" y="879478"/>
                  <a:ext cx="11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D76A8F-5D0A-4FEA-A219-C627A43CCD02}"/>
                    </a:ext>
                  </a:extLst>
                </p14:cNvPr>
                <p14:cNvContentPartPr/>
                <p14:nvPr/>
              </p14:nvContentPartPr>
              <p14:xfrm>
                <a:off x="5752879" y="902158"/>
                <a:ext cx="305640" cy="36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D76A8F-5D0A-4FEA-A219-C627A43CCD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44239" y="893518"/>
                  <a:ext cx="323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1CEB61-9BEC-4986-BEA1-A670C93D38A0}"/>
                    </a:ext>
                  </a:extLst>
                </p14:cNvPr>
                <p14:cNvContentPartPr/>
                <p14:nvPr/>
              </p14:nvContentPartPr>
              <p14:xfrm>
                <a:off x="6090559" y="1006558"/>
                <a:ext cx="132840" cy="48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1CEB61-9BEC-4986-BEA1-A670C93D38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81919" y="997558"/>
                  <a:ext cx="15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FD38F0-A673-40A4-AA09-5C1C1FC1D7DA}"/>
                    </a:ext>
                  </a:extLst>
                </p14:cNvPr>
                <p14:cNvContentPartPr/>
                <p14:nvPr/>
              </p14:nvContentPartPr>
              <p14:xfrm>
                <a:off x="6090559" y="1104478"/>
                <a:ext cx="124200" cy="2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FD38F0-A673-40A4-AA09-5C1C1FC1D7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1559" y="1095478"/>
                  <a:ext cx="14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A31B54-2D72-4E89-99F9-DBAAC250E99A}"/>
                    </a:ext>
                  </a:extLst>
                </p14:cNvPr>
                <p14:cNvContentPartPr/>
                <p14:nvPr/>
              </p14:nvContentPartPr>
              <p14:xfrm>
                <a:off x="6361279" y="973798"/>
                <a:ext cx="108000" cy="181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A31B54-2D72-4E89-99F9-DBAAC250E9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52279" y="964798"/>
                  <a:ext cx="125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337FED-BD53-434E-BDC2-1320FD94534B}"/>
                    </a:ext>
                  </a:extLst>
                </p14:cNvPr>
                <p14:cNvContentPartPr/>
                <p14:nvPr/>
              </p14:nvContentPartPr>
              <p14:xfrm>
                <a:off x="6533719" y="859678"/>
                <a:ext cx="151560" cy="33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337FED-BD53-434E-BDC2-1320FD9453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4719" y="850678"/>
                  <a:ext cx="169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D85EAB-2EB5-46D4-B6BF-3C4C53A63654}"/>
                    </a:ext>
                  </a:extLst>
                </p14:cNvPr>
                <p14:cNvContentPartPr/>
                <p14:nvPr/>
              </p14:nvContentPartPr>
              <p14:xfrm>
                <a:off x="6882559" y="948958"/>
                <a:ext cx="203760" cy="159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D85EAB-2EB5-46D4-B6BF-3C4C53A636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3919" y="939958"/>
                  <a:ext cx="2214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B870430-261A-4E5E-A81F-DC10CA802424}"/>
              </a:ext>
            </a:extLst>
          </p:cNvPr>
          <p:cNvGrpSpPr/>
          <p:nvPr/>
        </p:nvGrpSpPr>
        <p:grpSpPr>
          <a:xfrm>
            <a:off x="7270279" y="963358"/>
            <a:ext cx="597960" cy="253440"/>
            <a:chOff x="7270279" y="963358"/>
            <a:chExt cx="59796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817373-A5A9-440E-99C2-EAB7337112B0}"/>
                    </a:ext>
                  </a:extLst>
                </p14:cNvPr>
                <p14:cNvContentPartPr/>
                <p14:nvPr/>
              </p14:nvContentPartPr>
              <p14:xfrm>
                <a:off x="7270279" y="1149838"/>
                <a:ext cx="69840" cy="66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817373-A5A9-440E-99C2-EAB7337112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61639" y="1141198"/>
                  <a:ext cx="87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4BB2AA-FE5C-4F03-9B27-A43D970C4B3C}"/>
                    </a:ext>
                  </a:extLst>
                </p14:cNvPr>
                <p14:cNvContentPartPr/>
                <p14:nvPr/>
              </p14:nvContentPartPr>
              <p14:xfrm>
                <a:off x="7523719" y="963358"/>
                <a:ext cx="344520" cy="239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4BB2AA-FE5C-4F03-9B27-A43D970C4B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15079" y="954358"/>
                  <a:ext cx="36216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3B3F969-B7C7-499D-8132-42A6276E6A06}"/>
              </a:ext>
            </a:extLst>
          </p:cNvPr>
          <p:cNvGrpSpPr/>
          <p:nvPr/>
        </p:nvGrpSpPr>
        <p:grpSpPr>
          <a:xfrm>
            <a:off x="1575799" y="1599478"/>
            <a:ext cx="474480" cy="472680"/>
            <a:chOff x="1575799" y="1599478"/>
            <a:chExt cx="4744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35E8C9-3A86-4F7D-8E38-C847CC33B5A2}"/>
                    </a:ext>
                  </a:extLst>
                </p14:cNvPr>
                <p14:cNvContentPartPr/>
                <p14:nvPr/>
              </p14:nvContentPartPr>
              <p14:xfrm>
                <a:off x="1575799" y="1825558"/>
                <a:ext cx="159120" cy="246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35E8C9-3A86-4F7D-8E38-C847CC33B5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66799" y="1816918"/>
                  <a:ext cx="176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0A784E-755D-4844-9BAD-B6906FF088FB}"/>
                    </a:ext>
                  </a:extLst>
                </p14:cNvPr>
                <p14:cNvContentPartPr/>
                <p14:nvPr/>
              </p14:nvContentPartPr>
              <p14:xfrm>
                <a:off x="1694599" y="1599478"/>
                <a:ext cx="313200" cy="254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0A784E-755D-4844-9BAD-B6906FF088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85599" y="1590478"/>
                  <a:ext cx="330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85D9B40-54B6-43E6-B342-0CA9C9ED1775}"/>
                    </a:ext>
                  </a:extLst>
                </p14:cNvPr>
                <p14:cNvContentPartPr/>
                <p14:nvPr/>
              </p14:nvContentPartPr>
              <p14:xfrm>
                <a:off x="1897639" y="1903318"/>
                <a:ext cx="131040" cy="15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85D9B40-54B6-43E6-B342-0CA9C9ED17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88999" y="1894678"/>
                  <a:ext cx="148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B33FBC-54A9-4EA2-A60A-F2F3349C5E93}"/>
                    </a:ext>
                  </a:extLst>
                </p14:cNvPr>
                <p14:cNvContentPartPr/>
                <p14:nvPr/>
              </p14:nvContentPartPr>
              <p14:xfrm>
                <a:off x="1937599" y="1909438"/>
                <a:ext cx="112680" cy="10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B33FBC-54A9-4EA2-A60A-F2F3349C5E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28959" y="1900438"/>
                  <a:ext cx="1303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49E1485-72B6-4812-9464-32D077F470B4}"/>
              </a:ext>
            </a:extLst>
          </p:cNvPr>
          <p:cNvGrpSpPr/>
          <p:nvPr/>
        </p:nvGrpSpPr>
        <p:grpSpPr>
          <a:xfrm>
            <a:off x="2299399" y="1492918"/>
            <a:ext cx="1817280" cy="615960"/>
            <a:chOff x="2299399" y="1492918"/>
            <a:chExt cx="181728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5CD6AF-2210-453E-9A0A-586D76750400}"/>
                    </a:ext>
                  </a:extLst>
                </p14:cNvPr>
                <p14:cNvContentPartPr/>
                <p14:nvPr/>
              </p14:nvContentPartPr>
              <p14:xfrm>
                <a:off x="2299399" y="1632238"/>
                <a:ext cx="90360" cy="14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5CD6AF-2210-453E-9A0A-586D767504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90759" y="1623238"/>
                  <a:ext cx="10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0BF7AE-60BB-4229-AB14-FFADECAD1A6C}"/>
                    </a:ext>
                  </a:extLst>
                </p14:cNvPr>
                <p14:cNvContentPartPr/>
                <p14:nvPr/>
              </p14:nvContentPartPr>
              <p14:xfrm>
                <a:off x="2452759" y="1647718"/>
                <a:ext cx="103320" cy="124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0BF7AE-60BB-4229-AB14-FFADECAD1A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43759" y="1638718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701F45C-260E-4919-911D-AF2F2B50AD99}"/>
                    </a:ext>
                  </a:extLst>
                </p14:cNvPr>
                <p14:cNvContentPartPr/>
                <p14:nvPr/>
              </p14:nvContentPartPr>
              <p14:xfrm>
                <a:off x="2629159" y="1515598"/>
                <a:ext cx="128520" cy="327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701F45C-260E-4919-911D-AF2F2B50AD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20519" y="1506958"/>
                  <a:ext cx="14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9FFC50-429A-4EF9-AEFB-54B1A5C652C8}"/>
                    </a:ext>
                  </a:extLst>
                </p14:cNvPr>
                <p14:cNvContentPartPr/>
                <p14:nvPr/>
              </p14:nvContentPartPr>
              <p14:xfrm>
                <a:off x="2940199" y="1697038"/>
                <a:ext cx="125640" cy="303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9FFC50-429A-4EF9-AEFB-54B1A5C652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31199" y="1688038"/>
                  <a:ext cx="143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74DEA0-3455-40D8-BD93-B1BAA89CE20F}"/>
                    </a:ext>
                  </a:extLst>
                </p14:cNvPr>
                <p14:cNvContentPartPr/>
                <p14:nvPr/>
              </p14:nvContentPartPr>
              <p14:xfrm>
                <a:off x="3041359" y="1526398"/>
                <a:ext cx="293760" cy="26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74DEA0-3455-40D8-BD93-B1BAA89CE2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32359" y="1517398"/>
                  <a:ext cx="311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E20A18-B660-4762-9C32-37EE0417B00B}"/>
                    </a:ext>
                  </a:extLst>
                </p14:cNvPr>
                <p14:cNvContentPartPr/>
                <p14:nvPr/>
              </p14:nvContentPartPr>
              <p14:xfrm>
                <a:off x="3217399" y="1845358"/>
                <a:ext cx="4644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E20A18-B660-4762-9C32-37EE0417B0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08399" y="1836718"/>
                  <a:ext cx="6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D6D47D-5E0C-443D-9EB8-F7E1804B350E}"/>
                    </a:ext>
                  </a:extLst>
                </p14:cNvPr>
                <p14:cNvContentPartPr/>
                <p14:nvPr/>
              </p14:nvContentPartPr>
              <p14:xfrm>
                <a:off x="3205159" y="1841758"/>
                <a:ext cx="259200" cy="26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D6D47D-5E0C-443D-9EB8-F7E1804B35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96159" y="1832758"/>
                  <a:ext cx="276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AC80C0-65D9-48E0-B22E-0910D121E4A7}"/>
                    </a:ext>
                  </a:extLst>
                </p14:cNvPr>
                <p14:cNvContentPartPr/>
                <p14:nvPr/>
              </p14:nvContentPartPr>
              <p14:xfrm>
                <a:off x="3583159" y="1622878"/>
                <a:ext cx="98640" cy="20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AC80C0-65D9-48E0-B22E-0910D121E4A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4519" y="1614238"/>
                  <a:ext cx="116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4BEBA0-3453-4A3E-907B-D201D2AA36BB}"/>
                    </a:ext>
                  </a:extLst>
                </p14:cNvPr>
                <p14:cNvContentPartPr/>
                <p14:nvPr/>
              </p14:nvContentPartPr>
              <p14:xfrm>
                <a:off x="3845959" y="1590838"/>
                <a:ext cx="63000" cy="15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4BEBA0-3453-4A3E-907B-D201D2AA36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37319" y="1582198"/>
                  <a:ext cx="80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7F36DF1-40AA-4628-B1F4-61A142798CAB}"/>
                    </a:ext>
                  </a:extLst>
                </p14:cNvPr>
                <p14:cNvContentPartPr/>
                <p14:nvPr/>
              </p14:nvContentPartPr>
              <p14:xfrm>
                <a:off x="3973759" y="1492918"/>
                <a:ext cx="142920" cy="33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7F36DF1-40AA-4628-B1F4-61A142798C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64759" y="1483918"/>
                  <a:ext cx="16056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118ED39-AC56-4BD6-AE36-111399AF84FB}"/>
              </a:ext>
            </a:extLst>
          </p:cNvPr>
          <p:cNvGrpSpPr/>
          <p:nvPr/>
        </p:nvGrpSpPr>
        <p:grpSpPr>
          <a:xfrm>
            <a:off x="4396039" y="1564918"/>
            <a:ext cx="856800" cy="235080"/>
            <a:chOff x="4396039" y="1564918"/>
            <a:chExt cx="8568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C2C0E9-5271-4AA1-A098-FAB90BFF92F2}"/>
                    </a:ext>
                  </a:extLst>
                </p14:cNvPr>
                <p14:cNvContentPartPr/>
                <p14:nvPr/>
              </p14:nvContentPartPr>
              <p14:xfrm>
                <a:off x="4408639" y="1576438"/>
                <a:ext cx="131040" cy="13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C2C0E9-5271-4AA1-A098-FAB90BFF92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9999" y="1567438"/>
                  <a:ext cx="148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820302-0F43-475A-9CBF-92BD0ADE09D7}"/>
                    </a:ext>
                  </a:extLst>
                </p14:cNvPr>
                <p14:cNvContentPartPr/>
                <p14:nvPr/>
              </p14:nvContentPartPr>
              <p14:xfrm>
                <a:off x="4396039" y="1703518"/>
                <a:ext cx="157320" cy="3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820302-0F43-475A-9CBF-92BD0ADE09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87039" y="1694878"/>
                  <a:ext cx="174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8B2ECF-D006-426B-94A9-1884224AD063}"/>
                    </a:ext>
                  </a:extLst>
                </p14:cNvPr>
                <p14:cNvContentPartPr/>
                <p14:nvPr/>
              </p14:nvContentPartPr>
              <p14:xfrm>
                <a:off x="4711759" y="1780558"/>
                <a:ext cx="28440" cy="17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8B2ECF-D006-426B-94A9-1884224AD0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02759" y="1771558"/>
                  <a:ext cx="4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EA49B3-E8F0-4128-9828-886A97723D2C}"/>
                    </a:ext>
                  </a:extLst>
                </p14:cNvPr>
                <p14:cNvContentPartPr/>
                <p14:nvPr/>
              </p14:nvContentPartPr>
              <p14:xfrm>
                <a:off x="4930639" y="1564918"/>
                <a:ext cx="322200" cy="23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EA49B3-E8F0-4128-9828-886A97723D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21999" y="1555918"/>
                  <a:ext cx="3398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CBE1C62-7F33-42C1-80AF-E55925BC556C}"/>
              </a:ext>
            </a:extLst>
          </p:cNvPr>
          <p:cNvGrpSpPr/>
          <p:nvPr/>
        </p:nvGrpSpPr>
        <p:grpSpPr>
          <a:xfrm>
            <a:off x="5474959" y="1441078"/>
            <a:ext cx="772200" cy="381240"/>
            <a:chOff x="5474959" y="1441078"/>
            <a:chExt cx="7722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E2354D-D5F6-4FF8-BFB7-A020E0D77AE5}"/>
                    </a:ext>
                  </a:extLst>
                </p14:cNvPr>
                <p14:cNvContentPartPr/>
                <p14:nvPr/>
              </p14:nvContentPartPr>
              <p14:xfrm>
                <a:off x="5474959" y="1517758"/>
                <a:ext cx="132480" cy="29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E2354D-D5F6-4FF8-BFB7-A020E0D77A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6319" y="1509118"/>
                  <a:ext cx="150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41E4596-9B63-4B94-9357-D5FDAC6C3CA5}"/>
                    </a:ext>
                  </a:extLst>
                </p14:cNvPr>
                <p14:cNvContentPartPr/>
                <p14:nvPr/>
              </p14:nvContentPartPr>
              <p14:xfrm>
                <a:off x="5670799" y="1742758"/>
                <a:ext cx="38520" cy="4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41E4596-9B63-4B94-9357-D5FDAC6C3C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62159" y="1734118"/>
                  <a:ext cx="56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C4D7BC4-CA5D-4544-AD24-0C10B1708E7A}"/>
                    </a:ext>
                  </a:extLst>
                </p14:cNvPr>
                <p14:cNvContentPartPr/>
                <p14:nvPr/>
              </p14:nvContentPartPr>
              <p14:xfrm>
                <a:off x="5845399" y="1546558"/>
                <a:ext cx="178200" cy="231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C4D7BC4-CA5D-4544-AD24-0C10B1708E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6759" y="1537918"/>
                  <a:ext cx="195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EA7F27-317A-426B-8B21-9C0ED6192DCC}"/>
                    </a:ext>
                  </a:extLst>
                </p14:cNvPr>
                <p14:cNvContentPartPr/>
                <p14:nvPr/>
              </p14:nvContentPartPr>
              <p14:xfrm>
                <a:off x="6104599" y="1441078"/>
                <a:ext cx="142560" cy="381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EA7F27-317A-426B-8B21-9C0ED6192D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95599" y="1432438"/>
                  <a:ext cx="1602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92DDD63-E71F-4218-A35C-A7BA396A3F00}"/>
              </a:ext>
            </a:extLst>
          </p:cNvPr>
          <p:cNvGrpSpPr/>
          <p:nvPr/>
        </p:nvGrpSpPr>
        <p:grpSpPr>
          <a:xfrm>
            <a:off x="6503839" y="1603798"/>
            <a:ext cx="186480" cy="94680"/>
            <a:chOff x="6503839" y="1603798"/>
            <a:chExt cx="1864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D89D7C-8FBA-4ADC-83D4-ED3BCAD6A89B}"/>
                    </a:ext>
                  </a:extLst>
                </p14:cNvPr>
                <p14:cNvContentPartPr/>
                <p14:nvPr/>
              </p14:nvContentPartPr>
              <p14:xfrm>
                <a:off x="6503839" y="1603798"/>
                <a:ext cx="126720" cy="1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D89D7C-8FBA-4ADC-83D4-ED3BCAD6A8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94839" y="1594798"/>
                  <a:ext cx="144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9BF758-E3FC-4741-A19F-1EF2268C9766}"/>
                    </a:ext>
                  </a:extLst>
                </p14:cNvPr>
                <p14:cNvContentPartPr/>
                <p14:nvPr/>
              </p14:nvContentPartPr>
              <p14:xfrm>
                <a:off x="6543439" y="1683358"/>
                <a:ext cx="146880" cy="15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9BF758-E3FC-4741-A19F-1EF2268C97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34439" y="1674718"/>
                  <a:ext cx="1645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5D3EB8E-E277-4CC4-B7BA-648D7FFB72C7}"/>
                  </a:ext>
                </a:extLst>
              </p14:cNvPr>
              <p14:cNvContentPartPr/>
              <p14:nvPr/>
            </p14:nvContentPartPr>
            <p14:xfrm>
              <a:off x="6923239" y="1731598"/>
              <a:ext cx="55440" cy="30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5D3EB8E-E277-4CC4-B7BA-648D7FFB72C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14599" y="1722598"/>
                <a:ext cx="730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7067500-94CD-4F34-9455-EF1F6EE3F1BD}"/>
              </a:ext>
            </a:extLst>
          </p:cNvPr>
          <p:cNvGrpSpPr/>
          <p:nvPr/>
        </p:nvGrpSpPr>
        <p:grpSpPr>
          <a:xfrm>
            <a:off x="7196479" y="1505878"/>
            <a:ext cx="447120" cy="311400"/>
            <a:chOff x="7196479" y="1505878"/>
            <a:chExt cx="4471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F7C4589-A61E-4830-B292-A87E4800423D}"/>
                    </a:ext>
                  </a:extLst>
                </p14:cNvPr>
                <p14:cNvContentPartPr/>
                <p14:nvPr/>
              </p14:nvContentPartPr>
              <p14:xfrm>
                <a:off x="7196479" y="1547278"/>
                <a:ext cx="60480" cy="191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F7C4589-A61E-4830-B292-A87E480042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7479" y="1538638"/>
                  <a:ext cx="7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70883B-600A-4010-86A2-4DEEC2318BE7}"/>
                    </a:ext>
                  </a:extLst>
                </p14:cNvPr>
                <p14:cNvContentPartPr/>
                <p14:nvPr/>
              </p14:nvContentPartPr>
              <p14:xfrm>
                <a:off x="7399159" y="1505878"/>
                <a:ext cx="244440" cy="311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70883B-600A-4010-86A2-4DEEC2318B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90519" y="1497238"/>
                  <a:ext cx="26208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93D748-8F38-413F-AD95-69BE09D0B2A6}"/>
              </a:ext>
            </a:extLst>
          </p:cNvPr>
          <p:cNvGrpSpPr/>
          <p:nvPr/>
        </p:nvGrpSpPr>
        <p:grpSpPr>
          <a:xfrm>
            <a:off x="7858879" y="1465918"/>
            <a:ext cx="1006920" cy="377280"/>
            <a:chOff x="7858879" y="1465918"/>
            <a:chExt cx="100692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C786D6-0822-41D6-911C-70FD3AE84665}"/>
                    </a:ext>
                  </a:extLst>
                </p14:cNvPr>
                <p14:cNvContentPartPr/>
                <p14:nvPr/>
              </p14:nvContentPartPr>
              <p14:xfrm>
                <a:off x="7870039" y="1601998"/>
                <a:ext cx="355680" cy="52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C786D6-0822-41D6-911C-70FD3AE846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61039" y="1592998"/>
                  <a:ext cx="373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95619E-D5DA-4F2B-896C-2BFCFDB961B0}"/>
                    </a:ext>
                  </a:extLst>
                </p14:cNvPr>
                <p14:cNvContentPartPr/>
                <p14:nvPr/>
              </p14:nvContentPartPr>
              <p14:xfrm>
                <a:off x="7858879" y="1675798"/>
                <a:ext cx="281520" cy="57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95619E-D5DA-4F2B-896C-2BFCFDB961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50239" y="1667158"/>
                  <a:ext cx="29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4F0567-2A5D-4ADC-B194-8CB75E09E8E8}"/>
                    </a:ext>
                  </a:extLst>
                </p14:cNvPr>
                <p14:cNvContentPartPr/>
                <p14:nvPr/>
              </p14:nvContentPartPr>
              <p14:xfrm>
                <a:off x="7915039" y="1465918"/>
                <a:ext cx="208800" cy="377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4F0567-2A5D-4ADC-B194-8CB75E09E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06399" y="1457278"/>
                  <a:ext cx="226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A29B435-563C-4869-94E5-3AD79DBE63CF}"/>
                    </a:ext>
                  </a:extLst>
                </p14:cNvPr>
                <p14:cNvContentPartPr/>
                <p14:nvPr/>
              </p14:nvContentPartPr>
              <p14:xfrm>
                <a:off x="8365759" y="1734838"/>
                <a:ext cx="35280" cy="30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A29B435-563C-4869-94E5-3AD79DBE63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56759" y="1725838"/>
                  <a:ext cx="52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EDDCC8-432C-4263-95FE-4C9C186AC16A}"/>
                    </a:ext>
                  </a:extLst>
                </p14:cNvPr>
                <p14:cNvContentPartPr/>
                <p14:nvPr/>
              </p14:nvContentPartPr>
              <p14:xfrm>
                <a:off x="8579599" y="1490758"/>
                <a:ext cx="286200" cy="24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EDDCC8-432C-4263-95FE-4C9C186AC1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70959" y="1481758"/>
                  <a:ext cx="3038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E26037C-5FAE-4F29-82AC-A7C4305AFC4B}"/>
              </a:ext>
            </a:extLst>
          </p:cNvPr>
          <p:cNvGrpSpPr/>
          <p:nvPr/>
        </p:nvGrpSpPr>
        <p:grpSpPr>
          <a:xfrm>
            <a:off x="9235519" y="1331638"/>
            <a:ext cx="2220120" cy="529200"/>
            <a:chOff x="9235519" y="1331638"/>
            <a:chExt cx="222012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A7F268A-12E3-428F-ADC2-ACB10480B4DB}"/>
                    </a:ext>
                  </a:extLst>
                </p14:cNvPr>
                <p14:cNvContentPartPr/>
                <p14:nvPr/>
              </p14:nvContentPartPr>
              <p14:xfrm>
                <a:off x="9235519" y="1433518"/>
                <a:ext cx="516960" cy="353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A7F268A-12E3-428F-ADC2-ACB10480B4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26519" y="1424518"/>
                  <a:ext cx="534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881AFA-C2A8-45E7-900D-1267168B9000}"/>
                    </a:ext>
                  </a:extLst>
                </p14:cNvPr>
                <p14:cNvContentPartPr/>
                <p14:nvPr/>
              </p14:nvContentPartPr>
              <p14:xfrm>
                <a:off x="9672199" y="1640878"/>
                <a:ext cx="83880" cy="10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881AFA-C2A8-45E7-900D-1267168B90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63199" y="1631878"/>
                  <a:ext cx="101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500F85-7117-4654-A588-3B963B8782FC}"/>
                    </a:ext>
                  </a:extLst>
                </p14:cNvPr>
                <p14:cNvContentPartPr/>
                <p14:nvPr/>
              </p14:nvContentPartPr>
              <p14:xfrm>
                <a:off x="9924199" y="1331638"/>
                <a:ext cx="266040" cy="393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500F85-7117-4654-A588-3B963B8782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15199" y="1322638"/>
                  <a:ext cx="283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E3FD963-ABDB-452B-9340-837E43D708E3}"/>
                    </a:ext>
                  </a:extLst>
                </p14:cNvPr>
                <p14:cNvContentPartPr/>
                <p14:nvPr/>
              </p14:nvContentPartPr>
              <p14:xfrm>
                <a:off x="9843919" y="1509478"/>
                <a:ext cx="368280" cy="108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E3FD963-ABDB-452B-9340-837E43D708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34919" y="1500478"/>
                  <a:ext cx="385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10DEB1-F063-4BD3-9F18-D1B9F47B2C37}"/>
                    </a:ext>
                  </a:extLst>
                </p14:cNvPr>
                <p14:cNvContentPartPr/>
                <p14:nvPr/>
              </p14:nvContentPartPr>
              <p14:xfrm>
                <a:off x="10274119" y="1588318"/>
                <a:ext cx="54000" cy="117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10DEB1-F063-4BD3-9F18-D1B9F47B2C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65479" y="1579678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09949D-BAA9-4128-A22D-D1B870C25884}"/>
                    </a:ext>
                  </a:extLst>
                </p14:cNvPr>
                <p14:cNvContentPartPr/>
                <p14:nvPr/>
              </p14:nvContentPartPr>
              <p14:xfrm>
                <a:off x="10431079" y="1576438"/>
                <a:ext cx="126360" cy="100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09949D-BAA9-4128-A22D-D1B870C258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22439" y="1567798"/>
                  <a:ext cx="144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001488B-5507-44AA-ABC5-0A3C5A354368}"/>
                    </a:ext>
                  </a:extLst>
                </p14:cNvPr>
                <p14:cNvContentPartPr/>
                <p14:nvPr/>
              </p14:nvContentPartPr>
              <p14:xfrm>
                <a:off x="10698559" y="1545118"/>
                <a:ext cx="162720" cy="141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001488B-5507-44AA-ABC5-0A3C5A3543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89559" y="1536478"/>
                  <a:ext cx="18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AC03C7-1F82-4F55-BCAF-8B065B0B5C1A}"/>
                    </a:ext>
                  </a:extLst>
                </p14:cNvPr>
                <p14:cNvContentPartPr/>
                <p14:nvPr/>
              </p14:nvContentPartPr>
              <p14:xfrm>
                <a:off x="10766239" y="1369438"/>
                <a:ext cx="199080" cy="30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AC03C7-1F82-4F55-BCAF-8B065B0B5C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57599" y="1360438"/>
                  <a:ext cx="216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A193ED-EAFB-4B7B-9385-A64521D07BA2}"/>
                    </a:ext>
                  </a:extLst>
                </p14:cNvPr>
                <p14:cNvContentPartPr/>
                <p14:nvPr/>
              </p14:nvContentPartPr>
              <p14:xfrm>
                <a:off x="10936879" y="1566718"/>
                <a:ext cx="121680" cy="10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A193ED-EAFB-4B7B-9385-A64521D07BA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28239" y="1558078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C962C1-9DEF-45EB-B2A8-C8977B43415A}"/>
                    </a:ext>
                  </a:extLst>
                </p14:cNvPr>
                <p14:cNvContentPartPr/>
                <p14:nvPr/>
              </p14:nvContentPartPr>
              <p14:xfrm>
                <a:off x="11011759" y="1514878"/>
                <a:ext cx="317160" cy="345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C962C1-9DEF-45EB-B2A8-C8977B4341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03119" y="1506238"/>
                  <a:ext cx="334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B23F2F-9395-45F6-A2D0-633970479A1F}"/>
                    </a:ext>
                  </a:extLst>
                </p14:cNvPr>
                <p14:cNvContentPartPr/>
                <p14:nvPr/>
              </p14:nvContentPartPr>
              <p14:xfrm>
                <a:off x="11422159" y="1693078"/>
                <a:ext cx="33480" cy="42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B23F2F-9395-45F6-A2D0-633970479A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13519" y="1684078"/>
                  <a:ext cx="511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681FF57-550E-417B-B397-B851D5A9D5B2}"/>
              </a:ext>
            </a:extLst>
          </p:cNvPr>
          <p:cNvGrpSpPr/>
          <p:nvPr/>
        </p:nvGrpSpPr>
        <p:grpSpPr>
          <a:xfrm>
            <a:off x="526759" y="2344318"/>
            <a:ext cx="543240" cy="526680"/>
            <a:chOff x="526759" y="2344318"/>
            <a:chExt cx="5432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8AC7DB-0197-4560-ACC2-24DA5950E7F8}"/>
                    </a:ext>
                  </a:extLst>
                </p14:cNvPr>
                <p14:cNvContentPartPr/>
                <p14:nvPr/>
              </p14:nvContentPartPr>
              <p14:xfrm>
                <a:off x="526759" y="2656438"/>
                <a:ext cx="200160" cy="181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8AC7DB-0197-4560-ACC2-24DA5950E7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8119" y="2647438"/>
                  <a:ext cx="217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AD7AA4-15F6-49C8-A5F9-56D80B4BE49D}"/>
                    </a:ext>
                  </a:extLst>
                </p14:cNvPr>
                <p14:cNvContentPartPr/>
                <p14:nvPr/>
              </p14:nvContentPartPr>
              <p14:xfrm>
                <a:off x="711439" y="2417038"/>
                <a:ext cx="154440" cy="34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AD7AA4-15F6-49C8-A5F9-56D80B4BE4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2799" y="2408038"/>
                  <a:ext cx="1720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CFFCB0-5A51-4464-BBA3-D26E0A8680AB}"/>
                    </a:ext>
                  </a:extLst>
                </p14:cNvPr>
                <p14:cNvContentPartPr/>
                <p14:nvPr/>
              </p14:nvContentPartPr>
              <p14:xfrm>
                <a:off x="904039" y="2344318"/>
                <a:ext cx="165960" cy="526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CFFCB0-5A51-4464-BBA3-D26E0A8680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5399" y="2335318"/>
                  <a:ext cx="18360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13682F0-1102-4AE1-8081-D232C18A4A21}"/>
              </a:ext>
            </a:extLst>
          </p:cNvPr>
          <p:cNvGrpSpPr/>
          <p:nvPr/>
        </p:nvGrpSpPr>
        <p:grpSpPr>
          <a:xfrm>
            <a:off x="1456279" y="2393998"/>
            <a:ext cx="1979640" cy="613080"/>
            <a:chOff x="1456279" y="2393998"/>
            <a:chExt cx="197964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DE3ACD-DC82-449C-A6EC-187A4E0F1687}"/>
                    </a:ext>
                  </a:extLst>
                </p14:cNvPr>
                <p14:cNvContentPartPr/>
                <p14:nvPr/>
              </p14:nvContentPartPr>
              <p14:xfrm>
                <a:off x="1456279" y="2393998"/>
                <a:ext cx="559080" cy="46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DE3ACD-DC82-449C-A6EC-187A4E0F16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47639" y="2384998"/>
                  <a:ext cx="5767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399B5D-C1F3-4D7A-A27D-8D297958CCA1}"/>
                    </a:ext>
                  </a:extLst>
                </p14:cNvPr>
                <p14:cNvContentPartPr/>
                <p14:nvPr/>
              </p14:nvContentPartPr>
              <p14:xfrm>
                <a:off x="1519639" y="2649598"/>
                <a:ext cx="145080" cy="3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399B5D-C1F3-4D7A-A27D-8D297958CC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10639" y="2640958"/>
                  <a:ext cx="162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396438-D5FA-47D1-8593-67D8937F3DDF}"/>
                    </a:ext>
                  </a:extLst>
                </p14:cNvPr>
                <p14:cNvContentPartPr/>
                <p14:nvPr/>
              </p14:nvContentPartPr>
              <p14:xfrm>
                <a:off x="1710799" y="2663278"/>
                <a:ext cx="66240" cy="13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396438-D5FA-47D1-8593-67D8937F3D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01799" y="2654278"/>
                  <a:ext cx="83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5CA095-515B-4A77-8A53-474A50CD7EC0}"/>
                    </a:ext>
                  </a:extLst>
                </p14:cNvPr>
                <p14:cNvContentPartPr/>
                <p14:nvPr/>
              </p14:nvContentPartPr>
              <p14:xfrm>
                <a:off x="1840399" y="2690998"/>
                <a:ext cx="173520" cy="9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5CA095-515B-4A77-8A53-474A50CD7E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31759" y="2681998"/>
                  <a:ext cx="191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818F82-D269-4003-8E6D-DA7E85104071}"/>
                    </a:ext>
                  </a:extLst>
                </p14:cNvPr>
                <p14:cNvContentPartPr/>
                <p14:nvPr/>
              </p14:nvContentPartPr>
              <p14:xfrm>
                <a:off x="2056399" y="2616838"/>
                <a:ext cx="190440" cy="179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818F82-D269-4003-8E6D-DA7E851040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47759" y="2608198"/>
                  <a:ext cx="208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712BD0-1910-42CD-842B-96406E2D1B44}"/>
                    </a:ext>
                  </a:extLst>
                </p14:cNvPr>
                <p14:cNvContentPartPr/>
                <p14:nvPr/>
              </p14:nvContentPartPr>
              <p14:xfrm>
                <a:off x="2201839" y="2399038"/>
                <a:ext cx="181440" cy="351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712BD0-1910-42CD-842B-96406E2D1B4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93199" y="2390398"/>
                  <a:ext cx="199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9F2A62-B8E9-4C75-826B-5F7C4DEFB240}"/>
                    </a:ext>
                  </a:extLst>
                </p14:cNvPr>
                <p14:cNvContentPartPr/>
                <p14:nvPr/>
              </p14:nvContentPartPr>
              <p14:xfrm>
                <a:off x="2401639" y="2647078"/>
                <a:ext cx="232920" cy="31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9F2A62-B8E9-4C75-826B-5F7C4DEFB2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92639" y="2638438"/>
                  <a:ext cx="250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E27DA9-88A1-43FE-86EE-6A481EDF9918}"/>
                    </a:ext>
                  </a:extLst>
                </p14:cNvPr>
                <p14:cNvContentPartPr/>
                <p14:nvPr/>
              </p14:nvContentPartPr>
              <p14:xfrm>
                <a:off x="2601799" y="2504518"/>
                <a:ext cx="277920" cy="21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E27DA9-88A1-43FE-86EE-6A481EDF99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93159" y="2495878"/>
                  <a:ext cx="295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529800-FAA0-48AD-9DDC-C3B1DD1A865A}"/>
                    </a:ext>
                  </a:extLst>
                </p14:cNvPr>
                <p14:cNvContentPartPr/>
                <p14:nvPr/>
              </p14:nvContentPartPr>
              <p14:xfrm>
                <a:off x="2871079" y="2724838"/>
                <a:ext cx="10584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529800-FAA0-48AD-9DDC-C3B1DD1A865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62439" y="2716198"/>
                  <a:ext cx="123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DAAEBD-BF45-44D8-ABB9-F4922CE63815}"/>
                    </a:ext>
                  </a:extLst>
                </p14:cNvPr>
                <p14:cNvContentPartPr/>
                <p14:nvPr/>
              </p14:nvContentPartPr>
              <p14:xfrm>
                <a:off x="2810239" y="2698198"/>
                <a:ext cx="241920" cy="162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DAAEBD-BF45-44D8-ABB9-F4922CE638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01599" y="2689198"/>
                  <a:ext cx="259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4CE9DB6-02D1-4ED9-9170-B21E33AEA4CD}"/>
                    </a:ext>
                  </a:extLst>
                </p14:cNvPr>
                <p14:cNvContentPartPr/>
                <p14:nvPr/>
              </p14:nvContentPartPr>
              <p14:xfrm>
                <a:off x="3040639" y="2881798"/>
                <a:ext cx="54360" cy="125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4CE9DB6-02D1-4ED9-9170-B21E33AEA4C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31639" y="2873158"/>
                  <a:ext cx="72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9FF79C-4AE4-4A86-93BE-084CF309F958}"/>
                    </a:ext>
                  </a:extLst>
                </p14:cNvPr>
                <p14:cNvContentPartPr/>
                <p14:nvPr/>
              </p14:nvContentPartPr>
              <p14:xfrm>
                <a:off x="3223159" y="2690998"/>
                <a:ext cx="106200" cy="113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9FF79C-4AE4-4A86-93BE-084CF309F9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14159" y="2682358"/>
                  <a:ext cx="123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F4D92C-BEB1-4129-8DA5-EB9675870DC7}"/>
                    </a:ext>
                  </a:extLst>
                </p14:cNvPr>
                <p14:cNvContentPartPr/>
                <p14:nvPr/>
              </p14:nvContentPartPr>
              <p14:xfrm>
                <a:off x="3260959" y="2717278"/>
                <a:ext cx="174960" cy="24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F4D92C-BEB1-4129-8DA5-EB9675870D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52319" y="2708638"/>
                  <a:ext cx="19260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9B63162-BB31-406B-BAD8-5FF738287672}"/>
              </a:ext>
            </a:extLst>
          </p:cNvPr>
          <p:cNvGrpSpPr/>
          <p:nvPr/>
        </p:nvGrpSpPr>
        <p:grpSpPr>
          <a:xfrm>
            <a:off x="3744799" y="2518198"/>
            <a:ext cx="230760" cy="140040"/>
            <a:chOff x="3744799" y="2518198"/>
            <a:chExt cx="23076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E92AC65-DDFE-4496-BDBD-BB15D810A696}"/>
                    </a:ext>
                  </a:extLst>
                </p14:cNvPr>
                <p14:cNvContentPartPr/>
                <p14:nvPr/>
              </p14:nvContentPartPr>
              <p14:xfrm>
                <a:off x="3811759" y="2518198"/>
                <a:ext cx="163800" cy="28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E92AC65-DDFE-4496-BDBD-BB15D810A69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02759" y="2509198"/>
                  <a:ext cx="181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5A6F29-0E21-4B90-93EF-CE94154CE7F5}"/>
                    </a:ext>
                  </a:extLst>
                </p14:cNvPr>
                <p14:cNvContentPartPr/>
                <p14:nvPr/>
              </p14:nvContentPartPr>
              <p14:xfrm>
                <a:off x="3744799" y="2613958"/>
                <a:ext cx="208800" cy="44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5A6F29-0E21-4B90-93EF-CE94154CE7F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35799" y="2605318"/>
                  <a:ext cx="2264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DD4F19B-8C12-47D0-B1D9-3C7D133934D8}"/>
              </a:ext>
            </a:extLst>
          </p:cNvPr>
          <p:cNvGrpSpPr/>
          <p:nvPr/>
        </p:nvGrpSpPr>
        <p:grpSpPr>
          <a:xfrm>
            <a:off x="4524559" y="2096278"/>
            <a:ext cx="1970280" cy="1279800"/>
            <a:chOff x="4524559" y="2096278"/>
            <a:chExt cx="1970280" cy="12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7C2A9A6-8002-4B40-948E-1DC7909E0FF2}"/>
                    </a:ext>
                  </a:extLst>
                </p14:cNvPr>
                <p14:cNvContentPartPr/>
                <p14:nvPr/>
              </p14:nvContentPartPr>
              <p14:xfrm>
                <a:off x="4524559" y="2317318"/>
                <a:ext cx="426600" cy="28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7C2A9A6-8002-4B40-948E-1DC7909E0F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5919" y="2308678"/>
                  <a:ext cx="444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B588AC-54D7-4EFF-9B06-7D30F344A18E}"/>
                    </a:ext>
                  </a:extLst>
                </p14:cNvPr>
                <p14:cNvContentPartPr/>
                <p14:nvPr/>
              </p14:nvContentPartPr>
              <p14:xfrm>
                <a:off x="4846759" y="2487238"/>
                <a:ext cx="101880" cy="119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B588AC-54D7-4EFF-9B06-7D30F344A1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37759" y="2478238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865E34F-E42B-46E5-9D89-1FB7263DA1CE}"/>
                    </a:ext>
                  </a:extLst>
                </p14:cNvPr>
                <p14:cNvContentPartPr/>
                <p14:nvPr/>
              </p14:nvContentPartPr>
              <p14:xfrm>
                <a:off x="5062759" y="2437918"/>
                <a:ext cx="214920" cy="163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865E34F-E42B-46E5-9D89-1FB7263DA1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4119" y="2429278"/>
                  <a:ext cx="232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68DD9E-EB04-40CA-A832-E989935D01AC}"/>
                    </a:ext>
                  </a:extLst>
                </p14:cNvPr>
                <p14:cNvContentPartPr/>
                <p14:nvPr/>
              </p14:nvContentPartPr>
              <p14:xfrm>
                <a:off x="5403679" y="2299318"/>
                <a:ext cx="170280" cy="27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68DD9E-EB04-40CA-A832-E989935D01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95039" y="2290678"/>
                  <a:ext cx="187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E29365-661E-4A9B-A7E5-FC9D4D3D1278}"/>
                    </a:ext>
                  </a:extLst>
                </p14:cNvPr>
                <p14:cNvContentPartPr/>
                <p14:nvPr/>
              </p14:nvContentPartPr>
              <p14:xfrm>
                <a:off x="5576479" y="2382478"/>
                <a:ext cx="162360" cy="175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E29365-661E-4A9B-A7E5-FC9D4D3D12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67839" y="2373838"/>
                  <a:ext cx="180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4F2138-4C40-49B8-B8A7-48E8214D6B80}"/>
                    </a:ext>
                  </a:extLst>
                </p14:cNvPr>
                <p14:cNvContentPartPr/>
                <p14:nvPr/>
              </p14:nvContentPartPr>
              <p14:xfrm>
                <a:off x="5532919" y="2352598"/>
                <a:ext cx="234360" cy="211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4F2138-4C40-49B8-B8A7-48E8214D6B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24279" y="2343598"/>
                  <a:ext cx="25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C39EFF0-19BD-4687-B51D-346A6D0B7D67}"/>
                    </a:ext>
                  </a:extLst>
                </p14:cNvPr>
                <p14:cNvContentPartPr/>
                <p14:nvPr/>
              </p14:nvContentPartPr>
              <p14:xfrm>
                <a:off x="5789599" y="2544478"/>
                <a:ext cx="87480" cy="152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C39EFF0-19BD-4687-B51D-346A6D0B7D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80599" y="2535478"/>
                  <a:ext cx="105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4B55A7-4CE3-4668-B91B-FB8402460EDF}"/>
                    </a:ext>
                  </a:extLst>
                </p14:cNvPr>
                <p14:cNvContentPartPr/>
                <p14:nvPr/>
              </p14:nvContentPartPr>
              <p14:xfrm>
                <a:off x="6050959" y="2297158"/>
                <a:ext cx="50400" cy="14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4B55A7-4CE3-4668-B91B-FB8402460E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42319" y="2288158"/>
                  <a:ext cx="68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CD97D38-887F-4150-A604-FF1ED5DEDA1A}"/>
                    </a:ext>
                  </a:extLst>
                </p14:cNvPr>
                <p14:cNvContentPartPr/>
                <p14:nvPr/>
              </p14:nvContentPartPr>
              <p14:xfrm>
                <a:off x="6047359" y="2299318"/>
                <a:ext cx="272880" cy="293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CD97D38-887F-4150-A604-FF1ED5DEDA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38359" y="2290318"/>
                  <a:ext cx="290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48796B9-4501-40B4-96BE-08FDD1CE42AE}"/>
                    </a:ext>
                  </a:extLst>
                </p14:cNvPr>
                <p14:cNvContentPartPr/>
                <p14:nvPr/>
              </p14:nvContentPartPr>
              <p14:xfrm>
                <a:off x="6372439" y="2096278"/>
                <a:ext cx="122400" cy="474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48796B9-4501-40B4-96BE-08FDD1CE42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3439" y="2087278"/>
                  <a:ext cx="1400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7F034C-649F-437F-92C3-6BE1222CBA1E}"/>
                    </a:ext>
                  </a:extLst>
                </p14:cNvPr>
                <p14:cNvContentPartPr/>
                <p14:nvPr/>
              </p14:nvContentPartPr>
              <p14:xfrm>
                <a:off x="4819399" y="2769838"/>
                <a:ext cx="1220040" cy="100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7F034C-649F-437F-92C3-6BE1222CBA1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10399" y="2761198"/>
                  <a:ext cx="1237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95295C5-8C41-4901-8D37-8D2F52C938F2}"/>
                    </a:ext>
                  </a:extLst>
                </p14:cNvPr>
                <p14:cNvContentPartPr/>
                <p14:nvPr/>
              </p14:nvContentPartPr>
              <p14:xfrm>
                <a:off x="4927039" y="2969278"/>
                <a:ext cx="491040" cy="217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95295C5-8C41-4901-8D37-8D2F52C938F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18399" y="2960638"/>
                  <a:ext cx="508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B6EE996-9CFF-4085-8E22-C322C60A11D6}"/>
                    </a:ext>
                  </a:extLst>
                </p14:cNvPr>
                <p14:cNvContentPartPr/>
                <p14:nvPr/>
              </p14:nvContentPartPr>
              <p14:xfrm>
                <a:off x="5302159" y="3156478"/>
                <a:ext cx="158760" cy="171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B6EE996-9CFF-4085-8E22-C322C60A11D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93159" y="3147838"/>
                  <a:ext cx="176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6B2D6EB-116F-4E0D-B0CD-B032A3B834A8}"/>
                    </a:ext>
                  </a:extLst>
                </p14:cNvPr>
                <p14:cNvContentPartPr/>
                <p14:nvPr/>
              </p14:nvContentPartPr>
              <p14:xfrm>
                <a:off x="5262919" y="3201838"/>
                <a:ext cx="171720" cy="10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6B2D6EB-116F-4E0D-B0CD-B032A3B834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53919" y="3193198"/>
                  <a:ext cx="189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16AAEC0-5153-4D7B-ACF3-0C46C8F04C8C}"/>
                    </a:ext>
                  </a:extLst>
                </p14:cNvPr>
                <p14:cNvContentPartPr/>
                <p14:nvPr/>
              </p14:nvContentPartPr>
              <p14:xfrm>
                <a:off x="5571079" y="2965318"/>
                <a:ext cx="494640" cy="238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16AAEC0-5153-4D7B-ACF3-0C46C8F04C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62439" y="2956678"/>
                  <a:ext cx="512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06D846-D622-4741-9B7A-9E62CACA2EC7}"/>
                    </a:ext>
                  </a:extLst>
                </p14:cNvPr>
                <p14:cNvContentPartPr/>
                <p14:nvPr/>
              </p14:nvContentPartPr>
              <p14:xfrm>
                <a:off x="5895799" y="3146398"/>
                <a:ext cx="121680" cy="81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06D846-D622-4741-9B7A-9E62CACA2EC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87159" y="3137758"/>
                  <a:ext cx="139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A72A75-176F-4109-8585-976082ACD642}"/>
                    </a:ext>
                  </a:extLst>
                </p14:cNvPr>
                <p14:cNvContentPartPr/>
                <p14:nvPr/>
              </p14:nvContentPartPr>
              <p14:xfrm>
                <a:off x="5973919" y="3114718"/>
                <a:ext cx="209520" cy="261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A72A75-176F-4109-8585-976082ACD6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64919" y="3106078"/>
                  <a:ext cx="2271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0C263B-2D63-4339-B3D5-62319F4D0140}"/>
              </a:ext>
            </a:extLst>
          </p:cNvPr>
          <p:cNvGrpSpPr/>
          <p:nvPr/>
        </p:nvGrpSpPr>
        <p:grpSpPr>
          <a:xfrm>
            <a:off x="1228039" y="3540598"/>
            <a:ext cx="2336760" cy="587520"/>
            <a:chOff x="1228039" y="3540598"/>
            <a:chExt cx="233676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4A24635-2785-42B3-B1DD-19BE36206734}"/>
                    </a:ext>
                  </a:extLst>
                </p14:cNvPr>
                <p14:cNvContentPartPr/>
                <p14:nvPr/>
              </p14:nvContentPartPr>
              <p14:xfrm>
                <a:off x="1228039" y="3686038"/>
                <a:ext cx="4982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4A24635-2785-42B3-B1DD-19BE362067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19399" y="3677398"/>
                  <a:ext cx="51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AB6110-29EF-46F6-B801-5DB8C3B8DDDF}"/>
                    </a:ext>
                  </a:extLst>
                </p14:cNvPr>
                <p14:cNvContentPartPr/>
                <p14:nvPr/>
              </p14:nvContentPartPr>
              <p14:xfrm>
                <a:off x="1490839" y="3932998"/>
                <a:ext cx="156600" cy="126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AB6110-29EF-46F6-B801-5DB8C3B8DDD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82199" y="3923998"/>
                  <a:ext cx="174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B9000A-F2EA-4AF0-B8C4-74B24D4ADD96}"/>
                    </a:ext>
                  </a:extLst>
                </p14:cNvPr>
                <p14:cNvContentPartPr/>
                <p14:nvPr/>
              </p14:nvContentPartPr>
              <p14:xfrm>
                <a:off x="1728799" y="3836518"/>
                <a:ext cx="252360" cy="21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B9000A-F2EA-4AF0-B8C4-74B24D4ADD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19799" y="3827878"/>
                  <a:ext cx="27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FE7C2F-203E-4C23-863E-5DF189A8C93B}"/>
                    </a:ext>
                  </a:extLst>
                </p14:cNvPr>
                <p14:cNvContentPartPr/>
                <p14:nvPr/>
              </p14:nvContentPartPr>
              <p14:xfrm>
                <a:off x="2038039" y="3742918"/>
                <a:ext cx="160560" cy="304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FE7C2F-203E-4C23-863E-5DF189A8C93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29039" y="3733918"/>
                  <a:ext cx="178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6764505-D268-4763-A007-57ADD3A5B010}"/>
                    </a:ext>
                  </a:extLst>
                </p14:cNvPr>
                <p14:cNvContentPartPr/>
                <p14:nvPr/>
              </p14:nvContentPartPr>
              <p14:xfrm>
                <a:off x="2296879" y="3798358"/>
                <a:ext cx="169200" cy="21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6764505-D268-4763-A007-57ADD3A5B0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88239" y="3789358"/>
                  <a:ext cx="186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E2D6D40-A585-4994-A5EF-8F82C68E4CA5}"/>
                    </a:ext>
                  </a:extLst>
                </p14:cNvPr>
                <p14:cNvContentPartPr/>
                <p14:nvPr/>
              </p14:nvContentPartPr>
              <p14:xfrm>
                <a:off x="2220559" y="3761638"/>
                <a:ext cx="277560" cy="265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E2D6D40-A585-4994-A5EF-8F82C68E4C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11919" y="3752638"/>
                  <a:ext cx="29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A4D7546-6AE7-4B2F-8536-BDCA80C9223B}"/>
                    </a:ext>
                  </a:extLst>
                </p14:cNvPr>
                <p14:cNvContentPartPr/>
                <p14:nvPr/>
              </p14:nvContentPartPr>
              <p14:xfrm>
                <a:off x="2537359" y="3997798"/>
                <a:ext cx="90360" cy="13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A4D7546-6AE7-4B2F-8536-BDCA80C9223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28359" y="3989158"/>
                  <a:ext cx="10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D58397-B482-42C9-A4E3-3336D2119F29}"/>
                    </a:ext>
                  </a:extLst>
                </p14:cNvPr>
                <p14:cNvContentPartPr/>
                <p14:nvPr/>
              </p14:nvContentPartPr>
              <p14:xfrm>
                <a:off x="2766319" y="3734638"/>
                <a:ext cx="90360" cy="134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D58397-B482-42C9-A4E3-3336D2119F2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7679" y="3725638"/>
                  <a:ext cx="108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4AD385-625C-4AD6-A00C-5412EEE7A4B9}"/>
                    </a:ext>
                  </a:extLst>
                </p14:cNvPr>
                <p14:cNvContentPartPr/>
                <p14:nvPr/>
              </p14:nvContentPartPr>
              <p14:xfrm>
                <a:off x="2795119" y="3737878"/>
                <a:ext cx="279720" cy="308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4AD385-625C-4AD6-A00C-5412EEE7A4B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86119" y="3728878"/>
                  <a:ext cx="2973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B15D91-39DD-443B-9B94-2918C74A479F}"/>
                    </a:ext>
                  </a:extLst>
                </p14:cNvPr>
                <p14:cNvContentPartPr/>
                <p14:nvPr/>
              </p14:nvContentPartPr>
              <p14:xfrm>
                <a:off x="3078799" y="3540598"/>
                <a:ext cx="129240" cy="533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B15D91-39DD-443B-9B94-2918C74A479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69799" y="3531958"/>
                  <a:ext cx="1468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BA161F4-C0C8-4CB7-993F-E82C297CF36C}"/>
                    </a:ext>
                  </a:extLst>
                </p14:cNvPr>
                <p14:cNvContentPartPr/>
                <p14:nvPr/>
              </p14:nvContentPartPr>
              <p14:xfrm>
                <a:off x="3374719" y="3788278"/>
                <a:ext cx="190080" cy="34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BA161F4-C0C8-4CB7-993F-E82C297CF36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66079" y="3779278"/>
                  <a:ext cx="207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E32360-B512-4610-AB1C-BD782CEF7006}"/>
                    </a:ext>
                  </a:extLst>
                </p14:cNvPr>
                <p14:cNvContentPartPr/>
                <p14:nvPr/>
              </p14:nvContentPartPr>
              <p14:xfrm>
                <a:off x="3377239" y="3891238"/>
                <a:ext cx="159120" cy="38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E32360-B512-4610-AB1C-BD782CEF70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68599" y="3882238"/>
                  <a:ext cx="1767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F69DDE9-02EB-491A-969D-5C140B20FD55}"/>
              </a:ext>
            </a:extLst>
          </p:cNvPr>
          <p:cNvGrpSpPr/>
          <p:nvPr/>
        </p:nvGrpSpPr>
        <p:grpSpPr>
          <a:xfrm>
            <a:off x="3866119" y="3553558"/>
            <a:ext cx="4627800" cy="567360"/>
            <a:chOff x="3866119" y="3553558"/>
            <a:chExt cx="462780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6026ECA-9AFB-4D04-86C4-9AEDB7196768}"/>
                    </a:ext>
                  </a:extLst>
                </p14:cNvPr>
                <p14:cNvContentPartPr/>
                <p14:nvPr/>
              </p14:nvContentPartPr>
              <p14:xfrm>
                <a:off x="3866119" y="3671998"/>
                <a:ext cx="471960" cy="41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6026ECA-9AFB-4D04-86C4-9AEDB71967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57479" y="3663358"/>
                  <a:ext cx="4896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38EEAED-7349-467F-83E3-7E157D4EA435}"/>
                    </a:ext>
                  </a:extLst>
                </p14:cNvPr>
                <p14:cNvContentPartPr/>
                <p14:nvPr/>
              </p14:nvContentPartPr>
              <p14:xfrm>
                <a:off x="3979519" y="3907438"/>
                <a:ext cx="240840" cy="36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38EEAED-7349-467F-83E3-7E157D4EA4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70519" y="3898438"/>
                  <a:ext cx="258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B6AF5C7-5A51-4671-B1BF-78368D8EE390}"/>
                    </a:ext>
                  </a:extLst>
                </p14:cNvPr>
                <p14:cNvContentPartPr/>
                <p14:nvPr/>
              </p14:nvContentPartPr>
              <p14:xfrm>
                <a:off x="4424479" y="3758038"/>
                <a:ext cx="187920" cy="27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B6AF5C7-5A51-4671-B1BF-78368D8EE39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15839" y="3749398"/>
                  <a:ext cx="205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6D6D173-14D1-4D11-94EC-2F989EA50FFC}"/>
                    </a:ext>
                  </a:extLst>
                </p14:cNvPr>
                <p14:cNvContentPartPr/>
                <p14:nvPr/>
              </p14:nvContentPartPr>
              <p14:xfrm>
                <a:off x="4677559" y="3778558"/>
                <a:ext cx="282240" cy="245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6D6D173-14D1-4D11-94EC-2F989EA50F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8919" y="3769558"/>
                  <a:ext cx="299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D8CA396-4D67-432E-ADCC-30F3A64543C7}"/>
                    </a:ext>
                  </a:extLst>
                </p14:cNvPr>
                <p14:cNvContentPartPr/>
                <p14:nvPr/>
              </p14:nvContentPartPr>
              <p14:xfrm>
                <a:off x="4684759" y="3771718"/>
                <a:ext cx="186480" cy="21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D8CA396-4D67-432E-ADCC-30F3A64543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76119" y="3762718"/>
                  <a:ext cx="204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27352A-743A-4609-BCB2-30A429F3A07A}"/>
                    </a:ext>
                  </a:extLst>
                </p14:cNvPr>
                <p14:cNvContentPartPr/>
                <p14:nvPr/>
              </p14:nvContentPartPr>
              <p14:xfrm>
                <a:off x="4971319" y="3732118"/>
                <a:ext cx="195480" cy="111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27352A-743A-4609-BCB2-30A429F3A0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62319" y="3723118"/>
                  <a:ext cx="213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60F7790-3DC7-4953-A805-580EA0C5A5B1}"/>
                    </a:ext>
                  </a:extLst>
                </p14:cNvPr>
                <p14:cNvContentPartPr/>
                <p14:nvPr/>
              </p14:nvContentPartPr>
              <p14:xfrm>
                <a:off x="5064199" y="3764878"/>
                <a:ext cx="234720" cy="30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60F7790-3DC7-4953-A805-580EA0C5A5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55199" y="3756238"/>
                  <a:ext cx="252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24BD96-0DEF-45AB-97EC-56E40BE0FC8F}"/>
                    </a:ext>
                  </a:extLst>
                </p14:cNvPr>
                <p14:cNvContentPartPr/>
                <p14:nvPr/>
              </p14:nvContentPartPr>
              <p14:xfrm>
                <a:off x="5270839" y="3623398"/>
                <a:ext cx="191880" cy="47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24BD96-0DEF-45AB-97EC-56E40BE0FC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62199" y="3614758"/>
                  <a:ext cx="2095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372F63B-1617-4A9B-8BDC-7354FE76C95B}"/>
                    </a:ext>
                  </a:extLst>
                </p14:cNvPr>
                <p14:cNvContentPartPr/>
                <p14:nvPr/>
              </p14:nvContentPartPr>
              <p14:xfrm>
                <a:off x="5669359" y="3831838"/>
                <a:ext cx="221400" cy="42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372F63B-1617-4A9B-8BDC-7354FE76C9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60359" y="3822838"/>
                  <a:ext cx="239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666238-7B9B-47DB-A34C-883F8B97887F}"/>
                    </a:ext>
                  </a:extLst>
                </p14:cNvPr>
                <p14:cNvContentPartPr/>
                <p14:nvPr/>
              </p14:nvContentPartPr>
              <p14:xfrm>
                <a:off x="6079759" y="3699358"/>
                <a:ext cx="474840" cy="34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666238-7B9B-47DB-A34C-883F8B9788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70759" y="3690718"/>
                  <a:ext cx="492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46A6BF-84A9-431C-B965-F50D81E08769}"/>
                    </a:ext>
                  </a:extLst>
                </p14:cNvPr>
                <p14:cNvContentPartPr/>
                <p14:nvPr/>
              </p14:nvContentPartPr>
              <p14:xfrm>
                <a:off x="6188119" y="3877558"/>
                <a:ext cx="225360" cy="6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46A6BF-84A9-431C-B965-F50D81E087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79119" y="3868558"/>
                  <a:ext cx="243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768F85-A2C9-491E-9AA7-4058C57A7746}"/>
                    </a:ext>
                  </a:extLst>
                </p14:cNvPr>
                <p14:cNvContentPartPr/>
                <p14:nvPr/>
              </p14:nvContentPartPr>
              <p14:xfrm>
                <a:off x="6547399" y="3720238"/>
                <a:ext cx="181080" cy="267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768F85-A2C9-491E-9AA7-4058C57A77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38759" y="3711598"/>
                  <a:ext cx="198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92BAE8-A51E-41D8-BB2F-17C26A9460AD}"/>
                    </a:ext>
                  </a:extLst>
                </p14:cNvPr>
                <p14:cNvContentPartPr/>
                <p14:nvPr/>
              </p14:nvContentPartPr>
              <p14:xfrm>
                <a:off x="6704359" y="3813118"/>
                <a:ext cx="238320" cy="19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92BAE8-A51E-41D8-BB2F-17C26A9460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95719" y="3804118"/>
                  <a:ext cx="255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F4010CB-5C11-463B-98B7-2D4AF5FB5B71}"/>
                    </a:ext>
                  </a:extLst>
                </p14:cNvPr>
                <p14:cNvContentPartPr/>
                <p14:nvPr/>
              </p14:nvContentPartPr>
              <p14:xfrm>
                <a:off x="7003159" y="3660478"/>
                <a:ext cx="137880" cy="381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F4010CB-5C11-463B-98B7-2D4AF5FB5B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94159" y="3651838"/>
                  <a:ext cx="1555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FC2B747-392E-480A-BF9E-C515571FA50C}"/>
                    </a:ext>
                  </a:extLst>
                </p14:cNvPr>
                <p14:cNvContentPartPr/>
                <p14:nvPr/>
              </p14:nvContentPartPr>
              <p14:xfrm>
                <a:off x="7267039" y="3677038"/>
                <a:ext cx="385560" cy="377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FC2B747-392E-480A-BF9E-C515571FA5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58399" y="3668038"/>
                  <a:ext cx="403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65D69D1-9D6F-45C5-B941-5578878E71A7}"/>
                    </a:ext>
                  </a:extLst>
                </p14:cNvPr>
                <p14:cNvContentPartPr/>
                <p14:nvPr/>
              </p14:nvContentPartPr>
              <p14:xfrm>
                <a:off x="7360999" y="3836518"/>
                <a:ext cx="270720" cy="63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65D69D1-9D6F-45C5-B941-5578878E71A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51999" y="3827878"/>
                  <a:ext cx="288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B59D2B7-F9F8-42F7-A7C7-9E6D4BB6BBA0}"/>
                    </a:ext>
                  </a:extLst>
                </p14:cNvPr>
                <p14:cNvContentPartPr/>
                <p14:nvPr/>
              </p14:nvContentPartPr>
              <p14:xfrm>
                <a:off x="7751599" y="3729958"/>
                <a:ext cx="146160" cy="28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B59D2B7-F9F8-42F7-A7C7-9E6D4BB6BB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42599" y="3721318"/>
                  <a:ext cx="163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AC93237-4C84-499A-9B30-7B027BD2751F}"/>
                    </a:ext>
                  </a:extLst>
                </p14:cNvPr>
                <p14:cNvContentPartPr/>
                <p14:nvPr/>
              </p14:nvContentPartPr>
              <p14:xfrm>
                <a:off x="7937359" y="3738238"/>
                <a:ext cx="177120" cy="150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AC93237-4C84-499A-9B30-7B027BD275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28359" y="3729598"/>
                  <a:ext cx="194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C364731-52EE-4EFE-9B7D-5F9CD298C165}"/>
                    </a:ext>
                  </a:extLst>
                </p14:cNvPr>
                <p14:cNvContentPartPr/>
                <p14:nvPr/>
              </p14:nvContentPartPr>
              <p14:xfrm>
                <a:off x="7998559" y="3724918"/>
                <a:ext cx="289440" cy="319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C364731-52EE-4EFE-9B7D-5F9CD298C1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89919" y="3716278"/>
                  <a:ext cx="307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7E6EFDE-E322-4630-AAC0-0296AB92A32F}"/>
                    </a:ext>
                  </a:extLst>
                </p14:cNvPr>
                <p14:cNvContentPartPr/>
                <p14:nvPr/>
              </p14:nvContentPartPr>
              <p14:xfrm>
                <a:off x="8309959" y="3553558"/>
                <a:ext cx="183960" cy="56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7E6EFDE-E322-4630-AAC0-0296AB92A32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01319" y="3544558"/>
                  <a:ext cx="201600" cy="58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4E4FBEB-4516-4221-B310-5C762B4754F3}"/>
              </a:ext>
            </a:extLst>
          </p:cNvPr>
          <p:cNvGrpSpPr/>
          <p:nvPr/>
        </p:nvGrpSpPr>
        <p:grpSpPr>
          <a:xfrm>
            <a:off x="1366279" y="4307398"/>
            <a:ext cx="1469160" cy="468720"/>
            <a:chOff x="1366279" y="4307398"/>
            <a:chExt cx="146916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0BC2AF-6E0A-423B-A48D-8A0205B7E791}"/>
                    </a:ext>
                  </a:extLst>
                </p14:cNvPr>
                <p14:cNvContentPartPr/>
                <p14:nvPr/>
              </p14:nvContentPartPr>
              <p14:xfrm>
                <a:off x="1366279" y="4380118"/>
                <a:ext cx="429120" cy="36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0BC2AF-6E0A-423B-A48D-8A0205B7E7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57639" y="4371118"/>
                  <a:ext cx="446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D4233F-BEE1-4F5B-8749-350994567239}"/>
                    </a:ext>
                  </a:extLst>
                </p14:cNvPr>
                <p14:cNvContentPartPr/>
                <p14:nvPr/>
              </p14:nvContentPartPr>
              <p14:xfrm>
                <a:off x="1485079" y="4546438"/>
                <a:ext cx="227520" cy="59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D4233F-BEE1-4F5B-8749-3509945672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76079" y="4537438"/>
                  <a:ext cx="245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0C43852-9BB8-4FAA-AA8B-70666E75752A}"/>
                    </a:ext>
                  </a:extLst>
                </p14:cNvPr>
                <p14:cNvContentPartPr/>
                <p14:nvPr/>
              </p14:nvContentPartPr>
              <p14:xfrm>
                <a:off x="1816279" y="4466158"/>
                <a:ext cx="188280" cy="263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0C43852-9BB8-4FAA-AA8B-70666E7575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07279" y="4457158"/>
                  <a:ext cx="205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B235A85-6484-48E3-9B0B-566339454423}"/>
                    </a:ext>
                  </a:extLst>
                </p14:cNvPr>
                <p14:cNvContentPartPr/>
                <p14:nvPr/>
              </p14:nvContentPartPr>
              <p14:xfrm>
                <a:off x="2074039" y="4466878"/>
                <a:ext cx="217080" cy="21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B235A85-6484-48E3-9B0B-56633945442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65039" y="4457878"/>
                  <a:ext cx="234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FBFCA4B-3136-4C5A-B151-268DC6BE2B50}"/>
                    </a:ext>
                  </a:extLst>
                </p14:cNvPr>
                <p14:cNvContentPartPr/>
                <p14:nvPr/>
              </p14:nvContentPartPr>
              <p14:xfrm>
                <a:off x="2082679" y="4460398"/>
                <a:ext cx="176760" cy="20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FBFCA4B-3136-4C5A-B151-268DC6BE2B5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73679" y="4451758"/>
                  <a:ext cx="194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6E322A-8772-4021-B842-8A36B42BB1D3}"/>
                    </a:ext>
                  </a:extLst>
                </p14:cNvPr>
                <p14:cNvContentPartPr/>
                <p14:nvPr/>
              </p14:nvContentPartPr>
              <p14:xfrm>
                <a:off x="2376799" y="4461118"/>
                <a:ext cx="151560" cy="117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6E322A-8772-4021-B842-8A36B42BB1D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67799" y="4452118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56CDE46-FC6B-4E7D-8FE6-0D72ACD5257E}"/>
                    </a:ext>
                  </a:extLst>
                </p14:cNvPr>
                <p14:cNvContentPartPr/>
                <p14:nvPr/>
              </p14:nvContentPartPr>
              <p14:xfrm>
                <a:off x="2418919" y="4462918"/>
                <a:ext cx="247320" cy="295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56CDE46-FC6B-4E7D-8FE6-0D72ACD525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09919" y="4454278"/>
                  <a:ext cx="264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06EC732-C23A-4226-8CCD-65A04B1627F2}"/>
                    </a:ext>
                  </a:extLst>
                </p14:cNvPr>
                <p14:cNvContentPartPr/>
                <p14:nvPr/>
              </p14:nvContentPartPr>
              <p14:xfrm>
                <a:off x="2634919" y="4307398"/>
                <a:ext cx="200520" cy="46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06EC732-C23A-4226-8CCD-65A04B1627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25919" y="4298398"/>
                  <a:ext cx="21816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E8F684F-CCB1-48AD-9F55-79B8C4CC9CAF}"/>
              </a:ext>
            </a:extLst>
          </p:cNvPr>
          <p:cNvGrpSpPr/>
          <p:nvPr/>
        </p:nvGrpSpPr>
        <p:grpSpPr>
          <a:xfrm>
            <a:off x="3054319" y="4468678"/>
            <a:ext cx="181800" cy="119520"/>
            <a:chOff x="3054319" y="4468678"/>
            <a:chExt cx="18180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6F0679F-0C6B-4F4E-90AE-58DDA23ECF84}"/>
                    </a:ext>
                  </a:extLst>
                </p14:cNvPr>
                <p14:cNvContentPartPr/>
                <p14:nvPr/>
              </p14:nvContentPartPr>
              <p14:xfrm>
                <a:off x="3054319" y="4468678"/>
                <a:ext cx="175320" cy="2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6F0679F-0C6B-4F4E-90AE-58DDA23ECF8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45679" y="4460038"/>
                  <a:ext cx="192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90050D-ED8D-4F44-9D0A-BB0240C4495B}"/>
                    </a:ext>
                  </a:extLst>
                </p14:cNvPr>
                <p14:cNvContentPartPr/>
                <p14:nvPr/>
              </p14:nvContentPartPr>
              <p14:xfrm>
                <a:off x="3079519" y="4563718"/>
                <a:ext cx="156600" cy="24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90050D-ED8D-4F44-9D0A-BB0240C4495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070519" y="4554718"/>
                  <a:ext cx="1742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54BE4C5-EE17-46F4-BCE6-AA3B48413279}"/>
              </a:ext>
            </a:extLst>
          </p:cNvPr>
          <p:cNvGrpSpPr/>
          <p:nvPr/>
        </p:nvGrpSpPr>
        <p:grpSpPr>
          <a:xfrm>
            <a:off x="3574519" y="4321438"/>
            <a:ext cx="918000" cy="419040"/>
            <a:chOff x="3574519" y="4321438"/>
            <a:chExt cx="9180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D9FB7F-9E08-4A56-8D5C-2E32B956E51E}"/>
                    </a:ext>
                  </a:extLst>
                </p14:cNvPr>
                <p14:cNvContentPartPr/>
                <p14:nvPr/>
              </p14:nvContentPartPr>
              <p14:xfrm>
                <a:off x="3574519" y="4484518"/>
                <a:ext cx="148680" cy="177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D9FB7F-9E08-4A56-8D5C-2E32B956E51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65519" y="4475878"/>
                  <a:ext cx="166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27E6473-40F6-4E58-81E0-687CD48313FC}"/>
                    </a:ext>
                  </a:extLst>
                </p14:cNvPr>
                <p14:cNvContentPartPr/>
                <p14:nvPr/>
              </p14:nvContentPartPr>
              <p14:xfrm>
                <a:off x="3846679" y="4375438"/>
                <a:ext cx="134280" cy="293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27E6473-40F6-4E58-81E0-687CD48313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38039" y="4366798"/>
                  <a:ext cx="151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ED4F037-1A97-48E8-88BE-2B594787863E}"/>
                    </a:ext>
                  </a:extLst>
                </p14:cNvPr>
                <p14:cNvContentPartPr/>
                <p14:nvPr/>
              </p14:nvContentPartPr>
              <p14:xfrm>
                <a:off x="3956479" y="4501798"/>
                <a:ext cx="103320" cy="154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ED4F037-1A97-48E8-88BE-2B594787863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47479" y="4492798"/>
                  <a:ext cx="12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7B79D9-0B99-48F8-AB79-B69C6DEB19FE}"/>
                    </a:ext>
                  </a:extLst>
                </p14:cNvPr>
                <p14:cNvContentPartPr/>
                <p14:nvPr/>
              </p14:nvContentPartPr>
              <p14:xfrm>
                <a:off x="4133599" y="4321438"/>
                <a:ext cx="124920" cy="386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7B79D9-0B99-48F8-AB79-B69C6DEB19F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24599" y="4312438"/>
                  <a:ext cx="1425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61F06B1-B3B5-4463-B7CB-5A01D947C87C}"/>
                    </a:ext>
                  </a:extLst>
                </p14:cNvPr>
                <p14:cNvContentPartPr/>
                <p14:nvPr/>
              </p14:nvContentPartPr>
              <p14:xfrm>
                <a:off x="4362919" y="4394518"/>
                <a:ext cx="129600" cy="345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61F06B1-B3B5-4463-B7CB-5A01D947C87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354279" y="4385878"/>
                  <a:ext cx="14724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A320613-3431-4A3A-A354-51A4F1C508BD}"/>
              </a:ext>
            </a:extLst>
          </p:cNvPr>
          <p:cNvGrpSpPr/>
          <p:nvPr/>
        </p:nvGrpSpPr>
        <p:grpSpPr>
          <a:xfrm>
            <a:off x="4548319" y="4331878"/>
            <a:ext cx="2523240" cy="367560"/>
            <a:chOff x="4548319" y="4331878"/>
            <a:chExt cx="25232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D671190-C8B0-467F-8466-53AC2656C70D}"/>
                    </a:ext>
                  </a:extLst>
                </p14:cNvPr>
                <p14:cNvContentPartPr/>
                <p14:nvPr/>
              </p14:nvContentPartPr>
              <p14:xfrm>
                <a:off x="4548319" y="4625998"/>
                <a:ext cx="36000" cy="50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D671190-C8B0-467F-8466-53AC2656C7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39319" y="4617358"/>
                  <a:ext cx="53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BBA59D6-5E65-4329-A41E-FC2724187118}"/>
                    </a:ext>
                  </a:extLst>
                </p14:cNvPr>
                <p14:cNvContentPartPr/>
                <p14:nvPr/>
              </p14:nvContentPartPr>
              <p14:xfrm>
                <a:off x="4721119" y="4481998"/>
                <a:ext cx="49680" cy="199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BBA59D6-5E65-4329-A41E-FC272418711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12119" y="4473358"/>
                  <a:ext cx="67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10DA76-5E62-465D-B955-D969DC53F39F}"/>
                    </a:ext>
                  </a:extLst>
                </p14:cNvPr>
                <p14:cNvContentPartPr/>
                <p14:nvPr/>
              </p14:nvContentPartPr>
              <p14:xfrm>
                <a:off x="4853959" y="4334758"/>
                <a:ext cx="150840" cy="364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10DA76-5E62-465D-B955-D969DC53F3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45319" y="4325758"/>
                  <a:ext cx="168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62AA82-29A3-4347-8159-98A1DBEF4C16}"/>
                    </a:ext>
                  </a:extLst>
                </p14:cNvPr>
                <p14:cNvContentPartPr/>
                <p14:nvPr/>
              </p14:nvContentPartPr>
              <p14:xfrm>
                <a:off x="5176519" y="4550398"/>
                <a:ext cx="233640" cy="2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62AA82-29A3-4347-8159-98A1DBEF4C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67879" y="4541398"/>
                  <a:ext cx="251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A76DDA9-A02C-480F-8168-1EC08C75FB47}"/>
                    </a:ext>
                  </a:extLst>
                </p14:cNvPr>
                <p14:cNvContentPartPr/>
                <p14:nvPr/>
              </p14:nvContentPartPr>
              <p14:xfrm>
                <a:off x="5272279" y="4463998"/>
                <a:ext cx="62280" cy="202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A76DDA9-A02C-480F-8168-1EC08C75FB4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63279" y="4455358"/>
                  <a:ext cx="79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DAE9009-C3DD-4CEB-B79C-93961591137E}"/>
                    </a:ext>
                  </a:extLst>
                </p14:cNvPr>
                <p14:cNvContentPartPr/>
                <p14:nvPr/>
              </p14:nvContentPartPr>
              <p14:xfrm>
                <a:off x="5536159" y="4461118"/>
                <a:ext cx="167400" cy="168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DAE9009-C3DD-4CEB-B79C-93961591137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27519" y="4452118"/>
                  <a:ext cx="185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422AC9-F69A-44B3-9013-B847AB33C1F8}"/>
                    </a:ext>
                  </a:extLst>
                </p14:cNvPr>
                <p14:cNvContentPartPr/>
                <p14:nvPr/>
              </p14:nvContentPartPr>
              <p14:xfrm>
                <a:off x="5825239" y="4390198"/>
                <a:ext cx="142920" cy="233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422AC9-F69A-44B3-9013-B847AB33C1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16599" y="4381198"/>
                  <a:ext cx="160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0EDC9A-DCE1-42A8-BBE4-CAF19940FFE1}"/>
                    </a:ext>
                  </a:extLst>
                </p14:cNvPr>
                <p14:cNvContentPartPr/>
                <p14:nvPr/>
              </p14:nvContentPartPr>
              <p14:xfrm>
                <a:off x="6019639" y="4453918"/>
                <a:ext cx="37440" cy="141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0EDC9A-DCE1-42A8-BBE4-CAF19940FF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10999" y="4445278"/>
                  <a:ext cx="55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608A7DF-EBCA-4DA6-80A4-50579B6BDE2E}"/>
                    </a:ext>
                  </a:extLst>
                </p14:cNvPr>
                <p14:cNvContentPartPr/>
                <p14:nvPr/>
              </p14:nvContentPartPr>
              <p14:xfrm>
                <a:off x="6167599" y="4344838"/>
                <a:ext cx="97920" cy="34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608A7DF-EBCA-4DA6-80A4-50579B6BDE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58959" y="4336198"/>
                  <a:ext cx="115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F9ED73-3F05-41A3-974F-8ABE0BFBF6BC}"/>
                    </a:ext>
                  </a:extLst>
                </p14:cNvPr>
                <p14:cNvContentPartPr/>
                <p14:nvPr/>
              </p14:nvContentPartPr>
              <p14:xfrm>
                <a:off x="6379639" y="4378678"/>
                <a:ext cx="136800" cy="275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F9ED73-3F05-41A3-974F-8ABE0BFBF6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70639" y="4370038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77BFFD5-94D3-4C55-9681-0909EB9F8D8E}"/>
                    </a:ext>
                  </a:extLst>
                </p14:cNvPr>
                <p14:cNvContentPartPr/>
                <p14:nvPr/>
              </p14:nvContentPartPr>
              <p14:xfrm>
                <a:off x="6581599" y="4591078"/>
                <a:ext cx="8640" cy="34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77BFFD5-94D3-4C55-9681-0909EB9F8D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72599" y="4582078"/>
                  <a:ext cx="2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4FC65C1-A77E-42D1-B876-998909C21188}"/>
                    </a:ext>
                  </a:extLst>
                </p14:cNvPr>
                <p14:cNvContentPartPr/>
                <p14:nvPr/>
              </p14:nvContentPartPr>
              <p14:xfrm>
                <a:off x="6707959" y="4429078"/>
                <a:ext cx="173880" cy="190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4FC65C1-A77E-42D1-B876-998909C2118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98959" y="4420438"/>
                  <a:ext cx="19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C9061F-9653-412C-B6FB-881C490914D9}"/>
                    </a:ext>
                  </a:extLst>
                </p14:cNvPr>
                <p14:cNvContentPartPr/>
                <p14:nvPr/>
              </p14:nvContentPartPr>
              <p14:xfrm>
                <a:off x="6922879" y="4331878"/>
                <a:ext cx="148680" cy="310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C9061F-9653-412C-B6FB-881C490914D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13879" y="4322878"/>
                  <a:ext cx="16632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9152B7B-2A51-48BE-B6C5-2BC6F6C0CC0E}"/>
              </a:ext>
            </a:extLst>
          </p:cNvPr>
          <p:cNvGrpSpPr/>
          <p:nvPr/>
        </p:nvGrpSpPr>
        <p:grpSpPr>
          <a:xfrm>
            <a:off x="7404199" y="4272118"/>
            <a:ext cx="2192400" cy="526680"/>
            <a:chOff x="7404199" y="4272118"/>
            <a:chExt cx="219240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CB3998-CE4A-4C5D-B660-25014B5A3663}"/>
                    </a:ext>
                  </a:extLst>
                </p14:cNvPr>
                <p14:cNvContentPartPr/>
                <p14:nvPr/>
              </p14:nvContentPartPr>
              <p14:xfrm>
                <a:off x="7404199" y="4492798"/>
                <a:ext cx="235080" cy="37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CB3998-CE4A-4C5D-B660-25014B5A366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95559" y="4483798"/>
                  <a:ext cx="252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CFEC7C-AC15-4B96-BF7B-E7CB13B680AC}"/>
                    </a:ext>
                  </a:extLst>
                </p14:cNvPr>
                <p14:cNvContentPartPr/>
                <p14:nvPr/>
              </p14:nvContentPartPr>
              <p14:xfrm>
                <a:off x="7497079" y="4385878"/>
                <a:ext cx="18720" cy="275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CFEC7C-AC15-4B96-BF7B-E7CB13B680A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88079" y="4376878"/>
                  <a:ext cx="36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0CD92D1-8043-46D4-A101-E1EE6D462AEC}"/>
                    </a:ext>
                  </a:extLst>
                </p14:cNvPr>
                <p14:cNvContentPartPr/>
                <p14:nvPr/>
              </p14:nvContentPartPr>
              <p14:xfrm>
                <a:off x="7802359" y="4419358"/>
                <a:ext cx="210240" cy="18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0CD92D1-8043-46D4-A101-E1EE6D462A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93359" y="4410358"/>
                  <a:ext cx="227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E2EDD5-6068-4CCD-AD17-B70AEB0F518F}"/>
                    </a:ext>
                  </a:extLst>
                </p14:cNvPr>
                <p14:cNvContentPartPr/>
                <p14:nvPr/>
              </p14:nvContentPartPr>
              <p14:xfrm>
                <a:off x="8137519" y="4380478"/>
                <a:ext cx="172440" cy="255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E2EDD5-6068-4CCD-AD17-B70AEB0F518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28519" y="4371838"/>
                  <a:ext cx="190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A6ECC7E-2092-4393-9BDD-723E32DDA9E4}"/>
                    </a:ext>
                  </a:extLst>
                </p14:cNvPr>
                <p14:cNvContentPartPr/>
                <p14:nvPr/>
              </p14:nvContentPartPr>
              <p14:xfrm>
                <a:off x="8344519" y="4434838"/>
                <a:ext cx="128520" cy="166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A6ECC7E-2092-4393-9BDD-723E32DDA9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35519" y="4425838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5C7ECD8-E75E-4F6B-A4E3-99AC7FE9994F}"/>
                    </a:ext>
                  </a:extLst>
                </p14:cNvPr>
                <p14:cNvContentPartPr/>
                <p14:nvPr/>
              </p14:nvContentPartPr>
              <p14:xfrm>
                <a:off x="8563039" y="4272118"/>
                <a:ext cx="132480" cy="424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5C7ECD8-E75E-4F6B-A4E3-99AC7FE999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54399" y="4263478"/>
                  <a:ext cx="150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1C7FFF-2009-4F77-94D3-F4137740729F}"/>
                    </a:ext>
                  </a:extLst>
                </p14:cNvPr>
                <p14:cNvContentPartPr/>
                <p14:nvPr/>
              </p14:nvContentPartPr>
              <p14:xfrm>
                <a:off x="8852839" y="4386958"/>
                <a:ext cx="133200" cy="277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1C7FFF-2009-4F77-94D3-F4137740729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43839" y="4377958"/>
                  <a:ext cx="150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C7797F9-9028-41C5-BA76-3D0FC91B5FDA}"/>
                    </a:ext>
                  </a:extLst>
                </p14:cNvPr>
                <p14:cNvContentPartPr/>
                <p14:nvPr/>
              </p14:nvContentPartPr>
              <p14:xfrm>
                <a:off x="8998639" y="4596118"/>
                <a:ext cx="29160" cy="46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C7797F9-9028-41C5-BA76-3D0FC91B5FD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89639" y="4587478"/>
                  <a:ext cx="46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901E57-C063-4EFA-8CD5-7F3CD2DC1F0F}"/>
                    </a:ext>
                  </a:extLst>
                </p14:cNvPr>
                <p14:cNvContentPartPr/>
                <p14:nvPr/>
              </p14:nvContentPartPr>
              <p14:xfrm>
                <a:off x="9159559" y="4448158"/>
                <a:ext cx="152280" cy="195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901E57-C063-4EFA-8CD5-7F3CD2DC1F0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50559" y="4439518"/>
                  <a:ext cx="169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31C21B1-240C-48AF-B080-7EC67BDEC9D3}"/>
                    </a:ext>
                  </a:extLst>
                </p14:cNvPr>
                <p14:cNvContentPartPr/>
                <p14:nvPr/>
              </p14:nvContentPartPr>
              <p14:xfrm>
                <a:off x="9400399" y="4318918"/>
                <a:ext cx="196200" cy="479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31C21B1-240C-48AF-B080-7EC67BDEC9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91399" y="4309918"/>
                  <a:ext cx="21384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5F10094-9D47-4BCE-A747-493971FDD62B}"/>
              </a:ext>
            </a:extLst>
          </p:cNvPr>
          <p:cNvGrpSpPr/>
          <p:nvPr/>
        </p:nvGrpSpPr>
        <p:grpSpPr>
          <a:xfrm>
            <a:off x="3053239" y="4989598"/>
            <a:ext cx="1487160" cy="357480"/>
            <a:chOff x="3053239" y="4989598"/>
            <a:chExt cx="14871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21BB1F4-C1D0-46F9-BA28-9E8EE1EAAFCB}"/>
                    </a:ext>
                  </a:extLst>
                </p14:cNvPr>
                <p14:cNvContentPartPr/>
                <p14:nvPr/>
              </p14:nvContentPartPr>
              <p14:xfrm>
                <a:off x="3053239" y="5126038"/>
                <a:ext cx="300600" cy="91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21BB1F4-C1D0-46F9-BA28-9E8EE1EAAFC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44599" y="5117398"/>
                  <a:ext cx="318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EFB5598-5AAB-45BB-AF12-CA439B3202D8}"/>
                    </a:ext>
                  </a:extLst>
                </p14:cNvPr>
                <p14:cNvContentPartPr/>
                <p14:nvPr/>
              </p14:nvContentPartPr>
              <p14:xfrm>
                <a:off x="3179239" y="4991758"/>
                <a:ext cx="46800" cy="280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EFB5598-5AAB-45BB-AF12-CA439B3202D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70239" y="4982758"/>
                  <a:ext cx="64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0FBEC8-0AFE-4792-BC39-3AD59C23316D}"/>
                    </a:ext>
                  </a:extLst>
                </p14:cNvPr>
                <p14:cNvContentPartPr/>
                <p14:nvPr/>
              </p14:nvContentPartPr>
              <p14:xfrm>
                <a:off x="3442399" y="5062318"/>
                <a:ext cx="249840" cy="266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0FBEC8-0AFE-4792-BC39-3AD59C23316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33759" y="5053678"/>
                  <a:ext cx="267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9DDB0F9-9D05-4E88-A55C-A5733C02A14B}"/>
                    </a:ext>
                  </a:extLst>
                </p14:cNvPr>
                <p14:cNvContentPartPr/>
                <p14:nvPr/>
              </p14:nvContentPartPr>
              <p14:xfrm>
                <a:off x="3761719" y="5015878"/>
                <a:ext cx="180360" cy="297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9DDB0F9-9D05-4E88-A55C-A5733C02A14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52719" y="5006878"/>
                  <a:ext cx="198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82B0674-83D3-47C9-AFAF-D7DABC80EBF5}"/>
                    </a:ext>
                  </a:extLst>
                </p14:cNvPr>
                <p14:cNvContentPartPr/>
                <p14:nvPr/>
              </p14:nvContentPartPr>
              <p14:xfrm>
                <a:off x="3930919" y="5106238"/>
                <a:ext cx="135000" cy="166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82B0674-83D3-47C9-AFAF-D7DABC80EBF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22279" y="5097598"/>
                  <a:ext cx="15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220F5A-A0CC-4B5D-8035-26159766208B}"/>
                    </a:ext>
                  </a:extLst>
                </p14:cNvPr>
                <p14:cNvContentPartPr/>
                <p14:nvPr/>
              </p14:nvContentPartPr>
              <p14:xfrm>
                <a:off x="4098319" y="4989598"/>
                <a:ext cx="165960" cy="35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220F5A-A0CC-4B5D-8035-26159766208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89319" y="4980958"/>
                  <a:ext cx="183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A91E826-D6F9-4A66-A6F6-02E7AC381815}"/>
                    </a:ext>
                  </a:extLst>
                </p14:cNvPr>
                <p14:cNvContentPartPr/>
                <p14:nvPr/>
              </p14:nvContentPartPr>
              <p14:xfrm>
                <a:off x="4401079" y="4999318"/>
                <a:ext cx="139320" cy="326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A91E826-D6F9-4A66-A6F6-02E7AC38181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392079" y="4990318"/>
                  <a:ext cx="1569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FB26D2E-2A8D-4D9C-9903-8E51A4C3A17A}"/>
              </a:ext>
            </a:extLst>
          </p:cNvPr>
          <p:cNvGrpSpPr/>
          <p:nvPr/>
        </p:nvGrpSpPr>
        <p:grpSpPr>
          <a:xfrm>
            <a:off x="4605199" y="4908598"/>
            <a:ext cx="1068480" cy="446760"/>
            <a:chOff x="4605199" y="4908598"/>
            <a:chExt cx="10684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C39102B-076B-4CD5-9432-A5CA30D4130A}"/>
                    </a:ext>
                  </a:extLst>
                </p14:cNvPr>
                <p14:cNvContentPartPr/>
                <p14:nvPr/>
              </p14:nvContentPartPr>
              <p14:xfrm>
                <a:off x="4605199" y="5248438"/>
                <a:ext cx="43560" cy="32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C39102B-076B-4CD5-9432-A5CA30D4130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96199" y="5239798"/>
                  <a:ext cx="61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3FA7744-7A31-4768-A2B6-2F0C5500A992}"/>
                    </a:ext>
                  </a:extLst>
                </p14:cNvPr>
                <p14:cNvContentPartPr/>
                <p14:nvPr/>
              </p14:nvContentPartPr>
              <p14:xfrm>
                <a:off x="4793839" y="5063038"/>
                <a:ext cx="192960" cy="207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3FA7744-7A31-4768-A2B6-2F0C5500A99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84839" y="5054398"/>
                  <a:ext cx="210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7EC6F18-ACDF-4C36-9D5E-849B912A2921}"/>
                    </a:ext>
                  </a:extLst>
                </p14:cNvPr>
                <p14:cNvContentPartPr/>
                <p14:nvPr/>
              </p14:nvContentPartPr>
              <p14:xfrm>
                <a:off x="5086879" y="4908598"/>
                <a:ext cx="173880" cy="446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7EC6F18-ACDF-4C36-9D5E-849B912A292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78239" y="4899958"/>
                  <a:ext cx="1915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392BCE3-3ABC-410E-A603-C7CEFCA94024}"/>
                    </a:ext>
                  </a:extLst>
                </p14:cNvPr>
                <p14:cNvContentPartPr/>
                <p14:nvPr/>
              </p14:nvContentPartPr>
              <p14:xfrm>
                <a:off x="5393239" y="5138278"/>
                <a:ext cx="280440" cy="40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392BCE3-3ABC-410E-A603-C7CEFCA9402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4599" y="5129278"/>
                  <a:ext cx="298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235C118-A5EC-4254-9084-2075EC5C6846}"/>
                    </a:ext>
                  </a:extLst>
                </p14:cNvPr>
                <p14:cNvContentPartPr/>
                <p14:nvPr/>
              </p14:nvContentPartPr>
              <p14:xfrm>
                <a:off x="5501239" y="5022718"/>
                <a:ext cx="46800" cy="24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235C118-A5EC-4254-9084-2075EC5C684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92239" y="5013718"/>
                  <a:ext cx="6444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CB4623D-B1D1-4F43-97E6-FE6EB6D44539}"/>
              </a:ext>
            </a:extLst>
          </p:cNvPr>
          <p:cNvGrpSpPr/>
          <p:nvPr/>
        </p:nvGrpSpPr>
        <p:grpSpPr>
          <a:xfrm>
            <a:off x="5909119" y="4957918"/>
            <a:ext cx="1057320" cy="371880"/>
            <a:chOff x="5909119" y="4957918"/>
            <a:chExt cx="10573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E5456A0-0409-4421-BB74-6C8C342E0AB6}"/>
                    </a:ext>
                  </a:extLst>
                </p14:cNvPr>
                <p14:cNvContentPartPr/>
                <p14:nvPr/>
              </p14:nvContentPartPr>
              <p14:xfrm>
                <a:off x="5909119" y="5036398"/>
                <a:ext cx="307440" cy="232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E5456A0-0409-4421-BB74-6C8C342E0AB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00119" y="5027398"/>
                  <a:ext cx="325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88E5112-34CD-42EE-9627-756E8EBD0977}"/>
                    </a:ext>
                  </a:extLst>
                </p14:cNvPr>
                <p14:cNvContentPartPr/>
                <p14:nvPr/>
              </p14:nvContentPartPr>
              <p14:xfrm>
                <a:off x="6221959" y="4989598"/>
                <a:ext cx="203760" cy="258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88E5112-34CD-42EE-9627-756E8EBD097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12959" y="4980958"/>
                  <a:ext cx="221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2645415-FE29-4A80-A844-99FE6B928158}"/>
                    </a:ext>
                  </a:extLst>
                </p14:cNvPr>
                <p14:cNvContentPartPr/>
                <p14:nvPr/>
              </p14:nvContentPartPr>
              <p14:xfrm>
                <a:off x="6413119" y="5070598"/>
                <a:ext cx="60840" cy="168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2645415-FE29-4A80-A844-99FE6B92815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04479" y="5061958"/>
                  <a:ext cx="7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B24052D-F2DA-4619-9939-AD54D555B854}"/>
                    </a:ext>
                  </a:extLst>
                </p14:cNvPr>
                <p14:cNvContentPartPr/>
                <p14:nvPr/>
              </p14:nvContentPartPr>
              <p14:xfrm>
                <a:off x="6552799" y="4967998"/>
                <a:ext cx="143640" cy="348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B24052D-F2DA-4619-9939-AD54D555B85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44159" y="4958998"/>
                  <a:ext cx="161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62A09A-E421-4683-A577-5C225B609736}"/>
                    </a:ext>
                  </a:extLst>
                </p14:cNvPr>
                <p14:cNvContentPartPr/>
                <p14:nvPr/>
              </p14:nvContentPartPr>
              <p14:xfrm>
                <a:off x="6764839" y="4957918"/>
                <a:ext cx="201600" cy="371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62A09A-E421-4683-A577-5C225B6097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55839" y="4948918"/>
                  <a:ext cx="21924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0635E872-F58F-46EA-B996-F869B939CD7D}"/>
              </a:ext>
            </a:extLst>
          </p:cNvPr>
          <p:cNvGrpSpPr/>
          <p:nvPr/>
        </p:nvGrpSpPr>
        <p:grpSpPr>
          <a:xfrm>
            <a:off x="6955279" y="4892758"/>
            <a:ext cx="525960" cy="368640"/>
            <a:chOff x="6955279" y="4892758"/>
            <a:chExt cx="52596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007AB86-CCBA-4607-B9FB-0DB7BA82F321}"/>
                    </a:ext>
                  </a:extLst>
                </p14:cNvPr>
                <p14:cNvContentPartPr/>
                <p14:nvPr/>
              </p14:nvContentPartPr>
              <p14:xfrm>
                <a:off x="6955279" y="5227198"/>
                <a:ext cx="27000" cy="21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007AB86-CCBA-4607-B9FB-0DB7BA82F32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46279" y="5218558"/>
                  <a:ext cx="44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2E55B4-8EAB-440C-AF8C-CD18496E2D32}"/>
                    </a:ext>
                  </a:extLst>
                </p14:cNvPr>
                <p14:cNvContentPartPr/>
                <p14:nvPr/>
              </p14:nvContentPartPr>
              <p14:xfrm>
                <a:off x="7148599" y="5044678"/>
                <a:ext cx="65160" cy="204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2E55B4-8EAB-440C-AF8C-CD18496E2D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39599" y="5035678"/>
                  <a:ext cx="82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ACC73B9-B82F-4F79-8A19-7FB7C9BF6C6A}"/>
                    </a:ext>
                  </a:extLst>
                </p14:cNvPr>
                <p14:cNvContentPartPr/>
                <p14:nvPr/>
              </p14:nvContentPartPr>
              <p14:xfrm>
                <a:off x="7340119" y="4892758"/>
                <a:ext cx="141120" cy="368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ACC73B9-B82F-4F79-8A19-7FB7C9BF6C6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1479" y="4883758"/>
                  <a:ext cx="15876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DF5963A-7E1F-4161-B33A-F6FF708522C4}"/>
              </a:ext>
            </a:extLst>
          </p:cNvPr>
          <p:cNvGrpSpPr/>
          <p:nvPr/>
        </p:nvGrpSpPr>
        <p:grpSpPr>
          <a:xfrm>
            <a:off x="7693999" y="4884478"/>
            <a:ext cx="1734120" cy="398880"/>
            <a:chOff x="7693999" y="4884478"/>
            <a:chExt cx="17341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141C75D-DAE1-478B-8871-2EDB5B87BBFA}"/>
                    </a:ext>
                  </a:extLst>
                </p14:cNvPr>
                <p14:cNvContentPartPr/>
                <p14:nvPr/>
              </p14:nvContentPartPr>
              <p14:xfrm>
                <a:off x="7693999" y="5117398"/>
                <a:ext cx="365760" cy="62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141C75D-DAE1-478B-8871-2EDB5B87BBF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84999" y="5108398"/>
                  <a:ext cx="38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B95C062-1AEF-4958-B790-E11196FE902F}"/>
                    </a:ext>
                  </a:extLst>
                </p14:cNvPr>
                <p14:cNvContentPartPr/>
                <p14:nvPr/>
              </p14:nvContentPartPr>
              <p14:xfrm>
                <a:off x="7839799" y="4998958"/>
                <a:ext cx="93960" cy="241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B95C062-1AEF-4958-B790-E11196FE902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31159" y="4990318"/>
                  <a:ext cx="111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AE1BCF6-0EDF-49D4-8511-3E9139D0AB4A}"/>
                    </a:ext>
                  </a:extLst>
                </p14:cNvPr>
                <p14:cNvContentPartPr/>
                <p14:nvPr/>
              </p14:nvContentPartPr>
              <p14:xfrm>
                <a:off x="8226799" y="5005798"/>
                <a:ext cx="274680" cy="251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AE1BCF6-0EDF-49D4-8511-3E9139D0AB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17799" y="4996798"/>
                  <a:ext cx="292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9E849C2-D74E-43EB-A929-4A87A89DB7AD}"/>
                    </a:ext>
                  </a:extLst>
                </p14:cNvPr>
                <p14:cNvContentPartPr/>
                <p14:nvPr/>
              </p14:nvContentPartPr>
              <p14:xfrm>
                <a:off x="8550079" y="4960438"/>
                <a:ext cx="185040" cy="276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9E849C2-D74E-43EB-A929-4A87A89DB7A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541079" y="4951438"/>
                  <a:ext cx="202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755ED38-1D8A-4F2B-960C-28D31AF64CF3}"/>
                    </a:ext>
                  </a:extLst>
                </p14:cNvPr>
                <p14:cNvContentPartPr/>
                <p14:nvPr/>
              </p14:nvContentPartPr>
              <p14:xfrm>
                <a:off x="8757079" y="5041798"/>
                <a:ext cx="173160" cy="158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755ED38-1D8A-4F2B-960C-28D31AF64CF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748439" y="5033158"/>
                  <a:ext cx="190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7AD4D50-A51C-4FBD-B53F-C611E7AF0F4E}"/>
                    </a:ext>
                  </a:extLst>
                </p14:cNvPr>
                <p14:cNvContentPartPr/>
                <p14:nvPr/>
              </p14:nvContentPartPr>
              <p14:xfrm>
                <a:off x="8969479" y="4884478"/>
                <a:ext cx="181800" cy="384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7AD4D50-A51C-4FBD-B53F-C611E7AF0F4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60479" y="4875478"/>
                  <a:ext cx="199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F25B8F5-ED1D-4982-8B89-0E21151DFBEF}"/>
                    </a:ext>
                  </a:extLst>
                </p14:cNvPr>
                <p14:cNvContentPartPr/>
                <p14:nvPr/>
              </p14:nvContentPartPr>
              <p14:xfrm>
                <a:off x="9222199" y="4943158"/>
                <a:ext cx="205920" cy="340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F25B8F5-ED1D-4982-8B89-0E21151DFBE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213559" y="4934158"/>
                  <a:ext cx="2235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F97E05C-F55D-410C-9D03-9E772ED415FB}"/>
              </a:ext>
            </a:extLst>
          </p:cNvPr>
          <p:cNvGrpSpPr/>
          <p:nvPr/>
        </p:nvGrpSpPr>
        <p:grpSpPr>
          <a:xfrm>
            <a:off x="9456199" y="4896718"/>
            <a:ext cx="499680" cy="479880"/>
            <a:chOff x="9456199" y="4896718"/>
            <a:chExt cx="49968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8FFC262-1F75-4877-ABA4-CAB5D317C05A}"/>
                    </a:ext>
                  </a:extLst>
                </p14:cNvPr>
                <p14:cNvContentPartPr/>
                <p14:nvPr/>
              </p14:nvContentPartPr>
              <p14:xfrm>
                <a:off x="9456199" y="5216038"/>
                <a:ext cx="41760" cy="23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8FFC262-1F75-4877-ABA4-CAB5D317C05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47199" y="5207038"/>
                  <a:ext cx="59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B09EB2A-0A48-418A-AECA-368F05EAB43B}"/>
                    </a:ext>
                  </a:extLst>
                </p14:cNvPr>
                <p14:cNvContentPartPr/>
                <p14:nvPr/>
              </p14:nvContentPartPr>
              <p14:xfrm>
                <a:off x="9654199" y="5075278"/>
                <a:ext cx="53280" cy="178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B09EB2A-0A48-418A-AECA-368F05EAB43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45559" y="5066278"/>
                  <a:ext cx="7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FFAD782-33BC-4083-BB67-AFFF18E5538B}"/>
                    </a:ext>
                  </a:extLst>
                </p14:cNvPr>
                <p14:cNvContentPartPr/>
                <p14:nvPr/>
              </p14:nvContentPartPr>
              <p14:xfrm>
                <a:off x="9746719" y="4896718"/>
                <a:ext cx="209160" cy="479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FFAD782-33BC-4083-BB67-AFFF18E5538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738079" y="4887718"/>
                  <a:ext cx="22680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86EB3F1-BB6E-4324-B9A2-C2E34A5A7B75}"/>
              </a:ext>
            </a:extLst>
          </p:cNvPr>
          <p:cNvGrpSpPr/>
          <p:nvPr/>
        </p:nvGrpSpPr>
        <p:grpSpPr>
          <a:xfrm>
            <a:off x="10218679" y="5106958"/>
            <a:ext cx="240840" cy="147960"/>
            <a:chOff x="10218679" y="5106958"/>
            <a:chExt cx="24084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F82658C-8798-49A2-A8C3-1E125C4E2B77}"/>
                    </a:ext>
                  </a:extLst>
                </p14:cNvPr>
                <p14:cNvContentPartPr/>
                <p14:nvPr/>
              </p14:nvContentPartPr>
              <p14:xfrm>
                <a:off x="10237759" y="5106958"/>
                <a:ext cx="221760" cy="20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F82658C-8798-49A2-A8C3-1E125C4E2B7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229119" y="5098318"/>
                  <a:ext cx="239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7A3D667-BF21-4CB7-91C9-B5296B903F8E}"/>
                    </a:ext>
                  </a:extLst>
                </p14:cNvPr>
                <p14:cNvContentPartPr/>
                <p14:nvPr/>
              </p14:nvContentPartPr>
              <p14:xfrm>
                <a:off x="10218679" y="5233318"/>
                <a:ext cx="179640" cy="21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7A3D667-BF21-4CB7-91C9-B5296B903F8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210039" y="5224318"/>
                  <a:ext cx="1972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9F1A818-1BBA-44DD-AA33-BA38FF0970FC}"/>
                  </a:ext>
                </a:extLst>
              </p14:cNvPr>
              <p14:cNvContentPartPr/>
              <p14:nvPr/>
            </p14:nvContentPartPr>
            <p14:xfrm>
              <a:off x="10696039" y="5244838"/>
              <a:ext cx="68040" cy="536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9F1A818-1BBA-44DD-AA33-BA38FF0970FC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687039" y="5236198"/>
                <a:ext cx="85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F288153-20A8-43D1-B7A3-41CCA1BCEC51}"/>
                  </a:ext>
                </a:extLst>
              </p14:cNvPr>
              <p14:cNvContentPartPr/>
              <p14:nvPr/>
            </p14:nvContentPartPr>
            <p14:xfrm>
              <a:off x="10970359" y="5102638"/>
              <a:ext cx="330840" cy="219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F288153-20A8-43D1-B7A3-41CCA1BCEC5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961719" y="5093638"/>
                <a:ext cx="3484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AD30DBF-716F-436F-BC34-751D9390C0D6}"/>
              </a:ext>
            </a:extLst>
          </p:cNvPr>
          <p:cNvGrpSpPr/>
          <p:nvPr/>
        </p:nvGrpSpPr>
        <p:grpSpPr>
          <a:xfrm>
            <a:off x="1410919" y="5558038"/>
            <a:ext cx="2138400" cy="584280"/>
            <a:chOff x="1410919" y="5558038"/>
            <a:chExt cx="213840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BF0A26F-66D2-4801-ADDF-F83B5FF832BB}"/>
                    </a:ext>
                  </a:extLst>
                </p14:cNvPr>
                <p14:cNvContentPartPr/>
                <p14:nvPr/>
              </p14:nvContentPartPr>
              <p14:xfrm>
                <a:off x="1410919" y="5631838"/>
                <a:ext cx="409320" cy="384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BF0A26F-66D2-4801-ADDF-F83B5FF832B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401919" y="5623198"/>
                  <a:ext cx="426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697E48A-198A-46BF-BB3D-F6B0C743E33D}"/>
                    </a:ext>
                  </a:extLst>
                </p14:cNvPr>
                <p14:cNvContentPartPr/>
                <p14:nvPr/>
              </p14:nvContentPartPr>
              <p14:xfrm>
                <a:off x="1674439" y="5867998"/>
                <a:ext cx="129240" cy="117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697E48A-198A-46BF-BB3D-F6B0C743E33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665439" y="5858998"/>
                  <a:ext cx="146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B5E8C05-93D9-4169-AFF2-B3D771358C7F}"/>
                    </a:ext>
                  </a:extLst>
                </p14:cNvPr>
                <p14:cNvContentPartPr/>
                <p14:nvPr/>
              </p14:nvContentPartPr>
              <p14:xfrm>
                <a:off x="1852279" y="5841358"/>
                <a:ext cx="173160" cy="144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B5E8C05-93D9-4169-AFF2-B3D771358C7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843639" y="5832358"/>
                  <a:ext cx="190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E3B1DC7-8B63-4505-ACE8-A7A3DD80BDAF}"/>
                    </a:ext>
                  </a:extLst>
                </p14:cNvPr>
                <p14:cNvContentPartPr/>
                <p14:nvPr/>
              </p14:nvContentPartPr>
              <p14:xfrm>
                <a:off x="2174119" y="5721838"/>
                <a:ext cx="187200" cy="272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E3B1DC7-8B63-4505-ACE8-A7A3DD80BDA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165119" y="5712838"/>
                  <a:ext cx="204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AC7FCB3-6F86-42F4-BB88-8D5740597F11}"/>
                    </a:ext>
                  </a:extLst>
                </p14:cNvPr>
                <p14:cNvContentPartPr/>
                <p14:nvPr/>
              </p14:nvContentPartPr>
              <p14:xfrm>
                <a:off x="2437999" y="5764678"/>
                <a:ext cx="137520" cy="127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AC7FCB3-6F86-42F4-BB88-8D5740597F1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428999" y="5755678"/>
                  <a:ext cx="155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4D10402-2D09-4049-AC38-FD4654E0081E}"/>
                    </a:ext>
                  </a:extLst>
                </p14:cNvPr>
                <p14:cNvContentPartPr/>
                <p14:nvPr/>
              </p14:nvContentPartPr>
              <p14:xfrm>
                <a:off x="2419999" y="5716798"/>
                <a:ext cx="222840" cy="174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4D10402-2D09-4049-AC38-FD4654E0081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11359" y="5707798"/>
                  <a:ext cx="240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5DD3FEE-D458-4565-BE2A-403968F96AB8}"/>
                    </a:ext>
                  </a:extLst>
                </p14:cNvPr>
                <p14:cNvContentPartPr/>
                <p14:nvPr/>
              </p14:nvContentPartPr>
              <p14:xfrm>
                <a:off x="2605039" y="5921278"/>
                <a:ext cx="98280" cy="221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5DD3FEE-D458-4565-BE2A-403968F96AB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596039" y="5912638"/>
                  <a:ext cx="115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944B7B8-0731-44A3-A5F8-D927BBDF7992}"/>
                    </a:ext>
                  </a:extLst>
                </p14:cNvPr>
                <p14:cNvContentPartPr/>
                <p14:nvPr/>
              </p14:nvContentPartPr>
              <p14:xfrm>
                <a:off x="2841199" y="5714638"/>
                <a:ext cx="79200" cy="10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944B7B8-0731-44A3-A5F8-D927BBDF799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32199" y="5705998"/>
                  <a:ext cx="96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AA8036A-E3BB-4A44-9FC8-B0020B4D59BC}"/>
                    </a:ext>
                  </a:extLst>
                </p14:cNvPr>
                <p14:cNvContentPartPr/>
                <p14:nvPr/>
              </p14:nvContentPartPr>
              <p14:xfrm>
                <a:off x="2847319" y="5693758"/>
                <a:ext cx="236880" cy="318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AA8036A-E3BB-4A44-9FC8-B0020B4D59B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838679" y="5685118"/>
                  <a:ext cx="254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FCA0F6F-4D8C-46EA-8E8B-FFD2600CB8AF}"/>
                    </a:ext>
                  </a:extLst>
                </p14:cNvPr>
                <p14:cNvContentPartPr/>
                <p14:nvPr/>
              </p14:nvContentPartPr>
              <p14:xfrm>
                <a:off x="3080599" y="5558038"/>
                <a:ext cx="128880" cy="498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FCA0F6F-4D8C-46EA-8E8B-FFD2600CB8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71959" y="5549038"/>
                  <a:ext cx="1465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F2A61A6-28C1-471C-8C01-8A3D4BD13C3A}"/>
                    </a:ext>
                  </a:extLst>
                </p14:cNvPr>
                <p14:cNvContentPartPr/>
                <p14:nvPr/>
              </p14:nvContentPartPr>
              <p14:xfrm>
                <a:off x="3387679" y="5786998"/>
                <a:ext cx="157680" cy="27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F2A61A6-28C1-471C-8C01-8A3D4BD13C3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378679" y="5777998"/>
                  <a:ext cx="17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483774B-2C6E-4830-BBF0-A5F6623F8C08}"/>
                    </a:ext>
                  </a:extLst>
                </p14:cNvPr>
                <p14:cNvContentPartPr/>
                <p14:nvPr/>
              </p14:nvContentPartPr>
              <p14:xfrm>
                <a:off x="3398479" y="5890318"/>
                <a:ext cx="150840" cy="27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483774B-2C6E-4830-BBF0-A5F6623F8C0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89479" y="5881318"/>
                  <a:ext cx="1684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ECEF57C-8356-4E23-9D07-E60D8B81ECED}"/>
              </a:ext>
            </a:extLst>
          </p:cNvPr>
          <p:cNvGrpSpPr/>
          <p:nvPr/>
        </p:nvGrpSpPr>
        <p:grpSpPr>
          <a:xfrm>
            <a:off x="3876199" y="5751718"/>
            <a:ext cx="567360" cy="249480"/>
            <a:chOff x="3876199" y="5751718"/>
            <a:chExt cx="5673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9F72C4-EE7C-4940-BA6D-6E0EBE6416AA}"/>
                    </a:ext>
                  </a:extLst>
                </p14:cNvPr>
                <p14:cNvContentPartPr/>
                <p14:nvPr/>
              </p14:nvContentPartPr>
              <p14:xfrm>
                <a:off x="3876199" y="5934238"/>
                <a:ext cx="22320" cy="45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9F72C4-EE7C-4940-BA6D-6E0EBE6416A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67199" y="5925238"/>
                  <a:ext cx="3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BDD3C4-63DB-4821-8BBE-2A761CDE1AAA}"/>
                    </a:ext>
                  </a:extLst>
                </p14:cNvPr>
                <p14:cNvContentPartPr/>
                <p14:nvPr/>
              </p14:nvContentPartPr>
              <p14:xfrm>
                <a:off x="4081759" y="5751718"/>
                <a:ext cx="361800" cy="249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BDD3C4-63DB-4821-8BBE-2A761CDE1AA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73119" y="5743078"/>
                  <a:ext cx="37944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D3B6A6E-C2A2-4952-B8B1-BC73B70AFB46}"/>
                  </a:ext>
                </a:extLst>
              </p14:cNvPr>
              <p14:cNvContentPartPr/>
              <p14:nvPr/>
            </p14:nvContentPartPr>
            <p14:xfrm>
              <a:off x="4716439" y="5832718"/>
              <a:ext cx="197640" cy="320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D3B6A6E-C2A2-4952-B8B1-BC73B70AFB46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4707799" y="5824078"/>
                <a:ext cx="2152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C67340E-4CA6-4919-8B04-2219A72D9DF1}"/>
              </a:ext>
            </a:extLst>
          </p:cNvPr>
          <p:cNvGrpSpPr/>
          <p:nvPr/>
        </p:nvGrpSpPr>
        <p:grpSpPr>
          <a:xfrm>
            <a:off x="5159959" y="5588998"/>
            <a:ext cx="1796760" cy="444240"/>
            <a:chOff x="5159959" y="5588998"/>
            <a:chExt cx="17967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4665E40-90B1-45DD-8F88-E3AA22FED4D3}"/>
                    </a:ext>
                  </a:extLst>
                </p14:cNvPr>
                <p14:cNvContentPartPr/>
                <p14:nvPr/>
              </p14:nvContentPartPr>
              <p14:xfrm>
                <a:off x="5159959" y="5943238"/>
                <a:ext cx="29160" cy="56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4665E40-90B1-45DD-8F88-E3AA22FED4D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150959" y="5934238"/>
                  <a:ext cx="4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7429C2-2B18-4966-AF0B-2062C34DEB03}"/>
                    </a:ext>
                  </a:extLst>
                </p14:cNvPr>
                <p14:cNvContentPartPr/>
                <p14:nvPr/>
              </p14:nvContentPartPr>
              <p14:xfrm>
                <a:off x="5306119" y="5738038"/>
                <a:ext cx="304920" cy="29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7429C2-2B18-4966-AF0B-2062C34DEB0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297479" y="5729038"/>
                  <a:ext cx="322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7F3DE82-071A-4ECC-BBF9-4FE2FC6F1741}"/>
                    </a:ext>
                  </a:extLst>
                </p14:cNvPr>
                <p14:cNvContentPartPr/>
                <p14:nvPr/>
              </p14:nvContentPartPr>
              <p14:xfrm>
                <a:off x="5704639" y="5696998"/>
                <a:ext cx="204840" cy="305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7F3DE82-071A-4ECC-BBF9-4FE2FC6F174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695999" y="5687998"/>
                  <a:ext cx="222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8AC33B9-9449-4A7D-92DF-5ED6125217DE}"/>
                    </a:ext>
                  </a:extLst>
                </p14:cNvPr>
                <p14:cNvContentPartPr/>
                <p14:nvPr/>
              </p14:nvContentPartPr>
              <p14:xfrm>
                <a:off x="5965999" y="5666398"/>
                <a:ext cx="105840" cy="276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8AC33B9-9449-4A7D-92DF-5ED6125217D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957359" y="5657398"/>
                  <a:ext cx="123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F6373E5-79EA-47B5-A8C4-86AE6A9B689C}"/>
                    </a:ext>
                  </a:extLst>
                </p14:cNvPr>
                <p14:cNvContentPartPr/>
                <p14:nvPr/>
              </p14:nvContentPartPr>
              <p14:xfrm>
                <a:off x="6108199" y="5882398"/>
                <a:ext cx="24480" cy="52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F6373E5-79EA-47B5-A8C4-86AE6A9B68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099559" y="5873758"/>
                  <a:ext cx="42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CBB7373-FBCD-4E12-9D04-6BAFAF0FDA84}"/>
                    </a:ext>
                  </a:extLst>
                </p14:cNvPr>
                <p14:cNvContentPartPr/>
                <p14:nvPr/>
              </p14:nvContentPartPr>
              <p14:xfrm>
                <a:off x="6229879" y="5686198"/>
                <a:ext cx="79200" cy="259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CBB7373-FBCD-4E12-9D04-6BAFAF0FDA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20879" y="5677198"/>
                  <a:ext cx="96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A181C1D-5ED8-4282-BE30-BA8ABE2C368A}"/>
                    </a:ext>
                  </a:extLst>
                </p14:cNvPr>
                <p14:cNvContentPartPr/>
                <p14:nvPr/>
              </p14:nvContentPartPr>
              <p14:xfrm>
                <a:off x="6418879" y="5588998"/>
                <a:ext cx="126720" cy="411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A181C1D-5ED8-4282-BE30-BA8ABE2C368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410239" y="5580358"/>
                  <a:ext cx="144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5B45ECF-76B7-46CD-8D65-B06F6A11327E}"/>
                    </a:ext>
                  </a:extLst>
                </p14:cNvPr>
                <p14:cNvContentPartPr/>
                <p14:nvPr/>
              </p14:nvContentPartPr>
              <p14:xfrm>
                <a:off x="6736399" y="5718238"/>
                <a:ext cx="186480" cy="35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5B45ECF-76B7-46CD-8D65-B06F6A11327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27759" y="5709238"/>
                  <a:ext cx="204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4ECF58C-1AD6-4A7D-B5BE-5F568DA6E567}"/>
                    </a:ext>
                  </a:extLst>
                </p14:cNvPr>
                <p14:cNvContentPartPr/>
                <p14:nvPr/>
              </p14:nvContentPartPr>
              <p14:xfrm>
                <a:off x="6761239" y="5833438"/>
                <a:ext cx="195480" cy="19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4ECF58C-1AD6-4A7D-B5BE-5F568DA6E56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52599" y="5824438"/>
                  <a:ext cx="2131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C3AEB931-AE63-47F2-8B4D-72CD9CF31A4C}"/>
              </a:ext>
            </a:extLst>
          </p:cNvPr>
          <p:cNvGrpSpPr/>
          <p:nvPr/>
        </p:nvGrpSpPr>
        <p:grpSpPr>
          <a:xfrm>
            <a:off x="7143919" y="5703838"/>
            <a:ext cx="1181880" cy="311760"/>
            <a:chOff x="7143919" y="5703838"/>
            <a:chExt cx="118188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F7E2CA5-86A7-4079-8473-21219C712166}"/>
                    </a:ext>
                  </a:extLst>
                </p14:cNvPr>
                <p14:cNvContentPartPr/>
                <p14:nvPr/>
              </p14:nvContentPartPr>
              <p14:xfrm>
                <a:off x="7143919" y="5898598"/>
                <a:ext cx="252000" cy="32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F7E2CA5-86A7-4079-8473-21219C71216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35279" y="5889598"/>
                  <a:ext cx="269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F5E51BC-E9D6-4582-9B5D-BE0007A2081D}"/>
                    </a:ext>
                  </a:extLst>
                </p14:cNvPr>
                <p14:cNvContentPartPr/>
                <p14:nvPr/>
              </p14:nvContentPartPr>
              <p14:xfrm>
                <a:off x="7490959" y="5965198"/>
                <a:ext cx="64080" cy="50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F5E51BC-E9D6-4582-9B5D-BE0007A2081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82319" y="5956198"/>
                  <a:ext cx="81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CE4D0A5-1017-4D5B-A5EE-F4114C6F3A04}"/>
                    </a:ext>
                  </a:extLst>
                </p14:cNvPr>
                <p14:cNvContentPartPr/>
                <p14:nvPr/>
              </p14:nvContentPartPr>
              <p14:xfrm>
                <a:off x="7712359" y="5736238"/>
                <a:ext cx="255960" cy="220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CE4D0A5-1017-4D5B-A5EE-F4114C6F3A0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703359" y="5727598"/>
                  <a:ext cx="273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9E9C932-67B6-423C-B099-CB315EAE60E0}"/>
                    </a:ext>
                  </a:extLst>
                </p14:cNvPr>
                <p14:cNvContentPartPr/>
                <p14:nvPr/>
              </p14:nvContentPartPr>
              <p14:xfrm>
                <a:off x="8057239" y="5703838"/>
                <a:ext cx="268560" cy="308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9E9C932-67B6-423C-B099-CB315EAE60E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048599" y="5695198"/>
                  <a:ext cx="28620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3866540-6009-474A-92E3-784E12A7F6FA}"/>
                  </a:ext>
                </a:extLst>
              </p14:cNvPr>
              <p14:cNvContentPartPr/>
              <p14:nvPr/>
            </p14:nvContentPartPr>
            <p14:xfrm>
              <a:off x="8413999" y="5395372"/>
              <a:ext cx="1280520" cy="1825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3866540-6009-474A-92E3-784E12A7F6FA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8404999" y="5386372"/>
                <a:ext cx="129816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86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D5C0CAA-B04A-494C-B91A-2D6302CB1A75}"/>
              </a:ext>
            </a:extLst>
          </p:cNvPr>
          <p:cNvGrpSpPr/>
          <p:nvPr/>
        </p:nvGrpSpPr>
        <p:grpSpPr>
          <a:xfrm>
            <a:off x="732319" y="389518"/>
            <a:ext cx="1409400" cy="698400"/>
            <a:chOff x="732319" y="389518"/>
            <a:chExt cx="140940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93C569-4E93-4AC0-BBF3-6546088246AE}"/>
                    </a:ext>
                  </a:extLst>
                </p14:cNvPr>
                <p14:cNvContentPartPr/>
                <p14:nvPr/>
              </p14:nvContentPartPr>
              <p14:xfrm>
                <a:off x="732319" y="598678"/>
                <a:ext cx="174960" cy="392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93C569-4E93-4AC0-BBF3-6546088246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3679" y="589678"/>
                  <a:ext cx="192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0ECFB0-D3D0-4C7F-B657-82E100597F36}"/>
                    </a:ext>
                  </a:extLst>
                </p14:cNvPr>
                <p14:cNvContentPartPr/>
                <p14:nvPr/>
              </p14:nvContentPartPr>
              <p14:xfrm>
                <a:off x="906559" y="389518"/>
                <a:ext cx="331920" cy="29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0ECFB0-D3D0-4C7F-B657-82E100597F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7919" y="380878"/>
                  <a:ext cx="349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EB8774-D960-488B-AD7E-221485A97109}"/>
                    </a:ext>
                  </a:extLst>
                </p14:cNvPr>
                <p14:cNvContentPartPr/>
                <p14:nvPr/>
              </p14:nvContentPartPr>
              <p14:xfrm>
                <a:off x="1185919" y="748798"/>
                <a:ext cx="121680" cy="20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EB8774-D960-488B-AD7E-221485A971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6919" y="740158"/>
                  <a:ext cx="139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53F1F0-A7F2-4617-BB9A-6F5979BD9D53}"/>
                    </a:ext>
                  </a:extLst>
                </p14:cNvPr>
                <p14:cNvContentPartPr/>
                <p14:nvPr/>
              </p14:nvContentPartPr>
              <p14:xfrm>
                <a:off x="1152079" y="740878"/>
                <a:ext cx="174960" cy="18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53F1F0-A7F2-4617-BB9A-6F5979BD9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3439" y="731878"/>
                  <a:ext cx="192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559294-C7BF-45F3-9D2A-FC3FD24A2CFA}"/>
                    </a:ext>
                  </a:extLst>
                </p14:cNvPr>
                <p14:cNvContentPartPr/>
                <p14:nvPr/>
              </p14:nvContentPartPr>
              <p14:xfrm>
                <a:off x="1337839" y="943558"/>
                <a:ext cx="9756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559294-C7BF-45F3-9D2A-FC3FD24A2C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8839" y="934918"/>
                  <a:ext cx="115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4096E6-DA4F-48FE-B716-87BA77310026}"/>
                    </a:ext>
                  </a:extLst>
                </p14:cNvPr>
                <p14:cNvContentPartPr/>
                <p14:nvPr/>
              </p14:nvContentPartPr>
              <p14:xfrm>
                <a:off x="1517119" y="734038"/>
                <a:ext cx="50760" cy="10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4096E6-DA4F-48FE-B716-87BA773100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8119" y="725038"/>
                  <a:ext cx="68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B27BE6-C3FB-49E9-A70F-0E37C342FAD0}"/>
                    </a:ext>
                  </a:extLst>
                </p14:cNvPr>
                <p14:cNvContentPartPr/>
                <p14:nvPr/>
              </p14:nvContentPartPr>
              <p14:xfrm>
                <a:off x="1502719" y="712798"/>
                <a:ext cx="261000" cy="30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B27BE6-C3FB-49E9-A70F-0E37C342FA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3719" y="704158"/>
                  <a:ext cx="278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4AAF81-E94E-40A8-BD7D-1FC835130CD3}"/>
                    </a:ext>
                  </a:extLst>
                </p14:cNvPr>
                <p14:cNvContentPartPr/>
                <p14:nvPr/>
              </p14:nvContentPartPr>
              <p14:xfrm>
                <a:off x="2012479" y="552598"/>
                <a:ext cx="127800" cy="4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4AAF81-E94E-40A8-BD7D-1FC835130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3839" y="543958"/>
                  <a:ext cx="145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596C56-B73E-4767-8401-22CC0CE95958}"/>
                    </a:ext>
                  </a:extLst>
                </p14:cNvPr>
                <p14:cNvContentPartPr/>
                <p14:nvPr/>
              </p14:nvContentPartPr>
              <p14:xfrm>
                <a:off x="2027239" y="649798"/>
                <a:ext cx="114480" cy="3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596C56-B73E-4767-8401-22CC0CE959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8239" y="640798"/>
                  <a:ext cx="132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704854-25B2-4689-9098-2A2498B17927}"/>
              </a:ext>
            </a:extLst>
          </p:cNvPr>
          <p:cNvGrpSpPr/>
          <p:nvPr/>
        </p:nvGrpSpPr>
        <p:grpSpPr>
          <a:xfrm>
            <a:off x="2684599" y="206998"/>
            <a:ext cx="2043720" cy="705600"/>
            <a:chOff x="2684599" y="206998"/>
            <a:chExt cx="204372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9F07E7-BB99-401A-A4E4-9A2187C7E4A3}"/>
                    </a:ext>
                  </a:extLst>
                </p14:cNvPr>
                <p14:cNvContentPartPr/>
                <p14:nvPr/>
              </p14:nvContentPartPr>
              <p14:xfrm>
                <a:off x="2684599" y="305278"/>
                <a:ext cx="340920" cy="35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9F07E7-BB99-401A-A4E4-9A2187C7E4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5959" y="296638"/>
                  <a:ext cx="35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C8C43B-DCD3-471F-AB65-A6087F9473D8}"/>
                    </a:ext>
                  </a:extLst>
                </p14:cNvPr>
                <p14:cNvContentPartPr/>
                <p14:nvPr/>
              </p14:nvContentPartPr>
              <p14:xfrm>
                <a:off x="2996719" y="484918"/>
                <a:ext cx="9540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C8C43B-DCD3-471F-AB65-A6087F9473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7719" y="476278"/>
                  <a:ext cx="113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D54E5D-7956-4022-9E71-C8923D4617E9}"/>
                    </a:ext>
                  </a:extLst>
                </p14:cNvPr>
                <p14:cNvContentPartPr/>
                <p14:nvPr/>
              </p14:nvContentPartPr>
              <p14:xfrm>
                <a:off x="3170599" y="445678"/>
                <a:ext cx="250200" cy="17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D54E5D-7956-4022-9E71-C8923D4617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1959" y="436678"/>
                  <a:ext cx="26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FBFCCA-216B-42C5-B631-75BB5DC0F7CC}"/>
                    </a:ext>
                  </a:extLst>
                </p14:cNvPr>
                <p14:cNvContentPartPr/>
                <p14:nvPr/>
              </p14:nvContentPartPr>
              <p14:xfrm>
                <a:off x="3580279" y="337318"/>
                <a:ext cx="149040" cy="313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FBFCCA-216B-42C5-B631-75BB5DC0F7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1639" y="328678"/>
                  <a:ext cx="166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4A5650-4DB2-4781-A297-CC113F6A66C0}"/>
                    </a:ext>
                  </a:extLst>
                </p14:cNvPr>
                <p14:cNvContentPartPr/>
                <p14:nvPr/>
              </p14:nvContentPartPr>
              <p14:xfrm>
                <a:off x="3850999" y="427678"/>
                <a:ext cx="190080" cy="18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4A5650-4DB2-4781-A297-CC113F6A66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1999" y="419038"/>
                  <a:ext cx="207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678112-C152-4C7A-9C42-6B8520FBCD40}"/>
                    </a:ext>
                  </a:extLst>
                </p14:cNvPr>
                <p14:cNvContentPartPr/>
                <p14:nvPr/>
              </p14:nvContentPartPr>
              <p14:xfrm>
                <a:off x="3802759" y="386278"/>
                <a:ext cx="251640" cy="24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678112-C152-4C7A-9C42-6B8520FBCD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4119" y="377278"/>
                  <a:ext cx="269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8B9BEC-FC5F-41B3-BF2C-A56BD8595BF8}"/>
                    </a:ext>
                  </a:extLst>
                </p14:cNvPr>
                <p14:cNvContentPartPr/>
                <p14:nvPr/>
              </p14:nvContentPartPr>
              <p14:xfrm>
                <a:off x="4072039" y="624238"/>
                <a:ext cx="8928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8B9BEC-FC5F-41B3-BF2C-A56BD8595B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3039" y="615238"/>
                  <a:ext cx="10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515027-E249-49EE-997F-5E5A005247BB}"/>
                    </a:ext>
                  </a:extLst>
                </p14:cNvPr>
                <p14:cNvContentPartPr/>
                <p14:nvPr/>
              </p14:nvContentPartPr>
              <p14:xfrm>
                <a:off x="4259959" y="353878"/>
                <a:ext cx="123480" cy="16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515027-E249-49EE-997F-5E5A005247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1319" y="344878"/>
                  <a:ext cx="141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D8909A-B802-43F9-B09E-6BD040312AA1}"/>
                    </a:ext>
                  </a:extLst>
                </p14:cNvPr>
                <p14:cNvContentPartPr/>
                <p14:nvPr/>
              </p14:nvContentPartPr>
              <p14:xfrm>
                <a:off x="4196959" y="337678"/>
                <a:ext cx="362520" cy="33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D8909A-B802-43F9-B09E-6BD040312A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7959" y="329038"/>
                  <a:ext cx="380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8D4CBE-2B29-418E-BFA7-30A7A6878514}"/>
                    </a:ext>
                  </a:extLst>
                </p14:cNvPr>
                <p14:cNvContentPartPr/>
                <p14:nvPr/>
              </p14:nvContentPartPr>
              <p14:xfrm>
                <a:off x="4596919" y="206998"/>
                <a:ext cx="131400" cy="43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8D4CBE-2B29-418E-BFA7-30A7A68785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7919" y="198358"/>
                  <a:ext cx="149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0C96B1-A6FE-46BF-8928-E8FE454C79A8}"/>
                    </a:ext>
                  </a:extLst>
                </p14:cNvPr>
                <p14:cNvContentPartPr/>
                <p14:nvPr/>
              </p14:nvContentPartPr>
              <p14:xfrm>
                <a:off x="2966839" y="831238"/>
                <a:ext cx="1116000" cy="8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0C96B1-A6FE-46BF-8928-E8FE454C79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8199" y="822598"/>
                  <a:ext cx="113364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BBE0F6-8B09-49B6-8534-6CB0AD805789}"/>
              </a:ext>
            </a:extLst>
          </p:cNvPr>
          <p:cNvGrpSpPr/>
          <p:nvPr/>
        </p:nvGrpSpPr>
        <p:grpSpPr>
          <a:xfrm>
            <a:off x="2967199" y="1059118"/>
            <a:ext cx="1216800" cy="490320"/>
            <a:chOff x="2967199" y="1059118"/>
            <a:chExt cx="12168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0D45E6-AA16-48B7-AD07-63C9083F289F}"/>
                    </a:ext>
                  </a:extLst>
                </p14:cNvPr>
                <p14:cNvContentPartPr/>
                <p14:nvPr/>
              </p14:nvContentPartPr>
              <p14:xfrm>
                <a:off x="2967199" y="1059118"/>
                <a:ext cx="530280" cy="24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0D45E6-AA16-48B7-AD07-63C9083F28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8199" y="1050478"/>
                  <a:ext cx="547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482167-5391-4CB4-9C06-FE5C91495911}"/>
                    </a:ext>
                  </a:extLst>
                </p14:cNvPr>
                <p14:cNvContentPartPr/>
                <p14:nvPr/>
              </p14:nvContentPartPr>
              <p14:xfrm>
                <a:off x="3319279" y="1291318"/>
                <a:ext cx="144360" cy="14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482167-5391-4CB4-9C06-FE5C914959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0639" y="1282318"/>
                  <a:ext cx="162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24445D-69A0-4CB4-8993-DC5C6D1EB1C3}"/>
                    </a:ext>
                  </a:extLst>
                </p14:cNvPr>
                <p14:cNvContentPartPr/>
                <p14:nvPr/>
              </p14:nvContentPartPr>
              <p14:xfrm>
                <a:off x="3298039" y="1297798"/>
                <a:ext cx="168480" cy="14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24445D-69A0-4CB4-8993-DC5C6D1EB1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9039" y="1288798"/>
                  <a:ext cx="186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050081-8916-472A-9862-97A1F1A3C3DD}"/>
                    </a:ext>
                  </a:extLst>
                </p14:cNvPr>
                <p14:cNvContentPartPr/>
                <p14:nvPr/>
              </p14:nvContentPartPr>
              <p14:xfrm>
                <a:off x="3647959" y="1083238"/>
                <a:ext cx="475200" cy="24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050081-8916-472A-9862-97A1F1A3C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39319" y="1074598"/>
                  <a:ext cx="49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9C0B1C-5C5A-45B1-904D-7D63343A7325}"/>
                    </a:ext>
                  </a:extLst>
                </p14:cNvPr>
                <p14:cNvContentPartPr/>
                <p14:nvPr/>
              </p14:nvContentPartPr>
              <p14:xfrm>
                <a:off x="3950719" y="1272598"/>
                <a:ext cx="154800" cy="10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9C0B1C-5C5A-45B1-904D-7D63343A73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1719" y="1263958"/>
                  <a:ext cx="172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71CE8D-CCD8-4B3F-BC95-43294CD3E7A5}"/>
                    </a:ext>
                  </a:extLst>
                </p14:cNvPr>
                <p14:cNvContentPartPr/>
                <p14:nvPr/>
              </p14:nvContentPartPr>
              <p14:xfrm>
                <a:off x="3991759" y="1240198"/>
                <a:ext cx="19224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71CE8D-CCD8-4B3F-BC95-43294CD3E7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2759" y="1231558"/>
                  <a:ext cx="2098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F4DD18-F752-4342-9C06-6B4B4CBAD78F}"/>
              </a:ext>
            </a:extLst>
          </p:cNvPr>
          <p:cNvGrpSpPr/>
          <p:nvPr/>
        </p:nvGrpSpPr>
        <p:grpSpPr>
          <a:xfrm>
            <a:off x="5031079" y="667798"/>
            <a:ext cx="251640" cy="136440"/>
            <a:chOff x="5031079" y="667798"/>
            <a:chExt cx="25164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1AA161-798D-4EBC-AF38-C65638FAB5FA}"/>
                    </a:ext>
                  </a:extLst>
                </p14:cNvPr>
                <p14:cNvContentPartPr/>
                <p14:nvPr/>
              </p14:nvContentPartPr>
              <p14:xfrm>
                <a:off x="5031079" y="667798"/>
                <a:ext cx="230400" cy="42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1AA161-798D-4EBC-AF38-C65638FAB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22439" y="659158"/>
                  <a:ext cx="248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732F24-E734-487C-ABAC-EE98E430CE9E}"/>
                    </a:ext>
                  </a:extLst>
                </p14:cNvPr>
                <p14:cNvContentPartPr/>
                <p14:nvPr/>
              </p14:nvContentPartPr>
              <p14:xfrm>
                <a:off x="5089759" y="773998"/>
                <a:ext cx="192960" cy="3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732F24-E734-487C-ABAC-EE98E430CE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1119" y="765358"/>
                  <a:ext cx="2106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91BE66-F92F-4DFD-82B0-B3B0DFDF34C9}"/>
              </a:ext>
            </a:extLst>
          </p:cNvPr>
          <p:cNvGrpSpPr/>
          <p:nvPr/>
        </p:nvGrpSpPr>
        <p:grpSpPr>
          <a:xfrm>
            <a:off x="5788159" y="299878"/>
            <a:ext cx="1186920" cy="328320"/>
            <a:chOff x="5788159" y="299878"/>
            <a:chExt cx="118692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86E3CA-7AB2-48CB-9082-E33D9CB8AA86}"/>
                    </a:ext>
                  </a:extLst>
                </p14:cNvPr>
                <p14:cNvContentPartPr/>
                <p14:nvPr/>
              </p14:nvContentPartPr>
              <p14:xfrm>
                <a:off x="5788159" y="497878"/>
                <a:ext cx="286920" cy="5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86E3CA-7AB2-48CB-9082-E33D9CB8AA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79159" y="489238"/>
                  <a:ext cx="30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B50104-47EC-404B-A1CA-2577EC538CA3}"/>
                    </a:ext>
                  </a:extLst>
                </p14:cNvPr>
                <p14:cNvContentPartPr/>
                <p14:nvPr/>
              </p14:nvContentPartPr>
              <p14:xfrm>
                <a:off x="6175879" y="613438"/>
                <a:ext cx="24120" cy="1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B50104-47EC-404B-A1CA-2577EC538C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7239" y="604798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744CFD-53C7-48EC-B832-326E8F9BBB96}"/>
                    </a:ext>
                  </a:extLst>
                </p14:cNvPr>
                <p14:cNvContentPartPr/>
                <p14:nvPr/>
              </p14:nvContentPartPr>
              <p14:xfrm>
                <a:off x="6420319" y="362878"/>
                <a:ext cx="244440" cy="23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744CFD-53C7-48EC-B832-326E8F9BBB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11679" y="353878"/>
                  <a:ext cx="262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333D6B-FA69-47BB-87B3-CD922C6D55C6}"/>
                    </a:ext>
                  </a:extLst>
                </p14:cNvPr>
                <p14:cNvContentPartPr/>
                <p14:nvPr/>
              </p14:nvContentPartPr>
              <p14:xfrm>
                <a:off x="6761239" y="299878"/>
                <a:ext cx="213840" cy="31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333D6B-FA69-47BB-87B3-CD922C6D55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2239" y="290878"/>
                  <a:ext cx="23148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EE435B-E2EF-4BF0-8C9C-B256265FC99A}"/>
                  </a:ext>
                </a:extLst>
              </p14:cNvPr>
              <p14:cNvContentPartPr/>
              <p14:nvPr/>
            </p14:nvContentPartPr>
            <p14:xfrm>
              <a:off x="6041959" y="794518"/>
              <a:ext cx="998640" cy="64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EE435B-E2EF-4BF0-8C9C-B256265FC9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33319" y="785518"/>
                <a:ext cx="101628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43912E2-C40F-4C45-B667-FC5620BC7DFC}"/>
              </a:ext>
            </a:extLst>
          </p:cNvPr>
          <p:cNvGrpSpPr/>
          <p:nvPr/>
        </p:nvGrpSpPr>
        <p:grpSpPr>
          <a:xfrm>
            <a:off x="5923519" y="915838"/>
            <a:ext cx="2043720" cy="560520"/>
            <a:chOff x="5923519" y="915838"/>
            <a:chExt cx="204372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BB7996-64CB-4CDF-AA3F-5331DB8365A1}"/>
                    </a:ext>
                  </a:extLst>
                </p14:cNvPr>
                <p14:cNvContentPartPr/>
                <p14:nvPr/>
              </p14:nvContentPartPr>
              <p14:xfrm>
                <a:off x="5949439" y="1314718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BB7996-64CB-4CDF-AA3F-5331DB8365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0799" y="1306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92F7E6-5368-4841-87B2-E0151A7DC8A3}"/>
                    </a:ext>
                  </a:extLst>
                </p14:cNvPr>
                <p14:cNvContentPartPr/>
                <p14:nvPr/>
              </p14:nvContentPartPr>
              <p14:xfrm>
                <a:off x="5923519" y="915838"/>
                <a:ext cx="873000" cy="560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92F7E6-5368-4841-87B2-E0151A7DC8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14519" y="907198"/>
                  <a:ext cx="8906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48DF03-83D0-4DFB-B8A0-BFB0E16CF51C}"/>
                    </a:ext>
                  </a:extLst>
                </p14:cNvPr>
                <p14:cNvContentPartPr/>
                <p14:nvPr/>
              </p14:nvContentPartPr>
              <p14:xfrm>
                <a:off x="6177319" y="1316518"/>
                <a:ext cx="47160" cy="6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48DF03-83D0-4DFB-B8A0-BFB0E16CF5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68319" y="1307878"/>
                  <a:ext cx="6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235A75-5941-4AE0-910B-667A318C11BA}"/>
                    </a:ext>
                  </a:extLst>
                </p14:cNvPr>
                <p14:cNvContentPartPr/>
                <p14:nvPr/>
              </p14:nvContentPartPr>
              <p14:xfrm>
                <a:off x="6335359" y="1085038"/>
                <a:ext cx="178200" cy="28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235A75-5941-4AE0-910B-667A318C11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26719" y="1076038"/>
                  <a:ext cx="195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7C112E-8FF6-44A8-9A42-E520F648B874}"/>
                    </a:ext>
                  </a:extLst>
                </p14:cNvPr>
                <p14:cNvContentPartPr/>
                <p14:nvPr/>
              </p14:nvContentPartPr>
              <p14:xfrm>
                <a:off x="6551719" y="1099798"/>
                <a:ext cx="243360" cy="27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7C112E-8FF6-44A8-9A42-E520F648B8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42719" y="1091158"/>
                  <a:ext cx="261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D4E9E6-8967-4173-85A0-B06AEBB9502A}"/>
                    </a:ext>
                  </a:extLst>
                </p14:cNvPr>
                <p14:cNvContentPartPr/>
                <p14:nvPr/>
              </p14:nvContentPartPr>
              <p14:xfrm>
                <a:off x="7029439" y="926278"/>
                <a:ext cx="937800" cy="54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D4E9E6-8967-4173-85A0-B06AEBB95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20439" y="917278"/>
                  <a:ext cx="95544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BB6B7F5-6ED3-4BA2-BB2C-F894099F339E}"/>
              </a:ext>
            </a:extLst>
          </p:cNvPr>
          <p:cNvGrpSpPr/>
          <p:nvPr/>
        </p:nvGrpSpPr>
        <p:grpSpPr>
          <a:xfrm>
            <a:off x="7267039" y="1067038"/>
            <a:ext cx="619920" cy="326880"/>
            <a:chOff x="7267039" y="1067038"/>
            <a:chExt cx="6199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7B6C55-7775-4A68-B0BD-1F193144762B}"/>
                    </a:ext>
                  </a:extLst>
                </p14:cNvPr>
                <p14:cNvContentPartPr/>
                <p14:nvPr/>
              </p14:nvContentPartPr>
              <p14:xfrm>
                <a:off x="7267039" y="1322998"/>
                <a:ext cx="32400" cy="4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7B6C55-7775-4A68-B0BD-1F19314476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58399" y="1314358"/>
                  <a:ext cx="50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B39AF1-8BC7-4106-8D19-9C7A7F272BA7}"/>
                    </a:ext>
                  </a:extLst>
                </p14:cNvPr>
                <p14:cNvContentPartPr/>
                <p14:nvPr/>
              </p14:nvContentPartPr>
              <p14:xfrm>
                <a:off x="7384399" y="1140838"/>
                <a:ext cx="276840" cy="22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B39AF1-8BC7-4106-8D19-9C7A7F272B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75399" y="1131838"/>
                  <a:ext cx="294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11FFE5-66F3-423A-8090-69CFCD44939D}"/>
                    </a:ext>
                  </a:extLst>
                </p14:cNvPr>
                <p14:cNvContentPartPr/>
                <p14:nvPr/>
              </p14:nvContentPartPr>
              <p14:xfrm>
                <a:off x="7730719" y="1067038"/>
                <a:ext cx="156240" cy="326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11FFE5-66F3-423A-8090-69CFCD4493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2079" y="1058038"/>
                  <a:ext cx="1738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2C642A-D5B6-4BBF-8D15-BA52EA49D41B}"/>
              </a:ext>
            </a:extLst>
          </p:cNvPr>
          <p:cNvGrpSpPr/>
          <p:nvPr/>
        </p:nvGrpSpPr>
        <p:grpSpPr>
          <a:xfrm>
            <a:off x="8371879" y="758878"/>
            <a:ext cx="205560" cy="116640"/>
            <a:chOff x="8371879" y="758878"/>
            <a:chExt cx="20556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67AA5F-9D3F-4CDC-849C-8B0FD20B8E1A}"/>
                    </a:ext>
                  </a:extLst>
                </p14:cNvPr>
                <p14:cNvContentPartPr/>
                <p14:nvPr/>
              </p14:nvContentPartPr>
              <p14:xfrm>
                <a:off x="8371879" y="758878"/>
                <a:ext cx="146880" cy="20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67AA5F-9D3F-4CDC-849C-8B0FD20B8E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62879" y="749878"/>
                  <a:ext cx="164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FB522C-329A-4D39-9360-5ECB2E6B3756}"/>
                    </a:ext>
                  </a:extLst>
                </p14:cNvPr>
                <p14:cNvContentPartPr/>
                <p14:nvPr/>
              </p14:nvContentPartPr>
              <p14:xfrm>
                <a:off x="8403559" y="859678"/>
                <a:ext cx="173880" cy="1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FB522C-329A-4D39-9360-5ECB2E6B37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94919" y="850678"/>
                  <a:ext cx="1915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3AB88B-D3DB-415E-984B-456F39143BEB}"/>
              </a:ext>
            </a:extLst>
          </p:cNvPr>
          <p:cNvGrpSpPr/>
          <p:nvPr/>
        </p:nvGrpSpPr>
        <p:grpSpPr>
          <a:xfrm>
            <a:off x="8900359" y="567358"/>
            <a:ext cx="1212840" cy="369720"/>
            <a:chOff x="8900359" y="567358"/>
            <a:chExt cx="121284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FC5562-BC20-49D9-BAC2-227F4990154C}"/>
                    </a:ext>
                  </a:extLst>
                </p14:cNvPr>
                <p14:cNvContentPartPr/>
                <p14:nvPr/>
              </p14:nvContentPartPr>
              <p14:xfrm>
                <a:off x="8900359" y="779758"/>
                <a:ext cx="277200" cy="5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FC5562-BC20-49D9-BAC2-227F499015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91719" y="771118"/>
                  <a:ext cx="294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19C851-6F77-4A1C-91C3-A295773979F9}"/>
                    </a:ext>
                  </a:extLst>
                </p14:cNvPr>
                <p14:cNvContentPartPr/>
                <p14:nvPr/>
              </p14:nvContentPartPr>
              <p14:xfrm>
                <a:off x="9318319" y="841678"/>
                <a:ext cx="36720" cy="3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19C851-6F77-4A1C-91C3-A295773979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09319" y="832678"/>
                  <a:ext cx="54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458E83-9582-4AF5-AA79-5825EB599C03}"/>
                    </a:ext>
                  </a:extLst>
                </p14:cNvPr>
                <p14:cNvContentPartPr/>
                <p14:nvPr/>
              </p14:nvContentPartPr>
              <p14:xfrm>
                <a:off x="9532159" y="601198"/>
                <a:ext cx="228240" cy="27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458E83-9582-4AF5-AA79-5825EB599C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23159" y="592198"/>
                  <a:ext cx="245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68FA2E-DB68-455D-8F1E-6B0E8D1B3E9D}"/>
                    </a:ext>
                  </a:extLst>
                </p14:cNvPr>
                <p14:cNvContentPartPr/>
                <p14:nvPr/>
              </p14:nvContentPartPr>
              <p14:xfrm>
                <a:off x="9851479" y="573838"/>
                <a:ext cx="146880" cy="16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68FA2E-DB68-455D-8F1E-6B0E8D1B3E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42479" y="564838"/>
                  <a:ext cx="164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6692E6-1D8B-4360-9546-600C564C68F6}"/>
                    </a:ext>
                  </a:extLst>
                </p14:cNvPr>
                <p14:cNvContentPartPr/>
                <p14:nvPr/>
              </p14:nvContentPartPr>
              <p14:xfrm>
                <a:off x="9924919" y="567358"/>
                <a:ext cx="188280" cy="36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6692E6-1D8B-4360-9546-600C564C68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15919" y="558358"/>
                  <a:ext cx="2059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7CAC847-FA8B-4068-9DC5-8E8510E3B329}"/>
              </a:ext>
            </a:extLst>
          </p:cNvPr>
          <p:cNvGrpSpPr/>
          <p:nvPr/>
        </p:nvGrpSpPr>
        <p:grpSpPr>
          <a:xfrm>
            <a:off x="897559" y="1794598"/>
            <a:ext cx="1477440" cy="630000"/>
            <a:chOff x="897559" y="1794598"/>
            <a:chExt cx="147744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ECBFD6-3204-491F-8DCE-DC8B80560DBA}"/>
                    </a:ext>
                  </a:extLst>
                </p14:cNvPr>
                <p14:cNvContentPartPr/>
                <p14:nvPr/>
              </p14:nvContentPartPr>
              <p14:xfrm>
                <a:off x="897559" y="2033638"/>
                <a:ext cx="342360" cy="22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ECBFD6-3204-491F-8DCE-DC8B80560D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8919" y="2024638"/>
                  <a:ext cx="360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ED2B13-F894-4539-9A23-29782E838E12}"/>
                    </a:ext>
                  </a:extLst>
                </p14:cNvPr>
                <p14:cNvContentPartPr/>
                <p14:nvPr/>
              </p14:nvContentPartPr>
              <p14:xfrm>
                <a:off x="1280959" y="2022838"/>
                <a:ext cx="181080" cy="19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ED2B13-F894-4539-9A23-29782E838E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71959" y="2014198"/>
                  <a:ext cx="198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90F39C-BC29-474A-822A-7C71ECB3A233}"/>
                    </a:ext>
                  </a:extLst>
                </p14:cNvPr>
                <p14:cNvContentPartPr/>
                <p14:nvPr/>
              </p14:nvContentPartPr>
              <p14:xfrm>
                <a:off x="1492639" y="2048038"/>
                <a:ext cx="159840" cy="155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90F39C-BC29-474A-822A-7C71ECB3A2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83999" y="2039038"/>
                  <a:ext cx="177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98F6451-7215-4264-BA25-9A3E9244832C}"/>
                    </a:ext>
                  </a:extLst>
                </p14:cNvPr>
                <p14:cNvContentPartPr/>
                <p14:nvPr/>
              </p14:nvContentPartPr>
              <p14:xfrm>
                <a:off x="1734919" y="1874878"/>
                <a:ext cx="170640" cy="344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98F6451-7215-4264-BA25-9A3E92448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26279" y="1865878"/>
                  <a:ext cx="188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2C537E-7677-49FF-BF7C-FD55B58BD612}"/>
                    </a:ext>
                  </a:extLst>
                </p14:cNvPr>
                <p14:cNvContentPartPr/>
                <p14:nvPr/>
              </p14:nvContentPartPr>
              <p14:xfrm>
                <a:off x="1775959" y="1996558"/>
                <a:ext cx="271440" cy="207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2C537E-7677-49FF-BF7C-FD55B58BD6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66959" y="1987918"/>
                  <a:ext cx="289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C13F54-CBD3-4E35-A85C-F89A6FB36C7B}"/>
                    </a:ext>
                  </a:extLst>
                </p14:cNvPr>
                <p14:cNvContentPartPr/>
                <p14:nvPr/>
              </p14:nvContentPartPr>
              <p14:xfrm>
                <a:off x="2095999" y="1794598"/>
                <a:ext cx="165240" cy="355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C13F54-CBD3-4E35-A85C-F89A6FB36C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87359" y="1785598"/>
                  <a:ext cx="182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64A86DF-339B-4BB8-AE2C-D1B8A1743ACC}"/>
                    </a:ext>
                  </a:extLst>
                </p14:cNvPr>
                <p14:cNvContentPartPr/>
                <p14:nvPr/>
              </p14:nvContentPartPr>
              <p14:xfrm>
                <a:off x="2210839" y="2031838"/>
                <a:ext cx="164160" cy="39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64A86DF-339B-4BB8-AE2C-D1B8A1743A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02199" y="2022838"/>
                  <a:ext cx="18180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F356A58-767E-4DB8-9E51-415AF73A17DB}"/>
              </a:ext>
            </a:extLst>
          </p:cNvPr>
          <p:cNvGrpSpPr/>
          <p:nvPr/>
        </p:nvGrpSpPr>
        <p:grpSpPr>
          <a:xfrm>
            <a:off x="2696839" y="1712878"/>
            <a:ext cx="2245320" cy="916560"/>
            <a:chOff x="2696839" y="1712878"/>
            <a:chExt cx="224532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4B5EA0F-B27F-4AA0-BB57-75806E2A330D}"/>
                    </a:ext>
                  </a:extLst>
                </p14:cNvPr>
                <p14:cNvContentPartPr/>
                <p14:nvPr/>
              </p14:nvContentPartPr>
              <p14:xfrm>
                <a:off x="2696839" y="2019958"/>
                <a:ext cx="238320" cy="234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4B5EA0F-B27F-4AA0-BB57-75806E2A33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8199" y="2011318"/>
                  <a:ext cx="25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2FD0E5-5D5F-4EE2-BCAD-2D7D9E1C3254}"/>
                    </a:ext>
                  </a:extLst>
                </p14:cNvPr>
                <p14:cNvContentPartPr/>
                <p14:nvPr/>
              </p14:nvContentPartPr>
              <p14:xfrm>
                <a:off x="3023359" y="2018158"/>
                <a:ext cx="169920" cy="16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2FD0E5-5D5F-4EE2-BCAD-2D7D9E1C32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4719" y="2009518"/>
                  <a:ext cx="187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369D80-2D62-418F-A6DA-1F4BB65D78CA}"/>
                    </a:ext>
                  </a:extLst>
                </p14:cNvPr>
                <p14:cNvContentPartPr/>
                <p14:nvPr/>
              </p14:nvContentPartPr>
              <p14:xfrm>
                <a:off x="3172039" y="2013478"/>
                <a:ext cx="257400" cy="61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369D80-2D62-418F-A6DA-1F4BB65D78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3039" y="2004838"/>
                  <a:ext cx="2750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9DF163-EFF0-41B4-BAB7-C852094C4ADD}"/>
                    </a:ext>
                  </a:extLst>
                </p14:cNvPr>
                <p14:cNvContentPartPr/>
                <p14:nvPr/>
              </p14:nvContentPartPr>
              <p14:xfrm>
                <a:off x="3540679" y="1987558"/>
                <a:ext cx="149400" cy="18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9DF163-EFF0-41B4-BAB7-C852094C4A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32039" y="1978918"/>
                  <a:ext cx="167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7B5DE9-14B4-4674-9553-FD2B20BAE0AC}"/>
                    </a:ext>
                  </a:extLst>
                </p14:cNvPr>
                <p14:cNvContentPartPr/>
                <p14:nvPr/>
              </p14:nvContentPartPr>
              <p14:xfrm>
                <a:off x="3796999" y="1731958"/>
                <a:ext cx="316080" cy="47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7B5DE9-14B4-4674-9553-FD2B20BAE0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88359" y="1722958"/>
                  <a:ext cx="3337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D27A98-71D7-4EDA-A5D9-69179E295292}"/>
                    </a:ext>
                  </a:extLst>
                </p14:cNvPr>
                <p14:cNvContentPartPr/>
                <p14:nvPr/>
              </p14:nvContentPartPr>
              <p14:xfrm>
                <a:off x="3758479" y="1967398"/>
                <a:ext cx="318960" cy="152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D27A98-71D7-4EDA-A5D9-69179E2952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9479" y="1958398"/>
                  <a:ext cx="33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797D1C-210D-422B-9BF0-DE51E099E322}"/>
                    </a:ext>
                  </a:extLst>
                </p14:cNvPr>
                <p14:cNvContentPartPr/>
                <p14:nvPr/>
              </p14:nvContentPartPr>
              <p14:xfrm>
                <a:off x="4143319" y="1950838"/>
                <a:ext cx="207000" cy="190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797D1C-210D-422B-9BF0-DE51E099E3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34679" y="1941838"/>
                  <a:ext cx="224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FC8F9D-7E1E-475F-85FC-DA3D15227A05}"/>
                    </a:ext>
                  </a:extLst>
                </p14:cNvPr>
                <p14:cNvContentPartPr/>
                <p14:nvPr/>
              </p14:nvContentPartPr>
              <p14:xfrm>
                <a:off x="4272559" y="1979998"/>
                <a:ext cx="171000" cy="15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FC8F9D-7E1E-475F-85FC-DA3D15227A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63919" y="1971358"/>
                  <a:ext cx="188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D18875-0EA4-4C7F-89E8-BE6651F50332}"/>
                    </a:ext>
                  </a:extLst>
                </p14:cNvPr>
                <p14:cNvContentPartPr/>
                <p14:nvPr/>
              </p14:nvContentPartPr>
              <p14:xfrm>
                <a:off x="4548319" y="1712878"/>
                <a:ext cx="231480" cy="401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D18875-0EA4-4C7F-89E8-BE6651F503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9319" y="1703878"/>
                  <a:ext cx="2491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F795D5-E671-4DB2-9BF8-004A66D2BEEF}"/>
                    </a:ext>
                  </a:extLst>
                </p14:cNvPr>
                <p14:cNvContentPartPr/>
                <p14:nvPr/>
              </p14:nvContentPartPr>
              <p14:xfrm>
                <a:off x="4620319" y="1970998"/>
                <a:ext cx="321840" cy="45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F795D5-E671-4DB2-9BF8-004A66D2BE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11679" y="1962358"/>
                  <a:ext cx="33948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EB5854-854D-4EAE-8771-697E54CFF467}"/>
              </a:ext>
            </a:extLst>
          </p:cNvPr>
          <p:cNvGrpSpPr/>
          <p:nvPr/>
        </p:nvGrpSpPr>
        <p:grpSpPr>
          <a:xfrm>
            <a:off x="5231239" y="1651678"/>
            <a:ext cx="2637720" cy="509040"/>
            <a:chOff x="5231239" y="1651678"/>
            <a:chExt cx="26377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828335-3BB4-46BB-A456-194C79CFD9E1}"/>
                    </a:ext>
                  </a:extLst>
                </p14:cNvPr>
                <p14:cNvContentPartPr/>
                <p14:nvPr/>
              </p14:nvContentPartPr>
              <p14:xfrm>
                <a:off x="5231239" y="1940038"/>
                <a:ext cx="196920" cy="18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828335-3BB4-46BB-A456-194C79CFD9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22599" y="1931398"/>
                  <a:ext cx="214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4127E8-66B5-4F3D-A47E-B72CE7578B37}"/>
                    </a:ext>
                  </a:extLst>
                </p14:cNvPr>
                <p14:cNvContentPartPr/>
                <p14:nvPr/>
              </p14:nvContentPartPr>
              <p14:xfrm>
                <a:off x="5458039" y="1985038"/>
                <a:ext cx="129600" cy="12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4127E8-66B5-4F3D-A47E-B72CE7578B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9399" y="1976398"/>
                  <a:ext cx="14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6FF4A1-601D-4A6D-A1B1-F578487699B2}"/>
                    </a:ext>
                  </a:extLst>
                </p14:cNvPr>
                <p14:cNvContentPartPr/>
                <p14:nvPr/>
              </p14:nvContentPartPr>
              <p14:xfrm>
                <a:off x="5686279" y="1960558"/>
                <a:ext cx="164880" cy="200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6FF4A1-601D-4A6D-A1B1-F578487699B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77279" y="1951918"/>
                  <a:ext cx="182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A918F1-964F-4976-9564-9CCFBDEF5BC3}"/>
                    </a:ext>
                  </a:extLst>
                </p14:cNvPr>
                <p14:cNvContentPartPr/>
                <p14:nvPr/>
              </p14:nvContentPartPr>
              <p14:xfrm>
                <a:off x="5906239" y="1925278"/>
                <a:ext cx="201240" cy="227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A918F1-964F-4976-9564-9CCFBDEF5B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97239" y="1916638"/>
                  <a:ext cx="218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E8D77C-6574-4954-9733-A3F4B7FDCC2C}"/>
                    </a:ext>
                  </a:extLst>
                </p14:cNvPr>
                <p14:cNvContentPartPr/>
                <p14:nvPr/>
              </p14:nvContentPartPr>
              <p14:xfrm>
                <a:off x="6084439" y="1937878"/>
                <a:ext cx="234720" cy="208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E8D77C-6574-4954-9733-A3F4B7FDCC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75799" y="1929238"/>
                  <a:ext cx="252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86CA7B-02B7-497C-9BC6-F4BB1511A7E0}"/>
                    </a:ext>
                  </a:extLst>
                </p14:cNvPr>
                <p14:cNvContentPartPr/>
                <p14:nvPr/>
              </p14:nvContentPartPr>
              <p14:xfrm>
                <a:off x="6442279" y="1706398"/>
                <a:ext cx="254520" cy="394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86CA7B-02B7-497C-9BC6-F4BB1511A7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3639" y="1697758"/>
                  <a:ext cx="272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768DDB-BEEF-44C2-AF08-40AB9A72DA29}"/>
                    </a:ext>
                  </a:extLst>
                </p14:cNvPr>
                <p14:cNvContentPartPr/>
                <p14:nvPr/>
              </p14:nvContentPartPr>
              <p14:xfrm>
                <a:off x="6575119" y="1994398"/>
                <a:ext cx="168840" cy="134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768DDB-BEEF-44C2-AF08-40AB9A72DA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66479" y="1985398"/>
                  <a:ext cx="18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1D3972-4294-486E-BE3E-2897CCA2F0CE}"/>
                    </a:ext>
                  </a:extLst>
                </p14:cNvPr>
                <p14:cNvContentPartPr/>
                <p14:nvPr/>
              </p14:nvContentPartPr>
              <p14:xfrm>
                <a:off x="6909919" y="1651678"/>
                <a:ext cx="369000" cy="484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1D3972-4294-486E-BE3E-2897CCA2F0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0919" y="1643038"/>
                  <a:ext cx="3866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4825302-79A1-47C1-AC41-8FAE20EF428D}"/>
                    </a:ext>
                  </a:extLst>
                </p14:cNvPr>
                <p14:cNvContentPartPr/>
                <p14:nvPr/>
              </p14:nvContentPartPr>
              <p14:xfrm>
                <a:off x="7135999" y="1946518"/>
                <a:ext cx="194040" cy="14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4825302-79A1-47C1-AC41-8FAE20EF42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26999" y="1937518"/>
                  <a:ext cx="211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7F33A1-0D26-4A8B-A8A3-DFDF9C4C484F}"/>
                    </a:ext>
                  </a:extLst>
                </p14:cNvPr>
                <p14:cNvContentPartPr/>
                <p14:nvPr/>
              </p14:nvContentPartPr>
              <p14:xfrm>
                <a:off x="7400599" y="1952278"/>
                <a:ext cx="228600" cy="176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7F33A1-0D26-4A8B-A8A3-DFDF9C4C48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91599" y="1943278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7A3E9FF-C314-494B-B20D-462871217A2F}"/>
                    </a:ext>
                  </a:extLst>
                </p14:cNvPr>
                <p14:cNvContentPartPr/>
                <p14:nvPr/>
              </p14:nvContentPartPr>
              <p14:xfrm>
                <a:off x="7635679" y="1773358"/>
                <a:ext cx="233280" cy="295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7A3E9FF-C314-494B-B20D-462871217A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26679" y="1764718"/>
                  <a:ext cx="250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C9B615-893E-41AF-87FC-7875F61D468E}"/>
                    </a:ext>
                  </a:extLst>
                </p14:cNvPr>
                <p14:cNvContentPartPr/>
                <p14:nvPr/>
              </p14:nvContentPartPr>
              <p14:xfrm>
                <a:off x="7748719" y="2107438"/>
                <a:ext cx="6120" cy="17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C9B615-893E-41AF-87FC-7875F61D46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9719" y="2098798"/>
                  <a:ext cx="23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441DD8-FADB-4F5C-B42A-A9D361980E91}"/>
              </a:ext>
            </a:extLst>
          </p:cNvPr>
          <p:cNvGrpSpPr/>
          <p:nvPr/>
        </p:nvGrpSpPr>
        <p:grpSpPr>
          <a:xfrm>
            <a:off x="442879" y="2680918"/>
            <a:ext cx="489600" cy="477360"/>
            <a:chOff x="442879" y="2680918"/>
            <a:chExt cx="48960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E84881-4B25-4C6E-8D20-477353B77B20}"/>
                    </a:ext>
                  </a:extLst>
                </p14:cNvPr>
                <p14:cNvContentPartPr/>
                <p14:nvPr/>
              </p14:nvContentPartPr>
              <p14:xfrm>
                <a:off x="442879" y="2850118"/>
                <a:ext cx="196200" cy="193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E84881-4B25-4C6E-8D20-477353B77B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4239" y="2841118"/>
                  <a:ext cx="213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C921D8-7523-4598-9484-7E6B47992E37}"/>
                    </a:ext>
                  </a:extLst>
                </p14:cNvPr>
                <p14:cNvContentPartPr/>
                <p14:nvPr/>
              </p14:nvContentPartPr>
              <p14:xfrm>
                <a:off x="722239" y="2680918"/>
                <a:ext cx="210240" cy="477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C921D8-7523-4598-9484-7E6B47992E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3599" y="2672278"/>
                  <a:ext cx="22788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0E6479-67B0-4199-9C8E-A339E4D69FFD}"/>
              </a:ext>
            </a:extLst>
          </p:cNvPr>
          <p:cNvGrpSpPr/>
          <p:nvPr/>
        </p:nvGrpSpPr>
        <p:grpSpPr>
          <a:xfrm>
            <a:off x="1344679" y="2679118"/>
            <a:ext cx="886320" cy="414720"/>
            <a:chOff x="1344679" y="2679118"/>
            <a:chExt cx="8863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96ECCF-3F2E-42C7-B53B-A1679B672604}"/>
                    </a:ext>
                  </a:extLst>
                </p14:cNvPr>
                <p14:cNvContentPartPr/>
                <p14:nvPr/>
              </p14:nvContentPartPr>
              <p14:xfrm>
                <a:off x="1344679" y="2686318"/>
                <a:ext cx="255960" cy="407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96ECCF-3F2E-42C7-B53B-A1679B6726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36039" y="2677678"/>
                  <a:ext cx="2736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583F31-56A4-41B9-88BA-36A4D0C8864D}"/>
                    </a:ext>
                  </a:extLst>
                </p14:cNvPr>
                <p14:cNvContentPartPr/>
                <p14:nvPr/>
              </p14:nvContentPartPr>
              <p14:xfrm>
                <a:off x="1696399" y="2898718"/>
                <a:ext cx="162720" cy="157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583F31-56A4-41B9-88BA-36A4D0C88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87399" y="2889718"/>
                  <a:ext cx="18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9F150DC-BEC3-4149-B504-3AD47DBA6D76}"/>
                    </a:ext>
                  </a:extLst>
                </p14:cNvPr>
                <p14:cNvContentPartPr/>
                <p14:nvPr/>
              </p14:nvContentPartPr>
              <p14:xfrm>
                <a:off x="2014279" y="2679118"/>
                <a:ext cx="191520" cy="393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9F150DC-BEC3-4149-B504-3AD47DBA6D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05639" y="2670118"/>
                  <a:ext cx="209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C518DB-7297-463F-A344-4A1CAF63FD23}"/>
                    </a:ext>
                  </a:extLst>
                </p14:cNvPr>
                <p14:cNvContentPartPr/>
                <p14:nvPr/>
              </p14:nvContentPartPr>
              <p14:xfrm>
                <a:off x="1980079" y="2861278"/>
                <a:ext cx="250920" cy="8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C518DB-7297-463F-A344-4A1CAF63FD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71439" y="2852638"/>
                  <a:ext cx="268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C3328EE-39D0-455F-8D03-0309B0AFCDB9}"/>
              </a:ext>
            </a:extLst>
          </p:cNvPr>
          <p:cNvGrpSpPr/>
          <p:nvPr/>
        </p:nvGrpSpPr>
        <p:grpSpPr>
          <a:xfrm>
            <a:off x="2726359" y="2683438"/>
            <a:ext cx="789120" cy="326160"/>
            <a:chOff x="2726359" y="2683438"/>
            <a:chExt cx="7891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D586F15-231E-4404-8B23-DB47CA60C764}"/>
                    </a:ext>
                  </a:extLst>
                </p14:cNvPr>
                <p14:cNvContentPartPr/>
                <p14:nvPr/>
              </p14:nvContentPartPr>
              <p14:xfrm>
                <a:off x="2726359" y="2683438"/>
                <a:ext cx="444240" cy="326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D586F15-231E-4404-8B23-DB47CA60C76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17719" y="2674438"/>
                  <a:ext cx="461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71E5F6-E15F-47F1-9FD7-A719C1722C1F}"/>
                    </a:ext>
                  </a:extLst>
                </p14:cNvPr>
                <p14:cNvContentPartPr/>
                <p14:nvPr/>
              </p14:nvContentPartPr>
              <p14:xfrm>
                <a:off x="3244759" y="2793238"/>
                <a:ext cx="193680" cy="5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71E5F6-E15F-47F1-9FD7-A719C1722C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5759" y="2784598"/>
                  <a:ext cx="211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1ABED8-C475-49FF-9567-7B95D25D80A7}"/>
                    </a:ext>
                  </a:extLst>
                </p14:cNvPr>
                <p14:cNvContentPartPr/>
                <p14:nvPr/>
              </p14:nvContentPartPr>
              <p14:xfrm>
                <a:off x="3290479" y="2886478"/>
                <a:ext cx="225000" cy="3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1ABED8-C475-49FF-9567-7B95D25D80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81839" y="2877478"/>
                  <a:ext cx="2426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8EBEBC0-FF3D-44FA-8CCF-69FEC59185B5}"/>
              </a:ext>
            </a:extLst>
          </p:cNvPr>
          <p:cNvGrpSpPr/>
          <p:nvPr/>
        </p:nvGrpSpPr>
        <p:grpSpPr>
          <a:xfrm>
            <a:off x="3890239" y="2694598"/>
            <a:ext cx="1400760" cy="322200"/>
            <a:chOff x="3890239" y="2694598"/>
            <a:chExt cx="14007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F524B1-A694-4A23-80EF-C796C68EDA78}"/>
                    </a:ext>
                  </a:extLst>
                </p14:cNvPr>
                <p14:cNvContentPartPr/>
                <p14:nvPr/>
              </p14:nvContentPartPr>
              <p14:xfrm>
                <a:off x="3933439" y="2758678"/>
                <a:ext cx="216000" cy="253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F524B1-A694-4A23-80EF-C796C68EDA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24439" y="2750038"/>
                  <a:ext cx="233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593A423-1146-4E86-BC79-40A7614EDE49}"/>
                    </a:ext>
                  </a:extLst>
                </p14:cNvPr>
                <p14:cNvContentPartPr/>
                <p14:nvPr/>
              </p14:nvContentPartPr>
              <p14:xfrm>
                <a:off x="3890239" y="2722318"/>
                <a:ext cx="266760" cy="29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593A423-1146-4E86-BC79-40A7614EDE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81239" y="2713678"/>
                  <a:ext cx="28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A9B4975-F997-48CA-9839-83A102CA2D42}"/>
                    </a:ext>
                  </a:extLst>
                </p14:cNvPr>
                <p14:cNvContentPartPr/>
                <p14:nvPr/>
              </p14:nvContentPartPr>
              <p14:xfrm>
                <a:off x="4307119" y="2882878"/>
                <a:ext cx="129240" cy="35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A9B4975-F997-48CA-9839-83A102CA2D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98119" y="2873878"/>
                  <a:ext cx="14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727713-0DF3-4609-AC6D-86299CC8999D}"/>
                    </a:ext>
                  </a:extLst>
                </p14:cNvPr>
                <p14:cNvContentPartPr/>
                <p14:nvPr/>
              </p14:nvContentPartPr>
              <p14:xfrm>
                <a:off x="4650919" y="2710798"/>
                <a:ext cx="230760" cy="258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727713-0DF3-4609-AC6D-86299CC899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42279" y="2701798"/>
                  <a:ext cx="248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CADF2A4-5B3B-4391-BAE4-15883FC3C083}"/>
                    </a:ext>
                  </a:extLst>
                </p14:cNvPr>
                <p14:cNvContentPartPr/>
                <p14:nvPr/>
              </p14:nvContentPartPr>
              <p14:xfrm>
                <a:off x="4968799" y="2714398"/>
                <a:ext cx="83160" cy="140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CADF2A4-5B3B-4391-BAE4-15883FC3C0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59799" y="2705758"/>
                  <a:ext cx="100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D1DDBF-A9AC-4E78-B5D1-D0D4319152FF}"/>
                    </a:ext>
                  </a:extLst>
                </p14:cNvPr>
                <p14:cNvContentPartPr/>
                <p14:nvPr/>
              </p14:nvContentPartPr>
              <p14:xfrm>
                <a:off x="4988959" y="2694598"/>
                <a:ext cx="302040" cy="31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D1DDBF-A9AC-4E78-B5D1-D0D4319152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80319" y="2685958"/>
                  <a:ext cx="31968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571CA44-FDD0-4C4A-8101-F3B6BA0B8050}"/>
                  </a:ext>
                </a:extLst>
              </p14:cNvPr>
              <p14:cNvContentPartPr/>
              <p14:nvPr/>
            </p14:nvContentPartPr>
            <p14:xfrm>
              <a:off x="5256799" y="3098158"/>
              <a:ext cx="120960" cy="200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571CA44-FDD0-4C4A-8101-F3B6BA0B805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248159" y="3089158"/>
                <a:ext cx="13860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C621BC-17B9-499E-B3D2-2B66C39EC59D}"/>
              </a:ext>
            </a:extLst>
          </p:cNvPr>
          <p:cNvGrpSpPr/>
          <p:nvPr/>
        </p:nvGrpSpPr>
        <p:grpSpPr>
          <a:xfrm>
            <a:off x="5805439" y="2436478"/>
            <a:ext cx="2117160" cy="696600"/>
            <a:chOff x="5805439" y="2436478"/>
            <a:chExt cx="21171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3186747-31E8-46F4-823C-ADD9C5879AB3}"/>
                    </a:ext>
                  </a:extLst>
                </p14:cNvPr>
                <p14:cNvContentPartPr/>
                <p14:nvPr/>
              </p14:nvContentPartPr>
              <p14:xfrm>
                <a:off x="5811919" y="2436478"/>
                <a:ext cx="393840" cy="696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3186747-31E8-46F4-823C-ADD9C5879A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02919" y="2427838"/>
                  <a:ext cx="41148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3EF1C6-E4AB-4F14-88B9-989D35105159}"/>
                    </a:ext>
                  </a:extLst>
                </p14:cNvPr>
                <p14:cNvContentPartPr/>
                <p14:nvPr/>
              </p14:nvContentPartPr>
              <p14:xfrm>
                <a:off x="5805439" y="2893318"/>
                <a:ext cx="340920" cy="74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3EF1C6-E4AB-4F14-88B9-989D351051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96439" y="2884678"/>
                  <a:ext cx="358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391D58-E10E-486D-A7AB-66DF3CD30C39}"/>
                    </a:ext>
                  </a:extLst>
                </p14:cNvPr>
                <p14:cNvContentPartPr/>
                <p14:nvPr/>
              </p14:nvContentPartPr>
              <p14:xfrm>
                <a:off x="6096679" y="2914918"/>
                <a:ext cx="318240" cy="126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391D58-E10E-486D-A7AB-66DF3CD30C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88039" y="2906278"/>
                  <a:ext cx="335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B56D65-EB41-4B5F-9623-FE200054F8C9}"/>
                    </a:ext>
                  </a:extLst>
                </p14:cNvPr>
                <p14:cNvContentPartPr/>
                <p14:nvPr/>
              </p14:nvContentPartPr>
              <p14:xfrm>
                <a:off x="6511039" y="2859838"/>
                <a:ext cx="217800" cy="17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B56D65-EB41-4B5F-9623-FE200054F8C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2039" y="2851198"/>
                  <a:ext cx="235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28509B-E855-43E7-892B-80A86B446E02}"/>
                    </a:ext>
                  </a:extLst>
                </p14:cNvPr>
                <p14:cNvContentPartPr/>
                <p14:nvPr/>
              </p14:nvContentPartPr>
              <p14:xfrm>
                <a:off x="6633799" y="2638078"/>
                <a:ext cx="200520" cy="345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28509B-E855-43E7-892B-80A86B446E0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25159" y="2629438"/>
                  <a:ext cx="218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06FCD57-5B26-4E1A-80B9-A92D2E6F9BFF}"/>
                    </a:ext>
                  </a:extLst>
                </p14:cNvPr>
                <p14:cNvContentPartPr/>
                <p14:nvPr/>
              </p14:nvContentPartPr>
              <p14:xfrm>
                <a:off x="7038439" y="2748598"/>
                <a:ext cx="526320" cy="288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06FCD57-5B26-4E1A-80B9-A92D2E6F9BF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29439" y="2739598"/>
                  <a:ext cx="543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7E7ABF-38D4-4057-BC43-E4D8C610F684}"/>
                    </a:ext>
                  </a:extLst>
                </p14:cNvPr>
                <p14:cNvContentPartPr/>
                <p14:nvPr/>
              </p14:nvContentPartPr>
              <p14:xfrm>
                <a:off x="7612999" y="2974318"/>
                <a:ext cx="309600" cy="158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7E7ABF-38D4-4057-BC43-E4D8C610F6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3999" y="2965678"/>
                  <a:ext cx="3272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2B68387-545F-4FC7-8DE3-8BC187107051}"/>
              </a:ext>
            </a:extLst>
          </p:cNvPr>
          <p:cNvGrpSpPr/>
          <p:nvPr/>
        </p:nvGrpSpPr>
        <p:grpSpPr>
          <a:xfrm>
            <a:off x="8246239" y="2517838"/>
            <a:ext cx="1829520" cy="589320"/>
            <a:chOff x="8246239" y="2517838"/>
            <a:chExt cx="182952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B272D4-327D-4E92-8DFF-B1B2117231B9}"/>
                    </a:ext>
                  </a:extLst>
                </p14:cNvPr>
                <p14:cNvContentPartPr/>
                <p14:nvPr/>
              </p14:nvContentPartPr>
              <p14:xfrm>
                <a:off x="8246239" y="2880718"/>
                <a:ext cx="135720" cy="10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B272D4-327D-4E92-8DFF-B1B2117231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37239" y="2871718"/>
                  <a:ext cx="153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B24F99-FD9C-49CB-B812-8C35F4384FCC}"/>
                    </a:ext>
                  </a:extLst>
                </p14:cNvPr>
                <p14:cNvContentPartPr/>
                <p14:nvPr/>
              </p14:nvContentPartPr>
              <p14:xfrm>
                <a:off x="8439199" y="2924638"/>
                <a:ext cx="102240" cy="66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B24F99-FD9C-49CB-B812-8C35F4384F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30199" y="2915998"/>
                  <a:ext cx="119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6FB54C-A573-4355-B24C-957D82C7D39F}"/>
                    </a:ext>
                  </a:extLst>
                </p14:cNvPr>
                <p14:cNvContentPartPr/>
                <p14:nvPr/>
              </p14:nvContentPartPr>
              <p14:xfrm>
                <a:off x="8675359" y="2840398"/>
                <a:ext cx="176400" cy="158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6FB54C-A573-4355-B24C-957D82C7D3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66719" y="2831758"/>
                  <a:ext cx="194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4C226A-AD40-4ED9-BA2D-D8D0A9C278B8}"/>
                    </a:ext>
                  </a:extLst>
                </p14:cNvPr>
                <p14:cNvContentPartPr/>
                <p14:nvPr/>
              </p14:nvContentPartPr>
              <p14:xfrm>
                <a:off x="8842759" y="2657518"/>
                <a:ext cx="117360" cy="289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4C226A-AD40-4ED9-BA2D-D8D0A9C278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34119" y="2648518"/>
                  <a:ext cx="135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0EB14A7-CFC1-4DCC-B683-445C039FDAEB}"/>
                    </a:ext>
                  </a:extLst>
                </p14:cNvPr>
                <p14:cNvContentPartPr/>
                <p14:nvPr/>
              </p14:nvContentPartPr>
              <p14:xfrm>
                <a:off x="9220399" y="2697838"/>
                <a:ext cx="563040" cy="28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0EB14A7-CFC1-4DCC-B683-445C039FDAE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11759" y="2688838"/>
                  <a:ext cx="580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9949507-95F6-46D8-AC43-B365B420CE6E}"/>
                    </a:ext>
                  </a:extLst>
                </p14:cNvPr>
                <p14:cNvContentPartPr/>
                <p14:nvPr/>
              </p14:nvContentPartPr>
              <p14:xfrm>
                <a:off x="9944719" y="2517838"/>
                <a:ext cx="131040" cy="15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9949507-95F6-46D8-AC43-B365B420CE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36079" y="2508838"/>
                  <a:ext cx="148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15BD80-54D5-4552-AC6E-A14F9F42D1A5}"/>
                    </a:ext>
                  </a:extLst>
                </p14:cNvPr>
                <p14:cNvContentPartPr/>
                <p14:nvPr/>
              </p14:nvContentPartPr>
              <p14:xfrm>
                <a:off x="9488599" y="2982598"/>
                <a:ext cx="288000" cy="12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15BD80-54D5-4552-AC6E-A14F9F42D1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79599" y="2973958"/>
                  <a:ext cx="3056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84A7BB-62BB-4075-89D3-367DE8DB7EBC}"/>
              </a:ext>
            </a:extLst>
          </p:cNvPr>
          <p:cNvGrpSpPr/>
          <p:nvPr/>
        </p:nvGrpSpPr>
        <p:grpSpPr>
          <a:xfrm>
            <a:off x="1249639" y="3553918"/>
            <a:ext cx="3999960" cy="524160"/>
            <a:chOff x="1249639" y="3553918"/>
            <a:chExt cx="399996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5DD1CA-06B8-4E48-AEDB-11B53DEE0CA3}"/>
                    </a:ext>
                  </a:extLst>
                </p14:cNvPr>
                <p14:cNvContentPartPr/>
                <p14:nvPr/>
              </p14:nvContentPartPr>
              <p14:xfrm>
                <a:off x="1249639" y="3584158"/>
                <a:ext cx="457560" cy="28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5DD1CA-06B8-4E48-AEDB-11B53DEE0C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40999" y="3575158"/>
                  <a:ext cx="475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35B8FC-5258-447C-B1BC-3A56E630FC09}"/>
                    </a:ext>
                  </a:extLst>
                </p14:cNvPr>
                <p14:cNvContentPartPr/>
                <p14:nvPr/>
              </p14:nvContentPartPr>
              <p14:xfrm>
                <a:off x="1696759" y="3781438"/>
                <a:ext cx="298440" cy="19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35B8FC-5258-447C-B1BC-3A56E630FC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87759" y="3772798"/>
                  <a:ext cx="316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19BF49B-B32A-4E0B-B86E-90329FB5711A}"/>
                    </a:ext>
                  </a:extLst>
                </p14:cNvPr>
                <p14:cNvContentPartPr/>
                <p14:nvPr/>
              </p14:nvContentPartPr>
              <p14:xfrm>
                <a:off x="2228119" y="3631318"/>
                <a:ext cx="140040" cy="14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19BF49B-B32A-4E0B-B86E-90329FB571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9119" y="3622318"/>
                  <a:ext cx="157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EDF5D3-09EF-43FC-83A6-AFBF1471FFEE}"/>
                    </a:ext>
                  </a:extLst>
                </p14:cNvPr>
                <p14:cNvContentPartPr/>
                <p14:nvPr/>
              </p14:nvContentPartPr>
              <p14:xfrm>
                <a:off x="2244679" y="3710158"/>
                <a:ext cx="105480" cy="29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EDF5D3-09EF-43FC-83A6-AFBF1471FF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35679" y="3701518"/>
                  <a:ext cx="123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FA98B3-AB92-4474-A372-D289CA348A61}"/>
                    </a:ext>
                  </a:extLst>
                </p14:cNvPr>
                <p14:cNvContentPartPr/>
                <p14:nvPr/>
              </p14:nvContentPartPr>
              <p14:xfrm>
                <a:off x="2620159" y="3553918"/>
                <a:ext cx="513720" cy="30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FA98B3-AB92-4474-A372-D289CA348A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11159" y="3545278"/>
                  <a:ext cx="531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3F0827-99EC-4517-8C3A-9067B2CCB349}"/>
                    </a:ext>
                  </a:extLst>
                </p14:cNvPr>
                <p14:cNvContentPartPr/>
                <p14:nvPr/>
              </p14:nvContentPartPr>
              <p14:xfrm>
                <a:off x="3167719" y="3774598"/>
                <a:ext cx="172440" cy="172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3F0827-99EC-4517-8C3A-9067B2CCB3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58719" y="3765958"/>
                  <a:ext cx="190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1C0502-9C20-461A-AAA8-513E637E8BF8}"/>
                    </a:ext>
                  </a:extLst>
                </p14:cNvPr>
                <p14:cNvContentPartPr/>
                <p14:nvPr/>
              </p14:nvContentPartPr>
              <p14:xfrm>
                <a:off x="3149719" y="3785038"/>
                <a:ext cx="138600" cy="143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1C0502-9C20-461A-AAA8-513E637E8BF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40719" y="3776038"/>
                  <a:ext cx="156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25780F-E9EA-43C7-BCB8-2CF6429289E8}"/>
                    </a:ext>
                  </a:extLst>
                </p14:cNvPr>
                <p14:cNvContentPartPr/>
                <p14:nvPr/>
              </p14:nvContentPartPr>
              <p14:xfrm>
                <a:off x="3587839" y="3731398"/>
                <a:ext cx="110160" cy="31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25780F-E9EA-43C7-BCB8-2CF6429289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78839" y="3722398"/>
                  <a:ext cx="127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274119-5F2B-41EF-B8F5-DE11F555117B}"/>
                    </a:ext>
                  </a:extLst>
                </p14:cNvPr>
                <p14:cNvContentPartPr/>
                <p14:nvPr/>
              </p14:nvContentPartPr>
              <p14:xfrm>
                <a:off x="3864679" y="3571198"/>
                <a:ext cx="288000" cy="315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274119-5F2B-41EF-B8F5-DE11F55511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55679" y="3562558"/>
                  <a:ext cx="305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630CFC-3ECA-47E8-A4D7-0C558E079304}"/>
                    </a:ext>
                  </a:extLst>
                </p14:cNvPr>
                <p14:cNvContentPartPr/>
                <p14:nvPr/>
              </p14:nvContentPartPr>
              <p14:xfrm>
                <a:off x="4256719" y="3658678"/>
                <a:ext cx="387000" cy="231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630CFC-3ECA-47E8-A4D7-0C558E0793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48079" y="3649678"/>
                  <a:ext cx="404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EA2ED16-E28F-4B31-B0B0-1BCC6F46AE03}"/>
                    </a:ext>
                  </a:extLst>
                </p14:cNvPr>
                <p14:cNvContentPartPr/>
                <p14:nvPr/>
              </p14:nvContentPartPr>
              <p14:xfrm>
                <a:off x="4668919" y="3835798"/>
                <a:ext cx="53280" cy="9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EA2ED16-E28F-4B31-B0B0-1BCC6F46AE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59919" y="3827158"/>
                  <a:ext cx="70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5ADF25-5F5F-4331-9FC0-FDC3FEB9E915}"/>
                    </a:ext>
                  </a:extLst>
                </p14:cNvPr>
                <p14:cNvContentPartPr/>
                <p14:nvPr/>
              </p14:nvContentPartPr>
              <p14:xfrm>
                <a:off x="4643359" y="3822478"/>
                <a:ext cx="291240" cy="255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5ADF25-5F5F-4331-9FC0-FDC3FEB9E9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34359" y="3813838"/>
                  <a:ext cx="308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E9E92C-1760-4A28-A875-25590C398753}"/>
                    </a:ext>
                  </a:extLst>
                </p14:cNvPr>
                <p14:cNvContentPartPr/>
                <p14:nvPr/>
              </p14:nvContentPartPr>
              <p14:xfrm>
                <a:off x="5085799" y="3666238"/>
                <a:ext cx="163800" cy="3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E9E92C-1760-4A28-A875-25590C3987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7159" y="3657598"/>
                  <a:ext cx="181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1C6180D-2532-474A-867E-EC0E40AEEE1F}"/>
                    </a:ext>
                  </a:extLst>
                </p14:cNvPr>
                <p14:cNvContentPartPr/>
                <p14:nvPr/>
              </p14:nvContentPartPr>
              <p14:xfrm>
                <a:off x="5060959" y="3774598"/>
                <a:ext cx="169200" cy="15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1C6180D-2532-474A-867E-EC0E40AEEE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52319" y="3765958"/>
                  <a:ext cx="1868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A4EE5D7-7172-43D1-A197-182CBA8B8BDF}"/>
              </a:ext>
            </a:extLst>
          </p:cNvPr>
          <p:cNvGrpSpPr/>
          <p:nvPr/>
        </p:nvGrpSpPr>
        <p:grpSpPr>
          <a:xfrm>
            <a:off x="5529319" y="3467878"/>
            <a:ext cx="2678040" cy="470520"/>
            <a:chOff x="5529319" y="3467878"/>
            <a:chExt cx="26780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B65D0C-ED86-4C6C-ACB7-ABC996638508}"/>
                    </a:ext>
                  </a:extLst>
                </p14:cNvPr>
                <p14:cNvContentPartPr/>
                <p14:nvPr/>
              </p14:nvContentPartPr>
              <p14:xfrm>
                <a:off x="5529319" y="3842278"/>
                <a:ext cx="2448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B65D0C-ED86-4C6C-ACB7-ABC99663850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20319" y="3833278"/>
                  <a:ext cx="42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7FF8A8-F116-4977-A4D1-6AC40C348890}"/>
                    </a:ext>
                  </a:extLst>
                </p14:cNvPr>
                <p14:cNvContentPartPr/>
                <p14:nvPr/>
              </p14:nvContentPartPr>
              <p14:xfrm>
                <a:off x="5711839" y="3588838"/>
                <a:ext cx="294480" cy="308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7FF8A8-F116-4977-A4D1-6AC40C3488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02839" y="3579838"/>
                  <a:ext cx="312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EC589E-48E4-4DBD-9957-16D6DF8860CD}"/>
                    </a:ext>
                  </a:extLst>
                </p14:cNvPr>
                <p14:cNvContentPartPr/>
                <p14:nvPr/>
              </p14:nvContentPartPr>
              <p14:xfrm>
                <a:off x="6083359" y="3728158"/>
                <a:ext cx="180720" cy="4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EC589E-48E4-4DBD-9957-16D6DF8860C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74719" y="3719518"/>
                  <a:ext cx="198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529EA45-385B-4274-9161-75CE55F50DDA}"/>
                    </a:ext>
                  </a:extLst>
                </p14:cNvPr>
                <p14:cNvContentPartPr/>
                <p14:nvPr/>
              </p14:nvContentPartPr>
              <p14:xfrm>
                <a:off x="6457759" y="3599998"/>
                <a:ext cx="206280" cy="28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529EA45-385B-4274-9161-75CE55F50D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48759" y="3590998"/>
                  <a:ext cx="223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065599-1498-414E-8C26-57A18C9410B0}"/>
                    </a:ext>
                  </a:extLst>
                </p14:cNvPr>
                <p14:cNvContentPartPr/>
                <p14:nvPr/>
              </p14:nvContentPartPr>
              <p14:xfrm>
                <a:off x="6774559" y="3592438"/>
                <a:ext cx="205560" cy="34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065599-1498-414E-8C26-57A18C9410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65559" y="3583798"/>
                  <a:ext cx="223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EF0CC6-EC1D-4EAD-91A2-3EFC9475B6C9}"/>
                    </a:ext>
                  </a:extLst>
                </p14:cNvPr>
                <p14:cNvContentPartPr/>
                <p14:nvPr/>
              </p14:nvContentPartPr>
              <p14:xfrm>
                <a:off x="7082359" y="3637438"/>
                <a:ext cx="115920" cy="247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EF0CC6-EC1D-4EAD-91A2-3EFC9475B6C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73359" y="3628798"/>
                  <a:ext cx="133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8D6FBD-9F7C-4155-B22B-ACD8767CEA2F}"/>
                    </a:ext>
                  </a:extLst>
                </p14:cNvPr>
                <p14:cNvContentPartPr/>
                <p14:nvPr/>
              </p14:nvContentPartPr>
              <p14:xfrm>
                <a:off x="7257679" y="3842998"/>
                <a:ext cx="33840" cy="4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8D6FBD-9F7C-4155-B22B-ACD8767CEA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49039" y="3833998"/>
                  <a:ext cx="51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30D400-6622-44D3-BD25-1945DD0A9406}"/>
                    </a:ext>
                  </a:extLst>
                </p14:cNvPr>
                <p14:cNvContentPartPr/>
                <p14:nvPr/>
              </p14:nvContentPartPr>
              <p14:xfrm>
                <a:off x="7439479" y="3651478"/>
                <a:ext cx="106200" cy="223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30D400-6622-44D3-BD25-1945DD0A94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30479" y="3642838"/>
                  <a:ext cx="12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BE16B6-BCA5-4AD0-BB24-701E5D83A2F8}"/>
                    </a:ext>
                  </a:extLst>
                </p14:cNvPr>
                <p14:cNvContentPartPr/>
                <p14:nvPr/>
              </p14:nvContentPartPr>
              <p14:xfrm>
                <a:off x="7630999" y="3467878"/>
                <a:ext cx="180360" cy="40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BE16B6-BCA5-4AD0-BB24-701E5D83A2F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1999" y="3459238"/>
                  <a:ext cx="198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3D8D2B3-B577-489A-B367-F3D53E084193}"/>
                    </a:ext>
                  </a:extLst>
                </p14:cNvPr>
                <p14:cNvContentPartPr/>
                <p14:nvPr/>
              </p14:nvContentPartPr>
              <p14:xfrm>
                <a:off x="8020879" y="3602518"/>
                <a:ext cx="183600" cy="4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3D8D2B3-B577-489A-B367-F3D53E08419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12239" y="3593518"/>
                  <a:ext cx="201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6511CB-5E9D-4A52-973C-307A799C2BD3}"/>
                    </a:ext>
                  </a:extLst>
                </p14:cNvPr>
                <p14:cNvContentPartPr/>
                <p14:nvPr/>
              </p14:nvContentPartPr>
              <p14:xfrm>
                <a:off x="8026639" y="3738958"/>
                <a:ext cx="180720" cy="18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6511CB-5E9D-4A52-973C-307A799C2B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17999" y="3730318"/>
                  <a:ext cx="1983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5A142AF-4551-4215-A0CE-9CEA0ADB02A1}"/>
              </a:ext>
            </a:extLst>
          </p:cNvPr>
          <p:cNvGrpSpPr/>
          <p:nvPr/>
        </p:nvGrpSpPr>
        <p:grpSpPr>
          <a:xfrm>
            <a:off x="8521639" y="3461038"/>
            <a:ext cx="1284120" cy="320400"/>
            <a:chOff x="8521639" y="3461038"/>
            <a:chExt cx="12841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8B6A771-8D6E-4C62-A3EB-0F26303A9A03}"/>
                    </a:ext>
                  </a:extLst>
                </p14:cNvPr>
                <p14:cNvContentPartPr/>
                <p14:nvPr/>
              </p14:nvContentPartPr>
              <p14:xfrm>
                <a:off x="8521639" y="3693598"/>
                <a:ext cx="240120" cy="3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8B6A771-8D6E-4C62-A3EB-0F26303A9A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12999" y="3684958"/>
                  <a:ext cx="25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790F586-7898-41D8-9DD6-4A39BFCDBB1D}"/>
                    </a:ext>
                  </a:extLst>
                </p14:cNvPr>
                <p14:cNvContentPartPr/>
                <p14:nvPr/>
              </p14:nvContentPartPr>
              <p14:xfrm>
                <a:off x="8905039" y="3556078"/>
                <a:ext cx="278280" cy="22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790F586-7898-41D8-9DD6-4A39BFCDBB1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96039" y="3547078"/>
                  <a:ext cx="295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9EC917-731E-479C-8BD2-D0FE90A9F176}"/>
                    </a:ext>
                  </a:extLst>
                </p14:cNvPr>
                <p14:cNvContentPartPr/>
                <p14:nvPr/>
              </p14:nvContentPartPr>
              <p14:xfrm>
                <a:off x="9280519" y="3722758"/>
                <a:ext cx="31320" cy="4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9EC917-731E-479C-8BD2-D0FE90A9F1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71519" y="3713758"/>
                  <a:ext cx="48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7E1AD68-D01D-4284-96F1-93B44861F0E8}"/>
                    </a:ext>
                  </a:extLst>
                </p14:cNvPr>
                <p14:cNvContentPartPr/>
                <p14:nvPr/>
              </p14:nvContentPartPr>
              <p14:xfrm>
                <a:off x="9450799" y="3461038"/>
                <a:ext cx="354960" cy="320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7E1AD68-D01D-4284-96F1-93B44861F0E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42159" y="3452038"/>
                  <a:ext cx="3726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135747D-1F0D-4343-9FCD-5AC61E60D543}"/>
              </a:ext>
            </a:extLst>
          </p:cNvPr>
          <p:cNvGrpSpPr/>
          <p:nvPr/>
        </p:nvGrpSpPr>
        <p:grpSpPr>
          <a:xfrm>
            <a:off x="1224079" y="4229998"/>
            <a:ext cx="1183680" cy="516960"/>
            <a:chOff x="1224079" y="4229998"/>
            <a:chExt cx="118368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0FE1C07-0F8F-45F6-A0B7-4080ED97725F}"/>
                    </a:ext>
                  </a:extLst>
                </p14:cNvPr>
                <p14:cNvContentPartPr/>
                <p14:nvPr/>
              </p14:nvContentPartPr>
              <p14:xfrm>
                <a:off x="1224079" y="4352038"/>
                <a:ext cx="535320" cy="313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0FE1C07-0F8F-45F6-A0B7-4080ED97725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15439" y="4343398"/>
                  <a:ext cx="552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3259D56-159C-4215-8A15-C00F31D2EFC6}"/>
                    </a:ext>
                  </a:extLst>
                </p14:cNvPr>
                <p14:cNvContentPartPr/>
                <p14:nvPr/>
              </p14:nvContentPartPr>
              <p14:xfrm>
                <a:off x="1855159" y="4229998"/>
                <a:ext cx="190080" cy="158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3259D56-159C-4215-8A15-C00F31D2EF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46159" y="4220998"/>
                  <a:ext cx="207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B69EF1-F935-4E6E-AEA7-411E6F2B4356}"/>
                    </a:ext>
                  </a:extLst>
                </p14:cNvPr>
                <p14:cNvContentPartPr/>
                <p14:nvPr/>
              </p14:nvContentPartPr>
              <p14:xfrm>
                <a:off x="1613239" y="4577038"/>
                <a:ext cx="221760" cy="169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B69EF1-F935-4E6E-AEA7-411E6F2B435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04239" y="4568038"/>
                  <a:ext cx="239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68AFD3-74C0-406B-B72E-3D37582BF282}"/>
                    </a:ext>
                  </a:extLst>
                </p14:cNvPr>
                <p14:cNvContentPartPr/>
                <p14:nvPr/>
              </p14:nvContentPartPr>
              <p14:xfrm>
                <a:off x="2222359" y="4464358"/>
                <a:ext cx="167040" cy="3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68AFD3-74C0-406B-B72E-3D37582BF28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13359" y="4455358"/>
                  <a:ext cx="18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F2F843-B50A-4D39-88A4-D1D8AECCDC21}"/>
                    </a:ext>
                  </a:extLst>
                </p14:cNvPr>
                <p14:cNvContentPartPr/>
                <p14:nvPr/>
              </p14:nvContentPartPr>
              <p14:xfrm>
                <a:off x="2227399" y="4560478"/>
                <a:ext cx="180360" cy="3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F2F843-B50A-4D39-88A4-D1D8AECCDC2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18759" y="4551478"/>
                  <a:ext cx="1980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763D620-F1B0-4C68-9BF1-F493227A2E89}"/>
              </a:ext>
            </a:extLst>
          </p:cNvPr>
          <p:cNvGrpSpPr/>
          <p:nvPr/>
        </p:nvGrpSpPr>
        <p:grpSpPr>
          <a:xfrm>
            <a:off x="2724919" y="4177798"/>
            <a:ext cx="3547080" cy="695520"/>
            <a:chOff x="2724919" y="4177798"/>
            <a:chExt cx="354708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16D62B1-6CA6-4321-8D8E-C7D6167ED514}"/>
                    </a:ext>
                  </a:extLst>
                </p14:cNvPr>
                <p14:cNvContentPartPr/>
                <p14:nvPr/>
              </p14:nvContentPartPr>
              <p14:xfrm>
                <a:off x="2724919" y="4485958"/>
                <a:ext cx="86400" cy="164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16D62B1-6CA6-4321-8D8E-C7D6167ED51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16279" y="4476958"/>
                  <a:ext cx="10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72EA63-3B50-49D8-B91A-D4BDE9E00490}"/>
                    </a:ext>
                  </a:extLst>
                </p14:cNvPr>
                <p14:cNvContentPartPr/>
                <p14:nvPr/>
              </p14:nvContentPartPr>
              <p14:xfrm>
                <a:off x="2927239" y="4301998"/>
                <a:ext cx="198000" cy="16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72EA63-3B50-49D8-B91A-D4BDE9E0049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18239" y="4292998"/>
                  <a:ext cx="21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E1772D3-5D4B-40F0-B257-705409234EC8}"/>
                    </a:ext>
                  </a:extLst>
                </p14:cNvPr>
                <p14:cNvContentPartPr/>
                <p14:nvPr/>
              </p14:nvContentPartPr>
              <p14:xfrm>
                <a:off x="3201919" y="4371478"/>
                <a:ext cx="460080" cy="274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E1772D3-5D4B-40F0-B257-705409234E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92919" y="4362478"/>
                  <a:ext cx="477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CCC8948-C52B-4F85-9DA6-201D052CFDFF}"/>
                    </a:ext>
                  </a:extLst>
                </p14:cNvPr>
                <p14:cNvContentPartPr/>
                <p14:nvPr/>
              </p14:nvContentPartPr>
              <p14:xfrm>
                <a:off x="3412519" y="4595038"/>
                <a:ext cx="194760" cy="174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CCC8948-C52B-4F85-9DA6-201D052CFDF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03519" y="4586398"/>
                  <a:ext cx="212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5AB6526-F395-4D35-8331-B20E07B450A1}"/>
                    </a:ext>
                  </a:extLst>
                </p14:cNvPr>
                <p14:cNvContentPartPr/>
                <p14:nvPr/>
              </p14:nvContentPartPr>
              <p14:xfrm>
                <a:off x="3393439" y="4636078"/>
                <a:ext cx="189000" cy="165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5AB6526-F395-4D35-8331-B20E07B450A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84439" y="4627438"/>
                  <a:ext cx="206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A1E294B-DF72-4EF0-8D74-21AF10C1BCE0}"/>
                    </a:ext>
                  </a:extLst>
                </p14:cNvPr>
                <p14:cNvContentPartPr/>
                <p14:nvPr/>
              </p14:nvContentPartPr>
              <p14:xfrm>
                <a:off x="3799519" y="4224238"/>
                <a:ext cx="155880" cy="136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A1E294B-DF72-4EF0-8D74-21AF10C1BCE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90879" y="4215598"/>
                  <a:ext cx="173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8B7466D-B260-40CE-8D7D-F89BF91A75AB}"/>
                    </a:ext>
                  </a:extLst>
                </p14:cNvPr>
                <p14:cNvContentPartPr/>
                <p14:nvPr/>
              </p14:nvContentPartPr>
              <p14:xfrm>
                <a:off x="4035319" y="4496038"/>
                <a:ext cx="320760" cy="61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8B7466D-B260-40CE-8D7D-F89BF91A75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6319" y="4487398"/>
                  <a:ext cx="33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0469CF4-FB65-4E79-AAC6-C348218879C8}"/>
                    </a:ext>
                  </a:extLst>
                </p14:cNvPr>
                <p14:cNvContentPartPr/>
                <p14:nvPr/>
              </p14:nvContentPartPr>
              <p14:xfrm>
                <a:off x="4180039" y="4350598"/>
                <a:ext cx="81000" cy="239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0469CF4-FB65-4E79-AAC6-C348218879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1399" y="4341958"/>
                  <a:ext cx="98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C65A79D-8916-4108-9A7D-591CDC4AA6B5}"/>
                    </a:ext>
                  </a:extLst>
                </p14:cNvPr>
                <p14:cNvContentPartPr/>
                <p14:nvPr/>
              </p14:nvContentPartPr>
              <p14:xfrm>
                <a:off x="4499719" y="4373638"/>
                <a:ext cx="163080" cy="275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C65A79D-8916-4108-9A7D-591CDC4AA6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91079" y="4364638"/>
                  <a:ext cx="180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1B54071-7811-4B5F-B113-9EB862C12037}"/>
                    </a:ext>
                  </a:extLst>
                </p14:cNvPr>
                <p14:cNvContentPartPr/>
                <p14:nvPr/>
              </p14:nvContentPartPr>
              <p14:xfrm>
                <a:off x="4713559" y="4497478"/>
                <a:ext cx="120240" cy="30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1B54071-7811-4B5F-B113-9EB862C120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04559" y="4488478"/>
                  <a:ext cx="13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5D11271-B276-4EBE-9ECB-1886B65DD7F2}"/>
                    </a:ext>
                  </a:extLst>
                </p14:cNvPr>
                <p14:cNvContentPartPr/>
                <p14:nvPr/>
              </p14:nvContentPartPr>
              <p14:xfrm>
                <a:off x="4953319" y="4401718"/>
                <a:ext cx="142560" cy="211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5D11271-B276-4EBE-9ECB-1886B65DD7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44319" y="4393078"/>
                  <a:ext cx="16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1BE604-F279-4688-8E3F-6F0E902ABE3F}"/>
                    </a:ext>
                  </a:extLst>
                </p14:cNvPr>
                <p14:cNvContentPartPr/>
                <p14:nvPr/>
              </p14:nvContentPartPr>
              <p14:xfrm>
                <a:off x="5122159" y="4299478"/>
                <a:ext cx="118080" cy="357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1BE604-F279-4688-8E3F-6F0E902ABE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13159" y="4290838"/>
                  <a:ext cx="135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44F8C1F-FE63-406E-967C-4462E909CD16}"/>
                    </a:ext>
                  </a:extLst>
                </p14:cNvPr>
                <p14:cNvContentPartPr/>
                <p14:nvPr/>
              </p14:nvContentPartPr>
              <p14:xfrm>
                <a:off x="5292439" y="4177798"/>
                <a:ext cx="216720" cy="124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44F8C1F-FE63-406E-967C-4462E909CD1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83799" y="4168798"/>
                  <a:ext cx="234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48C7BFD-CC2D-4586-A83B-D1D32D51BC1A}"/>
                    </a:ext>
                  </a:extLst>
                </p14:cNvPr>
                <p14:cNvContentPartPr/>
                <p14:nvPr/>
              </p14:nvContentPartPr>
              <p14:xfrm>
                <a:off x="5567119" y="4352758"/>
                <a:ext cx="428040" cy="27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48C7BFD-CC2D-4586-A83B-D1D32D51BC1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58119" y="4344118"/>
                  <a:ext cx="445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781A14A-E728-44AF-8FCC-C54A7352E82B}"/>
                    </a:ext>
                  </a:extLst>
                </p14:cNvPr>
                <p14:cNvContentPartPr/>
                <p14:nvPr/>
              </p14:nvContentPartPr>
              <p14:xfrm>
                <a:off x="5828839" y="4580998"/>
                <a:ext cx="89640" cy="12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781A14A-E728-44AF-8FCC-C54A7352E82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20199" y="4571998"/>
                  <a:ext cx="107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EBFA3B3-E45C-47A0-924D-B18ADD561001}"/>
                    </a:ext>
                  </a:extLst>
                </p14:cNvPr>
                <p14:cNvContentPartPr/>
                <p14:nvPr/>
              </p14:nvContentPartPr>
              <p14:xfrm>
                <a:off x="5862319" y="4609438"/>
                <a:ext cx="212760" cy="26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EBFA3B3-E45C-47A0-924D-B18ADD56100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53319" y="4600798"/>
                  <a:ext cx="230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7D7D4E1-F5F9-4A07-9291-28E9E19696A8}"/>
                    </a:ext>
                  </a:extLst>
                </p14:cNvPr>
                <p14:cNvContentPartPr/>
                <p14:nvPr/>
              </p14:nvContentPartPr>
              <p14:xfrm>
                <a:off x="6108199" y="4244038"/>
                <a:ext cx="163800" cy="126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7D7D4E1-F5F9-4A07-9291-28E9E19696A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99559" y="4235398"/>
                  <a:ext cx="1814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0847B8D-1E59-4C82-9E74-57ABAA7288B9}"/>
              </a:ext>
            </a:extLst>
          </p:cNvPr>
          <p:cNvGrpSpPr/>
          <p:nvPr/>
        </p:nvGrpSpPr>
        <p:grpSpPr>
          <a:xfrm>
            <a:off x="8896399" y="4088518"/>
            <a:ext cx="2072160" cy="679320"/>
            <a:chOff x="8896399" y="4088518"/>
            <a:chExt cx="207216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6D73334-5341-467C-A2CD-A72547C98F48}"/>
                    </a:ext>
                  </a:extLst>
                </p14:cNvPr>
                <p14:cNvContentPartPr/>
                <p14:nvPr/>
              </p14:nvContentPartPr>
              <p14:xfrm>
                <a:off x="8896399" y="4299478"/>
                <a:ext cx="384120" cy="361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6D73334-5341-467C-A2CD-A72547C98F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87399" y="4290838"/>
                  <a:ext cx="401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C44132-8336-4DFB-9B66-975CA61A77F8}"/>
                    </a:ext>
                  </a:extLst>
                </p14:cNvPr>
                <p14:cNvContentPartPr/>
                <p14:nvPr/>
              </p14:nvContentPartPr>
              <p14:xfrm>
                <a:off x="9132559" y="4469758"/>
                <a:ext cx="160560" cy="149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C44132-8336-4DFB-9B66-975CA61A77F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23559" y="4461118"/>
                  <a:ext cx="178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BEE81E6-96F7-4B0F-942C-033038412350}"/>
                    </a:ext>
                  </a:extLst>
                </p14:cNvPr>
                <p14:cNvContentPartPr/>
                <p14:nvPr/>
              </p14:nvContentPartPr>
              <p14:xfrm>
                <a:off x="9402919" y="4434118"/>
                <a:ext cx="202680" cy="18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BEE81E6-96F7-4B0F-942C-0330384123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94279" y="4425478"/>
                  <a:ext cx="220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07BAC6-E3EE-4DE7-A684-48D0EBB47269}"/>
                    </a:ext>
                  </a:extLst>
                </p14:cNvPr>
                <p14:cNvContentPartPr/>
                <p14:nvPr/>
              </p14:nvContentPartPr>
              <p14:xfrm>
                <a:off x="9708199" y="4306678"/>
                <a:ext cx="200880" cy="347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07BAC6-E3EE-4DE7-A684-48D0EBB472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99559" y="4297678"/>
                  <a:ext cx="218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8163A1-4A36-47C5-9A0B-A49D5A223EE7}"/>
                    </a:ext>
                  </a:extLst>
                </p14:cNvPr>
                <p14:cNvContentPartPr/>
                <p14:nvPr/>
              </p14:nvContentPartPr>
              <p14:xfrm>
                <a:off x="9955159" y="4403518"/>
                <a:ext cx="193680" cy="196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8163A1-4A36-47C5-9A0B-A49D5A223E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46519" y="4394878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DA419CB-6D82-4296-A152-003EB62825DE}"/>
                    </a:ext>
                  </a:extLst>
                </p14:cNvPr>
                <p14:cNvContentPartPr/>
                <p14:nvPr/>
              </p14:nvContentPartPr>
              <p14:xfrm>
                <a:off x="9893959" y="4375438"/>
                <a:ext cx="273960" cy="203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DA419CB-6D82-4296-A152-003EB62825D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85319" y="4366798"/>
                  <a:ext cx="291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33BCD1-6FCF-4438-A430-1C651FCFAB85}"/>
                    </a:ext>
                  </a:extLst>
                </p14:cNvPr>
                <p14:cNvContentPartPr/>
                <p14:nvPr/>
              </p14:nvContentPartPr>
              <p14:xfrm>
                <a:off x="10131559" y="4573078"/>
                <a:ext cx="126000" cy="194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33BCD1-6FCF-4438-A430-1C651FCFAB8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22559" y="4564438"/>
                  <a:ext cx="14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5269085-9BEA-4CC5-933B-63724CE81516}"/>
                    </a:ext>
                  </a:extLst>
                </p14:cNvPr>
                <p14:cNvContentPartPr/>
                <p14:nvPr/>
              </p14:nvContentPartPr>
              <p14:xfrm>
                <a:off x="10484359" y="4300198"/>
                <a:ext cx="94680" cy="161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5269085-9BEA-4CC5-933B-63724CE8151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75359" y="4291558"/>
                  <a:ext cx="112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683601-D1A9-49D3-891E-6169E231F5FE}"/>
                    </a:ext>
                  </a:extLst>
                </p14:cNvPr>
                <p14:cNvContentPartPr/>
                <p14:nvPr/>
              </p14:nvContentPartPr>
              <p14:xfrm>
                <a:off x="10474639" y="4337278"/>
                <a:ext cx="297720" cy="301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683601-D1A9-49D3-891E-6169E231F5F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65639" y="4328278"/>
                  <a:ext cx="315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08EFDF7-40AA-47ED-83C3-E3222B905A83}"/>
                    </a:ext>
                  </a:extLst>
                </p14:cNvPr>
                <p14:cNvContentPartPr/>
                <p14:nvPr/>
              </p14:nvContentPartPr>
              <p14:xfrm>
                <a:off x="10773439" y="4088518"/>
                <a:ext cx="195120" cy="642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08EFDF7-40AA-47ED-83C3-E3222B905A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64799" y="4079518"/>
                  <a:ext cx="212760" cy="65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6BD41DC-195F-4EF1-AC74-67E0B3F3346D}"/>
              </a:ext>
            </a:extLst>
          </p:cNvPr>
          <p:cNvGrpSpPr/>
          <p:nvPr/>
        </p:nvGrpSpPr>
        <p:grpSpPr>
          <a:xfrm>
            <a:off x="2185999" y="5211358"/>
            <a:ext cx="214560" cy="131040"/>
            <a:chOff x="2185999" y="5211358"/>
            <a:chExt cx="2145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3786A2C-8E53-4841-8383-568D20E88281}"/>
                    </a:ext>
                  </a:extLst>
                </p14:cNvPr>
                <p14:cNvContentPartPr/>
                <p14:nvPr/>
              </p14:nvContentPartPr>
              <p14:xfrm>
                <a:off x="2185999" y="5211358"/>
                <a:ext cx="178920" cy="29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3786A2C-8E53-4841-8383-568D20E882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76999" y="5202358"/>
                  <a:ext cx="196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6ADFBE-1A27-49DD-982A-821E1DF037E9}"/>
                    </a:ext>
                  </a:extLst>
                </p14:cNvPr>
                <p14:cNvContentPartPr/>
                <p14:nvPr/>
              </p14:nvContentPartPr>
              <p14:xfrm>
                <a:off x="2245759" y="5285158"/>
                <a:ext cx="154800" cy="57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6ADFBE-1A27-49DD-982A-821E1DF037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237119" y="5276158"/>
                  <a:ext cx="1724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DE5045A-1D7E-4547-8CB9-290472809EFA}"/>
              </a:ext>
            </a:extLst>
          </p:cNvPr>
          <p:cNvGrpSpPr/>
          <p:nvPr/>
        </p:nvGrpSpPr>
        <p:grpSpPr>
          <a:xfrm>
            <a:off x="2640679" y="5020918"/>
            <a:ext cx="5047920" cy="756720"/>
            <a:chOff x="2640679" y="5020918"/>
            <a:chExt cx="504792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76D8897-D848-4440-AB9C-3B3917A8BEA4}"/>
                    </a:ext>
                  </a:extLst>
                </p14:cNvPr>
                <p14:cNvContentPartPr/>
                <p14:nvPr/>
              </p14:nvContentPartPr>
              <p14:xfrm>
                <a:off x="2640679" y="5170678"/>
                <a:ext cx="605880" cy="265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76D8897-D848-4440-AB9C-3B3917A8BEA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31679" y="5161678"/>
                  <a:ext cx="623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E487E06-E13D-4F59-AED1-BEAFCDED6079}"/>
                    </a:ext>
                  </a:extLst>
                </p14:cNvPr>
                <p14:cNvContentPartPr/>
                <p14:nvPr/>
              </p14:nvContentPartPr>
              <p14:xfrm>
                <a:off x="3359959" y="5059078"/>
                <a:ext cx="153000" cy="164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E487E06-E13D-4F59-AED1-BEAFCDED607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50959" y="5050078"/>
                  <a:ext cx="170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072183-ADA6-42A0-B3D1-C8AEC7893A53}"/>
                    </a:ext>
                  </a:extLst>
                </p14:cNvPr>
                <p14:cNvContentPartPr/>
                <p14:nvPr/>
              </p14:nvContentPartPr>
              <p14:xfrm>
                <a:off x="3166999" y="5393878"/>
                <a:ext cx="189720" cy="203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072183-ADA6-42A0-B3D1-C8AEC7893A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57999" y="5385238"/>
                  <a:ext cx="20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32A1E6-F623-43EC-85FD-6D03247BBAB8}"/>
                    </a:ext>
                  </a:extLst>
                </p14:cNvPr>
                <p14:cNvContentPartPr/>
                <p14:nvPr/>
              </p14:nvContentPartPr>
              <p14:xfrm>
                <a:off x="3119119" y="5392798"/>
                <a:ext cx="225000" cy="183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32A1E6-F623-43EC-85FD-6D03247BBAB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10119" y="5383798"/>
                  <a:ext cx="242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9169D7A-C728-41BA-B9B9-477BC18B504B}"/>
                    </a:ext>
                  </a:extLst>
                </p14:cNvPr>
                <p14:cNvContentPartPr/>
                <p14:nvPr/>
              </p14:nvContentPartPr>
              <p14:xfrm>
                <a:off x="3659119" y="5295958"/>
                <a:ext cx="410760" cy="7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9169D7A-C728-41BA-B9B9-477BC18B50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50479" y="5286958"/>
                  <a:ext cx="42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7521C3B-81F4-4E21-8CAE-149C5262FA0A}"/>
                    </a:ext>
                  </a:extLst>
                </p14:cNvPr>
                <p14:cNvContentPartPr/>
                <p14:nvPr/>
              </p14:nvContentPartPr>
              <p14:xfrm>
                <a:off x="3834079" y="5201278"/>
                <a:ext cx="45000" cy="234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7521C3B-81F4-4E21-8CAE-149C5262FA0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25439" y="5192638"/>
                  <a:ext cx="62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D3B882F-A662-4EFD-95F7-ACBD79004882}"/>
                    </a:ext>
                  </a:extLst>
                </p14:cNvPr>
                <p14:cNvContentPartPr/>
                <p14:nvPr/>
              </p14:nvContentPartPr>
              <p14:xfrm>
                <a:off x="4178959" y="5092558"/>
                <a:ext cx="257040" cy="414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D3B882F-A662-4EFD-95F7-ACBD7900488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69959" y="5083558"/>
                  <a:ext cx="274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8D8A260-9CC3-44A8-8B1D-89BEBDD606C7}"/>
                    </a:ext>
                  </a:extLst>
                </p14:cNvPr>
                <p14:cNvContentPartPr/>
                <p14:nvPr/>
              </p14:nvContentPartPr>
              <p14:xfrm>
                <a:off x="4496479" y="5172838"/>
                <a:ext cx="578520" cy="314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8D8A260-9CC3-44A8-8B1D-89BEBDD606C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87839" y="5163838"/>
                  <a:ext cx="596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93C72EA-885F-452F-8F4D-49EB36A39052}"/>
                    </a:ext>
                  </a:extLst>
                </p14:cNvPr>
                <p14:cNvContentPartPr/>
                <p14:nvPr/>
              </p14:nvContentPartPr>
              <p14:xfrm>
                <a:off x="5222959" y="5020918"/>
                <a:ext cx="140040" cy="154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93C72EA-885F-452F-8F4D-49EB36A3905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14319" y="5012278"/>
                  <a:ext cx="157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43D80A-CB35-4FF8-9790-EB90BC927262}"/>
                    </a:ext>
                  </a:extLst>
                </p14:cNvPr>
                <p14:cNvContentPartPr/>
                <p14:nvPr/>
              </p14:nvContentPartPr>
              <p14:xfrm>
                <a:off x="4784119" y="5492878"/>
                <a:ext cx="102240" cy="73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43D80A-CB35-4FF8-9790-EB90BC92726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75479" y="5483878"/>
                  <a:ext cx="119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A6ED01F-CE70-4BD4-9556-E98ED22EF61C}"/>
                    </a:ext>
                  </a:extLst>
                </p14:cNvPr>
                <p14:cNvContentPartPr/>
                <p14:nvPr/>
              </p14:nvContentPartPr>
              <p14:xfrm>
                <a:off x="4810039" y="5514478"/>
                <a:ext cx="248760" cy="26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A6ED01F-CE70-4BD4-9556-E98ED22EF61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01399" y="5505838"/>
                  <a:ext cx="266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13E5C5-B4C4-479D-AED5-BC2C72C2D34F}"/>
                    </a:ext>
                  </a:extLst>
                </p14:cNvPr>
                <p14:cNvContentPartPr/>
                <p14:nvPr/>
              </p14:nvContentPartPr>
              <p14:xfrm>
                <a:off x="5420959" y="5349958"/>
                <a:ext cx="173880" cy="2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13E5C5-B4C4-479D-AED5-BC2C72C2D3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11959" y="5341318"/>
                  <a:ext cx="191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65F2613-D207-4EE9-ADC0-31B6DFAEB5E0}"/>
                    </a:ext>
                  </a:extLst>
                </p14:cNvPr>
                <p14:cNvContentPartPr/>
                <p14:nvPr/>
              </p14:nvContentPartPr>
              <p14:xfrm>
                <a:off x="5715439" y="5235838"/>
                <a:ext cx="376920" cy="278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5F2613-D207-4EE9-ADC0-31B6DFAEB5E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06439" y="5227198"/>
                  <a:ext cx="394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24B42E-9B09-45F7-81CC-BD0387775A2A}"/>
                    </a:ext>
                  </a:extLst>
                </p14:cNvPr>
                <p14:cNvContentPartPr/>
                <p14:nvPr/>
              </p14:nvContentPartPr>
              <p14:xfrm>
                <a:off x="6233839" y="5182198"/>
                <a:ext cx="206280" cy="402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24B42E-9B09-45F7-81CC-BD0387775A2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25199" y="5173558"/>
                  <a:ext cx="223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1DEE1B8-6278-4602-B63C-DBAE924A1FD5}"/>
                    </a:ext>
                  </a:extLst>
                </p14:cNvPr>
                <p14:cNvContentPartPr/>
                <p14:nvPr/>
              </p14:nvContentPartPr>
              <p14:xfrm>
                <a:off x="6427159" y="5369758"/>
                <a:ext cx="177840" cy="2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1DEE1B8-6278-4602-B63C-DBAE924A1FD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18519" y="5361118"/>
                  <a:ext cx="195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2976EB8-5C85-4D1D-BB57-FDD39518DFB5}"/>
                    </a:ext>
                  </a:extLst>
                </p14:cNvPr>
                <p14:cNvContentPartPr/>
                <p14:nvPr/>
              </p14:nvContentPartPr>
              <p14:xfrm>
                <a:off x="6739639" y="5420158"/>
                <a:ext cx="32760" cy="59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2976EB8-5C85-4D1D-BB57-FDD39518DFB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30999" y="5411518"/>
                  <a:ext cx="50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7B6D018-085A-4E78-8CD7-2DC1F80D20A6}"/>
                    </a:ext>
                  </a:extLst>
                </p14:cNvPr>
                <p14:cNvContentPartPr/>
                <p14:nvPr/>
              </p14:nvContentPartPr>
              <p14:xfrm>
                <a:off x="6915319" y="5231518"/>
                <a:ext cx="199080" cy="236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7B6D018-085A-4E78-8CD7-2DC1F80D20A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06679" y="5222878"/>
                  <a:ext cx="216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2694568-A808-4E37-B49D-1081E9183204}"/>
                    </a:ext>
                  </a:extLst>
                </p14:cNvPr>
                <p14:cNvContentPartPr/>
                <p14:nvPr/>
              </p14:nvContentPartPr>
              <p14:xfrm>
                <a:off x="7164439" y="5215678"/>
                <a:ext cx="253440" cy="263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2694568-A808-4E37-B49D-1081E918320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55799" y="5207038"/>
                  <a:ext cx="271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D8CC239-9770-4965-B214-EFD6E657E668}"/>
                    </a:ext>
                  </a:extLst>
                </p14:cNvPr>
                <p14:cNvContentPartPr/>
                <p14:nvPr/>
              </p14:nvContentPartPr>
              <p14:xfrm>
                <a:off x="7492759" y="5097958"/>
                <a:ext cx="195840" cy="440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D8CC239-9770-4965-B214-EFD6E657E6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84119" y="5089318"/>
                  <a:ext cx="21348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DA495E5-8CD9-4F1C-AFB7-D2A3C4AEE90C}"/>
              </a:ext>
            </a:extLst>
          </p:cNvPr>
          <p:cNvGrpSpPr/>
          <p:nvPr/>
        </p:nvGrpSpPr>
        <p:grpSpPr>
          <a:xfrm>
            <a:off x="2300839" y="5990398"/>
            <a:ext cx="187920" cy="123840"/>
            <a:chOff x="2300839" y="5990398"/>
            <a:chExt cx="18792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DB404A8-07CF-4321-B38D-7386E7FCDE15}"/>
                    </a:ext>
                  </a:extLst>
                </p14:cNvPr>
                <p14:cNvContentPartPr/>
                <p14:nvPr/>
              </p14:nvContentPartPr>
              <p14:xfrm>
                <a:off x="2300839" y="5990398"/>
                <a:ext cx="187920" cy="20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DB404A8-07CF-4321-B38D-7386E7FCDE1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91839" y="5981398"/>
                  <a:ext cx="205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43127E6-8690-4609-A125-616F7AA0D8CE}"/>
                    </a:ext>
                  </a:extLst>
                </p14:cNvPr>
                <p14:cNvContentPartPr/>
                <p14:nvPr/>
              </p14:nvContentPartPr>
              <p14:xfrm>
                <a:off x="2314879" y="6083998"/>
                <a:ext cx="172440" cy="30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43127E6-8690-4609-A125-616F7AA0D8C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05879" y="6075358"/>
                  <a:ext cx="1900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295AFE9-C46D-49BF-94E2-D19DB4D6E695}"/>
              </a:ext>
            </a:extLst>
          </p:cNvPr>
          <p:cNvGrpSpPr/>
          <p:nvPr/>
        </p:nvGrpSpPr>
        <p:grpSpPr>
          <a:xfrm>
            <a:off x="2793319" y="5883838"/>
            <a:ext cx="1882800" cy="328320"/>
            <a:chOff x="2793319" y="5883838"/>
            <a:chExt cx="18828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3748E99-1BDB-43F9-8FEB-9EB2D505DB71}"/>
                    </a:ext>
                  </a:extLst>
                </p14:cNvPr>
                <p14:cNvContentPartPr/>
                <p14:nvPr/>
              </p14:nvContentPartPr>
              <p14:xfrm>
                <a:off x="2793319" y="6166438"/>
                <a:ext cx="27720" cy="45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3748E99-1BDB-43F9-8FEB-9EB2D505DB7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784319" y="6157438"/>
                  <a:ext cx="45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B2C145A-F8FD-42A2-B8E5-CE2B697D9D27}"/>
                    </a:ext>
                  </a:extLst>
                </p14:cNvPr>
                <p14:cNvContentPartPr/>
                <p14:nvPr/>
              </p14:nvContentPartPr>
              <p14:xfrm>
                <a:off x="2992039" y="5885278"/>
                <a:ext cx="204840" cy="288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B2C145A-F8FD-42A2-B8E5-CE2B697D9D2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983399" y="5876278"/>
                  <a:ext cx="2224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F87D6EE-FA12-4CDA-8F8D-7D9D6900D940}"/>
                    </a:ext>
                  </a:extLst>
                </p14:cNvPr>
                <p14:cNvContentPartPr/>
                <p14:nvPr/>
              </p14:nvContentPartPr>
              <p14:xfrm>
                <a:off x="3208039" y="5924158"/>
                <a:ext cx="328680" cy="271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F87D6EE-FA12-4CDA-8F8D-7D9D6900D94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99399" y="5915158"/>
                  <a:ext cx="346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D9369D8-CA8D-4B7D-9EBE-C733E46E4F76}"/>
                    </a:ext>
                  </a:extLst>
                </p14:cNvPr>
                <p14:cNvContentPartPr/>
                <p14:nvPr/>
              </p14:nvContentPartPr>
              <p14:xfrm>
                <a:off x="3731839" y="6011998"/>
                <a:ext cx="349920" cy="91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D9369D8-CA8D-4B7D-9EBE-C733E46E4F7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23199" y="6003358"/>
                  <a:ext cx="367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4A4DB4A-4E60-4A00-978D-B19CC79B8694}"/>
                    </a:ext>
                  </a:extLst>
                </p14:cNvPr>
                <p14:cNvContentPartPr/>
                <p14:nvPr/>
              </p14:nvContentPartPr>
              <p14:xfrm>
                <a:off x="3840919" y="5883838"/>
                <a:ext cx="107640" cy="26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4A4DB4A-4E60-4A00-978D-B19CC79B869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32279" y="5874838"/>
                  <a:ext cx="125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8382039-3845-4C8A-BD4C-3E0EB588BF3A}"/>
                    </a:ext>
                  </a:extLst>
                </p14:cNvPr>
                <p14:cNvContentPartPr/>
                <p14:nvPr/>
              </p14:nvContentPartPr>
              <p14:xfrm>
                <a:off x="4644799" y="5951518"/>
                <a:ext cx="31320" cy="45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8382039-3845-4C8A-BD4C-3E0EB588BF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35799" y="5942518"/>
                  <a:ext cx="489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0634C2D8-0248-439C-9736-BD9947DC483F}"/>
              </a:ext>
            </a:extLst>
          </p:cNvPr>
          <p:cNvGrpSpPr/>
          <p:nvPr/>
        </p:nvGrpSpPr>
        <p:grpSpPr>
          <a:xfrm>
            <a:off x="4325839" y="5756758"/>
            <a:ext cx="1993320" cy="523440"/>
            <a:chOff x="4325839" y="5756758"/>
            <a:chExt cx="199332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1CB6772-4FD9-40A4-83F3-EF955A726D85}"/>
                    </a:ext>
                  </a:extLst>
                </p14:cNvPr>
                <p14:cNvContentPartPr/>
                <p14:nvPr/>
              </p14:nvContentPartPr>
              <p14:xfrm>
                <a:off x="4325839" y="5902198"/>
                <a:ext cx="187200" cy="351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1CB6772-4FD9-40A4-83F3-EF955A726D8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16839" y="5893198"/>
                  <a:ext cx="204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D50D11F-B9B4-47E4-8287-449754B88740}"/>
                    </a:ext>
                  </a:extLst>
                </p14:cNvPr>
                <p14:cNvContentPartPr/>
                <p14:nvPr/>
              </p14:nvContentPartPr>
              <p14:xfrm>
                <a:off x="4533559" y="5912998"/>
                <a:ext cx="201240" cy="351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D50D11F-B9B4-47E4-8287-449754B8874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24919" y="5904358"/>
                  <a:ext cx="2188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50FAA7-EAAD-494A-8D5A-200609B4B186}"/>
                    </a:ext>
                  </a:extLst>
                </p14:cNvPr>
                <p14:cNvContentPartPr/>
                <p14:nvPr/>
              </p14:nvContentPartPr>
              <p14:xfrm>
                <a:off x="4779799" y="6181198"/>
                <a:ext cx="21600" cy="30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50FAA7-EAAD-494A-8D5A-200609B4B1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70799" y="6172558"/>
                  <a:ext cx="39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C5234C1-1EF6-4C47-A38F-9848746CF3DB}"/>
                    </a:ext>
                  </a:extLst>
                </p14:cNvPr>
                <p14:cNvContentPartPr/>
                <p14:nvPr/>
              </p14:nvContentPartPr>
              <p14:xfrm>
                <a:off x="4949719" y="5937838"/>
                <a:ext cx="297000" cy="252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C5234C1-1EF6-4C47-A38F-9848746CF3D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40719" y="5928838"/>
                  <a:ext cx="314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018A236-13AE-46C6-82B2-762016C0F5DD}"/>
                    </a:ext>
                  </a:extLst>
                </p14:cNvPr>
                <p14:cNvContentPartPr/>
                <p14:nvPr/>
              </p14:nvContentPartPr>
              <p14:xfrm>
                <a:off x="5363719" y="5908678"/>
                <a:ext cx="168120" cy="283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018A236-13AE-46C6-82B2-762016C0F5D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54719" y="5899678"/>
                  <a:ext cx="185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034374-784C-44DA-81D9-9430BBCC69F6}"/>
                    </a:ext>
                  </a:extLst>
                </p14:cNvPr>
                <p14:cNvContentPartPr/>
                <p14:nvPr/>
              </p14:nvContentPartPr>
              <p14:xfrm>
                <a:off x="5596279" y="5756758"/>
                <a:ext cx="145440" cy="523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034374-784C-44DA-81D9-9430BBCC69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87279" y="5748118"/>
                  <a:ext cx="1630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B60A233-821A-4AA0-9F64-63645F934329}"/>
                    </a:ext>
                  </a:extLst>
                </p14:cNvPr>
                <p14:cNvContentPartPr/>
                <p14:nvPr/>
              </p14:nvContentPartPr>
              <p14:xfrm>
                <a:off x="5968519" y="5997958"/>
                <a:ext cx="350640" cy="54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B60A233-821A-4AA0-9F64-63645F93432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59879" y="5989318"/>
                  <a:ext cx="368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C3FC48-E925-4D6D-9233-493470ED30C1}"/>
                    </a:ext>
                  </a:extLst>
                </p14:cNvPr>
                <p14:cNvContentPartPr/>
                <p14:nvPr/>
              </p14:nvContentPartPr>
              <p14:xfrm>
                <a:off x="6094159" y="5871238"/>
                <a:ext cx="93600" cy="262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C3FC48-E925-4D6D-9233-493470ED30C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85159" y="5862238"/>
                  <a:ext cx="11124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6BC4962-0597-4C3E-AB9F-CE4A007C2B8F}"/>
              </a:ext>
            </a:extLst>
          </p:cNvPr>
          <p:cNvGrpSpPr/>
          <p:nvPr/>
        </p:nvGrpSpPr>
        <p:grpSpPr>
          <a:xfrm>
            <a:off x="6437599" y="5886718"/>
            <a:ext cx="1013760" cy="353520"/>
            <a:chOff x="6437599" y="5886718"/>
            <a:chExt cx="101376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4EB2B9A-CB83-4D9D-9957-ABE0F1B5B91A}"/>
                    </a:ext>
                  </a:extLst>
                </p14:cNvPr>
                <p14:cNvContentPartPr/>
                <p14:nvPr/>
              </p14:nvContentPartPr>
              <p14:xfrm>
                <a:off x="6437599" y="5901478"/>
                <a:ext cx="199440" cy="303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4EB2B9A-CB83-4D9D-9957-ABE0F1B5B91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428959" y="5892478"/>
                  <a:ext cx="217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527A71F-EE86-47E4-B81F-7AA2B6A751FD}"/>
                    </a:ext>
                  </a:extLst>
                </p14:cNvPr>
                <p14:cNvContentPartPr/>
                <p14:nvPr/>
              </p14:nvContentPartPr>
              <p14:xfrm>
                <a:off x="6601399" y="6116038"/>
                <a:ext cx="64800" cy="68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527A71F-EE86-47E4-B81F-7AA2B6A751F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92399" y="6107038"/>
                  <a:ext cx="82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75EA663-5799-4082-A073-F07528F8D92F}"/>
                    </a:ext>
                  </a:extLst>
                </p14:cNvPr>
                <p14:cNvContentPartPr/>
                <p14:nvPr/>
              </p14:nvContentPartPr>
              <p14:xfrm>
                <a:off x="6793279" y="5927398"/>
                <a:ext cx="311400" cy="312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75EA663-5799-4082-A073-F07528F8D92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84279" y="5918758"/>
                  <a:ext cx="329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5479661-D1C1-4C3A-8E62-B492357D1BAB}"/>
                    </a:ext>
                  </a:extLst>
                </p14:cNvPr>
                <p14:cNvContentPartPr/>
                <p14:nvPr/>
              </p14:nvContentPartPr>
              <p14:xfrm>
                <a:off x="7197559" y="5886718"/>
                <a:ext cx="253800" cy="349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5479661-D1C1-4C3A-8E62-B492357D1BA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8559" y="5878078"/>
                  <a:ext cx="27144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0875E62-CEFF-43FB-A9CE-FAF33E94DF31}"/>
              </a:ext>
            </a:extLst>
          </p:cNvPr>
          <p:cNvGrpSpPr/>
          <p:nvPr/>
        </p:nvGrpSpPr>
        <p:grpSpPr>
          <a:xfrm>
            <a:off x="7724959" y="5985358"/>
            <a:ext cx="184680" cy="141840"/>
            <a:chOff x="7724959" y="5985358"/>
            <a:chExt cx="1846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86E283B-0535-4006-B14B-29E86F435436}"/>
                    </a:ext>
                  </a:extLst>
                </p14:cNvPr>
                <p14:cNvContentPartPr/>
                <p14:nvPr/>
              </p14:nvContentPartPr>
              <p14:xfrm>
                <a:off x="7761319" y="5985358"/>
                <a:ext cx="148320" cy="38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86E283B-0535-4006-B14B-29E86F4354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52319" y="5976358"/>
                  <a:ext cx="165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CC1E6A2-2E17-4889-9B4A-F2F79A7DE013}"/>
                    </a:ext>
                  </a:extLst>
                </p14:cNvPr>
                <p14:cNvContentPartPr/>
                <p14:nvPr/>
              </p14:nvContentPartPr>
              <p14:xfrm>
                <a:off x="7724959" y="6092998"/>
                <a:ext cx="161640" cy="34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CC1E6A2-2E17-4889-9B4A-F2F79A7DE01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6319" y="6084358"/>
                  <a:ext cx="179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44A86DF-E551-49CC-BBC2-01F0ECC2E3EA}"/>
              </a:ext>
            </a:extLst>
          </p:cNvPr>
          <p:cNvGrpSpPr/>
          <p:nvPr/>
        </p:nvGrpSpPr>
        <p:grpSpPr>
          <a:xfrm>
            <a:off x="8268919" y="5858998"/>
            <a:ext cx="1209240" cy="385920"/>
            <a:chOff x="8268919" y="5858998"/>
            <a:chExt cx="120924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C70B325-C30E-4AA6-A2A9-BD61EE5FA43A}"/>
                    </a:ext>
                  </a:extLst>
                </p14:cNvPr>
                <p14:cNvContentPartPr/>
                <p14:nvPr/>
              </p14:nvContentPartPr>
              <p14:xfrm>
                <a:off x="8268919" y="5858998"/>
                <a:ext cx="306000" cy="352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C70B325-C30E-4AA6-A2A9-BD61EE5FA43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60279" y="5849998"/>
                  <a:ext cx="323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6A72B20-D9D9-4E3D-BC50-10478066F81D}"/>
                    </a:ext>
                  </a:extLst>
                </p14:cNvPr>
                <p14:cNvContentPartPr/>
                <p14:nvPr/>
              </p14:nvContentPartPr>
              <p14:xfrm>
                <a:off x="8614879" y="6146638"/>
                <a:ext cx="15120" cy="55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6A72B20-D9D9-4E3D-BC50-10478066F81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05879" y="6137638"/>
                  <a:ext cx="32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3F21B92-4977-4FA3-AA41-B17D31085480}"/>
                    </a:ext>
                  </a:extLst>
                </p14:cNvPr>
                <p14:cNvContentPartPr/>
                <p14:nvPr/>
              </p14:nvContentPartPr>
              <p14:xfrm>
                <a:off x="8798479" y="5890678"/>
                <a:ext cx="278640" cy="326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3F21B92-4977-4FA3-AA41-B17D310854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89479" y="5882038"/>
                  <a:ext cx="296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23E047-3EDA-4B57-BBD2-355B54701770}"/>
                    </a:ext>
                  </a:extLst>
                </p14:cNvPr>
                <p14:cNvContentPartPr/>
                <p14:nvPr/>
              </p14:nvContentPartPr>
              <p14:xfrm>
                <a:off x="9135799" y="5861518"/>
                <a:ext cx="342360" cy="383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23E047-3EDA-4B57-BBD2-355B5470177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27159" y="5852518"/>
                  <a:ext cx="36000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9ABB31D-D80F-43CB-9286-6A1648FE4F81}"/>
              </a:ext>
            </a:extLst>
          </p:cNvPr>
          <p:cNvGrpSpPr/>
          <p:nvPr/>
        </p:nvGrpSpPr>
        <p:grpSpPr>
          <a:xfrm>
            <a:off x="6519679" y="4246558"/>
            <a:ext cx="2135520" cy="559080"/>
            <a:chOff x="6519679" y="4246558"/>
            <a:chExt cx="21355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494DCE-5982-4BD7-9702-9FA00C584CA3}"/>
                    </a:ext>
                  </a:extLst>
                </p14:cNvPr>
                <p14:cNvContentPartPr/>
                <p14:nvPr/>
              </p14:nvContentPartPr>
              <p14:xfrm>
                <a:off x="6519679" y="4513318"/>
                <a:ext cx="279720" cy="33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494DCE-5982-4BD7-9702-9FA00C584CA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10679" y="4504318"/>
                  <a:ext cx="297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B5E5C5D-7094-48CE-9A84-1DD1A4AC5A13}"/>
                    </a:ext>
                  </a:extLst>
                </p14:cNvPr>
                <p14:cNvContentPartPr/>
                <p14:nvPr/>
              </p14:nvContentPartPr>
              <p14:xfrm>
                <a:off x="6636679" y="4391278"/>
                <a:ext cx="29880" cy="231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B5E5C5D-7094-48CE-9A84-1DD1A4AC5A1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27679" y="4382638"/>
                  <a:ext cx="47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582248-5B19-4BBA-B3E1-EAD84740A495}"/>
                    </a:ext>
                  </a:extLst>
                </p14:cNvPr>
                <p14:cNvContentPartPr/>
                <p14:nvPr/>
              </p14:nvContentPartPr>
              <p14:xfrm>
                <a:off x="6874999" y="4395238"/>
                <a:ext cx="204480" cy="273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582248-5B19-4BBA-B3E1-EAD84740A49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66359" y="4386598"/>
                  <a:ext cx="222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2D3410-89A5-4284-9171-D66AFC9E584E}"/>
                    </a:ext>
                  </a:extLst>
                </p14:cNvPr>
                <p14:cNvContentPartPr/>
                <p14:nvPr/>
              </p14:nvContentPartPr>
              <p14:xfrm>
                <a:off x="7258399" y="4354558"/>
                <a:ext cx="144000" cy="276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2D3410-89A5-4284-9171-D66AFC9E584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49399" y="4345558"/>
                  <a:ext cx="161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9D39A3D-5884-4071-A869-3C3ADDB0C10D}"/>
                    </a:ext>
                  </a:extLst>
                </p14:cNvPr>
                <p14:cNvContentPartPr/>
                <p14:nvPr/>
              </p14:nvContentPartPr>
              <p14:xfrm>
                <a:off x="7499959" y="4463638"/>
                <a:ext cx="21240" cy="119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9D39A3D-5884-4071-A869-3C3ADDB0C10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90959" y="4454638"/>
                  <a:ext cx="38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2266F22-4865-4E73-90C9-7430B627BD0C}"/>
                    </a:ext>
                  </a:extLst>
                </p14:cNvPr>
                <p14:cNvContentPartPr/>
                <p14:nvPr/>
              </p14:nvContentPartPr>
              <p14:xfrm>
                <a:off x="7619119" y="4327198"/>
                <a:ext cx="154080" cy="334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2266F22-4865-4E73-90C9-7430B627BD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10479" y="4318198"/>
                  <a:ext cx="171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42F9A1A-DEFE-4091-A991-8EA3C8D26861}"/>
                    </a:ext>
                  </a:extLst>
                </p14:cNvPr>
                <p14:cNvContentPartPr/>
                <p14:nvPr/>
              </p14:nvContentPartPr>
              <p14:xfrm>
                <a:off x="7858519" y="4320718"/>
                <a:ext cx="209880" cy="333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42F9A1A-DEFE-4091-A991-8EA3C8D2686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49879" y="4311718"/>
                  <a:ext cx="227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2233AD-0FBE-4370-89BD-CD89F7CB8577}"/>
                    </a:ext>
                  </a:extLst>
                </p14:cNvPr>
                <p14:cNvContentPartPr/>
                <p14:nvPr/>
              </p14:nvContentPartPr>
              <p14:xfrm>
                <a:off x="8024119" y="4492798"/>
                <a:ext cx="123480" cy="4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2233AD-0FBE-4370-89BD-CD89F7CB85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15479" y="4484158"/>
                  <a:ext cx="14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AD1CAE-A83D-42CE-A7EB-B260C6C27B69}"/>
                    </a:ext>
                  </a:extLst>
                </p14:cNvPr>
                <p14:cNvContentPartPr/>
                <p14:nvPr/>
              </p14:nvContentPartPr>
              <p14:xfrm>
                <a:off x="8189359" y="4384438"/>
                <a:ext cx="213840" cy="272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AD1CAE-A83D-42CE-A7EB-B260C6C27B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80719" y="4375438"/>
                  <a:ext cx="231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F01AC34-6102-416D-82F9-98F393B7C872}"/>
                    </a:ext>
                  </a:extLst>
                </p14:cNvPr>
                <p14:cNvContentPartPr/>
                <p14:nvPr/>
              </p14:nvContentPartPr>
              <p14:xfrm>
                <a:off x="8439559" y="4246558"/>
                <a:ext cx="215640" cy="559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F01AC34-6102-416D-82F9-98F393B7C87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30559" y="4237918"/>
                  <a:ext cx="2332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C5DAF85-D524-45B5-8B9C-7F2F1C785289}"/>
                    </a:ext>
                  </a:extLst>
                </p14:cNvPr>
                <p14:cNvContentPartPr/>
                <p14:nvPr/>
              </p14:nvContentPartPr>
              <p14:xfrm>
                <a:off x="7377559" y="4748092"/>
                <a:ext cx="148680" cy="50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C5DAF85-D524-45B5-8B9C-7F2F1C78528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68919" y="4739452"/>
                  <a:ext cx="166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91CEE82-DB92-405C-A653-9340239A5968}"/>
              </a:ext>
            </a:extLst>
          </p:cNvPr>
          <p:cNvGrpSpPr/>
          <p:nvPr/>
        </p:nvGrpSpPr>
        <p:grpSpPr>
          <a:xfrm>
            <a:off x="8043919" y="4825132"/>
            <a:ext cx="246240" cy="47520"/>
            <a:chOff x="8043919" y="4825132"/>
            <a:chExt cx="24624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F8CF523-3E49-49B9-AA77-7AF5F6B49401}"/>
                    </a:ext>
                  </a:extLst>
                </p14:cNvPr>
                <p14:cNvContentPartPr/>
                <p14:nvPr/>
              </p14:nvContentPartPr>
              <p14:xfrm>
                <a:off x="8043919" y="4861492"/>
                <a:ext cx="4680" cy="2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F8CF523-3E49-49B9-AA77-7AF5F6B494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35279" y="4852492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8E06CA-3CF9-4EEC-90F9-0EC93343A457}"/>
                    </a:ext>
                  </a:extLst>
                </p14:cNvPr>
                <p14:cNvContentPartPr/>
                <p14:nvPr/>
              </p14:nvContentPartPr>
              <p14:xfrm>
                <a:off x="8048959" y="4825132"/>
                <a:ext cx="241200" cy="47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8E06CA-3CF9-4EEC-90F9-0EC93343A45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040319" y="4816132"/>
                  <a:ext cx="25884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525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50C652-9E4F-4D2E-8F71-78D182E7B819}"/>
              </a:ext>
            </a:extLst>
          </p:cNvPr>
          <p:cNvGrpSpPr/>
          <p:nvPr/>
        </p:nvGrpSpPr>
        <p:grpSpPr>
          <a:xfrm>
            <a:off x="472759" y="278638"/>
            <a:ext cx="888480" cy="502560"/>
            <a:chOff x="472759" y="278638"/>
            <a:chExt cx="88848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325060-0320-4814-84C6-7C5CCB5B7957}"/>
                    </a:ext>
                  </a:extLst>
                </p14:cNvPr>
                <p14:cNvContentPartPr/>
                <p14:nvPr/>
              </p14:nvContentPartPr>
              <p14:xfrm>
                <a:off x="472759" y="278638"/>
                <a:ext cx="613800" cy="502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325060-0320-4814-84C6-7C5CCB5B79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119" y="269638"/>
                  <a:ext cx="63144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72C90F-7629-4447-8F93-118A72686845}"/>
                    </a:ext>
                  </a:extLst>
                </p14:cNvPr>
                <p14:cNvContentPartPr/>
                <p14:nvPr/>
              </p14:nvContentPartPr>
              <p14:xfrm>
                <a:off x="551239" y="545398"/>
                <a:ext cx="275400" cy="4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72C90F-7629-4447-8F93-118A726868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599" y="536758"/>
                  <a:ext cx="29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9F9A3B-FDC8-400C-934E-52D380C23F16}"/>
                    </a:ext>
                  </a:extLst>
                </p14:cNvPr>
                <p14:cNvContentPartPr/>
                <p14:nvPr/>
              </p14:nvContentPartPr>
              <p14:xfrm>
                <a:off x="980719" y="501118"/>
                <a:ext cx="153360" cy="19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9F9A3B-FDC8-400C-934E-52D380C23F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719" y="492118"/>
                  <a:ext cx="171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87D0CE-613E-4537-B1F9-03C57A1BC3D8}"/>
                    </a:ext>
                  </a:extLst>
                </p14:cNvPr>
                <p14:cNvContentPartPr/>
                <p14:nvPr/>
              </p14:nvContentPartPr>
              <p14:xfrm>
                <a:off x="945439" y="477358"/>
                <a:ext cx="251640" cy="18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87D0CE-613E-4537-B1F9-03C57A1BC3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6799" y="468358"/>
                  <a:ext cx="269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61E08F-075A-4F6B-B6CA-CDF3C63CD3B2}"/>
                    </a:ext>
                  </a:extLst>
                </p14:cNvPr>
                <p14:cNvContentPartPr/>
                <p14:nvPr/>
              </p14:nvContentPartPr>
              <p14:xfrm>
                <a:off x="1303999" y="548998"/>
                <a:ext cx="57240" cy="15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61E08F-075A-4F6B-B6CA-CDF3C63CD3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4999" y="539998"/>
                  <a:ext cx="748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F26C41-82B8-474B-9E67-17907D8FF426}"/>
              </a:ext>
            </a:extLst>
          </p:cNvPr>
          <p:cNvGrpSpPr/>
          <p:nvPr/>
        </p:nvGrpSpPr>
        <p:grpSpPr>
          <a:xfrm>
            <a:off x="8544319" y="276118"/>
            <a:ext cx="2763720" cy="518400"/>
            <a:chOff x="8544319" y="276118"/>
            <a:chExt cx="276372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DD82A1-365E-4981-92A2-E31334C4B68B}"/>
                    </a:ext>
                  </a:extLst>
                </p14:cNvPr>
                <p14:cNvContentPartPr/>
                <p14:nvPr/>
              </p14:nvContentPartPr>
              <p14:xfrm>
                <a:off x="8544319" y="399238"/>
                <a:ext cx="242640" cy="16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DD82A1-365E-4981-92A2-E31334C4B6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35679" y="390598"/>
                  <a:ext cx="260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27D826-40C5-4F03-A84A-C3E7B7E98C87}"/>
                    </a:ext>
                  </a:extLst>
                </p14:cNvPr>
                <p14:cNvContentPartPr/>
                <p14:nvPr/>
              </p14:nvContentPartPr>
              <p14:xfrm>
                <a:off x="8932759" y="282238"/>
                <a:ext cx="196920" cy="150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27D826-40C5-4F03-A84A-C3E7B7E98C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23759" y="273598"/>
                  <a:ext cx="21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0FAEEB-C114-4333-A93B-1203C594BC05}"/>
                    </a:ext>
                  </a:extLst>
                </p14:cNvPr>
                <p14:cNvContentPartPr/>
                <p14:nvPr/>
              </p14:nvContentPartPr>
              <p14:xfrm>
                <a:off x="8863999" y="515518"/>
                <a:ext cx="200520" cy="43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0FAEEB-C114-4333-A93B-1203C594BC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55359" y="506878"/>
                  <a:ext cx="218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85DBF9-0966-40DB-B6A0-246E6D7F498D}"/>
                    </a:ext>
                  </a:extLst>
                </p14:cNvPr>
                <p14:cNvContentPartPr/>
                <p14:nvPr/>
              </p14:nvContentPartPr>
              <p14:xfrm>
                <a:off x="9205999" y="388078"/>
                <a:ext cx="250560" cy="171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85DBF9-0966-40DB-B6A0-246E6D7F49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97359" y="379438"/>
                  <a:ext cx="268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0E34F4-6961-4D5A-8713-4484FCBA082E}"/>
                    </a:ext>
                  </a:extLst>
                </p14:cNvPr>
                <p14:cNvContentPartPr/>
                <p14:nvPr/>
              </p14:nvContentPartPr>
              <p14:xfrm>
                <a:off x="9227239" y="361438"/>
                <a:ext cx="19548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0E34F4-6961-4D5A-8713-4484FCBA08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18239" y="352798"/>
                  <a:ext cx="213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D4A1AB-2405-4708-AF7E-DDA783D19284}"/>
                    </a:ext>
                  </a:extLst>
                </p14:cNvPr>
                <p14:cNvContentPartPr/>
                <p14:nvPr/>
              </p14:nvContentPartPr>
              <p14:xfrm>
                <a:off x="9533239" y="328678"/>
                <a:ext cx="146160" cy="15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D4A1AB-2405-4708-AF7E-DDA783D192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24239" y="319678"/>
                  <a:ext cx="163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16FB5E-A100-449A-8C47-B556049066AF}"/>
                    </a:ext>
                  </a:extLst>
                </p14:cNvPr>
                <p14:cNvContentPartPr/>
                <p14:nvPr/>
              </p14:nvContentPartPr>
              <p14:xfrm>
                <a:off x="9559879" y="537478"/>
                <a:ext cx="145800" cy="4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16FB5E-A100-449A-8C47-B55604906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51239" y="528838"/>
                  <a:ext cx="163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652415-8B98-4859-805D-55F41D789F15}"/>
                    </a:ext>
                  </a:extLst>
                </p14:cNvPr>
                <p14:cNvContentPartPr/>
                <p14:nvPr/>
              </p14:nvContentPartPr>
              <p14:xfrm>
                <a:off x="9860479" y="319318"/>
                <a:ext cx="65880" cy="24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652415-8B98-4859-805D-55F41D789F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1479" y="310318"/>
                  <a:ext cx="8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6B1D44-0DE7-4F8A-B72B-90CBF4EF54F5}"/>
                    </a:ext>
                  </a:extLst>
                </p14:cNvPr>
                <p14:cNvContentPartPr/>
                <p14:nvPr/>
              </p14:nvContentPartPr>
              <p14:xfrm>
                <a:off x="9966319" y="622798"/>
                <a:ext cx="119880" cy="17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6B1D44-0DE7-4F8A-B72B-90CBF4EF54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57679" y="614158"/>
                  <a:ext cx="137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305511-3452-4FBD-AD42-30F49BE6AD88}"/>
                    </a:ext>
                  </a:extLst>
                </p14:cNvPr>
                <p14:cNvContentPartPr/>
                <p14:nvPr/>
              </p14:nvContentPartPr>
              <p14:xfrm>
                <a:off x="10225879" y="397438"/>
                <a:ext cx="151560" cy="164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305511-3452-4FBD-AD42-30F49BE6AD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17239" y="388438"/>
                  <a:ext cx="169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322F43-4C00-4812-8CFF-F88AB5C8A7EF}"/>
                    </a:ext>
                  </a:extLst>
                </p14:cNvPr>
                <p14:cNvContentPartPr/>
                <p14:nvPr/>
              </p14:nvContentPartPr>
              <p14:xfrm>
                <a:off x="10541599" y="276118"/>
                <a:ext cx="186480" cy="17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322F43-4C00-4812-8CFF-F88AB5C8A7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32599" y="267118"/>
                  <a:ext cx="204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8D3D9E-6AD7-46A3-BE7F-BA96144BDC37}"/>
                    </a:ext>
                  </a:extLst>
                </p14:cNvPr>
                <p14:cNvContentPartPr/>
                <p14:nvPr/>
              </p14:nvContentPartPr>
              <p14:xfrm>
                <a:off x="10531879" y="536038"/>
                <a:ext cx="150840" cy="1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8D3D9E-6AD7-46A3-BE7F-BA96144BDC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23239" y="527398"/>
                  <a:ext cx="168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D1741C-F300-4187-8A3C-4647DC69FE18}"/>
                    </a:ext>
                  </a:extLst>
                </p14:cNvPr>
                <p14:cNvContentPartPr/>
                <p14:nvPr/>
              </p14:nvContentPartPr>
              <p14:xfrm>
                <a:off x="10876039" y="319678"/>
                <a:ext cx="99360" cy="74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D1741C-F300-4187-8A3C-4647DC69FE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67399" y="311038"/>
                  <a:ext cx="117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E6A297-A296-4900-8C3E-326B1B4D6865}"/>
                    </a:ext>
                  </a:extLst>
                </p14:cNvPr>
                <p14:cNvContentPartPr/>
                <p14:nvPr/>
              </p14:nvContentPartPr>
              <p14:xfrm>
                <a:off x="10856599" y="300238"/>
                <a:ext cx="319320" cy="32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E6A297-A296-4900-8C3E-326B1B4D68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47599" y="291238"/>
                  <a:ext cx="336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C1B1982-64CD-418C-81DC-9422D50110BB}"/>
                    </a:ext>
                  </a:extLst>
                </p14:cNvPr>
                <p14:cNvContentPartPr/>
                <p14:nvPr/>
              </p14:nvContentPartPr>
              <p14:xfrm>
                <a:off x="11108599" y="348118"/>
                <a:ext cx="199440" cy="13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C1B1982-64CD-418C-81DC-9422D50110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99599" y="339118"/>
                  <a:ext cx="21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00E9FB-721F-49EA-982F-77D8641673A6}"/>
                    </a:ext>
                  </a:extLst>
                </p14:cNvPr>
                <p14:cNvContentPartPr/>
                <p14:nvPr/>
              </p14:nvContentPartPr>
              <p14:xfrm>
                <a:off x="11150719" y="518758"/>
                <a:ext cx="127800" cy="3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00E9FB-721F-49EA-982F-77D8641673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41719" y="510118"/>
                  <a:ext cx="1454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C379306-03EF-43CE-9D31-91E6E33FD80B}"/>
                  </a:ext>
                </a:extLst>
              </p14:cNvPr>
              <p14:cNvContentPartPr/>
              <p14:nvPr/>
            </p14:nvContentPartPr>
            <p14:xfrm>
              <a:off x="11530159" y="348478"/>
              <a:ext cx="72000" cy="227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C379306-03EF-43CE-9D31-91E6E33FD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521159" y="339838"/>
                <a:ext cx="896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57DB591-E686-43D2-8E30-9F52ACE79AEA}"/>
              </a:ext>
            </a:extLst>
          </p:cNvPr>
          <p:cNvGrpSpPr/>
          <p:nvPr/>
        </p:nvGrpSpPr>
        <p:grpSpPr>
          <a:xfrm>
            <a:off x="619639" y="1115998"/>
            <a:ext cx="472320" cy="450000"/>
            <a:chOff x="619639" y="1115998"/>
            <a:chExt cx="47232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915DE4-5A44-4EC3-A1BD-DA011A25184D}"/>
                    </a:ext>
                  </a:extLst>
                </p14:cNvPr>
                <p14:cNvContentPartPr/>
                <p14:nvPr/>
              </p14:nvContentPartPr>
              <p14:xfrm>
                <a:off x="619639" y="1222198"/>
                <a:ext cx="211320" cy="23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915DE4-5A44-4EC3-A1BD-DA011A2518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0999" y="1213558"/>
                  <a:ext cx="22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5D5E0A-372D-49D7-BD7E-4D6E531AA7A4}"/>
                    </a:ext>
                  </a:extLst>
                </p14:cNvPr>
                <p14:cNvContentPartPr/>
                <p14:nvPr/>
              </p14:nvContentPartPr>
              <p14:xfrm>
                <a:off x="942199" y="1115998"/>
                <a:ext cx="149760" cy="450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5D5E0A-372D-49D7-BD7E-4D6E531AA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3559" y="1106998"/>
                  <a:ext cx="167400" cy="46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9A6C54-9226-485A-AB36-9F16F53151EA}"/>
              </a:ext>
            </a:extLst>
          </p:cNvPr>
          <p:cNvGrpSpPr/>
          <p:nvPr/>
        </p:nvGrpSpPr>
        <p:grpSpPr>
          <a:xfrm>
            <a:off x="1532599" y="69118"/>
            <a:ext cx="6526440" cy="2836080"/>
            <a:chOff x="1532599" y="69118"/>
            <a:chExt cx="6526440" cy="28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8991B0-1559-48A5-A9C0-1D2E6825B665}"/>
                    </a:ext>
                  </a:extLst>
                </p14:cNvPr>
                <p14:cNvContentPartPr/>
                <p14:nvPr/>
              </p14:nvContentPartPr>
              <p14:xfrm>
                <a:off x="1999519" y="312838"/>
                <a:ext cx="335880" cy="36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8991B0-1559-48A5-A9C0-1D2E6825B6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90879" y="303838"/>
                  <a:ext cx="353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FAD56E-265B-4650-A770-6CB96D6E77B8}"/>
                    </a:ext>
                  </a:extLst>
                </p14:cNvPr>
                <p14:cNvContentPartPr/>
                <p14:nvPr/>
              </p14:nvContentPartPr>
              <p14:xfrm>
                <a:off x="2289319" y="543238"/>
                <a:ext cx="104040" cy="11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FAD56E-265B-4650-A770-6CB96D6E77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0679" y="534238"/>
                  <a:ext cx="121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C50C1A-B956-4D15-BC68-804E3555FEAD}"/>
                    </a:ext>
                  </a:extLst>
                </p14:cNvPr>
                <p14:cNvContentPartPr/>
                <p14:nvPr/>
              </p14:nvContentPartPr>
              <p14:xfrm>
                <a:off x="2449519" y="506158"/>
                <a:ext cx="190800" cy="13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C50C1A-B956-4D15-BC68-804E3555FE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40879" y="497518"/>
                  <a:ext cx="208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8C8E85-0F8D-4129-B931-479BA7FECAEC}"/>
                    </a:ext>
                  </a:extLst>
                </p14:cNvPr>
                <p14:cNvContentPartPr/>
                <p14:nvPr/>
              </p14:nvContentPartPr>
              <p14:xfrm>
                <a:off x="2726359" y="440638"/>
                <a:ext cx="205560" cy="21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8C8E85-0F8D-4129-B931-479BA7FECA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7359" y="431998"/>
                  <a:ext cx="22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F62AF0-3266-4047-9F09-2A4D89479965}"/>
                    </a:ext>
                  </a:extLst>
                </p14:cNvPr>
                <p14:cNvContentPartPr/>
                <p14:nvPr/>
              </p14:nvContentPartPr>
              <p14:xfrm>
                <a:off x="2960359" y="519478"/>
                <a:ext cx="11628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F62AF0-3266-4047-9F09-2A4D894799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51719" y="510838"/>
                  <a:ext cx="133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E1BA58-1046-405D-90AD-4AA5125B1040}"/>
                    </a:ext>
                  </a:extLst>
                </p14:cNvPr>
                <p14:cNvContentPartPr/>
                <p14:nvPr/>
              </p14:nvContentPartPr>
              <p14:xfrm>
                <a:off x="3096079" y="483478"/>
                <a:ext cx="18036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E1BA58-1046-405D-90AD-4AA5125B10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7439" y="474478"/>
                  <a:ext cx="19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90820D-9B39-4C53-A579-83F5CAB2CB80}"/>
                    </a:ext>
                  </a:extLst>
                </p14:cNvPr>
                <p14:cNvContentPartPr/>
                <p14:nvPr/>
              </p14:nvContentPartPr>
              <p14:xfrm>
                <a:off x="3205159" y="300238"/>
                <a:ext cx="270000" cy="32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90820D-9B39-4C53-A579-83F5CAB2CB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6159" y="291238"/>
                  <a:ext cx="2876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2F3F30-CC7F-4348-84BE-C886FD718DC9}"/>
                    </a:ext>
                  </a:extLst>
                </p14:cNvPr>
                <p14:cNvContentPartPr/>
                <p14:nvPr/>
              </p14:nvContentPartPr>
              <p14:xfrm>
                <a:off x="3301279" y="497518"/>
                <a:ext cx="212400" cy="14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2F3F30-CC7F-4348-84BE-C886FD718D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92279" y="488518"/>
                  <a:ext cx="230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3FE641-53CE-4BCF-A50F-2C7D18B287B6}"/>
                    </a:ext>
                  </a:extLst>
                </p14:cNvPr>
                <p14:cNvContentPartPr/>
                <p14:nvPr/>
              </p14:nvContentPartPr>
              <p14:xfrm>
                <a:off x="3511879" y="464038"/>
                <a:ext cx="259200" cy="217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3FE641-53CE-4BCF-A50F-2C7D18B287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03239" y="455398"/>
                  <a:ext cx="276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1A4BC2-0143-4505-9311-7CC8A6746D15}"/>
                    </a:ext>
                  </a:extLst>
                </p14:cNvPr>
                <p14:cNvContentPartPr/>
                <p14:nvPr/>
              </p14:nvContentPartPr>
              <p14:xfrm>
                <a:off x="4305319" y="69118"/>
                <a:ext cx="442440" cy="62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1A4BC2-0143-4505-9311-7CC8A6746D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96679" y="60478"/>
                  <a:ext cx="4600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2305C4-1950-4F79-9779-6B8FB3B01997}"/>
                    </a:ext>
                  </a:extLst>
                </p14:cNvPr>
                <p14:cNvContentPartPr/>
                <p14:nvPr/>
              </p14:nvContentPartPr>
              <p14:xfrm>
                <a:off x="4279759" y="467278"/>
                <a:ext cx="34344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2305C4-1950-4F79-9779-6B8FB3B019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71119" y="458638"/>
                  <a:ext cx="361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ED151A-3DEF-4F49-B672-F1EECA21F46C}"/>
                    </a:ext>
                  </a:extLst>
                </p14:cNvPr>
                <p14:cNvContentPartPr/>
                <p14:nvPr/>
              </p14:nvContentPartPr>
              <p14:xfrm>
                <a:off x="4666759" y="408598"/>
                <a:ext cx="12240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ED151A-3DEF-4F49-B672-F1EECA21F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58119" y="399598"/>
                  <a:ext cx="140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C09BD6-709C-4031-ABB6-A0BE0525218F}"/>
                    </a:ext>
                  </a:extLst>
                </p14:cNvPr>
                <p14:cNvContentPartPr/>
                <p14:nvPr/>
              </p14:nvContentPartPr>
              <p14:xfrm>
                <a:off x="4867279" y="420838"/>
                <a:ext cx="141120" cy="18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C09BD6-709C-4031-ABB6-A0BE052521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58639" y="411838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81EC1A-7BE5-4E8F-B1AF-1A976D59AA39}"/>
                    </a:ext>
                  </a:extLst>
                </p14:cNvPr>
                <p14:cNvContentPartPr/>
                <p14:nvPr/>
              </p14:nvContentPartPr>
              <p14:xfrm>
                <a:off x="4825879" y="383038"/>
                <a:ext cx="177480" cy="258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81EC1A-7BE5-4E8F-B1AF-1A976D59AA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17239" y="374398"/>
                  <a:ext cx="195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F48A01-D0EA-4FF0-B4A7-D441405F63D8}"/>
                    </a:ext>
                  </a:extLst>
                </p14:cNvPr>
                <p14:cNvContentPartPr/>
                <p14:nvPr/>
              </p14:nvContentPartPr>
              <p14:xfrm>
                <a:off x="5016679" y="633598"/>
                <a:ext cx="1137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F48A01-D0EA-4FF0-B4A7-D441405F63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08039" y="624958"/>
                  <a:ext cx="131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E59A17-5DDD-46DF-BDB5-4152028D0E05}"/>
                    </a:ext>
                  </a:extLst>
                </p14:cNvPr>
                <p14:cNvContentPartPr/>
                <p14:nvPr/>
              </p14:nvContentPartPr>
              <p14:xfrm>
                <a:off x="5244199" y="413638"/>
                <a:ext cx="35280" cy="14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E59A17-5DDD-46DF-BDB5-4152028D0E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35199" y="404998"/>
                  <a:ext cx="52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314FE2-B19B-4B87-9573-3751427B4A5D}"/>
                    </a:ext>
                  </a:extLst>
                </p14:cNvPr>
                <p14:cNvContentPartPr/>
                <p14:nvPr/>
              </p14:nvContentPartPr>
              <p14:xfrm>
                <a:off x="5228359" y="392758"/>
                <a:ext cx="273240" cy="41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314FE2-B19B-4B87-9573-3751427B4A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9359" y="383758"/>
                  <a:ext cx="290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91D944-5EDD-4D23-82D4-E1A4100745BB}"/>
                    </a:ext>
                  </a:extLst>
                </p14:cNvPr>
                <p14:cNvContentPartPr/>
                <p14:nvPr/>
              </p14:nvContentPartPr>
              <p14:xfrm>
                <a:off x="5479999" y="213838"/>
                <a:ext cx="176040" cy="540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91D944-5EDD-4D23-82D4-E1A4100745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71359" y="204838"/>
                  <a:ext cx="193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35389C-5D9C-4D08-947D-9EF4279FA0B5}"/>
                    </a:ext>
                  </a:extLst>
                </p14:cNvPr>
                <p14:cNvContentPartPr/>
                <p14:nvPr/>
              </p14:nvContentPartPr>
              <p14:xfrm>
                <a:off x="5867719" y="417598"/>
                <a:ext cx="187200" cy="4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35389C-5D9C-4D08-947D-9EF4279FA0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59079" y="408958"/>
                  <a:ext cx="204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94BEF9-A428-4926-97BF-2B7448B12EAB}"/>
                    </a:ext>
                  </a:extLst>
                </p14:cNvPr>
                <p14:cNvContentPartPr/>
                <p14:nvPr/>
              </p14:nvContentPartPr>
              <p14:xfrm>
                <a:off x="5867359" y="555838"/>
                <a:ext cx="177120" cy="6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94BEF9-A428-4926-97BF-2B7448B12E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8359" y="547198"/>
                  <a:ext cx="194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8AA3A1-CBC2-46FA-AF6F-97DD546A1893}"/>
                    </a:ext>
                  </a:extLst>
                </p14:cNvPr>
                <p14:cNvContentPartPr/>
                <p14:nvPr/>
              </p14:nvContentPartPr>
              <p14:xfrm>
                <a:off x="6007039" y="141478"/>
                <a:ext cx="756360" cy="120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8AA3A1-CBC2-46FA-AF6F-97DD546A18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98399" y="132838"/>
                  <a:ext cx="77400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CBB1C4-E047-43E3-BA87-12525F89FE2A}"/>
                    </a:ext>
                  </a:extLst>
                </p14:cNvPr>
                <p14:cNvContentPartPr/>
                <p14:nvPr/>
              </p14:nvContentPartPr>
              <p14:xfrm>
                <a:off x="6973279" y="377998"/>
                <a:ext cx="243360" cy="24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CBB1C4-E047-43E3-BA87-12525F89FE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64279" y="368998"/>
                  <a:ext cx="261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A2CF6D-CD56-476A-A3BC-053139AD6513}"/>
                    </a:ext>
                  </a:extLst>
                </p14:cNvPr>
                <p14:cNvContentPartPr/>
                <p14:nvPr/>
              </p14:nvContentPartPr>
              <p14:xfrm>
                <a:off x="6975799" y="330478"/>
                <a:ext cx="300600" cy="267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A2CF6D-CD56-476A-A3BC-053139AD65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7159" y="321478"/>
                  <a:ext cx="318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185F0B-4EE2-4679-A8E1-019B6EC276BA}"/>
                    </a:ext>
                  </a:extLst>
                </p14:cNvPr>
                <p14:cNvContentPartPr/>
                <p14:nvPr/>
              </p14:nvContentPartPr>
              <p14:xfrm>
                <a:off x="7304839" y="473038"/>
                <a:ext cx="261360" cy="62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185F0B-4EE2-4679-A8E1-019B6EC276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95839" y="464038"/>
                  <a:ext cx="279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EB3B6F-2B3C-4B15-965D-5BD04840B798}"/>
                    </a:ext>
                  </a:extLst>
                </p14:cNvPr>
                <p14:cNvContentPartPr/>
                <p14:nvPr/>
              </p14:nvContentPartPr>
              <p14:xfrm>
                <a:off x="7378279" y="357118"/>
                <a:ext cx="106200" cy="23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EB3B6F-2B3C-4B15-965D-5BD04840B7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9279" y="348118"/>
                  <a:ext cx="123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E3E9CF-F1D5-463B-B536-3BFAACC8F9E7}"/>
                    </a:ext>
                  </a:extLst>
                </p14:cNvPr>
                <p14:cNvContentPartPr/>
                <p14:nvPr/>
              </p14:nvContentPartPr>
              <p14:xfrm>
                <a:off x="7680319" y="383038"/>
                <a:ext cx="158040" cy="11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E3E9CF-F1D5-463B-B536-3BFAACC8F9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71679" y="374038"/>
                  <a:ext cx="175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2DD77F-51D5-41F5-BF89-9E0AAD3EEA64}"/>
                    </a:ext>
                  </a:extLst>
                </p14:cNvPr>
                <p14:cNvContentPartPr/>
                <p14:nvPr/>
              </p14:nvContentPartPr>
              <p14:xfrm>
                <a:off x="7753039" y="365398"/>
                <a:ext cx="306000" cy="28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2DD77F-51D5-41F5-BF89-9E0AAD3EEA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4399" y="356398"/>
                  <a:ext cx="323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0CFB340-00E9-4C75-A020-4699C4F071CC}"/>
                    </a:ext>
                  </a:extLst>
                </p14:cNvPr>
                <p14:cNvContentPartPr/>
                <p14:nvPr/>
              </p14:nvContentPartPr>
              <p14:xfrm>
                <a:off x="1615039" y="1051558"/>
                <a:ext cx="605160" cy="48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0CFB340-00E9-4C75-A020-4699C4F071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6039" y="1042558"/>
                  <a:ext cx="6228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855D75-1CCF-461A-AEB8-09CBBC64F280}"/>
                    </a:ext>
                  </a:extLst>
                </p14:cNvPr>
                <p14:cNvContentPartPr/>
                <p14:nvPr/>
              </p14:nvContentPartPr>
              <p14:xfrm>
                <a:off x="1730599" y="1315438"/>
                <a:ext cx="149760" cy="5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855D75-1CCF-461A-AEB8-09CBBC64F2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21959" y="1306798"/>
                  <a:ext cx="167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382D06-39E7-4E56-AB9D-E0820C5CC3AC}"/>
                    </a:ext>
                  </a:extLst>
                </p14:cNvPr>
                <p14:cNvContentPartPr/>
                <p14:nvPr/>
              </p14:nvContentPartPr>
              <p14:xfrm>
                <a:off x="1936879" y="1347478"/>
                <a:ext cx="88920" cy="11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382D06-39E7-4E56-AB9D-E0820C5CC3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27879" y="1338478"/>
                  <a:ext cx="106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FC32FF-5A4A-4743-9D36-884697321A1F}"/>
                    </a:ext>
                  </a:extLst>
                </p14:cNvPr>
                <p14:cNvContentPartPr/>
                <p14:nvPr/>
              </p14:nvContentPartPr>
              <p14:xfrm>
                <a:off x="2130559" y="1297798"/>
                <a:ext cx="136800" cy="156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FC32FF-5A4A-4743-9D36-884697321A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21919" y="1288798"/>
                  <a:ext cx="154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1B7D2E-386F-40B9-94C9-8D81A78E5C64}"/>
                    </a:ext>
                  </a:extLst>
                </p14:cNvPr>
                <p14:cNvContentPartPr/>
                <p14:nvPr/>
              </p14:nvContentPartPr>
              <p14:xfrm>
                <a:off x="2357719" y="1091158"/>
                <a:ext cx="312120" cy="354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1B7D2E-386F-40B9-94C9-8D81A78E5C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49079" y="1082158"/>
                  <a:ext cx="329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AC3AF9-8E17-4318-89F0-E2153D0271C1}"/>
                    </a:ext>
                  </a:extLst>
                </p14:cNvPr>
                <p14:cNvContentPartPr/>
                <p14:nvPr/>
              </p14:nvContentPartPr>
              <p14:xfrm>
                <a:off x="4630399" y="1318318"/>
                <a:ext cx="166680" cy="17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AC3AF9-8E17-4318-89F0-E2153D0271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1399" y="1309318"/>
                  <a:ext cx="184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689B752-EDD8-4BAB-BD4A-5287456B7A02}"/>
                    </a:ext>
                  </a:extLst>
                </p14:cNvPr>
                <p14:cNvContentPartPr/>
                <p14:nvPr/>
              </p14:nvContentPartPr>
              <p14:xfrm>
                <a:off x="4870519" y="1358278"/>
                <a:ext cx="181800" cy="16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689B752-EDD8-4BAB-BD4A-5287456B7A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1519" y="1349278"/>
                  <a:ext cx="199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6156C7-0DBB-4A85-840F-52AA3C31FD27}"/>
                    </a:ext>
                  </a:extLst>
                </p14:cNvPr>
                <p14:cNvContentPartPr/>
                <p14:nvPr/>
              </p14:nvContentPartPr>
              <p14:xfrm>
                <a:off x="5109919" y="1327318"/>
                <a:ext cx="217800" cy="191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6156C7-0DBB-4A85-840F-52AA3C31FD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01279" y="1318318"/>
                  <a:ext cx="235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A7A688-2EE6-42E0-A7BD-EA4B28812D70}"/>
                    </a:ext>
                  </a:extLst>
                </p14:cNvPr>
                <p14:cNvContentPartPr/>
                <p14:nvPr/>
              </p14:nvContentPartPr>
              <p14:xfrm>
                <a:off x="5245279" y="1141918"/>
                <a:ext cx="194760" cy="385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A7A688-2EE6-42E0-A7BD-EA4B28812D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6279" y="1133278"/>
                  <a:ext cx="212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FBEC39-1D60-47C5-85D0-4A394ADC427C}"/>
                    </a:ext>
                  </a:extLst>
                </p14:cNvPr>
                <p14:cNvContentPartPr/>
                <p14:nvPr/>
              </p14:nvContentPartPr>
              <p14:xfrm>
                <a:off x="6561439" y="971998"/>
                <a:ext cx="408600" cy="620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FBEC39-1D60-47C5-85D0-4A394ADC42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52799" y="962998"/>
                  <a:ext cx="4262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098F3B-CFE8-4AF8-9D3D-31E816335843}"/>
                    </a:ext>
                  </a:extLst>
                </p14:cNvPr>
                <p14:cNvContentPartPr/>
                <p14:nvPr/>
              </p14:nvContentPartPr>
              <p14:xfrm>
                <a:off x="6539479" y="1370518"/>
                <a:ext cx="307800" cy="83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098F3B-CFE8-4AF8-9D3D-31E8163358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30479" y="1361518"/>
                  <a:ext cx="325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38AEB-6317-4D38-95B9-70A70399B139}"/>
                    </a:ext>
                  </a:extLst>
                </p14:cNvPr>
                <p14:cNvContentPartPr/>
                <p14:nvPr/>
              </p14:nvContentPartPr>
              <p14:xfrm>
                <a:off x="6886519" y="1384558"/>
                <a:ext cx="31680" cy="127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38AEB-6317-4D38-95B9-70A70399B1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77519" y="1375558"/>
                  <a:ext cx="49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E213FA-A4F7-49FE-9875-8C21882A6740}"/>
                    </a:ext>
                  </a:extLst>
                </p14:cNvPr>
                <p14:cNvContentPartPr/>
                <p14:nvPr/>
              </p14:nvContentPartPr>
              <p14:xfrm>
                <a:off x="6833599" y="1372318"/>
                <a:ext cx="297000" cy="31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E213FA-A4F7-49FE-9875-8C21882A67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4599" y="1363318"/>
                  <a:ext cx="314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42A21B-81E6-44D8-AB15-C5637F734644}"/>
                    </a:ext>
                  </a:extLst>
                </p14:cNvPr>
                <p14:cNvContentPartPr/>
                <p14:nvPr/>
              </p14:nvContentPartPr>
              <p14:xfrm>
                <a:off x="7247239" y="1229038"/>
                <a:ext cx="141120" cy="19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42A21B-81E6-44D8-AB15-C5637F7346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8239" y="1220038"/>
                  <a:ext cx="158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0000B5-996D-4631-B968-124C4003DE91}"/>
                    </a:ext>
                  </a:extLst>
                </p14:cNvPr>
                <p14:cNvContentPartPr/>
                <p14:nvPr/>
              </p14:nvContentPartPr>
              <p14:xfrm>
                <a:off x="7461799" y="1287358"/>
                <a:ext cx="78120" cy="141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0000B5-996D-4631-B968-124C4003DE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52799" y="1278718"/>
                  <a:ext cx="95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5BF6DC-B3F9-485B-B341-B5104BF32837}"/>
                    </a:ext>
                  </a:extLst>
                </p14:cNvPr>
                <p14:cNvContentPartPr/>
                <p14:nvPr/>
              </p14:nvContentPartPr>
              <p14:xfrm>
                <a:off x="7433719" y="1229758"/>
                <a:ext cx="176400" cy="37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5BF6DC-B3F9-485B-B341-B5104BF328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719" y="1221118"/>
                  <a:ext cx="194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63433E-A00E-495F-897C-58FAD9A462D7}"/>
                    </a:ext>
                  </a:extLst>
                </p14:cNvPr>
                <p14:cNvContentPartPr/>
                <p14:nvPr/>
              </p14:nvContentPartPr>
              <p14:xfrm>
                <a:off x="7765999" y="1061638"/>
                <a:ext cx="115920" cy="47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63433E-A00E-495F-897C-58FAD9A462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57359" y="1052998"/>
                  <a:ext cx="133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4E8227-27D2-4485-BFB7-1830A51FFD03}"/>
                    </a:ext>
                  </a:extLst>
                </p14:cNvPr>
                <p14:cNvContentPartPr/>
                <p14:nvPr/>
              </p14:nvContentPartPr>
              <p14:xfrm>
                <a:off x="1532599" y="1747078"/>
                <a:ext cx="338040" cy="65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4E8227-27D2-4485-BFB7-1830A51FFD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23599" y="1738078"/>
                  <a:ext cx="35568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9A6B75-D71D-4AC6-94B9-89015D43B53F}"/>
                    </a:ext>
                  </a:extLst>
                </p14:cNvPr>
                <p14:cNvContentPartPr/>
                <p14:nvPr/>
              </p14:nvContentPartPr>
              <p14:xfrm>
                <a:off x="1534759" y="2182678"/>
                <a:ext cx="283680" cy="95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9A6B75-D71D-4AC6-94B9-89015D43B5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26119" y="2173678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C4546E-DF87-4A8A-B5A8-84E010E0EFF6}"/>
                    </a:ext>
                  </a:extLst>
                </p14:cNvPr>
                <p14:cNvContentPartPr/>
                <p14:nvPr/>
              </p14:nvContentPartPr>
              <p14:xfrm>
                <a:off x="1787479" y="2272678"/>
                <a:ext cx="131040" cy="219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C4546E-DF87-4A8A-B5A8-84E010E0EF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78479" y="2264038"/>
                  <a:ext cx="14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3B1ED2-E9A5-4EC9-8119-FE855F6C61FC}"/>
                    </a:ext>
                  </a:extLst>
                </p14:cNvPr>
                <p14:cNvContentPartPr/>
                <p14:nvPr/>
              </p14:nvContentPartPr>
              <p14:xfrm>
                <a:off x="1801879" y="2289958"/>
                <a:ext cx="153360" cy="16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3B1ED2-E9A5-4EC9-8119-FE855F6C61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3239" y="2281318"/>
                  <a:ext cx="171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C0BAFB-53AF-4C2A-88B4-8166EE1D4C14}"/>
                    </a:ext>
                  </a:extLst>
                </p14:cNvPr>
                <p14:cNvContentPartPr/>
                <p14:nvPr/>
              </p14:nvContentPartPr>
              <p14:xfrm>
                <a:off x="2203639" y="2026438"/>
                <a:ext cx="276480" cy="23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C0BAFB-53AF-4C2A-88B4-8166EE1D4C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4999" y="2017798"/>
                  <a:ext cx="294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0C946D-BF5E-4E13-9748-9E15F1B803EB}"/>
                    </a:ext>
                  </a:extLst>
                </p14:cNvPr>
                <p14:cNvContentPartPr/>
                <p14:nvPr/>
              </p14:nvContentPartPr>
              <p14:xfrm>
                <a:off x="2260519" y="2097358"/>
                <a:ext cx="201240" cy="187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0C946D-BF5E-4E13-9748-9E15F1B803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1879" y="2088718"/>
                  <a:ext cx="218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10A44B-E03B-4CB2-B420-C2F5F3003099}"/>
                    </a:ext>
                  </a:extLst>
                </p14:cNvPr>
                <p14:cNvContentPartPr/>
                <p14:nvPr/>
              </p14:nvContentPartPr>
              <p14:xfrm>
                <a:off x="2581279" y="1970638"/>
                <a:ext cx="129240" cy="30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10A44B-E03B-4CB2-B420-C2F5F30030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72279" y="1961638"/>
                  <a:ext cx="146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3AA105-5AED-4F40-8377-68FC42765B19}"/>
                    </a:ext>
                  </a:extLst>
                </p14:cNvPr>
                <p14:cNvContentPartPr/>
                <p14:nvPr/>
              </p14:nvContentPartPr>
              <p14:xfrm>
                <a:off x="3044959" y="858958"/>
                <a:ext cx="446040" cy="721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3AA105-5AED-4F40-8377-68FC42765B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36319" y="849958"/>
                  <a:ext cx="46368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EB9047-DC2D-4799-AA0F-0663B42FC4A5}"/>
                    </a:ext>
                  </a:extLst>
                </p14:cNvPr>
                <p14:cNvContentPartPr/>
                <p14:nvPr/>
              </p14:nvContentPartPr>
              <p14:xfrm>
                <a:off x="3063679" y="1353958"/>
                <a:ext cx="254160" cy="8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EB9047-DC2D-4799-AA0F-0663B42FC4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4679" y="1345318"/>
                  <a:ext cx="271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909BC5-060D-4E3C-8879-24B70376ADED}"/>
                    </a:ext>
                  </a:extLst>
                </p14:cNvPr>
                <p14:cNvContentPartPr/>
                <p14:nvPr/>
              </p14:nvContentPartPr>
              <p14:xfrm>
                <a:off x="3318559" y="1478158"/>
                <a:ext cx="138600" cy="171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909BC5-060D-4E3C-8879-24B70376AD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09919" y="1469158"/>
                  <a:ext cx="156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86FCBE8-F185-4A57-AE40-7FCBF6623E2B}"/>
                    </a:ext>
                  </a:extLst>
                </p14:cNvPr>
                <p14:cNvContentPartPr/>
                <p14:nvPr/>
              </p14:nvContentPartPr>
              <p14:xfrm>
                <a:off x="3291919" y="1475638"/>
                <a:ext cx="205200" cy="17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86FCBE8-F185-4A57-AE40-7FCBF6623E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2919" y="1466638"/>
                  <a:ext cx="22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3EF6B0-387E-4D78-ABF1-B2099C4462E4}"/>
                    </a:ext>
                  </a:extLst>
                </p14:cNvPr>
                <p14:cNvContentPartPr/>
                <p14:nvPr/>
              </p14:nvContentPartPr>
              <p14:xfrm>
                <a:off x="3703759" y="1143358"/>
                <a:ext cx="158400" cy="28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3EF6B0-387E-4D78-ABF1-B2099C4462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5119" y="1134358"/>
                  <a:ext cx="176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BF821F-8EBF-4FC7-8F39-C41E9DA4EE7F}"/>
                    </a:ext>
                  </a:extLst>
                </p14:cNvPr>
                <p14:cNvContentPartPr/>
                <p14:nvPr/>
              </p14:nvContentPartPr>
              <p14:xfrm>
                <a:off x="3888799" y="1279078"/>
                <a:ext cx="15732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BF821F-8EBF-4FC7-8F39-C41E9DA4EE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79799" y="1270438"/>
                  <a:ext cx="174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A13BA9-D84A-4C9A-B678-11B2DD2EA216}"/>
                    </a:ext>
                  </a:extLst>
                </p14:cNvPr>
                <p14:cNvContentPartPr/>
                <p14:nvPr/>
              </p14:nvContentPartPr>
              <p14:xfrm>
                <a:off x="3849919" y="1300678"/>
                <a:ext cx="144000" cy="12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A13BA9-D84A-4C9A-B678-11B2DD2EA2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41279" y="1291678"/>
                  <a:ext cx="161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E4590B-E7AF-40B9-AF8D-3007DD049F2D}"/>
                    </a:ext>
                  </a:extLst>
                </p14:cNvPr>
                <p14:cNvContentPartPr/>
                <p14:nvPr/>
              </p14:nvContentPartPr>
              <p14:xfrm>
                <a:off x="4124239" y="1130038"/>
                <a:ext cx="94680" cy="37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E4590B-E7AF-40B9-AF8D-3007DD049F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15239" y="1121038"/>
                  <a:ext cx="112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7C1B22-8FCB-445A-B17D-87AA741A5B15}"/>
                    </a:ext>
                  </a:extLst>
                </p14:cNvPr>
                <p14:cNvContentPartPr/>
                <p14:nvPr/>
              </p14:nvContentPartPr>
              <p14:xfrm>
                <a:off x="3037399" y="2082958"/>
                <a:ext cx="131760" cy="30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7C1B22-8FCB-445A-B17D-87AA741A5B1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28759" y="2074318"/>
                  <a:ext cx="149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BBEB37-AC45-4C8A-859E-723C22F04B82}"/>
                    </a:ext>
                  </a:extLst>
                </p14:cNvPr>
                <p14:cNvContentPartPr/>
                <p14:nvPr/>
              </p14:nvContentPartPr>
              <p14:xfrm>
                <a:off x="3034879" y="2177638"/>
                <a:ext cx="181440" cy="36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BBEB37-AC45-4C8A-859E-723C22F04B8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25879" y="2168998"/>
                  <a:ext cx="19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F64423-293B-42DA-B695-3398DA92BBA8}"/>
                    </a:ext>
                  </a:extLst>
                </p14:cNvPr>
                <p14:cNvContentPartPr/>
                <p14:nvPr/>
              </p14:nvContentPartPr>
              <p14:xfrm>
                <a:off x="3542119" y="1884958"/>
                <a:ext cx="245160" cy="77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F64423-293B-42DA-B695-3398DA92BB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33119" y="1876318"/>
                  <a:ext cx="2628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539E5E-73E8-4F06-B3A6-9DB86C1808C1}"/>
                    </a:ext>
                  </a:extLst>
                </p14:cNvPr>
                <p14:cNvContentPartPr/>
                <p14:nvPr/>
              </p14:nvContentPartPr>
              <p14:xfrm>
                <a:off x="3537079" y="2760118"/>
                <a:ext cx="194760" cy="145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539E5E-73E8-4F06-B3A6-9DB86C1808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8439" y="2751118"/>
                  <a:ext cx="212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A26976-71ED-4440-83D0-06411B3B0070}"/>
                    </a:ext>
                  </a:extLst>
                </p14:cNvPr>
                <p14:cNvContentPartPr/>
                <p14:nvPr/>
              </p14:nvContentPartPr>
              <p14:xfrm>
                <a:off x="3985639" y="1657438"/>
                <a:ext cx="73800" cy="18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A26976-71ED-4440-83D0-06411B3B00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6999" y="1648438"/>
                  <a:ext cx="91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73649B-6697-458A-AE10-EB17509397E2}"/>
                    </a:ext>
                  </a:extLst>
                </p14:cNvPr>
                <p14:cNvContentPartPr/>
                <p14:nvPr/>
              </p14:nvContentPartPr>
              <p14:xfrm>
                <a:off x="3814999" y="2001598"/>
                <a:ext cx="156600" cy="37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73649B-6697-458A-AE10-EB17509397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05999" y="1992958"/>
                  <a:ext cx="174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9067FB-5462-4A78-85A2-909E654DEE66}"/>
                    </a:ext>
                  </a:extLst>
                </p14:cNvPr>
                <p14:cNvContentPartPr/>
                <p14:nvPr/>
              </p14:nvContentPartPr>
              <p14:xfrm>
                <a:off x="4925959" y="1923118"/>
                <a:ext cx="177480" cy="47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9067FB-5462-4A78-85A2-909E654DEE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16959" y="1914478"/>
                  <a:ext cx="195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6B51BD6-B5CD-4550-8623-C959A81B56C7}"/>
                    </a:ext>
                  </a:extLst>
                </p14:cNvPr>
                <p14:cNvContentPartPr/>
                <p14:nvPr/>
              </p14:nvContentPartPr>
              <p14:xfrm>
                <a:off x="5184079" y="2173318"/>
                <a:ext cx="234720" cy="156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6B51BD6-B5CD-4550-8623-C959A81B56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75079" y="2164678"/>
                  <a:ext cx="252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8150C1-96E4-404C-BB53-C514A899B060}"/>
                    </a:ext>
                  </a:extLst>
                </p14:cNvPr>
                <p14:cNvContentPartPr/>
                <p14:nvPr/>
              </p14:nvContentPartPr>
              <p14:xfrm>
                <a:off x="5339239" y="1951558"/>
                <a:ext cx="199440" cy="36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8150C1-96E4-404C-BB53-C514A899B0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30239" y="1942558"/>
                  <a:ext cx="217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43018AA-212B-4BAD-9740-40943B600DDC}"/>
                    </a:ext>
                  </a:extLst>
                </p14:cNvPr>
                <p14:cNvContentPartPr/>
                <p14:nvPr/>
              </p14:nvContentPartPr>
              <p14:xfrm>
                <a:off x="5524639" y="2237038"/>
                <a:ext cx="147240" cy="118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43018AA-212B-4BAD-9740-40943B600D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15639" y="2228398"/>
                  <a:ext cx="164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4024039-ADF2-4EF9-A566-C4F3F1680255}"/>
                    </a:ext>
                  </a:extLst>
                </p14:cNvPr>
                <p14:cNvContentPartPr/>
                <p14:nvPr/>
              </p14:nvContentPartPr>
              <p14:xfrm>
                <a:off x="5525359" y="2189878"/>
                <a:ext cx="172800" cy="380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4024039-ADF2-4EF9-A566-C4F3F16802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16359" y="2181238"/>
                  <a:ext cx="190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CCB11C4-99FE-4DF8-80D8-6722BD62C866}"/>
                    </a:ext>
                  </a:extLst>
                </p14:cNvPr>
                <p14:cNvContentPartPr/>
                <p14:nvPr/>
              </p14:nvContentPartPr>
              <p14:xfrm>
                <a:off x="6073999" y="2161798"/>
                <a:ext cx="173160" cy="2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CCB11C4-99FE-4DF8-80D8-6722BD62C8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64999" y="2153158"/>
                  <a:ext cx="190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DED1877-AA62-426F-8394-F11EAD001EB2}"/>
                    </a:ext>
                  </a:extLst>
                </p14:cNvPr>
                <p14:cNvContentPartPr/>
                <p14:nvPr/>
              </p14:nvContentPartPr>
              <p14:xfrm>
                <a:off x="6084079" y="2249278"/>
                <a:ext cx="134280" cy="3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DED1877-AA62-426F-8394-F11EAD001E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75439" y="2240638"/>
                  <a:ext cx="151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0F62DC-8DB9-415D-BAF8-2FDC8E486A3F}"/>
                    </a:ext>
                  </a:extLst>
                </p14:cNvPr>
                <p14:cNvContentPartPr/>
                <p14:nvPr/>
              </p14:nvContentPartPr>
              <p14:xfrm>
                <a:off x="4041439" y="2145238"/>
                <a:ext cx="177120" cy="16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0F62DC-8DB9-415D-BAF8-2FDC8E486A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32439" y="2136238"/>
                  <a:ext cx="194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76331C-6616-4815-A68E-019E19577138}"/>
                    </a:ext>
                  </a:extLst>
                </p14:cNvPr>
                <p14:cNvContentPartPr/>
                <p14:nvPr/>
              </p14:nvContentPartPr>
              <p14:xfrm>
                <a:off x="3969439" y="2100598"/>
                <a:ext cx="209880" cy="210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76331C-6616-4815-A68E-019E1957713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60799" y="2091598"/>
                  <a:ext cx="227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2BE194-3B89-4C30-97E3-1322CBCBE9C5}"/>
                    </a:ext>
                  </a:extLst>
                </p14:cNvPr>
                <p14:cNvContentPartPr/>
                <p14:nvPr/>
              </p14:nvContentPartPr>
              <p14:xfrm>
                <a:off x="4303879" y="2177278"/>
                <a:ext cx="266400" cy="67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2BE194-3B89-4C30-97E3-1322CBCBE9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95239" y="2168278"/>
                  <a:ext cx="284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C41741-5D28-4305-9DB3-D399F8E2D14A}"/>
                    </a:ext>
                  </a:extLst>
                </p14:cNvPr>
                <p14:cNvContentPartPr/>
                <p14:nvPr/>
              </p14:nvContentPartPr>
              <p14:xfrm>
                <a:off x="4397119" y="2092318"/>
                <a:ext cx="105120" cy="225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C41741-5D28-4305-9DB3-D399F8E2D1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88479" y="2083678"/>
                  <a:ext cx="122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288C00-9E6E-45D5-919E-E3F2F6B11EA1}"/>
                    </a:ext>
                  </a:extLst>
                </p14:cNvPr>
                <p14:cNvContentPartPr/>
                <p14:nvPr/>
              </p14:nvContentPartPr>
              <p14:xfrm>
                <a:off x="4635079" y="2149198"/>
                <a:ext cx="65880" cy="103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288C00-9E6E-45D5-919E-E3F2F6B11E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26439" y="2140198"/>
                  <a:ext cx="83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7A3B95-7863-4F04-BDAE-27368D6E0CC1}"/>
                    </a:ext>
                  </a:extLst>
                </p14:cNvPr>
                <p14:cNvContentPartPr/>
                <p14:nvPr/>
              </p14:nvContentPartPr>
              <p14:xfrm>
                <a:off x="4598719" y="2082598"/>
                <a:ext cx="192240" cy="450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7A3B95-7863-4F04-BDAE-27368D6E0CC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89719" y="2073958"/>
                  <a:ext cx="209880" cy="46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CC7D018-2DC1-40F2-8A97-A726B373AF50}"/>
              </a:ext>
            </a:extLst>
          </p:cNvPr>
          <p:cNvGrpSpPr/>
          <p:nvPr/>
        </p:nvGrpSpPr>
        <p:grpSpPr>
          <a:xfrm>
            <a:off x="6647839" y="1866598"/>
            <a:ext cx="1492920" cy="899640"/>
            <a:chOff x="6647839" y="1866598"/>
            <a:chExt cx="149292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F01EED-E330-494D-8641-2EBFFFE6EA2E}"/>
                    </a:ext>
                  </a:extLst>
                </p14:cNvPr>
                <p14:cNvContentPartPr/>
                <p14:nvPr/>
              </p14:nvContentPartPr>
              <p14:xfrm>
                <a:off x="6670159" y="2121478"/>
                <a:ext cx="191520" cy="20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F01EED-E330-494D-8641-2EBFFFE6EA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61519" y="2112838"/>
                  <a:ext cx="209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866D6D-09FD-4B1B-827D-08C2E98DBF7E}"/>
                    </a:ext>
                  </a:extLst>
                </p14:cNvPr>
                <p14:cNvContentPartPr/>
                <p14:nvPr/>
              </p14:nvContentPartPr>
              <p14:xfrm>
                <a:off x="6647839" y="2100598"/>
                <a:ext cx="198000" cy="252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866D6D-09FD-4B1B-827D-08C2E98DBF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38839" y="2091598"/>
                  <a:ext cx="215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A0C9FF6-74B9-4231-AABB-5E4D2ED74B83}"/>
                    </a:ext>
                  </a:extLst>
                </p14:cNvPr>
                <p14:cNvContentPartPr/>
                <p14:nvPr/>
              </p14:nvContentPartPr>
              <p14:xfrm>
                <a:off x="6922159" y="2188078"/>
                <a:ext cx="96840" cy="101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A0C9FF6-74B9-4231-AABB-5E4D2ED74B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13159" y="2179078"/>
                  <a:ext cx="114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6ECDC2-8DF9-4D8D-96EC-717C5B3F8273}"/>
                    </a:ext>
                  </a:extLst>
                </p14:cNvPr>
                <p14:cNvContentPartPr/>
                <p14:nvPr/>
              </p14:nvContentPartPr>
              <p14:xfrm>
                <a:off x="6920359" y="2141278"/>
                <a:ext cx="148680" cy="345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6ECDC2-8DF9-4D8D-96EC-717C5B3F827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11719" y="2132638"/>
                  <a:ext cx="166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07C410-1237-43A3-B119-F78E6ACCB1ED}"/>
                    </a:ext>
                  </a:extLst>
                </p14:cNvPr>
                <p14:cNvContentPartPr/>
                <p14:nvPr/>
              </p14:nvContentPartPr>
              <p14:xfrm>
                <a:off x="7242919" y="2210398"/>
                <a:ext cx="219240" cy="1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07C410-1237-43A3-B119-F78E6ACCB1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34279" y="2201398"/>
                  <a:ext cx="236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4E5E5CF-2B58-4087-AD45-241234993E0D}"/>
                    </a:ext>
                  </a:extLst>
                </p14:cNvPr>
                <p14:cNvContentPartPr/>
                <p14:nvPr/>
              </p14:nvContentPartPr>
              <p14:xfrm>
                <a:off x="7298359" y="2112118"/>
                <a:ext cx="69120" cy="214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4E5E5CF-2B58-4087-AD45-241234993E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9719" y="2103118"/>
                  <a:ext cx="86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A06E401-042E-4089-98F6-FD87F4875C1E}"/>
                    </a:ext>
                  </a:extLst>
                </p14:cNvPr>
                <p14:cNvContentPartPr/>
                <p14:nvPr/>
              </p14:nvContentPartPr>
              <p14:xfrm>
                <a:off x="7598239" y="2122198"/>
                <a:ext cx="90360" cy="174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A06E401-042E-4089-98F6-FD87F4875C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89239" y="2113558"/>
                  <a:ext cx="10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5EDDC27-1505-4A6D-ACD3-5CA737097621}"/>
                    </a:ext>
                  </a:extLst>
                </p14:cNvPr>
                <p14:cNvContentPartPr/>
                <p14:nvPr/>
              </p14:nvContentPartPr>
              <p14:xfrm>
                <a:off x="7551079" y="2055598"/>
                <a:ext cx="285840" cy="389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5EDDC27-1505-4A6D-ACD3-5CA7370976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42079" y="2046958"/>
                  <a:ext cx="303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B38EE3-F52D-4D19-BD10-31A1EF7E2D99}"/>
                    </a:ext>
                  </a:extLst>
                </p14:cNvPr>
                <p14:cNvContentPartPr/>
                <p14:nvPr/>
              </p14:nvContentPartPr>
              <p14:xfrm>
                <a:off x="7931239" y="1866598"/>
                <a:ext cx="209520" cy="126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B38EE3-F52D-4D19-BD10-31A1EF7E2D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22239" y="1857598"/>
                  <a:ext cx="227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6E95BD-2CEE-419D-9EF6-9693342A3909}"/>
                    </a:ext>
                  </a:extLst>
                </p14:cNvPr>
                <p14:cNvContentPartPr/>
                <p14:nvPr/>
              </p14:nvContentPartPr>
              <p14:xfrm>
                <a:off x="7419679" y="2426398"/>
                <a:ext cx="418680" cy="8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6E95BD-2CEE-419D-9EF6-9693342A39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10679" y="2417758"/>
                  <a:ext cx="436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4922CD-1AD0-4A17-84E5-E66F962C9FB6}"/>
                    </a:ext>
                  </a:extLst>
                </p14:cNvPr>
                <p14:cNvContentPartPr/>
                <p14:nvPr/>
              </p14:nvContentPartPr>
              <p14:xfrm>
                <a:off x="7509319" y="2585878"/>
                <a:ext cx="228960" cy="180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4922CD-1AD0-4A17-84E5-E66F962C9F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00319" y="2577238"/>
                  <a:ext cx="246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D819A5F-B073-42CA-A65B-24192AC8783A}"/>
              </a:ext>
            </a:extLst>
          </p:cNvPr>
          <p:cNvGrpSpPr/>
          <p:nvPr/>
        </p:nvGrpSpPr>
        <p:grpSpPr>
          <a:xfrm>
            <a:off x="8119159" y="1792438"/>
            <a:ext cx="572040" cy="1338480"/>
            <a:chOff x="8119159" y="1792438"/>
            <a:chExt cx="572040" cy="13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2B9C69-DB47-4B09-BDF6-3AA15BBF5A6C}"/>
                    </a:ext>
                  </a:extLst>
                </p14:cNvPr>
                <p14:cNvContentPartPr/>
                <p14:nvPr/>
              </p14:nvContentPartPr>
              <p14:xfrm>
                <a:off x="8260999" y="1792438"/>
                <a:ext cx="264960" cy="878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2B9C69-DB47-4B09-BDF6-3AA15BBF5A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51999" y="1783798"/>
                  <a:ext cx="28260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683BDE-C71A-446A-8675-3F89C87CD1D5}"/>
                    </a:ext>
                  </a:extLst>
                </p14:cNvPr>
                <p14:cNvContentPartPr/>
                <p14:nvPr/>
              </p14:nvContentPartPr>
              <p14:xfrm>
                <a:off x="8156239" y="2795758"/>
                <a:ext cx="67320" cy="172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683BDE-C71A-446A-8675-3F89C87CD1D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47239" y="2786758"/>
                  <a:ext cx="8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09FBBF-FB19-4150-8247-93EDF1259EBC}"/>
                    </a:ext>
                  </a:extLst>
                </p14:cNvPr>
                <p14:cNvContentPartPr/>
                <p14:nvPr/>
              </p14:nvContentPartPr>
              <p14:xfrm>
                <a:off x="8119159" y="2774878"/>
                <a:ext cx="180000" cy="356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09FBBF-FB19-4150-8247-93EDF1259E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10519" y="2766238"/>
                  <a:ext cx="1976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EE67A19-E053-4866-9F6F-2A5CC133F1AC}"/>
                    </a:ext>
                  </a:extLst>
                </p14:cNvPr>
                <p14:cNvContentPartPr/>
                <p14:nvPr/>
              </p14:nvContentPartPr>
              <p14:xfrm>
                <a:off x="8391679" y="2825278"/>
                <a:ext cx="129240" cy="4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EE67A19-E053-4866-9F6F-2A5CC133F1A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82679" y="2816638"/>
                  <a:ext cx="146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850BF87-4C32-4DA0-93B4-1E946E20C72A}"/>
                    </a:ext>
                  </a:extLst>
                </p14:cNvPr>
                <p14:cNvContentPartPr/>
                <p14:nvPr/>
              </p14:nvContentPartPr>
              <p14:xfrm>
                <a:off x="8372959" y="2930758"/>
                <a:ext cx="141480" cy="2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850BF87-4C32-4DA0-93B4-1E946E20C7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64319" y="2921758"/>
                  <a:ext cx="159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599D6D-5FD2-4CE6-B1FD-93FBB9840FF2}"/>
                    </a:ext>
                  </a:extLst>
                </p14:cNvPr>
                <p14:cNvContentPartPr/>
                <p14:nvPr/>
              </p14:nvContentPartPr>
              <p14:xfrm>
                <a:off x="8595799" y="2888278"/>
                <a:ext cx="95400" cy="111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599D6D-5FD2-4CE6-B1FD-93FBB9840F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86799" y="2879638"/>
                  <a:ext cx="1130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22D2DF8-CBDE-49B9-9483-0DC1A1B9E371}"/>
                  </a:ext>
                </a:extLst>
              </p14:cNvPr>
              <p14:cNvContentPartPr/>
              <p14:nvPr/>
            </p14:nvContentPartPr>
            <p14:xfrm>
              <a:off x="8694079" y="1583998"/>
              <a:ext cx="30960" cy="176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22D2DF8-CBDE-49B9-9483-0DC1A1B9E37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85079" y="1575358"/>
                <a:ext cx="4860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ED66110-6542-4BA7-BEFA-10B972808AC8}"/>
              </a:ext>
            </a:extLst>
          </p:cNvPr>
          <p:cNvGrpSpPr/>
          <p:nvPr/>
        </p:nvGrpSpPr>
        <p:grpSpPr>
          <a:xfrm>
            <a:off x="8700919" y="2094118"/>
            <a:ext cx="198720" cy="111600"/>
            <a:chOff x="8700919" y="2094118"/>
            <a:chExt cx="19872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973D50F-4256-4473-95B6-E49FC29B13E5}"/>
                    </a:ext>
                  </a:extLst>
                </p14:cNvPr>
                <p14:cNvContentPartPr/>
                <p14:nvPr/>
              </p14:nvContentPartPr>
              <p14:xfrm>
                <a:off x="8700919" y="2094118"/>
                <a:ext cx="147600" cy="30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973D50F-4256-4473-95B6-E49FC29B13E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91919" y="2085478"/>
                  <a:ext cx="165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46580B-4BD5-4AC1-9B42-C26CA6F64786}"/>
                    </a:ext>
                  </a:extLst>
                </p14:cNvPr>
                <p14:cNvContentPartPr/>
                <p14:nvPr/>
              </p14:nvContentPartPr>
              <p14:xfrm>
                <a:off x="8745559" y="2190958"/>
                <a:ext cx="154080" cy="14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46580B-4BD5-4AC1-9B42-C26CA6F647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36559" y="2181958"/>
                  <a:ext cx="1717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F5B7824-12FA-46B3-A803-EB305E6E446D}"/>
              </a:ext>
            </a:extLst>
          </p:cNvPr>
          <p:cNvGrpSpPr/>
          <p:nvPr/>
        </p:nvGrpSpPr>
        <p:grpSpPr>
          <a:xfrm>
            <a:off x="9343159" y="1964878"/>
            <a:ext cx="2442240" cy="684000"/>
            <a:chOff x="9343159" y="1964878"/>
            <a:chExt cx="244224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588811-3A57-4425-9AC0-2F07E2AD26DE}"/>
                    </a:ext>
                  </a:extLst>
                </p14:cNvPr>
                <p14:cNvContentPartPr/>
                <p14:nvPr/>
              </p14:nvContentPartPr>
              <p14:xfrm>
                <a:off x="9388879" y="2096638"/>
                <a:ext cx="132480" cy="27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588811-3A57-4425-9AC0-2F07E2AD26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80239" y="2087998"/>
                  <a:ext cx="150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2C7A1E2-1B61-44E4-87DC-BDF4C1DCEC77}"/>
                    </a:ext>
                  </a:extLst>
                </p14:cNvPr>
                <p14:cNvContentPartPr/>
                <p14:nvPr/>
              </p14:nvContentPartPr>
              <p14:xfrm>
                <a:off x="9343159" y="2107078"/>
                <a:ext cx="223920" cy="24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2C7A1E2-1B61-44E4-87DC-BDF4C1DCEC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34519" y="2098078"/>
                  <a:ext cx="241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7857E4-2A04-476F-90F5-F95DC28A5681}"/>
                    </a:ext>
                  </a:extLst>
                </p14:cNvPr>
                <p14:cNvContentPartPr/>
                <p14:nvPr/>
              </p14:nvContentPartPr>
              <p14:xfrm>
                <a:off x="9646639" y="2198158"/>
                <a:ext cx="310320" cy="52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7857E4-2A04-476F-90F5-F95DC28A56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37999" y="2189518"/>
                  <a:ext cx="327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7F032C8-299B-4193-BC97-EA5201DC8CB7}"/>
                    </a:ext>
                  </a:extLst>
                </p14:cNvPr>
                <p14:cNvContentPartPr/>
                <p14:nvPr/>
              </p14:nvContentPartPr>
              <p14:xfrm>
                <a:off x="9761479" y="2102038"/>
                <a:ext cx="55080" cy="20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7F032C8-299B-4193-BC97-EA5201DC8CB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52839" y="2093038"/>
                  <a:ext cx="72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CA2AA5-3B01-413A-BF87-559A74F2A80E}"/>
                    </a:ext>
                  </a:extLst>
                </p14:cNvPr>
                <p14:cNvContentPartPr/>
                <p14:nvPr/>
              </p14:nvContentPartPr>
              <p14:xfrm>
                <a:off x="10226959" y="1964878"/>
                <a:ext cx="125280" cy="220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CA2AA5-3B01-413A-BF87-559A74F2A80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18319" y="1955878"/>
                  <a:ext cx="142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7E83BC-C9F5-4062-BE5B-A59A03BD653C}"/>
                    </a:ext>
                  </a:extLst>
                </p14:cNvPr>
                <p14:cNvContentPartPr/>
                <p14:nvPr/>
              </p14:nvContentPartPr>
              <p14:xfrm>
                <a:off x="9991879" y="2237758"/>
                <a:ext cx="334800" cy="7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7E83BC-C9F5-4062-BE5B-A59A03BD65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82879" y="2228758"/>
                  <a:ext cx="352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1573CC-5BD8-4F6F-94B1-3451A3496982}"/>
                    </a:ext>
                  </a:extLst>
                </p14:cNvPr>
                <p14:cNvContentPartPr/>
                <p14:nvPr/>
              </p14:nvContentPartPr>
              <p14:xfrm>
                <a:off x="9934639" y="2407318"/>
                <a:ext cx="26712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1573CC-5BD8-4F6F-94B1-3451A34969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25999" y="2398678"/>
                  <a:ext cx="284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F5B5A2-F4B2-4D77-9B75-44539322EFF1}"/>
                    </a:ext>
                  </a:extLst>
                </p14:cNvPr>
                <p14:cNvContentPartPr/>
                <p14:nvPr/>
              </p14:nvContentPartPr>
              <p14:xfrm>
                <a:off x="10480039" y="2369158"/>
                <a:ext cx="60480" cy="19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F5B5A2-F4B2-4D77-9B75-44539322EF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71399" y="2360158"/>
                  <a:ext cx="78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A9D75B-B3ED-4D63-8CFA-DAC506228D51}"/>
                    </a:ext>
                  </a:extLst>
                </p14:cNvPr>
                <p14:cNvContentPartPr/>
                <p14:nvPr/>
              </p14:nvContentPartPr>
              <p14:xfrm>
                <a:off x="10703959" y="2117878"/>
                <a:ext cx="127440" cy="188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A9D75B-B3ED-4D63-8CFA-DAC506228D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95319" y="2108878"/>
                  <a:ext cx="145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E586E7-99F4-4824-8C7F-EE4FF9475203}"/>
                    </a:ext>
                  </a:extLst>
                </p14:cNvPr>
                <p14:cNvContentPartPr/>
                <p14:nvPr/>
              </p14:nvContentPartPr>
              <p14:xfrm>
                <a:off x="10956679" y="2053438"/>
                <a:ext cx="150840" cy="165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E586E7-99F4-4824-8C7F-EE4FF947520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48039" y="2044798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3E1EB05-7876-491C-AC10-3DA6DB5ABC1F}"/>
                    </a:ext>
                  </a:extLst>
                </p14:cNvPr>
                <p14:cNvContentPartPr/>
                <p14:nvPr/>
              </p14:nvContentPartPr>
              <p14:xfrm>
                <a:off x="10907719" y="2305438"/>
                <a:ext cx="135000" cy="3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3E1EB05-7876-491C-AC10-3DA6DB5ABC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98719" y="2296438"/>
                  <a:ext cx="152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0C5F3AB-6E79-43E6-BAF5-D1E8CC95E379}"/>
                    </a:ext>
                  </a:extLst>
                </p14:cNvPr>
                <p14:cNvContentPartPr/>
                <p14:nvPr/>
              </p14:nvContentPartPr>
              <p14:xfrm>
                <a:off x="11138479" y="2149558"/>
                <a:ext cx="181080" cy="128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0C5F3AB-6E79-43E6-BAF5-D1E8CC95E3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29479" y="2140918"/>
                  <a:ext cx="198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09C1DD-6FAB-4D0D-8D0F-C1C044417D4A}"/>
                    </a:ext>
                  </a:extLst>
                </p14:cNvPr>
                <p14:cNvContentPartPr/>
                <p14:nvPr/>
              </p14:nvContentPartPr>
              <p14:xfrm>
                <a:off x="11124079" y="2107078"/>
                <a:ext cx="189720" cy="174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09C1DD-6FAB-4D0D-8D0F-C1C044417D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15439" y="2098438"/>
                  <a:ext cx="207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7325C6-D9B7-4ABD-882C-42C9206C3734}"/>
                    </a:ext>
                  </a:extLst>
                </p14:cNvPr>
                <p14:cNvContentPartPr/>
                <p14:nvPr/>
              </p14:nvContentPartPr>
              <p14:xfrm>
                <a:off x="11453479" y="2060278"/>
                <a:ext cx="159840" cy="115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7325C6-D9B7-4ABD-882C-42C9206C37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44479" y="2051638"/>
                  <a:ext cx="177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468D76A-DE17-4BBA-A019-147B45796BDF}"/>
                    </a:ext>
                  </a:extLst>
                </p14:cNvPr>
                <p14:cNvContentPartPr/>
                <p14:nvPr/>
              </p14:nvContentPartPr>
              <p14:xfrm>
                <a:off x="11383999" y="2279158"/>
                <a:ext cx="151560" cy="30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468D76A-DE17-4BBA-A019-147B45796B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75359" y="2270518"/>
                  <a:ext cx="169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3DE4D5-281F-41A3-A013-FCDD4790B5E1}"/>
                    </a:ext>
                  </a:extLst>
                </p14:cNvPr>
                <p14:cNvContentPartPr/>
                <p14:nvPr/>
              </p14:nvContentPartPr>
              <p14:xfrm>
                <a:off x="11734639" y="2090878"/>
                <a:ext cx="50760" cy="26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3DE4D5-281F-41A3-A013-FCDD4790B5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725999" y="2082238"/>
                  <a:ext cx="684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4A0D99-01F9-4C39-8FA2-C7CB8F3A3794}"/>
              </a:ext>
            </a:extLst>
          </p:cNvPr>
          <p:cNvGrpSpPr/>
          <p:nvPr/>
        </p:nvGrpSpPr>
        <p:grpSpPr>
          <a:xfrm>
            <a:off x="1757959" y="3232438"/>
            <a:ext cx="1261080" cy="752400"/>
            <a:chOff x="1757959" y="3232438"/>
            <a:chExt cx="126108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4F32BED-A31E-4C84-882E-4FBB66633499}"/>
                    </a:ext>
                  </a:extLst>
                </p14:cNvPr>
                <p14:cNvContentPartPr/>
                <p14:nvPr/>
              </p14:nvContentPartPr>
              <p14:xfrm>
                <a:off x="1768759" y="3232438"/>
                <a:ext cx="247680" cy="622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4F32BED-A31E-4C84-882E-4FBB666334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60119" y="3223438"/>
                  <a:ext cx="26532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F0C530F-7140-460B-A908-D444DF434DB4}"/>
                    </a:ext>
                  </a:extLst>
                </p14:cNvPr>
                <p14:cNvContentPartPr/>
                <p14:nvPr/>
              </p14:nvContentPartPr>
              <p14:xfrm>
                <a:off x="1757959" y="3656878"/>
                <a:ext cx="182160" cy="56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F0C530F-7140-460B-A908-D444DF434DB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9319" y="3647878"/>
                  <a:ext cx="199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AF746E-F66D-4E62-9255-CBF6BC743CFC}"/>
                    </a:ext>
                  </a:extLst>
                </p14:cNvPr>
                <p14:cNvContentPartPr/>
                <p14:nvPr/>
              </p14:nvContentPartPr>
              <p14:xfrm>
                <a:off x="1939039" y="3748678"/>
                <a:ext cx="80280" cy="10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AF746E-F66D-4E62-9255-CBF6BC743C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30039" y="3739678"/>
                  <a:ext cx="97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A0E9626-59F4-437B-825E-3E9B738A393A}"/>
                    </a:ext>
                  </a:extLst>
                </p14:cNvPr>
                <p14:cNvContentPartPr/>
                <p14:nvPr/>
              </p14:nvContentPartPr>
              <p14:xfrm>
                <a:off x="1958479" y="3737158"/>
                <a:ext cx="178200" cy="247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A0E9626-59F4-437B-825E-3E9B738A39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49479" y="3728158"/>
                  <a:ext cx="195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07A59F3-12A0-48B6-B154-5B02CB77F95C}"/>
                    </a:ext>
                  </a:extLst>
                </p14:cNvPr>
                <p14:cNvContentPartPr/>
                <p14:nvPr/>
              </p14:nvContentPartPr>
              <p14:xfrm>
                <a:off x="2312359" y="3475078"/>
                <a:ext cx="131040" cy="228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07A59F3-12A0-48B6-B154-5B02CB77F9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03359" y="3466078"/>
                  <a:ext cx="148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35096D-3DB0-4075-BAD7-C4F34D896114}"/>
                    </a:ext>
                  </a:extLst>
                </p14:cNvPr>
                <p14:cNvContentPartPr/>
                <p14:nvPr/>
              </p14:nvContentPartPr>
              <p14:xfrm>
                <a:off x="2441959" y="3580198"/>
                <a:ext cx="68760" cy="10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35096D-3DB0-4075-BAD7-C4F34D8961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33319" y="3571558"/>
                  <a:ext cx="86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A6A8FF-E4E6-4EC1-9EB7-6F33BBD6CFBE}"/>
                    </a:ext>
                  </a:extLst>
                </p14:cNvPr>
                <p14:cNvContentPartPr/>
                <p14:nvPr/>
              </p14:nvContentPartPr>
              <p14:xfrm>
                <a:off x="2383279" y="3522238"/>
                <a:ext cx="216000" cy="383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A6A8FF-E4E6-4EC1-9EB7-6F33BBD6CFB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74639" y="3513238"/>
                  <a:ext cx="233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74381B-1911-4B51-AAA0-14244AE8FE34}"/>
                    </a:ext>
                  </a:extLst>
                </p14:cNvPr>
                <p14:cNvContentPartPr/>
                <p14:nvPr/>
              </p14:nvContentPartPr>
              <p14:xfrm>
                <a:off x="2645719" y="3338998"/>
                <a:ext cx="365760" cy="425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74381B-1911-4B51-AAA0-14244AE8FE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37079" y="3330358"/>
                  <a:ext cx="3834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AAB45E3-195F-4C73-981C-38CCD05E1C2E}"/>
                    </a:ext>
                  </a:extLst>
                </p14:cNvPr>
                <p14:cNvContentPartPr/>
                <p14:nvPr/>
              </p14:nvContentPartPr>
              <p14:xfrm>
                <a:off x="2880439" y="3650398"/>
                <a:ext cx="138600" cy="34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AAB45E3-195F-4C73-981C-38CCD05E1C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71799" y="3641398"/>
                  <a:ext cx="15624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4AB0108-5076-4F48-B8AE-337B634C2626}"/>
                  </a:ext>
                </a:extLst>
              </p14:cNvPr>
              <p14:cNvContentPartPr/>
              <p14:nvPr/>
            </p14:nvContentPartPr>
            <p14:xfrm>
              <a:off x="3564799" y="4155118"/>
              <a:ext cx="101880" cy="111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4AB0108-5076-4F48-B8AE-337B634C262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555799" y="4146118"/>
                <a:ext cx="11952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6358525-31CE-4EA5-BE23-1F15B0E537BA}"/>
              </a:ext>
            </a:extLst>
          </p:cNvPr>
          <p:cNvGrpSpPr/>
          <p:nvPr/>
        </p:nvGrpSpPr>
        <p:grpSpPr>
          <a:xfrm>
            <a:off x="3477319" y="3126238"/>
            <a:ext cx="2396160" cy="871560"/>
            <a:chOff x="3477319" y="3126238"/>
            <a:chExt cx="23961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A7F62D-900A-48A5-BAE0-04C78215F941}"/>
                    </a:ext>
                  </a:extLst>
                </p14:cNvPr>
                <p14:cNvContentPartPr/>
                <p14:nvPr/>
              </p14:nvContentPartPr>
              <p14:xfrm>
                <a:off x="3477319" y="3245398"/>
                <a:ext cx="216360" cy="752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A7F62D-900A-48A5-BAE0-04C78215F94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68319" y="3236398"/>
                  <a:ext cx="23400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7F633FA-747E-4C17-A191-FEB41E358EC5}"/>
                    </a:ext>
                  </a:extLst>
                </p14:cNvPr>
                <p14:cNvContentPartPr/>
                <p14:nvPr/>
              </p14:nvContentPartPr>
              <p14:xfrm>
                <a:off x="3871159" y="3126238"/>
                <a:ext cx="25200" cy="127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7F633FA-747E-4C17-A191-FEB41E358EC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2159" y="3117238"/>
                  <a:ext cx="42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9058123-E053-4457-AF42-2D08DF9B1DD8}"/>
                    </a:ext>
                  </a:extLst>
                </p14:cNvPr>
                <p14:cNvContentPartPr/>
                <p14:nvPr/>
              </p14:nvContentPartPr>
              <p14:xfrm>
                <a:off x="3900319" y="3402358"/>
                <a:ext cx="144000" cy="28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9058123-E053-4457-AF42-2D08DF9B1D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91319" y="3393358"/>
                  <a:ext cx="161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B14BCD5-5FE9-4114-ACB2-70EEDECAB7F0}"/>
                    </a:ext>
                  </a:extLst>
                </p14:cNvPr>
                <p14:cNvContentPartPr/>
                <p14:nvPr/>
              </p14:nvContentPartPr>
              <p14:xfrm>
                <a:off x="4140799" y="3494158"/>
                <a:ext cx="167400" cy="20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B14BCD5-5FE9-4114-ACB2-70EEDECAB7F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31799" y="3485158"/>
                  <a:ext cx="185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F8F01B-2585-47CD-B9DF-B1C4B5EE774D}"/>
                    </a:ext>
                  </a:extLst>
                </p14:cNvPr>
                <p14:cNvContentPartPr/>
                <p14:nvPr/>
              </p14:nvContentPartPr>
              <p14:xfrm>
                <a:off x="4132519" y="3483358"/>
                <a:ext cx="163080" cy="202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F8F01B-2585-47CD-B9DF-B1C4B5EE77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23519" y="3474358"/>
                  <a:ext cx="180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DDD067-3413-4CAF-B15C-AABD790E1B08}"/>
                    </a:ext>
                  </a:extLst>
                </p14:cNvPr>
                <p14:cNvContentPartPr/>
                <p14:nvPr/>
              </p14:nvContentPartPr>
              <p14:xfrm>
                <a:off x="4356439" y="3530518"/>
                <a:ext cx="282960" cy="5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DDD067-3413-4CAF-B15C-AABD790E1B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47439" y="3521878"/>
                  <a:ext cx="30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12E794E-0AD7-4B95-9AD9-96EA9931FE20}"/>
                    </a:ext>
                  </a:extLst>
                </p14:cNvPr>
                <p14:cNvContentPartPr/>
                <p14:nvPr/>
              </p14:nvContentPartPr>
              <p14:xfrm>
                <a:off x="4439959" y="3464278"/>
                <a:ext cx="274320" cy="207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12E794E-0AD7-4B95-9AD9-96EA9931FE2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31319" y="3455278"/>
                  <a:ext cx="291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650825A-0960-4F4C-A4CD-BEADE6D3B190}"/>
                    </a:ext>
                  </a:extLst>
                </p14:cNvPr>
                <p14:cNvContentPartPr/>
                <p14:nvPr/>
              </p14:nvContentPartPr>
              <p14:xfrm>
                <a:off x="4664239" y="3505678"/>
                <a:ext cx="123840" cy="400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650825A-0960-4F4C-A4CD-BEADE6D3B19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55599" y="3496678"/>
                  <a:ext cx="141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6F06F6E-40B4-42C4-9C0A-8640C7FEA7FE}"/>
                    </a:ext>
                  </a:extLst>
                </p14:cNvPr>
                <p14:cNvContentPartPr/>
                <p14:nvPr/>
              </p14:nvContentPartPr>
              <p14:xfrm>
                <a:off x="4884919" y="3347998"/>
                <a:ext cx="117360" cy="444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6F06F6E-40B4-42C4-9C0A-8640C7FEA7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76279" y="3339358"/>
                  <a:ext cx="135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635A17-9DCD-4056-BF59-61E0AF5F534C}"/>
                    </a:ext>
                  </a:extLst>
                </p14:cNvPr>
                <p14:cNvContentPartPr/>
                <p14:nvPr/>
              </p14:nvContentPartPr>
              <p14:xfrm>
                <a:off x="5072839" y="3544918"/>
                <a:ext cx="188280" cy="21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635A17-9DCD-4056-BF59-61E0AF5F53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63839" y="3535918"/>
                  <a:ext cx="205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174DA8-BADB-4F13-BDCC-38BF48FFAF17}"/>
                    </a:ext>
                  </a:extLst>
                </p14:cNvPr>
                <p14:cNvContentPartPr/>
                <p14:nvPr/>
              </p14:nvContentPartPr>
              <p14:xfrm>
                <a:off x="5170759" y="3313798"/>
                <a:ext cx="244800" cy="421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174DA8-BADB-4F13-BDCC-38BF48FFAF1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62119" y="3304798"/>
                  <a:ext cx="262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2E56F0E-A441-47B9-9460-7068D433C624}"/>
                    </a:ext>
                  </a:extLst>
                </p14:cNvPr>
                <p14:cNvContentPartPr/>
                <p14:nvPr/>
              </p14:nvContentPartPr>
              <p14:xfrm>
                <a:off x="5354719" y="3591718"/>
                <a:ext cx="276480" cy="140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2E56F0E-A441-47B9-9460-7068D433C62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45719" y="3582718"/>
                  <a:ext cx="294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1062AB-FDB8-41BE-8138-7F7D2A8153A1}"/>
                    </a:ext>
                  </a:extLst>
                </p14:cNvPr>
                <p14:cNvContentPartPr/>
                <p14:nvPr/>
              </p14:nvContentPartPr>
              <p14:xfrm>
                <a:off x="5364799" y="3533038"/>
                <a:ext cx="192960" cy="222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1062AB-FDB8-41BE-8138-7F7D2A8153A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56159" y="3524038"/>
                  <a:ext cx="210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2A6952-B48F-42A9-916B-DD0FA935DAC5}"/>
                    </a:ext>
                  </a:extLst>
                </p14:cNvPr>
                <p14:cNvContentPartPr/>
                <p14:nvPr/>
              </p14:nvContentPartPr>
              <p14:xfrm>
                <a:off x="5716879" y="3617998"/>
                <a:ext cx="156600" cy="12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2A6952-B48F-42A9-916B-DD0FA935DAC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07879" y="3608998"/>
                  <a:ext cx="1742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07EDC87-FEFA-46EE-87F5-AC131902E7A4}"/>
              </a:ext>
            </a:extLst>
          </p:cNvPr>
          <p:cNvGrpSpPr/>
          <p:nvPr/>
        </p:nvGrpSpPr>
        <p:grpSpPr>
          <a:xfrm>
            <a:off x="6179119" y="3416038"/>
            <a:ext cx="1785960" cy="835560"/>
            <a:chOff x="6179119" y="3416038"/>
            <a:chExt cx="178596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3A71FFE-0F32-4216-9A89-2FB1DDCC131B}"/>
                    </a:ext>
                  </a:extLst>
                </p14:cNvPr>
                <p14:cNvContentPartPr/>
                <p14:nvPr/>
              </p14:nvContentPartPr>
              <p14:xfrm>
                <a:off x="6280639" y="3567958"/>
                <a:ext cx="214560" cy="250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3A71FFE-0F32-4216-9A89-2FB1DDCC131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71639" y="3559318"/>
                  <a:ext cx="232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BDE556E-7748-4FA8-82A0-45C25AC4E056}"/>
                    </a:ext>
                  </a:extLst>
                </p14:cNvPr>
                <p14:cNvContentPartPr/>
                <p14:nvPr/>
              </p14:nvContentPartPr>
              <p14:xfrm>
                <a:off x="6252559" y="3593518"/>
                <a:ext cx="207720" cy="191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BDE556E-7748-4FA8-82A0-45C25AC4E0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43559" y="3584878"/>
                  <a:ext cx="225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7A641FC-F9B3-4E11-9B37-6D5D7A663608}"/>
                    </a:ext>
                  </a:extLst>
                </p14:cNvPr>
                <p14:cNvContentPartPr/>
                <p14:nvPr/>
              </p14:nvContentPartPr>
              <p14:xfrm>
                <a:off x="6619039" y="3416038"/>
                <a:ext cx="169200" cy="116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7A641FC-F9B3-4E11-9B37-6D5D7A66360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10399" y="3407398"/>
                  <a:ext cx="186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71A70BB-8A7A-4429-B2A3-89E041386609}"/>
                    </a:ext>
                  </a:extLst>
                </p14:cNvPr>
                <p14:cNvContentPartPr/>
                <p14:nvPr/>
              </p14:nvContentPartPr>
              <p14:xfrm>
                <a:off x="6179119" y="3883678"/>
                <a:ext cx="288000" cy="52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71A70BB-8A7A-4429-B2A3-89E0413866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70119" y="3874678"/>
                  <a:ext cx="305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997770-7DD2-4615-9D29-E73FB9550550}"/>
                    </a:ext>
                  </a:extLst>
                </p14:cNvPr>
                <p14:cNvContentPartPr/>
                <p14:nvPr/>
              </p14:nvContentPartPr>
              <p14:xfrm>
                <a:off x="6235279" y="3981958"/>
                <a:ext cx="248400" cy="19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997770-7DD2-4615-9D29-E73FB955055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26279" y="3973318"/>
                  <a:ext cx="26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522DF1D-FB7F-4823-B49A-8BE8E97BD212}"/>
                    </a:ext>
                  </a:extLst>
                </p14:cNvPr>
                <p14:cNvContentPartPr/>
                <p14:nvPr/>
              </p14:nvContentPartPr>
              <p14:xfrm>
                <a:off x="6711559" y="3728878"/>
                <a:ext cx="312120" cy="78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522DF1D-FB7F-4823-B49A-8BE8E97BD21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02919" y="3719878"/>
                  <a:ext cx="329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EE87B2-161B-4045-B126-600DCA95F5CA}"/>
                    </a:ext>
                  </a:extLst>
                </p14:cNvPr>
                <p14:cNvContentPartPr/>
                <p14:nvPr/>
              </p14:nvContentPartPr>
              <p14:xfrm>
                <a:off x="6820639" y="3617998"/>
                <a:ext cx="86400" cy="256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EE87B2-161B-4045-B126-600DCA95F5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11999" y="3608998"/>
                  <a:ext cx="104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91B6047-CE0C-4818-82A9-02E347372669}"/>
                    </a:ext>
                  </a:extLst>
                </p14:cNvPr>
                <p14:cNvContentPartPr/>
                <p14:nvPr/>
              </p14:nvContentPartPr>
              <p14:xfrm>
                <a:off x="7137799" y="3632398"/>
                <a:ext cx="268200" cy="156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91B6047-CE0C-4818-82A9-02E34737266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28799" y="3623758"/>
                  <a:ext cx="285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67F78A8-19A2-47F5-A68E-E9269BFB5BB8}"/>
                    </a:ext>
                  </a:extLst>
                </p14:cNvPr>
                <p14:cNvContentPartPr/>
                <p14:nvPr/>
              </p14:nvContentPartPr>
              <p14:xfrm>
                <a:off x="7185679" y="3600718"/>
                <a:ext cx="182520" cy="168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67F78A8-19A2-47F5-A68E-E9269BFB5BB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77039" y="3591718"/>
                  <a:ext cx="200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0B64B1C-BF10-4903-9C3A-F876D22D71B5}"/>
                    </a:ext>
                  </a:extLst>
                </p14:cNvPr>
                <p14:cNvContentPartPr/>
                <p14:nvPr/>
              </p14:nvContentPartPr>
              <p14:xfrm>
                <a:off x="7418239" y="3686758"/>
                <a:ext cx="140760" cy="109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0B64B1C-BF10-4903-9C3A-F876D22D71B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09599" y="3677758"/>
                  <a:ext cx="158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8312A37-1472-4DFE-8474-5DD702A5561F}"/>
                    </a:ext>
                  </a:extLst>
                </p14:cNvPr>
                <p14:cNvContentPartPr/>
                <p14:nvPr/>
              </p14:nvContentPartPr>
              <p14:xfrm>
                <a:off x="7461799" y="3637078"/>
                <a:ext cx="159840" cy="254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8312A37-1472-4DFE-8474-5DD702A556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52799" y="3628438"/>
                  <a:ext cx="177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237F630-64A9-4780-B269-4B44960BB508}"/>
                    </a:ext>
                  </a:extLst>
                </p14:cNvPr>
                <p14:cNvContentPartPr/>
                <p14:nvPr/>
              </p14:nvContentPartPr>
              <p14:xfrm>
                <a:off x="7759519" y="3463198"/>
                <a:ext cx="205560" cy="788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237F630-64A9-4780-B269-4B44960BB50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50879" y="3454198"/>
                  <a:ext cx="223200" cy="8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3D74F9-B51B-4134-81C0-42B02AC240D9}"/>
              </a:ext>
            </a:extLst>
          </p:cNvPr>
          <p:cNvGrpSpPr/>
          <p:nvPr/>
        </p:nvGrpSpPr>
        <p:grpSpPr>
          <a:xfrm>
            <a:off x="7571959" y="4332598"/>
            <a:ext cx="629280" cy="192240"/>
            <a:chOff x="7571959" y="4332598"/>
            <a:chExt cx="6292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E4ED80-0E86-4697-B67D-4FE98D5B9BCA}"/>
                    </a:ext>
                  </a:extLst>
                </p14:cNvPr>
                <p14:cNvContentPartPr/>
                <p14:nvPr/>
              </p14:nvContentPartPr>
              <p14:xfrm>
                <a:off x="7585999" y="4353838"/>
                <a:ext cx="157320" cy="166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E4ED80-0E86-4697-B67D-4FE98D5B9BC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77359" y="4344838"/>
                  <a:ext cx="174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208615B-A577-447C-B88C-C59212CED0A5}"/>
                    </a:ext>
                  </a:extLst>
                </p14:cNvPr>
                <p14:cNvContentPartPr/>
                <p14:nvPr/>
              </p14:nvContentPartPr>
              <p14:xfrm>
                <a:off x="7571959" y="4344838"/>
                <a:ext cx="191160" cy="180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208615B-A577-447C-B88C-C59212CED0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62959" y="4336198"/>
                  <a:ext cx="208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F96D5D-6FA6-4E6E-BC9D-CBC9121EF983}"/>
                    </a:ext>
                  </a:extLst>
                </p14:cNvPr>
                <p14:cNvContentPartPr/>
                <p14:nvPr/>
              </p14:nvContentPartPr>
              <p14:xfrm>
                <a:off x="7867159" y="4332598"/>
                <a:ext cx="189000" cy="50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F96D5D-6FA6-4E6E-BC9D-CBC9121EF9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58519" y="4323958"/>
                  <a:ext cx="206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F3DA8A9-CBF0-4194-A34B-0CD55ECE8CA8}"/>
                    </a:ext>
                  </a:extLst>
                </p14:cNvPr>
                <p14:cNvContentPartPr/>
                <p14:nvPr/>
              </p14:nvContentPartPr>
              <p14:xfrm>
                <a:off x="7876879" y="4443838"/>
                <a:ext cx="151560" cy="27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F3DA8A9-CBF0-4194-A34B-0CD55ECE8CA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68239" y="4434838"/>
                  <a:ext cx="169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6E927A9-D85A-451B-8489-11B1F55CE78F}"/>
                    </a:ext>
                  </a:extLst>
                </p14:cNvPr>
                <p14:cNvContentPartPr/>
                <p14:nvPr/>
              </p14:nvContentPartPr>
              <p14:xfrm>
                <a:off x="8118079" y="4380118"/>
                <a:ext cx="83160" cy="13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6E927A9-D85A-451B-8489-11B1F55CE7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09079" y="4371118"/>
                  <a:ext cx="100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7896E35-ACF6-4902-9B94-BCD7FC00C3F8}"/>
              </a:ext>
            </a:extLst>
          </p:cNvPr>
          <p:cNvGrpSpPr/>
          <p:nvPr/>
        </p:nvGrpSpPr>
        <p:grpSpPr>
          <a:xfrm>
            <a:off x="8186839" y="3279958"/>
            <a:ext cx="1678680" cy="891720"/>
            <a:chOff x="8186839" y="3279958"/>
            <a:chExt cx="167868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3875DFF-7E5B-4F8A-B8B3-4542CFFA977E}"/>
                    </a:ext>
                  </a:extLst>
                </p14:cNvPr>
                <p14:cNvContentPartPr/>
                <p14:nvPr/>
              </p14:nvContentPartPr>
              <p14:xfrm>
                <a:off x="8186839" y="3279958"/>
                <a:ext cx="39240" cy="17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3875DFF-7E5B-4F8A-B8B3-4542CFFA977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78199" y="3271318"/>
                  <a:ext cx="5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F73C3D2-1A60-45E9-B491-F204B005AA6C}"/>
                    </a:ext>
                  </a:extLst>
                </p14:cNvPr>
                <p14:cNvContentPartPr/>
                <p14:nvPr/>
              </p14:nvContentPartPr>
              <p14:xfrm>
                <a:off x="8200879" y="3721678"/>
                <a:ext cx="15804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F73C3D2-1A60-45E9-B491-F204B005AA6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91879" y="3713038"/>
                  <a:ext cx="175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9DCED24-C6A0-4197-8026-79295BCE5A6A}"/>
                    </a:ext>
                  </a:extLst>
                </p14:cNvPr>
                <p14:cNvContentPartPr/>
                <p14:nvPr/>
              </p14:nvContentPartPr>
              <p14:xfrm>
                <a:off x="8263519" y="3812038"/>
                <a:ext cx="153000" cy="37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9DCED24-C6A0-4197-8026-79295BCE5A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54519" y="3803038"/>
                  <a:ext cx="170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E66DBD7-4572-4BA1-B081-0C3E1EF6CED4}"/>
                    </a:ext>
                  </a:extLst>
                </p14:cNvPr>
                <p14:cNvContentPartPr/>
                <p14:nvPr/>
              </p14:nvContentPartPr>
              <p14:xfrm>
                <a:off x="8776879" y="3513958"/>
                <a:ext cx="165600" cy="247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E66DBD7-4572-4BA1-B081-0C3E1EF6CED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67879" y="3504958"/>
                  <a:ext cx="183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AA4A6E1-C82A-42F0-9B61-83BEEF4441FD}"/>
                    </a:ext>
                  </a:extLst>
                </p14:cNvPr>
                <p14:cNvContentPartPr/>
                <p14:nvPr/>
              </p14:nvContentPartPr>
              <p14:xfrm>
                <a:off x="8642239" y="3772798"/>
                <a:ext cx="273240" cy="64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AA4A6E1-C82A-42F0-9B61-83BEEF4441F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33239" y="3764158"/>
                  <a:ext cx="29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4C5D75-D193-4D23-9314-F45A1AEA0493}"/>
                    </a:ext>
                  </a:extLst>
                </p14:cNvPr>
                <p14:cNvContentPartPr/>
                <p14:nvPr/>
              </p14:nvContentPartPr>
              <p14:xfrm>
                <a:off x="8546479" y="3930478"/>
                <a:ext cx="277920" cy="218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4C5D75-D193-4D23-9314-F45A1AEA049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37479" y="3921838"/>
                  <a:ext cx="295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1470AFA-5888-4A34-98E8-80E0DAC4ACC5}"/>
                    </a:ext>
                  </a:extLst>
                </p14:cNvPr>
                <p14:cNvContentPartPr/>
                <p14:nvPr/>
              </p14:nvContentPartPr>
              <p14:xfrm>
                <a:off x="9019159" y="3742198"/>
                <a:ext cx="289440" cy="63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1470AFA-5888-4A34-98E8-80E0DAC4AC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10159" y="3733558"/>
                  <a:ext cx="307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FC281A-3573-484F-B2F5-B72D393BA704}"/>
                    </a:ext>
                  </a:extLst>
                </p14:cNvPr>
                <p14:cNvContentPartPr/>
                <p14:nvPr/>
              </p14:nvContentPartPr>
              <p14:xfrm>
                <a:off x="9081799" y="3662278"/>
                <a:ext cx="107640" cy="255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FC281A-3573-484F-B2F5-B72D393BA70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2799" y="3653278"/>
                  <a:ext cx="125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1341F3-143E-4582-8AC1-578847CC5924}"/>
                    </a:ext>
                  </a:extLst>
                </p14:cNvPr>
                <p14:cNvContentPartPr/>
                <p14:nvPr/>
              </p14:nvContentPartPr>
              <p14:xfrm>
                <a:off x="9434239" y="3656158"/>
                <a:ext cx="95040" cy="141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1341F3-143E-4582-8AC1-578847CC592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25239" y="3647158"/>
                  <a:ext cx="112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A56CF89-2FD1-4899-91B9-540210B9733C}"/>
                    </a:ext>
                  </a:extLst>
                </p14:cNvPr>
                <p14:cNvContentPartPr/>
                <p14:nvPr/>
              </p14:nvContentPartPr>
              <p14:xfrm>
                <a:off x="9355759" y="3587758"/>
                <a:ext cx="314640" cy="583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A56CF89-2FD1-4899-91B9-540210B9733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47119" y="3579118"/>
                  <a:ext cx="3322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B9C2609-D2B0-405D-9F69-0CCF2D290118}"/>
                    </a:ext>
                  </a:extLst>
                </p14:cNvPr>
                <p14:cNvContentPartPr/>
                <p14:nvPr/>
              </p14:nvContentPartPr>
              <p14:xfrm>
                <a:off x="9740599" y="3882598"/>
                <a:ext cx="124920" cy="21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B9C2609-D2B0-405D-9F69-0CCF2D29011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31599" y="3873598"/>
                  <a:ext cx="14256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1A9CCB3-46B6-4379-AF39-73D768108E38}"/>
              </a:ext>
            </a:extLst>
          </p:cNvPr>
          <p:cNvGrpSpPr/>
          <p:nvPr/>
        </p:nvGrpSpPr>
        <p:grpSpPr>
          <a:xfrm>
            <a:off x="10134439" y="3613318"/>
            <a:ext cx="1111680" cy="459720"/>
            <a:chOff x="10134439" y="3613318"/>
            <a:chExt cx="111168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4C80D83-1A33-4D64-84E2-66E5F0422C60}"/>
                    </a:ext>
                  </a:extLst>
                </p14:cNvPr>
                <p14:cNvContentPartPr/>
                <p14:nvPr/>
              </p14:nvContentPartPr>
              <p14:xfrm>
                <a:off x="10134439" y="3684238"/>
                <a:ext cx="154440" cy="202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4C80D83-1A33-4D64-84E2-66E5F0422C6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25799" y="3675238"/>
                  <a:ext cx="172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6AC34F-CC12-4172-9089-F998EAECFB68}"/>
                    </a:ext>
                  </a:extLst>
                </p14:cNvPr>
                <p14:cNvContentPartPr/>
                <p14:nvPr/>
              </p14:nvContentPartPr>
              <p14:xfrm>
                <a:off x="10470679" y="3613318"/>
                <a:ext cx="137520" cy="165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6AC34F-CC12-4172-9089-F998EAECFB6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62039" y="3604678"/>
                  <a:ext cx="155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4283F56-435E-423F-8724-551D819F82F6}"/>
                    </a:ext>
                  </a:extLst>
                </p14:cNvPr>
                <p14:cNvContentPartPr/>
                <p14:nvPr/>
              </p14:nvContentPartPr>
              <p14:xfrm>
                <a:off x="10379599" y="3886918"/>
                <a:ext cx="198720" cy="40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4283F56-435E-423F-8724-551D819F82F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70599" y="3878278"/>
                  <a:ext cx="216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12B474-E722-4E18-92F0-96A7FBE361C9}"/>
                    </a:ext>
                  </a:extLst>
                </p14:cNvPr>
                <p14:cNvContentPartPr/>
                <p14:nvPr/>
              </p14:nvContentPartPr>
              <p14:xfrm>
                <a:off x="10762279" y="3721678"/>
                <a:ext cx="96120" cy="10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12B474-E722-4E18-92F0-96A7FBE361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53279" y="3713038"/>
                  <a:ext cx="11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4FF13D-5C1E-40A3-8357-01353449DEDC}"/>
                    </a:ext>
                  </a:extLst>
                </p14:cNvPr>
                <p14:cNvContentPartPr/>
                <p14:nvPr/>
              </p14:nvContentPartPr>
              <p14:xfrm>
                <a:off x="10741039" y="3652918"/>
                <a:ext cx="231480" cy="420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4FF13D-5C1E-40A3-8357-01353449DED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32039" y="3643918"/>
                  <a:ext cx="2491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0A07B01-8FF2-476B-BBC8-72430FD9D4DE}"/>
                    </a:ext>
                  </a:extLst>
                </p14:cNvPr>
                <p14:cNvContentPartPr/>
                <p14:nvPr/>
              </p14:nvContentPartPr>
              <p14:xfrm>
                <a:off x="11053519" y="3629878"/>
                <a:ext cx="172440" cy="182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0A07B01-8FF2-476B-BBC8-72430FD9D4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44879" y="3621238"/>
                  <a:ext cx="190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C18C080-B819-43F6-8505-DB83309E9A7F}"/>
                    </a:ext>
                  </a:extLst>
                </p14:cNvPr>
                <p14:cNvContentPartPr/>
                <p14:nvPr/>
              </p14:nvContentPartPr>
              <p14:xfrm>
                <a:off x="11035879" y="3847318"/>
                <a:ext cx="210240" cy="49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C18C080-B819-43F6-8505-DB83309E9A7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26879" y="3838318"/>
                  <a:ext cx="22788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5A2119E-7407-4213-B944-55D9C00EF79E}"/>
                  </a:ext>
                </a:extLst>
              </p14:cNvPr>
              <p14:cNvContentPartPr/>
              <p14:nvPr/>
            </p14:nvContentPartPr>
            <p14:xfrm>
              <a:off x="11447719" y="3694318"/>
              <a:ext cx="73800" cy="3409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5A2119E-7407-4213-B944-55D9C00EF79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439079" y="3685678"/>
                <a:ext cx="9144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46EBECE-4E5E-477D-991C-43B7E1F5572B}"/>
              </a:ext>
            </a:extLst>
          </p:cNvPr>
          <p:cNvGrpSpPr/>
          <p:nvPr/>
        </p:nvGrpSpPr>
        <p:grpSpPr>
          <a:xfrm>
            <a:off x="721159" y="4846678"/>
            <a:ext cx="472680" cy="509400"/>
            <a:chOff x="721159" y="4846678"/>
            <a:chExt cx="4726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9EA104B-EA81-4419-8E2D-DF3C431F785E}"/>
                    </a:ext>
                  </a:extLst>
                </p14:cNvPr>
                <p14:cNvContentPartPr/>
                <p14:nvPr/>
              </p14:nvContentPartPr>
              <p14:xfrm>
                <a:off x="721159" y="4846678"/>
                <a:ext cx="212400" cy="492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9EA104B-EA81-4419-8E2D-DF3C431F78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2159" y="4838038"/>
                  <a:ext cx="2300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DB44D16-D1AF-4866-8B49-1FDA1D240BE2}"/>
                    </a:ext>
                  </a:extLst>
                </p14:cNvPr>
                <p14:cNvContentPartPr/>
                <p14:nvPr/>
              </p14:nvContentPartPr>
              <p14:xfrm>
                <a:off x="953719" y="4858198"/>
                <a:ext cx="240120" cy="497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DB44D16-D1AF-4866-8B49-1FDA1D240BE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45079" y="4849558"/>
                  <a:ext cx="25776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7D9B49C-610A-46FC-8A55-D28F4A46C7CD}"/>
              </a:ext>
            </a:extLst>
          </p:cNvPr>
          <p:cNvGrpSpPr/>
          <p:nvPr/>
        </p:nvGrpSpPr>
        <p:grpSpPr>
          <a:xfrm>
            <a:off x="1558159" y="4807078"/>
            <a:ext cx="1021680" cy="510840"/>
            <a:chOff x="1558159" y="4807078"/>
            <a:chExt cx="102168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0F4C482-5AB9-44EE-BF94-EA15D523935A}"/>
                    </a:ext>
                  </a:extLst>
                </p14:cNvPr>
                <p14:cNvContentPartPr/>
                <p14:nvPr/>
              </p14:nvContentPartPr>
              <p14:xfrm>
                <a:off x="1558159" y="4807078"/>
                <a:ext cx="612000" cy="510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0F4C482-5AB9-44EE-BF94-EA15D523935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49519" y="4798438"/>
                  <a:ext cx="6296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4DF64D-8A96-4314-BCA5-C10CBBACDD3C}"/>
                    </a:ext>
                  </a:extLst>
                </p14:cNvPr>
                <p14:cNvContentPartPr/>
                <p14:nvPr/>
              </p14:nvContentPartPr>
              <p14:xfrm>
                <a:off x="1693519" y="5066278"/>
                <a:ext cx="165600" cy="65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4DF64D-8A96-4314-BCA5-C10CBBACDD3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684879" y="5057278"/>
                  <a:ext cx="183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5893404-906F-4245-A836-7156BB6DCD7D}"/>
                    </a:ext>
                  </a:extLst>
                </p14:cNvPr>
                <p14:cNvContentPartPr/>
                <p14:nvPr/>
              </p14:nvContentPartPr>
              <p14:xfrm>
                <a:off x="1846519" y="5097598"/>
                <a:ext cx="305640" cy="174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5893404-906F-4245-A836-7156BB6DCD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837879" y="5088598"/>
                  <a:ext cx="323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7B7A57F-99B1-49D6-97AA-67DB8C8FA63B}"/>
                    </a:ext>
                  </a:extLst>
                </p14:cNvPr>
                <p14:cNvContentPartPr/>
                <p14:nvPr/>
              </p14:nvContentPartPr>
              <p14:xfrm>
                <a:off x="2208679" y="5059798"/>
                <a:ext cx="195480" cy="204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7B7A57F-99B1-49D6-97AA-67DB8C8FA63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99679" y="5050798"/>
                  <a:ext cx="213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7CA5AA0-6E29-4F8F-AEDE-4DE679D239D1}"/>
                    </a:ext>
                  </a:extLst>
                </p14:cNvPr>
                <p14:cNvContentPartPr/>
                <p14:nvPr/>
              </p14:nvContentPartPr>
              <p14:xfrm>
                <a:off x="2362039" y="4855678"/>
                <a:ext cx="217800" cy="390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7CA5AA0-6E29-4F8F-AEDE-4DE679D239D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53039" y="4847038"/>
                  <a:ext cx="23544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1FE242D-D70E-46C5-BD29-A2AC5920F2DE}"/>
              </a:ext>
            </a:extLst>
          </p:cNvPr>
          <p:cNvGrpSpPr/>
          <p:nvPr/>
        </p:nvGrpSpPr>
        <p:grpSpPr>
          <a:xfrm>
            <a:off x="2947759" y="4790518"/>
            <a:ext cx="1666800" cy="652320"/>
            <a:chOff x="2947759" y="4790518"/>
            <a:chExt cx="1666800" cy="6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700A2F7-980D-414B-997F-9654B68F4B49}"/>
                    </a:ext>
                  </a:extLst>
                </p14:cNvPr>
                <p14:cNvContentPartPr/>
                <p14:nvPr/>
              </p14:nvContentPartPr>
              <p14:xfrm>
                <a:off x="2947759" y="4942798"/>
                <a:ext cx="502920" cy="329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700A2F7-980D-414B-997F-9654B68F4B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38759" y="4933798"/>
                  <a:ext cx="520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EC8C3CF-2598-4461-B12A-1A70D1CC8382}"/>
                    </a:ext>
                  </a:extLst>
                </p14:cNvPr>
                <p14:cNvContentPartPr/>
                <p14:nvPr/>
              </p14:nvContentPartPr>
              <p14:xfrm>
                <a:off x="3612319" y="4790518"/>
                <a:ext cx="131760" cy="139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EC8C3CF-2598-4461-B12A-1A70D1CC838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03319" y="4781878"/>
                  <a:ext cx="149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BA4694A-F42E-412A-B603-89BDC7B21AA7}"/>
                    </a:ext>
                  </a:extLst>
                </p14:cNvPr>
                <p14:cNvContentPartPr/>
                <p14:nvPr/>
              </p14:nvContentPartPr>
              <p14:xfrm>
                <a:off x="3184279" y="5270758"/>
                <a:ext cx="144000" cy="172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BA4694A-F42E-412A-B603-89BDC7B21AA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75279" y="5262118"/>
                  <a:ext cx="161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913005D-87BE-463B-9BD7-049DB4B04F79}"/>
                    </a:ext>
                  </a:extLst>
                </p14:cNvPr>
                <p14:cNvContentPartPr/>
                <p14:nvPr/>
              </p14:nvContentPartPr>
              <p14:xfrm>
                <a:off x="3156559" y="5256718"/>
                <a:ext cx="207000" cy="174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913005D-87BE-463B-9BD7-049DB4B04F7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47919" y="5247718"/>
                  <a:ext cx="224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7361ABE-9E9C-4139-9564-F4DFB9B6CA0B}"/>
                    </a:ext>
                  </a:extLst>
                </p14:cNvPr>
                <p14:cNvContentPartPr/>
                <p14:nvPr/>
              </p14:nvContentPartPr>
              <p14:xfrm>
                <a:off x="3884119" y="5140798"/>
                <a:ext cx="188280" cy="160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7361ABE-9E9C-4139-9564-F4DFB9B6CA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75119" y="5132158"/>
                  <a:ext cx="205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8277EF6-DDC6-4534-891D-BFD67C88CA09}"/>
                    </a:ext>
                  </a:extLst>
                </p14:cNvPr>
                <p14:cNvContentPartPr/>
                <p14:nvPr/>
              </p14:nvContentPartPr>
              <p14:xfrm>
                <a:off x="4085359" y="5196238"/>
                <a:ext cx="150840" cy="95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8277EF6-DDC6-4534-891D-BFD67C88CA0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76359" y="5187598"/>
                  <a:ext cx="168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EE0504B-9C28-45C4-9ED5-C9A4AE026A92}"/>
                    </a:ext>
                  </a:extLst>
                </p14:cNvPr>
                <p14:cNvContentPartPr/>
                <p14:nvPr/>
              </p14:nvContentPartPr>
              <p14:xfrm>
                <a:off x="4300999" y="5164558"/>
                <a:ext cx="172440" cy="174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EE0504B-9C28-45C4-9ED5-C9A4AE026A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291999" y="5155558"/>
                  <a:ext cx="190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F5FD2D0-A411-470E-B282-86D6CEDCEC90}"/>
                    </a:ext>
                  </a:extLst>
                </p14:cNvPr>
                <p14:cNvContentPartPr/>
                <p14:nvPr/>
              </p14:nvContentPartPr>
              <p14:xfrm>
                <a:off x="4426639" y="4996438"/>
                <a:ext cx="187920" cy="288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F5FD2D0-A411-470E-B282-86D6CEDCEC9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17639" y="4987798"/>
                  <a:ext cx="20556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42756BA-1E2D-42CA-AC86-CA7FA7EC78CD}"/>
              </a:ext>
            </a:extLst>
          </p:cNvPr>
          <p:cNvGrpSpPr/>
          <p:nvPr/>
        </p:nvGrpSpPr>
        <p:grpSpPr>
          <a:xfrm>
            <a:off x="4851079" y="4871518"/>
            <a:ext cx="834120" cy="673560"/>
            <a:chOff x="4851079" y="4871518"/>
            <a:chExt cx="8341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F8B0300-793F-4FF6-947F-8E8A50E931B7}"/>
                    </a:ext>
                  </a:extLst>
                </p14:cNvPr>
                <p14:cNvContentPartPr/>
                <p14:nvPr/>
              </p14:nvContentPartPr>
              <p14:xfrm>
                <a:off x="4851079" y="4999678"/>
                <a:ext cx="533160" cy="326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F8B0300-793F-4FF6-947F-8E8A50E931B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42079" y="4991038"/>
                  <a:ext cx="550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FB0C850-FA5F-4604-B5B9-8C1EB423474F}"/>
                    </a:ext>
                  </a:extLst>
                </p14:cNvPr>
                <p14:cNvContentPartPr/>
                <p14:nvPr/>
              </p14:nvContentPartPr>
              <p14:xfrm>
                <a:off x="5554519" y="4871518"/>
                <a:ext cx="130680" cy="130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FB0C850-FA5F-4604-B5B9-8C1EB42347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45879" y="4862878"/>
                  <a:ext cx="148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53FB40E-140A-4338-AA58-AC5E85B178D2}"/>
                    </a:ext>
                  </a:extLst>
                </p14:cNvPr>
                <p14:cNvContentPartPr/>
                <p14:nvPr/>
              </p14:nvContentPartPr>
              <p14:xfrm>
                <a:off x="5116039" y="5294518"/>
                <a:ext cx="117000" cy="80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53FB40E-140A-4338-AA58-AC5E85B178D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07039" y="5285878"/>
                  <a:ext cx="134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0CCDCB6-2BA0-47A0-963D-662E97F314C7}"/>
                    </a:ext>
                  </a:extLst>
                </p14:cNvPr>
                <p14:cNvContentPartPr/>
                <p14:nvPr/>
              </p14:nvContentPartPr>
              <p14:xfrm>
                <a:off x="5125039" y="5292718"/>
                <a:ext cx="167040" cy="252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0CCDCB6-2BA0-47A0-963D-662E97F314C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116039" y="5283718"/>
                  <a:ext cx="18468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173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B4CB2CF-5F5A-4702-88F8-432F689C354E}"/>
              </a:ext>
            </a:extLst>
          </p:cNvPr>
          <p:cNvGrpSpPr/>
          <p:nvPr/>
        </p:nvGrpSpPr>
        <p:grpSpPr>
          <a:xfrm>
            <a:off x="469879" y="224998"/>
            <a:ext cx="1006920" cy="672120"/>
            <a:chOff x="469879" y="224998"/>
            <a:chExt cx="1006920" cy="6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F49EBE-DC07-4C49-A961-EA0CEC94721C}"/>
                    </a:ext>
                  </a:extLst>
                </p14:cNvPr>
                <p14:cNvContentPartPr/>
                <p14:nvPr/>
              </p14:nvContentPartPr>
              <p14:xfrm>
                <a:off x="469879" y="362158"/>
                <a:ext cx="525960" cy="32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F49EBE-DC07-4C49-A961-EA0CEC9472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879" y="353158"/>
                  <a:ext cx="543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586EA9-3896-4A3A-A915-2B8F7754782F}"/>
                    </a:ext>
                  </a:extLst>
                </p14:cNvPr>
                <p14:cNvContentPartPr/>
                <p14:nvPr/>
              </p14:nvContentPartPr>
              <p14:xfrm>
                <a:off x="1024639" y="224998"/>
                <a:ext cx="175680" cy="25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586EA9-3896-4A3A-A915-2B8F775478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5639" y="216358"/>
                  <a:ext cx="193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1D77E5-DEF6-4301-A654-93FA136B7927}"/>
                    </a:ext>
                  </a:extLst>
                </p14:cNvPr>
                <p14:cNvContentPartPr/>
                <p14:nvPr/>
              </p14:nvContentPartPr>
              <p14:xfrm>
                <a:off x="853639" y="684718"/>
                <a:ext cx="126720" cy="19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1D77E5-DEF6-4301-A654-93FA136B79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4999" y="676078"/>
                  <a:ext cx="144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6D0409-1586-49FC-B6D2-07DB0BB5D057}"/>
                    </a:ext>
                  </a:extLst>
                </p14:cNvPr>
                <p14:cNvContentPartPr/>
                <p14:nvPr/>
              </p14:nvContentPartPr>
              <p14:xfrm>
                <a:off x="792799" y="726838"/>
                <a:ext cx="183600" cy="17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6D0409-1586-49FC-B6D2-07DB0BB5D0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4159" y="718198"/>
                  <a:ext cx="201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9F66C7-5E17-491B-B9A3-72D09D4F1C6D}"/>
                    </a:ext>
                  </a:extLst>
                </p14:cNvPr>
                <p14:cNvContentPartPr/>
                <p14:nvPr/>
              </p14:nvContentPartPr>
              <p14:xfrm>
                <a:off x="1304719" y="534598"/>
                <a:ext cx="172080" cy="1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9F66C7-5E17-491B-B9A3-72D09D4F1C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5719" y="525598"/>
                  <a:ext cx="1897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0AC2EA-D0D8-40E5-B720-96A8A5F44A2A}"/>
              </a:ext>
            </a:extLst>
          </p:cNvPr>
          <p:cNvGrpSpPr/>
          <p:nvPr/>
        </p:nvGrpSpPr>
        <p:grpSpPr>
          <a:xfrm>
            <a:off x="1904119" y="289798"/>
            <a:ext cx="1134360" cy="428400"/>
            <a:chOff x="1904119" y="289798"/>
            <a:chExt cx="11343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816146-3D80-493A-95FD-E9CCF9A0C4B6}"/>
                    </a:ext>
                  </a:extLst>
                </p14:cNvPr>
                <p14:cNvContentPartPr/>
                <p14:nvPr/>
              </p14:nvContentPartPr>
              <p14:xfrm>
                <a:off x="1904119" y="304558"/>
                <a:ext cx="536760" cy="413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816146-3D80-493A-95FD-E9CCF9A0C4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5119" y="295918"/>
                  <a:ext cx="554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CC2432-D113-429B-8F56-FA4243582B3E}"/>
                    </a:ext>
                  </a:extLst>
                </p14:cNvPr>
                <p14:cNvContentPartPr/>
                <p14:nvPr/>
              </p14:nvContentPartPr>
              <p14:xfrm>
                <a:off x="2020039" y="578878"/>
                <a:ext cx="171360" cy="38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CC2432-D113-429B-8F56-FA4243582B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1399" y="570238"/>
                  <a:ext cx="189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ADE8A2-F0D7-459E-A10B-9DE88E5A7F36}"/>
                    </a:ext>
                  </a:extLst>
                </p14:cNvPr>
                <p14:cNvContentPartPr/>
                <p14:nvPr/>
              </p14:nvContentPartPr>
              <p14:xfrm>
                <a:off x="2367799" y="447478"/>
                <a:ext cx="86400" cy="24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ADE8A2-F0D7-459E-A10B-9DE88E5A7F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8799" y="438478"/>
                  <a:ext cx="104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48B5C1-811C-43E7-B786-04449B7C602B}"/>
                    </a:ext>
                  </a:extLst>
                </p14:cNvPr>
                <p14:cNvContentPartPr/>
                <p14:nvPr/>
              </p14:nvContentPartPr>
              <p14:xfrm>
                <a:off x="2452759" y="476998"/>
                <a:ext cx="256320" cy="21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48B5C1-811C-43E7-B786-04449B7C60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4119" y="467998"/>
                  <a:ext cx="273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C1A23C-CEF5-4BB4-B2AA-250735168A65}"/>
                    </a:ext>
                  </a:extLst>
                </p14:cNvPr>
                <p14:cNvContentPartPr/>
                <p14:nvPr/>
              </p14:nvContentPartPr>
              <p14:xfrm>
                <a:off x="2763799" y="311038"/>
                <a:ext cx="122040" cy="17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C1A23C-CEF5-4BB4-B2AA-250735168A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5159" y="302038"/>
                  <a:ext cx="139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F59ED4-0576-494B-90BF-A68245227331}"/>
                    </a:ext>
                  </a:extLst>
                </p14:cNvPr>
                <p14:cNvContentPartPr/>
                <p14:nvPr/>
              </p14:nvContentPartPr>
              <p14:xfrm>
                <a:off x="2935879" y="289798"/>
                <a:ext cx="102600" cy="39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F59ED4-0576-494B-90BF-A682452273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7239" y="281158"/>
                  <a:ext cx="12024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E24110-51D8-4BC0-9047-9BB0A0949851}"/>
              </a:ext>
            </a:extLst>
          </p:cNvPr>
          <p:cNvGrpSpPr/>
          <p:nvPr/>
        </p:nvGrpSpPr>
        <p:grpSpPr>
          <a:xfrm>
            <a:off x="3398479" y="159118"/>
            <a:ext cx="1847520" cy="601200"/>
            <a:chOff x="3398479" y="159118"/>
            <a:chExt cx="184752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9FBCE1-90DD-45CC-9262-E55CFDA289FA}"/>
                    </a:ext>
                  </a:extLst>
                </p14:cNvPr>
                <p14:cNvContentPartPr/>
                <p14:nvPr/>
              </p14:nvContentPartPr>
              <p14:xfrm>
                <a:off x="3398479" y="446398"/>
                <a:ext cx="214560" cy="63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9FBCE1-90DD-45CC-9262-E55CFDA289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9479" y="437398"/>
                  <a:ext cx="232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464191-980E-47E1-BC9C-CB5AFDB8C7B0}"/>
                    </a:ext>
                  </a:extLst>
                </p14:cNvPr>
                <p14:cNvContentPartPr/>
                <p14:nvPr/>
              </p14:nvContentPartPr>
              <p14:xfrm>
                <a:off x="3770719" y="243358"/>
                <a:ext cx="537480" cy="44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464191-980E-47E1-BC9C-CB5AFDB8C7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2079" y="234718"/>
                  <a:ext cx="555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DA2E80-5AB2-456E-93F0-73BC121E1267}"/>
                    </a:ext>
                  </a:extLst>
                </p14:cNvPr>
                <p14:cNvContentPartPr/>
                <p14:nvPr/>
              </p14:nvContentPartPr>
              <p14:xfrm>
                <a:off x="3840919" y="479518"/>
                <a:ext cx="23832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DA2E80-5AB2-456E-93F0-73BC121E12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2279" y="470518"/>
                  <a:ext cx="255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C5727C-D2AE-4C99-AAB9-A9A575F22A8F}"/>
                    </a:ext>
                  </a:extLst>
                </p14:cNvPr>
                <p14:cNvContentPartPr/>
                <p14:nvPr/>
              </p14:nvContentPartPr>
              <p14:xfrm>
                <a:off x="4149439" y="349558"/>
                <a:ext cx="200160" cy="27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C5727C-D2AE-4C99-AAB9-A9A575F22A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40439" y="340918"/>
                  <a:ext cx="217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F22030-B08A-443F-9984-C172B53670EF}"/>
                    </a:ext>
                  </a:extLst>
                </p14:cNvPr>
                <p14:cNvContentPartPr/>
                <p14:nvPr/>
              </p14:nvContentPartPr>
              <p14:xfrm>
                <a:off x="4289479" y="430918"/>
                <a:ext cx="342720" cy="19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F22030-B08A-443F-9984-C172B53670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0839" y="421918"/>
                  <a:ext cx="360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A2253D-C6DF-4242-8C7A-071A7A0B17DC}"/>
                    </a:ext>
                  </a:extLst>
                </p14:cNvPr>
                <p14:cNvContentPartPr/>
                <p14:nvPr/>
              </p14:nvContentPartPr>
              <p14:xfrm>
                <a:off x="4621039" y="332638"/>
                <a:ext cx="141480" cy="33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A2253D-C6DF-4242-8C7A-071A7A0B17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2039" y="323998"/>
                  <a:ext cx="159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896230-7873-49B2-857E-C95CB8FCF733}"/>
                    </a:ext>
                  </a:extLst>
                </p14:cNvPr>
                <p14:cNvContentPartPr/>
                <p14:nvPr/>
              </p14:nvContentPartPr>
              <p14:xfrm>
                <a:off x="4822639" y="248038"/>
                <a:ext cx="141840" cy="45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896230-7873-49B2-857E-C95CB8FCF7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3639" y="239038"/>
                  <a:ext cx="159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BE74C2-B07E-43C5-A790-AC6CA1878AC5}"/>
                    </a:ext>
                  </a:extLst>
                </p14:cNvPr>
                <p14:cNvContentPartPr/>
                <p14:nvPr/>
              </p14:nvContentPartPr>
              <p14:xfrm>
                <a:off x="3591439" y="314278"/>
                <a:ext cx="240480" cy="44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BE74C2-B07E-43C5-A790-AC6CA1878A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82439" y="305278"/>
                  <a:ext cx="2581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0B86AA-FC65-4A2E-A3D3-14EF15D1FF2E}"/>
                    </a:ext>
                  </a:extLst>
                </p14:cNvPr>
                <p14:cNvContentPartPr/>
                <p14:nvPr/>
              </p14:nvContentPartPr>
              <p14:xfrm>
                <a:off x="5049079" y="159118"/>
                <a:ext cx="196920" cy="14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0B86AA-FC65-4A2E-A3D3-14EF15D1FF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079" y="150478"/>
                  <a:ext cx="214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EBB846-9F08-46D9-A714-23A991936199}"/>
              </a:ext>
            </a:extLst>
          </p:cNvPr>
          <p:cNvGrpSpPr/>
          <p:nvPr/>
        </p:nvGrpSpPr>
        <p:grpSpPr>
          <a:xfrm>
            <a:off x="726919" y="1088998"/>
            <a:ext cx="1338120" cy="420840"/>
            <a:chOff x="726919" y="1088998"/>
            <a:chExt cx="13381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580E2F-50BC-4518-81A2-BA0A737DD727}"/>
                    </a:ext>
                  </a:extLst>
                </p14:cNvPr>
                <p14:cNvContentPartPr/>
                <p14:nvPr/>
              </p14:nvContentPartPr>
              <p14:xfrm>
                <a:off x="726919" y="1145878"/>
                <a:ext cx="478800" cy="36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580E2F-50BC-4518-81A2-BA0A737DD7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919" y="1136878"/>
                  <a:ext cx="496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F84C06-1A92-4AAA-BC34-9789C75F8D34}"/>
                    </a:ext>
                  </a:extLst>
                </p14:cNvPr>
                <p14:cNvContentPartPr/>
                <p14:nvPr/>
              </p14:nvContentPartPr>
              <p14:xfrm>
                <a:off x="794239" y="1358998"/>
                <a:ext cx="222480" cy="5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F84C06-1A92-4AAA-BC34-9789C75F8D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599" y="1349998"/>
                  <a:ext cx="240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81E64B-F7E9-4E91-9C77-4359BC6BF380}"/>
                    </a:ext>
                  </a:extLst>
                </p14:cNvPr>
                <p14:cNvContentPartPr/>
                <p14:nvPr/>
              </p14:nvContentPartPr>
              <p14:xfrm>
                <a:off x="1198879" y="1198078"/>
                <a:ext cx="132120" cy="23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81E64B-F7E9-4E91-9C77-4359BC6BF3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90239" y="1189438"/>
                  <a:ext cx="149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48F34E-27F8-43E8-BCDF-762B4F41FAF9}"/>
                    </a:ext>
                  </a:extLst>
                </p14:cNvPr>
                <p14:cNvContentPartPr/>
                <p14:nvPr/>
              </p14:nvContentPartPr>
              <p14:xfrm>
                <a:off x="1342879" y="1252438"/>
                <a:ext cx="253080" cy="165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48F34E-27F8-43E8-BCDF-762B4F41FA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3879" y="1243438"/>
                  <a:ext cx="270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91D401-2E4A-4709-B210-F52E89069DFD}"/>
                    </a:ext>
                  </a:extLst>
                </p14:cNvPr>
                <p14:cNvContentPartPr/>
                <p14:nvPr/>
              </p14:nvContentPartPr>
              <p14:xfrm>
                <a:off x="1677679" y="1088998"/>
                <a:ext cx="79920" cy="33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91D401-2E4A-4709-B210-F52E89069D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8679" y="1079998"/>
                  <a:ext cx="97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BC4558-AF5F-475A-AF9C-3A07E227EBCE}"/>
                    </a:ext>
                  </a:extLst>
                </p14:cNvPr>
                <p14:cNvContentPartPr/>
                <p14:nvPr/>
              </p14:nvContentPartPr>
              <p14:xfrm>
                <a:off x="1890799" y="1240918"/>
                <a:ext cx="149760" cy="50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BC4558-AF5F-475A-AF9C-3A07E227EB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81799" y="1231918"/>
                  <a:ext cx="16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E78E47-0930-43AD-8F1E-0800D7119915}"/>
                    </a:ext>
                  </a:extLst>
                </p14:cNvPr>
                <p14:cNvContentPartPr/>
                <p14:nvPr/>
              </p14:nvContentPartPr>
              <p14:xfrm>
                <a:off x="1927519" y="1342798"/>
                <a:ext cx="137520" cy="3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E78E47-0930-43AD-8F1E-0800D71199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18879" y="1334158"/>
                  <a:ext cx="1551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432597-9815-4E3C-B9BA-B58B07FBC2FB}"/>
              </a:ext>
            </a:extLst>
          </p:cNvPr>
          <p:cNvGrpSpPr/>
          <p:nvPr/>
        </p:nvGrpSpPr>
        <p:grpSpPr>
          <a:xfrm>
            <a:off x="2542399" y="909358"/>
            <a:ext cx="2059200" cy="1033560"/>
            <a:chOff x="2542399" y="909358"/>
            <a:chExt cx="205920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FDB5A7-FDB4-49B1-8340-C21634B4F0AD}"/>
                    </a:ext>
                  </a:extLst>
                </p14:cNvPr>
                <p14:cNvContentPartPr/>
                <p14:nvPr/>
              </p14:nvContentPartPr>
              <p14:xfrm>
                <a:off x="2542399" y="1104838"/>
                <a:ext cx="186840" cy="62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FDB5A7-FDB4-49B1-8340-C21634B4F0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33759" y="1095838"/>
                  <a:ext cx="20448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9B0FCD-AC89-4A1F-977D-3BB64DC758DE}"/>
                    </a:ext>
                  </a:extLst>
                </p14:cNvPr>
                <p14:cNvContentPartPr/>
                <p14:nvPr/>
              </p14:nvContentPartPr>
              <p14:xfrm>
                <a:off x="2640679" y="1824478"/>
                <a:ext cx="110880" cy="11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9B0FCD-AC89-4A1F-977D-3BB64DC758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32039" y="1815478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CEEEAD1-4B95-435E-B3FA-28BA4871B6B0}"/>
                    </a:ext>
                  </a:extLst>
                </p14:cNvPr>
                <p14:cNvContentPartPr/>
                <p14:nvPr/>
              </p14:nvContentPartPr>
              <p14:xfrm>
                <a:off x="2830759" y="938878"/>
                <a:ext cx="34560" cy="14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CEEEAD1-4B95-435E-B3FA-28BA4871B6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1759" y="930238"/>
                  <a:ext cx="52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64EEB1-FCEE-496E-A4C9-F85C0B52E2EE}"/>
                    </a:ext>
                  </a:extLst>
                </p14:cNvPr>
                <p14:cNvContentPartPr/>
                <p14:nvPr/>
              </p14:nvContentPartPr>
              <p14:xfrm>
                <a:off x="3094999" y="909358"/>
                <a:ext cx="108000" cy="52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64EEB1-FCEE-496E-A4C9-F85C0B52E2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5999" y="900358"/>
                  <a:ext cx="1256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FD94A0-38FD-485F-8F38-AD0F97F1C125}"/>
                    </a:ext>
                  </a:extLst>
                </p14:cNvPr>
                <p14:cNvContentPartPr/>
                <p14:nvPr/>
              </p14:nvContentPartPr>
              <p14:xfrm>
                <a:off x="3019759" y="1311838"/>
                <a:ext cx="167400" cy="34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FD94A0-38FD-485F-8F38-AD0F97F1C1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10759" y="1302838"/>
                  <a:ext cx="185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639615-89E2-4ACA-9487-90299EF38D5B}"/>
                    </a:ext>
                  </a:extLst>
                </p14:cNvPr>
                <p14:cNvContentPartPr/>
                <p14:nvPr/>
              </p14:nvContentPartPr>
              <p14:xfrm>
                <a:off x="3215239" y="1378078"/>
                <a:ext cx="14076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639615-89E2-4ACA-9487-90299EF38D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06599" y="1369078"/>
                  <a:ext cx="158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A21293-4F97-42FE-954B-DDE79395D8A1}"/>
                    </a:ext>
                  </a:extLst>
                </p14:cNvPr>
                <p14:cNvContentPartPr/>
                <p14:nvPr/>
              </p14:nvContentPartPr>
              <p14:xfrm>
                <a:off x="3218479" y="1398958"/>
                <a:ext cx="140760" cy="12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A21293-4F97-42FE-954B-DDE79395D8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09839" y="1390318"/>
                  <a:ext cx="158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902094-DC1D-49DE-A4EA-C172FBAEF412}"/>
                    </a:ext>
                  </a:extLst>
                </p14:cNvPr>
                <p14:cNvContentPartPr/>
                <p14:nvPr/>
              </p14:nvContentPartPr>
              <p14:xfrm>
                <a:off x="3530599" y="1164958"/>
                <a:ext cx="275760" cy="20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902094-DC1D-49DE-A4EA-C172FBAEF4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21599" y="1156318"/>
                  <a:ext cx="293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84D311-6A0B-4D1B-852E-62DC325153D8}"/>
                    </a:ext>
                  </a:extLst>
                </p14:cNvPr>
                <p14:cNvContentPartPr/>
                <p14:nvPr/>
              </p14:nvContentPartPr>
              <p14:xfrm>
                <a:off x="3659479" y="1206718"/>
                <a:ext cx="137520" cy="135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84D311-6A0B-4D1B-852E-62DC325153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50479" y="1197718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CAE880-269C-49AD-9759-E8ACB8D58683}"/>
                    </a:ext>
                  </a:extLst>
                </p14:cNvPr>
                <p14:cNvContentPartPr/>
                <p14:nvPr/>
              </p14:nvContentPartPr>
              <p14:xfrm>
                <a:off x="3828679" y="1125358"/>
                <a:ext cx="105120" cy="24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CAE880-269C-49AD-9759-E8ACB8D586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19679" y="1116718"/>
                  <a:ext cx="122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63A1D2-0CD2-4388-B3E4-2CB63D04B650}"/>
                    </a:ext>
                  </a:extLst>
                </p14:cNvPr>
                <p14:cNvContentPartPr/>
                <p14:nvPr/>
              </p14:nvContentPartPr>
              <p14:xfrm>
                <a:off x="4094719" y="1205638"/>
                <a:ext cx="163080" cy="14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63A1D2-0CD2-4388-B3E4-2CB63D04B6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85719" y="1196998"/>
                  <a:ext cx="180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19D0E1-938A-407D-B7F2-4D51742445D4}"/>
                    </a:ext>
                  </a:extLst>
                </p14:cNvPr>
                <p14:cNvContentPartPr/>
                <p14:nvPr/>
              </p14:nvContentPartPr>
              <p14:xfrm>
                <a:off x="4200199" y="1030318"/>
                <a:ext cx="102960" cy="33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19D0E1-938A-407D-B7F2-4D51742445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91199" y="1021678"/>
                  <a:ext cx="120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A72D8A-8E73-4702-8778-B3FE51DE4FDE}"/>
                    </a:ext>
                  </a:extLst>
                </p14:cNvPr>
                <p14:cNvContentPartPr/>
                <p14:nvPr/>
              </p14:nvContentPartPr>
              <p14:xfrm>
                <a:off x="4386319" y="1215358"/>
                <a:ext cx="215280" cy="16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A72D8A-8E73-4702-8778-B3FE51DE4F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7679" y="1206718"/>
                  <a:ext cx="23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3BF457-A6D9-4E98-9ADF-EF5E093F500B}"/>
                    </a:ext>
                  </a:extLst>
                </p14:cNvPr>
                <p14:cNvContentPartPr/>
                <p14:nvPr/>
              </p14:nvContentPartPr>
              <p14:xfrm>
                <a:off x="4370479" y="1205278"/>
                <a:ext cx="158400" cy="18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3BF457-A6D9-4E98-9ADF-EF5E093F50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61479" y="1196278"/>
                  <a:ext cx="176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DEF9F0-EE84-41AA-9859-72574FAB1448}"/>
                    </a:ext>
                  </a:extLst>
                </p14:cNvPr>
                <p14:cNvContentPartPr/>
                <p14:nvPr/>
              </p14:nvContentPartPr>
              <p14:xfrm>
                <a:off x="2790079" y="1217158"/>
                <a:ext cx="159480" cy="19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DEF9F0-EE84-41AA-9859-72574FAB14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1079" y="1208518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94B524-557C-452A-A4C5-6E7175D4D2C5}"/>
                    </a:ext>
                  </a:extLst>
                </p14:cNvPr>
                <p14:cNvContentPartPr/>
                <p14:nvPr/>
              </p14:nvContentPartPr>
              <p14:xfrm>
                <a:off x="2714839" y="1190518"/>
                <a:ext cx="181080" cy="24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94B524-557C-452A-A4C5-6E7175D4D2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05839" y="1181518"/>
                  <a:ext cx="1987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0774AF-D789-43B8-9984-55219EC56FE0}"/>
              </a:ext>
            </a:extLst>
          </p:cNvPr>
          <p:cNvGrpSpPr/>
          <p:nvPr/>
        </p:nvGrpSpPr>
        <p:grpSpPr>
          <a:xfrm>
            <a:off x="4973839" y="1280158"/>
            <a:ext cx="177480" cy="90360"/>
            <a:chOff x="4973839" y="1280158"/>
            <a:chExt cx="17748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BF15D2-43CF-4830-ADA1-345CEB88CB1F}"/>
                    </a:ext>
                  </a:extLst>
                </p14:cNvPr>
                <p14:cNvContentPartPr/>
                <p14:nvPr/>
              </p14:nvContentPartPr>
              <p14:xfrm>
                <a:off x="4973839" y="1280158"/>
                <a:ext cx="97920" cy="1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BF15D2-43CF-4830-ADA1-345CEB88CB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4839" y="1271158"/>
                  <a:ext cx="11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763327-05FA-4969-AC68-E36AD90002B9}"/>
                    </a:ext>
                  </a:extLst>
                </p14:cNvPr>
                <p14:cNvContentPartPr/>
                <p14:nvPr/>
              </p14:nvContentPartPr>
              <p14:xfrm>
                <a:off x="4977439" y="1351798"/>
                <a:ext cx="173880" cy="1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763327-05FA-4969-AC68-E36AD90002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8799" y="1343158"/>
                  <a:ext cx="1915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1435452-F73D-4107-8470-7FE7BCBCA88B}"/>
              </a:ext>
            </a:extLst>
          </p:cNvPr>
          <p:cNvGrpSpPr/>
          <p:nvPr/>
        </p:nvGrpSpPr>
        <p:grpSpPr>
          <a:xfrm>
            <a:off x="5413759" y="661318"/>
            <a:ext cx="6633720" cy="1289520"/>
            <a:chOff x="5413759" y="661318"/>
            <a:chExt cx="6633720" cy="12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A4C864-C936-4BD4-B1D4-32A855D8C928}"/>
                    </a:ext>
                  </a:extLst>
                </p14:cNvPr>
                <p14:cNvContentPartPr/>
                <p14:nvPr/>
              </p14:nvContentPartPr>
              <p14:xfrm>
                <a:off x="5413759" y="1017718"/>
                <a:ext cx="242280" cy="73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A4C864-C936-4BD4-B1D4-32A855D8C9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04759" y="1008718"/>
                  <a:ext cx="2599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F6B6D77-3BD8-4B0E-BA28-81168A5F5436}"/>
                    </a:ext>
                  </a:extLst>
                </p14:cNvPr>
                <p14:cNvContentPartPr/>
                <p14:nvPr/>
              </p14:nvContentPartPr>
              <p14:xfrm>
                <a:off x="5583319" y="1849318"/>
                <a:ext cx="99360" cy="101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F6B6D77-3BD8-4B0E-BA28-81168A5F54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74679" y="1840318"/>
                  <a:ext cx="117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E0BE8A-79E5-49B4-BD99-958DF006A8FE}"/>
                    </a:ext>
                  </a:extLst>
                </p14:cNvPr>
                <p14:cNvContentPartPr/>
                <p14:nvPr/>
              </p14:nvContentPartPr>
              <p14:xfrm>
                <a:off x="5784919" y="773998"/>
                <a:ext cx="14040" cy="200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E0BE8A-79E5-49B4-BD99-958DF006A8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75919" y="765358"/>
                  <a:ext cx="3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E8D42B-BF62-417D-96A3-50D9BA1E2C13}"/>
                    </a:ext>
                  </a:extLst>
                </p14:cNvPr>
                <p14:cNvContentPartPr/>
                <p14:nvPr/>
              </p14:nvContentPartPr>
              <p14:xfrm>
                <a:off x="5816239" y="1230118"/>
                <a:ext cx="237960" cy="22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E8D42B-BF62-417D-96A3-50D9BA1E2C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7599" y="1221118"/>
                  <a:ext cx="255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268610-B9C9-4A16-8025-B24CB6067DDC}"/>
                    </a:ext>
                  </a:extLst>
                </p14:cNvPr>
                <p14:cNvContentPartPr/>
                <p14:nvPr/>
              </p14:nvContentPartPr>
              <p14:xfrm>
                <a:off x="5814439" y="1221118"/>
                <a:ext cx="202680" cy="20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268610-B9C9-4A16-8025-B24CB6067D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05439" y="1212118"/>
                  <a:ext cx="220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BBD21B-7B5F-4140-8592-13ABA383D769}"/>
                    </a:ext>
                  </a:extLst>
                </p14:cNvPr>
                <p14:cNvContentPartPr/>
                <p14:nvPr/>
              </p14:nvContentPartPr>
              <p14:xfrm>
                <a:off x="6159679" y="1146958"/>
                <a:ext cx="115200" cy="24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BBD21B-7B5F-4140-8592-13ABA383D7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50679" y="1138318"/>
                  <a:ext cx="132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986D4C-F389-4E3C-A4C4-52E8A42B997A}"/>
                    </a:ext>
                  </a:extLst>
                </p14:cNvPr>
                <p14:cNvContentPartPr/>
                <p14:nvPr/>
              </p14:nvContentPartPr>
              <p14:xfrm>
                <a:off x="6333559" y="1249918"/>
                <a:ext cx="17208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986D4C-F389-4E3C-A4C4-52E8A42B99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24559" y="1240918"/>
                  <a:ext cx="189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574CC6-9A97-4DB9-8179-1DD72B9A3AE1}"/>
                    </a:ext>
                  </a:extLst>
                </p14:cNvPr>
                <p14:cNvContentPartPr/>
                <p14:nvPr/>
              </p14:nvContentPartPr>
              <p14:xfrm>
                <a:off x="6320599" y="1233718"/>
                <a:ext cx="176400" cy="18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574CC6-9A97-4DB9-8179-1DD72B9A3AE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1959" y="1225078"/>
                  <a:ext cx="194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04541D-ECE8-49FB-B728-5C07DE1BDC76}"/>
                    </a:ext>
                  </a:extLst>
                </p14:cNvPr>
                <p14:cNvContentPartPr/>
                <p14:nvPr/>
              </p14:nvContentPartPr>
              <p14:xfrm>
                <a:off x="6566839" y="1279798"/>
                <a:ext cx="143640" cy="1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04541D-ECE8-49FB-B728-5C07DE1BDC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58199" y="1271158"/>
                  <a:ext cx="161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D95C87-A994-4A90-8110-1C0CE0488E82}"/>
                    </a:ext>
                  </a:extLst>
                </p14:cNvPr>
                <p14:cNvContentPartPr/>
                <p14:nvPr/>
              </p14:nvContentPartPr>
              <p14:xfrm>
                <a:off x="6589879" y="1191238"/>
                <a:ext cx="27360" cy="14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D95C87-A994-4A90-8110-1C0CE0488E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80879" y="1182238"/>
                  <a:ext cx="45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AF03289-A781-4B4C-B171-B53D16254B1E}"/>
                    </a:ext>
                  </a:extLst>
                </p14:cNvPr>
                <p14:cNvContentPartPr/>
                <p14:nvPr/>
              </p14:nvContentPartPr>
              <p14:xfrm>
                <a:off x="6847999" y="1091158"/>
                <a:ext cx="76320" cy="169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AF03289-A781-4B4C-B171-B53D16254B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39359" y="1082158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8DAD3B-4576-493D-B2FE-0F0705F48223}"/>
                    </a:ext>
                  </a:extLst>
                </p14:cNvPr>
                <p14:cNvContentPartPr/>
                <p14:nvPr/>
              </p14:nvContentPartPr>
              <p14:xfrm>
                <a:off x="6728839" y="1313278"/>
                <a:ext cx="154800" cy="4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8DAD3B-4576-493D-B2FE-0F0705F482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0199" y="1304278"/>
                  <a:ext cx="172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C1382A-5915-45DC-8E74-36D3978F1A08}"/>
                    </a:ext>
                  </a:extLst>
                </p14:cNvPr>
                <p14:cNvContentPartPr/>
                <p14:nvPr/>
              </p14:nvContentPartPr>
              <p14:xfrm>
                <a:off x="6709039" y="1427758"/>
                <a:ext cx="176400" cy="144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C1382A-5915-45DC-8E74-36D3978F1A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00399" y="1418758"/>
                  <a:ext cx="194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6EB2132-4CC3-4DD6-833F-C590DA4A48C0}"/>
                    </a:ext>
                  </a:extLst>
                </p14:cNvPr>
                <p14:cNvContentPartPr/>
                <p14:nvPr/>
              </p14:nvContentPartPr>
              <p14:xfrm>
                <a:off x="7020079" y="1079638"/>
                <a:ext cx="130320" cy="34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6EB2132-4CC3-4DD6-833F-C590DA4A48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11439" y="1070638"/>
                  <a:ext cx="1479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A99925-5A18-4919-88D3-79AECD411503}"/>
                    </a:ext>
                  </a:extLst>
                </p14:cNvPr>
                <p14:cNvContentPartPr/>
                <p14:nvPr/>
              </p14:nvContentPartPr>
              <p14:xfrm>
                <a:off x="7184239" y="1279798"/>
                <a:ext cx="149760" cy="13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A99925-5A18-4919-88D3-79AECD4115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75599" y="1271158"/>
                  <a:ext cx="16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002147A-F611-49EB-A1BC-79FDCAF41B88}"/>
                    </a:ext>
                  </a:extLst>
                </p14:cNvPr>
                <p14:cNvContentPartPr/>
                <p14:nvPr/>
              </p14:nvContentPartPr>
              <p14:xfrm>
                <a:off x="7267759" y="1060918"/>
                <a:ext cx="156240" cy="32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002147A-F611-49EB-A1BC-79FDCAF41B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58759" y="1052278"/>
                  <a:ext cx="173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0D7E8C-3022-4BB4-9A4F-6E2ED817E811}"/>
                    </a:ext>
                  </a:extLst>
                </p14:cNvPr>
                <p14:cNvContentPartPr/>
                <p14:nvPr/>
              </p14:nvContentPartPr>
              <p14:xfrm>
                <a:off x="7415719" y="1255678"/>
                <a:ext cx="198360" cy="169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0D7E8C-3022-4BB4-9A4F-6E2ED817E8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06719" y="1246678"/>
                  <a:ext cx="21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2B71C4-160F-4D5D-A73A-14B58DA8CC73}"/>
                    </a:ext>
                  </a:extLst>
                </p14:cNvPr>
                <p14:cNvContentPartPr/>
                <p14:nvPr/>
              </p14:nvContentPartPr>
              <p14:xfrm>
                <a:off x="7394839" y="1213918"/>
                <a:ext cx="159480" cy="177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2B71C4-160F-4D5D-A73A-14B58DA8CC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86199" y="1205278"/>
                  <a:ext cx="177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0E33870-7505-4FAF-B809-66FA23949699}"/>
                    </a:ext>
                  </a:extLst>
                </p14:cNvPr>
                <p14:cNvContentPartPr/>
                <p14:nvPr/>
              </p14:nvContentPartPr>
              <p14:xfrm>
                <a:off x="7761319" y="1252438"/>
                <a:ext cx="105120" cy="23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0E33870-7505-4FAF-B809-66FA239496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52679" y="1243798"/>
                  <a:ext cx="122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278680-3DFD-4DC8-A762-DE70395EB843}"/>
                    </a:ext>
                  </a:extLst>
                </p14:cNvPr>
                <p14:cNvContentPartPr/>
                <p14:nvPr/>
              </p14:nvContentPartPr>
              <p14:xfrm>
                <a:off x="7746199" y="1334158"/>
                <a:ext cx="98640" cy="4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278680-3DFD-4DC8-A762-DE70395EB8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7199" y="1325518"/>
                  <a:ext cx="116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8F15F9-A2E4-4A0A-8D5C-9CF881D5920C}"/>
                    </a:ext>
                  </a:extLst>
                </p14:cNvPr>
                <p14:cNvContentPartPr/>
                <p14:nvPr/>
              </p14:nvContentPartPr>
              <p14:xfrm>
                <a:off x="7982719" y="885598"/>
                <a:ext cx="295920" cy="75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8F15F9-A2E4-4A0A-8D5C-9CF881D592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74079" y="876958"/>
                  <a:ext cx="3135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123EE8-EDB6-43AD-AFEF-00EE052210C4}"/>
                    </a:ext>
                  </a:extLst>
                </p14:cNvPr>
                <p14:cNvContentPartPr/>
                <p14:nvPr/>
              </p14:nvContentPartPr>
              <p14:xfrm>
                <a:off x="8172439" y="1730518"/>
                <a:ext cx="72720" cy="11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123EE8-EDB6-43AD-AFEF-00EE052210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3439" y="1721878"/>
                  <a:ext cx="90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359F51-E04D-4125-BC09-8B7D3B451678}"/>
                    </a:ext>
                  </a:extLst>
                </p14:cNvPr>
                <p14:cNvContentPartPr/>
                <p14:nvPr/>
              </p14:nvContentPartPr>
              <p14:xfrm>
                <a:off x="8418319" y="661318"/>
                <a:ext cx="52200" cy="191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359F51-E04D-4125-BC09-8B7D3B4516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09679" y="652318"/>
                  <a:ext cx="69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3A9483C-E301-4DA1-9ED5-246A6B0D917F}"/>
                    </a:ext>
                  </a:extLst>
                </p14:cNvPr>
                <p14:cNvContentPartPr/>
                <p14:nvPr/>
              </p14:nvContentPartPr>
              <p14:xfrm>
                <a:off x="8263519" y="1160998"/>
                <a:ext cx="242640" cy="208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3A9483C-E301-4DA1-9ED5-246A6B0D91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54519" y="1152358"/>
                  <a:ext cx="260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8D26F5-B558-471C-AF79-47C761171EE9}"/>
                    </a:ext>
                  </a:extLst>
                </p14:cNvPr>
                <p14:cNvContentPartPr/>
                <p14:nvPr/>
              </p14:nvContentPartPr>
              <p14:xfrm>
                <a:off x="8230759" y="1187998"/>
                <a:ext cx="186120" cy="17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8D26F5-B558-471C-AF79-47C761171E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22119" y="1178998"/>
                  <a:ext cx="203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7B9512-3837-4C3A-9C15-10585B27086A}"/>
                    </a:ext>
                  </a:extLst>
                </p14:cNvPr>
                <p14:cNvContentPartPr/>
                <p14:nvPr/>
              </p14:nvContentPartPr>
              <p14:xfrm>
                <a:off x="8491759" y="1015558"/>
                <a:ext cx="175680" cy="117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7B9512-3837-4C3A-9C15-10585B2708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83119" y="1006918"/>
                  <a:ext cx="193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A1468C-19AE-4B18-BA64-BD08E75469DA}"/>
                    </a:ext>
                  </a:extLst>
                </p14:cNvPr>
                <p14:cNvContentPartPr/>
                <p14:nvPr/>
              </p14:nvContentPartPr>
              <p14:xfrm>
                <a:off x="8596879" y="1237678"/>
                <a:ext cx="204480" cy="28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A1468C-19AE-4B18-BA64-BD08E75469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88239" y="1229038"/>
                  <a:ext cx="22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C39381-ABB3-4A65-B45B-5C59B7D22459}"/>
                    </a:ext>
                  </a:extLst>
                </p14:cNvPr>
                <p14:cNvContentPartPr/>
                <p14:nvPr/>
              </p14:nvContentPartPr>
              <p14:xfrm>
                <a:off x="8656999" y="1138318"/>
                <a:ext cx="46080" cy="196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C39381-ABB3-4A65-B45B-5C59B7D2245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7999" y="1129318"/>
                  <a:ext cx="63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836DE5E-6E44-45D6-8061-D5904C19AA35}"/>
                    </a:ext>
                  </a:extLst>
                </p14:cNvPr>
                <p14:cNvContentPartPr/>
                <p14:nvPr/>
              </p14:nvContentPartPr>
              <p14:xfrm>
                <a:off x="8961559" y="1080718"/>
                <a:ext cx="177840" cy="19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836DE5E-6E44-45D6-8061-D5904C19AA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52559" y="1072078"/>
                  <a:ext cx="195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14899FB-8B6F-4E35-9A77-E3C6CCD0CFC3}"/>
                    </a:ext>
                  </a:extLst>
                </p14:cNvPr>
                <p14:cNvContentPartPr/>
                <p14:nvPr/>
              </p14:nvContentPartPr>
              <p14:xfrm>
                <a:off x="8951119" y="1059118"/>
                <a:ext cx="176760" cy="189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14899FB-8B6F-4E35-9A77-E3C6CCD0CF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42119" y="1050478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4CE672-B45C-423B-8EA9-428B4F89069F}"/>
                    </a:ext>
                  </a:extLst>
                </p14:cNvPr>
                <p14:cNvContentPartPr/>
                <p14:nvPr/>
              </p14:nvContentPartPr>
              <p14:xfrm>
                <a:off x="8875159" y="1312198"/>
                <a:ext cx="255240" cy="57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4CE672-B45C-423B-8EA9-428B4F89069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66159" y="1303558"/>
                  <a:ext cx="272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57F3D7-A4FD-4B0C-A7C3-B3E0E778D122}"/>
                    </a:ext>
                  </a:extLst>
                </p14:cNvPr>
                <p14:cNvContentPartPr/>
                <p14:nvPr/>
              </p14:nvContentPartPr>
              <p14:xfrm>
                <a:off x="8890999" y="1434238"/>
                <a:ext cx="201960" cy="16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57F3D7-A4FD-4B0C-A7C3-B3E0E778D1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81999" y="1425238"/>
                  <a:ext cx="21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491A9B-BEB6-4D19-B09F-6189CC071F2D}"/>
                    </a:ext>
                  </a:extLst>
                </p14:cNvPr>
                <p14:cNvContentPartPr/>
                <p14:nvPr/>
              </p14:nvContentPartPr>
              <p14:xfrm>
                <a:off x="8091799" y="1148398"/>
                <a:ext cx="163080" cy="250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491A9B-BEB6-4D19-B09F-6189CC071F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82799" y="1139758"/>
                  <a:ext cx="180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E78346-B6FC-4CB7-AC0E-1C00F5BA1BE1}"/>
                    </a:ext>
                  </a:extLst>
                </p14:cNvPr>
                <p14:cNvContentPartPr/>
                <p14:nvPr/>
              </p14:nvContentPartPr>
              <p14:xfrm>
                <a:off x="9269719" y="1025278"/>
                <a:ext cx="141840" cy="361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E78346-B6FC-4CB7-AC0E-1C00F5BA1B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61079" y="1016638"/>
                  <a:ext cx="159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8992A52-1AB4-45E1-8DE3-3CD0F4D3BB4A}"/>
                    </a:ext>
                  </a:extLst>
                </p14:cNvPr>
                <p14:cNvContentPartPr/>
                <p14:nvPr/>
              </p14:nvContentPartPr>
              <p14:xfrm>
                <a:off x="9426319" y="1178278"/>
                <a:ext cx="190800" cy="169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8992A52-1AB4-45E1-8DE3-3CD0F4D3BB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17319" y="1169638"/>
                  <a:ext cx="208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1908C6-C586-4C3A-BE13-0ABA3CCEA75D}"/>
                    </a:ext>
                  </a:extLst>
                </p14:cNvPr>
                <p14:cNvContentPartPr/>
                <p14:nvPr/>
              </p14:nvContentPartPr>
              <p14:xfrm>
                <a:off x="9586879" y="960118"/>
                <a:ext cx="137880" cy="367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1908C6-C586-4C3A-BE13-0ABA3CCEA7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77879" y="951478"/>
                  <a:ext cx="1555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F70FBE-22DE-46C5-8572-D05244753F1E}"/>
                    </a:ext>
                  </a:extLst>
                </p14:cNvPr>
                <p14:cNvContentPartPr/>
                <p14:nvPr/>
              </p14:nvContentPartPr>
              <p14:xfrm>
                <a:off x="9705319" y="1195558"/>
                <a:ext cx="225000" cy="15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F70FBE-22DE-46C5-8572-D05244753F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96679" y="1186918"/>
                  <a:ext cx="24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D771109-5286-4529-9FC2-32008B28D9A8}"/>
                    </a:ext>
                  </a:extLst>
                </p14:cNvPr>
                <p14:cNvContentPartPr/>
                <p14:nvPr/>
              </p14:nvContentPartPr>
              <p14:xfrm>
                <a:off x="9733039" y="1195198"/>
                <a:ext cx="176760" cy="165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D771109-5286-4529-9FC2-32008B28D9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4399" y="1186198"/>
                  <a:ext cx="194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4E2FD80-F8EA-441E-8C80-345C3F2E5F03}"/>
                    </a:ext>
                  </a:extLst>
                </p14:cNvPr>
                <p14:cNvContentPartPr/>
                <p14:nvPr/>
              </p14:nvContentPartPr>
              <p14:xfrm>
                <a:off x="10072159" y="1194478"/>
                <a:ext cx="144360" cy="34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4E2FD80-F8EA-441E-8C80-345C3F2E5F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63159" y="1185478"/>
                  <a:ext cx="162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E86BD4-DF63-4359-B137-EE3DB1256DE9}"/>
                    </a:ext>
                  </a:extLst>
                </p14:cNvPr>
                <p14:cNvContentPartPr/>
                <p14:nvPr/>
              </p14:nvContentPartPr>
              <p14:xfrm>
                <a:off x="10073959" y="1281238"/>
                <a:ext cx="115200" cy="3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E86BD4-DF63-4359-B137-EE3DB1256D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65319" y="1272238"/>
                  <a:ext cx="132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1D68AE-815D-4256-BC4E-353C5227058E}"/>
                    </a:ext>
                  </a:extLst>
                </p14:cNvPr>
                <p14:cNvContentPartPr/>
                <p14:nvPr/>
              </p14:nvContentPartPr>
              <p14:xfrm>
                <a:off x="10415239" y="1110958"/>
                <a:ext cx="210240" cy="20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1D68AE-815D-4256-BC4E-353C5227058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06239" y="1101958"/>
                  <a:ext cx="227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0E4FD5D-5D5C-4CF0-A3FA-CE7DB1E33609}"/>
                    </a:ext>
                  </a:extLst>
                </p14:cNvPr>
                <p14:cNvContentPartPr/>
                <p14:nvPr/>
              </p14:nvContentPartPr>
              <p14:xfrm>
                <a:off x="10373119" y="1090438"/>
                <a:ext cx="253440" cy="18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0E4FD5D-5D5C-4CF0-A3FA-CE7DB1E336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64479" y="1081798"/>
                  <a:ext cx="271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24590B-A74E-4C6B-BA0A-0C84F0B8758C}"/>
                    </a:ext>
                  </a:extLst>
                </p14:cNvPr>
                <p14:cNvContentPartPr/>
                <p14:nvPr/>
              </p14:nvContentPartPr>
              <p14:xfrm>
                <a:off x="10653199" y="889198"/>
                <a:ext cx="181800" cy="181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24590B-A74E-4C6B-BA0A-0C84F0B875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44199" y="880198"/>
                  <a:ext cx="199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61C2D5-DED3-4163-8BB5-E152689A62C6}"/>
                    </a:ext>
                  </a:extLst>
                </p14:cNvPr>
                <p14:cNvContentPartPr/>
                <p14:nvPr/>
              </p14:nvContentPartPr>
              <p14:xfrm>
                <a:off x="10382119" y="1401118"/>
                <a:ext cx="244080" cy="53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61C2D5-DED3-4163-8BB5-E152689A62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73119" y="1392118"/>
                  <a:ext cx="261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8D389C-9525-41FE-874D-323C414FEFED}"/>
                    </a:ext>
                  </a:extLst>
                </p14:cNvPr>
                <p14:cNvContentPartPr/>
                <p14:nvPr/>
              </p14:nvContentPartPr>
              <p14:xfrm>
                <a:off x="10397239" y="1547638"/>
                <a:ext cx="182880" cy="160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8D389C-9525-41FE-874D-323C414FEF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88599" y="1538998"/>
                  <a:ext cx="200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299433-16DB-4504-B9AF-402799B1B1A3}"/>
                    </a:ext>
                  </a:extLst>
                </p14:cNvPr>
                <p14:cNvContentPartPr/>
                <p14:nvPr/>
              </p14:nvContentPartPr>
              <p14:xfrm>
                <a:off x="10822039" y="1279078"/>
                <a:ext cx="225000" cy="62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B299433-16DB-4504-B9AF-402799B1B1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13399" y="1270078"/>
                  <a:ext cx="24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219F1C-1F15-4E06-BD28-4C37241AC22F}"/>
                    </a:ext>
                  </a:extLst>
                </p14:cNvPr>
                <p14:cNvContentPartPr/>
                <p14:nvPr/>
              </p14:nvContentPartPr>
              <p14:xfrm>
                <a:off x="10944439" y="1194478"/>
                <a:ext cx="22320" cy="18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219F1C-1F15-4E06-BD28-4C37241AC2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35439" y="1185478"/>
                  <a:ext cx="39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661DFC-89A2-4BA6-ADE1-FE3D0AC05051}"/>
                    </a:ext>
                  </a:extLst>
                </p14:cNvPr>
                <p14:cNvContentPartPr/>
                <p14:nvPr/>
              </p14:nvContentPartPr>
              <p14:xfrm>
                <a:off x="11227039" y="1124638"/>
                <a:ext cx="145080" cy="159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661DFC-89A2-4BA6-ADE1-FE3D0AC050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18039" y="1115998"/>
                  <a:ext cx="162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1065220-744D-4C5D-88C4-E24A9C1B784C}"/>
                    </a:ext>
                  </a:extLst>
                </p14:cNvPr>
                <p14:cNvContentPartPr/>
                <p14:nvPr/>
              </p14:nvContentPartPr>
              <p14:xfrm>
                <a:off x="11219479" y="1121038"/>
                <a:ext cx="158040" cy="147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1065220-744D-4C5D-88C4-E24A9C1B784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10479" y="1112038"/>
                  <a:ext cx="175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917F220-FAC4-4141-91E0-1E5EFB592E2E}"/>
                    </a:ext>
                  </a:extLst>
                </p14:cNvPr>
                <p14:cNvContentPartPr/>
                <p14:nvPr/>
              </p14:nvContentPartPr>
              <p14:xfrm>
                <a:off x="11478679" y="945718"/>
                <a:ext cx="93600" cy="12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917F220-FAC4-4141-91E0-1E5EFB592E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70039" y="936718"/>
                  <a:ext cx="11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76EE70-A587-431C-B2AF-817E060F63C5}"/>
                    </a:ext>
                  </a:extLst>
                </p14:cNvPr>
                <p14:cNvContentPartPr/>
                <p14:nvPr/>
              </p14:nvContentPartPr>
              <p14:xfrm>
                <a:off x="11099599" y="1379158"/>
                <a:ext cx="338760" cy="45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76EE70-A587-431C-B2AF-817E060F63C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90599" y="1370158"/>
                  <a:ext cx="356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B5D2DF3-9BDA-42EA-9EDB-C90CF3790B0B}"/>
                    </a:ext>
                  </a:extLst>
                </p14:cNvPr>
                <p14:cNvContentPartPr/>
                <p14:nvPr/>
              </p14:nvContentPartPr>
              <p14:xfrm>
                <a:off x="11140639" y="1494718"/>
                <a:ext cx="124200" cy="110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B5D2DF3-9BDA-42EA-9EDB-C90CF3790B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31639" y="1485718"/>
                  <a:ext cx="141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FAF660-E517-4DB4-93FB-51555C1EC398}"/>
                    </a:ext>
                  </a:extLst>
                </p14:cNvPr>
                <p14:cNvContentPartPr/>
                <p14:nvPr/>
              </p14:nvContentPartPr>
              <p14:xfrm>
                <a:off x="11213359" y="1496158"/>
                <a:ext cx="64440" cy="20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FAF660-E517-4DB4-93FB-51555C1EC3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04719" y="1487158"/>
                  <a:ext cx="82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E5633D-CFB0-41DC-9863-2B7D90F6711E}"/>
                    </a:ext>
                  </a:extLst>
                </p14:cNvPr>
                <p14:cNvContentPartPr/>
                <p14:nvPr/>
              </p14:nvContentPartPr>
              <p14:xfrm>
                <a:off x="11556079" y="934918"/>
                <a:ext cx="261000" cy="68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E5633D-CFB0-41DC-9863-2B7D90F671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47079" y="925918"/>
                  <a:ext cx="27864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248761-5D10-4360-987D-FB03830A3F08}"/>
                    </a:ext>
                  </a:extLst>
                </p14:cNvPr>
                <p14:cNvContentPartPr/>
                <p14:nvPr/>
              </p14:nvContentPartPr>
              <p14:xfrm>
                <a:off x="11654359" y="1635118"/>
                <a:ext cx="91800" cy="11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248761-5D10-4360-987D-FB03830A3F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45719" y="1626118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F974A1-40B2-47D5-8A84-8F83EC073412}"/>
                    </a:ext>
                  </a:extLst>
                </p14:cNvPr>
                <p14:cNvContentPartPr/>
                <p14:nvPr/>
              </p14:nvContentPartPr>
              <p14:xfrm>
                <a:off x="11982319" y="864718"/>
                <a:ext cx="65160" cy="129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F974A1-40B2-47D5-8A84-8F83EC0734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973679" y="855718"/>
                  <a:ext cx="828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737F23F-E1C6-4252-A7FD-CF603F6080C1}"/>
              </a:ext>
            </a:extLst>
          </p:cNvPr>
          <p:cNvGrpSpPr/>
          <p:nvPr/>
        </p:nvGrpSpPr>
        <p:grpSpPr>
          <a:xfrm>
            <a:off x="7783279" y="2273398"/>
            <a:ext cx="149400" cy="104400"/>
            <a:chOff x="7783279" y="2273398"/>
            <a:chExt cx="14940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D8F362F-AE11-42BD-968A-2E37886D86A4}"/>
                    </a:ext>
                  </a:extLst>
                </p14:cNvPr>
                <p14:cNvContentPartPr/>
                <p14:nvPr/>
              </p14:nvContentPartPr>
              <p14:xfrm>
                <a:off x="7783279" y="2273398"/>
                <a:ext cx="142560" cy="2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D8F362F-AE11-42BD-968A-2E37886D86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74279" y="2264398"/>
                  <a:ext cx="160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29A9E78-667F-41EB-AADC-2AE09AE615AD}"/>
                    </a:ext>
                  </a:extLst>
                </p14:cNvPr>
                <p14:cNvContentPartPr/>
                <p14:nvPr/>
              </p14:nvContentPartPr>
              <p14:xfrm>
                <a:off x="7793359" y="2364478"/>
                <a:ext cx="139320" cy="1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29A9E78-667F-41EB-AADC-2AE09AE615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84359" y="2355478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11692C-E263-409A-9C3D-A6DA28732892}"/>
              </a:ext>
            </a:extLst>
          </p:cNvPr>
          <p:cNvGrpSpPr/>
          <p:nvPr/>
        </p:nvGrpSpPr>
        <p:grpSpPr>
          <a:xfrm>
            <a:off x="8260279" y="1926358"/>
            <a:ext cx="1114920" cy="626040"/>
            <a:chOff x="8260279" y="1926358"/>
            <a:chExt cx="111492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744D418-2D3F-4B7C-844E-19B5703A59A9}"/>
                    </a:ext>
                  </a:extLst>
                </p14:cNvPr>
                <p14:cNvContentPartPr/>
                <p14:nvPr/>
              </p14:nvContentPartPr>
              <p14:xfrm>
                <a:off x="8438839" y="2028598"/>
                <a:ext cx="61200" cy="16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744D418-2D3F-4B7C-844E-19B5703A59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29839" y="2019598"/>
                  <a:ext cx="78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CB4291C-1D3D-44D6-BB2D-A56E90736CF9}"/>
                    </a:ext>
                  </a:extLst>
                </p14:cNvPr>
                <p14:cNvContentPartPr/>
                <p14:nvPr/>
              </p14:nvContentPartPr>
              <p14:xfrm>
                <a:off x="8260279" y="2216158"/>
                <a:ext cx="334440" cy="66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CB4291C-1D3D-44D6-BB2D-A56E90736C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51279" y="2207158"/>
                  <a:ext cx="352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7A2AE2-2EE0-4883-8587-99D2DC6E15F7}"/>
                    </a:ext>
                  </a:extLst>
                </p14:cNvPr>
                <p14:cNvContentPartPr/>
                <p14:nvPr/>
              </p14:nvContentPartPr>
              <p14:xfrm>
                <a:off x="8276479" y="2310478"/>
                <a:ext cx="229680" cy="207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7A2AE2-2EE0-4883-8587-99D2DC6E15F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7839" y="2301478"/>
                  <a:ext cx="247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ECA58DE-D68F-4EC5-BA0F-5617718A6F9D}"/>
                    </a:ext>
                  </a:extLst>
                </p14:cNvPr>
                <p14:cNvContentPartPr/>
                <p14:nvPr/>
              </p14:nvContentPartPr>
              <p14:xfrm>
                <a:off x="8741239" y="2156038"/>
                <a:ext cx="317160" cy="73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ECA58DE-D68F-4EC5-BA0F-5617718A6F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32239" y="2147398"/>
                  <a:ext cx="334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29CD68A-914D-4034-9416-C75E448BC0AB}"/>
                    </a:ext>
                  </a:extLst>
                </p14:cNvPr>
                <p14:cNvContentPartPr/>
                <p14:nvPr/>
              </p14:nvContentPartPr>
              <p14:xfrm>
                <a:off x="8874799" y="2089798"/>
                <a:ext cx="75240" cy="171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29CD68A-914D-4034-9416-C75E448BC0A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66159" y="2080798"/>
                  <a:ext cx="9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3919D05-4B3A-41A6-9E4E-5381CEBB017F}"/>
                    </a:ext>
                  </a:extLst>
                </p14:cNvPr>
                <p14:cNvContentPartPr/>
                <p14:nvPr/>
              </p14:nvContentPartPr>
              <p14:xfrm>
                <a:off x="9242359" y="1926358"/>
                <a:ext cx="132840" cy="209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3919D05-4B3A-41A6-9E4E-5381CEBB0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33719" y="1917718"/>
                  <a:ext cx="150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352782-7679-4AC9-B89F-1814529DF6DB}"/>
                    </a:ext>
                  </a:extLst>
                </p14:cNvPr>
                <p14:cNvContentPartPr/>
                <p14:nvPr/>
              </p14:nvContentPartPr>
              <p14:xfrm>
                <a:off x="9058039" y="2201398"/>
                <a:ext cx="303480" cy="39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352782-7679-4AC9-B89F-1814529DF6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49399" y="2192398"/>
                  <a:ext cx="32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494A648-27A5-4710-B607-E5B3CFF89954}"/>
                    </a:ext>
                  </a:extLst>
                </p14:cNvPr>
                <p14:cNvContentPartPr/>
                <p14:nvPr/>
              </p14:nvContentPartPr>
              <p14:xfrm>
                <a:off x="9113119" y="2309758"/>
                <a:ext cx="95760" cy="108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494A648-27A5-4710-B607-E5B3CFF899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04119" y="2301118"/>
                  <a:ext cx="113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321FC77-520C-4B68-8A78-BB8750AA6A0F}"/>
                    </a:ext>
                  </a:extLst>
                </p14:cNvPr>
                <p14:cNvContentPartPr/>
                <p14:nvPr/>
              </p14:nvContentPartPr>
              <p14:xfrm>
                <a:off x="9140479" y="2335318"/>
                <a:ext cx="113400" cy="217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321FC77-520C-4B68-8A78-BB8750AA6A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31479" y="2326318"/>
                  <a:ext cx="1310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899B8AE-92B0-4D9D-87B0-790B6F6B3089}"/>
              </a:ext>
            </a:extLst>
          </p:cNvPr>
          <p:cNvGrpSpPr/>
          <p:nvPr/>
        </p:nvGrpSpPr>
        <p:grpSpPr>
          <a:xfrm>
            <a:off x="9605959" y="2129398"/>
            <a:ext cx="147240" cy="110880"/>
            <a:chOff x="9605959" y="2129398"/>
            <a:chExt cx="1472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EED300D-69A4-457D-9A54-1EDE7E2DB417}"/>
                    </a:ext>
                  </a:extLst>
                </p14:cNvPr>
                <p14:cNvContentPartPr/>
                <p14:nvPr/>
              </p14:nvContentPartPr>
              <p14:xfrm>
                <a:off x="9626479" y="2129398"/>
                <a:ext cx="121680" cy="29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EED300D-69A4-457D-9A54-1EDE7E2DB4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17479" y="2120398"/>
                  <a:ext cx="139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92A361-0E27-4E21-AD93-3C6FBFA64B22}"/>
                    </a:ext>
                  </a:extLst>
                </p14:cNvPr>
                <p14:cNvContentPartPr/>
                <p14:nvPr/>
              </p14:nvContentPartPr>
              <p14:xfrm>
                <a:off x="9605959" y="2208238"/>
                <a:ext cx="147240" cy="32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92A361-0E27-4E21-AD93-3C6FBFA64B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96959" y="2199238"/>
                  <a:ext cx="1648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A11C47D-8603-4A5A-901D-3B5B6F02BB03}"/>
              </a:ext>
            </a:extLst>
          </p:cNvPr>
          <p:cNvGrpSpPr/>
          <p:nvPr/>
        </p:nvGrpSpPr>
        <p:grpSpPr>
          <a:xfrm>
            <a:off x="10008439" y="1914838"/>
            <a:ext cx="350640" cy="267120"/>
            <a:chOff x="10008439" y="1914838"/>
            <a:chExt cx="3506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0927AF-A779-4AD9-97F4-EF412074117E}"/>
                    </a:ext>
                  </a:extLst>
                </p14:cNvPr>
                <p14:cNvContentPartPr/>
                <p14:nvPr/>
              </p14:nvContentPartPr>
              <p14:xfrm>
                <a:off x="10082599" y="1914838"/>
                <a:ext cx="220680" cy="173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0927AF-A779-4AD9-97F4-EF412074117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73959" y="1906198"/>
                  <a:ext cx="23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250F71E-18D6-4E46-9411-6998CB4BF6DF}"/>
                    </a:ext>
                  </a:extLst>
                </p14:cNvPr>
                <p14:cNvContentPartPr/>
                <p14:nvPr/>
              </p14:nvContentPartPr>
              <p14:xfrm>
                <a:off x="10008439" y="2148478"/>
                <a:ext cx="350640" cy="3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250F71E-18D6-4E46-9411-6998CB4BF6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99439" y="2139478"/>
                  <a:ext cx="3682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09B5BBB-8E3D-476D-982D-BF5D3306F832}"/>
              </a:ext>
            </a:extLst>
          </p:cNvPr>
          <p:cNvGrpSpPr/>
          <p:nvPr/>
        </p:nvGrpSpPr>
        <p:grpSpPr>
          <a:xfrm>
            <a:off x="9966319" y="2301478"/>
            <a:ext cx="414720" cy="185040"/>
            <a:chOff x="9966319" y="2301478"/>
            <a:chExt cx="4147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1652FC-58A7-483E-B3DB-F2DA0212A96D}"/>
                    </a:ext>
                  </a:extLst>
                </p14:cNvPr>
                <p14:cNvContentPartPr/>
                <p14:nvPr/>
              </p14:nvContentPartPr>
              <p14:xfrm>
                <a:off x="9966319" y="2329558"/>
                <a:ext cx="76320" cy="15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1652FC-58A7-483E-B3DB-F2DA0212A9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57679" y="2320918"/>
                  <a:ext cx="93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F3D2A7-5F12-410C-B73C-343100479D8E}"/>
                    </a:ext>
                  </a:extLst>
                </p14:cNvPr>
                <p14:cNvContentPartPr/>
                <p14:nvPr/>
              </p14:nvContentPartPr>
              <p14:xfrm>
                <a:off x="10198879" y="2301478"/>
                <a:ext cx="182160" cy="15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F3D2A7-5F12-410C-B73C-343100479D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90239" y="2292478"/>
                  <a:ext cx="1998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32970C5-871A-428A-B540-5B3A79CF8F54}"/>
              </a:ext>
            </a:extLst>
          </p:cNvPr>
          <p:cNvGrpSpPr/>
          <p:nvPr/>
        </p:nvGrpSpPr>
        <p:grpSpPr>
          <a:xfrm>
            <a:off x="763279" y="2530438"/>
            <a:ext cx="1049040" cy="473760"/>
            <a:chOff x="763279" y="2530438"/>
            <a:chExt cx="104904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429480-38A5-4F8A-B1AA-8049702FE295}"/>
                    </a:ext>
                  </a:extLst>
                </p14:cNvPr>
                <p14:cNvContentPartPr/>
                <p14:nvPr/>
              </p14:nvContentPartPr>
              <p14:xfrm>
                <a:off x="763279" y="2573638"/>
                <a:ext cx="441000" cy="430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429480-38A5-4F8A-B1AA-8049702FE2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4279" y="2564638"/>
                  <a:ext cx="4586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6E45420-33B7-462F-83C6-5E3775DF48B8}"/>
                    </a:ext>
                  </a:extLst>
                </p14:cNvPr>
                <p14:cNvContentPartPr/>
                <p14:nvPr/>
              </p14:nvContentPartPr>
              <p14:xfrm>
                <a:off x="829159" y="2816278"/>
                <a:ext cx="202680" cy="57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6E45420-33B7-462F-83C6-5E3775DF48B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0519" y="2807278"/>
                  <a:ext cx="220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66670-F7C7-4E81-81EA-60ACED4D7E08}"/>
                    </a:ext>
                  </a:extLst>
                </p14:cNvPr>
                <p14:cNvContentPartPr/>
                <p14:nvPr/>
              </p14:nvContentPartPr>
              <p14:xfrm>
                <a:off x="1177639" y="2709718"/>
                <a:ext cx="100440" cy="237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66670-F7C7-4E81-81EA-60ACED4D7E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8999" y="2701078"/>
                  <a:ext cx="118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05F179-F57F-443B-B274-BA89C8C65952}"/>
                    </a:ext>
                  </a:extLst>
                </p14:cNvPr>
                <p14:cNvContentPartPr/>
                <p14:nvPr/>
              </p14:nvContentPartPr>
              <p14:xfrm>
                <a:off x="1324519" y="2740318"/>
                <a:ext cx="212040" cy="208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05F179-F57F-443B-B274-BA89C8C659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15519" y="2731318"/>
                  <a:ext cx="229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4DA8143-8501-4853-80ED-AF9269461159}"/>
                    </a:ext>
                  </a:extLst>
                </p14:cNvPr>
                <p14:cNvContentPartPr/>
                <p14:nvPr/>
              </p14:nvContentPartPr>
              <p14:xfrm>
                <a:off x="1579759" y="2600638"/>
                <a:ext cx="129240" cy="116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4DA8143-8501-4853-80ED-AF926946115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71119" y="2591638"/>
                  <a:ext cx="14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0924ADE-27B4-482E-8326-50955B8595F6}"/>
                    </a:ext>
                  </a:extLst>
                </p14:cNvPr>
                <p14:cNvContentPartPr/>
                <p14:nvPr/>
              </p14:nvContentPartPr>
              <p14:xfrm>
                <a:off x="1742479" y="2530438"/>
                <a:ext cx="69840" cy="40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0924ADE-27B4-482E-8326-50955B8595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33479" y="2521798"/>
                  <a:ext cx="8748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3B14808-8840-44C5-829A-864F6259769A}"/>
                  </a:ext>
                </a:extLst>
              </p14:cNvPr>
              <p14:cNvContentPartPr/>
              <p14:nvPr/>
            </p14:nvContentPartPr>
            <p14:xfrm>
              <a:off x="5052679" y="2668318"/>
              <a:ext cx="171360" cy="576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3B14808-8840-44C5-829A-864F6259769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043679" y="2659678"/>
                <a:ext cx="1890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B5C35CD-3B34-4766-A533-A67B3F533E0F}"/>
                  </a:ext>
                </a:extLst>
              </p14:cNvPr>
              <p14:cNvContentPartPr/>
              <p14:nvPr/>
            </p14:nvContentPartPr>
            <p14:xfrm>
              <a:off x="5198839" y="3355558"/>
              <a:ext cx="110880" cy="96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B5C35CD-3B34-4766-A533-A67B3F533E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190199" y="3346918"/>
                <a:ext cx="128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C7CC7B2-BCA9-40AE-9E8B-450C15A9F7EC}"/>
                  </a:ext>
                </a:extLst>
              </p14:cNvPr>
              <p14:cNvContentPartPr/>
              <p14:nvPr/>
            </p14:nvContentPartPr>
            <p14:xfrm>
              <a:off x="5326639" y="2473558"/>
              <a:ext cx="36720" cy="168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C7CC7B2-BCA9-40AE-9E8B-450C15A9F7E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317639" y="2464558"/>
                <a:ext cx="54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FBC9448-5106-4D2E-A232-1A0546B35694}"/>
                  </a:ext>
                </a:extLst>
              </p14:cNvPr>
              <p14:cNvContentPartPr/>
              <p14:nvPr/>
            </p14:nvContentPartPr>
            <p14:xfrm>
              <a:off x="5392879" y="2933638"/>
              <a:ext cx="196920" cy="216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FBC9448-5106-4D2E-A232-1A0546B3569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383879" y="2924638"/>
                <a:ext cx="214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8124085-ACDE-4F21-85CB-CA3D32542675}"/>
                  </a:ext>
                </a:extLst>
              </p14:cNvPr>
              <p14:cNvContentPartPr/>
              <p14:nvPr/>
            </p14:nvContentPartPr>
            <p14:xfrm>
              <a:off x="5374879" y="2915638"/>
              <a:ext cx="187920" cy="20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8124085-ACDE-4F21-85CB-CA3D325426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365879" y="2906998"/>
                <a:ext cx="205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A2FA931-85F1-4489-A0C4-A89EB7F1EF87}"/>
                  </a:ext>
                </a:extLst>
              </p14:cNvPr>
              <p14:cNvContentPartPr/>
              <p14:nvPr/>
            </p14:nvContentPartPr>
            <p14:xfrm>
              <a:off x="5679079" y="2676238"/>
              <a:ext cx="118800" cy="153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A2FA931-85F1-4489-A0C4-A89EB7F1EF8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670439" y="2667598"/>
                <a:ext cx="136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7744B4F-94A6-4B75-B82C-08E0488B2656}"/>
                  </a:ext>
                </a:extLst>
              </p14:cNvPr>
              <p14:cNvContentPartPr/>
              <p14:nvPr/>
            </p14:nvContentPartPr>
            <p14:xfrm>
              <a:off x="5811919" y="2975758"/>
              <a:ext cx="194400" cy="43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7744B4F-94A6-4B75-B82C-08E0488B265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02919" y="2966758"/>
                <a:ext cx="212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F8203FB-ECDA-4E90-A7A6-92A17DCCB197}"/>
                  </a:ext>
                </a:extLst>
              </p14:cNvPr>
              <p14:cNvContentPartPr/>
              <p14:nvPr/>
            </p14:nvContentPartPr>
            <p14:xfrm>
              <a:off x="5887879" y="2936878"/>
              <a:ext cx="13680" cy="132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F8203FB-ECDA-4E90-A7A6-92A17DCCB19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878879" y="2927878"/>
                <a:ext cx="31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B2EF8DE-B7CD-4438-B1AF-74ADC0477592}"/>
                  </a:ext>
                </a:extLst>
              </p14:cNvPr>
              <p14:cNvContentPartPr/>
              <p14:nvPr/>
            </p14:nvContentPartPr>
            <p14:xfrm>
              <a:off x="6130159" y="2898358"/>
              <a:ext cx="211320" cy="180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B2EF8DE-B7CD-4438-B1AF-74ADC047759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121159" y="2889718"/>
                <a:ext cx="2289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7239113-7596-468D-8886-146CD20BFC58}"/>
                  </a:ext>
                </a:extLst>
              </p14:cNvPr>
              <p14:cNvContentPartPr/>
              <p14:nvPr/>
            </p14:nvContentPartPr>
            <p14:xfrm>
              <a:off x="6121879" y="2877478"/>
              <a:ext cx="168120" cy="19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7239113-7596-468D-8886-146CD20BFC5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112879" y="2868478"/>
                <a:ext cx="185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9070B89-A561-4255-BBC3-564ECA2D6DE1}"/>
                  </a:ext>
                </a:extLst>
              </p14:cNvPr>
              <p14:cNvContentPartPr/>
              <p14:nvPr/>
            </p14:nvContentPartPr>
            <p14:xfrm>
              <a:off x="6422119" y="2667958"/>
              <a:ext cx="190440" cy="75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9070B89-A561-4255-BBC3-564ECA2D6DE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413119" y="2658958"/>
                <a:ext cx="2080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E4A37C2-9310-4134-BFB6-3FF8F03D9E2E}"/>
                  </a:ext>
                </a:extLst>
              </p14:cNvPr>
              <p14:cNvContentPartPr/>
              <p14:nvPr/>
            </p14:nvContentPartPr>
            <p14:xfrm>
              <a:off x="6107839" y="3140278"/>
              <a:ext cx="247680" cy="46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E4A37C2-9310-4134-BFB6-3FF8F03D9E2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098839" y="3131278"/>
                <a:ext cx="265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1FEA8F6-809E-48DD-9BD9-D107237B8174}"/>
                  </a:ext>
                </a:extLst>
              </p14:cNvPr>
              <p14:cNvContentPartPr/>
              <p14:nvPr/>
            </p14:nvContentPartPr>
            <p14:xfrm>
              <a:off x="6110719" y="3269518"/>
              <a:ext cx="187920" cy="14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1FEA8F6-809E-48DD-9BD9-D107237B817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102079" y="3260878"/>
                <a:ext cx="205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C9FDAD2-F413-4331-AFC1-F8E0F9A05F8B}"/>
                  </a:ext>
                </a:extLst>
              </p14:cNvPr>
              <p14:cNvContentPartPr/>
              <p14:nvPr/>
            </p14:nvContentPartPr>
            <p14:xfrm>
              <a:off x="6568639" y="2976478"/>
              <a:ext cx="181440" cy="174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C9FDAD2-F413-4331-AFC1-F8E0F9A05F8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59999" y="2967478"/>
                <a:ext cx="1990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5787729-6DDE-49B5-9D20-6F43D8EB5678}"/>
                  </a:ext>
                </a:extLst>
              </p14:cNvPr>
              <p14:cNvContentPartPr/>
              <p14:nvPr/>
            </p14:nvContentPartPr>
            <p14:xfrm>
              <a:off x="6708319" y="2758678"/>
              <a:ext cx="147600" cy="314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5787729-6DDE-49B5-9D20-6F43D8EB567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99679" y="2750038"/>
                <a:ext cx="1652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8F05FAD-311B-4032-8727-979D232831BF}"/>
                  </a:ext>
                </a:extLst>
              </p14:cNvPr>
              <p14:cNvContentPartPr/>
              <p14:nvPr/>
            </p14:nvContentPartPr>
            <p14:xfrm>
              <a:off x="6860239" y="2980798"/>
              <a:ext cx="172440" cy="153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8F05FAD-311B-4032-8727-979D232831B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51599" y="2971798"/>
                <a:ext cx="1900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875DF31-E262-4E69-8F44-54B116775A22}"/>
                  </a:ext>
                </a:extLst>
              </p14:cNvPr>
              <p14:cNvContentPartPr/>
              <p14:nvPr/>
            </p14:nvContentPartPr>
            <p14:xfrm>
              <a:off x="6830359" y="3002398"/>
              <a:ext cx="173160" cy="164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875DF31-E262-4E69-8F44-54B116775A2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821359" y="2993398"/>
                <a:ext cx="190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E70E896-D0A0-4A48-8548-21367F5FEFA7}"/>
                  </a:ext>
                </a:extLst>
              </p14:cNvPr>
              <p14:cNvContentPartPr/>
              <p14:nvPr/>
            </p14:nvContentPartPr>
            <p14:xfrm>
              <a:off x="6363439" y="2895838"/>
              <a:ext cx="143280" cy="3229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E70E896-D0A0-4A48-8548-21367F5FEFA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354439" y="2887198"/>
                <a:ext cx="1609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AB1EA39-2506-4C71-8919-26200A953F91}"/>
                  </a:ext>
                </a:extLst>
              </p14:cNvPr>
              <p14:cNvContentPartPr/>
              <p14:nvPr/>
            </p14:nvContentPartPr>
            <p14:xfrm>
              <a:off x="5253919" y="2805838"/>
              <a:ext cx="84960" cy="422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AB1EA39-2506-4C71-8919-26200A953F9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44919" y="2797198"/>
                <a:ext cx="10260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B5EFE3C-84C1-4FC2-AC8F-D6C4D7E53D8A}"/>
              </a:ext>
            </a:extLst>
          </p:cNvPr>
          <p:cNvGrpSpPr/>
          <p:nvPr/>
        </p:nvGrpSpPr>
        <p:grpSpPr>
          <a:xfrm>
            <a:off x="7222399" y="2944078"/>
            <a:ext cx="185040" cy="143640"/>
            <a:chOff x="7222399" y="2944078"/>
            <a:chExt cx="1850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DC53180-2AF1-43C9-AC9E-8DD38FF5831A}"/>
                    </a:ext>
                  </a:extLst>
                </p14:cNvPr>
                <p14:cNvContentPartPr/>
                <p14:nvPr/>
              </p14:nvContentPartPr>
              <p14:xfrm>
                <a:off x="7222399" y="2944078"/>
                <a:ext cx="173520" cy="4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DC53180-2AF1-43C9-AC9E-8DD38FF583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13759" y="2935078"/>
                  <a:ext cx="191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C6B42A9-60E9-4429-9B70-09280B8B0321}"/>
                    </a:ext>
                  </a:extLst>
                </p14:cNvPr>
                <p14:cNvContentPartPr/>
                <p14:nvPr/>
              </p14:nvContentPartPr>
              <p14:xfrm>
                <a:off x="7241479" y="3049558"/>
                <a:ext cx="165960" cy="38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C6B42A9-60E9-4429-9B70-09280B8B03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2479" y="3040918"/>
                  <a:ext cx="1836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7242978-929E-422A-B64F-7A87218B612D}"/>
              </a:ext>
            </a:extLst>
          </p:cNvPr>
          <p:cNvGrpSpPr/>
          <p:nvPr/>
        </p:nvGrpSpPr>
        <p:grpSpPr>
          <a:xfrm>
            <a:off x="7612639" y="2666878"/>
            <a:ext cx="3117240" cy="925920"/>
            <a:chOff x="7612639" y="2666878"/>
            <a:chExt cx="3117240" cy="9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2BAF31-F4C9-4C78-ADCA-4FA801824091}"/>
                    </a:ext>
                  </a:extLst>
                </p14:cNvPr>
                <p14:cNvContentPartPr/>
                <p14:nvPr/>
              </p14:nvContentPartPr>
              <p14:xfrm>
                <a:off x="7713439" y="2893318"/>
                <a:ext cx="215280" cy="190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2BAF31-F4C9-4C78-ADCA-4FA8018240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04799" y="2884678"/>
                  <a:ext cx="23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DCD5B2-7816-45B3-9938-3B5B936CDE1A}"/>
                    </a:ext>
                  </a:extLst>
                </p14:cNvPr>
                <p14:cNvContentPartPr/>
                <p14:nvPr/>
              </p14:nvContentPartPr>
              <p14:xfrm>
                <a:off x="7714159" y="2847238"/>
                <a:ext cx="223560" cy="215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DCD5B2-7816-45B3-9938-3B5B936CDE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05519" y="2838598"/>
                  <a:ext cx="241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CD7950-7966-48B5-9203-A7A90DDB0F83}"/>
                    </a:ext>
                  </a:extLst>
                </p14:cNvPr>
                <p14:cNvContentPartPr/>
                <p14:nvPr/>
              </p14:nvContentPartPr>
              <p14:xfrm>
                <a:off x="8024839" y="2741038"/>
                <a:ext cx="72360" cy="11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CD7950-7966-48B5-9203-A7A90DDB0F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16199" y="2732038"/>
                  <a:ext cx="90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6C2BE53-E749-4D46-869B-A69ECAA33DE0}"/>
                    </a:ext>
                  </a:extLst>
                </p14:cNvPr>
                <p14:cNvContentPartPr/>
                <p14:nvPr/>
              </p14:nvContentPartPr>
              <p14:xfrm>
                <a:off x="8052199" y="2721598"/>
                <a:ext cx="116280" cy="234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6C2BE53-E749-4D46-869B-A69ECAA33DE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43559" y="2712958"/>
                  <a:ext cx="133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A95E99E-9E5D-4E71-8328-6F4FD3C6B50C}"/>
                    </a:ext>
                  </a:extLst>
                </p14:cNvPr>
                <p14:cNvContentPartPr/>
                <p14:nvPr/>
              </p14:nvContentPartPr>
              <p14:xfrm>
                <a:off x="7612639" y="3203998"/>
                <a:ext cx="317520" cy="69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A95E99E-9E5D-4E71-8328-6F4FD3C6B5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03639" y="3194998"/>
                  <a:ext cx="335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9130A5F-0F2A-4FED-B067-EEA90D0BE91D}"/>
                    </a:ext>
                  </a:extLst>
                </p14:cNvPr>
                <p14:cNvContentPartPr/>
                <p14:nvPr/>
              </p14:nvContentPartPr>
              <p14:xfrm>
                <a:off x="7732519" y="3324958"/>
                <a:ext cx="96120" cy="96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9130A5F-0F2A-4FED-B067-EEA90D0BE9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23879" y="3316318"/>
                  <a:ext cx="113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A5FD5E8-65B8-4C06-8DB8-385B5BF01819}"/>
                    </a:ext>
                  </a:extLst>
                </p14:cNvPr>
                <p14:cNvContentPartPr/>
                <p14:nvPr/>
              </p14:nvContentPartPr>
              <p14:xfrm>
                <a:off x="7751239" y="3316318"/>
                <a:ext cx="139320" cy="233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A5FD5E8-65B8-4C06-8DB8-385B5BF018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42239" y="3307318"/>
                  <a:ext cx="156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4911854-2137-4A98-AE3C-D82937640FD6}"/>
                    </a:ext>
                  </a:extLst>
                </p14:cNvPr>
                <p14:cNvContentPartPr/>
                <p14:nvPr/>
              </p14:nvContentPartPr>
              <p14:xfrm>
                <a:off x="8152999" y="3093478"/>
                <a:ext cx="180720" cy="26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4911854-2137-4A98-AE3C-D82937640FD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44359" y="3084838"/>
                  <a:ext cx="198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6CB50B2-1C0A-498F-ADB1-18EEAE8A33BB}"/>
                    </a:ext>
                  </a:extLst>
                </p14:cNvPr>
                <p14:cNvContentPartPr/>
                <p14:nvPr/>
              </p14:nvContentPartPr>
              <p14:xfrm>
                <a:off x="8222479" y="3014998"/>
                <a:ext cx="67320" cy="186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6CB50B2-1C0A-498F-ADB1-18EEAE8A33B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13839" y="3006358"/>
                  <a:ext cx="84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5F4AF0-CECA-4CEE-9DC0-273ED7C489E8}"/>
                    </a:ext>
                  </a:extLst>
                </p14:cNvPr>
                <p14:cNvContentPartPr/>
                <p14:nvPr/>
              </p14:nvContentPartPr>
              <p14:xfrm>
                <a:off x="8528839" y="2898358"/>
                <a:ext cx="206280" cy="192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5F4AF0-CECA-4CEE-9DC0-273ED7C489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19839" y="2889358"/>
                  <a:ext cx="22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BF82813-8712-402E-B8C3-1204747954AE}"/>
                    </a:ext>
                  </a:extLst>
                </p14:cNvPr>
                <p14:cNvContentPartPr/>
                <p14:nvPr/>
              </p14:nvContentPartPr>
              <p14:xfrm>
                <a:off x="8489239" y="2869558"/>
                <a:ext cx="217800" cy="207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BF82813-8712-402E-B8C3-1204747954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80239" y="2860918"/>
                  <a:ext cx="235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38AC8BD-7920-43E2-A700-373D86D588B1}"/>
                    </a:ext>
                  </a:extLst>
                </p14:cNvPr>
                <p14:cNvContentPartPr/>
                <p14:nvPr/>
              </p14:nvContentPartPr>
              <p14:xfrm>
                <a:off x="8853919" y="2722678"/>
                <a:ext cx="92880" cy="136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38AC8BD-7920-43E2-A700-373D86D588B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45279" y="2713678"/>
                  <a:ext cx="110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EAA8DEB-D22D-4DD7-BBAA-FDBACD44C8E3}"/>
                    </a:ext>
                  </a:extLst>
                </p14:cNvPr>
                <p14:cNvContentPartPr/>
                <p14:nvPr/>
              </p14:nvContentPartPr>
              <p14:xfrm>
                <a:off x="8396719" y="3149278"/>
                <a:ext cx="328320" cy="57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EAA8DEB-D22D-4DD7-BBAA-FDBACD44C8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87719" y="3140278"/>
                  <a:ext cx="345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B60975F-2911-40BA-9447-CDD79D9EB3DA}"/>
                    </a:ext>
                  </a:extLst>
                </p14:cNvPr>
                <p14:cNvContentPartPr/>
                <p14:nvPr/>
              </p14:nvContentPartPr>
              <p14:xfrm>
                <a:off x="8419039" y="3282838"/>
                <a:ext cx="292320" cy="178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B60975F-2911-40BA-9447-CDD79D9EB3D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10039" y="3274198"/>
                  <a:ext cx="309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611743-0750-44FF-BD45-6D9B6E21584D}"/>
                    </a:ext>
                  </a:extLst>
                </p14:cNvPr>
                <p14:cNvContentPartPr/>
                <p14:nvPr/>
              </p14:nvContentPartPr>
              <p14:xfrm>
                <a:off x="8984239" y="2819878"/>
                <a:ext cx="175680" cy="582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611743-0750-44FF-BD45-6D9B6E21584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75239" y="2811238"/>
                  <a:ext cx="1933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8752312-6CDA-427D-A0CA-3CA62C0392C5}"/>
                    </a:ext>
                  </a:extLst>
                </p14:cNvPr>
                <p14:cNvContentPartPr/>
                <p14:nvPr/>
              </p14:nvContentPartPr>
              <p14:xfrm>
                <a:off x="9022039" y="3454558"/>
                <a:ext cx="93960" cy="138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8752312-6CDA-427D-A0CA-3CA62C0392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13039" y="3445918"/>
                  <a:ext cx="111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8C8250-70E4-440B-B970-7B2105094EFA}"/>
                    </a:ext>
                  </a:extLst>
                </p14:cNvPr>
                <p14:cNvContentPartPr/>
                <p14:nvPr/>
              </p14:nvContentPartPr>
              <p14:xfrm>
                <a:off x="9344959" y="2666878"/>
                <a:ext cx="13680" cy="141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8C8250-70E4-440B-B970-7B2105094EF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36319" y="2658238"/>
                  <a:ext cx="31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5698E14-32CF-4F09-9D2C-31F7201EC238}"/>
                    </a:ext>
                  </a:extLst>
                </p14:cNvPr>
                <p14:cNvContentPartPr/>
                <p14:nvPr/>
              </p14:nvContentPartPr>
              <p14:xfrm>
                <a:off x="9275479" y="3086278"/>
                <a:ext cx="127440" cy="27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5698E14-32CF-4F09-9D2C-31F7201EC2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66839" y="3077638"/>
                  <a:ext cx="145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8A5FB7-4C0B-45D0-9A77-8C2547695F9A}"/>
                    </a:ext>
                  </a:extLst>
                </p14:cNvPr>
                <p14:cNvContentPartPr/>
                <p14:nvPr/>
              </p14:nvContentPartPr>
              <p14:xfrm>
                <a:off x="9312559" y="3179878"/>
                <a:ext cx="96840" cy="12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8A5FB7-4C0B-45D0-9A77-8C2547695F9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03559" y="3170878"/>
                  <a:ext cx="114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FE3CDD9-AF31-4CF8-B5A6-7BEF3BDE6310}"/>
                    </a:ext>
                  </a:extLst>
                </p14:cNvPr>
                <p14:cNvContentPartPr/>
                <p14:nvPr/>
              </p14:nvContentPartPr>
              <p14:xfrm>
                <a:off x="9770479" y="2829598"/>
                <a:ext cx="84600" cy="169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FE3CDD9-AF31-4CF8-B5A6-7BEF3BDE63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61479" y="2820598"/>
                  <a:ext cx="102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83CA6BE-1843-485F-866A-883576BC246D}"/>
                    </a:ext>
                  </a:extLst>
                </p14:cNvPr>
                <p14:cNvContentPartPr/>
                <p14:nvPr/>
              </p14:nvContentPartPr>
              <p14:xfrm>
                <a:off x="9558079" y="3108598"/>
                <a:ext cx="281520" cy="5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83CA6BE-1843-485F-866A-883576BC246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49079" y="3099598"/>
                  <a:ext cx="299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84D42DE-6167-43AD-B0B7-70242DC66C2C}"/>
                    </a:ext>
                  </a:extLst>
                </p14:cNvPr>
                <p14:cNvContentPartPr/>
                <p14:nvPr/>
              </p14:nvContentPartPr>
              <p14:xfrm>
                <a:off x="9593719" y="3225598"/>
                <a:ext cx="141480" cy="12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84D42DE-6167-43AD-B0B7-70242DC66C2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85079" y="3216958"/>
                  <a:ext cx="159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3A92C13-C4B2-4745-8052-E618B2E411E3}"/>
                    </a:ext>
                  </a:extLst>
                </p14:cNvPr>
                <p14:cNvContentPartPr/>
                <p14:nvPr/>
              </p14:nvContentPartPr>
              <p14:xfrm>
                <a:off x="9674359" y="3244678"/>
                <a:ext cx="115200" cy="217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3A92C13-C4B2-4745-8052-E618B2E411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65359" y="3236038"/>
                  <a:ext cx="132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2A8DF85-C67C-46CC-9333-4BDEAD9EA62D}"/>
                    </a:ext>
                  </a:extLst>
                </p14:cNvPr>
                <p14:cNvContentPartPr/>
                <p14:nvPr/>
              </p14:nvContentPartPr>
              <p14:xfrm>
                <a:off x="10022839" y="3064318"/>
                <a:ext cx="221760" cy="22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2A8DF85-C67C-46CC-9333-4BDEAD9EA6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14199" y="3055318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DDFB043-B9FC-4D18-B9AD-68449BCCFA24}"/>
                    </a:ext>
                  </a:extLst>
                </p14:cNvPr>
                <p14:cNvContentPartPr/>
                <p14:nvPr/>
              </p14:nvContentPartPr>
              <p14:xfrm>
                <a:off x="10141279" y="2967838"/>
                <a:ext cx="24120" cy="19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DDFB043-B9FC-4D18-B9AD-68449BCCFA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32639" y="2959198"/>
                  <a:ext cx="41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94C53B-1B65-4C58-A09C-7D68B4E302A5}"/>
                    </a:ext>
                  </a:extLst>
                </p14:cNvPr>
                <p14:cNvContentPartPr/>
                <p14:nvPr/>
              </p14:nvContentPartPr>
              <p14:xfrm>
                <a:off x="10582999" y="2828158"/>
                <a:ext cx="65880" cy="156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94C53B-1B65-4C58-A09C-7D68B4E302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73999" y="2819518"/>
                  <a:ext cx="83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6F099EA-D681-4F95-A4CC-FDE569827FD5}"/>
                    </a:ext>
                  </a:extLst>
                </p14:cNvPr>
                <p14:cNvContentPartPr/>
                <p14:nvPr/>
              </p14:nvContentPartPr>
              <p14:xfrm>
                <a:off x="10388599" y="3045238"/>
                <a:ext cx="341280" cy="68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6F099EA-D681-4F95-A4CC-FDE569827F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79599" y="3036598"/>
                  <a:ext cx="358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DA53E0-5E2B-42FA-9A37-9CC4B5EF8C28}"/>
                    </a:ext>
                  </a:extLst>
                </p14:cNvPr>
                <p14:cNvContentPartPr/>
                <p14:nvPr/>
              </p14:nvContentPartPr>
              <p14:xfrm>
                <a:off x="10328839" y="3209758"/>
                <a:ext cx="304560" cy="220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DA53E0-5E2B-42FA-9A37-9CC4B5EF8C2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20199" y="3200758"/>
                  <a:ext cx="32220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E8574F4-8816-4C61-B1E9-2E49A7B7F7F3}"/>
              </a:ext>
            </a:extLst>
          </p:cNvPr>
          <p:cNvGrpSpPr/>
          <p:nvPr/>
        </p:nvGrpSpPr>
        <p:grpSpPr>
          <a:xfrm>
            <a:off x="10897279" y="2805838"/>
            <a:ext cx="772560" cy="695520"/>
            <a:chOff x="10897279" y="2805838"/>
            <a:chExt cx="77256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333F2D-2057-405A-BA35-BBDDDE285C3B}"/>
                    </a:ext>
                  </a:extLst>
                </p14:cNvPr>
                <p14:cNvContentPartPr/>
                <p14:nvPr/>
              </p14:nvContentPartPr>
              <p14:xfrm>
                <a:off x="10905199" y="2930398"/>
                <a:ext cx="167400" cy="25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333F2D-2057-405A-BA35-BBDDDE285C3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96199" y="2921398"/>
                  <a:ext cx="185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6DAFE7-D0FC-46BA-AC85-44692D8A2089}"/>
                    </a:ext>
                  </a:extLst>
                </p14:cNvPr>
                <p14:cNvContentPartPr/>
                <p14:nvPr/>
              </p14:nvContentPartPr>
              <p14:xfrm>
                <a:off x="10897279" y="3058558"/>
                <a:ext cx="184680" cy="7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6DAFE7-D0FC-46BA-AC85-44692D8A208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88639" y="3049558"/>
                  <a:ext cx="20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2AA2E71-054A-4E00-87DD-112A7D7E1DB8}"/>
                    </a:ext>
                  </a:extLst>
                </p14:cNvPr>
                <p14:cNvContentPartPr/>
                <p14:nvPr/>
              </p14:nvContentPartPr>
              <p14:xfrm>
                <a:off x="11339359" y="2805838"/>
                <a:ext cx="93960" cy="20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2AA2E71-054A-4E00-87DD-112A7D7E1DB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330719" y="2797198"/>
                  <a:ext cx="111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822214B-83BC-4E48-AB48-524AC67BAE35}"/>
                    </a:ext>
                  </a:extLst>
                </p14:cNvPr>
                <p14:cNvContentPartPr/>
                <p14:nvPr/>
              </p14:nvContentPartPr>
              <p14:xfrm>
                <a:off x="11530159" y="2866678"/>
                <a:ext cx="139680" cy="106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22214B-83BC-4E48-AB48-524AC67BAE3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521159" y="2858038"/>
                  <a:ext cx="157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3428290-7F1E-4982-B013-C39340B51512}"/>
                    </a:ext>
                  </a:extLst>
                </p14:cNvPr>
                <p14:cNvContentPartPr/>
                <p14:nvPr/>
              </p14:nvContentPartPr>
              <p14:xfrm>
                <a:off x="11254039" y="3121198"/>
                <a:ext cx="380160" cy="74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3428290-7F1E-4982-B013-C39340B515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5039" y="3112198"/>
                  <a:ext cx="397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E34233B-2B39-4A89-A705-9FA40792CFA6}"/>
                    </a:ext>
                  </a:extLst>
                </p14:cNvPr>
                <p14:cNvContentPartPr/>
                <p14:nvPr/>
              </p14:nvContentPartPr>
              <p14:xfrm>
                <a:off x="11146399" y="3315958"/>
                <a:ext cx="223920" cy="176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E34233B-2B39-4A89-A705-9FA40792CFA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137399" y="3307318"/>
                  <a:ext cx="241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ED70CEC-2D94-4674-896E-3537805D8712}"/>
                    </a:ext>
                  </a:extLst>
                </p14:cNvPr>
                <p14:cNvContentPartPr/>
                <p14:nvPr/>
              </p14:nvContentPartPr>
              <p14:xfrm>
                <a:off x="11502799" y="3251158"/>
                <a:ext cx="107640" cy="99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ED70CEC-2D94-4674-896E-3537805D871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93799" y="3242158"/>
                  <a:ext cx="125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A339340-E43C-4DAA-9865-9C745FCBF64E}"/>
                    </a:ext>
                  </a:extLst>
                </p14:cNvPr>
                <p14:cNvContentPartPr/>
                <p14:nvPr/>
              </p14:nvContentPartPr>
              <p14:xfrm>
                <a:off x="11553559" y="3207598"/>
                <a:ext cx="106560" cy="293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A339340-E43C-4DAA-9865-9C745FCBF6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44559" y="3198958"/>
                  <a:ext cx="12420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837C00A-9371-4F4E-B81E-BF4C8E5BCFA1}"/>
              </a:ext>
            </a:extLst>
          </p:cNvPr>
          <p:cNvGrpSpPr/>
          <p:nvPr/>
        </p:nvGrpSpPr>
        <p:grpSpPr>
          <a:xfrm>
            <a:off x="7255519" y="3909238"/>
            <a:ext cx="150840" cy="95400"/>
            <a:chOff x="7255519" y="3909238"/>
            <a:chExt cx="1508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FED9547-004F-4814-94CA-8E86FF7C28F3}"/>
                    </a:ext>
                  </a:extLst>
                </p14:cNvPr>
                <p14:cNvContentPartPr/>
                <p14:nvPr/>
              </p14:nvContentPartPr>
              <p14:xfrm>
                <a:off x="7255519" y="3909238"/>
                <a:ext cx="150840" cy="35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FED9547-004F-4814-94CA-8E86FF7C28F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46879" y="3900598"/>
                  <a:ext cx="168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A0AEF2D-B60A-458E-A63A-09E4B9FA5B22}"/>
                    </a:ext>
                  </a:extLst>
                </p14:cNvPr>
                <p14:cNvContentPartPr/>
                <p14:nvPr/>
              </p14:nvContentPartPr>
              <p14:xfrm>
                <a:off x="7281799" y="3986998"/>
                <a:ext cx="85320" cy="17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A0AEF2D-B60A-458E-A63A-09E4B9FA5B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73159" y="3978358"/>
                  <a:ext cx="102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69526A9-1FA4-44B4-B74D-0567EA117FF2}"/>
              </a:ext>
            </a:extLst>
          </p:cNvPr>
          <p:cNvGrpSpPr/>
          <p:nvPr/>
        </p:nvGrpSpPr>
        <p:grpSpPr>
          <a:xfrm>
            <a:off x="7664839" y="3677758"/>
            <a:ext cx="455760" cy="554760"/>
            <a:chOff x="7664839" y="3677758"/>
            <a:chExt cx="45576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3C1361-DC16-4048-B0ED-C99C4AD54029}"/>
                    </a:ext>
                  </a:extLst>
                </p14:cNvPr>
                <p14:cNvContentPartPr/>
                <p14:nvPr/>
              </p14:nvContentPartPr>
              <p14:xfrm>
                <a:off x="7799839" y="3677758"/>
                <a:ext cx="258120" cy="250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3C1361-DC16-4048-B0ED-C99C4AD540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90839" y="3669118"/>
                  <a:ext cx="275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147B17E-38C2-4BF1-93C0-86239B21CDC1}"/>
                    </a:ext>
                  </a:extLst>
                </p14:cNvPr>
                <p14:cNvContentPartPr/>
                <p14:nvPr/>
              </p14:nvContentPartPr>
              <p14:xfrm>
                <a:off x="7664839" y="3925078"/>
                <a:ext cx="455760" cy="95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147B17E-38C2-4BF1-93C0-86239B21CD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56199" y="3916438"/>
                  <a:ext cx="47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0208E59-02C6-4176-8D6A-16F437CFB83D}"/>
                    </a:ext>
                  </a:extLst>
                </p14:cNvPr>
                <p14:cNvContentPartPr/>
                <p14:nvPr/>
              </p14:nvContentPartPr>
              <p14:xfrm>
                <a:off x="7762039" y="4047118"/>
                <a:ext cx="89640" cy="158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0208E59-02C6-4176-8D6A-16F437CFB83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53399" y="4038118"/>
                  <a:ext cx="107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777EAAE-C8CC-42E6-B9BD-FB50E46516E1}"/>
                    </a:ext>
                  </a:extLst>
                </p14:cNvPr>
                <p14:cNvContentPartPr/>
                <p14:nvPr/>
              </p14:nvContentPartPr>
              <p14:xfrm>
                <a:off x="7913959" y="4055038"/>
                <a:ext cx="185400" cy="177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777EAAE-C8CC-42E6-B9BD-FB50E46516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04959" y="4046038"/>
                  <a:ext cx="203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61A873C-09A2-4831-B0E8-6940FCFDA871}"/>
              </a:ext>
            </a:extLst>
          </p:cNvPr>
          <p:cNvGrpSpPr/>
          <p:nvPr/>
        </p:nvGrpSpPr>
        <p:grpSpPr>
          <a:xfrm>
            <a:off x="846079" y="3895918"/>
            <a:ext cx="724680" cy="674640"/>
            <a:chOff x="846079" y="3895918"/>
            <a:chExt cx="72468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598EE85-6EFD-4078-AE10-DE124A45A2CB}"/>
                    </a:ext>
                  </a:extLst>
                </p14:cNvPr>
                <p14:cNvContentPartPr/>
                <p14:nvPr/>
              </p14:nvContentPartPr>
              <p14:xfrm>
                <a:off x="846079" y="4066198"/>
                <a:ext cx="453960" cy="308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598EE85-6EFD-4078-AE10-DE124A45A2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7079" y="4057198"/>
                  <a:ext cx="471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31D615C-B97A-4BB5-B9D8-7DD5A5B6946F}"/>
                    </a:ext>
                  </a:extLst>
                </p14:cNvPr>
                <p14:cNvContentPartPr/>
                <p14:nvPr/>
              </p14:nvContentPartPr>
              <p14:xfrm>
                <a:off x="1397599" y="3895918"/>
                <a:ext cx="173160" cy="17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31D615C-B97A-4BB5-B9D8-7DD5A5B6946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88959" y="3886918"/>
                  <a:ext cx="190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7C3980E-1FAC-4078-9CF1-6B96E88B7C1D}"/>
                    </a:ext>
                  </a:extLst>
                </p14:cNvPr>
                <p14:cNvContentPartPr/>
                <p14:nvPr/>
              </p14:nvContentPartPr>
              <p14:xfrm>
                <a:off x="1192039" y="4339798"/>
                <a:ext cx="189000" cy="230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7C3980E-1FAC-4078-9CF1-6B96E88B7C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83399" y="4330798"/>
                  <a:ext cx="206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4C844D8-BE01-4130-9F16-3F405ACBFC65}"/>
                    </a:ext>
                  </a:extLst>
                </p14:cNvPr>
                <p14:cNvContentPartPr/>
                <p14:nvPr/>
              </p14:nvContentPartPr>
              <p14:xfrm>
                <a:off x="1154599" y="4359238"/>
                <a:ext cx="230040" cy="189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4C844D8-BE01-4130-9F16-3F405ACBFC6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5959" y="4350238"/>
                  <a:ext cx="2476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23049A9-71B4-422C-A602-D107ED5202F1}"/>
              </a:ext>
            </a:extLst>
          </p:cNvPr>
          <p:cNvGrpSpPr/>
          <p:nvPr/>
        </p:nvGrpSpPr>
        <p:grpSpPr>
          <a:xfrm>
            <a:off x="1793599" y="4161598"/>
            <a:ext cx="144000" cy="124920"/>
            <a:chOff x="1793599" y="4161598"/>
            <a:chExt cx="1440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07B1FF2-6568-4C70-BF21-0ECC5D9B4F2A}"/>
                    </a:ext>
                  </a:extLst>
                </p14:cNvPr>
                <p14:cNvContentPartPr/>
                <p14:nvPr/>
              </p14:nvContentPartPr>
              <p14:xfrm>
                <a:off x="1793599" y="4161598"/>
                <a:ext cx="133560" cy="11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07B1FF2-6568-4C70-BF21-0ECC5D9B4F2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84959" y="4152958"/>
                  <a:ext cx="151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C6C685-3704-452F-99AA-15DFD1DA9C91}"/>
                    </a:ext>
                  </a:extLst>
                </p14:cNvPr>
                <p14:cNvContentPartPr/>
                <p14:nvPr/>
              </p14:nvContentPartPr>
              <p14:xfrm>
                <a:off x="1795039" y="4255918"/>
                <a:ext cx="142560" cy="30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C6C685-3704-452F-99AA-15DFD1DA9C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86039" y="4246918"/>
                  <a:ext cx="160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312EA92-C02D-4904-91C0-172732D4C412}"/>
              </a:ext>
            </a:extLst>
          </p:cNvPr>
          <p:cNvGrpSpPr/>
          <p:nvPr/>
        </p:nvGrpSpPr>
        <p:grpSpPr>
          <a:xfrm>
            <a:off x="2227399" y="3943078"/>
            <a:ext cx="374760" cy="634320"/>
            <a:chOff x="2227399" y="3943078"/>
            <a:chExt cx="37476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0ED69D-2DA0-49D6-8E0A-CFA2C60F43D5}"/>
                    </a:ext>
                  </a:extLst>
                </p14:cNvPr>
                <p14:cNvContentPartPr/>
                <p14:nvPr/>
              </p14:nvContentPartPr>
              <p14:xfrm>
                <a:off x="2296879" y="3943078"/>
                <a:ext cx="260280" cy="294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0ED69D-2DA0-49D6-8E0A-CFA2C60F43D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287879" y="3934078"/>
                  <a:ext cx="277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4FBD1ED-46DF-43B9-A193-CA4F426A7954}"/>
                    </a:ext>
                  </a:extLst>
                </p14:cNvPr>
                <p14:cNvContentPartPr/>
                <p14:nvPr/>
              </p14:nvContentPartPr>
              <p14:xfrm>
                <a:off x="2257279" y="4243318"/>
                <a:ext cx="276120" cy="41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4FBD1ED-46DF-43B9-A193-CA4F426A795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48639" y="4234678"/>
                  <a:ext cx="293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BA9CEB-DA65-4068-BBDE-934936ADD4EA}"/>
                    </a:ext>
                  </a:extLst>
                </p14:cNvPr>
                <p14:cNvContentPartPr/>
                <p14:nvPr/>
              </p14:nvContentPartPr>
              <p14:xfrm>
                <a:off x="2227399" y="4420078"/>
                <a:ext cx="86400" cy="157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BA9CEB-DA65-4068-BBDE-934936ADD4E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18759" y="4411438"/>
                  <a:ext cx="104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EED7B65-57A0-4C3D-8118-E5CB29BF4770}"/>
                    </a:ext>
                  </a:extLst>
                </p14:cNvPr>
                <p14:cNvContentPartPr/>
                <p14:nvPr/>
              </p14:nvContentPartPr>
              <p14:xfrm>
                <a:off x="2397319" y="4368958"/>
                <a:ext cx="204840" cy="17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EED7B65-57A0-4C3D-8118-E5CB29BF477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88319" y="4360318"/>
                  <a:ext cx="2224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6A3DE16-0309-47CF-ADF5-DDCBBFCC0AEC}"/>
              </a:ext>
            </a:extLst>
          </p:cNvPr>
          <p:cNvGrpSpPr/>
          <p:nvPr/>
        </p:nvGrpSpPr>
        <p:grpSpPr>
          <a:xfrm>
            <a:off x="2824999" y="3828238"/>
            <a:ext cx="1312920" cy="772200"/>
            <a:chOff x="2824999" y="3828238"/>
            <a:chExt cx="131292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6D5754D-907C-4D24-8BA7-6A4E2C551D77}"/>
                    </a:ext>
                  </a:extLst>
                </p14:cNvPr>
                <p14:cNvContentPartPr/>
                <p14:nvPr/>
              </p14:nvContentPartPr>
              <p14:xfrm>
                <a:off x="2824999" y="4178518"/>
                <a:ext cx="178200" cy="38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6D5754D-907C-4D24-8BA7-6A4E2C551D7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16359" y="4169518"/>
                  <a:ext cx="195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CE5457D-87F3-4D58-A0BA-8F20EA89F5C1}"/>
                    </a:ext>
                  </a:extLst>
                </p14:cNvPr>
                <p14:cNvContentPartPr/>
                <p14:nvPr/>
              </p14:nvContentPartPr>
              <p14:xfrm>
                <a:off x="3321799" y="3956038"/>
                <a:ext cx="241920" cy="183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CE5457D-87F3-4D58-A0BA-8F20EA89F5C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313159" y="3947398"/>
                  <a:ext cx="259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EA116E3-DEB8-4527-9A83-63AED6999396}"/>
                    </a:ext>
                  </a:extLst>
                </p14:cNvPr>
                <p14:cNvContentPartPr/>
                <p14:nvPr/>
              </p14:nvContentPartPr>
              <p14:xfrm>
                <a:off x="3214879" y="4222798"/>
                <a:ext cx="272520" cy="34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EA116E3-DEB8-4527-9A83-63AED699939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05879" y="4214158"/>
                  <a:ext cx="290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A9EDDFF-562A-43BD-8ED7-F247BC4F2AA5}"/>
                    </a:ext>
                  </a:extLst>
                </p14:cNvPr>
                <p14:cNvContentPartPr/>
                <p14:nvPr/>
              </p14:nvContentPartPr>
              <p14:xfrm>
                <a:off x="3227479" y="4408558"/>
                <a:ext cx="92160" cy="141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A9EDDFF-562A-43BD-8ED7-F247BC4F2AA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18479" y="4399918"/>
                  <a:ext cx="109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FD40DE-D1C0-4E80-BD10-13FF80FBA986}"/>
                    </a:ext>
                  </a:extLst>
                </p14:cNvPr>
                <p14:cNvContentPartPr/>
                <p14:nvPr/>
              </p14:nvContentPartPr>
              <p14:xfrm>
                <a:off x="3399559" y="4362118"/>
                <a:ext cx="186120" cy="162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FD40DE-D1C0-4E80-BD10-13FF80FBA9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90919" y="4353118"/>
                  <a:ext cx="203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5494116-6871-42B0-BDB6-DBE9C7892A0C}"/>
                    </a:ext>
                  </a:extLst>
                </p14:cNvPr>
                <p14:cNvContentPartPr/>
                <p14:nvPr/>
              </p14:nvContentPartPr>
              <p14:xfrm>
                <a:off x="3038839" y="3936238"/>
                <a:ext cx="221400" cy="664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5494116-6871-42B0-BDB6-DBE9C7892A0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30199" y="3927598"/>
                  <a:ext cx="2390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74BE597-94F1-4C7C-BFC3-0E0012B5DBC5}"/>
                    </a:ext>
                  </a:extLst>
                </p14:cNvPr>
                <p14:cNvContentPartPr/>
                <p14:nvPr/>
              </p14:nvContentPartPr>
              <p14:xfrm>
                <a:off x="3605839" y="3918238"/>
                <a:ext cx="175680" cy="603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74BE597-94F1-4C7C-BFC3-0E0012B5DBC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97199" y="3909238"/>
                  <a:ext cx="1933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BC7A849-7F12-4B7A-9688-28D3E07B139F}"/>
                    </a:ext>
                  </a:extLst>
                </p14:cNvPr>
                <p14:cNvContentPartPr/>
                <p14:nvPr/>
              </p14:nvContentPartPr>
              <p14:xfrm>
                <a:off x="3742279" y="3828238"/>
                <a:ext cx="240840" cy="127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BC7A849-7F12-4B7A-9688-28D3E07B139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33279" y="3819598"/>
                  <a:ext cx="258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67955DE-586C-47C8-ABFF-AD6819C64903}"/>
                    </a:ext>
                  </a:extLst>
                </p14:cNvPr>
                <p14:cNvContentPartPr/>
                <p14:nvPr/>
              </p14:nvContentPartPr>
              <p14:xfrm>
                <a:off x="3977359" y="4106878"/>
                <a:ext cx="160560" cy="30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67955DE-586C-47C8-ABFF-AD6819C6490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68719" y="4098238"/>
                  <a:ext cx="178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43282E0-0D5A-49B2-A0D9-BABEBB7A1D9C}"/>
                    </a:ext>
                  </a:extLst>
                </p14:cNvPr>
                <p14:cNvContentPartPr/>
                <p14:nvPr/>
              </p14:nvContentPartPr>
              <p14:xfrm>
                <a:off x="3956479" y="4237558"/>
                <a:ext cx="147600" cy="10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43282E0-0D5A-49B2-A0D9-BABEBB7A1D9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47479" y="4228918"/>
                  <a:ext cx="165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EF64740-F27C-46D9-8C91-8A4318C20822}"/>
              </a:ext>
            </a:extLst>
          </p:cNvPr>
          <p:cNvGrpSpPr/>
          <p:nvPr/>
        </p:nvGrpSpPr>
        <p:grpSpPr>
          <a:xfrm>
            <a:off x="4359319" y="3800158"/>
            <a:ext cx="726480" cy="704880"/>
            <a:chOff x="4359319" y="3800158"/>
            <a:chExt cx="72648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4F1D69-C938-4D53-843E-99FB6A501BE9}"/>
                    </a:ext>
                  </a:extLst>
                </p14:cNvPr>
                <p14:cNvContentPartPr/>
                <p14:nvPr/>
              </p14:nvContentPartPr>
              <p14:xfrm>
                <a:off x="4489279" y="3849838"/>
                <a:ext cx="79920" cy="229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4F1D69-C938-4D53-843E-99FB6A501BE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80279" y="3841198"/>
                  <a:ext cx="97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A0BBFC3-4ED0-4E45-B094-43DBF67BC11E}"/>
                    </a:ext>
                  </a:extLst>
                </p14:cNvPr>
                <p14:cNvContentPartPr/>
                <p14:nvPr/>
              </p14:nvContentPartPr>
              <p14:xfrm>
                <a:off x="4647319" y="3800158"/>
                <a:ext cx="72000" cy="298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A0BBFC3-4ED0-4E45-B094-43DBF67BC1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38319" y="3791158"/>
                  <a:ext cx="89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053566E-0A54-444B-BF4B-89CB615D3B1D}"/>
                    </a:ext>
                  </a:extLst>
                </p14:cNvPr>
                <p14:cNvContentPartPr/>
                <p14:nvPr/>
              </p14:nvContentPartPr>
              <p14:xfrm>
                <a:off x="4359319" y="4114798"/>
                <a:ext cx="553320" cy="90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053566E-0A54-444B-BF4B-89CB615D3B1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350679" y="4106158"/>
                  <a:ext cx="570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FCFB97C-FB2A-4999-B9FF-1A7571493945}"/>
                    </a:ext>
                  </a:extLst>
                </p14:cNvPr>
                <p14:cNvContentPartPr/>
                <p14:nvPr/>
              </p14:nvContentPartPr>
              <p14:xfrm>
                <a:off x="4375519" y="4305238"/>
                <a:ext cx="81360" cy="199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FCFB97C-FB2A-4999-B9FF-1A757149394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366519" y="4296598"/>
                  <a:ext cx="99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CF4C19C-2E65-4350-8B1A-5FB223DC94F7}"/>
                    </a:ext>
                  </a:extLst>
                </p14:cNvPr>
                <p14:cNvContentPartPr/>
                <p14:nvPr/>
              </p14:nvContentPartPr>
              <p14:xfrm>
                <a:off x="4545079" y="4244398"/>
                <a:ext cx="172440" cy="145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CF4C19C-2E65-4350-8B1A-5FB223DC94F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36439" y="4235758"/>
                  <a:ext cx="19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02C5760-B86D-437A-BE4F-085F2572311C}"/>
                    </a:ext>
                  </a:extLst>
                </p14:cNvPr>
                <p14:cNvContentPartPr/>
                <p14:nvPr/>
              </p14:nvContentPartPr>
              <p14:xfrm>
                <a:off x="4666039" y="4207678"/>
                <a:ext cx="131400" cy="270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02C5760-B86D-437A-BE4F-085F2572311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57399" y="4199038"/>
                  <a:ext cx="149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2000CC0-BB88-4376-89E9-68CD120ACA35}"/>
                    </a:ext>
                  </a:extLst>
                </p14:cNvPr>
                <p14:cNvContentPartPr/>
                <p14:nvPr/>
              </p14:nvContentPartPr>
              <p14:xfrm>
                <a:off x="4873759" y="4183558"/>
                <a:ext cx="127800" cy="151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2000CC0-BB88-4376-89E9-68CD120ACA3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64759" y="4174558"/>
                  <a:ext cx="14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E6DF5AC-8E4B-47D5-A9A4-7BD0B724CD1C}"/>
                    </a:ext>
                  </a:extLst>
                </p14:cNvPr>
                <p14:cNvContentPartPr/>
                <p14:nvPr/>
              </p14:nvContentPartPr>
              <p14:xfrm>
                <a:off x="4957279" y="4178518"/>
                <a:ext cx="128520" cy="317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E6DF5AC-8E4B-47D5-A9A4-7BD0B724CD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48279" y="4169518"/>
                  <a:ext cx="1461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8E7B0AF0-9993-45F6-BF1D-F38E32CC8415}"/>
              </a:ext>
            </a:extLst>
          </p:cNvPr>
          <p:cNvGrpSpPr/>
          <p:nvPr/>
        </p:nvGrpSpPr>
        <p:grpSpPr>
          <a:xfrm>
            <a:off x="761839" y="4852438"/>
            <a:ext cx="1746000" cy="470520"/>
            <a:chOff x="761839" y="4852438"/>
            <a:chExt cx="174600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F221E78-969C-4497-91A2-618BEE8D3070}"/>
                    </a:ext>
                  </a:extLst>
                </p14:cNvPr>
                <p14:cNvContentPartPr/>
                <p14:nvPr/>
              </p14:nvContentPartPr>
              <p14:xfrm>
                <a:off x="761839" y="4852438"/>
                <a:ext cx="259200" cy="470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F221E78-969C-4497-91A2-618BEE8D307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2839" y="4843438"/>
                  <a:ext cx="2768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6D489BC-381A-4DC7-9743-8F4DAAB65DCC}"/>
                    </a:ext>
                  </a:extLst>
                </p14:cNvPr>
                <p14:cNvContentPartPr/>
                <p14:nvPr/>
              </p14:nvContentPartPr>
              <p14:xfrm>
                <a:off x="1052719" y="5140078"/>
                <a:ext cx="111960" cy="15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6D489BC-381A-4DC7-9743-8F4DAAB65D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43719" y="5131438"/>
                  <a:ext cx="129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41FB7F-BC50-46B1-AD46-5C94B0DBEEF8}"/>
                    </a:ext>
                  </a:extLst>
                </p14:cNvPr>
                <p14:cNvContentPartPr/>
                <p14:nvPr/>
              </p14:nvContentPartPr>
              <p14:xfrm>
                <a:off x="1292479" y="4884478"/>
                <a:ext cx="203040" cy="34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41FB7F-BC50-46B1-AD46-5C94B0DBEEF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283479" y="4875478"/>
                  <a:ext cx="220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E264C9-3AD7-4EEA-8CE4-7D6AF6641DF1}"/>
                    </a:ext>
                  </a:extLst>
                </p14:cNvPr>
                <p14:cNvContentPartPr/>
                <p14:nvPr/>
              </p14:nvContentPartPr>
              <p14:xfrm>
                <a:off x="1265839" y="5031718"/>
                <a:ext cx="288720" cy="181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E264C9-3AD7-4EEA-8CE4-7D6AF6641DF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56839" y="5023078"/>
                  <a:ext cx="306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971BC63-5F89-41AA-904D-08BB9909D048}"/>
                    </a:ext>
                  </a:extLst>
                </p14:cNvPr>
                <p14:cNvContentPartPr/>
                <p14:nvPr/>
              </p14:nvContentPartPr>
              <p14:xfrm>
                <a:off x="1360879" y="5162038"/>
                <a:ext cx="122760" cy="95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971BC63-5F89-41AA-904D-08BB9909D0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351879" y="5153038"/>
                  <a:ext cx="140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560FE67-7770-4D7D-820A-D565C99BCA85}"/>
                    </a:ext>
                  </a:extLst>
                </p14:cNvPr>
                <p14:cNvContentPartPr/>
                <p14:nvPr/>
              </p14:nvContentPartPr>
              <p14:xfrm>
                <a:off x="1547719" y="5074918"/>
                <a:ext cx="146160" cy="158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560FE67-7770-4D7D-820A-D565C99BCA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38719" y="5065918"/>
                  <a:ext cx="163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B5A91E1-8BD3-41FD-9A74-B2B041690B9E}"/>
                    </a:ext>
                  </a:extLst>
                </p14:cNvPr>
                <p14:cNvContentPartPr/>
                <p14:nvPr/>
              </p14:nvContentPartPr>
              <p14:xfrm>
                <a:off x="1721959" y="5038918"/>
                <a:ext cx="251640" cy="153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B5A91E1-8BD3-41FD-9A74-B2B041690B9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12959" y="5029918"/>
                  <a:ext cx="269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850B145-5BF9-4257-8D6A-16B649A05530}"/>
                    </a:ext>
                  </a:extLst>
                </p14:cNvPr>
                <p14:cNvContentPartPr/>
                <p14:nvPr/>
              </p14:nvContentPartPr>
              <p14:xfrm>
                <a:off x="1999879" y="5062318"/>
                <a:ext cx="61200" cy="140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850B145-5BF9-4257-8D6A-16B649A0553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91239" y="5053678"/>
                  <a:ext cx="78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B2F6F3E-38C1-4093-B426-0C959AEBE164}"/>
                    </a:ext>
                  </a:extLst>
                </p14:cNvPr>
                <p14:cNvContentPartPr/>
                <p14:nvPr/>
              </p14:nvContentPartPr>
              <p14:xfrm>
                <a:off x="2128039" y="5012638"/>
                <a:ext cx="117720" cy="223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B2F6F3E-38C1-4093-B426-0C959AEBE16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19039" y="5003638"/>
                  <a:ext cx="135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37B7A71-38DC-4098-BB96-C7EFC20C30AC}"/>
                    </a:ext>
                  </a:extLst>
                </p14:cNvPr>
                <p14:cNvContentPartPr/>
                <p14:nvPr/>
              </p14:nvContentPartPr>
              <p14:xfrm>
                <a:off x="2280319" y="5004358"/>
                <a:ext cx="227520" cy="221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37B7A71-38DC-4098-BB96-C7EFC20C30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71319" y="4995718"/>
                  <a:ext cx="245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FB2793D-0946-4433-AE92-86E6F48185F4}"/>
              </a:ext>
            </a:extLst>
          </p:cNvPr>
          <p:cNvGrpSpPr/>
          <p:nvPr/>
        </p:nvGrpSpPr>
        <p:grpSpPr>
          <a:xfrm>
            <a:off x="2819599" y="4873678"/>
            <a:ext cx="552600" cy="381600"/>
            <a:chOff x="2819599" y="4873678"/>
            <a:chExt cx="5526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056E0C-31F7-49C2-B5C9-978873E94A8A}"/>
                    </a:ext>
                  </a:extLst>
                </p14:cNvPr>
                <p14:cNvContentPartPr/>
                <p14:nvPr/>
              </p14:nvContentPartPr>
              <p14:xfrm>
                <a:off x="2819599" y="4873678"/>
                <a:ext cx="254160" cy="381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056E0C-31F7-49C2-B5C9-978873E94A8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10599" y="4864678"/>
                  <a:ext cx="2718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0C28537-6D7F-476B-9390-CD384D6720B2}"/>
                    </a:ext>
                  </a:extLst>
                </p14:cNvPr>
                <p14:cNvContentPartPr/>
                <p14:nvPr/>
              </p14:nvContentPartPr>
              <p14:xfrm>
                <a:off x="3075559" y="5068438"/>
                <a:ext cx="77040" cy="130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0C28537-6D7F-476B-9390-CD384D6720B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66919" y="5059438"/>
                  <a:ext cx="94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811B7CC-E37C-41BB-87C2-6E5A459DFE97}"/>
                    </a:ext>
                  </a:extLst>
                </p14:cNvPr>
                <p14:cNvContentPartPr/>
                <p14:nvPr/>
              </p14:nvContentPartPr>
              <p14:xfrm>
                <a:off x="3211639" y="5081038"/>
                <a:ext cx="160560" cy="133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811B7CC-E37C-41BB-87C2-6E5A459DFE9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02639" y="5072038"/>
                  <a:ext cx="1782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374E03F-5CF2-4135-ADFF-05F823D69426}"/>
              </a:ext>
            </a:extLst>
          </p:cNvPr>
          <p:cNvGrpSpPr/>
          <p:nvPr/>
        </p:nvGrpSpPr>
        <p:grpSpPr>
          <a:xfrm>
            <a:off x="3741559" y="4759558"/>
            <a:ext cx="999000" cy="451800"/>
            <a:chOff x="3741559" y="4759558"/>
            <a:chExt cx="99900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D845BB1-C25B-43E0-8412-E78BA56D02FC}"/>
                    </a:ext>
                  </a:extLst>
                </p14:cNvPr>
                <p14:cNvContentPartPr/>
                <p14:nvPr/>
              </p14:nvContentPartPr>
              <p14:xfrm>
                <a:off x="3793759" y="4796278"/>
                <a:ext cx="264960" cy="415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D845BB1-C25B-43E0-8412-E78BA56D02F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785119" y="4787638"/>
                  <a:ext cx="2826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5850DC1-60FC-4E74-B72B-0268F6C95843}"/>
                    </a:ext>
                  </a:extLst>
                </p14:cNvPr>
                <p14:cNvContentPartPr/>
                <p14:nvPr/>
              </p14:nvContentPartPr>
              <p14:xfrm>
                <a:off x="3741559" y="4987798"/>
                <a:ext cx="353160" cy="77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5850DC1-60FC-4E74-B72B-0268F6C9584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32559" y="4978798"/>
                  <a:ext cx="370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AF80E43-9C60-42B8-896E-1C6FEBA45DAA}"/>
                    </a:ext>
                  </a:extLst>
                </p14:cNvPr>
                <p14:cNvContentPartPr/>
                <p14:nvPr/>
              </p14:nvContentPartPr>
              <p14:xfrm>
                <a:off x="4082119" y="4759558"/>
                <a:ext cx="238680" cy="437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AF80E43-9C60-42B8-896E-1C6FEBA45DA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73119" y="4750558"/>
                  <a:ext cx="2563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6D27377-C957-4F7E-A16C-D8EC5DB92437}"/>
                    </a:ext>
                  </a:extLst>
                </p14:cNvPr>
                <p14:cNvContentPartPr/>
                <p14:nvPr/>
              </p14:nvContentPartPr>
              <p14:xfrm>
                <a:off x="4388119" y="4929838"/>
                <a:ext cx="173880" cy="217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6D27377-C957-4F7E-A16C-D8EC5DB9243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379479" y="4920838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BC30E09-BFB3-418C-8B35-F490E25C642E}"/>
                    </a:ext>
                  </a:extLst>
                </p14:cNvPr>
                <p14:cNvContentPartPr/>
                <p14:nvPr/>
              </p14:nvContentPartPr>
              <p14:xfrm>
                <a:off x="4483879" y="4942798"/>
                <a:ext cx="256680" cy="231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BC30E09-BFB3-418C-8B35-F490E25C642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475239" y="4934158"/>
                  <a:ext cx="2743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C6A637B-3C29-4CE8-93A2-13A6AE00223E}"/>
              </a:ext>
            </a:extLst>
          </p:cNvPr>
          <p:cNvGrpSpPr/>
          <p:nvPr/>
        </p:nvGrpSpPr>
        <p:grpSpPr>
          <a:xfrm>
            <a:off x="4943239" y="4694758"/>
            <a:ext cx="1327680" cy="561240"/>
            <a:chOff x="4943239" y="4694758"/>
            <a:chExt cx="13276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4FD958E-8C6F-45CE-945F-A48AFFA757BA}"/>
                    </a:ext>
                  </a:extLst>
                </p14:cNvPr>
                <p14:cNvContentPartPr/>
                <p14:nvPr/>
              </p14:nvContentPartPr>
              <p14:xfrm>
                <a:off x="4943239" y="4942078"/>
                <a:ext cx="298080" cy="234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4FD958E-8C6F-45CE-945F-A48AFFA757B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34599" y="4933438"/>
                  <a:ext cx="315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21EBB7-39DA-4159-BCA8-B36827BE0B10}"/>
                    </a:ext>
                  </a:extLst>
                </p14:cNvPr>
                <p14:cNvContentPartPr/>
                <p14:nvPr/>
              </p14:nvContentPartPr>
              <p14:xfrm>
                <a:off x="5271559" y="5005078"/>
                <a:ext cx="185040" cy="163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21EBB7-39DA-4159-BCA8-B36827BE0B1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262559" y="4996438"/>
                  <a:ext cx="202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CBB506-7E77-49E8-80C3-D6C18906C703}"/>
                    </a:ext>
                  </a:extLst>
                </p14:cNvPr>
                <p14:cNvContentPartPr/>
                <p14:nvPr/>
              </p14:nvContentPartPr>
              <p14:xfrm>
                <a:off x="5505919" y="4952878"/>
                <a:ext cx="151200" cy="214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CBB506-7E77-49E8-80C3-D6C18906C70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496919" y="4944238"/>
                  <a:ext cx="168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64B0865-36B8-46B2-8032-2CC30DB5FD6D}"/>
                    </a:ext>
                  </a:extLst>
                </p14:cNvPr>
                <p14:cNvContentPartPr/>
                <p14:nvPr/>
              </p14:nvContentPartPr>
              <p14:xfrm>
                <a:off x="5707159" y="4962238"/>
                <a:ext cx="212040" cy="186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64B0865-36B8-46B2-8032-2CC30DB5FD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698519" y="4953238"/>
                  <a:ext cx="229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6284D82-C9D7-41A1-B148-FC0DA0EA8CEA}"/>
                    </a:ext>
                  </a:extLst>
                </p14:cNvPr>
                <p14:cNvContentPartPr/>
                <p14:nvPr/>
              </p14:nvContentPartPr>
              <p14:xfrm>
                <a:off x="6017119" y="4694758"/>
                <a:ext cx="253800" cy="56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6284D82-C9D7-41A1-B148-FC0DA0EA8CE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008479" y="4686118"/>
                  <a:ext cx="271440" cy="57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93B47FF-2670-4715-BCB6-E3177CC5AC72}"/>
              </a:ext>
            </a:extLst>
          </p:cNvPr>
          <p:cNvGrpSpPr/>
          <p:nvPr/>
        </p:nvGrpSpPr>
        <p:grpSpPr>
          <a:xfrm>
            <a:off x="6712279" y="4679638"/>
            <a:ext cx="761760" cy="678960"/>
            <a:chOff x="6712279" y="4679638"/>
            <a:chExt cx="76176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5866A6F-3924-4914-96A3-C52A9E5A85E0}"/>
                    </a:ext>
                  </a:extLst>
                </p14:cNvPr>
                <p14:cNvContentPartPr/>
                <p14:nvPr/>
              </p14:nvContentPartPr>
              <p14:xfrm>
                <a:off x="6712279" y="4823638"/>
                <a:ext cx="500400" cy="285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5866A6F-3924-4914-96A3-C52A9E5A85E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703639" y="4814998"/>
                  <a:ext cx="518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5919B20-29FF-40EB-99D7-0DB350A9C7E9}"/>
                    </a:ext>
                  </a:extLst>
                </p14:cNvPr>
                <p14:cNvContentPartPr/>
                <p14:nvPr/>
              </p14:nvContentPartPr>
              <p14:xfrm>
                <a:off x="7352359" y="4679638"/>
                <a:ext cx="121680" cy="155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5919B20-29FF-40EB-99D7-0DB350A9C7E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43719" y="4670638"/>
                  <a:ext cx="139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3DA20DA-072E-46EC-A7B4-182BB7D04E59}"/>
                    </a:ext>
                  </a:extLst>
                </p14:cNvPr>
                <p14:cNvContentPartPr/>
                <p14:nvPr/>
              </p14:nvContentPartPr>
              <p14:xfrm>
                <a:off x="7053559" y="5064838"/>
                <a:ext cx="121680" cy="87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3DA20DA-072E-46EC-A7B4-182BB7D04E5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044559" y="5056198"/>
                  <a:ext cx="139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649EEA0-9397-4198-A44C-71CB605AA200}"/>
                    </a:ext>
                  </a:extLst>
                </p14:cNvPr>
                <p14:cNvContentPartPr/>
                <p14:nvPr/>
              </p14:nvContentPartPr>
              <p14:xfrm>
                <a:off x="7068679" y="5050078"/>
                <a:ext cx="227880" cy="308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649EEA0-9397-4198-A44C-71CB605AA20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060039" y="5041438"/>
                  <a:ext cx="2455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5C4F579-414B-4CCF-B6A1-3A591DCB340F}"/>
              </a:ext>
            </a:extLst>
          </p:cNvPr>
          <p:cNvGrpSpPr/>
          <p:nvPr/>
        </p:nvGrpSpPr>
        <p:grpSpPr>
          <a:xfrm>
            <a:off x="7693279" y="4641478"/>
            <a:ext cx="1100520" cy="737640"/>
            <a:chOff x="7693279" y="4641478"/>
            <a:chExt cx="1100520" cy="73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FA5993D-9B20-40D6-A63B-609911DAC695}"/>
                    </a:ext>
                  </a:extLst>
                </p14:cNvPr>
                <p14:cNvContentPartPr/>
                <p14:nvPr/>
              </p14:nvContentPartPr>
              <p14:xfrm>
                <a:off x="7693279" y="4937038"/>
                <a:ext cx="144000" cy="24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FA5993D-9B20-40D6-A63B-609911DAC69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84279" y="4928398"/>
                  <a:ext cx="161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AB0A5B-EB6F-4E2B-B9AB-EDA0511183F3}"/>
                    </a:ext>
                  </a:extLst>
                </p14:cNvPr>
                <p14:cNvContentPartPr/>
                <p14:nvPr/>
              </p14:nvContentPartPr>
              <p14:xfrm>
                <a:off x="7706599" y="5038198"/>
                <a:ext cx="200520" cy="32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AB0A5B-EB6F-4E2B-B9AB-EDA0511183F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97599" y="5029198"/>
                  <a:ext cx="218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3B74AF-ACA6-4E24-9669-91BA21499159}"/>
                    </a:ext>
                  </a:extLst>
                </p14:cNvPr>
                <p14:cNvContentPartPr/>
                <p14:nvPr/>
              </p14:nvContentPartPr>
              <p14:xfrm>
                <a:off x="8294119" y="4694038"/>
                <a:ext cx="83160" cy="191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3B74AF-ACA6-4E24-9669-91BA2149915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85119" y="4685398"/>
                  <a:ext cx="100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2B20030-2324-47D2-9981-FD4071F44FEA}"/>
                    </a:ext>
                  </a:extLst>
                </p14:cNvPr>
                <p14:cNvContentPartPr/>
                <p14:nvPr/>
              </p14:nvContentPartPr>
              <p14:xfrm>
                <a:off x="8443159" y="4641478"/>
                <a:ext cx="100800" cy="298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2B20030-2324-47D2-9981-FD4071F44FE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34519" y="4632478"/>
                  <a:ext cx="118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78ABEE-81A1-486B-800C-12B3C2D725F5}"/>
                    </a:ext>
                  </a:extLst>
                </p14:cNvPr>
                <p14:cNvContentPartPr/>
                <p14:nvPr/>
              </p14:nvContentPartPr>
              <p14:xfrm>
                <a:off x="8118439" y="4915078"/>
                <a:ext cx="541800" cy="102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78ABEE-81A1-486B-800C-12B3C2D725F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09799" y="4906078"/>
                  <a:ext cx="55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139969B-1BBA-4828-8FA2-B067A6AE265F}"/>
                    </a:ext>
                  </a:extLst>
                </p14:cNvPr>
                <p14:cNvContentPartPr/>
                <p14:nvPr/>
              </p14:nvContentPartPr>
              <p14:xfrm>
                <a:off x="8084959" y="5109838"/>
                <a:ext cx="126720" cy="2358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139969B-1BBA-4828-8FA2-B067A6AE265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075959" y="5101198"/>
                  <a:ext cx="144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0F2E033-B8D3-4B24-ACB2-B80961277B7C}"/>
                    </a:ext>
                  </a:extLst>
                </p14:cNvPr>
                <p14:cNvContentPartPr/>
                <p14:nvPr/>
              </p14:nvContentPartPr>
              <p14:xfrm>
                <a:off x="8293399" y="5083918"/>
                <a:ext cx="142560" cy="127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0F2E033-B8D3-4B24-ACB2-B80961277B7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84399" y="5075278"/>
                  <a:ext cx="160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759B6E0-F57A-459A-8AD2-259CD11F1014}"/>
                    </a:ext>
                  </a:extLst>
                </p14:cNvPr>
                <p14:cNvContentPartPr/>
                <p14:nvPr/>
              </p14:nvContentPartPr>
              <p14:xfrm>
                <a:off x="8346319" y="5065558"/>
                <a:ext cx="145800" cy="289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759B6E0-F57A-459A-8AD2-259CD11F101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337319" y="5056918"/>
                  <a:ext cx="163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4258A40-6718-4357-8342-E35096949474}"/>
                    </a:ext>
                  </a:extLst>
                </p14:cNvPr>
                <p14:cNvContentPartPr/>
                <p14:nvPr/>
              </p14:nvContentPartPr>
              <p14:xfrm>
                <a:off x="8552239" y="5026678"/>
                <a:ext cx="184680" cy="175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4258A40-6718-4357-8342-E3509694947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543599" y="5017678"/>
                  <a:ext cx="202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485C483-26AF-40CB-B439-41646C63B6F5}"/>
                    </a:ext>
                  </a:extLst>
                </p14:cNvPr>
                <p14:cNvContentPartPr/>
                <p14:nvPr/>
              </p14:nvContentPartPr>
              <p14:xfrm>
                <a:off x="8646199" y="5044678"/>
                <a:ext cx="147600" cy="334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485C483-26AF-40CB-B439-41646C63B6F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37199" y="5036038"/>
                  <a:ext cx="16524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54975512-8A11-4944-BF19-39B9250EF2B8}"/>
              </a:ext>
            </a:extLst>
          </p:cNvPr>
          <p:cNvGrpSpPr/>
          <p:nvPr/>
        </p:nvGrpSpPr>
        <p:grpSpPr>
          <a:xfrm>
            <a:off x="2043799" y="2319118"/>
            <a:ext cx="2907720" cy="996840"/>
            <a:chOff x="2043799" y="2319118"/>
            <a:chExt cx="2907720" cy="9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BA1448-DFDB-42BF-ACDF-F97B87751C69}"/>
                    </a:ext>
                  </a:extLst>
                </p14:cNvPr>
                <p14:cNvContentPartPr/>
                <p14:nvPr/>
              </p14:nvContentPartPr>
              <p14:xfrm>
                <a:off x="2043799" y="2703238"/>
                <a:ext cx="116280" cy="15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BA1448-DFDB-42BF-ACDF-F97B87751C6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034799" y="2694598"/>
                  <a:ext cx="13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71C779-23D1-478E-8FEE-6CFE982B2069}"/>
                    </a:ext>
                  </a:extLst>
                </p14:cNvPr>
                <p14:cNvContentPartPr/>
                <p14:nvPr/>
              </p14:nvContentPartPr>
              <p14:xfrm>
                <a:off x="2052079" y="2788198"/>
                <a:ext cx="175680" cy="22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71C779-23D1-478E-8FEE-6CFE982B206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043079" y="2779198"/>
                  <a:ext cx="193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D01186E-9EBA-4D95-840D-9A5D8522E0C7}"/>
                    </a:ext>
                  </a:extLst>
                </p14:cNvPr>
                <p14:cNvContentPartPr/>
                <p14:nvPr/>
              </p14:nvContentPartPr>
              <p14:xfrm>
                <a:off x="2409919" y="2475358"/>
                <a:ext cx="184680" cy="693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D01186E-9EBA-4D95-840D-9A5D8522E0C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400919" y="2466358"/>
                  <a:ext cx="20232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E53D0E8-231A-41E5-8380-95EA0232FB46}"/>
                    </a:ext>
                  </a:extLst>
                </p14:cNvPr>
                <p14:cNvContentPartPr/>
                <p14:nvPr/>
              </p14:nvContentPartPr>
              <p14:xfrm>
                <a:off x="2517199" y="3212998"/>
                <a:ext cx="87840" cy="10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E53D0E8-231A-41E5-8380-95EA0232FB4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508559" y="3203998"/>
                  <a:ext cx="105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901CD4-25B7-45BB-8A44-38FACC8B6B87}"/>
                    </a:ext>
                  </a:extLst>
                </p14:cNvPr>
                <p14:cNvContentPartPr/>
                <p14:nvPr/>
              </p14:nvContentPartPr>
              <p14:xfrm>
                <a:off x="2726359" y="2319118"/>
                <a:ext cx="24120" cy="132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901CD4-25B7-45BB-8A44-38FACC8B6B8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717719" y="2310118"/>
                  <a:ext cx="4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4FD177D-C528-4852-BEF0-7C94298D812B}"/>
                    </a:ext>
                  </a:extLst>
                </p14:cNvPr>
                <p14:cNvContentPartPr/>
                <p14:nvPr/>
              </p14:nvContentPartPr>
              <p14:xfrm>
                <a:off x="2618359" y="2738878"/>
                <a:ext cx="199440" cy="213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4FD177D-C528-4852-BEF0-7C94298D812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09359" y="2730238"/>
                  <a:ext cx="217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73170D-58F0-4F52-9839-0444E1DA9EB8}"/>
                    </a:ext>
                  </a:extLst>
                </p14:cNvPr>
                <p14:cNvContentPartPr/>
                <p14:nvPr/>
              </p14:nvContentPartPr>
              <p14:xfrm>
                <a:off x="2598559" y="2763358"/>
                <a:ext cx="190440" cy="17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73170D-58F0-4F52-9839-0444E1DA9EB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589919" y="2754358"/>
                  <a:ext cx="208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EE372A-8074-4947-BD14-1B4631768E27}"/>
                    </a:ext>
                  </a:extLst>
                </p14:cNvPr>
                <p14:cNvContentPartPr/>
                <p14:nvPr/>
              </p14:nvContentPartPr>
              <p14:xfrm>
                <a:off x="2879359" y="2590918"/>
                <a:ext cx="105480" cy="113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EE372A-8074-4947-BD14-1B4631768E2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870359" y="2581918"/>
                  <a:ext cx="123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788A4B-547D-46DA-8D10-600F77F60B28}"/>
                    </a:ext>
                  </a:extLst>
                </p14:cNvPr>
                <p14:cNvContentPartPr/>
                <p14:nvPr/>
              </p14:nvContentPartPr>
              <p14:xfrm>
                <a:off x="2984119" y="2702158"/>
                <a:ext cx="124560" cy="308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788A4B-547D-46DA-8D10-600F77F60B2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975119" y="2693158"/>
                  <a:ext cx="142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923728-69AD-44EA-9199-5CA84F301D66}"/>
                    </a:ext>
                  </a:extLst>
                </p14:cNvPr>
                <p14:cNvContentPartPr/>
                <p14:nvPr/>
              </p14:nvContentPartPr>
              <p14:xfrm>
                <a:off x="3163759" y="2780278"/>
                <a:ext cx="216720" cy="21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923728-69AD-44EA-9199-5CA84F301D6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54759" y="2771638"/>
                  <a:ext cx="234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6BE84F-A4FA-48C7-84FC-DF14C504CA25}"/>
                    </a:ext>
                  </a:extLst>
                </p14:cNvPr>
                <p14:cNvContentPartPr/>
                <p14:nvPr/>
              </p14:nvContentPartPr>
              <p14:xfrm>
                <a:off x="3143959" y="2770198"/>
                <a:ext cx="198720" cy="19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6BE84F-A4FA-48C7-84FC-DF14C504CA2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134959" y="2761558"/>
                  <a:ext cx="216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9D1685E-FE06-474F-A344-CDDEFE93A7EF}"/>
                    </a:ext>
                  </a:extLst>
                </p14:cNvPr>
                <p14:cNvContentPartPr/>
                <p14:nvPr/>
              </p14:nvContentPartPr>
              <p14:xfrm>
                <a:off x="3452119" y="2852638"/>
                <a:ext cx="200520" cy="57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9D1685E-FE06-474F-A344-CDDEFE93A7E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443119" y="2843638"/>
                  <a:ext cx="218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8229256-C052-45B8-8688-873C72F046EF}"/>
                    </a:ext>
                  </a:extLst>
                </p14:cNvPr>
                <p14:cNvContentPartPr/>
                <p14:nvPr/>
              </p14:nvContentPartPr>
              <p14:xfrm>
                <a:off x="3533119" y="2759398"/>
                <a:ext cx="55440" cy="19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8229256-C052-45B8-8688-873C72F046E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524119" y="2750758"/>
                  <a:ext cx="73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136331-213F-4876-B951-A6E25C2ECA9E}"/>
                    </a:ext>
                  </a:extLst>
                </p14:cNvPr>
                <p14:cNvContentPartPr/>
                <p14:nvPr/>
              </p14:nvContentPartPr>
              <p14:xfrm>
                <a:off x="3838399" y="2653558"/>
                <a:ext cx="50760" cy="206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136331-213F-4876-B951-A6E25C2ECA9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829759" y="2644558"/>
                  <a:ext cx="68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950D6D-538B-4659-8B31-8717D5A23CD9}"/>
                    </a:ext>
                  </a:extLst>
                </p14:cNvPr>
                <p14:cNvContentPartPr/>
                <p14:nvPr/>
              </p14:nvContentPartPr>
              <p14:xfrm>
                <a:off x="3679639" y="2897638"/>
                <a:ext cx="271440" cy="64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950D6D-538B-4659-8B31-8717D5A23CD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670999" y="2888998"/>
                  <a:ext cx="289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3921D14-08AF-4B47-B12A-B7EB5BB34BCB}"/>
                    </a:ext>
                  </a:extLst>
                </p14:cNvPr>
                <p14:cNvContentPartPr/>
                <p14:nvPr/>
              </p14:nvContentPartPr>
              <p14:xfrm>
                <a:off x="3734359" y="3016798"/>
                <a:ext cx="205200" cy="158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3921D14-08AF-4B47-B12A-B7EB5BB34BC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725719" y="3008158"/>
                  <a:ext cx="222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54006C-5F4C-4B37-A740-2644725FA716}"/>
                    </a:ext>
                  </a:extLst>
                </p14:cNvPr>
                <p14:cNvContentPartPr/>
                <p14:nvPr/>
              </p14:nvContentPartPr>
              <p14:xfrm>
                <a:off x="4027759" y="2604238"/>
                <a:ext cx="149040" cy="443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54006C-5F4C-4B37-A740-2644725FA71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019119" y="2595598"/>
                  <a:ext cx="1666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A558EE-EA47-47A7-8D43-08EA8D135314}"/>
                    </a:ext>
                  </a:extLst>
                </p14:cNvPr>
                <p14:cNvContentPartPr/>
                <p14:nvPr/>
              </p14:nvContentPartPr>
              <p14:xfrm>
                <a:off x="4241599" y="2875678"/>
                <a:ext cx="186480" cy="142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A558EE-EA47-47A7-8D43-08EA8D13531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232959" y="2867038"/>
                  <a:ext cx="204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3EC767-E0FF-456C-BF3C-B8AE604657E7}"/>
                    </a:ext>
                  </a:extLst>
                </p14:cNvPr>
                <p14:cNvContentPartPr/>
                <p14:nvPr/>
              </p14:nvContentPartPr>
              <p14:xfrm>
                <a:off x="4370839" y="2610718"/>
                <a:ext cx="96120" cy="369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3EC767-E0FF-456C-BF3C-B8AE604657E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62199" y="2602078"/>
                  <a:ext cx="113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5D5658A-16CF-4BB9-920D-E7DD45351162}"/>
                    </a:ext>
                  </a:extLst>
                </p14:cNvPr>
                <p14:cNvContentPartPr/>
                <p14:nvPr/>
              </p14:nvContentPartPr>
              <p14:xfrm>
                <a:off x="4487839" y="2871718"/>
                <a:ext cx="238320" cy="134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5D5658A-16CF-4BB9-920D-E7DD4535116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478839" y="2862718"/>
                  <a:ext cx="255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6A0C5D-8D66-4AC3-9E1B-E6290AACDC3A}"/>
                    </a:ext>
                  </a:extLst>
                </p14:cNvPr>
                <p14:cNvContentPartPr/>
                <p14:nvPr/>
              </p14:nvContentPartPr>
              <p14:xfrm>
                <a:off x="4522039" y="2838598"/>
                <a:ext cx="393120" cy="160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6A0C5D-8D66-4AC3-9E1B-E6290AACDC3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513399" y="2829598"/>
                  <a:ext cx="410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ADABB6B-3034-4435-8510-44495E888221}"/>
                    </a:ext>
                  </a:extLst>
                </p14:cNvPr>
                <p14:cNvContentPartPr/>
                <p14:nvPr/>
              </p14:nvContentPartPr>
              <p14:xfrm>
                <a:off x="4812919" y="2955958"/>
                <a:ext cx="138600" cy="16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ADABB6B-3034-4435-8510-44495E88822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04279" y="2946958"/>
                  <a:ext cx="156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68AC261-C365-440E-93B0-E8990C4169F2}"/>
                    </a:ext>
                  </a:extLst>
                </p14:cNvPr>
                <p14:cNvContentPartPr/>
                <p14:nvPr/>
              </p14:nvContentPartPr>
              <p14:xfrm>
                <a:off x="2618359" y="3062212"/>
                <a:ext cx="172080" cy="50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68AC261-C365-440E-93B0-E8990C4169F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609719" y="3053572"/>
                  <a:ext cx="18972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019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93FD1-F82C-4365-82A0-66867C4ED926}"/>
              </a:ext>
            </a:extLst>
          </p:cNvPr>
          <p:cNvGrpSpPr/>
          <p:nvPr/>
        </p:nvGrpSpPr>
        <p:grpSpPr>
          <a:xfrm>
            <a:off x="502999" y="384838"/>
            <a:ext cx="453960" cy="420120"/>
            <a:chOff x="502999" y="384838"/>
            <a:chExt cx="4539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CF2BE1-6089-4555-9464-AE1EE9C2E733}"/>
                    </a:ext>
                  </a:extLst>
                </p14:cNvPr>
                <p14:cNvContentPartPr/>
                <p14:nvPr/>
              </p14:nvContentPartPr>
              <p14:xfrm>
                <a:off x="502999" y="500398"/>
                <a:ext cx="229320" cy="194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CF2BE1-6089-4555-9464-AE1EE9C2E7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999" y="491758"/>
                  <a:ext cx="24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6A0D886-D963-4449-B5EA-475423E5E465}"/>
                    </a:ext>
                  </a:extLst>
                </p14:cNvPr>
                <p14:cNvContentPartPr/>
                <p14:nvPr/>
              </p14:nvContentPartPr>
              <p14:xfrm>
                <a:off x="787399" y="384838"/>
                <a:ext cx="169560" cy="420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6A0D886-D963-4449-B5EA-475423E5E4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8399" y="376198"/>
                  <a:ext cx="18720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C75C60-735B-4703-9FCA-52B541D12212}"/>
              </a:ext>
            </a:extLst>
          </p:cNvPr>
          <p:cNvGrpSpPr/>
          <p:nvPr/>
        </p:nvGrpSpPr>
        <p:grpSpPr>
          <a:xfrm>
            <a:off x="1357639" y="167398"/>
            <a:ext cx="5797800" cy="1374840"/>
            <a:chOff x="1357639" y="167398"/>
            <a:chExt cx="5797800" cy="13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43E7FD-2305-4659-A884-978EA6AB7202}"/>
                    </a:ext>
                  </a:extLst>
                </p14:cNvPr>
                <p14:cNvContentPartPr/>
                <p14:nvPr/>
              </p14:nvContentPartPr>
              <p14:xfrm>
                <a:off x="6654319" y="202678"/>
                <a:ext cx="298080" cy="38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43E7FD-2305-4659-A884-978EA6AB72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5319" y="193678"/>
                  <a:ext cx="315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AD7F11-0BDA-406D-972B-164E8EC7D957}"/>
                    </a:ext>
                  </a:extLst>
                </p14:cNvPr>
                <p14:cNvContentPartPr/>
                <p14:nvPr/>
              </p14:nvContentPartPr>
              <p14:xfrm>
                <a:off x="6661159" y="718558"/>
                <a:ext cx="9720" cy="9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AD7F11-0BDA-406D-972B-164E8EC7D9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2159" y="709558"/>
                  <a:ext cx="2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12669B-FD61-4C72-AEC5-317C720178F2}"/>
                    </a:ext>
                  </a:extLst>
                </p14:cNvPr>
                <p14:cNvContentPartPr/>
                <p14:nvPr/>
              </p14:nvContentPartPr>
              <p14:xfrm>
                <a:off x="1357639" y="349198"/>
                <a:ext cx="369360" cy="37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12669B-FD61-4C72-AEC5-317C720178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8639" y="340198"/>
                  <a:ext cx="387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BD1A43-12DB-41A3-BE14-7843810CCB86}"/>
                    </a:ext>
                  </a:extLst>
                </p14:cNvPr>
                <p14:cNvContentPartPr/>
                <p14:nvPr/>
              </p14:nvContentPartPr>
              <p14:xfrm>
                <a:off x="1494079" y="584278"/>
                <a:ext cx="132840" cy="4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BD1A43-12DB-41A3-BE14-7843810CCB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5079" y="575278"/>
                  <a:ext cx="150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F82250-8382-4EE5-8785-0767BD348CE0}"/>
                    </a:ext>
                  </a:extLst>
                </p14:cNvPr>
                <p14:cNvContentPartPr/>
                <p14:nvPr/>
              </p14:nvContentPartPr>
              <p14:xfrm>
                <a:off x="1744279" y="530998"/>
                <a:ext cx="115200" cy="19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F82250-8382-4EE5-8785-0767BD348C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5279" y="522358"/>
                  <a:ext cx="132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8E181F-3B81-494C-B75C-DA36D7BA364B}"/>
                    </a:ext>
                  </a:extLst>
                </p14:cNvPr>
                <p14:cNvContentPartPr/>
                <p14:nvPr/>
              </p14:nvContentPartPr>
              <p14:xfrm>
                <a:off x="1917439" y="555118"/>
                <a:ext cx="134280" cy="15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8E181F-3B81-494C-B75C-DA36D7BA36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8439" y="546118"/>
                  <a:ext cx="151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CF802E-229C-466C-B7B0-687F8C26CBDB}"/>
                    </a:ext>
                  </a:extLst>
                </p14:cNvPr>
                <p14:cNvContentPartPr/>
                <p14:nvPr/>
              </p14:nvContentPartPr>
              <p14:xfrm>
                <a:off x="2504959" y="511198"/>
                <a:ext cx="6120" cy="1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CF802E-229C-466C-B7B0-687F8C26CB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5959" y="502558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40B13E-412B-4EF1-AF31-16126A5C3424}"/>
                    </a:ext>
                  </a:extLst>
                </p14:cNvPr>
                <p14:cNvContentPartPr/>
                <p14:nvPr/>
              </p14:nvContentPartPr>
              <p14:xfrm>
                <a:off x="2406679" y="353878"/>
                <a:ext cx="290520" cy="34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40B13E-412B-4EF1-AF31-16126A5C34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8039" y="344878"/>
                  <a:ext cx="3081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126D27-5E86-48D2-A65F-05D00771DAAE}"/>
                    </a:ext>
                  </a:extLst>
                </p14:cNvPr>
                <p14:cNvContentPartPr/>
                <p14:nvPr/>
              </p14:nvContentPartPr>
              <p14:xfrm>
                <a:off x="2893759" y="437398"/>
                <a:ext cx="156600" cy="20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126D27-5E86-48D2-A65F-05D00771DA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5119" y="428398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392EB9-0DA3-4D97-BDAC-1CFA1B784DFB}"/>
                    </a:ext>
                  </a:extLst>
                </p14:cNvPr>
                <p14:cNvContentPartPr/>
                <p14:nvPr/>
              </p14:nvContentPartPr>
              <p14:xfrm>
                <a:off x="2815639" y="775438"/>
                <a:ext cx="2988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392EB9-0DA3-4D97-BDAC-1CFA1B784D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6639" y="766438"/>
                  <a:ext cx="47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5B8AE5-C6BE-4B5B-A851-547EDD22D247}"/>
                    </a:ext>
                  </a:extLst>
                </p14:cNvPr>
                <p14:cNvContentPartPr/>
                <p14:nvPr/>
              </p14:nvContentPartPr>
              <p14:xfrm>
                <a:off x="3062239" y="256318"/>
                <a:ext cx="3996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5B8AE5-C6BE-4B5B-A851-547EDD22D2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53599" y="247318"/>
                  <a:ext cx="57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EBB7F6-34CF-4FA5-AD0F-FC9AD0080393}"/>
                    </a:ext>
                  </a:extLst>
                </p14:cNvPr>
                <p14:cNvContentPartPr/>
                <p14:nvPr/>
              </p14:nvContentPartPr>
              <p14:xfrm>
                <a:off x="3212719" y="355678"/>
                <a:ext cx="11088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EBB7F6-34CF-4FA5-AD0F-FC9AD00803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3719" y="346678"/>
                  <a:ext cx="128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2A3445-519F-4B1B-84FA-7B39F66EC96B}"/>
                    </a:ext>
                  </a:extLst>
                </p14:cNvPr>
                <p14:cNvContentPartPr/>
                <p14:nvPr/>
              </p14:nvContentPartPr>
              <p14:xfrm>
                <a:off x="3237199" y="351358"/>
                <a:ext cx="351720" cy="33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2A3445-519F-4B1B-84FA-7B39F66EC9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8559" y="342358"/>
                  <a:ext cx="369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82BFD8-9550-4F3F-A398-5ED83915AF73}"/>
                    </a:ext>
                  </a:extLst>
                </p14:cNvPr>
                <p14:cNvContentPartPr/>
                <p14:nvPr/>
              </p14:nvContentPartPr>
              <p14:xfrm>
                <a:off x="3769279" y="510838"/>
                <a:ext cx="101880" cy="14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82BFD8-9550-4F3F-A398-5ED83915AF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0279" y="502198"/>
                  <a:ext cx="119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56A0D7-135F-4667-88FE-2B2692D49286}"/>
                    </a:ext>
                  </a:extLst>
                </p14:cNvPr>
                <p14:cNvContentPartPr/>
                <p14:nvPr/>
              </p14:nvContentPartPr>
              <p14:xfrm>
                <a:off x="3928399" y="404278"/>
                <a:ext cx="70560" cy="11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56A0D7-135F-4667-88FE-2B2692D492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19399" y="395278"/>
                  <a:ext cx="8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F02C28-AA49-4A99-9A64-90EB60FD214A}"/>
                    </a:ext>
                  </a:extLst>
                </p14:cNvPr>
                <p14:cNvContentPartPr/>
                <p14:nvPr/>
              </p14:nvContentPartPr>
              <p14:xfrm>
                <a:off x="3950719" y="535318"/>
                <a:ext cx="14616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F02C28-AA49-4A99-9A64-90EB60FD21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41719" y="526318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FDC8B5-4C3C-47A9-9957-3F8C676740FD}"/>
                    </a:ext>
                  </a:extLst>
                </p14:cNvPr>
                <p14:cNvContentPartPr/>
                <p14:nvPr/>
              </p14:nvContentPartPr>
              <p14:xfrm>
                <a:off x="4156279" y="501838"/>
                <a:ext cx="222840" cy="15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FDC8B5-4C3C-47A9-9957-3F8C676740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47279" y="492838"/>
                  <a:ext cx="240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1AB045-4437-4EE7-A997-DA2257ADF7CD}"/>
                    </a:ext>
                  </a:extLst>
                </p14:cNvPr>
                <p14:cNvContentPartPr/>
                <p14:nvPr/>
              </p14:nvContentPartPr>
              <p14:xfrm>
                <a:off x="4347439" y="272158"/>
                <a:ext cx="212760" cy="31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1AB045-4437-4EE7-A997-DA2257ADF7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8439" y="263158"/>
                  <a:ext cx="230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6C208A-5CBF-41D7-A77E-4EE1122A2591}"/>
                    </a:ext>
                  </a:extLst>
                </p14:cNvPr>
                <p14:cNvContentPartPr/>
                <p14:nvPr/>
              </p14:nvContentPartPr>
              <p14:xfrm>
                <a:off x="4402519" y="469078"/>
                <a:ext cx="307440" cy="38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6C208A-5CBF-41D7-A77E-4EE1122A25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3879" y="460078"/>
                  <a:ext cx="3250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3200D8-C472-4803-8DDB-8AC15A9BD262}"/>
                    </a:ext>
                  </a:extLst>
                </p14:cNvPr>
                <p14:cNvContentPartPr/>
                <p14:nvPr/>
              </p14:nvContentPartPr>
              <p14:xfrm>
                <a:off x="4659919" y="464038"/>
                <a:ext cx="204840" cy="17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3200D8-C472-4803-8DDB-8AC15A9BD2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51279" y="455038"/>
                  <a:ext cx="222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09C4E7-64B2-4425-B3A7-AD1D52DCF7AF}"/>
                    </a:ext>
                  </a:extLst>
                </p14:cNvPr>
                <p14:cNvContentPartPr/>
                <p14:nvPr/>
              </p14:nvContentPartPr>
              <p14:xfrm>
                <a:off x="4915519" y="427678"/>
                <a:ext cx="207720" cy="18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09C4E7-64B2-4425-B3A7-AD1D52DCF7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6519" y="418678"/>
                  <a:ext cx="225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5D1AD8-8402-4953-89D1-C75A2EEF4682}"/>
                    </a:ext>
                  </a:extLst>
                </p14:cNvPr>
                <p14:cNvContentPartPr/>
                <p14:nvPr/>
              </p14:nvContentPartPr>
              <p14:xfrm>
                <a:off x="5058439" y="487078"/>
                <a:ext cx="188640" cy="13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5D1AD8-8402-4953-89D1-C75A2EEF46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9799" y="478438"/>
                  <a:ext cx="206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89DDFC-D538-45FD-B362-5E5DD5B3D148}"/>
                    </a:ext>
                  </a:extLst>
                </p14:cNvPr>
                <p14:cNvContentPartPr/>
                <p14:nvPr/>
              </p14:nvContentPartPr>
              <p14:xfrm>
                <a:off x="5317279" y="449638"/>
                <a:ext cx="25560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89DDFC-D538-45FD-B362-5E5DD5B3D1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08279" y="440638"/>
                  <a:ext cx="273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EC7CF0-960A-4B8F-ACFE-A3C271430557}"/>
                    </a:ext>
                  </a:extLst>
                </p14:cNvPr>
                <p14:cNvContentPartPr/>
                <p14:nvPr/>
              </p14:nvContentPartPr>
              <p14:xfrm>
                <a:off x="5483959" y="216718"/>
                <a:ext cx="294480" cy="34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EC7CF0-960A-4B8F-ACFE-A3C27143055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74959" y="207718"/>
                  <a:ext cx="312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BFA190-9884-4438-81D5-444F8A4B5B57}"/>
                    </a:ext>
                  </a:extLst>
                </p14:cNvPr>
                <p14:cNvContentPartPr/>
                <p14:nvPr/>
              </p14:nvContentPartPr>
              <p14:xfrm>
                <a:off x="5625079" y="434878"/>
                <a:ext cx="207360" cy="164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BFA190-9884-4438-81D5-444F8A4B5B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16079" y="426238"/>
                  <a:ext cx="225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8C317A-18DA-4EDD-8304-34921E006783}"/>
                    </a:ext>
                  </a:extLst>
                </p14:cNvPr>
                <p14:cNvContentPartPr/>
                <p14:nvPr/>
              </p14:nvContentPartPr>
              <p14:xfrm>
                <a:off x="5798239" y="167398"/>
                <a:ext cx="646560" cy="46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8C317A-18DA-4EDD-8304-34921E0067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9599" y="158758"/>
                  <a:ext cx="6642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68094C-0906-417A-9739-4F390381C91D}"/>
                    </a:ext>
                  </a:extLst>
                </p14:cNvPr>
                <p14:cNvContentPartPr/>
                <p14:nvPr/>
              </p14:nvContentPartPr>
              <p14:xfrm>
                <a:off x="6066439" y="390598"/>
                <a:ext cx="375120" cy="7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68094C-0906-417A-9739-4F390381C9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57799" y="381958"/>
                  <a:ext cx="392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ADEE34-646B-4EC9-A0E4-8E6BB288B658}"/>
                    </a:ext>
                  </a:extLst>
                </p14:cNvPr>
                <p14:cNvContentPartPr/>
                <p14:nvPr/>
              </p14:nvContentPartPr>
              <p14:xfrm>
                <a:off x="1543399" y="863638"/>
                <a:ext cx="313200" cy="52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ADEE34-646B-4EC9-A0E4-8E6BB288B6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34759" y="854998"/>
                  <a:ext cx="3308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4E4AFE-3946-412D-B1DB-A4F69426393E}"/>
                    </a:ext>
                  </a:extLst>
                </p14:cNvPr>
                <p14:cNvContentPartPr/>
                <p14:nvPr/>
              </p14:nvContentPartPr>
              <p14:xfrm>
                <a:off x="1534039" y="1217518"/>
                <a:ext cx="194400" cy="6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4E4AFE-3946-412D-B1DB-A4F6942639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5399" y="1208518"/>
                  <a:ext cx="21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657BC0-A9E9-49B3-BCC0-56D60BD0454B}"/>
                    </a:ext>
                  </a:extLst>
                </p14:cNvPr>
                <p14:cNvContentPartPr/>
                <p14:nvPr/>
              </p14:nvContentPartPr>
              <p14:xfrm>
                <a:off x="1762999" y="1292038"/>
                <a:ext cx="120240" cy="17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657BC0-A9E9-49B3-BCC0-56D60BD045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54359" y="1283038"/>
                  <a:ext cx="137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3344F2-7771-43F8-97B4-11526BFC74E5}"/>
                    </a:ext>
                  </a:extLst>
                </p14:cNvPr>
                <p14:cNvContentPartPr/>
                <p14:nvPr/>
              </p14:nvContentPartPr>
              <p14:xfrm>
                <a:off x="1714759" y="1340998"/>
                <a:ext cx="152280" cy="11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3344F2-7771-43F8-97B4-11526BFC74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05759" y="1332358"/>
                  <a:ext cx="169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1BAF70-A82E-4AAC-89F1-70C05E6A31E8}"/>
                    </a:ext>
                  </a:extLst>
                </p14:cNvPr>
                <p14:cNvContentPartPr/>
                <p14:nvPr/>
              </p14:nvContentPartPr>
              <p14:xfrm>
                <a:off x="2031919" y="1041118"/>
                <a:ext cx="357120" cy="26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1BAF70-A82E-4AAC-89F1-70C05E6A31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23279" y="1032478"/>
                  <a:ext cx="374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C88C1B-ADFD-4343-B87E-587BD3E1CF80}"/>
                    </a:ext>
                  </a:extLst>
                </p14:cNvPr>
                <p14:cNvContentPartPr/>
                <p14:nvPr/>
              </p14:nvContentPartPr>
              <p14:xfrm>
                <a:off x="2179519" y="1140118"/>
                <a:ext cx="191160" cy="18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C88C1B-ADFD-4343-B87E-587BD3E1CF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70519" y="1131118"/>
                  <a:ext cx="20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5C73E65-466F-47D7-965A-C5684DC74B8F}"/>
                    </a:ext>
                  </a:extLst>
                </p14:cNvPr>
                <p14:cNvContentPartPr/>
                <p14:nvPr/>
              </p14:nvContentPartPr>
              <p14:xfrm>
                <a:off x="2486959" y="983878"/>
                <a:ext cx="80280" cy="34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5C73E65-466F-47D7-965A-C5684DC74B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8319" y="974878"/>
                  <a:ext cx="979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F5607E-075C-4883-81AF-D6EDD3A3B842}"/>
                    </a:ext>
                  </a:extLst>
                </p14:cNvPr>
                <p14:cNvContentPartPr/>
                <p14:nvPr/>
              </p14:nvContentPartPr>
              <p14:xfrm>
                <a:off x="2800879" y="757438"/>
                <a:ext cx="358200" cy="63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F5607E-075C-4883-81AF-D6EDD3A3B8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2239" y="748438"/>
                  <a:ext cx="3758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F947E0-06B0-456B-ADEF-788CE703761B}"/>
                    </a:ext>
                  </a:extLst>
                </p14:cNvPr>
                <p14:cNvContentPartPr/>
                <p14:nvPr/>
              </p14:nvContentPartPr>
              <p14:xfrm>
                <a:off x="2815639" y="1178278"/>
                <a:ext cx="234360" cy="70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F947E0-06B0-456B-ADEF-788CE70376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06639" y="1169638"/>
                  <a:ext cx="252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2898AA0-C58F-4F4D-BF09-97D2B7323392}"/>
                    </a:ext>
                  </a:extLst>
                </p14:cNvPr>
                <p14:cNvContentPartPr/>
                <p14:nvPr/>
              </p14:nvContentPartPr>
              <p14:xfrm>
                <a:off x="3047479" y="1277278"/>
                <a:ext cx="76320" cy="10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2898AA0-C58F-4F4D-BF09-97D2B73233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38839" y="1268638"/>
                  <a:ext cx="9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7F316E-5277-4F5E-A97C-28D5C715E9EE}"/>
                    </a:ext>
                  </a:extLst>
                </p14:cNvPr>
                <p14:cNvContentPartPr/>
                <p14:nvPr/>
              </p14:nvContentPartPr>
              <p14:xfrm>
                <a:off x="3066919" y="1283038"/>
                <a:ext cx="251640" cy="259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7F316E-5277-4F5E-A97C-28D5C715E9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7919" y="1274038"/>
                  <a:ext cx="269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CA8F1C-40D9-495D-AF55-AB9B644F6C0C}"/>
                    </a:ext>
                  </a:extLst>
                </p14:cNvPr>
                <p14:cNvContentPartPr/>
                <p14:nvPr/>
              </p14:nvContentPartPr>
              <p14:xfrm>
                <a:off x="3409999" y="992158"/>
                <a:ext cx="145800" cy="28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CA8F1C-40D9-495D-AF55-AB9B644F6C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01359" y="983158"/>
                  <a:ext cx="163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DB9101-5EF1-4B06-A751-282CBA764981}"/>
                    </a:ext>
                  </a:extLst>
                </p14:cNvPr>
                <p14:cNvContentPartPr/>
                <p14:nvPr/>
              </p14:nvContentPartPr>
              <p14:xfrm>
                <a:off x="3568039" y="1061638"/>
                <a:ext cx="169920" cy="35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DB9101-5EF1-4B06-A751-282CBA7649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59399" y="1052998"/>
                  <a:ext cx="187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972D3E-5C28-4255-AD44-A73748365D94}"/>
                    </a:ext>
                  </a:extLst>
                </p14:cNvPr>
                <p14:cNvContentPartPr/>
                <p14:nvPr/>
              </p14:nvContentPartPr>
              <p14:xfrm>
                <a:off x="3811039" y="888838"/>
                <a:ext cx="92880" cy="421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972D3E-5C28-4255-AD44-A73748365D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02399" y="879838"/>
                  <a:ext cx="110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189E40-7E98-4FD9-AD87-7B17F0737D11}"/>
                    </a:ext>
                  </a:extLst>
                </p14:cNvPr>
                <p14:cNvContentPartPr/>
                <p14:nvPr/>
              </p14:nvContentPartPr>
              <p14:xfrm>
                <a:off x="4007959" y="1095478"/>
                <a:ext cx="163800" cy="3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189E40-7E98-4FD9-AD87-7B17F0737D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9319" y="1086478"/>
                  <a:ext cx="181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DBF93B-7E83-40E6-9D56-8F1891669071}"/>
                    </a:ext>
                  </a:extLst>
                </p14:cNvPr>
                <p14:cNvContentPartPr/>
                <p14:nvPr/>
              </p14:nvContentPartPr>
              <p14:xfrm>
                <a:off x="3997159" y="1213918"/>
                <a:ext cx="163080" cy="4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DBF93B-7E83-40E6-9D56-8F18916690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88519" y="1205278"/>
                  <a:ext cx="18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569AB5-831F-49F1-9C76-618E600048F3}"/>
                    </a:ext>
                  </a:extLst>
                </p14:cNvPr>
                <p14:cNvContentPartPr/>
                <p14:nvPr/>
              </p14:nvContentPartPr>
              <p14:xfrm>
                <a:off x="4471639" y="985318"/>
                <a:ext cx="167760" cy="280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569AB5-831F-49F1-9C76-618E600048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2639" y="976318"/>
                  <a:ext cx="185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B0656B-6277-401A-9BF1-A53E66CADB5F}"/>
                    </a:ext>
                  </a:extLst>
                </p14:cNvPr>
                <p14:cNvContentPartPr/>
                <p14:nvPr/>
              </p14:nvContentPartPr>
              <p14:xfrm>
                <a:off x="4712839" y="1049398"/>
                <a:ext cx="194400" cy="22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B0656B-6277-401A-9BF1-A53E66CADB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04199" y="1040758"/>
                  <a:ext cx="212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6D7F57-AD69-4E4F-B59E-DC50720D5275}"/>
                    </a:ext>
                  </a:extLst>
                </p14:cNvPr>
                <p14:cNvContentPartPr/>
                <p14:nvPr/>
              </p14:nvContentPartPr>
              <p14:xfrm>
                <a:off x="4613839" y="1005118"/>
                <a:ext cx="286920" cy="24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6D7F57-AD69-4E4F-B59E-DC50720D52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05199" y="996478"/>
                  <a:ext cx="304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D06E0D-D7EB-4AF4-90E0-1F3CB02D81E8}"/>
                    </a:ext>
                  </a:extLst>
                </p14:cNvPr>
                <p14:cNvContentPartPr/>
                <p14:nvPr/>
              </p14:nvContentPartPr>
              <p14:xfrm>
                <a:off x="4953319" y="1101238"/>
                <a:ext cx="221760" cy="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D06E0D-D7EB-4AF4-90E0-1F3CB02D81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44319" y="1092238"/>
                  <a:ext cx="239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4B0E30-FC9F-442F-A2D8-4EA9EA33DCD3}"/>
                    </a:ext>
                  </a:extLst>
                </p14:cNvPr>
                <p14:cNvContentPartPr/>
                <p14:nvPr/>
              </p14:nvContentPartPr>
              <p14:xfrm>
                <a:off x="5031079" y="982078"/>
                <a:ext cx="24480" cy="20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4B0E30-FC9F-442F-A2D8-4EA9EA33DC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22439" y="973078"/>
                  <a:ext cx="42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D7B607-3ACD-4A25-A816-FB3B6AD40953}"/>
                    </a:ext>
                  </a:extLst>
                </p14:cNvPr>
                <p14:cNvContentPartPr/>
                <p14:nvPr/>
              </p14:nvContentPartPr>
              <p14:xfrm>
                <a:off x="5220439" y="894598"/>
                <a:ext cx="268920" cy="334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D7B607-3ACD-4A25-A816-FB3B6AD409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1799" y="885958"/>
                  <a:ext cx="286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53722B-D082-4212-BFEB-DACE808B8924}"/>
                    </a:ext>
                  </a:extLst>
                </p14:cNvPr>
                <p14:cNvContentPartPr/>
                <p14:nvPr/>
              </p14:nvContentPartPr>
              <p14:xfrm>
                <a:off x="5188039" y="1313638"/>
                <a:ext cx="197280" cy="153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53722B-D082-4212-BFEB-DACE808B89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79039" y="1304638"/>
                  <a:ext cx="214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2AE906-0B78-433F-A8DF-A409903026EA}"/>
                    </a:ext>
                  </a:extLst>
                </p14:cNvPr>
                <p14:cNvContentPartPr/>
                <p14:nvPr/>
              </p14:nvContentPartPr>
              <p14:xfrm>
                <a:off x="5683039" y="852478"/>
                <a:ext cx="144360" cy="40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2AE906-0B78-433F-A8DF-A409903026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74039" y="843478"/>
                  <a:ext cx="16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1547C45-B903-400D-9839-8AC6A73A569D}"/>
                    </a:ext>
                  </a:extLst>
                </p14:cNvPr>
                <p14:cNvContentPartPr/>
                <p14:nvPr/>
              </p14:nvContentPartPr>
              <p14:xfrm>
                <a:off x="5922079" y="874078"/>
                <a:ext cx="154080" cy="326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1547C45-B903-400D-9839-8AC6A73A56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13079" y="865438"/>
                  <a:ext cx="171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81F05D-3A53-48DB-AC14-EEEF3F129F68}"/>
                    </a:ext>
                  </a:extLst>
                </p14:cNvPr>
                <p14:cNvContentPartPr/>
                <p14:nvPr/>
              </p14:nvContentPartPr>
              <p14:xfrm>
                <a:off x="6094879" y="1006918"/>
                <a:ext cx="63000" cy="13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81F05D-3A53-48DB-AC14-EEEF3F129F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86239" y="997918"/>
                  <a:ext cx="80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DA8391-2919-4117-BA35-6101B6AD52D4}"/>
                    </a:ext>
                  </a:extLst>
                </p14:cNvPr>
                <p14:cNvContentPartPr/>
                <p14:nvPr/>
              </p14:nvContentPartPr>
              <p14:xfrm>
                <a:off x="6033679" y="941038"/>
                <a:ext cx="199440" cy="43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DA8391-2919-4117-BA35-6101B6AD52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25039" y="932398"/>
                  <a:ext cx="2170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F3E57D5-D9E5-4144-A0EC-00C6DEE2D171}"/>
                    </a:ext>
                  </a:extLst>
                </p14:cNvPr>
                <p14:cNvContentPartPr/>
                <p14:nvPr/>
              </p14:nvContentPartPr>
              <p14:xfrm>
                <a:off x="6280639" y="1065598"/>
                <a:ext cx="249120" cy="41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F3E57D5-D9E5-4144-A0EC-00C6DEE2D1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71639" y="1056958"/>
                  <a:ext cx="266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B17CC8-7BDC-46E9-903E-531C785DCC77}"/>
                    </a:ext>
                  </a:extLst>
                </p14:cNvPr>
                <p14:cNvContentPartPr/>
                <p14:nvPr/>
              </p14:nvContentPartPr>
              <p14:xfrm>
                <a:off x="6372439" y="888838"/>
                <a:ext cx="446040" cy="29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B17CC8-7BDC-46E9-903E-531C785DCC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3799" y="879838"/>
                  <a:ext cx="463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28A374-8F8E-4940-9A26-47172701BE4D}"/>
                    </a:ext>
                  </a:extLst>
                </p14:cNvPr>
                <p14:cNvContentPartPr/>
                <p14:nvPr/>
              </p14:nvContentPartPr>
              <p14:xfrm>
                <a:off x="6594199" y="1109518"/>
                <a:ext cx="272520" cy="84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28A374-8F8E-4940-9A26-47172701BE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5559" y="1100878"/>
                  <a:ext cx="290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94E67E-0879-42D1-B4A1-EE0E06420E6E}"/>
                    </a:ext>
                  </a:extLst>
                </p14:cNvPr>
                <p14:cNvContentPartPr/>
                <p14:nvPr/>
              </p14:nvContentPartPr>
              <p14:xfrm>
                <a:off x="6549559" y="1255678"/>
                <a:ext cx="259920" cy="16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94E67E-0879-42D1-B4A1-EE0E06420E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40919" y="1246678"/>
                  <a:ext cx="277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4C368E-1368-4220-89AE-3DBEA7E3CF0B}"/>
                    </a:ext>
                  </a:extLst>
                </p14:cNvPr>
                <p14:cNvContentPartPr/>
                <p14:nvPr/>
              </p14:nvContentPartPr>
              <p14:xfrm>
                <a:off x="7017559" y="768238"/>
                <a:ext cx="137880" cy="563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4C368E-1368-4220-89AE-3DBEA7E3CF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08919" y="759238"/>
                  <a:ext cx="155520" cy="58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43D2E6-421D-4137-84DB-3A595ADA8686}"/>
              </a:ext>
            </a:extLst>
          </p:cNvPr>
          <p:cNvGrpSpPr/>
          <p:nvPr/>
        </p:nvGrpSpPr>
        <p:grpSpPr>
          <a:xfrm>
            <a:off x="7425799" y="792358"/>
            <a:ext cx="2952720" cy="700920"/>
            <a:chOff x="7425799" y="792358"/>
            <a:chExt cx="295272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CC622A-C946-4440-9C89-42A19B1A13AA}"/>
                    </a:ext>
                  </a:extLst>
                </p14:cNvPr>
                <p14:cNvContentPartPr/>
                <p14:nvPr/>
              </p14:nvContentPartPr>
              <p14:xfrm>
                <a:off x="7425799" y="1003318"/>
                <a:ext cx="138240" cy="1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CC622A-C946-4440-9C89-42A19B1A13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17159" y="994318"/>
                  <a:ext cx="155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F26948-9621-4E10-9A93-4F6E2CC8A6E9}"/>
                    </a:ext>
                  </a:extLst>
                </p14:cNvPr>
                <p14:cNvContentPartPr/>
                <p14:nvPr/>
              </p14:nvContentPartPr>
              <p14:xfrm>
                <a:off x="7443079" y="1097278"/>
                <a:ext cx="154080" cy="3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F26948-9621-4E10-9A93-4F6E2CC8A6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34439" y="1088278"/>
                  <a:ext cx="171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F2D357-CE59-430D-8736-4185385ACA9E}"/>
                    </a:ext>
                  </a:extLst>
                </p14:cNvPr>
                <p14:cNvContentPartPr/>
                <p14:nvPr/>
              </p14:nvContentPartPr>
              <p14:xfrm>
                <a:off x="7818559" y="942478"/>
                <a:ext cx="204840" cy="20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F2D357-CE59-430D-8736-4185385ACA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09559" y="933838"/>
                  <a:ext cx="22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37F0A7-B491-4E19-B80A-1D811FBC5D55}"/>
                    </a:ext>
                  </a:extLst>
                </p14:cNvPr>
                <p14:cNvContentPartPr/>
                <p14:nvPr/>
              </p14:nvContentPartPr>
              <p14:xfrm>
                <a:off x="7788319" y="914398"/>
                <a:ext cx="230760" cy="25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37F0A7-B491-4E19-B80A-1D811FBC5D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79319" y="905398"/>
                  <a:ext cx="248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F6970E-4BF0-40A6-8F2C-ADCC055523A5}"/>
                    </a:ext>
                  </a:extLst>
                </p14:cNvPr>
                <p14:cNvContentPartPr/>
                <p14:nvPr/>
              </p14:nvContentPartPr>
              <p14:xfrm>
                <a:off x="8097559" y="1001878"/>
                <a:ext cx="97200" cy="146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F6970E-4BF0-40A6-8F2C-ADCC055523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88919" y="992878"/>
                  <a:ext cx="114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1E61EC-5DA8-43C5-87C9-9AA521F684AF}"/>
                    </a:ext>
                  </a:extLst>
                </p14:cNvPr>
                <p14:cNvContentPartPr/>
                <p14:nvPr/>
              </p14:nvContentPartPr>
              <p14:xfrm>
                <a:off x="8079559" y="971638"/>
                <a:ext cx="168840" cy="36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1E61EC-5DA8-43C5-87C9-9AA521F684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70919" y="962998"/>
                  <a:ext cx="186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94EBCE-858C-4610-ADE6-6792ECDEC54E}"/>
                    </a:ext>
                  </a:extLst>
                </p14:cNvPr>
                <p14:cNvContentPartPr/>
                <p14:nvPr/>
              </p14:nvContentPartPr>
              <p14:xfrm>
                <a:off x="8330479" y="1055158"/>
                <a:ext cx="264960" cy="3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94EBCE-858C-4610-ADE6-6792ECDEC5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21479" y="1046518"/>
                  <a:ext cx="282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BFC022-1764-417B-A96A-95371634C09D}"/>
                    </a:ext>
                  </a:extLst>
                </p14:cNvPr>
                <p14:cNvContentPartPr/>
                <p14:nvPr/>
              </p14:nvContentPartPr>
              <p14:xfrm>
                <a:off x="8403919" y="907198"/>
                <a:ext cx="90360" cy="28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BFC022-1764-417B-A96A-95371634C0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4919" y="898558"/>
                  <a:ext cx="108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6394A87-7B29-46FA-8669-C4785E5E653B}"/>
                    </a:ext>
                  </a:extLst>
                </p14:cNvPr>
                <p14:cNvContentPartPr/>
                <p14:nvPr/>
              </p14:nvContentPartPr>
              <p14:xfrm>
                <a:off x="8699479" y="874078"/>
                <a:ext cx="265680" cy="19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6394A87-7B29-46FA-8669-C4785E5E65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90839" y="865438"/>
                  <a:ext cx="283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E0B810-9CE9-40D3-A5CE-E21FD13C1321}"/>
                    </a:ext>
                  </a:extLst>
                </p14:cNvPr>
                <p14:cNvContentPartPr/>
                <p14:nvPr/>
              </p14:nvContentPartPr>
              <p14:xfrm>
                <a:off x="8762119" y="840958"/>
                <a:ext cx="208440" cy="22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E0B810-9CE9-40D3-A5CE-E21FD13C13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53119" y="831958"/>
                  <a:ext cx="226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5F3417-F73F-4153-8D26-5A7A50F179E6}"/>
                    </a:ext>
                  </a:extLst>
                </p14:cNvPr>
                <p14:cNvContentPartPr/>
                <p14:nvPr/>
              </p14:nvContentPartPr>
              <p14:xfrm>
                <a:off x="8679679" y="1115998"/>
                <a:ext cx="220320" cy="50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5F3417-F73F-4153-8D26-5A7A50F179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71039" y="1107358"/>
                  <a:ext cx="237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9746F9-90B1-4B87-A2A7-E92C3570A2B4}"/>
                    </a:ext>
                  </a:extLst>
                </p14:cNvPr>
                <p14:cNvContentPartPr/>
                <p14:nvPr/>
              </p14:nvContentPartPr>
              <p14:xfrm>
                <a:off x="8639719" y="1237318"/>
                <a:ext cx="220320" cy="18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9746F9-90B1-4B87-A2A7-E92C3570A2B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30719" y="1228318"/>
                  <a:ext cx="237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AFCBBF-87EC-4100-9F93-A283D1DD0859}"/>
                    </a:ext>
                  </a:extLst>
                </p14:cNvPr>
                <p14:cNvContentPartPr/>
                <p14:nvPr/>
              </p14:nvContentPartPr>
              <p14:xfrm>
                <a:off x="9022399" y="1057678"/>
                <a:ext cx="248400" cy="51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AFCBBF-87EC-4100-9F93-A283D1DD08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3759" y="1049038"/>
                  <a:ext cx="266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EC97B84-FD8F-46E9-B11E-31CB00719B35}"/>
                    </a:ext>
                  </a:extLst>
                </p14:cNvPr>
                <p14:cNvContentPartPr/>
                <p14:nvPr/>
              </p14:nvContentPartPr>
              <p14:xfrm>
                <a:off x="9166039" y="932758"/>
                <a:ext cx="28080" cy="194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EC97B84-FD8F-46E9-B11E-31CB00719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57399" y="924118"/>
                  <a:ext cx="45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953075-B477-4F22-A42A-D53BBB0818C7}"/>
                    </a:ext>
                  </a:extLst>
                </p14:cNvPr>
                <p14:cNvContentPartPr/>
                <p14:nvPr/>
              </p14:nvContentPartPr>
              <p14:xfrm>
                <a:off x="9446119" y="871558"/>
                <a:ext cx="67680" cy="13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953075-B477-4F22-A42A-D53BBB0818C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7119" y="862918"/>
                  <a:ext cx="85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E47AB2-064A-4DE5-A3EA-F81DD611B656}"/>
                    </a:ext>
                  </a:extLst>
                </p14:cNvPr>
                <p14:cNvContentPartPr/>
                <p14:nvPr/>
              </p14:nvContentPartPr>
              <p14:xfrm>
                <a:off x="9424159" y="827638"/>
                <a:ext cx="216000" cy="328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E47AB2-064A-4DE5-A3EA-F81DD611B6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15159" y="818638"/>
                  <a:ext cx="233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3F371FE-75E8-4D2B-A732-3583B44DE085}"/>
                    </a:ext>
                  </a:extLst>
                </p14:cNvPr>
                <p14:cNvContentPartPr/>
                <p14:nvPr/>
              </p14:nvContentPartPr>
              <p14:xfrm>
                <a:off x="9279439" y="1191238"/>
                <a:ext cx="29340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3F371FE-75E8-4D2B-A732-3583B44DE0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70439" y="1182238"/>
                  <a:ext cx="311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5C1D8F-36B5-4129-AA61-A752EDC28371}"/>
                    </a:ext>
                  </a:extLst>
                </p14:cNvPr>
                <p14:cNvContentPartPr/>
                <p14:nvPr/>
              </p14:nvContentPartPr>
              <p14:xfrm>
                <a:off x="9242359" y="1347478"/>
                <a:ext cx="248400" cy="145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5C1D8F-36B5-4129-AA61-A752EDC2837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33359" y="1338838"/>
                  <a:ext cx="26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9686E8-3F93-434A-B19C-98872EF499AB}"/>
                    </a:ext>
                  </a:extLst>
                </p14:cNvPr>
                <p14:cNvContentPartPr/>
                <p14:nvPr/>
              </p14:nvContentPartPr>
              <p14:xfrm>
                <a:off x="9704239" y="1062358"/>
                <a:ext cx="255960" cy="24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9686E8-3F93-434A-B19C-98872EF499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5239" y="1053358"/>
                  <a:ext cx="273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AD2EFA-8F75-4248-909D-B405E52DC995}"/>
                    </a:ext>
                  </a:extLst>
                </p14:cNvPr>
                <p14:cNvContentPartPr/>
                <p14:nvPr/>
              </p14:nvContentPartPr>
              <p14:xfrm>
                <a:off x="9794959" y="978118"/>
                <a:ext cx="4644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AD2EFA-8F75-4248-909D-B405E52DC9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86319" y="969478"/>
                  <a:ext cx="64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09A86D-DFB7-4F26-B896-AD5620C04EBC}"/>
                    </a:ext>
                  </a:extLst>
                </p14:cNvPr>
                <p14:cNvContentPartPr/>
                <p14:nvPr/>
              </p14:nvContentPartPr>
              <p14:xfrm>
                <a:off x="10202119" y="792358"/>
                <a:ext cx="96840" cy="28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09A86D-DFB7-4F26-B896-AD5620C04E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93479" y="783718"/>
                  <a:ext cx="114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ABCABC-0069-4C22-BC66-4CB26AADAD7E}"/>
                    </a:ext>
                  </a:extLst>
                </p14:cNvPr>
                <p14:cNvContentPartPr/>
                <p14:nvPr/>
              </p14:nvContentPartPr>
              <p14:xfrm>
                <a:off x="10036519" y="1084678"/>
                <a:ext cx="342000" cy="4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ABCABC-0069-4C22-BC66-4CB26AADAD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27519" y="1075678"/>
                  <a:ext cx="359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40DC463-E61B-4A9B-989E-D9E4321EB362}"/>
                    </a:ext>
                  </a:extLst>
                </p14:cNvPr>
                <p14:cNvContentPartPr/>
                <p14:nvPr/>
              </p14:nvContentPartPr>
              <p14:xfrm>
                <a:off x="10023199" y="1203118"/>
                <a:ext cx="184320" cy="11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40DC463-E61B-4A9B-989E-D9E4321EB3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14559" y="1194478"/>
                  <a:ext cx="201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838EF8-FA97-4F97-8C5A-630FF5DD9E94}"/>
                    </a:ext>
                  </a:extLst>
                </p14:cNvPr>
                <p14:cNvContentPartPr/>
                <p14:nvPr/>
              </p14:nvContentPartPr>
              <p14:xfrm>
                <a:off x="10158559" y="1191598"/>
                <a:ext cx="103320" cy="27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838EF8-FA97-4F97-8C5A-630FF5DD9E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49559" y="1182958"/>
                  <a:ext cx="1209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3CA3344-D208-400D-9F4F-18F07AF462FA}"/>
              </a:ext>
            </a:extLst>
          </p:cNvPr>
          <p:cNvGrpSpPr/>
          <p:nvPr/>
        </p:nvGrpSpPr>
        <p:grpSpPr>
          <a:xfrm>
            <a:off x="1554559" y="1616758"/>
            <a:ext cx="812880" cy="808200"/>
            <a:chOff x="1554559" y="1616758"/>
            <a:chExt cx="8128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14FE75-C9F8-4D6E-BA32-7E651A2B28C3}"/>
                    </a:ext>
                  </a:extLst>
                </p14:cNvPr>
                <p14:cNvContentPartPr/>
                <p14:nvPr/>
              </p14:nvContentPartPr>
              <p14:xfrm>
                <a:off x="1633759" y="1616758"/>
                <a:ext cx="319320" cy="605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14FE75-C9F8-4D6E-BA32-7E651A2B28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24759" y="1607758"/>
                  <a:ext cx="3369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825FFD-85DA-4CE4-9C9F-0A5016D5734E}"/>
                    </a:ext>
                  </a:extLst>
                </p14:cNvPr>
                <p14:cNvContentPartPr/>
                <p14:nvPr/>
              </p14:nvContentPartPr>
              <p14:xfrm>
                <a:off x="1554559" y="2036158"/>
                <a:ext cx="275400" cy="92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825FFD-85DA-4CE4-9C9F-0A5016D573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45919" y="2027518"/>
                  <a:ext cx="293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7DBA6F-16F3-45C2-80B2-420ECF752A1D}"/>
                    </a:ext>
                  </a:extLst>
                </p14:cNvPr>
                <p14:cNvContentPartPr/>
                <p14:nvPr/>
              </p14:nvContentPartPr>
              <p14:xfrm>
                <a:off x="1824199" y="2109598"/>
                <a:ext cx="157320" cy="14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7DBA6F-16F3-45C2-80B2-420ECF752A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15559" y="2100598"/>
                  <a:ext cx="174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FCE01B-3896-463E-8C4D-E9325AFFA62A}"/>
                    </a:ext>
                  </a:extLst>
                </p14:cNvPr>
                <p14:cNvContentPartPr/>
                <p14:nvPr/>
              </p14:nvContentPartPr>
              <p14:xfrm>
                <a:off x="1814839" y="2093398"/>
                <a:ext cx="193320" cy="15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FCE01B-3896-463E-8C4D-E9325AFFA6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05839" y="2084758"/>
                  <a:ext cx="21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5FC179A-4FCD-4307-A78D-0FD27D6A820C}"/>
                    </a:ext>
                  </a:extLst>
                </p14:cNvPr>
                <p14:cNvContentPartPr/>
                <p14:nvPr/>
              </p14:nvContentPartPr>
              <p14:xfrm>
                <a:off x="2000599" y="2258638"/>
                <a:ext cx="36720" cy="16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5FC179A-4FCD-4307-A78D-0FD27D6A82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91599" y="2249998"/>
                  <a:ext cx="54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459AF9-8955-4647-9412-197184398FAA}"/>
                    </a:ext>
                  </a:extLst>
                </p14:cNvPr>
                <p14:cNvContentPartPr/>
                <p14:nvPr/>
              </p14:nvContentPartPr>
              <p14:xfrm>
                <a:off x="2166199" y="2067478"/>
                <a:ext cx="9288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459AF9-8955-4647-9412-197184398F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57559" y="2058478"/>
                  <a:ext cx="110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EFCFE0A-980F-4422-A3D8-97F6414A966D}"/>
                    </a:ext>
                  </a:extLst>
                </p14:cNvPr>
                <p14:cNvContentPartPr/>
                <p14:nvPr/>
              </p14:nvContentPartPr>
              <p14:xfrm>
                <a:off x="2202559" y="2068558"/>
                <a:ext cx="164880" cy="23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EFCFE0A-980F-4422-A3D8-97F6414A96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93559" y="2059918"/>
                  <a:ext cx="1825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315CD06-FEA6-4108-9811-1E2062E9594B}"/>
              </a:ext>
            </a:extLst>
          </p:cNvPr>
          <p:cNvGrpSpPr/>
          <p:nvPr/>
        </p:nvGrpSpPr>
        <p:grpSpPr>
          <a:xfrm>
            <a:off x="2611159" y="1735198"/>
            <a:ext cx="873360" cy="545760"/>
            <a:chOff x="2611159" y="1735198"/>
            <a:chExt cx="87336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128E9A-E72E-4C7C-A0ED-829F5DADEF7A}"/>
                    </a:ext>
                  </a:extLst>
                </p14:cNvPr>
                <p14:cNvContentPartPr/>
                <p14:nvPr/>
              </p14:nvContentPartPr>
              <p14:xfrm>
                <a:off x="2611159" y="1803958"/>
                <a:ext cx="109800" cy="29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128E9A-E72E-4C7C-A0ED-829F5DADEF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02159" y="1795318"/>
                  <a:ext cx="127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F5CF40-00A4-454B-9C59-DBC2923260FD}"/>
                    </a:ext>
                  </a:extLst>
                </p14:cNvPr>
                <p14:cNvContentPartPr/>
                <p14:nvPr/>
              </p14:nvContentPartPr>
              <p14:xfrm>
                <a:off x="2812759" y="1860118"/>
                <a:ext cx="131400" cy="20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F5CF40-00A4-454B-9C59-DBC2923260F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04119" y="1851478"/>
                  <a:ext cx="149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DC08F5-2DF2-4D9B-A796-2F2B03D2240B}"/>
                    </a:ext>
                  </a:extLst>
                </p14:cNvPr>
                <p14:cNvContentPartPr/>
                <p14:nvPr/>
              </p14:nvContentPartPr>
              <p14:xfrm>
                <a:off x="2789359" y="1846438"/>
                <a:ext cx="145080" cy="234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DC08F5-2DF2-4D9B-A796-2F2B03D224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0359" y="1837798"/>
                  <a:ext cx="162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581EE1-424E-4352-BC8C-F25D5600678D}"/>
                    </a:ext>
                  </a:extLst>
                </p14:cNvPr>
                <p14:cNvContentPartPr/>
                <p14:nvPr/>
              </p14:nvContentPartPr>
              <p14:xfrm>
                <a:off x="2970439" y="2104918"/>
                <a:ext cx="82800" cy="169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581EE1-424E-4352-BC8C-F25D560067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61799" y="2096278"/>
                  <a:ext cx="100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7159CA0-7C6E-4785-A100-F05570F97C1B}"/>
                    </a:ext>
                  </a:extLst>
                </p14:cNvPr>
                <p14:cNvContentPartPr/>
                <p14:nvPr/>
              </p14:nvContentPartPr>
              <p14:xfrm>
                <a:off x="3158719" y="1887478"/>
                <a:ext cx="146880" cy="39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7159CA0-7C6E-4785-A100-F05570F97C1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50079" y="1878838"/>
                  <a:ext cx="164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A3BC11-52EA-4D72-AB65-428ED59B8EDC}"/>
                    </a:ext>
                  </a:extLst>
                </p14:cNvPr>
                <p14:cNvContentPartPr/>
                <p14:nvPr/>
              </p14:nvContentPartPr>
              <p14:xfrm>
                <a:off x="3376159" y="1735198"/>
                <a:ext cx="108360" cy="448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A3BC11-52EA-4D72-AB65-428ED59B8E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67159" y="1726198"/>
                  <a:ext cx="12600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6FCC588-C473-4B26-BF65-F11D6C48B434}"/>
              </a:ext>
            </a:extLst>
          </p:cNvPr>
          <p:cNvGrpSpPr/>
          <p:nvPr/>
        </p:nvGrpSpPr>
        <p:grpSpPr>
          <a:xfrm>
            <a:off x="3691159" y="1944358"/>
            <a:ext cx="183960" cy="128160"/>
            <a:chOff x="3691159" y="1944358"/>
            <a:chExt cx="18396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73334E-D458-4622-B060-00EC5F59C772}"/>
                    </a:ext>
                  </a:extLst>
                </p14:cNvPr>
                <p14:cNvContentPartPr/>
                <p14:nvPr/>
              </p14:nvContentPartPr>
              <p14:xfrm>
                <a:off x="3692239" y="1944358"/>
                <a:ext cx="167400" cy="39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73334E-D458-4622-B060-00EC5F59C77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83599" y="1935718"/>
                  <a:ext cx="185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C39190-90F4-4EF0-8960-79254311787E}"/>
                    </a:ext>
                  </a:extLst>
                </p14:cNvPr>
                <p14:cNvContentPartPr/>
                <p14:nvPr/>
              </p14:nvContentPartPr>
              <p14:xfrm>
                <a:off x="3691159" y="2031838"/>
                <a:ext cx="183960" cy="40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C39190-90F4-4EF0-8960-792543117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82159" y="2022838"/>
                  <a:ext cx="201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F2866E9-9F88-4FEE-8247-67CE8B9597F7}"/>
              </a:ext>
            </a:extLst>
          </p:cNvPr>
          <p:cNvGrpSpPr/>
          <p:nvPr/>
        </p:nvGrpSpPr>
        <p:grpSpPr>
          <a:xfrm>
            <a:off x="4321879" y="1882438"/>
            <a:ext cx="981360" cy="532080"/>
            <a:chOff x="4321879" y="1882438"/>
            <a:chExt cx="9813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413E6A-409C-4C99-A9C5-8A74B1069D04}"/>
                    </a:ext>
                  </a:extLst>
                </p14:cNvPr>
                <p14:cNvContentPartPr/>
                <p14:nvPr/>
              </p14:nvContentPartPr>
              <p14:xfrm>
                <a:off x="4384879" y="1961638"/>
                <a:ext cx="8640" cy="15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413E6A-409C-4C99-A9C5-8A74B1069D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76239" y="1952638"/>
                  <a:ext cx="26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D8A1D1B-0F04-4FB6-B9A1-BB3F14592658}"/>
                    </a:ext>
                  </a:extLst>
                </p14:cNvPr>
                <p14:cNvContentPartPr/>
                <p14:nvPr/>
              </p14:nvContentPartPr>
              <p14:xfrm>
                <a:off x="4344919" y="1931038"/>
                <a:ext cx="219600" cy="246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D8A1D1B-0F04-4FB6-B9A1-BB3F1459265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35919" y="1922398"/>
                  <a:ext cx="237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C05AB1-CF1C-4700-944A-8307DC01BE6A}"/>
                    </a:ext>
                  </a:extLst>
                </p14:cNvPr>
                <p14:cNvContentPartPr/>
                <p14:nvPr/>
              </p14:nvContentPartPr>
              <p14:xfrm>
                <a:off x="4321879" y="1918438"/>
                <a:ext cx="217800" cy="24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C05AB1-CF1C-4700-944A-8307DC01BE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12879" y="1909438"/>
                  <a:ext cx="235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549840-01BD-4790-BB04-4181D4C4D9D1}"/>
                    </a:ext>
                  </a:extLst>
                </p14:cNvPr>
                <p14:cNvContentPartPr/>
                <p14:nvPr/>
              </p14:nvContentPartPr>
              <p14:xfrm>
                <a:off x="4659199" y="2045158"/>
                <a:ext cx="311040" cy="39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549840-01BD-4790-BB04-4181D4C4D9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50559" y="2036158"/>
                  <a:ext cx="32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ED5B52-D385-4157-A35D-DEF4B97F8B0A}"/>
                    </a:ext>
                  </a:extLst>
                </p14:cNvPr>
                <p14:cNvContentPartPr/>
                <p14:nvPr/>
              </p14:nvContentPartPr>
              <p14:xfrm>
                <a:off x="4759999" y="1906558"/>
                <a:ext cx="79920" cy="28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ED5B52-D385-4157-A35D-DEF4B97F8B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51359" y="1897918"/>
                  <a:ext cx="97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4861CF-884A-433A-82B7-64D44BB5FE21}"/>
                    </a:ext>
                  </a:extLst>
                </p14:cNvPr>
                <p14:cNvContentPartPr/>
                <p14:nvPr/>
              </p14:nvContentPartPr>
              <p14:xfrm>
                <a:off x="5064199" y="1974598"/>
                <a:ext cx="125640" cy="146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4861CF-884A-433A-82B7-64D44BB5FE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55199" y="1965598"/>
                  <a:ext cx="14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2A8DA1-A401-45A3-9DA4-060988CB693B}"/>
                    </a:ext>
                  </a:extLst>
                </p14:cNvPr>
                <p14:cNvContentPartPr/>
                <p14:nvPr/>
              </p14:nvContentPartPr>
              <p14:xfrm>
                <a:off x="5070679" y="1882438"/>
                <a:ext cx="232560" cy="532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2A8DA1-A401-45A3-9DA4-060988CB693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61679" y="1873798"/>
                  <a:ext cx="25020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1D7B9B8-3DC2-4A8D-B278-DAE73C616271}"/>
              </a:ext>
            </a:extLst>
          </p:cNvPr>
          <p:cNvGrpSpPr/>
          <p:nvPr/>
        </p:nvGrpSpPr>
        <p:grpSpPr>
          <a:xfrm>
            <a:off x="5646679" y="1844638"/>
            <a:ext cx="389160" cy="416880"/>
            <a:chOff x="5646679" y="1844638"/>
            <a:chExt cx="3891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FBB6F2-B3AB-4C88-9EE7-BFB394561A01}"/>
                    </a:ext>
                  </a:extLst>
                </p14:cNvPr>
                <p14:cNvContentPartPr/>
                <p14:nvPr/>
              </p14:nvContentPartPr>
              <p14:xfrm>
                <a:off x="5659999" y="1991158"/>
                <a:ext cx="375840" cy="54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FBB6F2-B3AB-4C88-9EE7-BFB394561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51359" y="1982158"/>
                  <a:ext cx="393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349459-5731-4240-B9CD-95302358CD59}"/>
                    </a:ext>
                  </a:extLst>
                </p14:cNvPr>
                <p14:cNvContentPartPr/>
                <p14:nvPr/>
              </p14:nvContentPartPr>
              <p14:xfrm>
                <a:off x="5646679" y="2094838"/>
                <a:ext cx="309960" cy="55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349459-5731-4240-B9CD-95302358CD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37679" y="2086198"/>
                  <a:ext cx="327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D3A897-5F60-4CD6-A331-16C01C6F9651}"/>
                    </a:ext>
                  </a:extLst>
                </p14:cNvPr>
                <p14:cNvContentPartPr/>
                <p14:nvPr/>
              </p14:nvContentPartPr>
              <p14:xfrm>
                <a:off x="5728399" y="1844638"/>
                <a:ext cx="110520" cy="41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D3A897-5F60-4CD6-A331-16C01C6F96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19399" y="1835638"/>
                  <a:ext cx="12816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F30FF38-8899-4F04-A84C-F5909CD3C966}"/>
              </a:ext>
            </a:extLst>
          </p:cNvPr>
          <p:cNvGrpSpPr/>
          <p:nvPr/>
        </p:nvGrpSpPr>
        <p:grpSpPr>
          <a:xfrm>
            <a:off x="6327799" y="1763638"/>
            <a:ext cx="2903040" cy="716040"/>
            <a:chOff x="6327799" y="1763638"/>
            <a:chExt cx="2903040" cy="7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C02556-CA83-4483-9438-7D0B32F2A88F}"/>
                    </a:ext>
                  </a:extLst>
                </p14:cNvPr>
                <p14:cNvContentPartPr/>
                <p14:nvPr/>
              </p14:nvContentPartPr>
              <p14:xfrm>
                <a:off x="6327799" y="1945078"/>
                <a:ext cx="244800" cy="270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C02556-CA83-4483-9438-7D0B32F2A8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18799" y="1936078"/>
                  <a:ext cx="262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C6B00F-457A-4213-ADD4-6A08BE426174}"/>
                    </a:ext>
                  </a:extLst>
                </p14:cNvPr>
                <p14:cNvContentPartPr/>
                <p14:nvPr/>
              </p14:nvContentPartPr>
              <p14:xfrm>
                <a:off x="6329239" y="1933558"/>
                <a:ext cx="217080" cy="258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C6B00F-457A-4213-ADD4-6A08BE4261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20239" y="1924558"/>
                  <a:ext cx="234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36253B-6C4F-4C81-ABEB-B854F747A7C6}"/>
                    </a:ext>
                  </a:extLst>
                </p14:cNvPr>
                <p14:cNvContentPartPr/>
                <p14:nvPr/>
              </p14:nvContentPartPr>
              <p14:xfrm>
                <a:off x="6668719" y="2050198"/>
                <a:ext cx="146160" cy="13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36253B-6C4F-4C81-ABEB-B854F747A7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59719" y="2041558"/>
                  <a:ext cx="16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14079A-B31E-4D62-B723-C6A3724C5ABA}"/>
                    </a:ext>
                  </a:extLst>
                </p14:cNvPr>
                <p14:cNvContentPartPr/>
                <p14:nvPr/>
              </p14:nvContentPartPr>
              <p14:xfrm>
                <a:off x="6690319" y="2001238"/>
                <a:ext cx="163080" cy="379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14079A-B31E-4D62-B723-C6A3724C5A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81319" y="1992238"/>
                  <a:ext cx="180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CF1372-E95A-4D29-9871-12449FD6C7F0}"/>
                    </a:ext>
                  </a:extLst>
                </p14:cNvPr>
                <p14:cNvContentPartPr/>
                <p14:nvPr/>
              </p14:nvContentPartPr>
              <p14:xfrm>
                <a:off x="6903439" y="1973158"/>
                <a:ext cx="342360" cy="25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CF1372-E95A-4D29-9871-12449FD6C7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94439" y="1964158"/>
                  <a:ext cx="360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DEF0061-67FC-46B4-8A02-F4C2920DBBDF}"/>
                    </a:ext>
                  </a:extLst>
                </p14:cNvPr>
                <p14:cNvContentPartPr/>
                <p14:nvPr/>
              </p14:nvContentPartPr>
              <p14:xfrm>
                <a:off x="7399879" y="1914838"/>
                <a:ext cx="158400" cy="180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DEF0061-67FC-46B4-8A02-F4C2920DBB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90879" y="1906198"/>
                  <a:ext cx="176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A7E7DD-B9C7-4852-A388-01B8FD1D5EB1}"/>
                    </a:ext>
                  </a:extLst>
                </p14:cNvPr>
                <p14:cNvContentPartPr/>
                <p14:nvPr/>
              </p14:nvContentPartPr>
              <p14:xfrm>
                <a:off x="7363159" y="1858318"/>
                <a:ext cx="216360" cy="255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A7E7DD-B9C7-4852-A388-01B8FD1D5EB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54159" y="1849318"/>
                  <a:ext cx="234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A9C875-DD1B-4281-91D7-D54ED5F54DC3}"/>
                    </a:ext>
                  </a:extLst>
                </p14:cNvPr>
                <p14:cNvContentPartPr/>
                <p14:nvPr/>
              </p14:nvContentPartPr>
              <p14:xfrm>
                <a:off x="7321399" y="2161798"/>
                <a:ext cx="250200" cy="2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A9C875-DD1B-4281-91D7-D54ED5F54D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12399" y="2153158"/>
                  <a:ext cx="267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4C98D46-6BA1-422B-81AA-B6F3B591DB18}"/>
                    </a:ext>
                  </a:extLst>
                </p14:cNvPr>
                <p14:cNvContentPartPr/>
                <p14:nvPr/>
              </p14:nvContentPartPr>
              <p14:xfrm>
                <a:off x="7318519" y="2293198"/>
                <a:ext cx="199080" cy="155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4C98D46-6BA1-422B-81AA-B6F3B591DB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09519" y="2284558"/>
                  <a:ext cx="216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EF82B2-B86B-4289-A08C-5A1F54589F98}"/>
                    </a:ext>
                  </a:extLst>
                </p14:cNvPr>
                <p14:cNvContentPartPr/>
                <p14:nvPr/>
              </p14:nvContentPartPr>
              <p14:xfrm>
                <a:off x="7787599" y="2048398"/>
                <a:ext cx="257400" cy="4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EF82B2-B86B-4289-A08C-5A1F54589F9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78599" y="2039398"/>
                  <a:ext cx="275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37FD60-80C1-45E3-B224-F2C9A9AAA8C8}"/>
                    </a:ext>
                  </a:extLst>
                </p14:cNvPr>
                <p14:cNvContentPartPr/>
                <p14:nvPr/>
              </p14:nvContentPartPr>
              <p14:xfrm>
                <a:off x="7873999" y="1969918"/>
                <a:ext cx="51840" cy="208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37FD60-80C1-45E3-B224-F2C9A9AAA8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64999" y="1960918"/>
                  <a:ext cx="69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E14CF9D-5B2F-4455-BF69-C63E286F3C03}"/>
                    </a:ext>
                  </a:extLst>
                </p14:cNvPr>
                <p14:cNvContentPartPr/>
                <p14:nvPr/>
              </p14:nvContentPartPr>
              <p14:xfrm>
                <a:off x="8194759" y="1864078"/>
                <a:ext cx="160200" cy="163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E14CF9D-5B2F-4455-BF69-C63E286F3C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85759" y="1855438"/>
                  <a:ext cx="177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F41985-1AE0-4857-8E94-B8434ABB6135}"/>
                    </a:ext>
                  </a:extLst>
                </p14:cNvPr>
                <p14:cNvContentPartPr/>
                <p14:nvPr/>
              </p14:nvContentPartPr>
              <p14:xfrm>
                <a:off x="8216719" y="1833838"/>
                <a:ext cx="165600" cy="342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F41985-1AE0-4857-8E94-B8434ABB613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08079" y="1825198"/>
                  <a:ext cx="183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6C491A-BE01-4E77-8749-628DBD2E52FC}"/>
                    </a:ext>
                  </a:extLst>
                </p14:cNvPr>
                <p14:cNvContentPartPr/>
                <p14:nvPr/>
              </p14:nvContentPartPr>
              <p14:xfrm>
                <a:off x="8047879" y="2193118"/>
                <a:ext cx="322920" cy="77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6C491A-BE01-4E77-8749-628DBD2E52F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38879" y="2184478"/>
                  <a:ext cx="340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1BAC6F-A5B8-422C-98F5-FFF5705AA66F}"/>
                    </a:ext>
                  </a:extLst>
                </p14:cNvPr>
                <p14:cNvContentPartPr/>
                <p14:nvPr/>
              </p14:nvContentPartPr>
              <p14:xfrm>
                <a:off x="8105839" y="2312998"/>
                <a:ext cx="188640" cy="166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1BAC6F-A5B8-422C-98F5-FFF5705AA6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97199" y="2303998"/>
                  <a:ext cx="206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7C12F11-A12E-44C1-92AB-4741298E3A70}"/>
                    </a:ext>
                  </a:extLst>
                </p14:cNvPr>
                <p14:cNvContentPartPr/>
                <p14:nvPr/>
              </p14:nvContentPartPr>
              <p14:xfrm>
                <a:off x="8570239" y="2093038"/>
                <a:ext cx="293760" cy="42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7C12F11-A12E-44C1-92AB-4741298E3A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61239" y="2084038"/>
                  <a:ext cx="31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953E9F0-B472-4A65-9679-4F16446E1A91}"/>
                    </a:ext>
                  </a:extLst>
                </p14:cNvPr>
                <p14:cNvContentPartPr/>
                <p14:nvPr/>
              </p14:nvContentPartPr>
              <p14:xfrm>
                <a:off x="8647999" y="1999798"/>
                <a:ext cx="78120" cy="21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953E9F0-B472-4A65-9679-4F16446E1A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38999" y="1991158"/>
                  <a:ext cx="95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B9C4A9-77BD-4AEE-9D33-D7BADCEC8DF3}"/>
                    </a:ext>
                  </a:extLst>
                </p14:cNvPr>
                <p14:cNvContentPartPr/>
                <p14:nvPr/>
              </p14:nvContentPartPr>
              <p14:xfrm>
                <a:off x="8910799" y="1763638"/>
                <a:ext cx="320040" cy="373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B9C4A9-77BD-4AEE-9D33-D7BADCEC8D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01799" y="1754638"/>
                  <a:ext cx="337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63E441-B812-4293-BA75-E915397544C9}"/>
                    </a:ext>
                  </a:extLst>
                </p14:cNvPr>
                <p14:cNvContentPartPr/>
                <p14:nvPr/>
              </p14:nvContentPartPr>
              <p14:xfrm>
                <a:off x="8924479" y="2189878"/>
                <a:ext cx="20412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63E441-B812-4293-BA75-E915397544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15839" y="2181238"/>
                  <a:ext cx="221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9123C2-E02D-4D2B-9E40-4C060D0865D6}"/>
                    </a:ext>
                  </a:extLst>
                </p14:cNvPr>
                <p14:cNvContentPartPr/>
                <p14:nvPr/>
              </p14:nvContentPartPr>
              <p14:xfrm>
                <a:off x="9016279" y="2190598"/>
                <a:ext cx="125280" cy="270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9123C2-E02D-4D2B-9E40-4C060D0865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07279" y="2181598"/>
                  <a:ext cx="1429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59C87FF-4A5A-4702-9B5E-5BE64901AC86}"/>
              </a:ext>
            </a:extLst>
          </p:cNvPr>
          <p:cNvGrpSpPr/>
          <p:nvPr/>
        </p:nvGrpSpPr>
        <p:grpSpPr>
          <a:xfrm>
            <a:off x="9459079" y="1746358"/>
            <a:ext cx="2210400" cy="548640"/>
            <a:chOff x="9459079" y="1746358"/>
            <a:chExt cx="221040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9E3C5E0-7D9D-471D-B38E-2CBC76E6194A}"/>
                    </a:ext>
                  </a:extLst>
                </p14:cNvPr>
                <p14:cNvContentPartPr/>
                <p14:nvPr/>
              </p14:nvContentPartPr>
              <p14:xfrm>
                <a:off x="9459079" y="1789198"/>
                <a:ext cx="470520" cy="393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9E3C5E0-7D9D-471D-B38E-2CBC76E6194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50439" y="1780558"/>
                  <a:ext cx="488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06BAF2-D5E5-495A-8522-19573EF92B48}"/>
                    </a:ext>
                  </a:extLst>
                </p14:cNvPr>
                <p14:cNvContentPartPr/>
                <p14:nvPr/>
              </p14:nvContentPartPr>
              <p14:xfrm>
                <a:off x="9832039" y="2043358"/>
                <a:ext cx="59400" cy="112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06BAF2-D5E5-495A-8522-19573EF92B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23039" y="2034358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862DDCF-C6C7-43C1-BE0B-D15A473E7D87}"/>
                    </a:ext>
                  </a:extLst>
                </p14:cNvPr>
                <p14:cNvContentPartPr/>
                <p14:nvPr/>
              </p14:nvContentPartPr>
              <p14:xfrm>
                <a:off x="10059199" y="1746358"/>
                <a:ext cx="208080" cy="388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862DDCF-C6C7-43C1-BE0B-D15A473E7D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50559" y="1737718"/>
                  <a:ext cx="2257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6A1D514-503F-43BB-81EA-05C1826136F5}"/>
                    </a:ext>
                  </a:extLst>
                </p14:cNvPr>
                <p14:cNvContentPartPr/>
                <p14:nvPr/>
              </p14:nvContentPartPr>
              <p14:xfrm>
                <a:off x="9955519" y="1935358"/>
                <a:ext cx="335160" cy="10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6A1D514-503F-43BB-81EA-05C1826136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46519" y="1926718"/>
                  <a:ext cx="352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F690E3-8A17-4512-9E11-52E943943427}"/>
                    </a:ext>
                  </a:extLst>
                </p14:cNvPr>
                <p14:cNvContentPartPr/>
                <p14:nvPr/>
              </p14:nvContentPartPr>
              <p14:xfrm>
                <a:off x="10413439" y="1962718"/>
                <a:ext cx="106920" cy="175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F690E3-8A17-4512-9E11-52E94394342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04439" y="1954078"/>
                  <a:ext cx="124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2463C8-3718-4D27-9554-99F0C85EFF01}"/>
                    </a:ext>
                  </a:extLst>
                </p14:cNvPr>
                <p14:cNvContentPartPr/>
                <p14:nvPr/>
              </p14:nvContentPartPr>
              <p14:xfrm>
                <a:off x="10284559" y="2096998"/>
                <a:ext cx="357480" cy="4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2463C8-3718-4D27-9554-99F0C85EFF0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75559" y="2087998"/>
                  <a:ext cx="375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71748E-850D-478D-8900-4D88BE5E3CA5}"/>
                    </a:ext>
                  </a:extLst>
                </p14:cNvPr>
                <p14:cNvContentPartPr/>
                <p14:nvPr/>
              </p14:nvContentPartPr>
              <p14:xfrm>
                <a:off x="10276999" y="1858318"/>
                <a:ext cx="467640" cy="110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71748E-850D-478D-8900-4D88BE5E3C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67999" y="1849318"/>
                  <a:ext cx="485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C94F200-7544-49DD-A70E-FCC9874F68B7}"/>
                    </a:ext>
                  </a:extLst>
                </p14:cNvPr>
                <p14:cNvContentPartPr/>
                <p14:nvPr/>
              </p14:nvContentPartPr>
              <p14:xfrm>
                <a:off x="10696399" y="2004838"/>
                <a:ext cx="159120" cy="124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C94F200-7544-49DD-A70E-FCC9874F68B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7399" y="1995838"/>
                  <a:ext cx="176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7578FFE-ED4D-4EA5-B8DC-D61009D35C15}"/>
                    </a:ext>
                  </a:extLst>
                </p14:cNvPr>
                <p14:cNvContentPartPr/>
                <p14:nvPr/>
              </p14:nvContentPartPr>
              <p14:xfrm>
                <a:off x="10881439" y="1983958"/>
                <a:ext cx="212400" cy="153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7578FFE-ED4D-4EA5-B8DC-D61009D35C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72799" y="1974958"/>
                  <a:ext cx="23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A1B59A2-E859-45E1-951F-5F8E8A0A6295}"/>
                    </a:ext>
                  </a:extLst>
                </p14:cNvPr>
                <p14:cNvContentPartPr/>
                <p14:nvPr/>
              </p14:nvContentPartPr>
              <p14:xfrm>
                <a:off x="11087359" y="1797478"/>
                <a:ext cx="198000" cy="25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A1B59A2-E859-45E1-951F-5F8E8A0A62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78719" y="1788838"/>
                  <a:ext cx="215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0705631-6012-456A-AD9F-BEC8FB434F97}"/>
                    </a:ext>
                  </a:extLst>
                </p14:cNvPr>
                <p14:cNvContentPartPr/>
                <p14:nvPr/>
              </p14:nvContentPartPr>
              <p14:xfrm>
                <a:off x="11165839" y="1970278"/>
                <a:ext cx="155880" cy="156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0705631-6012-456A-AD9F-BEC8FB434F9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57199" y="1961278"/>
                  <a:ext cx="173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5F3DA1-33EA-4EAC-9FEF-3CF0AD9ACB70}"/>
                    </a:ext>
                  </a:extLst>
                </p14:cNvPr>
                <p14:cNvContentPartPr/>
                <p14:nvPr/>
              </p14:nvContentPartPr>
              <p14:xfrm>
                <a:off x="11285719" y="2017798"/>
                <a:ext cx="200160" cy="277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5F3DA1-33EA-4EAC-9FEF-3CF0AD9ACB7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77079" y="2008798"/>
                  <a:ext cx="217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547A1B4-FB8B-4305-A8F8-CC9F01E3EF44}"/>
                    </a:ext>
                  </a:extLst>
                </p14:cNvPr>
                <p14:cNvContentPartPr/>
                <p14:nvPr/>
              </p14:nvContentPartPr>
              <p14:xfrm>
                <a:off x="11441959" y="1900438"/>
                <a:ext cx="227520" cy="280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547A1B4-FB8B-4305-A8F8-CC9F01E3EF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33319" y="1891798"/>
                  <a:ext cx="24516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AF258FE-801A-40CF-985D-6044ACAD1A89}"/>
              </a:ext>
            </a:extLst>
          </p:cNvPr>
          <p:cNvGrpSpPr/>
          <p:nvPr/>
        </p:nvGrpSpPr>
        <p:grpSpPr>
          <a:xfrm>
            <a:off x="334519" y="2884318"/>
            <a:ext cx="610200" cy="546120"/>
            <a:chOff x="334519" y="2884318"/>
            <a:chExt cx="61020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C4BA9DB-1D18-411F-B949-EA9FA6442438}"/>
                    </a:ext>
                  </a:extLst>
                </p14:cNvPr>
                <p14:cNvContentPartPr/>
                <p14:nvPr/>
              </p14:nvContentPartPr>
              <p14:xfrm>
                <a:off x="334519" y="3215518"/>
                <a:ext cx="199800" cy="19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C4BA9DB-1D18-411F-B949-EA9FA64424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5879" y="3206518"/>
                  <a:ext cx="21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2B5C14-8D18-4113-A25B-CE07A1DE398F}"/>
                    </a:ext>
                  </a:extLst>
                </p14:cNvPr>
                <p14:cNvContentPartPr/>
                <p14:nvPr/>
              </p14:nvContentPartPr>
              <p14:xfrm>
                <a:off x="479959" y="2967478"/>
                <a:ext cx="207000" cy="433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2B5C14-8D18-4113-A25B-CE07A1DE398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0959" y="2958478"/>
                  <a:ext cx="2246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419652B-F353-428B-A97D-829B151E7850}"/>
                    </a:ext>
                  </a:extLst>
                </p14:cNvPr>
                <p14:cNvContentPartPr/>
                <p14:nvPr/>
              </p14:nvContentPartPr>
              <p14:xfrm>
                <a:off x="740239" y="2884318"/>
                <a:ext cx="204480" cy="546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419652B-F353-428B-A97D-829B151E78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1239" y="2875678"/>
                  <a:ext cx="22212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36C1125-BB96-41F4-80D0-6A7C51B809EC}"/>
              </a:ext>
            </a:extLst>
          </p:cNvPr>
          <p:cNvGrpSpPr/>
          <p:nvPr/>
        </p:nvGrpSpPr>
        <p:grpSpPr>
          <a:xfrm>
            <a:off x="1467439" y="2907358"/>
            <a:ext cx="2111400" cy="694080"/>
            <a:chOff x="1467439" y="2907358"/>
            <a:chExt cx="211140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0C026C0-E0B7-4C18-98B7-F2B919E60F50}"/>
                    </a:ext>
                  </a:extLst>
                </p14:cNvPr>
                <p14:cNvContentPartPr/>
                <p14:nvPr/>
              </p14:nvContentPartPr>
              <p14:xfrm>
                <a:off x="1467439" y="2907358"/>
                <a:ext cx="566280" cy="43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0C026C0-E0B7-4C18-98B7-F2B919E60F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58799" y="2898718"/>
                  <a:ext cx="5839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4BC9470-385A-45A8-9E6C-23E8AAB90339}"/>
                    </a:ext>
                  </a:extLst>
                </p14:cNvPr>
                <p14:cNvContentPartPr/>
                <p14:nvPr/>
              </p14:nvContentPartPr>
              <p14:xfrm>
                <a:off x="1472479" y="3186718"/>
                <a:ext cx="126720" cy="38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4BC9470-385A-45A8-9E6C-23E8AAB903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63479" y="3177718"/>
                  <a:ext cx="144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717D1D-FED8-4DED-AF57-94F68F41997C}"/>
                    </a:ext>
                  </a:extLst>
                </p14:cNvPr>
                <p14:cNvContentPartPr/>
                <p14:nvPr/>
              </p14:nvContentPartPr>
              <p14:xfrm>
                <a:off x="1708999" y="3224878"/>
                <a:ext cx="57600" cy="81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717D1D-FED8-4DED-AF57-94F68F41997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99999" y="3216238"/>
                  <a:ext cx="75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2402875-B64F-4EB8-B9A2-8D091A8B6E77}"/>
                    </a:ext>
                  </a:extLst>
                </p14:cNvPr>
                <p14:cNvContentPartPr/>
                <p14:nvPr/>
              </p14:nvContentPartPr>
              <p14:xfrm>
                <a:off x="1873159" y="3175558"/>
                <a:ext cx="148320" cy="113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2402875-B64F-4EB8-B9A2-8D091A8B6E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64159" y="3166558"/>
                  <a:ext cx="165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5E4D1C1-AAE7-4EEE-9B6E-EEACC6721A4A}"/>
                    </a:ext>
                  </a:extLst>
                </p14:cNvPr>
                <p14:cNvContentPartPr/>
                <p14:nvPr/>
              </p14:nvContentPartPr>
              <p14:xfrm>
                <a:off x="2102119" y="2922118"/>
                <a:ext cx="368280" cy="389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5E4D1C1-AAE7-4EEE-9B6E-EEACC6721A4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93119" y="2913118"/>
                  <a:ext cx="3859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6CE2D51-F20F-4199-A110-A898AD927194}"/>
                    </a:ext>
                  </a:extLst>
                </p14:cNvPr>
                <p14:cNvContentPartPr/>
                <p14:nvPr/>
              </p14:nvContentPartPr>
              <p14:xfrm>
                <a:off x="2527999" y="3198238"/>
                <a:ext cx="247320" cy="368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6CE2D51-F20F-4199-A110-A898AD92719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19359" y="3189238"/>
                  <a:ext cx="2649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CE1ED08-A1BB-45CA-BDA3-DCFAEB8F9ADA}"/>
                    </a:ext>
                  </a:extLst>
                </p14:cNvPr>
                <p14:cNvContentPartPr/>
                <p14:nvPr/>
              </p14:nvContentPartPr>
              <p14:xfrm>
                <a:off x="2653999" y="3035158"/>
                <a:ext cx="368640" cy="262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CE1ED08-A1BB-45CA-BDA3-DCFAEB8F9AD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45359" y="3026158"/>
                  <a:ext cx="386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B2E6D7-B028-4607-9D62-9EA3007467AB}"/>
                    </a:ext>
                  </a:extLst>
                </p14:cNvPr>
                <p14:cNvContentPartPr/>
                <p14:nvPr/>
              </p14:nvContentPartPr>
              <p14:xfrm>
                <a:off x="2957839" y="3288598"/>
                <a:ext cx="174960" cy="19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B2E6D7-B028-4607-9D62-9EA3007467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48839" y="3279958"/>
                  <a:ext cx="192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24D37F-C6DD-4C73-9328-7DE9013B4F0D}"/>
                    </a:ext>
                  </a:extLst>
                </p14:cNvPr>
                <p14:cNvContentPartPr/>
                <p14:nvPr/>
              </p14:nvContentPartPr>
              <p14:xfrm>
                <a:off x="2940559" y="3277798"/>
                <a:ext cx="173160" cy="178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24D37F-C6DD-4C73-9328-7DE9013B4F0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1559" y="3269158"/>
                  <a:ext cx="190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068EC7-77E5-437D-91E9-188CA0A8EE0D}"/>
                    </a:ext>
                  </a:extLst>
                </p14:cNvPr>
                <p14:cNvContentPartPr/>
                <p14:nvPr/>
              </p14:nvContentPartPr>
              <p14:xfrm>
                <a:off x="3175279" y="3485158"/>
                <a:ext cx="68400" cy="116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068EC7-77E5-437D-91E9-188CA0A8EE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66279" y="3476518"/>
                  <a:ext cx="86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7AF097D-1A90-4551-AC43-0B3F5F1B8D66}"/>
                    </a:ext>
                  </a:extLst>
                </p14:cNvPr>
                <p14:cNvContentPartPr/>
                <p14:nvPr/>
              </p14:nvContentPartPr>
              <p14:xfrm>
                <a:off x="3342319" y="3272398"/>
                <a:ext cx="79920" cy="8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7AF097D-1A90-4551-AC43-0B3F5F1B8D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33319" y="3263398"/>
                  <a:ext cx="97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BCD335-7E23-41AB-9273-E66C1F66ED63}"/>
                    </a:ext>
                  </a:extLst>
                </p14:cNvPr>
                <p14:cNvContentPartPr/>
                <p14:nvPr/>
              </p14:nvContentPartPr>
              <p14:xfrm>
                <a:off x="3344839" y="3228118"/>
                <a:ext cx="234000" cy="308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BCD335-7E23-41AB-9273-E66C1F66ED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35839" y="3219478"/>
                  <a:ext cx="2516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B55EC1D-CF73-42EB-9549-49756941CCAC}"/>
              </a:ext>
            </a:extLst>
          </p:cNvPr>
          <p:cNvGrpSpPr/>
          <p:nvPr/>
        </p:nvGrpSpPr>
        <p:grpSpPr>
          <a:xfrm>
            <a:off x="3799519" y="3126238"/>
            <a:ext cx="185040" cy="116640"/>
            <a:chOff x="3799519" y="3126238"/>
            <a:chExt cx="18504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01CE8D5-5B28-447B-A2BA-4CB91DE5CFFC}"/>
                    </a:ext>
                  </a:extLst>
                </p14:cNvPr>
                <p14:cNvContentPartPr/>
                <p14:nvPr/>
              </p14:nvContentPartPr>
              <p14:xfrm>
                <a:off x="3799519" y="3126238"/>
                <a:ext cx="185040" cy="52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01CE8D5-5B28-447B-A2BA-4CB91DE5CF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90879" y="3117598"/>
                  <a:ext cx="202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455BC1-2DC0-4F57-AEEB-D71EC10C4A01}"/>
                    </a:ext>
                  </a:extLst>
                </p14:cNvPr>
                <p14:cNvContentPartPr/>
                <p14:nvPr/>
              </p14:nvContentPartPr>
              <p14:xfrm>
                <a:off x="3830839" y="3227758"/>
                <a:ext cx="137520" cy="15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455BC1-2DC0-4F57-AEEB-D71EC10C4A0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21839" y="3218758"/>
                  <a:ext cx="1551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6D1E526-694C-4C9A-B402-2B3419F73FD1}"/>
              </a:ext>
            </a:extLst>
          </p:cNvPr>
          <p:cNvGrpSpPr/>
          <p:nvPr/>
        </p:nvGrpSpPr>
        <p:grpSpPr>
          <a:xfrm>
            <a:off x="4615279" y="2678398"/>
            <a:ext cx="1741680" cy="1312920"/>
            <a:chOff x="4615279" y="2678398"/>
            <a:chExt cx="174168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4FF245-1C18-4181-9CDD-01B0915D6FDB}"/>
                    </a:ext>
                  </a:extLst>
                </p14:cNvPr>
                <p14:cNvContentPartPr/>
                <p14:nvPr/>
              </p14:nvContentPartPr>
              <p14:xfrm>
                <a:off x="4615279" y="2892598"/>
                <a:ext cx="350640" cy="283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4FF245-1C18-4181-9CDD-01B0915D6FD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06279" y="2883958"/>
                  <a:ext cx="368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406804C-5FE3-405B-B646-6766952A4E18}"/>
                    </a:ext>
                  </a:extLst>
                </p14:cNvPr>
                <p14:cNvContentPartPr/>
                <p14:nvPr/>
              </p14:nvContentPartPr>
              <p14:xfrm>
                <a:off x="4848919" y="3020758"/>
                <a:ext cx="132120" cy="151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406804C-5FE3-405B-B646-6766952A4E1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40279" y="3012118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F351C26-4663-4FE7-9F98-3D9143E464BF}"/>
                    </a:ext>
                  </a:extLst>
                </p14:cNvPr>
                <p14:cNvContentPartPr/>
                <p14:nvPr/>
              </p14:nvContentPartPr>
              <p14:xfrm>
                <a:off x="5074999" y="2975038"/>
                <a:ext cx="177120" cy="187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F351C26-4663-4FE7-9F98-3D9143E464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66359" y="2966038"/>
                  <a:ext cx="194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1A5587-92A5-4F81-A117-891366901804}"/>
                    </a:ext>
                  </a:extLst>
                </p14:cNvPr>
                <p14:cNvContentPartPr/>
                <p14:nvPr/>
              </p14:nvContentPartPr>
              <p14:xfrm>
                <a:off x="5412319" y="2883598"/>
                <a:ext cx="158760" cy="264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1A5587-92A5-4F81-A117-8913669018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03679" y="2874958"/>
                  <a:ext cx="176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E847AA-E8E4-4289-95E5-7185032B4BF6}"/>
                    </a:ext>
                  </a:extLst>
                </p14:cNvPr>
                <p14:cNvContentPartPr/>
                <p14:nvPr/>
              </p14:nvContentPartPr>
              <p14:xfrm>
                <a:off x="5576119" y="2950558"/>
                <a:ext cx="165240" cy="166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E847AA-E8E4-4289-95E5-7185032B4B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67479" y="2941918"/>
                  <a:ext cx="182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148F3D-C31A-4CCC-92BB-9EA2BD864BA0}"/>
                    </a:ext>
                  </a:extLst>
                </p14:cNvPr>
                <p14:cNvContentPartPr/>
                <p14:nvPr/>
              </p14:nvContentPartPr>
              <p14:xfrm>
                <a:off x="5521039" y="2930398"/>
                <a:ext cx="214560" cy="188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148F3D-C31A-4CCC-92BB-9EA2BD864BA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12039" y="2921398"/>
                  <a:ext cx="23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EE0691-B267-480D-94EC-C9A46250200C}"/>
                    </a:ext>
                  </a:extLst>
                </p14:cNvPr>
                <p14:cNvContentPartPr/>
                <p14:nvPr/>
              </p14:nvContentPartPr>
              <p14:xfrm>
                <a:off x="5828479" y="3134878"/>
                <a:ext cx="39240" cy="104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EE0691-B267-480D-94EC-C9A4625020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19479" y="3126238"/>
                  <a:ext cx="56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53E708-E49A-4786-BF77-3387BE610209}"/>
                    </a:ext>
                  </a:extLst>
                </p14:cNvPr>
                <p14:cNvContentPartPr/>
                <p14:nvPr/>
              </p14:nvContentPartPr>
              <p14:xfrm>
                <a:off x="6026119" y="2907718"/>
                <a:ext cx="71640" cy="122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53E708-E49A-4786-BF77-3387BE6102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17479" y="2898718"/>
                  <a:ext cx="8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ED6C5A-8E3E-4F1B-A99A-347FE9E0C690}"/>
                    </a:ext>
                  </a:extLst>
                </p14:cNvPr>
                <p14:cNvContentPartPr/>
                <p14:nvPr/>
              </p14:nvContentPartPr>
              <p14:xfrm>
                <a:off x="5991559" y="2872438"/>
                <a:ext cx="236160" cy="38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ED6C5A-8E3E-4F1B-A99A-347FE9E0C6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82919" y="2863438"/>
                  <a:ext cx="253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D1A5A1-0120-4C81-BA08-CA6A182EB48E}"/>
                    </a:ext>
                  </a:extLst>
                </p14:cNvPr>
                <p14:cNvContentPartPr/>
                <p14:nvPr/>
              </p14:nvContentPartPr>
              <p14:xfrm>
                <a:off x="6230239" y="2678398"/>
                <a:ext cx="126720" cy="520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D1A5A1-0120-4C81-BA08-CA6A182EB4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21239" y="2669758"/>
                  <a:ext cx="1443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1870598-B8BA-4FFE-8970-B29C0F682F3A}"/>
                    </a:ext>
                  </a:extLst>
                </p14:cNvPr>
                <p14:cNvContentPartPr/>
                <p14:nvPr/>
              </p14:nvContentPartPr>
              <p14:xfrm>
                <a:off x="4850719" y="3305158"/>
                <a:ext cx="1134360" cy="140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1870598-B8BA-4FFE-8970-B29C0F682F3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41719" y="3296158"/>
                  <a:ext cx="1152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F5D26D-1096-4B22-A0F0-29975469194E}"/>
                    </a:ext>
                  </a:extLst>
                </p14:cNvPr>
                <p14:cNvContentPartPr/>
                <p14:nvPr/>
              </p14:nvContentPartPr>
              <p14:xfrm>
                <a:off x="4998319" y="3521518"/>
                <a:ext cx="457920" cy="225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F5D26D-1096-4B22-A0F0-2997546919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89679" y="3512878"/>
                  <a:ext cx="47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961721-9C30-4D70-892D-4025596E5A68}"/>
                    </a:ext>
                  </a:extLst>
                </p14:cNvPr>
                <p14:cNvContentPartPr/>
                <p14:nvPr/>
              </p14:nvContentPartPr>
              <p14:xfrm>
                <a:off x="5314759" y="3687478"/>
                <a:ext cx="202320" cy="14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961721-9C30-4D70-892D-4025596E5A6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06119" y="3678478"/>
                  <a:ext cx="219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E69FFAC-6662-4B7C-AC71-E66328532512}"/>
                    </a:ext>
                  </a:extLst>
                </p14:cNvPr>
                <p14:cNvContentPartPr/>
                <p14:nvPr/>
              </p14:nvContentPartPr>
              <p14:xfrm>
                <a:off x="5350039" y="3700078"/>
                <a:ext cx="111960" cy="110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E69FFAC-6662-4B7C-AC71-E6632853251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41039" y="3691438"/>
                  <a:ext cx="12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2645A53-E48A-4F02-976E-22D9B8650CB1}"/>
                    </a:ext>
                  </a:extLst>
                </p14:cNvPr>
                <p14:cNvContentPartPr/>
                <p14:nvPr/>
              </p14:nvContentPartPr>
              <p14:xfrm>
                <a:off x="5589079" y="3479038"/>
                <a:ext cx="438120" cy="262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2645A53-E48A-4F02-976E-22D9B8650C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80079" y="3470398"/>
                  <a:ext cx="455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5758834-8C9C-4582-9ACC-47634FFEB8D2}"/>
                    </a:ext>
                  </a:extLst>
                </p14:cNvPr>
                <p14:cNvContentPartPr/>
                <p14:nvPr/>
              </p14:nvContentPartPr>
              <p14:xfrm>
                <a:off x="5895799" y="3652198"/>
                <a:ext cx="98640" cy="136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5758834-8C9C-4582-9ACC-47634FFEB8D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87159" y="3643558"/>
                  <a:ext cx="116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550C846-E456-46F9-ABAC-076E1E22DDBE}"/>
                    </a:ext>
                  </a:extLst>
                </p14:cNvPr>
                <p14:cNvContentPartPr/>
                <p14:nvPr/>
              </p14:nvContentPartPr>
              <p14:xfrm>
                <a:off x="5954479" y="3636358"/>
                <a:ext cx="114840" cy="35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550C846-E456-46F9-ABAC-076E1E22DDB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45479" y="3627358"/>
                  <a:ext cx="13248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CAAB1D8-8246-4818-9B1E-0725438D456E}"/>
              </a:ext>
            </a:extLst>
          </p:cNvPr>
          <p:cNvGrpSpPr/>
          <p:nvPr/>
        </p:nvGrpSpPr>
        <p:grpSpPr>
          <a:xfrm>
            <a:off x="1535119" y="4075198"/>
            <a:ext cx="2433240" cy="624960"/>
            <a:chOff x="1535119" y="4075198"/>
            <a:chExt cx="243324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32AAD4-A320-4BDA-8AC0-652AA2F55C9F}"/>
                    </a:ext>
                  </a:extLst>
                </p14:cNvPr>
                <p14:cNvContentPartPr/>
                <p14:nvPr/>
              </p14:nvContentPartPr>
              <p14:xfrm>
                <a:off x="1535119" y="4170238"/>
                <a:ext cx="432720" cy="414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32AAD4-A320-4BDA-8AC0-652AA2F55C9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526119" y="4161238"/>
                  <a:ext cx="450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D7DDCF-940B-4631-8D27-37D7C394F555}"/>
                    </a:ext>
                  </a:extLst>
                </p14:cNvPr>
                <p14:cNvContentPartPr/>
                <p14:nvPr/>
              </p14:nvContentPartPr>
              <p14:xfrm>
                <a:off x="1859119" y="4398478"/>
                <a:ext cx="137160" cy="142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D7DDCF-940B-4631-8D27-37D7C394F55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850119" y="4389478"/>
                  <a:ext cx="15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B38566-7C52-476F-9454-09F7872616BD}"/>
                    </a:ext>
                  </a:extLst>
                </p14:cNvPr>
                <p14:cNvContentPartPr/>
                <p14:nvPr/>
              </p14:nvContentPartPr>
              <p14:xfrm>
                <a:off x="2089159" y="4371838"/>
                <a:ext cx="203040" cy="178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B38566-7C52-476F-9454-09F7872616B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80159" y="4362838"/>
                  <a:ext cx="220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26289F5-4647-4DF1-A610-80A1E9DDD06A}"/>
                    </a:ext>
                  </a:extLst>
                </p14:cNvPr>
                <p14:cNvContentPartPr/>
                <p14:nvPr/>
              </p14:nvContentPartPr>
              <p14:xfrm>
                <a:off x="2454199" y="4259518"/>
                <a:ext cx="194040" cy="29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26289F5-4647-4DF1-A610-80A1E9DDD0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45199" y="4250518"/>
                  <a:ext cx="211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E836336-E9D8-4E18-8EB2-76E763256B28}"/>
                    </a:ext>
                  </a:extLst>
                </p14:cNvPr>
                <p14:cNvContentPartPr/>
                <p14:nvPr/>
              </p14:nvContentPartPr>
              <p14:xfrm>
                <a:off x="2692879" y="4283638"/>
                <a:ext cx="132840" cy="245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E836336-E9D8-4E18-8EB2-76E763256B2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84239" y="4274998"/>
                  <a:ext cx="15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A3A140-5DEA-4C36-8E79-3B3F63D85112}"/>
                    </a:ext>
                  </a:extLst>
                </p14:cNvPr>
                <p14:cNvContentPartPr/>
                <p14:nvPr/>
              </p14:nvContentPartPr>
              <p14:xfrm>
                <a:off x="2652559" y="4268158"/>
                <a:ext cx="232560" cy="276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A3A140-5DEA-4C36-8E79-3B3F63D8511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643919" y="4259158"/>
                  <a:ext cx="250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470E72-34DF-427D-B8AC-8BE2E52F0292}"/>
                    </a:ext>
                  </a:extLst>
                </p14:cNvPr>
                <p14:cNvContentPartPr/>
                <p14:nvPr/>
              </p14:nvContentPartPr>
              <p14:xfrm>
                <a:off x="2885479" y="4500358"/>
                <a:ext cx="93960" cy="19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470E72-34DF-427D-B8AC-8BE2E52F02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76839" y="4491718"/>
                  <a:ext cx="111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9D6919-9251-41CA-93C9-50336B30BD67}"/>
                    </a:ext>
                  </a:extLst>
                </p14:cNvPr>
                <p14:cNvContentPartPr/>
                <p14:nvPr/>
              </p14:nvContentPartPr>
              <p14:xfrm>
                <a:off x="3110119" y="4261318"/>
                <a:ext cx="126000" cy="157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9D6919-9251-41CA-93C9-50336B30BD6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01479" y="4252678"/>
                  <a:ext cx="14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35A838-3882-45D6-8F0E-1D61E256253A}"/>
                    </a:ext>
                  </a:extLst>
                </p14:cNvPr>
                <p14:cNvContentPartPr/>
                <p14:nvPr/>
              </p14:nvContentPartPr>
              <p14:xfrm>
                <a:off x="3175279" y="4238998"/>
                <a:ext cx="259920" cy="325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35A838-3882-45D6-8F0E-1D61E25625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166639" y="4230358"/>
                  <a:ext cx="277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EF8728C-F63C-46F9-A87F-EDBBED3CE2A0}"/>
                    </a:ext>
                  </a:extLst>
                </p14:cNvPr>
                <p14:cNvContentPartPr/>
                <p14:nvPr/>
              </p14:nvContentPartPr>
              <p14:xfrm>
                <a:off x="3411799" y="4075198"/>
                <a:ext cx="169920" cy="514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EF8728C-F63C-46F9-A87F-EDBBED3CE2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02799" y="4066198"/>
                  <a:ext cx="187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C4E3394-0B01-4940-BF9F-15C7D24C4290}"/>
                    </a:ext>
                  </a:extLst>
                </p14:cNvPr>
                <p14:cNvContentPartPr/>
                <p14:nvPr/>
              </p14:nvContentPartPr>
              <p14:xfrm>
                <a:off x="3764959" y="4346278"/>
                <a:ext cx="203400" cy="25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C4E3394-0B01-4940-BF9F-15C7D24C42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56319" y="4337278"/>
                  <a:ext cx="22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C787730-2A9D-4D2A-88C3-3787525962D8}"/>
                    </a:ext>
                  </a:extLst>
                </p14:cNvPr>
                <p14:cNvContentPartPr/>
                <p14:nvPr/>
              </p14:nvContentPartPr>
              <p14:xfrm>
                <a:off x="3828319" y="4460398"/>
                <a:ext cx="112680" cy="27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C787730-2A9D-4D2A-88C3-3787525962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819319" y="4451398"/>
                  <a:ext cx="1303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A599EA3-FCD5-4CD5-8A67-450BDDF5B626}"/>
              </a:ext>
            </a:extLst>
          </p:cNvPr>
          <p:cNvGrpSpPr/>
          <p:nvPr/>
        </p:nvGrpSpPr>
        <p:grpSpPr>
          <a:xfrm>
            <a:off x="4298479" y="4048198"/>
            <a:ext cx="1843560" cy="525240"/>
            <a:chOff x="4298479" y="4048198"/>
            <a:chExt cx="184356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98A393-2D48-478A-8F45-F4A75D722A7F}"/>
                    </a:ext>
                  </a:extLst>
                </p14:cNvPr>
                <p14:cNvContentPartPr/>
                <p14:nvPr/>
              </p14:nvContentPartPr>
              <p14:xfrm>
                <a:off x="4298479" y="4212358"/>
                <a:ext cx="400680" cy="361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98A393-2D48-478A-8F45-F4A75D722A7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89479" y="4203358"/>
                  <a:ext cx="41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6D3C21-DC47-4716-B65E-EFEBFD60F1FB}"/>
                    </a:ext>
                  </a:extLst>
                </p14:cNvPr>
                <p14:cNvContentPartPr/>
                <p14:nvPr/>
              </p14:nvContentPartPr>
              <p14:xfrm>
                <a:off x="4395319" y="4404238"/>
                <a:ext cx="178200" cy="54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6D3C21-DC47-4716-B65E-EFEBFD60F1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86319" y="4395238"/>
                  <a:ext cx="195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F24F3EC-936E-46F5-B4E6-72B2DA33CC99}"/>
                    </a:ext>
                  </a:extLst>
                </p14:cNvPr>
                <p14:cNvContentPartPr/>
                <p14:nvPr/>
              </p14:nvContentPartPr>
              <p14:xfrm>
                <a:off x="4793839" y="4205878"/>
                <a:ext cx="217080" cy="323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F24F3EC-936E-46F5-B4E6-72B2DA33CC9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85199" y="4196878"/>
                  <a:ext cx="234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2EB87D-5C1C-4B8C-B061-59138E15DEF7}"/>
                    </a:ext>
                  </a:extLst>
                </p14:cNvPr>
                <p14:cNvContentPartPr/>
                <p14:nvPr/>
              </p14:nvContentPartPr>
              <p14:xfrm>
                <a:off x="5002639" y="4299118"/>
                <a:ext cx="268560" cy="19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2EB87D-5C1C-4B8C-B061-59138E15DEF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93999" y="4290118"/>
                  <a:ext cx="286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4D41D38-36FD-4E34-B188-312542DC9D98}"/>
                    </a:ext>
                  </a:extLst>
                </p14:cNvPr>
                <p14:cNvContentPartPr/>
                <p14:nvPr/>
              </p14:nvContentPartPr>
              <p14:xfrm>
                <a:off x="5009479" y="4260238"/>
                <a:ext cx="191160" cy="23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4D41D38-36FD-4E34-B188-312542DC9D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00479" y="4251238"/>
                  <a:ext cx="208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CD25FD9-274E-4AB1-85AD-DD27B35BD373}"/>
                    </a:ext>
                  </a:extLst>
                </p14:cNvPr>
                <p14:cNvContentPartPr/>
                <p14:nvPr/>
              </p14:nvContentPartPr>
              <p14:xfrm>
                <a:off x="5344279" y="4236478"/>
                <a:ext cx="143280" cy="170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CD25FD9-274E-4AB1-85AD-DD27B35BD37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35639" y="4227838"/>
                  <a:ext cx="160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E0E52BF-13B8-4EDE-8175-89099890FB2C}"/>
                    </a:ext>
                  </a:extLst>
                </p14:cNvPr>
                <p14:cNvContentPartPr/>
                <p14:nvPr/>
              </p14:nvContentPartPr>
              <p14:xfrm>
                <a:off x="5398639" y="4219198"/>
                <a:ext cx="204840" cy="331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E0E52BF-13B8-4EDE-8175-89099890FB2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89639" y="4210558"/>
                  <a:ext cx="222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EB2C51B-8953-4BE6-921B-4F00A28538D9}"/>
                    </a:ext>
                  </a:extLst>
                </p14:cNvPr>
                <p14:cNvContentPartPr/>
                <p14:nvPr/>
              </p14:nvContentPartPr>
              <p14:xfrm>
                <a:off x="5584759" y="4048198"/>
                <a:ext cx="175320" cy="509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EB2C51B-8953-4BE6-921B-4F00A28538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76119" y="4039558"/>
                  <a:ext cx="1929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9C660D8-BFE1-4AE6-9924-B7862F1C74A3}"/>
                    </a:ext>
                  </a:extLst>
                </p14:cNvPr>
                <p14:cNvContentPartPr/>
                <p14:nvPr/>
              </p14:nvContentPartPr>
              <p14:xfrm>
                <a:off x="5955919" y="4304878"/>
                <a:ext cx="186120" cy="39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9C660D8-BFE1-4AE6-9924-B7862F1C74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6919" y="4295878"/>
                  <a:ext cx="2037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BABF7F7-7132-4864-B8A9-C0ABC20F7880}"/>
              </a:ext>
            </a:extLst>
          </p:cNvPr>
          <p:cNvGrpSpPr/>
          <p:nvPr/>
        </p:nvGrpSpPr>
        <p:grpSpPr>
          <a:xfrm>
            <a:off x="6453439" y="3833998"/>
            <a:ext cx="2478240" cy="654840"/>
            <a:chOff x="6453439" y="3833998"/>
            <a:chExt cx="247824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5574760-E995-4F1A-A0F3-E6AD93EE6356}"/>
                    </a:ext>
                  </a:extLst>
                </p14:cNvPr>
                <p14:cNvContentPartPr/>
                <p14:nvPr/>
              </p14:nvContentPartPr>
              <p14:xfrm>
                <a:off x="6453439" y="4106878"/>
                <a:ext cx="451440" cy="365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5574760-E995-4F1A-A0F3-E6AD93EE635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44439" y="4098238"/>
                  <a:ext cx="469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14ECE6E-EE62-4A96-A123-13AEFD090ECA}"/>
                    </a:ext>
                  </a:extLst>
                </p14:cNvPr>
                <p14:cNvContentPartPr/>
                <p14:nvPr/>
              </p14:nvContentPartPr>
              <p14:xfrm>
                <a:off x="6528679" y="4285078"/>
                <a:ext cx="235800" cy="60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14ECE6E-EE62-4A96-A123-13AEFD090E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19679" y="4276078"/>
                  <a:ext cx="253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AE277E-A708-4D21-AEC7-EA1823D92009}"/>
                    </a:ext>
                  </a:extLst>
                </p14:cNvPr>
                <p14:cNvContentPartPr/>
                <p14:nvPr/>
              </p14:nvContentPartPr>
              <p14:xfrm>
                <a:off x="6882559" y="4168798"/>
                <a:ext cx="137880" cy="228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AE277E-A708-4D21-AEC7-EA1823D9200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73919" y="4160158"/>
                  <a:ext cx="155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A2A3B0D-9D06-4837-A8DA-4E28D504DF50}"/>
                    </a:ext>
                  </a:extLst>
                </p14:cNvPr>
                <p14:cNvContentPartPr/>
                <p14:nvPr/>
              </p14:nvContentPartPr>
              <p14:xfrm>
                <a:off x="7066519" y="4168798"/>
                <a:ext cx="318240" cy="238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A2A3B0D-9D06-4837-A8DA-4E28D504DF5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57879" y="4160158"/>
                  <a:ext cx="33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D1B23C6-4392-4041-8DDB-53D4DF9DEC35}"/>
                    </a:ext>
                  </a:extLst>
                </p14:cNvPr>
                <p14:cNvContentPartPr/>
                <p14:nvPr/>
              </p14:nvContentPartPr>
              <p14:xfrm>
                <a:off x="7414639" y="4040638"/>
                <a:ext cx="157680" cy="374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D1B23C6-4392-4041-8DDB-53D4DF9DEC3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05639" y="4031998"/>
                  <a:ext cx="175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29451E-5328-4022-9C2C-03ADF6837FF6}"/>
                    </a:ext>
                  </a:extLst>
                </p14:cNvPr>
                <p14:cNvContentPartPr/>
                <p14:nvPr/>
              </p14:nvContentPartPr>
              <p14:xfrm>
                <a:off x="7720999" y="3975478"/>
                <a:ext cx="447480" cy="442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29451E-5328-4022-9C2C-03ADF6837F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12359" y="3966838"/>
                  <a:ext cx="4651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38F171-DAFB-4F27-AA66-C29BAECD7C07}"/>
                    </a:ext>
                  </a:extLst>
                </p14:cNvPr>
                <p14:cNvContentPartPr/>
                <p14:nvPr/>
              </p14:nvContentPartPr>
              <p14:xfrm>
                <a:off x="7772839" y="4205158"/>
                <a:ext cx="265680" cy="50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38F171-DAFB-4F27-AA66-C29BAECD7C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64199" y="4196518"/>
                  <a:ext cx="283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661257-9497-4417-BF71-9EEAC08C90FB}"/>
                    </a:ext>
                  </a:extLst>
                </p14:cNvPr>
                <p14:cNvContentPartPr/>
                <p14:nvPr/>
              </p14:nvContentPartPr>
              <p14:xfrm>
                <a:off x="8157319" y="4076278"/>
                <a:ext cx="200160" cy="273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661257-9497-4417-BF71-9EEAC08C90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48319" y="4067638"/>
                  <a:ext cx="217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499C7D-A3A7-47B6-9039-DA63A403F83F}"/>
                    </a:ext>
                  </a:extLst>
                </p14:cNvPr>
                <p14:cNvContentPartPr/>
                <p14:nvPr/>
              </p14:nvContentPartPr>
              <p14:xfrm>
                <a:off x="8416879" y="4057198"/>
                <a:ext cx="218160" cy="149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499C7D-A3A7-47B6-9039-DA63A403F83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07879" y="4048558"/>
                  <a:ext cx="235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2C08BAC-EBE6-4BF5-93D9-2C4900762417}"/>
                    </a:ext>
                  </a:extLst>
                </p14:cNvPr>
                <p14:cNvContentPartPr/>
                <p14:nvPr/>
              </p14:nvContentPartPr>
              <p14:xfrm>
                <a:off x="8453959" y="4050358"/>
                <a:ext cx="289800" cy="359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2C08BAC-EBE6-4BF5-93D9-2C490076241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45319" y="4041358"/>
                  <a:ext cx="307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B5A3300-B896-4649-A538-39403231125A}"/>
                    </a:ext>
                  </a:extLst>
                </p14:cNvPr>
                <p14:cNvContentPartPr/>
                <p14:nvPr/>
              </p14:nvContentPartPr>
              <p14:xfrm>
                <a:off x="8776879" y="3833998"/>
                <a:ext cx="154800" cy="654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B5A3300-B896-4649-A538-39403231125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67879" y="3825358"/>
                  <a:ext cx="172440" cy="67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06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38B7A-3398-4602-AB03-673C73BFA304}"/>
              </a:ext>
            </a:extLst>
          </p:cNvPr>
          <p:cNvGrpSpPr/>
          <p:nvPr/>
        </p:nvGrpSpPr>
        <p:grpSpPr>
          <a:xfrm>
            <a:off x="542599" y="305998"/>
            <a:ext cx="1326960" cy="676800"/>
            <a:chOff x="542599" y="305998"/>
            <a:chExt cx="132696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57AE899-45F6-4DBA-B5E6-846CF9B8E88F}"/>
                    </a:ext>
                  </a:extLst>
                </p14:cNvPr>
                <p14:cNvContentPartPr/>
                <p14:nvPr/>
              </p14:nvContentPartPr>
              <p14:xfrm>
                <a:off x="542599" y="357118"/>
                <a:ext cx="518400" cy="464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57AE899-45F6-4DBA-B5E6-846CF9B8E8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3599" y="348118"/>
                  <a:ext cx="5360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CF366A-C6C5-409D-8B26-B88B7C3DF544}"/>
                    </a:ext>
                  </a:extLst>
                </p14:cNvPr>
                <p14:cNvContentPartPr/>
                <p14:nvPr/>
              </p14:nvContentPartPr>
              <p14:xfrm>
                <a:off x="634399" y="631078"/>
                <a:ext cx="220320" cy="63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CF366A-C6C5-409D-8B26-B88B7C3DF5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399" y="622438"/>
                  <a:ext cx="237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98BC89-F0E9-4E10-A053-E721FF7DD88D}"/>
                    </a:ext>
                  </a:extLst>
                </p14:cNvPr>
                <p14:cNvContentPartPr/>
                <p14:nvPr/>
              </p14:nvContentPartPr>
              <p14:xfrm>
                <a:off x="1040119" y="473758"/>
                <a:ext cx="185760" cy="284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98BC89-F0E9-4E10-A053-E721FF7DD8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119" y="464758"/>
                  <a:ext cx="203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A36F0A-3501-4922-9BF9-69F0D39141EF}"/>
                    </a:ext>
                  </a:extLst>
                </p14:cNvPr>
                <p14:cNvContentPartPr/>
                <p14:nvPr/>
              </p14:nvContentPartPr>
              <p14:xfrm>
                <a:off x="1236319" y="540718"/>
                <a:ext cx="236880" cy="21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A36F0A-3501-4922-9BF9-69F0D39141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7679" y="531718"/>
                  <a:ext cx="254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731369-1C30-41FE-8F23-5CF3BC707358}"/>
                    </a:ext>
                  </a:extLst>
                </p14:cNvPr>
                <p14:cNvContentPartPr/>
                <p14:nvPr/>
              </p14:nvContentPartPr>
              <p14:xfrm>
                <a:off x="1486879" y="605158"/>
                <a:ext cx="100080" cy="147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731369-1C30-41FE-8F23-5CF3BC707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7879" y="596158"/>
                  <a:ext cx="117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CFF533-7350-42E9-8081-ABC15DCB6F42}"/>
                    </a:ext>
                  </a:extLst>
                </p14:cNvPr>
                <p14:cNvContentPartPr/>
                <p14:nvPr/>
              </p14:nvContentPartPr>
              <p14:xfrm>
                <a:off x="1432519" y="569878"/>
                <a:ext cx="251280" cy="41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CFF533-7350-42E9-8081-ABC15DCB6F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3519" y="561238"/>
                  <a:ext cx="2689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E271DD-A781-4C2D-BD59-381291A4D8E8}"/>
                    </a:ext>
                  </a:extLst>
                </p14:cNvPr>
                <p14:cNvContentPartPr/>
                <p14:nvPr/>
              </p14:nvContentPartPr>
              <p14:xfrm>
                <a:off x="1740679" y="305998"/>
                <a:ext cx="128880" cy="56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E271DD-A781-4C2D-BD59-381291A4D8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2039" y="296998"/>
                  <a:ext cx="146520" cy="58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BCC8C5-CD64-4E34-A519-9FB0DC9DDF66}"/>
              </a:ext>
            </a:extLst>
          </p:cNvPr>
          <p:cNvGrpSpPr/>
          <p:nvPr/>
        </p:nvGrpSpPr>
        <p:grpSpPr>
          <a:xfrm>
            <a:off x="2290759" y="556198"/>
            <a:ext cx="244080" cy="159840"/>
            <a:chOff x="2290759" y="556198"/>
            <a:chExt cx="24408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C91966-4594-4EDD-9820-ADA41555BDF6}"/>
                    </a:ext>
                  </a:extLst>
                </p14:cNvPr>
                <p14:cNvContentPartPr/>
                <p14:nvPr/>
              </p14:nvContentPartPr>
              <p14:xfrm>
                <a:off x="2290759" y="556198"/>
                <a:ext cx="158040" cy="4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C91966-4594-4EDD-9820-ADA41555BD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1759" y="547198"/>
                  <a:ext cx="175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6CEF516-5426-4353-B6A6-7C8F0D229F9C}"/>
                    </a:ext>
                  </a:extLst>
                </p14:cNvPr>
                <p14:cNvContentPartPr/>
                <p14:nvPr/>
              </p14:nvContentPartPr>
              <p14:xfrm>
                <a:off x="2314159" y="668518"/>
                <a:ext cx="220680" cy="4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6CEF516-5426-4353-B6A6-7C8F0D229F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5159" y="659518"/>
                  <a:ext cx="2383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80CA46-28ED-4F75-A1A1-BE7026C79BBC}"/>
                  </a:ext>
                </a:extLst>
              </p14:cNvPr>
              <p14:cNvContentPartPr/>
              <p14:nvPr/>
            </p14:nvContentPartPr>
            <p14:xfrm>
              <a:off x="2797639" y="1271518"/>
              <a:ext cx="126360" cy="13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80CA46-28ED-4F75-A1A1-BE7026C79B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8999" y="1262518"/>
                <a:ext cx="144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39D423-574B-48AA-B974-DBB3D05E60EA}"/>
                  </a:ext>
                </a:extLst>
              </p14:cNvPr>
              <p14:cNvContentPartPr/>
              <p14:nvPr/>
            </p14:nvContentPartPr>
            <p14:xfrm>
              <a:off x="3397399" y="1203118"/>
              <a:ext cx="110880" cy="15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39D423-574B-48AA-B974-DBB3D05E60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88759" y="1194478"/>
                <a:ext cx="12852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DA80BF9-5048-4033-AAE4-C66FE1A40613}"/>
              </a:ext>
            </a:extLst>
          </p:cNvPr>
          <p:cNvGrpSpPr/>
          <p:nvPr/>
        </p:nvGrpSpPr>
        <p:grpSpPr>
          <a:xfrm>
            <a:off x="2881879" y="83158"/>
            <a:ext cx="823680" cy="959400"/>
            <a:chOff x="2881879" y="83158"/>
            <a:chExt cx="823680" cy="9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0884F3-2EA5-4FF3-90DB-3A0D3487C6C3}"/>
                    </a:ext>
                  </a:extLst>
                </p14:cNvPr>
                <p14:cNvContentPartPr/>
                <p14:nvPr/>
              </p14:nvContentPartPr>
              <p14:xfrm>
                <a:off x="2881879" y="290158"/>
                <a:ext cx="189000" cy="75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0884F3-2EA5-4FF3-90DB-3A0D3487C6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2879" y="281158"/>
                  <a:ext cx="2066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D865D5-5902-4AB7-B105-9775F4E89A96}"/>
                    </a:ext>
                  </a:extLst>
                </p14:cNvPr>
                <p14:cNvContentPartPr/>
                <p14:nvPr/>
              </p14:nvContentPartPr>
              <p14:xfrm>
                <a:off x="3352039" y="279718"/>
                <a:ext cx="201960" cy="75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D865D5-5902-4AB7-B105-9775F4E89A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3039" y="271078"/>
                  <a:ext cx="21960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04AFDD-348A-4F21-B935-6C601ABAF2B4}"/>
                    </a:ext>
                  </a:extLst>
                </p14:cNvPr>
                <p14:cNvContentPartPr/>
                <p14:nvPr/>
              </p14:nvContentPartPr>
              <p14:xfrm>
                <a:off x="3114079" y="83158"/>
                <a:ext cx="63360" cy="18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04AFDD-348A-4F21-B935-6C601ABAF2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5079" y="74158"/>
                  <a:ext cx="8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F98E77-73D1-47FD-A8A5-C83384B243DD}"/>
                    </a:ext>
                  </a:extLst>
                </p14:cNvPr>
                <p14:cNvContentPartPr/>
                <p14:nvPr/>
              </p14:nvContentPartPr>
              <p14:xfrm>
                <a:off x="3679279" y="86758"/>
                <a:ext cx="262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F98E77-73D1-47FD-A8A5-C83384B243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0279" y="78118"/>
                  <a:ext cx="43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2646D7-7886-4E58-9300-E8041386C5B8}"/>
              </a:ext>
            </a:extLst>
          </p:cNvPr>
          <p:cNvGrpSpPr/>
          <p:nvPr/>
        </p:nvGrpSpPr>
        <p:grpSpPr>
          <a:xfrm>
            <a:off x="3756679" y="539638"/>
            <a:ext cx="521640" cy="445680"/>
            <a:chOff x="3756679" y="539638"/>
            <a:chExt cx="52164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AA0A26-A3E8-4FFC-9ED1-36E856FB83BB}"/>
                    </a:ext>
                  </a:extLst>
                </p14:cNvPr>
                <p14:cNvContentPartPr/>
                <p14:nvPr/>
              </p14:nvContentPartPr>
              <p14:xfrm>
                <a:off x="3756679" y="555478"/>
                <a:ext cx="231480" cy="23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AA0A26-A3E8-4FFC-9ED1-36E856FB83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7679" y="546478"/>
                  <a:ext cx="249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91D162-56EE-4C18-8864-09AF6B8C6B2F}"/>
                    </a:ext>
                  </a:extLst>
                </p14:cNvPr>
                <p14:cNvContentPartPr/>
                <p14:nvPr/>
              </p14:nvContentPartPr>
              <p14:xfrm>
                <a:off x="3773239" y="539638"/>
                <a:ext cx="178920" cy="23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91D162-56EE-4C18-8864-09AF6B8C6B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4599" y="530998"/>
                  <a:ext cx="196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311D8A-EADA-4BA7-9CBD-DFC9F8BF349E}"/>
                    </a:ext>
                  </a:extLst>
                </p14:cNvPr>
                <p14:cNvContentPartPr/>
                <p14:nvPr/>
              </p14:nvContentPartPr>
              <p14:xfrm>
                <a:off x="4073119" y="620998"/>
                <a:ext cx="164160" cy="11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311D8A-EADA-4BA7-9CBD-DFC9F8BF34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64479" y="611998"/>
                  <a:ext cx="18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33041C-6CE5-46CA-A2F0-BBC5680B7F07}"/>
                    </a:ext>
                  </a:extLst>
                </p14:cNvPr>
                <p14:cNvContentPartPr/>
                <p14:nvPr/>
              </p14:nvContentPartPr>
              <p14:xfrm>
                <a:off x="4124239" y="578158"/>
                <a:ext cx="154080" cy="40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33041C-6CE5-46CA-A2F0-BBC5680B7F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15239" y="569518"/>
                  <a:ext cx="17172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ED30AE-57DA-405A-8BAA-F8D54A92C7BA}"/>
              </a:ext>
            </a:extLst>
          </p:cNvPr>
          <p:cNvGrpSpPr/>
          <p:nvPr/>
        </p:nvGrpSpPr>
        <p:grpSpPr>
          <a:xfrm>
            <a:off x="2208319" y="2113918"/>
            <a:ext cx="174240" cy="87120"/>
            <a:chOff x="2208319" y="2113918"/>
            <a:chExt cx="17424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6D9B9E-6B59-4C0A-B9E4-93957A3E86C9}"/>
                    </a:ext>
                  </a:extLst>
                </p14:cNvPr>
                <p14:cNvContentPartPr/>
                <p14:nvPr/>
              </p14:nvContentPartPr>
              <p14:xfrm>
                <a:off x="2208319" y="2113918"/>
                <a:ext cx="156600" cy="3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6D9B9E-6B59-4C0A-B9E4-93957A3E86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99319" y="2105278"/>
                  <a:ext cx="174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6BCF95-38E0-4AC0-9A18-D51502FB66FF}"/>
                    </a:ext>
                  </a:extLst>
                </p14:cNvPr>
                <p14:cNvContentPartPr/>
                <p14:nvPr/>
              </p14:nvContentPartPr>
              <p14:xfrm>
                <a:off x="2246479" y="2187358"/>
                <a:ext cx="13608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6BCF95-38E0-4AC0-9A18-D51502FB66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37839" y="2178358"/>
                  <a:ext cx="15372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4E915C3-CAE7-492F-A5AB-69ED1A611710}"/>
                  </a:ext>
                </a:extLst>
              </p14:cNvPr>
              <p14:cNvContentPartPr/>
              <p14:nvPr/>
            </p14:nvContentPartPr>
            <p14:xfrm>
              <a:off x="2790799" y="1819798"/>
              <a:ext cx="192960" cy="661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4E915C3-CAE7-492F-A5AB-69ED1A6117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1799" y="1811158"/>
                <a:ext cx="210600" cy="67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04973-4159-4E5E-B92C-D5E920A859B6}"/>
              </a:ext>
            </a:extLst>
          </p:cNvPr>
          <p:cNvGrpSpPr/>
          <p:nvPr/>
        </p:nvGrpSpPr>
        <p:grpSpPr>
          <a:xfrm>
            <a:off x="7295839" y="507958"/>
            <a:ext cx="207720" cy="134280"/>
            <a:chOff x="7295839" y="507958"/>
            <a:chExt cx="20772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509E15-F86B-4D2C-974B-1B4DB0C935EA}"/>
                    </a:ext>
                  </a:extLst>
                </p14:cNvPr>
                <p14:cNvContentPartPr/>
                <p14:nvPr/>
              </p14:nvContentPartPr>
              <p14:xfrm>
                <a:off x="7295839" y="507958"/>
                <a:ext cx="207720" cy="44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509E15-F86B-4D2C-974B-1B4DB0C935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7199" y="499318"/>
                  <a:ext cx="225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ED1D65-B3AA-4A00-A0DD-44282251633C}"/>
                    </a:ext>
                  </a:extLst>
                </p14:cNvPr>
                <p14:cNvContentPartPr/>
                <p14:nvPr/>
              </p14:nvContentPartPr>
              <p14:xfrm>
                <a:off x="7336519" y="620998"/>
                <a:ext cx="14328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ED1D65-B3AA-4A00-A0DD-4428225163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27879" y="612358"/>
                  <a:ext cx="1609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90A182B-812C-4D84-BE5B-675C71032001}"/>
                  </a:ext>
                </a:extLst>
              </p14:cNvPr>
              <p14:cNvContentPartPr/>
              <p14:nvPr/>
            </p14:nvContentPartPr>
            <p14:xfrm>
              <a:off x="7902079" y="275398"/>
              <a:ext cx="235440" cy="63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90A182B-812C-4D84-BE5B-675C710320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3439" y="266398"/>
                <a:ext cx="25308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AB78A7-6077-41D0-AB5A-0A11CB74FD3A}"/>
                  </a:ext>
                </a:extLst>
              </p14:cNvPr>
              <p14:cNvContentPartPr/>
              <p14:nvPr/>
            </p14:nvContentPartPr>
            <p14:xfrm>
              <a:off x="8361799" y="278998"/>
              <a:ext cx="231840" cy="672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AB78A7-6077-41D0-AB5A-0A11CB74FD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53159" y="270358"/>
                <a:ext cx="2494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99A386D-C4B5-42F8-B0CD-EC08B3FCBD1A}"/>
                  </a:ext>
                </a:extLst>
              </p14:cNvPr>
              <p14:cNvContentPartPr/>
              <p14:nvPr/>
            </p14:nvContentPartPr>
            <p14:xfrm>
              <a:off x="7893799" y="1183318"/>
              <a:ext cx="164160" cy="130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99A386D-C4B5-42F8-B0CD-EC08B3FCBD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84799" y="1174678"/>
                <a:ext cx="181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A7D3DC6-9AB0-46AB-A3C1-CD9298241076}"/>
                  </a:ext>
                </a:extLst>
              </p14:cNvPr>
              <p14:cNvContentPartPr/>
              <p14:nvPr/>
            </p14:nvContentPartPr>
            <p14:xfrm>
              <a:off x="8066599" y="16198"/>
              <a:ext cx="30240" cy="117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A7D3DC6-9AB0-46AB-A3C1-CD92982410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57599" y="7558"/>
                <a:ext cx="478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83D4F82-B8E8-49CF-A6B5-58D88968B5BA}"/>
                  </a:ext>
                </a:extLst>
              </p14:cNvPr>
              <p14:cNvContentPartPr/>
              <p14:nvPr/>
            </p14:nvContentPartPr>
            <p14:xfrm>
              <a:off x="8492839" y="1181518"/>
              <a:ext cx="112680" cy="99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83D4F82-B8E8-49CF-A6B5-58D88968B5B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83839" y="1172878"/>
                <a:ext cx="13032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51B990D-9900-4ED4-BF68-BCBA054ADDFD}"/>
              </a:ext>
            </a:extLst>
          </p:cNvPr>
          <p:cNvGrpSpPr/>
          <p:nvPr/>
        </p:nvGrpSpPr>
        <p:grpSpPr>
          <a:xfrm>
            <a:off x="8690839" y="59758"/>
            <a:ext cx="2842560" cy="874800"/>
            <a:chOff x="8690839" y="59758"/>
            <a:chExt cx="2842560" cy="8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243A2E-CC00-47EE-9466-53D9640A22AB}"/>
                    </a:ext>
                  </a:extLst>
                </p14:cNvPr>
                <p14:cNvContentPartPr/>
                <p14:nvPr/>
              </p14:nvContentPartPr>
              <p14:xfrm>
                <a:off x="8690839" y="59758"/>
                <a:ext cx="40680" cy="15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243A2E-CC00-47EE-9466-53D9640A22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1839" y="50758"/>
                  <a:ext cx="58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AA9ADB6-E788-41A6-9B0D-EC7C0FBC1430}"/>
                    </a:ext>
                  </a:extLst>
                </p14:cNvPr>
                <p14:cNvContentPartPr/>
                <p14:nvPr/>
              </p14:nvContentPartPr>
              <p14:xfrm>
                <a:off x="8715679" y="488878"/>
                <a:ext cx="289800" cy="234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AA9ADB6-E788-41A6-9B0D-EC7C0FBC14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6679" y="479878"/>
                  <a:ext cx="307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3A2C50-F6E0-4998-844F-E4CC3217B0C2}"/>
                    </a:ext>
                  </a:extLst>
                </p14:cNvPr>
                <p14:cNvContentPartPr/>
                <p14:nvPr/>
              </p14:nvContentPartPr>
              <p14:xfrm>
                <a:off x="8714959" y="474118"/>
                <a:ext cx="23832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3A2C50-F6E0-4998-844F-E4CC3217B0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5959" y="465478"/>
                  <a:ext cx="255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401F66-CECC-4026-8E70-CDA5E45FD18C}"/>
                    </a:ext>
                  </a:extLst>
                </p14:cNvPr>
                <p14:cNvContentPartPr/>
                <p14:nvPr/>
              </p14:nvContentPartPr>
              <p14:xfrm>
                <a:off x="9043279" y="567358"/>
                <a:ext cx="123480" cy="1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401F66-CECC-4026-8E70-CDA5E45FD1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4279" y="558718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5D6F5B-951C-4A8E-80C1-D759AA7EC113}"/>
                    </a:ext>
                  </a:extLst>
                </p14:cNvPr>
                <p14:cNvContentPartPr/>
                <p14:nvPr/>
              </p14:nvContentPartPr>
              <p14:xfrm>
                <a:off x="9096199" y="486358"/>
                <a:ext cx="121680" cy="44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5D6F5B-951C-4A8E-80C1-D759AA7EC1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87559" y="477718"/>
                  <a:ext cx="139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36DA33-6AC7-42AE-AE12-06F32C054A69}"/>
                    </a:ext>
                  </a:extLst>
                </p14:cNvPr>
                <p14:cNvContentPartPr/>
                <p14:nvPr/>
              </p14:nvContentPartPr>
              <p14:xfrm>
                <a:off x="9363679" y="372958"/>
                <a:ext cx="129600" cy="31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36DA33-6AC7-42AE-AE12-06F32C054A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55039" y="364318"/>
                  <a:ext cx="147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784D12-9BDC-4987-B2A6-B3BC8419A192}"/>
                    </a:ext>
                  </a:extLst>
                </p14:cNvPr>
                <p14:cNvContentPartPr/>
                <p14:nvPr/>
              </p14:nvContentPartPr>
              <p14:xfrm>
                <a:off x="9541879" y="457198"/>
                <a:ext cx="214920" cy="19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784D12-9BDC-4987-B2A6-B3BC8419A1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33239" y="448198"/>
                  <a:ext cx="232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E89037-98E4-43F4-8DFA-B86D6EAB388A}"/>
                    </a:ext>
                  </a:extLst>
                </p14:cNvPr>
                <p14:cNvContentPartPr/>
                <p14:nvPr/>
              </p14:nvContentPartPr>
              <p14:xfrm>
                <a:off x="9554119" y="465478"/>
                <a:ext cx="458280" cy="17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E89037-98E4-43F4-8DFA-B86D6EAB38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45479" y="456838"/>
                  <a:ext cx="475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83ABAE-C2FE-4D72-BE9D-0BFD30A0729A}"/>
                    </a:ext>
                  </a:extLst>
                </p14:cNvPr>
                <p14:cNvContentPartPr/>
                <p14:nvPr/>
              </p14:nvContentPartPr>
              <p14:xfrm>
                <a:off x="9884959" y="430198"/>
                <a:ext cx="47520" cy="19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483ABAE-C2FE-4D72-BE9D-0BFD30A072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76319" y="421558"/>
                  <a:ext cx="65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97EEA8-DEFF-4371-B629-6C6B9097A2E0}"/>
                    </a:ext>
                  </a:extLst>
                </p14:cNvPr>
                <p14:cNvContentPartPr/>
                <p14:nvPr/>
              </p14:nvContentPartPr>
              <p14:xfrm>
                <a:off x="10073959" y="434878"/>
                <a:ext cx="160920" cy="41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97EEA8-DEFF-4371-B629-6C6B9097A2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65319" y="425878"/>
                  <a:ext cx="178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529C62-071B-4060-B598-C36D5DA07B9E}"/>
                    </a:ext>
                  </a:extLst>
                </p14:cNvPr>
                <p14:cNvContentPartPr/>
                <p14:nvPr/>
              </p14:nvContentPartPr>
              <p14:xfrm>
                <a:off x="10334239" y="289798"/>
                <a:ext cx="147600" cy="457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529C62-071B-4060-B598-C36D5DA07B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25239" y="281158"/>
                  <a:ext cx="165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3AB9C1-E775-443E-B50F-B3EF48B88D96}"/>
                    </a:ext>
                  </a:extLst>
                </p14:cNvPr>
                <p14:cNvContentPartPr/>
                <p14:nvPr/>
              </p14:nvContentPartPr>
              <p14:xfrm>
                <a:off x="10547359" y="543238"/>
                <a:ext cx="201240" cy="13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3AB9C1-E775-443E-B50F-B3EF48B88D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38719" y="534598"/>
                  <a:ext cx="21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95D391-A42F-4754-B4FA-8DB4151A473B}"/>
                    </a:ext>
                  </a:extLst>
                </p14:cNvPr>
                <p14:cNvContentPartPr/>
                <p14:nvPr/>
              </p14:nvContentPartPr>
              <p14:xfrm>
                <a:off x="10703599" y="252358"/>
                <a:ext cx="145080" cy="38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95D391-A42F-4754-B4FA-8DB4151A47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94599" y="243358"/>
                  <a:ext cx="162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38F345-BB1E-4CCF-AA09-E9AF00E55631}"/>
                    </a:ext>
                  </a:extLst>
                </p14:cNvPr>
                <p14:cNvContentPartPr/>
                <p14:nvPr/>
              </p14:nvContentPartPr>
              <p14:xfrm>
                <a:off x="10834999" y="500398"/>
                <a:ext cx="206280" cy="135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38F345-BB1E-4CCF-AA09-E9AF00E556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25999" y="491758"/>
                  <a:ext cx="22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452491-63FC-4262-98FB-CDA385F69AB8}"/>
                    </a:ext>
                  </a:extLst>
                </p14:cNvPr>
                <p14:cNvContentPartPr/>
                <p14:nvPr/>
              </p14:nvContentPartPr>
              <p14:xfrm>
                <a:off x="10768399" y="493918"/>
                <a:ext cx="201960" cy="186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452491-63FC-4262-98FB-CDA385F69A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59759" y="485278"/>
                  <a:ext cx="219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2CBEE3-3BD5-470A-B8DA-24C89121C386}"/>
                    </a:ext>
                  </a:extLst>
                </p14:cNvPr>
                <p14:cNvContentPartPr/>
                <p14:nvPr/>
              </p14:nvContentPartPr>
              <p14:xfrm>
                <a:off x="11075839" y="534238"/>
                <a:ext cx="156960" cy="19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2CBEE3-3BD5-470A-B8DA-24C89121C3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67199" y="525238"/>
                  <a:ext cx="174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A15B65-305E-4E5D-8C65-24975CD31A74}"/>
                    </a:ext>
                  </a:extLst>
                </p14:cNvPr>
                <p14:cNvContentPartPr/>
                <p14:nvPr/>
              </p14:nvContentPartPr>
              <p14:xfrm>
                <a:off x="11181319" y="256678"/>
                <a:ext cx="151920" cy="383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A15B65-305E-4E5D-8C65-24975CD31A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72679" y="248038"/>
                  <a:ext cx="1695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5D3AC1-7FE6-4747-86D8-254D382E6600}"/>
                    </a:ext>
                  </a:extLst>
                </p14:cNvPr>
                <p14:cNvContentPartPr/>
                <p14:nvPr/>
              </p14:nvContentPartPr>
              <p14:xfrm>
                <a:off x="11329639" y="482758"/>
                <a:ext cx="203760" cy="42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5D3AC1-7FE6-4747-86D8-254D382E66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20999" y="473758"/>
                  <a:ext cx="221400" cy="44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5E6CF7-B9B6-412A-84BD-3D90B25C2E80}"/>
                  </a:ext>
                </a:extLst>
              </p14:cNvPr>
              <p14:cNvContentPartPr/>
              <p14:nvPr/>
            </p14:nvContentPartPr>
            <p14:xfrm>
              <a:off x="2819599" y="2617198"/>
              <a:ext cx="123120" cy="116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5E6CF7-B9B6-412A-84BD-3D90B25C2E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10959" y="2608198"/>
                <a:ext cx="140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8B13A6E-0DAA-4E16-99A0-D60378AFCE8C}"/>
                  </a:ext>
                </a:extLst>
              </p14:cNvPr>
              <p14:cNvContentPartPr/>
              <p14:nvPr/>
            </p14:nvContentPartPr>
            <p14:xfrm>
              <a:off x="3097519" y="1567798"/>
              <a:ext cx="26280" cy="186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8B13A6E-0DAA-4E16-99A0-D60378AFCE8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88879" y="1559158"/>
                <a:ext cx="439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1B6F994-11DB-436A-9C51-8CAAA364970A}"/>
                  </a:ext>
                </a:extLst>
              </p14:cNvPr>
              <p14:cNvContentPartPr/>
              <p14:nvPr/>
            </p14:nvContentPartPr>
            <p14:xfrm>
              <a:off x="3420799" y="2631958"/>
              <a:ext cx="125640" cy="129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1B6F994-11DB-436A-9C51-8CAAA36497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11799" y="2622958"/>
                <a:ext cx="14328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7BAECD7-243A-479D-8947-D44BFC2C3DC7}"/>
              </a:ext>
            </a:extLst>
          </p:cNvPr>
          <p:cNvGrpSpPr/>
          <p:nvPr/>
        </p:nvGrpSpPr>
        <p:grpSpPr>
          <a:xfrm>
            <a:off x="3330439" y="1429198"/>
            <a:ext cx="4304880" cy="1059480"/>
            <a:chOff x="3330439" y="1429198"/>
            <a:chExt cx="430488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918051-46E9-4168-90E1-9E29B87105BB}"/>
                    </a:ext>
                  </a:extLst>
                </p14:cNvPr>
                <p14:cNvContentPartPr/>
                <p14:nvPr/>
              </p14:nvContentPartPr>
              <p14:xfrm>
                <a:off x="3330439" y="1716838"/>
                <a:ext cx="219240" cy="771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918051-46E9-4168-90E1-9E29B87105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21799" y="1708198"/>
                  <a:ext cx="23688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9B9C90-5AC9-432E-90EA-06FEC1A5A35E}"/>
                    </a:ext>
                  </a:extLst>
                </p14:cNvPr>
                <p14:cNvContentPartPr/>
                <p14:nvPr/>
              </p14:nvContentPartPr>
              <p14:xfrm>
                <a:off x="3704479" y="1429198"/>
                <a:ext cx="42480" cy="23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9B9C90-5AC9-432E-90EA-06FEC1A5A3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95839" y="1420198"/>
                  <a:ext cx="60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52B5D3-B3BE-4931-A6EA-F667C2E33522}"/>
                    </a:ext>
                  </a:extLst>
                </p14:cNvPr>
                <p14:cNvContentPartPr/>
                <p14:nvPr/>
              </p14:nvContentPartPr>
              <p14:xfrm>
                <a:off x="3797719" y="1894678"/>
                <a:ext cx="99720" cy="29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52B5D3-B3BE-4931-A6EA-F667C2E335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88719" y="1885678"/>
                  <a:ext cx="117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8644C76-FD16-4336-A6CB-D6E2BD529D43}"/>
                    </a:ext>
                  </a:extLst>
                </p14:cNvPr>
                <p14:cNvContentPartPr/>
                <p14:nvPr/>
              </p14:nvContentPartPr>
              <p14:xfrm>
                <a:off x="4005439" y="1932838"/>
                <a:ext cx="289440" cy="233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8644C76-FD16-4336-A6CB-D6E2BD529D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96799" y="1924198"/>
                  <a:ext cx="307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168FD9-3E55-4E2D-8357-CE5558AE0607}"/>
                    </a:ext>
                  </a:extLst>
                </p14:cNvPr>
                <p14:cNvContentPartPr/>
                <p14:nvPr/>
              </p14:nvContentPartPr>
              <p14:xfrm>
                <a:off x="4026319" y="1935358"/>
                <a:ext cx="178920" cy="18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168FD9-3E55-4E2D-8357-CE5558AE06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17319" y="1926718"/>
                  <a:ext cx="196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3A99CC2-B0E5-48D9-A80C-EE3F9737275D}"/>
                    </a:ext>
                  </a:extLst>
                </p14:cNvPr>
                <p14:cNvContentPartPr/>
                <p14:nvPr/>
              </p14:nvContentPartPr>
              <p14:xfrm>
                <a:off x="4280119" y="1716118"/>
                <a:ext cx="151200" cy="165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3A99CC2-B0E5-48D9-A80C-EE3F97372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1479" y="1707118"/>
                  <a:ext cx="168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B5CB6AC-90AA-4026-ABB4-5141012E4B38}"/>
                    </a:ext>
                  </a:extLst>
                </p14:cNvPr>
                <p14:cNvContentPartPr/>
                <p14:nvPr/>
              </p14:nvContentPartPr>
              <p14:xfrm>
                <a:off x="4387039" y="1981798"/>
                <a:ext cx="117720" cy="12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B5CB6AC-90AA-4026-ABB4-5141012E4B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78039" y="1973158"/>
                  <a:ext cx="135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B10CA0-EEDC-4D80-801B-3E8369CF4115}"/>
                    </a:ext>
                  </a:extLst>
                </p14:cNvPr>
                <p14:cNvContentPartPr/>
                <p14:nvPr/>
              </p14:nvContentPartPr>
              <p14:xfrm>
                <a:off x="4392079" y="1908358"/>
                <a:ext cx="163440" cy="44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B10CA0-EEDC-4D80-801B-3E8369CF41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3079" y="1899358"/>
                  <a:ext cx="181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90BF51-32BA-4552-AF98-79DF4854AE17}"/>
                    </a:ext>
                  </a:extLst>
                </p14:cNvPr>
                <p14:cNvContentPartPr/>
                <p14:nvPr/>
              </p14:nvContentPartPr>
              <p14:xfrm>
                <a:off x="4693039" y="2005558"/>
                <a:ext cx="296280" cy="55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90BF51-32BA-4552-AF98-79DF4854AE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84399" y="1996918"/>
                  <a:ext cx="313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A493218-092E-41C9-AAAD-384E87FDA06B}"/>
                    </a:ext>
                  </a:extLst>
                </p14:cNvPr>
                <p14:cNvContentPartPr/>
                <p14:nvPr/>
              </p14:nvContentPartPr>
              <p14:xfrm>
                <a:off x="4846759" y="1939318"/>
                <a:ext cx="51120" cy="22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A493218-092E-41C9-AAAD-384E87FDA0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38119" y="1930318"/>
                  <a:ext cx="68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9A61CC-8304-4612-945A-37B4A63CC4BF}"/>
                    </a:ext>
                  </a:extLst>
                </p14:cNvPr>
                <p14:cNvContentPartPr/>
                <p14:nvPr/>
              </p14:nvContentPartPr>
              <p14:xfrm>
                <a:off x="5089039" y="1954078"/>
                <a:ext cx="253080" cy="198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9A61CC-8304-4612-945A-37B4A63CC4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80399" y="1945078"/>
                  <a:ext cx="270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5C58BF4-0F25-46C8-BDAC-3DDC6D9E4AA5}"/>
                    </a:ext>
                  </a:extLst>
                </p14:cNvPr>
                <p14:cNvContentPartPr/>
                <p14:nvPr/>
              </p14:nvContentPartPr>
              <p14:xfrm>
                <a:off x="5140519" y="1925998"/>
                <a:ext cx="162360" cy="219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5C58BF4-0F25-46C8-BDAC-3DDC6D9E4A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1519" y="1916998"/>
                  <a:ext cx="18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B99737-88FC-4621-A1FC-6E2028B5678C}"/>
                    </a:ext>
                  </a:extLst>
                </p14:cNvPr>
                <p14:cNvContentPartPr/>
                <p14:nvPr/>
              </p14:nvContentPartPr>
              <p14:xfrm>
                <a:off x="5422759" y="2011318"/>
                <a:ext cx="110160" cy="160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B99737-88FC-4621-A1FC-6E2028B567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13759" y="2002318"/>
                  <a:ext cx="127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AAB4558-A4B4-42F2-BB1C-1B2B9023CEE4}"/>
                    </a:ext>
                  </a:extLst>
                </p14:cNvPr>
                <p14:cNvContentPartPr/>
                <p14:nvPr/>
              </p14:nvContentPartPr>
              <p14:xfrm>
                <a:off x="5377399" y="1942918"/>
                <a:ext cx="209520" cy="476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AAB4558-A4B4-42F2-BB1C-1B2B9023CE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68759" y="1934278"/>
                  <a:ext cx="227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87018C-0DE1-443A-929D-8E94E407149C}"/>
                    </a:ext>
                  </a:extLst>
                </p14:cNvPr>
                <p14:cNvContentPartPr/>
                <p14:nvPr/>
              </p14:nvContentPartPr>
              <p14:xfrm>
                <a:off x="5629399" y="1749958"/>
                <a:ext cx="132480" cy="152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87018C-0DE1-443A-929D-8E94E40714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20399" y="1740958"/>
                  <a:ext cx="150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1E1A35-0595-4C0E-9877-72F228C1D262}"/>
                    </a:ext>
                  </a:extLst>
                </p14:cNvPr>
                <p14:cNvContentPartPr/>
                <p14:nvPr/>
              </p14:nvContentPartPr>
              <p14:xfrm>
                <a:off x="5836039" y="1670398"/>
                <a:ext cx="143640" cy="496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1E1A35-0595-4C0E-9877-72F228C1D2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27039" y="1661398"/>
                  <a:ext cx="1612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EE917F-86D9-4C6B-A805-E4EF8F2B3359}"/>
                    </a:ext>
                  </a:extLst>
                </p14:cNvPr>
                <p14:cNvContentPartPr/>
                <p14:nvPr/>
              </p14:nvContentPartPr>
              <p14:xfrm>
                <a:off x="6048079" y="1922038"/>
                <a:ext cx="235800" cy="19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EE917F-86D9-4C6B-A805-E4EF8F2B33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39439" y="1913398"/>
                  <a:ext cx="253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BA9E4C0-CDA2-4910-87EF-CBE1FE9EF780}"/>
                    </a:ext>
                  </a:extLst>
                </p14:cNvPr>
                <p14:cNvContentPartPr/>
                <p14:nvPr/>
              </p14:nvContentPartPr>
              <p14:xfrm>
                <a:off x="6217279" y="1630438"/>
                <a:ext cx="218160" cy="436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BA9E4C0-CDA2-4910-87EF-CBE1FE9EF7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08279" y="1621798"/>
                  <a:ext cx="2358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BD7E52-BD0E-481E-B6CC-7D13768AE7FB}"/>
                    </a:ext>
                  </a:extLst>
                </p14:cNvPr>
                <p14:cNvContentPartPr/>
                <p14:nvPr/>
              </p14:nvContentPartPr>
              <p14:xfrm>
                <a:off x="6356239" y="1919518"/>
                <a:ext cx="243000" cy="14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BD7E52-BD0E-481E-B6CC-7D13768AE7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47599" y="1910518"/>
                  <a:ext cx="260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E4D128-8BF2-49CD-8E59-85AEC1331CEA}"/>
                    </a:ext>
                  </a:extLst>
                </p14:cNvPr>
                <p14:cNvContentPartPr/>
                <p14:nvPr/>
              </p14:nvContentPartPr>
              <p14:xfrm>
                <a:off x="6376039" y="1885678"/>
                <a:ext cx="162000" cy="230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E4D128-8BF2-49CD-8E59-85AEC1331C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67039" y="1876678"/>
                  <a:ext cx="17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ADF7F0-BCCF-4961-8B76-78F281064BA9}"/>
                    </a:ext>
                  </a:extLst>
                </p14:cNvPr>
                <p14:cNvContentPartPr/>
                <p14:nvPr/>
              </p14:nvContentPartPr>
              <p14:xfrm>
                <a:off x="6681319" y="1943638"/>
                <a:ext cx="233640" cy="184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ADF7F0-BCCF-4961-8B76-78F281064B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2319" y="1934998"/>
                  <a:ext cx="25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D3FE618-DFEB-4C6C-BD13-2C135FA678DF}"/>
                    </a:ext>
                  </a:extLst>
                </p14:cNvPr>
                <p14:cNvContentPartPr/>
                <p14:nvPr/>
              </p14:nvContentPartPr>
              <p14:xfrm>
                <a:off x="6834319" y="1666078"/>
                <a:ext cx="216360" cy="429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D3FE618-DFEB-4C6C-BD13-2C135FA678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25319" y="1657078"/>
                  <a:ext cx="2340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B68F08-6DCA-4B13-8DE5-16154D2F8307}"/>
                    </a:ext>
                  </a:extLst>
                </p14:cNvPr>
                <p14:cNvContentPartPr/>
                <p14:nvPr/>
              </p14:nvContentPartPr>
              <p14:xfrm>
                <a:off x="7027279" y="1967398"/>
                <a:ext cx="119520" cy="132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B68F08-6DCA-4B13-8DE5-16154D2F830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18639" y="1958398"/>
                  <a:ext cx="13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A051F7F-E9D2-4AA7-8B45-77D22508B645}"/>
                    </a:ext>
                  </a:extLst>
                </p14:cNvPr>
                <p14:cNvContentPartPr/>
                <p14:nvPr/>
              </p14:nvContentPartPr>
              <p14:xfrm>
                <a:off x="7015399" y="1899718"/>
                <a:ext cx="619920" cy="467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A051F7F-E9D2-4AA7-8B45-77D22508B6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06759" y="1890718"/>
                  <a:ext cx="637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703BD3-6DC6-4F9D-B2E3-2722048D57BA}"/>
                    </a:ext>
                  </a:extLst>
                </p14:cNvPr>
                <p14:cNvContentPartPr/>
                <p14:nvPr/>
              </p14:nvContentPartPr>
              <p14:xfrm>
                <a:off x="7475119" y="2020318"/>
                <a:ext cx="132480" cy="41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703BD3-6DC6-4F9D-B2E3-2722048D57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66119" y="2011318"/>
                  <a:ext cx="1501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EBF8539-8CC0-4C14-9ECB-BF90EE8A12F5}"/>
              </a:ext>
            </a:extLst>
          </p:cNvPr>
          <p:cNvGrpSpPr/>
          <p:nvPr/>
        </p:nvGrpSpPr>
        <p:grpSpPr>
          <a:xfrm>
            <a:off x="7859959" y="1427758"/>
            <a:ext cx="2967120" cy="1266120"/>
            <a:chOff x="7859959" y="1427758"/>
            <a:chExt cx="2967120" cy="12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46A7F7-AC29-4DA2-ABE4-CAF5144D86FE}"/>
                    </a:ext>
                  </a:extLst>
                </p14:cNvPr>
                <p14:cNvContentPartPr/>
                <p14:nvPr/>
              </p14:nvContentPartPr>
              <p14:xfrm>
                <a:off x="7891639" y="2597398"/>
                <a:ext cx="96480" cy="9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46A7F7-AC29-4DA2-ABE4-CAF5144D86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82639" y="2588758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7F201B-C67A-4C8E-BE3B-DE4952478FE2}"/>
                    </a:ext>
                  </a:extLst>
                </p14:cNvPr>
                <p14:cNvContentPartPr/>
                <p14:nvPr/>
              </p14:nvContentPartPr>
              <p14:xfrm>
                <a:off x="7859959" y="1596598"/>
                <a:ext cx="226440" cy="815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7F201B-C67A-4C8E-BE3B-DE4952478F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51319" y="1587958"/>
                  <a:ext cx="2440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2D7872-F0FE-4FCF-996D-4DCBBA9C5897}"/>
                    </a:ext>
                  </a:extLst>
                </p14:cNvPr>
                <p14:cNvContentPartPr/>
                <p14:nvPr/>
              </p14:nvContentPartPr>
              <p14:xfrm>
                <a:off x="8205559" y="1434598"/>
                <a:ext cx="33840" cy="19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2D7872-F0FE-4FCF-996D-4DCBBA9C58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96559" y="1425958"/>
                  <a:ext cx="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8B41C9E-E5EE-4674-BF94-2FCF14ACD418}"/>
                    </a:ext>
                  </a:extLst>
                </p14:cNvPr>
                <p14:cNvContentPartPr/>
                <p14:nvPr/>
              </p14:nvContentPartPr>
              <p14:xfrm>
                <a:off x="8381959" y="1840318"/>
                <a:ext cx="224280" cy="258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8B41C9E-E5EE-4674-BF94-2FCF14ACD4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73319" y="1831678"/>
                  <a:ext cx="241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728D61-86E2-4843-97C4-D427D40F5F01}"/>
                    </a:ext>
                  </a:extLst>
                </p14:cNvPr>
                <p14:cNvContentPartPr/>
                <p14:nvPr/>
              </p14:nvContentPartPr>
              <p14:xfrm>
                <a:off x="8343079" y="1808638"/>
                <a:ext cx="252360" cy="217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728D61-86E2-4843-97C4-D427D40F5F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34439" y="1799638"/>
                  <a:ext cx="270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25900A-5FE4-44AD-BE8C-DEA64178F999}"/>
                    </a:ext>
                  </a:extLst>
                </p14:cNvPr>
                <p14:cNvContentPartPr/>
                <p14:nvPr/>
              </p14:nvContentPartPr>
              <p14:xfrm>
                <a:off x="8695159" y="1615678"/>
                <a:ext cx="95400" cy="19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25900A-5FE4-44AD-BE8C-DEA64178F9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86159" y="1606678"/>
                  <a:ext cx="113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EEED9E-0D9E-455F-8D9C-3E999473F3C3}"/>
                    </a:ext>
                  </a:extLst>
                </p14:cNvPr>
                <p14:cNvContentPartPr/>
                <p14:nvPr/>
              </p14:nvContentPartPr>
              <p14:xfrm>
                <a:off x="8806759" y="1893958"/>
                <a:ext cx="93600" cy="12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EEED9E-0D9E-455F-8D9C-3E999473F3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98119" y="1884958"/>
                  <a:ext cx="111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E59E26-2FB6-49BF-AF4B-BD5F8599BB46}"/>
                    </a:ext>
                  </a:extLst>
                </p14:cNvPr>
                <p14:cNvContentPartPr/>
                <p14:nvPr/>
              </p14:nvContentPartPr>
              <p14:xfrm>
                <a:off x="8843119" y="1821238"/>
                <a:ext cx="154800" cy="395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E59E26-2FB6-49BF-AF4B-BD5F8599BB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34119" y="1812238"/>
                  <a:ext cx="172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3C8BF6-E193-4A5D-B43C-A94125D4032C}"/>
                    </a:ext>
                  </a:extLst>
                </p14:cNvPr>
                <p14:cNvContentPartPr/>
                <p14:nvPr/>
              </p14:nvContentPartPr>
              <p14:xfrm>
                <a:off x="8444599" y="2192398"/>
                <a:ext cx="441720" cy="8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3C8BF6-E193-4A5D-B43C-A94125D403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35599" y="2183758"/>
                  <a:ext cx="459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A91876-4C69-481B-A7C4-ACB428CBA82A}"/>
                    </a:ext>
                  </a:extLst>
                </p14:cNvPr>
                <p14:cNvContentPartPr/>
                <p14:nvPr/>
              </p14:nvContentPartPr>
              <p14:xfrm>
                <a:off x="8559799" y="2320198"/>
                <a:ext cx="191160" cy="214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A91876-4C69-481B-A7C4-ACB428CBA8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51159" y="2311198"/>
                  <a:ext cx="20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408650-E200-4136-91E1-B8D87FC6BB9F}"/>
                    </a:ext>
                  </a:extLst>
                </p14:cNvPr>
                <p14:cNvContentPartPr/>
                <p14:nvPr/>
              </p14:nvContentPartPr>
              <p14:xfrm>
                <a:off x="9098719" y="1965238"/>
                <a:ext cx="318600" cy="73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408650-E200-4136-91E1-B8D87FC6BB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90079" y="1956598"/>
                  <a:ext cx="336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2F5D7F-2408-4807-B25B-B2C4ECB3F9B8}"/>
                    </a:ext>
                  </a:extLst>
                </p14:cNvPr>
                <p14:cNvContentPartPr/>
                <p14:nvPr/>
              </p14:nvContentPartPr>
              <p14:xfrm>
                <a:off x="9230119" y="1870918"/>
                <a:ext cx="74880" cy="216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2F5D7F-2408-4807-B25B-B2C4ECB3F9B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21479" y="1862278"/>
                  <a:ext cx="92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5B9ACD-B4B5-4C6C-9F24-9DE2F5E1CFBA}"/>
                    </a:ext>
                  </a:extLst>
                </p14:cNvPr>
                <p14:cNvContentPartPr/>
                <p14:nvPr/>
              </p14:nvContentPartPr>
              <p14:xfrm>
                <a:off x="9579679" y="1811158"/>
                <a:ext cx="158760" cy="26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5B9ACD-B4B5-4C6C-9F24-9DE2F5E1CF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71039" y="1802158"/>
                  <a:ext cx="176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3D57F53-03D4-47F2-A191-01C75D4A2F63}"/>
                    </a:ext>
                  </a:extLst>
                </p14:cNvPr>
                <p14:cNvContentPartPr/>
                <p14:nvPr/>
              </p14:nvContentPartPr>
              <p14:xfrm>
                <a:off x="9551599" y="1779118"/>
                <a:ext cx="182880" cy="18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3D57F53-03D4-47F2-A191-01C75D4A2F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42959" y="1770118"/>
                  <a:ext cx="20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32726A-40E0-4156-94D0-9C9802897E36}"/>
                    </a:ext>
                  </a:extLst>
                </p14:cNvPr>
                <p14:cNvContentPartPr/>
                <p14:nvPr/>
              </p14:nvContentPartPr>
              <p14:xfrm>
                <a:off x="9813319" y="1573918"/>
                <a:ext cx="176400" cy="112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32726A-40E0-4156-94D0-9C9802897E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04319" y="1565278"/>
                  <a:ext cx="19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0A76A7-0B7B-41E8-B9C2-26CB8C687BD3}"/>
                    </a:ext>
                  </a:extLst>
                </p14:cNvPr>
                <p14:cNvContentPartPr/>
                <p14:nvPr/>
              </p14:nvContentPartPr>
              <p14:xfrm>
                <a:off x="9833119" y="1866958"/>
                <a:ext cx="119520" cy="110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0A76A7-0B7B-41E8-B9C2-26CB8C687B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24119" y="1857958"/>
                  <a:ext cx="137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7002428-D753-4590-A584-291A9224E253}"/>
                    </a:ext>
                  </a:extLst>
                </p14:cNvPr>
                <p14:cNvContentPartPr/>
                <p14:nvPr/>
              </p14:nvContentPartPr>
              <p14:xfrm>
                <a:off x="9866239" y="1783078"/>
                <a:ext cx="183960" cy="381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7002428-D753-4590-A584-291A9224E2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57239" y="1774078"/>
                  <a:ext cx="201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55B0BA-1A64-4B30-8036-28E5290650B0}"/>
                    </a:ext>
                  </a:extLst>
                </p14:cNvPr>
                <p14:cNvContentPartPr/>
                <p14:nvPr/>
              </p14:nvContentPartPr>
              <p14:xfrm>
                <a:off x="10159639" y="1585078"/>
                <a:ext cx="159120" cy="165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55B0BA-1A64-4B30-8036-28E5290650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50639" y="1576438"/>
                  <a:ext cx="176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C37D2D-C5A8-4704-9F22-53D13FCF3C86}"/>
                    </a:ext>
                  </a:extLst>
                </p14:cNvPr>
                <p14:cNvContentPartPr/>
                <p14:nvPr/>
              </p14:nvContentPartPr>
              <p14:xfrm>
                <a:off x="9609199" y="2120398"/>
                <a:ext cx="363960" cy="92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C37D2D-C5A8-4704-9F22-53D13FCF3C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00199" y="2111398"/>
                  <a:ext cx="381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BDEEB1-631F-4D51-B712-46678EBC586C}"/>
                    </a:ext>
                  </a:extLst>
                </p14:cNvPr>
                <p14:cNvContentPartPr/>
                <p14:nvPr/>
              </p14:nvContentPartPr>
              <p14:xfrm>
                <a:off x="9593719" y="2274118"/>
                <a:ext cx="237600" cy="184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BDEEB1-631F-4D51-B712-46678EBC58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85079" y="2265118"/>
                  <a:ext cx="25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605F4B-9F04-4CEC-9400-36E161C7E4AB}"/>
                    </a:ext>
                  </a:extLst>
                </p14:cNvPr>
                <p14:cNvContentPartPr/>
                <p14:nvPr/>
              </p14:nvContentPartPr>
              <p14:xfrm>
                <a:off x="8151199" y="1770838"/>
                <a:ext cx="141480" cy="528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605F4B-9F04-4CEC-9400-36E161C7E4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42199" y="1762198"/>
                  <a:ext cx="1591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854293-D9F2-4975-8B07-0503238B91EA}"/>
                    </a:ext>
                  </a:extLst>
                </p14:cNvPr>
                <p14:cNvContentPartPr/>
                <p14:nvPr/>
              </p14:nvContentPartPr>
              <p14:xfrm>
                <a:off x="10413439" y="1629718"/>
                <a:ext cx="164520" cy="388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854293-D9F2-4975-8B07-0503238B91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04439" y="1621078"/>
                  <a:ext cx="182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D8958C-76C0-40DE-A281-394E2D9DCD03}"/>
                    </a:ext>
                  </a:extLst>
                </p14:cNvPr>
                <p14:cNvContentPartPr/>
                <p14:nvPr/>
              </p14:nvContentPartPr>
              <p14:xfrm>
                <a:off x="10448719" y="1427758"/>
                <a:ext cx="378360" cy="1087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D8958C-76C0-40DE-A281-394E2D9DCD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39719" y="1418758"/>
                  <a:ext cx="396000" cy="11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0A8E354-8D2B-4C6D-B5DF-B27FF9A582FB}"/>
              </a:ext>
            </a:extLst>
          </p:cNvPr>
          <p:cNvGrpSpPr/>
          <p:nvPr/>
        </p:nvGrpSpPr>
        <p:grpSpPr>
          <a:xfrm>
            <a:off x="10207879" y="2671918"/>
            <a:ext cx="510840" cy="198000"/>
            <a:chOff x="10207879" y="2671918"/>
            <a:chExt cx="5108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BE15F1-A05B-43FD-A3E4-A0C412F79CC9}"/>
                    </a:ext>
                  </a:extLst>
                </p14:cNvPr>
                <p14:cNvContentPartPr/>
                <p14:nvPr/>
              </p14:nvContentPartPr>
              <p14:xfrm>
                <a:off x="10208239" y="2689198"/>
                <a:ext cx="133920" cy="180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BE15F1-A05B-43FD-A3E4-A0C412F79C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99599" y="2680558"/>
                  <a:ext cx="151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7C0C93B-91C2-4BA2-96A3-C3F9280C5576}"/>
                    </a:ext>
                  </a:extLst>
                </p14:cNvPr>
                <p14:cNvContentPartPr/>
                <p14:nvPr/>
              </p14:nvContentPartPr>
              <p14:xfrm>
                <a:off x="10207879" y="2671918"/>
                <a:ext cx="123480" cy="194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7C0C93B-91C2-4BA2-96A3-C3F9280C55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99239" y="2663278"/>
                  <a:ext cx="141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1104ED7-2DDF-4207-B825-04599DAA5393}"/>
                    </a:ext>
                  </a:extLst>
                </p14:cNvPr>
                <p14:cNvContentPartPr/>
                <p14:nvPr/>
              </p14:nvContentPartPr>
              <p14:xfrm>
                <a:off x="10440079" y="2698918"/>
                <a:ext cx="91080" cy="18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1104ED7-2DDF-4207-B825-04599DAA53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31439" y="2689918"/>
                  <a:ext cx="108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980D1A-0494-4D2F-AA69-0D159E64AF47}"/>
                    </a:ext>
                  </a:extLst>
                </p14:cNvPr>
                <p14:cNvContentPartPr/>
                <p14:nvPr/>
              </p14:nvContentPartPr>
              <p14:xfrm>
                <a:off x="10447279" y="2780998"/>
                <a:ext cx="117000" cy="14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980D1A-0494-4D2F-AA69-0D159E64AF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38279" y="2772358"/>
                  <a:ext cx="134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B02388-B6C9-44AD-810D-CD37069913F5}"/>
                    </a:ext>
                  </a:extLst>
                </p14:cNvPr>
                <p14:cNvContentPartPr/>
                <p14:nvPr/>
              </p14:nvContentPartPr>
              <p14:xfrm>
                <a:off x="10640239" y="2732758"/>
                <a:ext cx="78480" cy="9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B02388-B6C9-44AD-810D-CD37069913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31599" y="2723758"/>
                  <a:ext cx="9612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B029F2A-8E0C-4AAE-8681-A03990CDF09C}"/>
                  </a:ext>
                </a:extLst>
              </p14:cNvPr>
              <p14:cNvContentPartPr/>
              <p14:nvPr/>
            </p14:nvContentPartPr>
            <p14:xfrm>
              <a:off x="10939399" y="1155238"/>
              <a:ext cx="22320" cy="172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B029F2A-8E0C-4AAE-8681-A03990CDF09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930399" y="1146598"/>
                <a:ext cx="3996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3BBFED6-F29A-4815-946D-DC9819198217}"/>
              </a:ext>
            </a:extLst>
          </p:cNvPr>
          <p:cNvGrpSpPr/>
          <p:nvPr/>
        </p:nvGrpSpPr>
        <p:grpSpPr>
          <a:xfrm>
            <a:off x="10885759" y="1650958"/>
            <a:ext cx="464400" cy="752040"/>
            <a:chOff x="10885759" y="1650958"/>
            <a:chExt cx="46440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3BA9F07-8C22-4C26-87B8-70B9C5BDC41E}"/>
                    </a:ext>
                  </a:extLst>
                </p14:cNvPr>
                <p14:cNvContentPartPr/>
                <p14:nvPr/>
              </p14:nvContentPartPr>
              <p14:xfrm>
                <a:off x="10885759" y="1938598"/>
                <a:ext cx="184320" cy="180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3BA9F07-8C22-4C26-87B8-70B9C5BDC4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76759" y="1929598"/>
                  <a:ext cx="201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C30F34E-3AA5-4AC9-BC1A-3F9F925F436E}"/>
                    </a:ext>
                  </a:extLst>
                </p14:cNvPr>
                <p14:cNvContentPartPr/>
                <p14:nvPr/>
              </p14:nvContentPartPr>
              <p14:xfrm>
                <a:off x="11042719" y="1650958"/>
                <a:ext cx="226800" cy="38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C30F34E-3AA5-4AC9-BC1A-3F9F925F436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34079" y="1642318"/>
                  <a:ext cx="244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96D7C6F-08A4-40D1-A2E9-9081E37F7D1F}"/>
                    </a:ext>
                  </a:extLst>
                </p14:cNvPr>
                <p14:cNvContentPartPr/>
                <p14:nvPr/>
              </p14:nvContentPartPr>
              <p14:xfrm>
                <a:off x="11168719" y="1938598"/>
                <a:ext cx="93240" cy="12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96D7C6F-08A4-40D1-A2E9-9081E37F7D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60079" y="1929958"/>
                  <a:ext cx="110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62C1E-D02C-4A3D-A02D-A8B5B138E2DF}"/>
                    </a:ext>
                  </a:extLst>
                </p14:cNvPr>
                <p14:cNvContentPartPr/>
                <p14:nvPr/>
              </p14:nvContentPartPr>
              <p14:xfrm>
                <a:off x="11100679" y="1915558"/>
                <a:ext cx="249480" cy="48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62C1E-D02C-4A3D-A02D-A8B5B138E2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92039" y="1906918"/>
                  <a:ext cx="26712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39334DE-3712-4728-A324-40445BE537FB}"/>
              </a:ext>
            </a:extLst>
          </p:cNvPr>
          <p:cNvGrpSpPr/>
          <p:nvPr/>
        </p:nvGrpSpPr>
        <p:grpSpPr>
          <a:xfrm>
            <a:off x="861199" y="3696478"/>
            <a:ext cx="309960" cy="190800"/>
            <a:chOff x="861199" y="3696478"/>
            <a:chExt cx="3099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6555FE3-C04B-494A-8BA3-20BAC525BFC6}"/>
                    </a:ext>
                  </a:extLst>
                </p14:cNvPr>
                <p14:cNvContentPartPr/>
                <p14:nvPr/>
              </p14:nvContentPartPr>
              <p14:xfrm>
                <a:off x="861199" y="3696478"/>
                <a:ext cx="237600" cy="47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6555FE3-C04B-494A-8BA3-20BAC525BF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2559" y="3687478"/>
                  <a:ext cx="25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7EA0FA-6654-48EC-AE02-B354B08D0ACA}"/>
                    </a:ext>
                  </a:extLst>
                </p14:cNvPr>
                <p14:cNvContentPartPr/>
                <p14:nvPr/>
              </p14:nvContentPartPr>
              <p14:xfrm>
                <a:off x="890719" y="3848758"/>
                <a:ext cx="280440" cy="38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7EA0FA-6654-48EC-AE02-B354B08D0A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719" y="3839758"/>
                  <a:ext cx="29808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FD75818-F84E-4755-906B-2EFBF33DA7AB}"/>
                  </a:ext>
                </a:extLst>
              </p14:cNvPr>
              <p14:cNvContentPartPr/>
              <p14:nvPr/>
            </p14:nvContentPartPr>
            <p14:xfrm>
              <a:off x="1778839" y="2830678"/>
              <a:ext cx="33840" cy="27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FD75818-F84E-4755-906B-2EFBF33DA7A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770199" y="2822038"/>
                <a:ext cx="5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D18B73-7D0C-4ED6-8BB7-FA359EB83515}"/>
              </a:ext>
            </a:extLst>
          </p:cNvPr>
          <p:cNvGrpSpPr/>
          <p:nvPr/>
        </p:nvGrpSpPr>
        <p:grpSpPr>
          <a:xfrm>
            <a:off x="2507839" y="3260158"/>
            <a:ext cx="1117440" cy="991800"/>
            <a:chOff x="2507839" y="3260158"/>
            <a:chExt cx="1117440" cy="9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6E0A818-7F15-4DD2-9938-A77C3A747C3A}"/>
                    </a:ext>
                  </a:extLst>
                </p14:cNvPr>
                <p14:cNvContentPartPr/>
                <p14:nvPr/>
              </p14:nvContentPartPr>
              <p14:xfrm>
                <a:off x="2507839" y="3732478"/>
                <a:ext cx="330480" cy="60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6E0A818-7F15-4DD2-9938-A77C3A747C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98839" y="3723838"/>
                  <a:ext cx="348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F2E7FC-C1DC-470A-AAF3-4D0F1DB50F2B}"/>
                    </a:ext>
                  </a:extLst>
                </p14:cNvPr>
                <p14:cNvContentPartPr/>
                <p14:nvPr/>
              </p14:nvContentPartPr>
              <p14:xfrm>
                <a:off x="2661559" y="3620518"/>
                <a:ext cx="38520" cy="21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F2E7FC-C1DC-470A-AAF3-4D0F1DB50F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52919" y="3611518"/>
                  <a:ext cx="56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460BD5-B961-4E7D-90FB-A912026514E7}"/>
                    </a:ext>
                  </a:extLst>
                </p14:cNvPr>
                <p14:cNvContentPartPr/>
                <p14:nvPr/>
              </p14:nvContentPartPr>
              <p14:xfrm>
                <a:off x="3074479" y="3531598"/>
                <a:ext cx="95400" cy="205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460BD5-B961-4E7D-90FB-A912026514E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65479" y="3522958"/>
                  <a:ext cx="113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003107-F86B-495C-857B-9E249221915D}"/>
                    </a:ext>
                  </a:extLst>
                </p14:cNvPr>
                <p14:cNvContentPartPr/>
                <p14:nvPr/>
              </p14:nvContentPartPr>
              <p14:xfrm>
                <a:off x="3030559" y="3508198"/>
                <a:ext cx="216000" cy="44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003107-F86B-495C-857B-9E24922191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21559" y="3499198"/>
                  <a:ext cx="2336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9B8B682-A0D5-4B9B-8EBB-3E4A62AEB9CB}"/>
                    </a:ext>
                  </a:extLst>
                </p14:cNvPr>
                <p14:cNvContentPartPr/>
                <p14:nvPr/>
              </p14:nvContentPartPr>
              <p14:xfrm>
                <a:off x="3415039" y="3260158"/>
                <a:ext cx="210240" cy="165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9B8B682-A0D5-4B9B-8EBB-3E4A62AEB9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06039" y="3251158"/>
                  <a:ext cx="227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BBB1655-8297-4E28-9831-BA132E017063}"/>
                    </a:ext>
                  </a:extLst>
                </p14:cNvPr>
                <p14:cNvContentPartPr/>
                <p14:nvPr/>
              </p14:nvContentPartPr>
              <p14:xfrm>
                <a:off x="2948119" y="3874318"/>
                <a:ext cx="418680" cy="47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BBB1655-8297-4E28-9831-BA132E0170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39479" y="3865318"/>
                  <a:ext cx="436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2B1B20E-2252-44A3-B126-645FBB31B0D6}"/>
                    </a:ext>
                  </a:extLst>
                </p14:cNvPr>
                <p14:cNvContentPartPr/>
                <p14:nvPr/>
              </p14:nvContentPartPr>
              <p14:xfrm>
                <a:off x="3033079" y="4033798"/>
                <a:ext cx="297360" cy="218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2B1B20E-2252-44A3-B126-645FBB31B0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24439" y="4024798"/>
                  <a:ext cx="3150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9BD7B06-F092-405D-A001-0E1375342EC6}"/>
              </a:ext>
            </a:extLst>
          </p:cNvPr>
          <p:cNvGrpSpPr/>
          <p:nvPr/>
        </p:nvGrpSpPr>
        <p:grpSpPr>
          <a:xfrm>
            <a:off x="1501999" y="3251878"/>
            <a:ext cx="747000" cy="1243080"/>
            <a:chOff x="1501999" y="3251878"/>
            <a:chExt cx="747000" cy="12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48761DF-2568-47DF-AF2B-07AD1B2ECA99}"/>
                    </a:ext>
                  </a:extLst>
                </p14:cNvPr>
                <p14:cNvContentPartPr/>
                <p14:nvPr/>
              </p14:nvContentPartPr>
              <p14:xfrm>
                <a:off x="1956319" y="3490558"/>
                <a:ext cx="94320" cy="219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48761DF-2568-47DF-AF2B-07AD1B2ECA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47679" y="3481558"/>
                  <a:ext cx="11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E7CFF2-F489-4CE6-B53B-AA111926BA26}"/>
                    </a:ext>
                  </a:extLst>
                </p14:cNvPr>
                <p14:cNvContentPartPr/>
                <p14:nvPr/>
              </p14:nvContentPartPr>
              <p14:xfrm>
                <a:off x="1980079" y="3445198"/>
                <a:ext cx="159480" cy="48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E7CFF2-F489-4CE6-B53B-AA111926BA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71079" y="3436558"/>
                  <a:ext cx="1771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C94DFA7-8604-4DB4-B36F-313984645C57}"/>
                    </a:ext>
                  </a:extLst>
                </p14:cNvPr>
                <p14:cNvContentPartPr/>
                <p14:nvPr/>
              </p14:nvContentPartPr>
              <p14:xfrm>
                <a:off x="1501999" y="3251878"/>
                <a:ext cx="269640" cy="959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C94DFA7-8604-4DB4-B36F-313984645C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93359" y="3242878"/>
                  <a:ext cx="28728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1E49FDC-527B-4338-AF19-97E9207AFE8D}"/>
                    </a:ext>
                  </a:extLst>
                </p14:cNvPr>
                <p14:cNvContentPartPr/>
                <p14:nvPr/>
              </p14:nvContentPartPr>
              <p14:xfrm>
                <a:off x="1647799" y="4371118"/>
                <a:ext cx="110160" cy="123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1E49FDC-527B-4338-AF19-97E9207AFE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8799" y="4362118"/>
                  <a:ext cx="127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6D1FD35-6F34-420D-B942-E2B17969C513}"/>
                    </a:ext>
                  </a:extLst>
                </p14:cNvPr>
                <p14:cNvContentPartPr/>
                <p14:nvPr/>
              </p14:nvContentPartPr>
              <p14:xfrm>
                <a:off x="1878559" y="3961078"/>
                <a:ext cx="370440" cy="67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6D1FD35-6F34-420D-B942-E2B17969C51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9919" y="3952078"/>
                  <a:ext cx="388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DCC01B-DFF6-4F2E-A327-D27866B1E0C8}"/>
                    </a:ext>
                  </a:extLst>
                </p14:cNvPr>
                <p14:cNvContentPartPr/>
                <p14:nvPr/>
              </p14:nvContentPartPr>
              <p14:xfrm>
                <a:off x="2024719" y="4109038"/>
                <a:ext cx="170280" cy="26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DCC01B-DFF6-4F2E-A327-D27866B1E0C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15719" y="4100398"/>
                  <a:ext cx="187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7086EC-AC53-4B1B-BC25-1B2B0736225A}"/>
                    </a:ext>
                  </a:extLst>
                </p14:cNvPr>
                <p14:cNvContentPartPr/>
                <p14:nvPr/>
              </p14:nvContentPartPr>
              <p14:xfrm>
                <a:off x="1697119" y="3497758"/>
                <a:ext cx="102600" cy="398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7086EC-AC53-4B1B-BC25-1B2B0736225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88479" y="3489118"/>
                  <a:ext cx="12024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3760643-2242-4B20-A24E-E3AF1557F33A}"/>
              </a:ext>
            </a:extLst>
          </p:cNvPr>
          <p:cNvGrpSpPr/>
          <p:nvPr/>
        </p:nvGrpSpPr>
        <p:grpSpPr>
          <a:xfrm>
            <a:off x="3764599" y="3358078"/>
            <a:ext cx="709200" cy="703800"/>
            <a:chOff x="3764599" y="3358078"/>
            <a:chExt cx="70920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C439E12-4923-4E86-82C3-53DDC4E44F72}"/>
                    </a:ext>
                  </a:extLst>
                </p14:cNvPr>
                <p14:cNvContentPartPr/>
                <p14:nvPr/>
              </p14:nvContentPartPr>
              <p14:xfrm>
                <a:off x="3764599" y="3376078"/>
                <a:ext cx="175320" cy="482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C439E12-4923-4E86-82C3-53DDC4E44F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55599" y="3367438"/>
                  <a:ext cx="192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052BA6-D077-4030-8AE9-26D5B4BA4B3E}"/>
                    </a:ext>
                  </a:extLst>
                </p14:cNvPr>
                <p14:cNvContentPartPr/>
                <p14:nvPr/>
              </p14:nvContentPartPr>
              <p14:xfrm>
                <a:off x="4008319" y="3603238"/>
                <a:ext cx="181800" cy="20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052BA6-D077-4030-8AE9-26D5B4BA4B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99319" y="3594598"/>
                  <a:ext cx="199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3852FD-37DF-4C82-9404-EA68BFDE3634}"/>
                    </a:ext>
                  </a:extLst>
                </p14:cNvPr>
                <p14:cNvContentPartPr/>
                <p14:nvPr/>
              </p14:nvContentPartPr>
              <p14:xfrm>
                <a:off x="4180399" y="3358078"/>
                <a:ext cx="180720" cy="350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3852FD-37DF-4C82-9404-EA68BFDE36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71399" y="3349438"/>
                  <a:ext cx="198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7E9A706-BE29-4A57-9635-AFD9DA613A2A}"/>
                    </a:ext>
                  </a:extLst>
                </p14:cNvPr>
                <p14:cNvContentPartPr/>
                <p14:nvPr/>
              </p14:nvContentPartPr>
              <p14:xfrm>
                <a:off x="4295959" y="3600718"/>
                <a:ext cx="99000" cy="176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7E9A706-BE29-4A57-9635-AFD9DA613A2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86959" y="3591718"/>
                  <a:ext cx="11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3C7B80-7E59-4AFE-A9D7-20BE85A5895F}"/>
                    </a:ext>
                  </a:extLst>
                </p14:cNvPr>
                <p14:cNvContentPartPr/>
                <p14:nvPr/>
              </p14:nvContentPartPr>
              <p14:xfrm>
                <a:off x="4228639" y="3612598"/>
                <a:ext cx="245160" cy="449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3C7B80-7E59-4AFE-A9D7-20BE85A58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19999" y="3603958"/>
                  <a:ext cx="262800" cy="46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34BFCDA-C666-494E-B41B-9A268E16D1DA}"/>
                  </a:ext>
                </a:extLst>
              </p14:cNvPr>
              <p14:cNvContentPartPr/>
              <p14:nvPr/>
            </p14:nvContentPartPr>
            <p14:xfrm>
              <a:off x="4780519" y="3573358"/>
              <a:ext cx="190800" cy="144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34BFCDA-C666-494E-B41B-9A268E16D1D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771879" y="3564358"/>
                <a:ext cx="2084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91BA061-F31B-4C43-8CFF-C087F8DC2847}"/>
              </a:ext>
            </a:extLst>
          </p:cNvPr>
          <p:cNvGrpSpPr/>
          <p:nvPr/>
        </p:nvGrpSpPr>
        <p:grpSpPr>
          <a:xfrm>
            <a:off x="5303959" y="3113998"/>
            <a:ext cx="1132560" cy="1095480"/>
            <a:chOff x="5303959" y="3113998"/>
            <a:chExt cx="1132560" cy="10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C7F33E-45A3-49FD-A73E-2C0E84658B7D}"/>
                    </a:ext>
                  </a:extLst>
                </p14:cNvPr>
                <p14:cNvContentPartPr/>
                <p14:nvPr/>
              </p14:nvContentPartPr>
              <p14:xfrm>
                <a:off x="5464879" y="3413158"/>
                <a:ext cx="90720" cy="183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C7F33E-45A3-49FD-A73E-2C0E84658B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56239" y="3404158"/>
                  <a:ext cx="10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E162BC1-3EDD-4AB9-8D4E-CC7978F9B0A8}"/>
                    </a:ext>
                  </a:extLst>
                </p14:cNvPr>
                <p14:cNvContentPartPr/>
                <p14:nvPr/>
              </p14:nvContentPartPr>
              <p14:xfrm>
                <a:off x="5431039" y="3376078"/>
                <a:ext cx="247320" cy="444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E162BC1-3EDD-4AB9-8D4E-CC7978F9B0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22039" y="3367438"/>
                  <a:ext cx="264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64132C-8440-45A8-9E06-1062F64C2F64}"/>
                    </a:ext>
                  </a:extLst>
                </p14:cNvPr>
                <p14:cNvContentPartPr/>
                <p14:nvPr/>
              </p14:nvContentPartPr>
              <p14:xfrm>
                <a:off x="5807599" y="3113998"/>
                <a:ext cx="231840" cy="174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64132C-8440-45A8-9E06-1062F64C2F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98599" y="3104998"/>
                  <a:ext cx="24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D78BE78-A6B1-4F3C-B9DE-C408E90459FD}"/>
                    </a:ext>
                  </a:extLst>
                </p14:cNvPr>
                <p14:cNvContentPartPr/>
                <p14:nvPr/>
              </p14:nvContentPartPr>
              <p14:xfrm>
                <a:off x="5303959" y="3778198"/>
                <a:ext cx="504720" cy="71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D78BE78-A6B1-4F3C-B9DE-C408E90459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95319" y="3769558"/>
                  <a:ext cx="52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7846AEC-1495-4D57-8767-646E734425A4}"/>
                    </a:ext>
                  </a:extLst>
                </p14:cNvPr>
                <p14:cNvContentPartPr/>
                <p14:nvPr/>
              </p14:nvContentPartPr>
              <p14:xfrm>
                <a:off x="5365519" y="3920758"/>
                <a:ext cx="376200" cy="288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7846AEC-1495-4D57-8767-646E734425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56519" y="3912118"/>
                  <a:ext cx="393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136B86-CAA7-4A5E-AAF4-2DA81656C5D2}"/>
                    </a:ext>
                  </a:extLst>
                </p14:cNvPr>
                <p14:cNvContentPartPr/>
                <p14:nvPr/>
              </p14:nvContentPartPr>
              <p14:xfrm>
                <a:off x="6067519" y="3635638"/>
                <a:ext cx="369000" cy="67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136B86-CAA7-4A5E-AAF4-2DA81656C5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58519" y="3626998"/>
                  <a:ext cx="386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1273CAD-95B4-4FB5-A36A-4A6E70D974E0}"/>
                    </a:ext>
                  </a:extLst>
                </p14:cNvPr>
                <p14:cNvContentPartPr/>
                <p14:nvPr/>
              </p14:nvContentPartPr>
              <p14:xfrm>
                <a:off x="6258319" y="3512518"/>
                <a:ext cx="58680" cy="26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1273CAD-95B4-4FB5-A36A-4A6E70D974E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49319" y="3503878"/>
                  <a:ext cx="763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C9DE138-C5FA-41F0-8B5F-4E29021E692C}"/>
              </a:ext>
            </a:extLst>
          </p:cNvPr>
          <p:cNvGrpSpPr/>
          <p:nvPr/>
        </p:nvGrpSpPr>
        <p:grpSpPr>
          <a:xfrm>
            <a:off x="6665839" y="3035518"/>
            <a:ext cx="623160" cy="1112040"/>
            <a:chOff x="6665839" y="3035518"/>
            <a:chExt cx="623160" cy="11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CBD9E7F-148F-4509-9B4E-B7308614EBA1}"/>
                    </a:ext>
                  </a:extLst>
                </p14:cNvPr>
                <p14:cNvContentPartPr/>
                <p14:nvPr/>
              </p14:nvContentPartPr>
              <p14:xfrm>
                <a:off x="6792559" y="3349438"/>
                <a:ext cx="73800" cy="201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CBD9E7F-148F-4509-9B4E-B7308614EB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83919" y="3340438"/>
                  <a:ext cx="91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FD1217F-CCEF-4AC9-97F4-A9EFD39B8AD0}"/>
                    </a:ext>
                  </a:extLst>
                </p14:cNvPr>
                <p14:cNvContentPartPr/>
                <p14:nvPr/>
              </p14:nvContentPartPr>
              <p14:xfrm>
                <a:off x="6790759" y="3298318"/>
                <a:ext cx="198720" cy="466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FD1217F-CCEF-4AC9-97F4-A9EFD39B8A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81759" y="3289318"/>
                  <a:ext cx="2163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BCD822-B46B-4A8A-A5F0-1D5CB2ED6273}"/>
                    </a:ext>
                  </a:extLst>
                </p14:cNvPr>
                <p14:cNvContentPartPr/>
                <p14:nvPr/>
              </p14:nvContentPartPr>
              <p14:xfrm>
                <a:off x="7150399" y="3035518"/>
                <a:ext cx="138600" cy="217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BCD822-B46B-4A8A-A5F0-1D5CB2ED62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41759" y="3026878"/>
                  <a:ext cx="15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F81D29F-30B5-4EA7-97A2-15979C26C760}"/>
                    </a:ext>
                  </a:extLst>
                </p14:cNvPr>
                <p14:cNvContentPartPr/>
                <p14:nvPr/>
              </p14:nvContentPartPr>
              <p14:xfrm>
                <a:off x="6665839" y="3699358"/>
                <a:ext cx="496440" cy="87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F81D29F-30B5-4EA7-97A2-15979C26C7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56839" y="3690718"/>
                  <a:ext cx="514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486C3A7-271E-4C9D-87C1-2A158E7EBC9A}"/>
                    </a:ext>
                  </a:extLst>
                </p14:cNvPr>
                <p14:cNvContentPartPr/>
                <p14:nvPr/>
              </p14:nvContentPartPr>
              <p14:xfrm>
                <a:off x="6711919" y="3883678"/>
                <a:ext cx="392400" cy="263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486C3A7-271E-4C9D-87C1-2A158E7EBC9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02919" y="3874678"/>
                  <a:ext cx="41004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2695A6-D153-4CFC-8EC0-44F7ECC8FE19}"/>
              </a:ext>
            </a:extLst>
          </p:cNvPr>
          <p:cNvGrpSpPr/>
          <p:nvPr/>
        </p:nvGrpSpPr>
        <p:grpSpPr>
          <a:xfrm>
            <a:off x="7432999" y="2960998"/>
            <a:ext cx="624600" cy="1090800"/>
            <a:chOff x="7432999" y="2960998"/>
            <a:chExt cx="624600" cy="10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AFE1D7F-22BB-44D2-B380-61BC5A0AA331}"/>
                    </a:ext>
                  </a:extLst>
                </p14:cNvPr>
                <p14:cNvContentPartPr/>
                <p14:nvPr/>
              </p14:nvContentPartPr>
              <p14:xfrm>
                <a:off x="7432999" y="3242158"/>
                <a:ext cx="225360" cy="659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AFE1D7F-22BB-44D2-B380-61BC5A0AA3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23999" y="3233518"/>
                  <a:ext cx="2430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046ED2-5AD2-44AC-A4F4-FEA2BDDDF2A2}"/>
                    </a:ext>
                  </a:extLst>
                </p14:cNvPr>
                <p14:cNvContentPartPr/>
                <p14:nvPr/>
              </p14:nvContentPartPr>
              <p14:xfrm>
                <a:off x="7475839" y="3906718"/>
                <a:ext cx="127080" cy="145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046ED2-5AD2-44AC-A4F4-FEA2BDDDF2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67199" y="3898078"/>
                  <a:ext cx="14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1553A73-1074-440A-9F63-24BAFB43655C}"/>
                    </a:ext>
                  </a:extLst>
                </p14:cNvPr>
                <p14:cNvContentPartPr/>
                <p14:nvPr/>
              </p14:nvContentPartPr>
              <p14:xfrm>
                <a:off x="7826479" y="2960998"/>
                <a:ext cx="76320" cy="233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1553A73-1074-440A-9F63-24BAFB43655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17479" y="2951998"/>
                  <a:ext cx="93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A58A895-2543-47C4-B12D-301089181E96}"/>
                    </a:ext>
                  </a:extLst>
                </p14:cNvPr>
                <p14:cNvContentPartPr/>
                <p14:nvPr/>
              </p14:nvContentPartPr>
              <p14:xfrm>
                <a:off x="7852039" y="3488398"/>
                <a:ext cx="133560" cy="30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A58A895-2543-47C4-B12D-301089181E9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43039" y="3479398"/>
                  <a:ext cx="151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6AC0DE-98EE-44E8-A263-BB32ABD7C5E1}"/>
                    </a:ext>
                  </a:extLst>
                </p14:cNvPr>
                <p14:cNvContentPartPr/>
                <p14:nvPr/>
              </p14:nvContentPartPr>
              <p14:xfrm>
                <a:off x="7881919" y="3581638"/>
                <a:ext cx="175680" cy="36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6AC0DE-98EE-44E8-A263-BB32ABD7C5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73279" y="3572638"/>
                  <a:ext cx="1933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3093302-87CC-46EF-BDC2-DB213EC3CA50}"/>
              </a:ext>
            </a:extLst>
          </p:cNvPr>
          <p:cNvGrpSpPr/>
          <p:nvPr/>
        </p:nvGrpSpPr>
        <p:grpSpPr>
          <a:xfrm>
            <a:off x="8372959" y="3123718"/>
            <a:ext cx="375840" cy="358200"/>
            <a:chOff x="8372959" y="3123718"/>
            <a:chExt cx="3758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A59165-8D17-4543-A4E0-914C926A46F0}"/>
                    </a:ext>
                  </a:extLst>
                </p14:cNvPr>
                <p14:cNvContentPartPr/>
                <p14:nvPr/>
              </p14:nvContentPartPr>
              <p14:xfrm>
                <a:off x="8575279" y="3123718"/>
                <a:ext cx="74880" cy="216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A59165-8D17-4543-A4E0-914C926A46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66279" y="3114718"/>
                  <a:ext cx="92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F6ED409-2982-4CB2-B322-139F490FAD1C}"/>
                    </a:ext>
                  </a:extLst>
                </p14:cNvPr>
                <p14:cNvContentPartPr/>
                <p14:nvPr/>
              </p14:nvContentPartPr>
              <p14:xfrm>
                <a:off x="8372959" y="3410638"/>
                <a:ext cx="375840" cy="71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F6ED409-2982-4CB2-B322-139F490FAD1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64319" y="3401638"/>
                  <a:ext cx="3934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71FDE7F-7637-4FA9-AF46-178A50C8ED63}"/>
                  </a:ext>
                </a:extLst>
              </p14:cNvPr>
              <p14:cNvContentPartPr/>
              <p14:nvPr/>
            </p14:nvContentPartPr>
            <p14:xfrm>
              <a:off x="8358919" y="3617278"/>
              <a:ext cx="261720" cy="317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71FDE7F-7637-4FA9-AF46-178A50C8ED6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350279" y="3608278"/>
                <a:ext cx="27936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4420CA8-7F5D-43C0-A3D7-EB6A664B0EFD}"/>
              </a:ext>
            </a:extLst>
          </p:cNvPr>
          <p:cNvGrpSpPr/>
          <p:nvPr/>
        </p:nvGrpSpPr>
        <p:grpSpPr>
          <a:xfrm>
            <a:off x="586159" y="4762798"/>
            <a:ext cx="1906200" cy="693360"/>
            <a:chOff x="586159" y="4762798"/>
            <a:chExt cx="190620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47534FE-6DD5-41B5-A509-A7109B215954}"/>
                    </a:ext>
                  </a:extLst>
                </p14:cNvPr>
                <p14:cNvContentPartPr/>
                <p14:nvPr/>
              </p14:nvContentPartPr>
              <p14:xfrm>
                <a:off x="586159" y="4917238"/>
                <a:ext cx="473400" cy="394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47534FE-6DD5-41B5-A509-A7109B2159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7159" y="4908598"/>
                  <a:ext cx="4910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8BA3906-0188-40A4-96C4-A4D99C3BA274}"/>
                    </a:ext>
                  </a:extLst>
                </p14:cNvPr>
                <p14:cNvContentPartPr/>
                <p14:nvPr/>
              </p14:nvContentPartPr>
              <p14:xfrm>
                <a:off x="954439" y="5103358"/>
                <a:ext cx="149040" cy="167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8BA3906-0188-40A4-96C4-A4D99C3BA2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45439" y="5094358"/>
                  <a:ext cx="166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46D6632-582C-462A-BBA2-ADF980731272}"/>
                    </a:ext>
                  </a:extLst>
                </p14:cNvPr>
                <p14:cNvContentPartPr/>
                <p14:nvPr/>
              </p14:nvContentPartPr>
              <p14:xfrm>
                <a:off x="1239919" y="5056558"/>
                <a:ext cx="212040" cy="189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46D6632-582C-462A-BBA2-ADF98073127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31279" y="5047918"/>
                  <a:ext cx="229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3EA9FFC-5FB9-4272-9101-1D75CA53BD5C}"/>
                    </a:ext>
                  </a:extLst>
                </p14:cNvPr>
                <p14:cNvContentPartPr/>
                <p14:nvPr/>
              </p14:nvContentPartPr>
              <p14:xfrm>
                <a:off x="1596319" y="4919038"/>
                <a:ext cx="215640" cy="348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3EA9FFC-5FB9-4272-9101-1D75CA53BD5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87679" y="4910398"/>
                  <a:ext cx="233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ED798E-5767-4E8A-8294-7B790649AB9D}"/>
                    </a:ext>
                  </a:extLst>
                </p14:cNvPr>
                <p14:cNvContentPartPr/>
                <p14:nvPr/>
              </p14:nvContentPartPr>
              <p14:xfrm>
                <a:off x="1847959" y="4985278"/>
                <a:ext cx="138600" cy="243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ED798E-5767-4E8A-8294-7B790649AB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39319" y="4976638"/>
                  <a:ext cx="156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770DC74-E860-43CD-AE16-F595F9181C39}"/>
                    </a:ext>
                  </a:extLst>
                </p14:cNvPr>
                <p14:cNvContentPartPr/>
                <p14:nvPr/>
              </p14:nvContentPartPr>
              <p14:xfrm>
                <a:off x="1838239" y="4929838"/>
                <a:ext cx="211320" cy="250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770DC74-E860-43CD-AE16-F595F9181C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29599" y="4920838"/>
                  <a:ext cx="228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BED081B-5E88-4B44-A545-D1BEA18D2326}"/>
                    </a:ext>
                  </a:extLst>
                </p14:cNvPr>
                <p14:cNvContentPartPr/>
                <p14:nvPr/>
              </p14:nvContentPartPr>
              <p14:xfrm>
                <a:off x="2118319" y="5025238"/>
                <a:ext cx="104400" cy="16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BED081B-5E88-4B44-A545-D1BEA18D23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09679" y="5016598"/>
                  <a:ext cx="122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283C048-CC5B-45BA-8C70-695482426197}"/>
                    </a:ext>
                  </a:extLst>
                </p14:cNvPr>
                <p14:cNvContentPartPr/>
                <p14:nvPr/>
              </p14:nvContentPartPr>
              <p14:xfrm>
                <a:off x="2124799" y="4953958"/>
                <a:ext cx="196920" cy="446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283C048-CC5B-45BA-8C70-6954824261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15799" y="4944958"/>
                  <a:ext cx="2145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F01EACC-84C2-4150-B402-5792E8EEA60C}"/>
                    </a:ext>
                  </a:extLst>
                </p14:cNvPr>
                <p14:cNvContentPartPr/>
                <p14:nvPr/>
              </p14:nvContentPartPr>
              <p14:xfrm>
                <a:off x="2354839" y="4762798"/>
                <a:ext cx="137520" cy="52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F01EACC-84C2-4150-B402-5792E8EEA60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46199" y="4753798"/>
                  <a:ext cx="1551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B8F243B-DB68-4C28-83EF-9D883A286F71}"/>
                    </a:ext>
                  </a:extLst>
                </p14:cNvPr>
                <p14:cNvContentPartPr/>
                <p14:nvPr/>
              </p14:nvContentPartPr>
              <p14:xfrm>
                <a:off x="1935799" y="5235838"/>
                <a:ext cx="168840" cy="220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B8F243B-DB68-4C28-83EF-9D883A286F7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27159" y="5227198"/>
                  <a:ext cx="1864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4C4A151-A514-431A-A4FF-7A936BD469CA}"/>
              </a:ext>
            </a:extLst>
          </p:cNvPr>
          <p:cNvGrpSpPr/>
          <p:nvPr/>
        </p:nvGrpSpPr>
        <p:grpSpPr>
          <a:xfrm>
            <a:off x="2772799" y="5000038"/>
            <a:ext cx="238680" cy="152640"/>
            <a:chOff x="2772799" y="5000038"/>
            <a:chExt cx="238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E52CC16-42DA-4E63-8BC6-A22F2FD20C3D}"/>
                    </a:ext>
                  </a:extLst>
                </p14:cNvPr>
                <p14:cNvContentPartPr/>
                <p14:nvPr/>
              </p14:nvContentPartPr>
              <p14:xfrm>
                <a:off x="2772799" y="5000038"/>
                <a:ext cx="175680" cy="32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E52CC16-42DA-4E63-8BC6-A22F2FD20C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3799" y="4991038"/>
                  <a:ext cx="193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955B27B-3604-4AE8-8515-2F2559805317}"/>
                    </a:ext>
                  </a:extLst>
                </p14:cNvPr>
                <p14:cNvContentPartPr/>
                <p14:nvPr/>
              </p14:nvContentPartPr>
              <p14:xfrm>
                <a:off x="2807719" y="5108758"/>
                <a:ext cx="203760" cy="43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955B27B-3604-4AE8-8515-2F25598053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99079" y="5100118"/>
                  <a:ext cx="2214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18CE537-58BE-49DF-A3A6-B70E0EA003AA}"/>
              </a:ext>
            </a:extLst>
          </p:cNvPr>
          <p:cNvGrpSpPr/>
          <p:nvPr/>
        </p:nvGrpSpPr>
        <p:grpSpPr>
          <a:xfrm>
            <a:off x="3442399" y="4606918"/>
            <a:ext cx="5108400" cy="677520"/>
            <a:chOff x="3442399" y="4606918"/>
            <a:chExt cx="510840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9A05008-1271-4EA8-89A5-2327B3FF19C4}"/>
                    </a:ext>
                  </a:extLst>
                </p14:cNvPr>
                <p14:cNvContentPartPr/>
                <p14:nvPr/>
              </p14:nvContentPartPr>
              <p14:xfrm>
                <a:off x="3442399" y="4847758"/>
                <a:ext cx="490320" cy="37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9A05008-1271-4EA8-89A5-2327B3FF19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33759" y="4839118"/>
                  <a:ext cx="507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BDFF8B-2520-4D5E-9032-BC561277A330}"/>
                    </a:ext>
                  </a:extLst>
                </p14:cNvPr>
                <p14:cNvContentPartPr/>
                <p14:nvPr/>
              </p14:nvContentPartPr>
              <p14:xfrm>
                <a:off x="3513319" y="5066278"/>
                <a:ext cx="273240" cy="47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BDFF8B-2520-4D5E-9032-BC561277A33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04319" y="5057278"/>
                  <a:ext cx="290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798CF5-CB31-49DC-9181-CEB65730123D}"/>
                    </a:ext>
                  </a:extLst>
                </p14:cNvPr>
                <p14:cNvContentPartPr/>
                <p14:nvPr/>
              </p14:nvContentPartPr>
              <p14:xfrm>
                <a:off x="3972679" y="4893838"/>
                <a:ext cx="158400" cy="255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798CF5-CB31-49DC-9181-CEB65730123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63679" y="4885198"/>
                  <a:ext cx="17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B290A8D-9B7C-4756-886A-C6448A3708D9}"/>
                    </a:ext>
                  </a:extLst>
                </p14:cNvPr>
                <p14:cNvContentPartPr/>
                <p14:nvPr/>
              </p14:nvContentPartPr>
              <p14:xfrm>
                <a:off x="4171039" y="4936678"/>
                <a:ext cx="225000" cy="183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B290A8D-9B7C-4756-886A-C6448A3708D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62399" y="4928038"/>
                  <a:ext cx="242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1D449C-FA37-4F88-A6A8-AE4E5728D8EA}"/>
                    </a:ext>
                  </a:extLst>
                </p14:cNvPr>
                <p14:cNvContentPartPr/>
                <p14:nvPr/>
              </p14:nvContentPartPr>
              <p14:xfrm>
                <a:off x="4465519" y="4958998"/>
                <a:ext cx="79560" cy="106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1D449C-FA37-4F88-A6A8-AE4E5728D8E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56519" y="4950358"/>
                  <a:ext cx="97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F6C1925-57EB-4917-A2CE-7854C75AD1E7}"/>
                    </a:ext>
                  </a:extLst>
                </p14:cNvPr>
                <p14:cNvContentPartPr/>
                <p14:nvPr/>
              </p14:nvContentPartPr>
              <p14:xfrm>
                <a:off x="4482799" y="4924078"/>
                <a:ext cx="149760" cy="34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F6C1925-57EB-4917-A2CE-7854C75AD1E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73799" y="4915078"/>
                  <a:ext cx="167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436C86-7E75-41D1-AE28-320B6F30E9B0}"/>
                    </a:ext>
                  </a:extLst>
                </p14:cNvPr>
                <p14:cNvContentPartPr/>
                <p14:nvPr/>
              </p14:nvContentPartPr>
              <p14:xfrm>
                <a:off x="4753519" y="4722478"/>
                <a:ext cx="163800" cy="445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436C86-7E75-41D1-AE28-320B6F30E9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44879" y="4713478"/>
                  <a:ext cx="1814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EBAA35-F128-49BF-852B-8060745D744F}"/>
                    </a:ext>
                  </a:extLst>
                </p14:cNvPr>
                <p14:cNvContentPartPr/>
                <p14:nvPr/>
              </p14:nvContentPartPr>
              <p14:xfrm>
                <a:off x="5124319" y="4953238"/>
                <a:ext cx="219600" cy="41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EBAA35-F128-49BF-852B-8060745D74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15319" y="4944598"/>
                  <a:ext cx="237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95E0BB2-ED89-409D-8C5E-03581D3CCB38}"/>
                    </a:ext>
                  </a:extLst>
                </p14:cNvPr>
                <p14:cNvContentPartPr/>
                <p14:nvPr/>
              </p14:nvContentPartPr>
              <p14:xfrm>
                <a:off x="5537599" y="4709158"/>
                <a:ext cx="459000" cy="40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95E0BB2-ED89-409D-8C5E-03581D3CCB3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28599" y="4700158"/>
                  <a:ext cx="476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392250E-B892-4371-BF1B-EF30FDC5E18E}"/>
                    </a:ext>
                  </a:extLst>
                </p14:cNvPr>
                <p14:cNvContentPartPr/>
                <p14:nvPr/>
              </p14:nvContentPartPr>
              <p14:xfrm>
                <a:off x="5605279" y="4975558"/>
                <a:ext cx="241560" cy="2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392250E-B892-4371-BF1B-EF30FDC5E18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96279" y="4966918"/>
                  <a:ext cx="259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8FBF5E-2127-436E-9B9F-512AC8517277}"/>
                    </a:ext>
                  </a:extLst>
                </p14:cNvPr>
                <p14:cNvContentPartPr/>
                <p14:nvPr/>
              </p14:nvContentPartPr>
              <p14:xfrm>
                <a:off x="5968879" y="4804198"/>
                <a:ext cx="139320" cy="229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8FBF5E-2127-436E-9B9F-512AC851727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59879" y="4795198"/>
                  <a:ext cx="156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DBF565-5137-481A-9385-01487763F5CB}"/>
                    </a:ext>
                  </a:extLst>
                </p14:cNvPr>
                <p14:cNvContentPartPr/>
                <p14:nvPr/>
              </p14:nvContentPartPr>
              <p14:xfrm>
                <a:off x="6166879" y="4814998"/>
                <a:ext cx="187920" cy="192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DBF565-5137-481A-9385-01487763F5C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58239" y="4805998"/>
                  <a:ext cx="205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348D8C0-F5C9-4459-B72D-88A61E2C0350}"/>
                    </a:ext>
                  </a:extLst>
                </p14:cNvPr>
                <p14:cNvContentPartPr/>
                <p14:nvPr/>
              </p14:nvContentPartPr>
              <p14:xfrm>
                <a:off x="6453439" y="4703398"/>
                <a:ext cx="133920" cy="436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348D8C0-F5C9-4459-B72D-88A61E2C03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44439" y="4694398"/>
                  <a:ext cx="151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5DC595D-ABE9-45D3-B519-245B84CB4F09}"/>
                    </a:ext>
                  </a:extLst>
                </p14:cNvPr>
                <p14:cNvContentPartPr/>
                <p14:nvPr/>
              </p14:nvContentPartPr>
              <p14:xfrm>
                <a:off x="6835399" y="4719238"/>
                <a:ext cx="388800" cy="123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5DC595D-ABE9-45D3-B519-245B84CB4F0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26399" y="4710598"/>
                  <a:ext cx="406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BFD8B4C-D39D-4E25-9808-AD576C10BCFE}"/>
                    </a:ext>
                  </a:extLst>
                </p14:cNvPr>
                <p14:cNvContentPartPr/>
                <p14:nvPr/>
              </p14:nvContentPartPr>
              <p14:xfrm>
                <a:off x="6757639" y="4825798"/>
                <a:ext cx="210960" cy="283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BFD8B4C-D39D-4E25-9808-AD576C10BCF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48639" y="4816798"/>
                  <a:ext cx="228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87D07E-98F9-4784-AADD-943E7E031344}"/>
                    </a:ext>
                  </a:extLst>
                </p14:cNvPr>
                <p14:cNvContentPartPr/>
                <p14:nvPr/>
              </p14:nvContentPartPr>
              <p14:xfrm>
                <a:off x="6856279" y="4937398"/>
                <a:ext cx="216000" cy="57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87D07E-98F9-4784-AADD-943E7E03134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47639" y="4928398"/>
                  <a:ext cx="233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3684512-82C3-4D28-97AF-E16CE746D918}"/>
                    </a:ext>
                  </a:extLst>
                </p14:cNvPr>
                <p14:cNvContentPartPr/>
                <p14:nvPr/>
              </p14:nvContentPartPr>
              <p14:xfrm>
                <a:off x="7110079" y="4855318"/>
                <a:ext cx="154440" cy="236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3684512-82C3-4D28-97AF-E16CE746D9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01079" y="4846318"/>
                  <a:ext cx="172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3D7846C-FE0D-4DE2-9D11-73769CD93391}"/>
                    </a:ext>
                  </a:extLst>
                </p14:cNvPr>
                <p14:cNvContentPartPr/>
                <p14:nvPr/>
              </p14:nvContentPartPr>
              <p14:xfrm>
                <a:off x="7324639" y="4887718"/>
                <a:ext cx="54000" cy="139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3D7846C-FE0D-4DE2-9D11-73769CD9339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15639" y="4878718"/>
                  <a:ext cx="71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3C52F5-9971-462F-A877-E0D529D8179E}"/>
                    </a:ext>
                  </a:extLst>
                </p14:cNvPr>
                <p14:cNvContentPartPr/>
                <p14:nvPr/>
              </p14:nvContentPartPr>
              <p14:xfrm>
                <a:off x="7259479" y="4646878"/>
                <a:ext cx="420840" cy="637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3C52F5-9971-462F-A877-E0D529D817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50839" y="4638238"/>
                  <a:ext cx="4384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D823391-AFFE-4831-B9F6-0B96B4A74112}"/>
                    </a:ext>
                  </a:extLst>
                </p14:cNvPr>
                <p14:cNvContentPartPr/>
                <p14:nvPr/>
              </p14:nvContentPartPr>
              <p14:xfrm>
                <a:off x="7834039" y="4873678"/>
                <a:ext cx="152280" cy="27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D823391-AFFE-4831-B9F6-0B96B4A7411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25399" y="4865038"/>
                  <a:ext cx="169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9694047-0C15-4B50-AAC7-C53DE38E6883}"/>
                    </a:ext>
                  </a:extLst>
                </p14:cNvPr>
                <p14:cNvContentPartPr/>
                <p14:nvPr/>
              </p14:nvContentPartPr>
              <p14:xfrm>
                <a:off x="7871839" y="4962958"/>
                <a:ext cx="160560" cy="38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9694047-0C15-4B50-AAC7-C53DE38E688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62839" y="4953958"/>
                  <a:ext cx="178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92BE200-3D54-4260-9A05-589D103A47A8}"/>
                    </a:ext>
                  </a:extLst>
                </p14:cNvPr>
                <p14:cNvContentPartPr/>
                <p14:nvPr/>
              </p14:nvContentPartPr>
              <p14:xfrm>
                <a:off x="8423359" y="4606918"/>
                <a:ext cx="101160" cy="255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92BE200-3D54-4260-9A05-589D103A47A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14719" y="4598278"/>
                  <a:ext cx="118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00E8301-DC4A-46CA-8E39-9759B4ED9368}"/>
                    </a:ext>
                  </a:extLst>
                </p14:cNvPr>
                <p14:cNvContentPartPr/>
                <p14:nvPr/>
              </p14:nvContentPartPr>
              <p14:xfrm>
                <a:off x="8231479" y="4893838"/>
                <a:ext cx="319320" cy="55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00E8301-DC4A-46CA-8E39-9759B4ED936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22839" y="4884838"/>
                  <a:ext cx="336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B184C85-143A-4222-A79B-9A63F1851143}"/>
                    </a:ext>
                  </a:extLst>
                </p14:cNvPr>
                <p14:cNvContentPartPr/>
                <p14:nvPr/>
              </p14:nvContentPartPr>
              <p14:xfrm>
                <a:off x="8183959" y="4996078"/>
                <a:ext cx="281520" cy="261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B184C85-143A-4222-A79B-9A63F18511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175319" y="4987078"/>
                  <a:ext cx="29916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3C5084C-E0C4-4D62-909C-80DB8A815B0C}"/>
                  </a:ext>
                </a:extLst>
              </p14:cNvPr>
              <p14:cNvContentPartPr/>
              <p14:nvPr/>
            </p14:nvContentPartPr>
            <p14:xfrm>
              <a:off x="8830159" y="4857118"/>
              <a:ext cx="158040" cy="370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3C5084C-E0C4-4D62-909C-80DB8A815B0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821159" y="4848118"/>
                <a:ext cx="17568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D066EB4-4CE9-4D2E-8EDD-0EB727189E27}"/>
              </a:ext>
            </a:extLst>
          </p:cNvPr>
          <p:cNvGrpSpPr/>
          <p:nvPr/>
        </p:nvGrpSpPr>
        <p:grpSpPr>
          <a:xfrm>
            <a:off x="9135079" y="4517638"/>
            <a:ext cx="1521360" cy="695520"/>
            <a:chOff x="9135079" y="4517638"/>
            <a:chExt cx="152136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A66BD1-CEF0-48A2-98CE-88580DC79F7D}"/>
                    </a:ext>
                  </a:extLst>
                </p14:cNvPr>
                <p14:cNvContentPartPr/>
                <p14:nvPr/>
              </p14:nvContentPartPr>
              <p14:xfrm>
                <a:off x="9247039" y="4541758"/>
                <a:ext cx="277200" cy="167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A66BD1-CEF0-48A2-98CE-88580DC79F7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38399" y="4532758"/>
                  <a:ext cx="29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C83F413-51F6-4B72-9B92-B174F823B71B}"/>
                    </a:ext>
                  </a:extLst>
                </p14:cNvPr>
                <p14:cNvContentPartPr/>
                <p14:nvPr/>
              </p14:nvContentPartPr>
              <p14:xfrm>
                <a:off x="9148039" y="4777198"/>
                <a:ext cx="345960" cy="4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C83F413-51F6-4B72-9B92-B174F823B7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39039" y="4768558"/>
                  <a:ext cx="363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E263690-A601-4D10-B322-48CB6AFE9DE4}"/>
                    </a:ext>
                  </a:extLst>
                </p14:cNvPr>
                <p14:cNvContentPartPr/>
                <p14:nvPr/>
              </p14:nvContentPartPr>
              <p14:xfrm>
                <a:off x="9135079" y="4968718"/>
                <a:ext cx="135000" cy="19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E263690-A601-4D10-B322-48CB6AFE9D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126439" y="4959718"/>
                  <a:ext cx="152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5FAC93-47FC-442F-A0CD-D1965986B09A}"/>
                    </a:ext>
                  </a:extLst>
                </p14:cNvPr>
                <p14:cNvContentPartPr/>
                <p14:nvPr/>
              </p14:nvContentPartPr>
              <p14:xfrm>
                <a:off x="9295639" y="4930198"/>
                <a:ext cx="208080" cy="259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5FAC93-47FC-442F-A0CD-D1965986B09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86999" y="4921558"/>
                  <a:ext cx="225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2C6C34-2F91-4B0C-ADA3-13E1CD73F223}"/>
                    </a:ext>
                  </a:extLst>
                </p14:cNvPr>
                <p14:cNvContentPartPr/>
                <p14:nvPr/>
              </p14:nvContentPartPr>
              <p14:xfrm>
                <a:off x="9711439" y="4797718"/>
                <a:ext cx="37800" cy="2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2C6C34-2F91-4B0C-ADA3-13E1CD73F22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02799" y="4788718"/>
                  <a:ext cx="5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430BF9A-27C1-4DAB-8481-5140BE4E6844}"/>
                    </a:ext>
                  </a:extLst>
                </p14:cNvPr>
                <p14:cNvContentPartPr/>
                <p14:nvPr/>
              </p14:nvContentPartPr>
              <p14:xfrm>
                <a:off x="10015999" y="4517638"/>
                <a:ext cx="273240" cy="264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430BF9A-27C1-4DAB-8481-5140BE4E684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06999" y="4508998"/>
                  <a:ext cx="290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4C593AB-2ED2-4274-8295-3AD5A2104A1E}"/>
                    </a:ext>
                  </a:extLst>
                </p14:cNvPr>
                <p14:cNvContentPartPr/>
                <p14:nvPr/>
              </p14:nvContentPartPr>
              <p14:xfrm>
                <a:off x="9874879" y="4803478"/>
                <a:ext cx="337680" cy="76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4C593AB-2ED2-4274-8295-3AD5A2104A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66239" y="4794478"/>
                  <a:ext cx="35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3363171-7371-41A6-B291-1EB92176ED00}"/>
                    </a:ext>
                  </a:extLst>
                </p14:cNvPr>
                <p14:cNvContentPartPr/>
                <p14:nvPr/>
              </p14:nvContentPartPr>
              <p14:xfrm>
                <a:off x="9835639" y="4991758"/>
                <a:ext cx="129600" cy="211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3363171-7371-41A6-B291-1EB92176ED0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26639" y="4982758"/>
                  <a:ext cx="147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14A4A6-E78B-4C29-831F-6C271BF337C8}"/>
                    </a:ext>
                  </a:extLst>
                </p14:cNvPr>
                <p14:cNvContentPartPr/>
                <p14:nvPr/>
              </p14:nvContentPartPr>
              <p14:xfrm>
                <a:off x="9972079" y="4950718"/>
                <a:ext cx="258840" cy="262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14A4A6-E78B-4C29-831F-6C271BF337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63439" y="4942078"/>
                  <a:ext cx="276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9A379B5-290E-4622-A899-1E35C02560B8}"/>
                    </a:ext>
                  </a:extLst>
                </p14:cNvPr>
                <p14:cNvContentPartPr/>
                <p14:nvPr/>
              </p14:nvContentPartPr>
              <p14:xfrm>
                <a:off x="10468159" y="4714558"/>
                <a:ext cx="188280" cy="4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9A379B5-290E-4622-A899-1E35C02560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59519" y="4705558"/>
                  <a:ext cx="205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F5894E7-C39C-4F93-B57D-8C031D0B2CD8}"/>
                    </a:ext>
                  </a:extLst>
                </p14:cNvPr>
                <p14:cNvContentPartPr/>
                <p14:nvPr/>
              </p14:nvContentPartPr>
              <p14:xfrm>
                <a:off x="10463839" y="4836598"/>
                <a:ext cx="162360" cy="31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F5894E7-C39C-4F93-B57D-8C031D0B2CD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454839" y="4827958"/>
                  <a:ext cx="1800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CD6052D-D5E6-4F5C-AF4B-C08C95EE1380}"/>
              </a:ext>
            </a:extLst>
          </p:cNvPr>
          <p:cNvGrpSpPr/>
          <p:nvPr/>
        </p:nvGrpSpPr>
        <p:grpSpPr>
          <a:xfrm>
            <a:off x="10983679" y="4417558"/>
            <a:ext cx="769320" cy="849240"/>
            <a:chOff x="10983679" y="4417558"/>
            <a:chExt cx="76932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08DF3B0-7CFA-47F2-BF46-5982AAD92C93}"/>
                    </a:ext>
                  </a:extLst>
                </p14:cNvPr>
                <p14:cNvContentPartPr/>
                <p14:nvPr/>
              </p14:nvContentPartPr>
              <p14:xfrm>
                <a:off x="10983679" y="4620238"/>
                <a:ext cx="226800" cy="69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08DF3B0-7CFA-47F2-BF46-5982AAD92C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74679" y="4611598"/>
                  <a:ext cx="244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ADE4E55-7A62-40FE-B77E-EC6EB7764EEE}"/>
                    </a:ext>
                  </a:extLst>
                </p14:cNvPr>
                <p14:cNvContentPartPr/>
                <p14:nvPr/>
              </p14:nvContentPartPr>
              <p14:xfrm>
                <a:off x="11430439" y="4417558"/>
                <a:ext cx="166320" cy="289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ADE4E55-7A62-40FE-B77E-EC6EB7764EE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421799" y="4408918"/>
                  <a:ext cx="183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90BED36-B98C-4871-81FF-D13E4E398601}"/>
                    </a:ext>
                  </a:extLst>
                </p14:cNvPr>
                <p14:cNvContentPartPr/>
                <p14:nvPr/>
              </p14:nvContentPartPr>
              <p14:xfrm>
                <a:off x="11089879" y="4748758"/>
                <a:ext cx="503280" cy="77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90BED36-B98C-4871-81FF-D13E4E39860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81239" y="4740118"/>
                  <a:ext cx="520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F563C05-101D-43E5-A568-0CC036085DAB}"/>
                    </a:ext>
                  </a:extLst>
                </p14:cNvPr>
                <p14:cNvContentPartPr/>
                <p14:nvPr/>
              </p14:nvContentPartPr>
              <p14:xfrm>
                <a:off x="11003839" y="4945318"/>
                <a:ext cx="191160" cy="28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F563C05-101D-43E5-A568-0CC036085DA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95199" y="4936678"/>
                  <a:ext cx="208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CD8E077-E938-4A50-BA48-A3DDCA0BE4DE}"/>
                    </a:ext>
                  </a:extLst>
                </p14:cNvPr>
                <p14:cNvContentPartPr/>
                <p14:nvPr/>
              </p14:nvContentPartPr>
              <p14:xfrm>
                <a:off x="11221999" y="4922638"/>
                <a:ext cx="135000" cy="150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CD8E077-E938-4A50-BA48-A3DDCA0BE4D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13359" y="4913998"/>
                  <a:ext cx="152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3A00D8D-2323-44E3-BEFF-7BC832DA70C9}"/>
                    </a:ext>
                  </a:extLst>
                </p14:cNvPr>
                <p14:cNvContentPartPr/>
                <p14:nvPr/>
              </p14:nvContentPartPr>
              <p14:xfrm>
                <a:off x="11308039" y="4910038"/>
                <a:ext cx="155520" cy="277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3A00D8D-2323-44E3-BEFF-7BC832DA70C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99399" y="4901038"/>
                  <a:ext cx="173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4D5F24-3B38-4EAC-8E46-20F294602F56}"/>
                    </a:ext>
                  </a:extLst>
                </p14:cNvPr>
                <p14:cNvContentPartPr/>
                <p14:nvPr/>
              </p14:nvContentPartPr>
              <p14:xfrm>
                <a:off x="11462119" y="4936318"/>
                <a:ext cx="148680" cy="161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4D5F24-3B38-4EAC-8E46-20F294602F5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453479" y="4927318"/>
                  <a:ext cx="166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C6AF7A6-8664-4CD9-B6D4-A3BD369EE4A9}"/>
                    </a:ext>
                  </a:extLst>
                </p14:cNvPr>
                <p14:cNvContentPartPr/>
                <p14:nvPr/>
              </p14:nvContentPartPr>
              <p14:xfrm>
                <a:off x="11549239" y="4934878"/>
                <a:ext cx="203760" cy="331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C6AF7A6-8664-4CD9-B6D4-A3BD369EE4A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40239" y="4925878"/>
                  <a:ext cx="2214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40EBAF5-6E51-4AAA-9DE3-EEAB4C1307DE}"/>
              </a:ext>
            </a:extLst>
          </p:cNvPr>
          <p:cNvGrpSpPr/>
          <p:nvPr/>
        </p:nvGrpSpPr>
        <p:grpSpPr>
          <a:xfrm>
            <a:off x="564559" y="5749198"/>
            <a:ext cx="1135080" cy="608040"/>
            <a:chOff x="564559" y="5749198"/>
            <a:chExt cx="113508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052282C-4AB0-41B7-9F66-FFE41AAC9941}"/>
                    </a:ext>
                  </a:extLst>
                </p14:cNvPr>
                <p14:cNvContentPartPr/>
                <p14:nvPr/>
              </p14:nvContentPartPr>
              <p14:xfrm>
                <a:off x="564559" y="5961598"/>
                <a:ext cx="297720" cy="395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052282C-4AB0-41B7-9F66-FFE41AAC994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5559" y="5952598"/>
                  <a:ext cx="315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D449136-C57D-4123-A261-09068971E4B1}"/>
                    </a:ext>
                  </a:extLst>
                </p14:cNvPr>
                <p14:cNvContentPartPr/>
                <p14:nvPr/>
              </p14:nvContentPartPr>
              <p14:xfrm>
                <a:off x="814399" y="5749198"/>
                <a:ext cx="403560" cy="308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D449136-C57D-4123-A261-09068971E4B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5759" y="5740198"/>
                  <a:ext cx="421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F1D7311-D5D0-462A-9691-0A33848CA085}"/>
                    </a:ext>
                  </a:extLst>
                </p14:cNvPr>
                <p14:cNvContentPartPr/>
                <p14:nvPr/>
              </p14:nvContentPartPr>
              <p14:xfrm>
                <a:off x="1055239" y="6073918"/>
                <a:ext cx="192960" cy="181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F1D7311-D5D0-462A-9691-0A33848CA08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46239" y="6064918"/>
                  <a:ext cx="21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0FAA800-E3A8-4BAB-B2C2-1E95756B663F}"/>
                    </a:ext>
                  </a:extLst>
                </p14:cNvPr>
                <p14:cNvContentPartPr/>
                <p14:nvPr/>
              </p14:nvContentPartPr>
              <p14:xfrm>
                <a:off x="1036879" y="6060958"/>
                <a:ext cx="247680" cy="214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0FAA800-E3A8-4BAB-B2C2-1E95756B66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27879" y="6052318"/>
                  <a:ext cx="265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D63DEEB-1173-4AE3-93F6-8DCF3E854938}"/>
                    </a:ext>
                  </a:extLst>
                </p14:cNvPr>
                <p14:cNvContentPartPr/>
                <p14:nvPr/>
              </p14:nvContentPartPr>
              <p14:xfrm>
                <a:off x="1282759" y="6234478"/>
                <a:ext cx="61920" cy="122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D63DEEB-1173-4AE3-93F6-8DCF3E8549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273759" y="6225838"/>
                  <a:ext cx="79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1D18CA7-4DF1-4B2F-AF10-E8E438872EA3}"/>
                    </a:ext>
                  </a:extLst>
                </p14:cNvPr>
                <p14:cNvContentPartPr/>
                <p14:nvPr/>
              </p14:nvContentPartPr>
              <p14:xfrm>
                <a:off x="1462039" y="6107038"/>
                <a:ext cx="87120" cy="80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1D18CA7-4DF1-4B2F-AF10-E8E438872EA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53399" y="6098038"/>
                  <a:ext cx="104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FE0B886-EFF3-481D-9678-8A9944DFBB8F}"/>
                    </a:ext>
                  </a:extLst>
                </p14:cNvPr>
                <p14:cNvContentPartPr/>
                <p14:nvPr/>
              </p14:nvContentPartPr>
              <p14:xfrm>
                <a:off x="1516039" y="6040078"/>
                <a:ext cx="183600" cy="273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FE0B886-EFF3-481D-9678-8A9944DFBB8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507039" y="6031078"/>
                  <a:ext cx="20124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3266165-F5DA-4BA8-A558-9269836F0674}"/>
              </a:ext>
            </a:extLst>
          </p:cNvPr>
          <p:cNvGrpSpPr/>
          <p:nvPr/>
        </p:nvGrpSpPr>
        <p:grpSpPr>
          <a:xfrm>
            <a:off x="2006719" y="5925958"/>
            <a:ext cx="225000" cy="125280"/>
            <a:chOff x="2006719" y="5925958"/>
            <a:chExt cx="2250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12C7807-B48B-4CC0-ABC9-C074D9280355}"/>
                    </a:ext>
                  </a:extLst>
                </p14:cNvPr>
                <p14:cNvContentPartPr/>
                <p14:nvPr/>
              </p14:nvContentPartPr>
              <p14:xfrm>
                <a:off x="2023279" y="5925958"/>
                <a:ext cx="119160" cy="14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12C7807-B48B-4CC0-ABC9-C074D92803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14279" y="5916958"/>
                  <a:ext cx="136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9C4F5A0-C4BF-4820-AF0D-67B6FDB1060D}"/>
                    </a:ext>
                  </a:extLst>
                </p14:cNvPr>
                <p14:cNvContentPartPr/>
                <p14:nvPr/>
              </p14:nvContentPartPr>
              <p14:xfrm>
                <a:off x="2006719" y="6014518"/>
                <a:ext cx="225000" cy="36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9C4F5A0-C4BF-4820-AF0D-67B6FDB106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98079" y="6005878"/>
                  <a:ext cx="2426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BEB5170-7BFD-4BA7-95DD-B0E97A002D34}"/>
              </a:ext>
            </a:extLst>
          </p:cNvPr>
          <p:cNvGrpSpPr/>
          <p:nvPr/>
        </p:nvGrpSpPr>
        <p:grpSpPr>
          <a:xfrm>
            <a:off x="2853439" y="5444998"/>
            <a:ext cx="2078640" cy="1274400"/>
            <a:chOff x="2853439" y="5444998"/>
            <a:chExt cx="2078640" cy="12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0794690-815C-4F7B-9D84-667B4083D525}"/>
                    </a:ext>
                  </a:extLst>
                </p14:cNvPr>
                <p14:cNvContentPartPr/>
                <p14:nvPr/>
              </p14:nvContentPartPr>
              <p14:xfrm>
                <a:off x="2853439" y="5581438"/>
                <a:ext cx="382320" cy="327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0794690-815C-4F7B-9D84-667B4083D52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44439" y="5572798"/>
                  <a:ext cx="399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DF58262-B8B2-4E85-A781-B1F16AF45F03}"/>
                    </a:ext>
                  </a:extLst>
                </p14:cNvPr>
                <p14:cNvContentPartPr/>
                <p14:nvPr/>
              </p14:nvContentPartPr>
              <p14:xfrm>
                <a:off x="3162679" y="5746318"/>
                <a:ext cx="102240" cy="98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DF58262-B8B2-4E85-A781-B1F16AF45F0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153679" y="5737678"/>
                  <a:ext cx="119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B38CA80-3347-49E1-86E6-208D6DEEFA93}"/>
                    </a:ext>
                  </a:extLst>
                </p14:cNvPr>
                <p14:cNvContentPartPr/>
                <p14:nvPr/>
              </p14:nvContentPartPr>
              <p14:xfrm>
                <a:off x="3351679" y="5655958"/>
                <a:ext cx="193680" cy="147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B38CA80-3347-49E1-86E6-208D6DEEFA9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43039" y="5647318"/>
                  <a:ext cx="211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22CB207-038E-4590-BEDF-9EF5FF71DE25}"/>
                    </a:ext>
                  </a:extLst>
                </p14:cNvPr>
                <p14:cNvContentPartPr/>
                <p14:nvPr/>
              </p14:nvContentPartPr>
              <p14:xfrm>
                <a:off x="3622039" y="5572078"/>
                <a:ext cx="129600" cy="258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22CB207-038E-4590-BEDF-9EF5FF71DE2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613039" y="5563438"/>
                  <a:ext cx="147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75F7D8E-1BE7-4845-A4E5-8457B3420661}"/>
                    </a:ext>
                  </a:extLst>
                </p14:cNvPr>
                <p14:cNvContentPartPr/>
                <p14:nvPr/>
              </p14:nvContentPartPr>
              <p14:xfrm>
                <a:off x="3781879" y="5625358"/>
                <a:ext cx="194400" cy="150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75F7D8E-1BE7-4845-A4E5-8457B342066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772879" y="5616718"/>
                  <a:ext cx="212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ADA1F19-AC52-4151-A710-D31AB5854085}"/>
                    </a:ext>
                  </a:extLst>
                </p14:cNvPr>
                <p14:cNvContentPartPr/>
                <p14:nvPr/>
              </p14:nvContentPartPr>
              <p14:xfrm>
                <a:off x="3781879" y="5596918"/>
                <a:ext cx="195480" cy="219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ADA1F19-AC52-4151-A710-D31AB585408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72879" y="5588278"/>
                  <a:ext cx="213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AF958F7-BF25-4658-A753-51B84391FA4B}"/>
                    </a:ext>
                  </a:extLst>
                </p14:cNvPr>
                <p14:cNvContentPartPr/>
                <p14:nvPr/>
              </p14:nvContentPartPr>
              <p14:xfrm>
                <a:off x="4054039" y="5776558"/>
                <a:ext cx="59760" cy="134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AF958F7-BF25-4658-A753-51B84391FA4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045039" y="5767918"/>
                  <a:ext cx="77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5CB36CB-275F-4880-90E8-E88FC035D077}"/>
                    </a:ext>
                  </a:extLst>
                </p14:cNvPr>
                <p14:cNvContentPartPr/>
                <p14:nvPr/>
              </p14:nvContentPartPr>
              <p14:xfrm>
                <a:off x="4170679" y="5630758"/>
                <a:ext cx="64800" cy="138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5CB36CB-275F-4880-90E8-E88FC035D0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2039" y="5621758"/>
                  <a:ext cx="82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70BD5D6-7E82-46A0-AF1A-89A9CF12E566}"/>
                    </a:ext>
                  </a:extLst>
                </p14:cNvPr>
                <p14:cNvContentPartPr/>
                <p14:nvPr/>
              </p14:nvContentPartPr>
              <p14:xfrm>
                <a:off x="4193719" y="5444998"/>
                <a:ext cx="324000" cy="473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70BD5D6-7E82-46A0-AF1A-89A9CF12E56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84719" y="5436358"/>
                  <a:ext cx="3416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DE2C3D-57A5-4DBD-BD32-EBD940A11FAA}"/>
                    </a:ext>
                  </a:extLst>
                </p14:cNvPr>
                <p14:cNvContentPartPr/>
                <p14:nvPr/>
              </p14:nvContentPartPr>
              <p14:xfrm>
                <a:off x="2972599" y="6016678"/>
                <a:ext cx="1350720" cy="108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DE2C3D-57A5-4DBD-BD32-EBD940A11FA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963959" y="6007678"/>
                  <a:ext cx="136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CD1D65-869F-472D-8022-D86FEA6A5205}"/>
                    </a:ext>
                  </a:extLst>
                </p14:cNvPr>
                <p14:cNvContentPartPr/>
                <p14:nvPr/>
              </p14:nvContentPartPr>
              <p14:xfrm>
                <a:off x="3043519" y="6175798"/>
                <a:ext cx="378000" cy="274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CD1D65-869F-472D-8022-D86FEA6A520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34879" y="6167158"/>
                  <a:ext cx="395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CF910BC-0BD5-4823-BE55-94AB1FDEFABD}"/>
                    </a:ext>
                  </a:extLst>
                </p14:cNvPr>
                <p14:cNvContentPartPr/>
                <p14:nvPr/>
              </p14:nvContentPartPr>
              <p14:xfrm>
                <a:off x="3307759" y="6374158"/>
                <a:ext cx="165240" cy="146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CF910BC-0BD5-4823-BE55-94AB1FDEFAB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99119" y="6365518"/>
                  <a:ext cx="182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8B62AE3-DC44-4163-BECA-BD4962A5F168}"/>
                    </a:ext>
                  </a:extLst>
                </p14:cNvPr>
                <p14:cNvContentPartPr/>
                <p14:nvPr/>
              </p14:nvContentPartPr>
              <p14:xfrm>
                <a:off x="3326479" y="6365878"/>
                <a:ext cx="116280" cy="145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8B62AE3-DC44-4163-BECA-BD4962A5F16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17479" y="6357238"/>
                  <a:ext cx="13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5EDC6AA-20B9-4480-87B4-2857D64A3962}"/>
                    </a:ext>
                  </a:extLst>
                </p14:cNvPr>
                <p14:cNvContentPartPr/>
                <p14:nvPr/>
              </p14:nvContentPartPr>
              <p14:xfrm>
                <a:off x="3614479" y="6095518"/>
                <a:ext cx="458280" cy="300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5EDC6AA-20B9-4480-87B4-2857D64A396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05839" y="6086518"/>
                  <a:ext cx="475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0BA0B48-EA3B-4DA1-9473-D01E8DC56B7B}"/>
                    </a:ext>
                  </a:extLst>
                </p14:cNvPr>
                <p14:cNvContentPartPr/>
                <p14:nvPr/>
              </p14:nvContentPartPr>
              <p14:xfrm>
                <a:off x="3937399" y="6375598"/>
                <a:ext cx="74880" cy="98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0BA0B48-EA3B-4DA1-9473-D01E8DC56B7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28399" y="6366598"/>
                  <a:ext cx="92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2169EB1-59D4-49D9-BCA7-389ECB91CDEE}"/>
                    </a:ext>
                  </a:extLst>
                </p14:cNvPr>
                <p14:cNvContentPartPr/>
                <p14:nvPr/>
              </p14:nvContentPartPr>
              <p14:xfrm>
                <a:off x="3925879" y="6309718"/>
                <a:ext cx="167040" cy="409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2169EB1-59D4-49D9-BCA7-389ECB91CDE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916879" y="6301078"/>
                  <a:ext cx="184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C714EDE-328E-4594-BB52-E432208C048B}"/>
                    </a:ext>
                  </a:extLst>
                </p14:cNvPr>
                <p14:cNvContentPartPr/>
                <p14:nvPr/>
              </p14:nvContentPartPr>
              <p14:xfrm>
                <a:off x="4712839" y="5856838"/>
                <a:ext cx="219240" cy="57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C714EDE-328E-4594-BB52-E432208C04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704199" y="5848198"/>
                  <a:ext cx="236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F0880D-1D26-440D-AA26-73854B7B4423}"/>
                    </a:ext>
                  </a:extLst>
                </p14:cNvPr>
                <p14:cNvContentPartPr/>
                <p14:nvPr/>
              </p14:nvContentPartPr>
              <p14:xfrm>
                <a:off x="4764679" y="5951518"/>
                <a:ext cx="142560" cy="32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F0880D-1D26-440D-AA26-73854B7B442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55679" y="5942518"/>
                  <a:ext cx="1602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47C52604-E895-4022-880C-061D7244C690}"/>
              </a:ext>
            </a:extLst>
          </p:cNvPr>
          <p:cNvGrpSpPr/>
          <p:nvPr/>
        </p:nvGrpSpPr>
        <p:grpSpPr>
          <a:xfrm>
            <a:off x="5230879" y="5429158"/>
            <a:ext cx="1743120" cy="1146240"/>
            <a:chOff x="5230879" y="5429158"/>
            <a:chExt cx="1743120" cy="11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E44B25-B917-41D1-B35F-C66773093AF4}"/>
                    </a:ext>
                  </a:extLst>
                </p14:cNvPr>
                <p14:cNvContentPartPr/>
                <p14:nvPr/>
              </p14:nvContentPartPr>
              <p14:xfrm>
                <a:off x="5360839" y="5658118"/>
                <a:ext cx="199080" cy="55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E44B25-B917-41D1-B35F-C66773093AF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52199" y="5649118"/>
                  <a:ext cx="216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4E6C15-1DCC-40F8-B83A-DF7EDAD068CA}"/>
                    </a:ext>
                  </a:extLst>
                </p14:cNvPr>
                <p14:cNvContentPartPr/>
                <p14:nvPr/>
              </p14:nvContentPartPr>
              <p14:xfrm>
                <a:off x="5703199" y="5497918"/>
                <a:ext cx="144360" cy="247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4E6C15-1DCC-40F8-B83A-DF7EDAD068C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94559" y="5489278"/>
                  <a:ext cx="16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1F56CDD-1AAA-4DEF-9BC3-DC2715A0125E}"/>
                    </a:ext>
                  </a:extLst>
                </p14:cNvPr>
                <p14:cNvContentPartPr/>
                <p14:nvPr/>
              </p14:nvContentPartPr>
              <p14:xfrm>
                <a:off x="5722639" y="5429158"/>
                <a:ext cx="342360" cy="534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1F56CDD-1AAA-4DEF-9BC3-DC2715A0125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13639" y="5420158"/>
                  <a:ext cx="3600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AB17586-2B99-4C62-AB9E-2F18EFF7CE83}"/>
                    </a:ext>
                  </a:extLst>
                </p14:cNvPr>
                <p14:cNvContentPartPr/>
                <p14:nvPr/>
              </p14:nvContentPartPr>
              <p14:xfrm>
                <a:off x="6003799" y="5626078"/>
                <a:ext cx="112320" cy="248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AB17586-2B99-4C62-AB9E-2F18EFF7CE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994799" y="5617438"/>
                  <a:ext cx="129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F0B1FD8-F886-450B-A864-B8395499BBD9}"/>
                    </a:ext>
                  </a:extLst>
                </p14:cNvPr>
                <p14:cNvContentPartPr/>
                <p14:nvPr/>
              </p14:nvContentPartPr>
              <p14:xfrm>
                <a:off x="6175159" y="5591878"/>
                <a:ext cx="125280" cy="146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F0B1FD8-F886-450B-A864-B8395499BBD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66519" y="5582878"/>
                  <a:ext cx="14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2FDB70F-9522-440A-A207-EB519DADF647}"/>
                    </a:ext>
                  </a:extLst>
                </p14:cNvPr>
                <p14:cNvContentPartPr/>
                <p14:nvPr/>
              </p14:nvContentPartPr>
              <p14:xfrm>
                <a:off x="6215839" y="5573158"/>
                <a:ext cx="128880" cy="284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2FDB70F-9522-440A-A207-EB519DADF64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06839" y="5564518"/>
                  <a:ext cx="1465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6643D5B-3F48-483C-A3D8-D0479814C94E}"/>
                    </a:ext>
                  </a:extLst>
                </p14:cNvPr>
                <p14:cNvContentPartPr/>
                <p14:nvPr/>
              </p14:nvContentPartPr>
              <p14:xfrm>
                <a:off x="6364159" y="5592958"/>
                <a:ext cx="160200" cy="160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6643D5B-3F48-483C-A3D8-D0479814C94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55519" y="5584318"/>
                  <a:ext cx="177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7F638AB-5FDB-4573-A4EC-58090B9CAC0E}"/>
                    </a:ext>
                  </a:extLst>
                </p14:cNvPr>
                <p14:cNvContentPartPr/>
                <p14:nvPr/>
              </p14:nvContentPartPr>
              <p14:xfrm>
                <a:off x="6404119" y="5576398"/>
                <a:ext cx="176400" cy="316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7F638AB-5FDB-4573-A4EC-58090B9CAC0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395479" y="5567758"/>
                  <a:ext cx="194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6C11371-7762-4DB7-A90D-04BDD7CEF877}"/>
                    </a:ext>
                  </a:extLst>
                </p14:cNvPr>
                <p14:cNvContentPartPr/>
                <p14:nvPr/>
              </p14:nvContentPartPr>
              <p14:xfrm>
                <a:off x="5559199" y="5981398"/>
                <a:ext cx="1004760" cy="105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6C11371-7762-4DB7-A90D-04BDD7CEF87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50199" y="5972398"/>
                  <a:ext cx="1022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AD4D8C1-C596-4237-9E0C-B22F7BB9EB73}"/>
                    </a:ext>
                  </a:extLst>
                </p14:cNvPr>
                <p14:cNvContentPartPr/>
                <p14:nvPr/>
              </p14:nvContentPartPr>
              <p14:xfrm>
                <a:off x="5230879" y="6131878"/>
                <a:ext cx="826200" cy="443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AD4D8C1-C596-4237-9E0C-B22F7BB9EB7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221879" y="6123238"/>
                  <a:ext cx="843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7AC648-1B9C-4B24-9483-D91BD341947D}"/>
                    </a:ext>
                  </a:extLst>
                </p14:cNvPr>
                <p14:cNvContentPartPr/>
                <p14:nvPr/>
              </p14:nvContentPartPr>
              <p14:xfrm>
                <a:off x="5468119" y="6245638"/>
                <a:ext cx="40680" cy="119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7AC648-1B9C-4B24-9483-D91BD341947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59119" y="6236638"/>
                  <a:ext cx="58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815C67B-883A-40DF-AA78-DA86A4B2246E}"/>
                    </a:ext>
                  </a:extLst>
                </p14:cNvPr>
                <p14:cNvContentPartPr/>
                <p14:nvPr/>
              </p14:nvContentPartPr>
              <p14:xfrm>
                <a:off x="5579719" y="6222238"/>
                <a:ext cx="54000" cy="111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815C67B-883A-40DF-AA78-DA86A4B2246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70719" y="6213598"/>
                  <a:ext cx="71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AE322ED-DC80-4AB8-A702-26F9FA83B093}"/>
                    </a:ext>
                  </a:extLst>
                </p14:cNvPr>
                <p14:cNvContentPartPr/>
                <p14:nvPr/>
              </p14:nvContentPartPr>
              <p14:xfrm>
                <a:off x="5515279" y="6217918"/>
                <a:ext cx="261360" cy="324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AE322ED-DC80-4AB8-A702-26F9FA83B09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506279" y="6209278"/>
                  <a:ext cx="279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130ABF-95C1-4960-A558-CC57A914991E}"/>
                    </a:ext>
                  </a:extLst>
                </p14:cNvPr>
                <p14:cNvContentPartPr/>
                <p14:nvPr/>
              </p14:nvContentPartPr>
              <p14:xfrm>
                <a:off x="5695639" y="6320158"/>
                <a:ext cx="105120" cy="212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130ABF-95C1-4960-A558-CC57A914991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86999" y="6311158"/>
                  <a:ext cx="122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BB2C2F2-CF99-42C5-8525-7AAF70FD3DCC}"/>
                    </a:ext>
                  </a:extLst>
                </p14:cNvPr>
                <p14:cNvContentPartPr/>
                <p14:nvPr/>
              </p14:nvContentPartPr>
              <p14:xfrm>
                <a:off x="5825239" y="6316918"/>
                <a:ext cx="79560" cy="94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BB2C2F2-CF99-42C5-8525-7AAF70FD3DC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16239" y="6307918"/>
                  <a:ext cx="97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BD82C22-0571-4B93-9244-550B5990D61F}"/>
                    </a:ext>
                  </a:extLst>
                </p14:cNvPr>
                <p14:cNvContentPartPr/>
                <p14:nvPr/>
              </p14:nvContentPartPr>
              <p14:xfrm>
                <a:off x="5849359" y="6309358"/>
                <a:ext cx="110520" cy="213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BD82C22-0571-4B93-9244-550B5990D61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40719" y="6300358"/>
                  <a:ext cx="128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FF372F9-E287-4F67-98DB-027B1C342CAE}"/>
                    </a:ext>
                  </a:extLst>
                </p14:cNvPr>
                <p14:cNvContentPartPr/>
                <p14:nvPr/>
              </p14:nvContentPartPr>
              <p14:xfrm>
                <a:off x="5969959" y="6282358"/>
                <a:ext cx="107280" cy="120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FF372F9-E287-4F67-98DB-027B1C342CA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61319" y="6273358"/>
                  <a:ext cx="12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71B9262-9748-4592-9D7C-CBE3622B4DC9}"/>
                    </a:ext>
                  </a:extLst>
                </p14:cNvPr>
                <p14:cNvContentPartPr/>
                <p14:nvPr/>
              </p14:nvContentPartPr>
              <p14:xfrm>
                <a:off x="6035479" y="6268318"/>
                <a:ext cx="112680" cy="218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71B9262-9748-4592-9D7C-CBE3622B4DC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26839" y="6259678"/>
                  <a:ext cx="130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95BB481-7D32-4E36-BF1C-0C4051C522F6}"/>
                    </a:ext>
                  </a:extLst>
                </p14:cNvPr>
                <p14:cNvContentPartPr/>
                <p14:nvPr/>
              </p14:nvContentPartPr>
              <p14:xfrm>
                <a:off x="6235639" y="6004438"/>
                <a:ext cx="738360" cy="465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95BB481-7D32-4E36-BF1C-0C4051C522F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226999" y="5995438"/>
                  <a:ext cx="756000" cy="48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EB6CDC4-9FE7-4746-9DBA-6D02E6BEBEDB}"/>
              </a:ext>
            </a:extLst>
          </p:cNvPr>
          <p:cNvGrpSpPr/>
          <p:nvPr/>
        </p:nvGrpSpPr>
        <p:grpSpPr>
          <a:xfrm>
            <a:off x="6452719" y="6090478"/>
            <a:ext cx="768240" cy="412200"/>
            <a:chOff x="6452719" y="6090478"/>
            <a:chExt cx="7682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94B4055-E8A6-4087-9D81-90786A20C107}"/>
                    </a:ext>
                  </a:extLst>
                </p14:cNvPr>
                <p14:cNvContentPartPr/>
                <p14:nvPr/>
              </p14:nvContentPartPr>
              <p14:xfrm>
                <a:off x="6452719" y="6193798"/>
                <a:ext cx="50400" cy="94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94B4055-E8A6-4087-9D81-90786A20C10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444079" y="6185158"/>
                  <a:ext cx="68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E3DB122-5060-4F0A-8C95-A68EEE6DA2F5}"/>
                    </a:ext>
                  </a:extLst>
                </p14:cNvPr>
                <p14:cNvContentPartPr/>
                <p14:nvPr/>
              </p14:nvContentPartPr>
              <p14:xfrm>
                <a:off x="6554239" y="6181198"/>
                <a:ext cx="43200" cy="99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E3DB122-5060-4F0A-8C95-A68EEE6DA2F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545239" y="6172198"/>
                  <a:ext cx="60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F9396C3-E660-46D4-87CB-E8AA33D57D12}"/>
                    </a:ext>
                  </a:extLst>
                </p14:cNvPr>
                <p14:cNvContentPartPr/>
                <p14:nvPr/>
              </p14:nvContentPartPr>
              <p14:xfrm>
                <a:off x="6499879" y="6090478"/>
                <a:ext cx="314280" cy="412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F9396C3-E660-46D4-87CB-E8AA33D57D1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491239" y="6081478"/>
                  <a:ext cx="331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BAA8434-77BC-4D54-AF80-BA01C777B174}"/>
                    </a:ext>
                  </a:extLst>
                </p14:cNvPr>
                <p14:cNvContentPartPr/>
                <p14:nvPr/>
              </p14:nvContentPartPr>
              <p14:xfrm>
                <a:off x="6712999" y="6301078"/>
                <a:ext cx="70560" cy="147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BAA8434-77BC-4D54-AF80-BA01C777B17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03999" y="6292438"/>
                  <a:ext cx="88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D893EB1-8CDE-431B-BC73-CBDB63939A44}"/>
                    </a:ext>
                  </a:extLst>
                </p14:cNvPr>
                <p14:cNvContentPartPr/>
                <p14:nvPr/>
              </p14:nvContentPartPr>
              <p14:xfrm>
                <a:off x="6835399" y="6271918"/>
                <a:ext cx="120240" cy="799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D893EB1-8CDE-431B-BC73-CBDB63939A4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826399" y="6262918"/>
                  <a:ext cx="13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56642DC-0EA7-4C67-8A2D-1C73CED654DD}"/>
                    </a:ext>
                  </a:extLst>
                </p14:cNvPr>
                <p14:cNvContentPartPr/>
                <p14:nvPr/>
              </p14:nvContentPartPr>
              <p14:xfrm>
                <a:off x="6876799" y="6208198"/>
                <a:ext cx="137520" cy="223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56642DC-0EA7-4C67-8A2D-1C73CED654D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868159" y="6199558"/>
                  <a:ext cx="155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69CB8B7-19BB-4888-82BE-1BD108925024}"/>
                    </a:ext>
                  </a:extLst>
                </p14:cNvPr>
                <p14:cNvContentPartPr/>
                <p14:nvPr/>
              </p14:nvContentPartPr>
              <p14:xfrm>
                <a:off x="7029079" y="6214318"/>
                <a:ext cx="97200" cy="98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69CB8B7-19BB-4888-82BE-1BD1089250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020439" y="6205318"/>
                  <a:ext cx="114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E90D97E-B462-4721-83C8-9E9B0777FFFD}"/>
                    </a:ext>
                  </a:extLst>
                </p14:cNvPr>
                <p14:cNvContentPartPr/>
                <p14:nvPr/>
              </p14:nvContentPartPr>
              <p14:xfrm>
                <a:off x="7084879" y="6159958"/>
                <a:ext cx="136080" cy="263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E90D97E-B462-4721-83C8-9E9B0777FFF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075879" y="6151318"/>
                  <a:ext cx="1537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87CDFE7-63E9-444A-AFC3-76555CF91D04}"/>
              </a:ext>
            </a:extLst>
          </p:cNvPr>
          <p:cNvGrpSpPr/>
          <p:nvPr/>
        </p:nvGrpSpPr>
        <p:grpSpPr>
          <a:xfrm>
            <a:off x="7459279" y="5873758"/>
            <a:ext cx="298080" cy="121320"/>
            <a:chOff x="7459279" y="5873758"/>
            <a:chExt cx="29808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E82D07E-7E91-42B0-8330-14DC144C3607}"/>
                    </a:ext>
                  </a:extLst>
                </p14:cNvPr>
                <p14:cNvContentPartPr/>
                <p14:nvPr/>
              </p14:nvContentPartPr>
              <p14:xfrm>
                <a:off x="7496719" y="5883838"/>
                <a:ext cx="360" cy="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E82D07E-7E91-42B0-8330-14DC144C360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88079" y="5874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CBCE227-6E3F-42AB-82F3-D17F17BE1126}"/>
                    </a:ext>
                  </a:extLst>
                </p14:cNvPr>
                <p14:cNvContentPartPr/>
                <p14:nvPr/>
              </p14:nvContentPartPr>
              <p14:xfrm>
                <a:off x="7459279" y="5873758"/>
                <a:ext cx="169200" cy="302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CBCE227-6E3F-42AB-82F3-D17F17BE112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450279" y="5864758"/>
                  <a:ext cx="18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590A9A8-2B12-4668-9BBA-89B0F161498F}"/>
                    </a:ext>
                  </a:extLst>
                </p14:cNvPr>
                <p14:cNvContentPartPr/>
                <p14:nvPr/>
              </p14:nvContentPartPr>
              <p14:xfrm>
                <a:off x="7498519" y="5957278"/>
                <a:ext cx="258840" cy="37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590A9A8-2B12-4668-9BBA-89B0F161498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89879" y="5948278"/>
                  <a:ext cx="276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3CD2FE29-1FA2-4F65-90DB-9D894B394B66}"/>
              </a:ext>
            </a:extLst>
          </p:cNvPr>
          <p:cNvGrpSpPr/>
          <p:nvPr/>
        </p:nvGrpSpPr>
        <p:grpSpPr>
          <a:xfrm>
            <a:off x="7979479" y="5492878"/>
            <a:ext cx="902160" cy="1245600"/>
            <a:chOff x="7979479" y="5492878"/>
            <a:chExt cx="902160" cy="12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66C49DD-259D-4CB3-BCF5-29612C15FF8D}"/>
                    </a:ext>
                  </a:extLst>
                </p14:cNvPr>
                <p14:cNvContentPartPr/>
                <p14:nvPr/>
              </p14:nvContentPartPr>
              <p14:xfrm>
                <a:off x="7979479" y="5750638"/>
                <a:ext cx="203040" cy="39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66C49DD-259D-4CB3-BCF5-29612C15FF8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970839" y="5741638"/>
                  <a:ext cx="220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753E4AC-336C-4E84-88B9-F391E36B78B9}"/>
                    </a:ext>
                  </a:extLst>
                </p14:cNvPr>
                <p14:cNvContentPartPr/>
                <p14:nvPr/>
              </p14:nvContentPartPr>
              <p14:xfrm>
                <a:off x="8519839" y="5492878"/>
                <a:ext cx="65880" cy="209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753E4AC-336C-4E84-88B9-F391E36B78B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10839" y="5483878"/>
                  <a:ext cx="83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1D69F25-823D-42C8-BC49-B6B77227B862}"/>
                    </a:ext>
                  </a:extLst>
                </p14:cNvPr>
                <p14:cNvContentPartPr/>
                <p14:nvPr/>
              </p14:nvContentPartPr>
              <p14:xfrm>
                <a:off x="8301679" y="5714278"/>
                <a:ext cx="424440" cy="85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1D69F25-823D-42C8-BC49-B6B77227B86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292679" y="5705278"/>
                  <a:ext cx="442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AAAD246-07A9-47B8-BA4A-992D26CBAAAA}"/>
                    </a:ext>
                  </a:extLst>
                </p14:cNvPr>
                <p14:cNvContentPartPr/>
                <p14:nvPr/>
              </p14:nvContentPartPr>
              <p14:xfrm>
                <a:off x="8251999" y="5890678"/>
                <a:ext cx="111960" cy="191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AAAD246-07A9-47B8-BA4A-992D26CBAAA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242999" y="5882038"/>
                  <a:ext cx="129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E766C18-1A08-4A99-A507-E98901883A19}"/>
                    </a:ext>
                  </a:extLst>
                </p14:cNvPr>
                <p14:cNvContentPartPr/>
                <p14:nvPr/>
              </p14:nvContentPartPr>
              <p14:xfrm>
                <a:off x="8416159" y="5856478"/>
                <a:ext cx="118440" cy="110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E766C18-1A08-4A99-A507-E98901883A1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07519" y="5847478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9AC1C00-7A33-4E2A-AAB1-F7E3F22C16C1}"/>
                    </a:ext>
                  </a:extLst>
                </p14:cNvPr>
                <p14:cNvContentPartPr/>
                <p14:nvPr/>
              </p14:nvContentPartPr>
              <p14:xfrm>
                <a:off x="8487079" y="5851798"/>
                <a:ext cx="123840" cy="1875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9AC1C00-7A33-4E2A-AAB1-F7E3F22C16C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478079" y="5843158"/>
                  <a:ext cx="141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7196268-57AA-4373-A810-83EC5949E3E0}"/>
                    </a:ext>
                  </a:extLst>
                </p14:cNvPr>
                <p14:cNvContentPartPr/>
                <p14:nvPr/>
              </p14:nvContentPartPr>
              <p14:xfrm>
                <a:off x="8629999" y="5826598"/>
                <a:ext cx="114480" cy="113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7196268-57AA-4373-A810-83EC5949E3E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21359" y="5817598"/>
                  <a:ext cx="132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82972F5-3680-44FA-8CE0-6448569FE426}"/>
                    </a:ext>
                  </a:extLst>
                </p14:cNvPr>
                <p14:cNvContentPartPr/>
                <p14:nvPr/>
              </p14:nvContentPartPr>
              <p14:xfrm>
                <a:off x="8700919" y="5806078"/>
                <a:ext cx="105480" cy="218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82972F5-3680-44FA-8CE0-6448569FE42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691919" y="5797078"/>
                  <a:ext cx="123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C292B13-047F-4299-9F41-D51FB46CE91D}"/>
                    </a:ext>
                  </a:extLst>
                </p14:cNvPr>
                <p14:cNvContentPartPr/>
                <p14:nvPr/>
              </p14:nvContentPartPr>
              <p14:xfrm>
                <a:off x="8091079" y="6153118"/>
                <a:ext cx="790560" cy="65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C292B13-047F-4299-9F41-D51FB46CE91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82439" y="6144118"/>
                  <a:ext cx="808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8DF59CC-2035-403A-912F-3A4461750FC5}"/>
                    </a:ext>
                  </a:extLst>
                </p14:cNvPr>
                <p14:cNvContentPartPr/>
                <p14:nvPr/>
              </p14:nvContentPartPr>
              <p14:xfrm>
                <a:off x="8358919" y="6283078"/>
                <a:ext cx="27720" cy="105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8DF59CC-2035-403A-912F-3A4461750FC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350279" y="6274078"/>
                  <a:ext cx="45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95E638-7D89-443A-A8A5-F148B3075BA2}"/>
                    </a:ext>
                  </a:extLst>
                </p14:cNvPr>
                <p14:cNvContentPartPr/>
                <p14:nvPr/>
              </p14:nvContentPartPr>
              <p14:xfrm>
                <a:off x="8490319" y="6215758"/>
                <a:ext cx="71280" cy="18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95E638-7D89-443A-A8A5-F148B3075BA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481679" y="6206758"/>
                  <a:ext cx="8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3C93D7E-8F24-44B2-A6F9-60E3032FD650}"/>
                    </a:ext>
                  </a:extLst>
                </p14:cNvPr>
                <p14:cNvContentPartPr/>
                <p14:nvPr/>
              </p14:nvContentPartPr>
              <p14:xfrm>
                <a:off x="8201599" y="6443278"/>
                <a:ext cx="415440" cy="74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3C93D7E-8F24-44B2-A6F9-60E3032FD65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192599" y="6434278"/>
                  <a:ext cx="433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64BE282-010F-45B8-AD1B-02926771B71C}"/>
                    </a:ext>
                  </a:extLst>
                </p14:cNvPr>
                <p14:cNvContentPartPr/>
                <p14:nvPr/>
              </p14:nvContentPartPr>
              <p14:xfrm>
                <a:off x="8185039" y="6585838"/>
                <a:ext cx="59040" cy="152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64BE282-010F-45B8-AD1B-02926771B71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176039" y="6577198"/>
                  <a:ext cx="7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C77AA1C-D86A-4CD9-9FE4-879AEA8EE24D}"/>
                    </a:ext>
                  </a:extLst>
                </p14:cNvPr>
                <p14:cNvContentPartPr/>
                <p14:nvPr/>
              </p14:nvContentPartPr>
              <p14:xfrm>
                <a:off x="8392399" y="6552358"/>
                <a:ext cx="107280" cy="62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C77AA1C-D86A-4CD9-9FE4-879AEA8EE24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383759" y="6543358"/>
                  <a:ext cx="12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741114A-67EE-48A0-9DA6-E3EC5A86E63C}"/>
                    </a:ext>
                  </a:extLst>
                </p14:cNvPr>
                <p14:cNvContentPartPr/>
                <p14:nvPr/>
              </p14:nvContentPartPr>
              <p14:xfrm>
                <a:off x="8446399" y="6516358"/>
                <a:ext cx="115200" cy="172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741114A-67EE-48A0-9DA6-E3EC5A86E63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437759" y="6507718"/>
                  <a:ext cx="132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C21E7B3-04FC-4ADB-B3EC-9C5703B932A8}"/>
                    </a:ext>
                  </a:extLst>
                </p14:cNvPr>
                <p14:cNvContentPartPr/>
                <p14:nvPr/>
              </p14:nvContentPartPr>
              <p14:xfrm>
                <a:off x="8596879" y="6482158"/>
                <a:ext cx="138240" cy="118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C21E7B3-04FC-4ADB-B3EC-9C5703B932A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588239" y="6473158"/>
                  <a:ext cx="155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D5276D-3A81-475E-8DC2-E8AC855D03E6}"/>
                    </a:ext>
                  </a:extLst>
                </p14:cNvPr>
                <p14:cNvContentPartPr/>
                <p14:nvPr/>
              </p14:nvContentPartPr>
              <p14:xfrm>
                <a:off x="8657359" y="6436798"/>
                <a:ext cx="155520" cy="2570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D5276D-3A81-475E-8DC2-E8AC855D03E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648359" y="6427798"/>
                  <a:ext cx="1731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EF0F76F-F6BB-4F94-8B6C-CC234ABAF546}"/>
              </a:ext>
            </a:extLst>
          </p:cNvPr>
          <p:cNvGrpSpPr/>
          <p:nvPr/>
        </p:nvGrpSpPr>
        <p:grpSpPr>
          <a:xfrm>
            <a:off x="9081799" y="5921998"/>
            <a:ext cx="187200" cy="128160"/>
            <a:chOff x="9081799" y="5921998"/>
            <a:chExt cx="1872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8902160-EB1E-4BFA-8445-2CBA80BBB0DF}"/>
                    </a:ext>
                  </a:extLst>
                </p14:cNvPr>
                <p14:cNvContentPartPr/>
                <p14:nvPr/>
              </p14:nvContentPartPr>
              <p14:xfrm>
                <a:off x="9092599" y="5921998"/>
                <a:ext cx="149400" cy="37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8902160-EB1E-4BFA-8445-2CBA80BBB0D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083599" y="5912998"/>
                  <a:ext cx="167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B8DA215-833B-4A04-8B82-2DBC734CDAED}"/>
                    </a:ext>
                  </a:extLst>
                </p14:cNvPr>
                <p14:cNvContentPartPr/>
                <p14:nvPr/>
              </p14:nvContentPartPr>
              <p14:xfrm>
                <a:off x="9081799" y="6014518"/>
                <a:ext cx="187200" cy="35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B8DA215-833B-4A04-8B82-2DBC734CDAE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072799" y="6005878"/>
                  <a:ext cx="2048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9C291682-AD59-48DC-B7E9-4060F5C201CC}"/>
              </a:ext>
            </a:extLst>
          </p:cNvPr>
          <p:cNvGrpSpPr/>
          <p:nvPr/>
        </p:nvGrpSpPr>
        <p:grpSpPr>
          <a:xfrm>
            <a:off x="9547279" y="5613478"/>
            <a:ext cx="667440" cy="736200"/>
            <a:chOff x="9547279" y="5613478"/>
            <a:chExt cx="66744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0534657-E7F9-419A-A4A3-0BBAD42DFD0E}"/>
                    </a:ext>
                  </a:extLst>
                </p14:cNvPr>
                <p14:cNvContentPartPr/>
                <p14:nvPr/>
              </p14:nvContentPartPr>
              <p14:xfrm>
                <a:off x="9547279" y="5897158"/>
                <a:ext cx="192960" cy="36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0534657-E7F9-419A-A4A3-0BBAD42DFD0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538279" y="5888518"/>
                  <a:ext cx="210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9AD55DA-CDAE-4CFC-AA4F-3E12DAEA92BC}"/>
                    </a:ext>
                  </a:extLst>
                </p14:cNvPr>
                <p14:cNvContentPartPr/>
                <p14:nvPr/>
              </p14:nvContentPartPr>
              <p14:xfrm>
                <a:off x="10030759" y="5613478"/>
                <a:ext cx="119520" cy="2599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9AD55DA-CDAE-4CFC-AA4F-3E12DAEA92B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021759" y="5604478"/>
                  <a:ext cx="137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9CE7D16-84BD-454D-8A84-826F1660FDA8}"/>
                    </a:ext>
                  </a:extLst>
                </p14:cNvPr>
                <p14:cNvContentPartPr/>
                <p14:nvPr/>
              </p14:nvContentPartPr>
              <p14:xfrm>
                <a:off x="9803599" y="5949358"/>
                <a:ext cx="411120" cy="65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9CE7D16-84BD-454D-8A84-826F1660FDA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794959" y="5940718"/>
                  <a:ext cx="42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20D976D-7033-4C53-9FA7-10418C16EFBF}"/>
                    </a:ext>
                  </a:extLst>
                </p14:cNvPr>
                <p14:cNvContentPartPr/>
                <p14:nvPr/>
              </p14:nvContentPartPr>
              <p14:xfrm>
                <a:off x="9803599" y="6121078"/>
                <a:ext cx="91800" cy="2181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20D976D-7033-4C53-9FA7-10418C16EFB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794959" y="6112438"/>
                  <a:ext cx="109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EE4760A-83A4-4A4D-9D80-4B3D4804FC5F}"/>
                    </a:ext>
                  </a:extLst>
                </p14:cNvPr>
                <p14:cNvContentPartPr/>
                <p14:nvPr/>
              </p14:nvContentPartPr>
              <p14:xfrm>
                <a:off x="9985039" y="6108478"/>
                <a:ext cx="73440" cy="241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EE4760A-83A4-4A4D-9D80-4B3D4804FC5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976399" y="6099478"/>
                  <a:ext cx="9108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06E0C7DF-C7B3-4B1D-BDAA-2329381A9A86}"/>
                  </a:ext>
                </a:extLst>
              </p14:cNvPr>
              <p14:cNvContentPartPr/>
              <p14:nvPr/>
            </p14:nvContentPartPr>
            <p14:xfrm>
              <a:off x="3792679" y="967732"/>
              <a:ext cx="453600" cy="424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06E0C7DF-C7B3-4B1D-BDAA-2329381A9A86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3783679" y="959092"/>
                <a:ext cx="4712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10C6EE1-9FF0-4170-B5A4-EA1DE02198D2}"/>
              </a:ext>
            </a:extLst>
          </p:cNvPr>
          <p:cNvGrpSpPr/>
          <p:nvPr/>
        </p:nvGrpSpPr>
        <p:grpSpPr>
          <a:xfrm>
            <a:off x="4484239" y="189718"/>
            <a:ext cx="2329200" cy="883854"/>
            <a:chOff x="4484239" y="189718"/>
            <a:chExt cx="2329200" cy="8838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1340F2-DBEF-43E1-B074-5C5E3236BE76}"/>
                    </a:ext>
                  </a:extLst>
                </p14:cNvPr>
                <p14:cNvContentPartPr/>
                <p14:nvPr/>
              </p14:nvContentPartPr>
              <p14:xfrm>
                <a:off x="4588999" y="189718"/>
                <a:ext cx="136440" cy="589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1340F2-DBEF-43E1-B074-5C5E3236BE7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580359" y="181078"/>
                  <a:ext cx="1540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0D9967-71C1-4EED-86AB-9B12AA7015D2}"/>
                    </a:ext>
                  </a:extLst>
                </p14:cNvPr>
                <p14:cNvContentPartPr/>
                <p14:nvPr/>
              </p14:nvContentPartPr>
              <p14:xfrm>
                <a:off x="4484239" y="608038"/>
                <a:ext cx="217800" cy="26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0D9967-71C1-4EED-86AB-9B12AA7015D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475239" y="599038"/>
                  <a:ext cx="235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22350B-77E6-4983-A884-97F4ABCC2E3F}"/>
                    </a:ext>
                  </a:extLst>
                </p14:cNvPr>
                <p14:cNvContentPartPr/>
                <p14:nvPr/>
              </p14:nvContentPartPr>
              <p14:xfrm>
                <a:off x="4850719" y="537478"/>
                <a:ext cx="82080" cy="21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22350B-77E6-4983-A884-97F4ABCC2E3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841719" y="528478"/>
                  <a:ext cx="9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A7099F-B9D0-4E1F-B762-1A2A7C2F490C}"/>
                    </a:ext>
                  </a:extLst>
                </p14:cNvPr>
                <p14:cNvContentPartPr/>
                <p14:nvPr/>
              </p14:nvContentPartPr>
              <p14:xfrm>
                <a:off x="4955839" y="566638"/>
                <a:ext cx="184680" cy="17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A7099F-B9D0-4E1F-B762-1A2A7C2F490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947199" y="557998"/>
                  <a:ext cx="202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BC7227-6BC0-48DA-BA61-87BD35B3DA68}"/>
                    </a:ext>
                  </a:extLst>
                </p14:cNvPr>
                <p14:cNvContentPartPr/>
                <p14:nvPr/>
              </p14:nvContentPartPr>
              <p14:xfrm>
                <a:off x="4979959" y="536758"/>
                <a:ext cx="171360" cy="21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BC7227-6BC0-48DA-BA61-87BD35B3DA6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71319" y="528118"/>
                  <a:ext cx="189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E03483-4CE7-4589-A7AB-D89ACAAD811A}"/>
                    </a:ext>
                  </a:extLst>
                </p14:cNvPr>
                <p14:cNvContentPartPr/>
                <p14:nvPr/>
              </p14:nvContentPartPr>
              <p14:xfrm>
                <a:off x="5184799" y="743398"/>
                <a:ext cx="75600" cy="14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E03483-4CE7-4589-A7AB-D89ACAAD811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76159" y="734758"/>
                  <a:ext cx="93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0A1383-ED8C-4680-B3FD-D5984248A777}"/>
                    </a:ext>
                  </a:extLst>
                </p14:cNvPr>
                <p14:cNvContentPartPr/>
                <p14:nvPr/>
              </p14:nvContentPartPr>
              <p14:xfrm>
                <a:off x="5285599" y="493918"/>
                <a:ext cx="246240" cy="52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0A1383-ED8C-4680-B3FD-D5984248A77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276599" y="485278"/>
                  <a:ext cx="263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49E2D7-8576-469A-BE6B-43F2F12AEEE8}"/>
                    </a:ext>
                  </a:extLst>
                </p14:cNvPr>
                <p14:cNvContentPartPr/>
                <p14:nvPr/>
              </p14:nvContentPartPr>
              <p14:xfrm>
                <a:off x="5571079" y="339118"/>
                <a:ext cx="97200" cy="47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49E2D7-8576-469A-BE6B-43F2F12AEEE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562439" y="330118"/>
                  <a:ext cx="114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9F3011-ACFD-494B-B900-16A4AC632A1D}"/>
                    </a:ext>
                  </a:extLst>
                </p14:cNvPr>
                <p14:cNvContentPartPr/>
                <p14:nvPr/>
              </p14:nvContentPartPr>
              <p14:xfrm>
                <a:off x="5813359" y="610558"/>
                <a:ext cx="204120" cy="14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9F3011-ACFD-494B-B900-16A4AC632A1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804359" y="601918"/>
                  <a:ext cx="221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D7AE64-61DC-40B1-9CEF-BD03C871E532}"/>
                    </a:ext>
                  </a:extLst>
                </p14:cNvPr>
                <p14:cNvContentPartPr/>
                <p14:nvPr/>
              </p14:nvContentPartPr>
              <p14:xfrm>
                <a:off x="5977519" y="339838"/>
                <a:ext cx="175680" cy="40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D7AE64-61DC-40B1-9CEF-BD03C871E53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68879" y="330838"/>
                  <a:ext cx="1933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2DF70B-232C-410F-9CB9-2949DF21390B}"/>
                    </a:ext>
                  </a:extLst>
                </p14:cNvPr>
                <p14:cNvContentPartPr/>
                <p14:nvPr/>
              </p14:nvContentPartPr>
              <p14:xfrm>
                <a:off x="6115039" y="577438"/>
                <a:ext cx="155520" cy="14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2DF70B-232C-410F-9CB9-2949DF21390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06039" y="568798"/>
                  <a:ext cx="173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4583E0-2DDD-4480-AC96-D92BF858243A}"/>
                    </a:ext>
                  </a:extLst>
                </p14:cNvPr>
                <p14:cNvContentPartPr/>
                <p14:nvPr/>
              </p14:nvContentPartPr>
              <p14:xfrm>
                <a:off x="6061039" y="584638"/>
                <a:ext cx="168840" cy="18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4583E0-2DDD-4480-AC96-D92BF858243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052399" y="575638"/>
                  <a:ext cx="186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00635F-B268-4F7D-A479-D78B44BB0849}"/>
                    </a:ext>
                  </a:extLst>
                </p14:cNvPr>
                <p14:cNvContentPartPr/>
                <p14:nvPr/>
              </p14:nvContentPartPr>
              <p14:xfrm>
                <a:off x="6369199" y="563398"/>
                <a:ext cx="178920" cy="18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00635F-B268-4F7D-A479-D78B44BB084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360559" y="554758"/>
                  <a:ext cx="196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F58B42-6A8B-42CA-83EA-772AB9DD6637}"/>
                    </a:ext>
                  </a:extLst>
                </p14:cNvPr>
                <p14:cNvContentPartPr/>
                <p14:nvPr/>
              </p14:nvContentPartPr>
              <p14:xfrm>
                <a:off x="6424639" y="305278"/>
                <a:ext cx="242640" cy="44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F58B42-6A8B-42CA-83EA-772AB9DD663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415999" y="296638"/>
                  <a:ext cx="260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FFA533-602C-4429-BA29-D08CA45066AC}"/>
                    </a:ext>
                  </a:extLst>
                </p14:cNvPr>
                <p14:cNvContentPartPr/>
                <p14:nvPr/>
              </p14:nvContentPartPr>
              <p14:xfrm>
                <a:off x="6608239" y="585718"/>
                <a:ext cx="132480" cy="152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FFA533-602C-4429-BA29-D08CA45066A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599239" y="577078"/>
                  <a:ext cx="150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BF6582-A463-492A-BA82-35C1B45D778A}"/>
                    </a:ext>
                  </a:extLst>
                </p14:cNvPr>
                <p14:cNvContentPartPr/>
                <p14:nvPr/>
              </p14:nvContentPartPr>
              <p14:xfrm>
                <a:off x="6611839" y="535678"/>
                <a:ext cx="201600" cy="49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BF6582-A463-492A-BA82-35C1B45D778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602839" y="526678"/>
                  <a:ext cx="219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A29A94E-5D64-4792-94C9-D4EC04169480}"/>
                    </a:ext>
                  </a:extLst>
                </p14:cNvPr>
                <p14:cNvContentPartPr/>
                <p14:nvPr/>
              </p14:nvContentPartPr>
              <p14:xfrm>
                <a:off x="4630039" y="955132"/>
                <a:ext cx="927000" cy="1184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A29A94E-5D64-4792-94C9-D4EC0416948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621039" y="946492"/>
                  <a:ext cx="944640" cy="13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695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0849C2AF-A781-432B-8783-40360F88A9E0}"/>
                  </a:ext>
                </a:extLst>
              </p14:cNvPr>
              <p14:cNvContentPartPr/>
              <p14:nvPr/>
            </p14:nvContentPartPr>
            <p14:xfrm>
              <a:off x="4340599" y="4726852"/>
              <a:ext cx="326880" cy="2138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0849C2AF-A781-432B-8783-40360F88A9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1959" y="4717852"/>
                <a:ext cx="3445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BE73919A-8AC9-4325-B8D4-7A2548E9C8BD}"/>
                  </a:ext>
                </a:extLst>
              </p14:cNvPr>
              <p14:cNvContentPartPr/>
              <p14:nvPr/>
            </p14:nvContentPartPr>
            <p14:xfrm>
              <a:off x="3857119" y="4048252"/>
              <a:ext cx="419400" cy="240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BE73919A-8AC9-4325-B8D4-7A2548E9C8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119" y="4039612"/>
                <a:ext cx="4370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FA623F5-54F6-44FB-A6AF-DDDE9374B97B}"/>
                  </a:ext>
                </a:extLst>
              </p14:cNvPr>
              <p14:cNvContentPartPr/>
              <p14:nvPr/>
            </p14:nvContentPartPr>
            <p14:xfrm>
              <a:off x="508759" y="337318"/>
              <a:ext cx="173520" cy="290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FA623F5-54F6-44FB-A6AF-DDDE9374B9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759" y="328678"/>
                <a:ext cx="191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E01E136-881A-4F10-96E8-73831FE5839F}"/>
                  </a:ext>
                </a:extLst>
              </p14:cNvPr>
              <p14:cNvContentPartPr/>
              <p14:nvPr/>
            </p14:nvContentPartPr>
            <p14:xfrm>
              <a:off x="344599" y="536038"/>
              <a:ext cx="497880" cy="101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E01E136-881A-4F10-96E8-73831FE58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959" y="527398"/>
                <a:ext cx="515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38050EB-3CF1-4F7E-9E5C-6E22B2FB1FE4}"/>
                  </a:ext>
                </a:extLst>
              </p14:cNvPr>
              <p14:cNvContentPartPr/>
              <p14:nvPr/>
            </p14:nvContentPartPr>
            <p14:xfrm>
              <a:off x="451159" y="255598"/>
              <a:ext cx="523440" cy="121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38050EB-3CF1-4F7E-9E5C-6E22B2FB1F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519" y="246598"/>
                <a:ext cx="541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A025F0B-1218-4C4E-8A59-20BF3DCF14D5}"/>
                  </a:ext>
                </a:extLst>
              </p14:cNvPr>
              <p14:cNvContentPartPr/>
              <p14:nvPr/>
            </p14:nvContentPartPr>
            <p14:xfrm>
              <a:off x="935359" y="428758"/>
              <a:ext cx="146160" cy="150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A025F0B-1218-4C4E-8A59-20BF3DCF14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359" y="420118"/>
                <a:ext cx="163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C4BC950-E981-4762-BAE7-7D032CE03A1C}"/>
                  </a:ext>
                </a:extLst>
              </p14:cNvPr>
              <p14:cNvContentPartPr/>
              <p14:nvPr/>
            </p14:nvContentPartPr>
            <p14:xfrm>
              <a:off x="1284199" y="395998"/>
              <a:ext cx="189000" cy="72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C4BC950-E981-4762-BAE7-7D032CE03A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5199" y="386998"/>
                <a:ext cx="206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3336267-36F3-4720-8B9B-FB15C6023BC8}"/>
                  </a:ext>
                </a:extLst>
              </p14:cNvPr>
              <p14:cNvContentPartPr/>
              <p14:nvPr/>
            </p14:nvContentPartPr>
            <p14:xfrm>
              <a:off x="1743919" y="412198"/>
              <a:ext cx="158400" cy="129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3336267-36F3-4720-8B9B-FB15C6023B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5279" y="403198"/>
                <a:ext cx="176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0CD0374-9613-4456-9B6A-918A47C3180D}"/>
                  </a:ext>
                </a:extLst>
              </p14:cNvPr>
              <p14:cNvContentPartPr/>
              <p14:nvPr/>
            </p14:nvContentPartPr>
            <p14:xfrm>
              <a:off x="2045239" y="92158"/>
              <a:ext cx="241200" cy="434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0CD0374-9613-4456-9B6A-918A47C318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36239" y="83518"/>
                <a:ext cx="2588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8BFBA17-12F2-40E9-A74C-E1F4B1894BFC}"/>
                  </a:ext>
                </a:extLst>
              </p14:cNvPr>
              <p14:cNvContentPartPr/>
              <p14:nvPr/>
            </p14:nvContentPartPr>
            <p14:xfrm>
              <a:off x="2176279" y="359638"/>
              <a:ext cx="182520" cy="132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8BFBA17-12F2-40E9-A74C-E1F4B1894B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7639" y="350638"/>
                <a:ext cx="200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9A1D80B-78C9-4EF9-9DFD-665DFBA0C044}"/>
                  </a:ext>
                </a:extLst>
              </p14:cNvPr>
              <p14:cNvContentPartPr/>
              <p14:nvPr/>
            </p14:nvContentPartPr>
            <p14:xfrm>
              <a:off x="2476159" y="295198"/>
              <a:ext cx="109080" cy="196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9A1D80B-78C9-4EF9-9DFD-665DFBA0C0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7519" y="286558"/>
                <a:ext cx="126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54D1797-FE23-4050-B26F-9376D8F80385}"/>
                  </a:ext>
                </a:extLst>
              </p14:cNvPr>
              <p14:cNvContentPartPr/>
              <p14:nvPr/>
            </p14:nvContentPartPr>
            <p14:xfrm>
              <a:off x="2633119" y="258838"/>
              <a:ext cx="203760" cy="276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54D1797-FE23-4050-B26F-9376D8F803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4119" y="249838"/>
                <a:ext cx="221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1927C71-A74F-4FF3-A65D-FBF7F9C66D51}"/>
                  </a:ext>
                </a:extLst>
              </p14:cNvPr>
              <p14:cNvContentPartPr/>
              <p14:nvPr/>
            </p14:nvContentPartPr>
            <p14:xfrm>
              <a:off x="3245839" y="291598"/>
              <a:ext cx="286560" cy="24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1927C71-A74F-4FF3-A65D-FBF7F9C66D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36839" y="282598"/>
                <a:ext cx="304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AB186C-3023-4852-A2E4-C7F939312B92}"/>
                  </a:ext>
                </a:extLst>
              </p14:cNvPr>
              <p14:cNvContentPartPr/>
              <p14:nvPr/>
            </p14:nvContentPartPr>
            <p14:xfrm>
              <a:off x="3634279" y="288718"/>
              <a:ext cx="130320" cy="237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AB186C-3023-4852-A2E4-C7F939312B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5639" y="279718"/>
                <a:ext cx="1479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F80DF5D-D685-4EE7-99A4-FB8F88A960D1}"/>
                  </a:ext>
                </a:extLst>
              </p14:cNvPr>
              <p14:cNvContentPartPr/>
              <p14:nvPr/>
            </p14:nvContentPartPr>
            <p14:xfrm>
              <a:off x="3610879" y="262078"/>
              <a:ext cx="219240" cy="257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F80DF5D-D685-4EE7-99A4-FB8F88A960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01879" y="253078"/>
                <a:ext cx="2368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6B41D20-DC09-4478-B72A-67176B84AB73}"/>
                  </a:ext>
                </a:extLst>
              </p14:cNvPr>
              <p14:cNvContentPartPr/>
              <p14:nvPr/>
            </p14:nvContentPartPr>
            <p14:xfrm>
              <a:off x="3833359" y="304558"/>
              <a:ext cx="246600" cy="195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6B41D20-DC09-4478-B72A-67176B84AB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24719" y="295558"/>
                <a:ext cx="264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99F3DED-6DD2-4152-8B4B-05EE41C0C8BB}"/>
                  </a:ext>
                </a:extLst>
              </p14:cNvPr>
              <p14:cNvContentPartPr/>
              <p14:nvPr/>
            </p14:nvContentPartPr>
            <p14:xfrm>
              <a:off x="4069879" y="294118"/>
              <a:ext cx="200520" cy="253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99F3DED-6DD2-4152-8B4B-05EE41C0C8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61239" y="285478"/>
                <a:ext cx="218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3440D8E-CA74-491A-BC19-6F7EE4FE0464}"/>
                  </a:ext>
                </a:extLst>
              </p14:cNvPr>
              <p14:cNvContentPartPr/>
              <p14:nvPr/>
            </p14:nvContentPartPr>
            <p14:xfrm>
              <a:off x="4310719" y="278998"/>
              <a:ext cx="282240" cy="209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3440D8E-CA74-491A-BC19-6F7EE4FE04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2079" y="269998"/>
                <a:ext cx="299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9CE6034-9166-4965-91CE-4C39C5EAABB0}"/>
                  </a:ext>
                </a:extLst>
              </p14:cNvPr>
              <p14:cNvContentPartPr/>
              <p14:nvPr/>
            </p14:nvContentPartPr>
            <p14:xfrm>
              <a:off x="4710319" y="255598"/>
              <a:ext cx="170280" cy="247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9CE6034-9166-4965-91CE-4C39C5EAABB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01319" y="246598"/>
                <a:ext cx="1879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A6EC730-C7B1-4E6F-BF01-FE1C8FF6A662}"/>
                  </a:ext>
                </a:extLst>
              </p14:cNvPr>
              <p14:cNvContentPartPr/>
              <p14:nvPr/>
            </p14:nvContentPartPr>
            <p14:xfrm>
              <a:off x="4945759" y="260998"/>
              <a:ext cx="272520" cy="290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A6EC730-C7B1-4E6F-BF01-FE1C8FF6A6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37119" y="251998"/>
                <a:ext cx="2901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926CAFE-16E2-4425-AB67-98569CF2D354}"/>
                  </a:ext>
                </a:extLst>
              </p14:cNvPr>
              <p14:cNvContentPartPr/>
              <p14:nvPr/>
            </p14:nvContentPartPr>
            <p14:xfrm>
              <a:off x="592999" y="836998"/>
              <a:ext cx="523440" cy="466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926CAFE-16E2-4425-AB67-98569CF2D3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3999" y="827998"/>
                <a:ext cx="54108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B66503-7D07-4171-9D42-AB359C5B17BB}"/>
                  </a:ext>
                </a:extLst>
              </p14:cNvPr>
              <p14:cNvContentPartPr/>
              <p14:nvPr/>
            </p14:nvContentPartPr>
            <p14:xfrm>
              <a:off x="1232359" y="1140118"/>
              <a:ext cx="43920" cy="9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B66503-7D07-4171-9D42-AB359C5B17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23719" y="1131118"/>
                <a:ext cx="61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C523581-4600-448B-88E5-2DC5B747D786}"/>
                  </a:ext>
                </a:extLst>
              </p14:cNvPr>
              <p14:cNvContentPartPr/>
              <p14:nvPr/>
            </p14:nvContentPartPr>
            <p14:xfrm>
              <a:off x="1437199" y="1115278"/>
              <a:ext cx="192960" cy="10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C523581-4600-448B-88E5-2DC5B747D78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8559" y="1106278"/>
                <a:ext cx="210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4DF0D7E-97B6-4ECA-927E-463D92F5DFE5}"/>
                  </a:ext>
                </a:extLst>
              </p14:cNvPr>
              <p14:cNvContentPartPr/>
              <p14:nvPr/>
            </p14:nvContentPartPr>
            <p14:xfrm>
              <a:off x="1756879" y="1082878"/>
              <a:ext cx="113760" cy="170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4DF0D7E-97B6-4ECA-927E-463D92F5DF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47879" y="1073878"/>
                <a:ext cx="131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4513161-F918-4A70-9976-6004C6035A18}"/>
                  </a:ext>
                </a:extLst>
              </p14:cNvPr>
              <p14:cNvContentPartPr/>
              <p14:nvPr/>
            </p14:nvContentPartPr>
            <p14:xfrm>
              <a:off x="2004919" y="1151278"/>
              <a:ext cx="233640" cy="11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4513161-F918-4A70-9976-6004C6035A1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95919" y="1142278"/>
                <a:ext cx="251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9A7CCF5-CD8D-4BB3-A005-9B50747FC255}"/>
                  </a:ext>
                </a:extLst>
              </p14:cNvPr>
              <p14:cNvContentPartPr/>
              <p14:nvPr/>
            </p14:nvContentPartPr>
            <p14:xfrm>
              <a:off x="2759479" y="615958"/>
              <a:ext cx="415800" cy="746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9A7CCF5-CD8D-4BB3-A005-9B50747FC25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50839" y="607318"/>
                <a:ext cx="4334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654580-4388-4E7C-A9B4-93964BA744AC}"/>
                  </a:ext>
                </a:extLst>
              </p14:cNvPr>
              <p14:cNvContentPartPr/>
              <p14:nvPr/>
            </p14:nvContentPartPr>
            <p14:xfrm>
              <a:off x="2758759" y="1112758"/>
              <a:ext cx="302760" cy="106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654580-4388-4E7C-A9B4-93964BA744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49759" y="1103758"/>
                <a:ext cx="320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09D90A5-5DAB-4EB0-9A76-A7D3CC2FD45A}"/>
                  </a:ext>
                </a:extLst>
              </p14:cNvPr>
              <p14:cNvContentPartPr/>
              <p14:nvPr/>
            </p14:nvContentPartPr>
            <p14:xfrm>
              <a:off x="3157999" y="1088278"/>
              <a:ext cx="66600" cy="144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09D90A5-5DAB-4EB0-9A76-A7D3CC2FD45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8999" y="1079638"/>
                <a:ext cx="84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489FD4-6879-46EC-BEB3-660581ED7ACB}"/>
                  </a:ext>
                </a:extLst>
              </p14:cNvPr>
              <p14:cNvContentPartPr/>
              <p14:nvPr/>
            </p14:nvContentPartPr>
            <p14:xfrm>
              <a:off x="3354559" y="1063438"/>
              <a:ext cx="185040" cy="159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489FD4-6879-46EC-BEB3-660581ED7A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45919" y="1054798"/>
                <a:ext cx="202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E994EA1-4705-41BA-94BA-BB2EE4433E9D}"/>
                  </a:ext>
                </a:extLst>
              </p14:cNvPr>
              <p14:cNvContentPartPr/>
              <p14:nvPr/>
            </p14:nvContentPartPr>
            <p14:xfrm>
              <a:off x="3580279" y="1266478"/>
              <a:ext cx="62640" cy="153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E994EA1-4705-41BA-94BA-BB2EE4433E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71279" y="1257478"/>
                <a:ext cx="80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23A685A-3AD1-41D2-AEA3-29037613E19D}"/>
                  </a:ext>
                </a:extLst>
              </p14:cNvPr>
              <p14:cNvContentPartPr/>
              <p14:nvPr/>
            </p14:nvContentPartPr>
            <p14:xfrm>
              <a:off x="3761359" y="1088278"/>
              <a:ext cx="193680" cy="381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23A685A-3AD1-41D2-AEA3-29037613E19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52359" y="1079638"/>
                <a:ext cx="211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3FF76BD-44C3-4162-B432-65F8B85F048B}"/>
                  </a:ext>
                </a:extLst>
              </p14:cNvPr>
              <p14:cNvContentPartPr/>
              <p14:nvPr/>
            </p14:nvContentPartPr>
            <p14:xfrm>
              <a:off x="4033159" y="901438"/>
              <a:ext cx="188280" cy="47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3FF76BD-44C3-4162-B432-65F8B85F04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24159" y="892798"/>
                <a:ext cx="2059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2238371-5293-4F8C-AE77-D48890F35569}"/>
                  </a:ext>
                </a:extLst>
              </p14:cNvPr>
              <p14:cNvContentPartPr/>
              <p14:nvPr/>
            </p14:nvContentPartPr>
            <p14:xfrm>
              <a:off x="4418359" y="997198"/>
              <a:ext cx="281520" cy="96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2238371-5293-4F8C-AE77-D48890F355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09359" y="988558"/>
                <a:ext cx="299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3B21D6C-B93D-4BAE-A91E-7E3D8840EED4}"/>
                  </a:ext>
                </a:extLst>
              </p14:cNvPr>
              <p14:cNvContentPartPr/>
              <p14:nvPr/>
            </p14:nvContentPartPr>
            <p14:xfrm>
              <a:off x="4465879" y="1123558"/>
              <a:ext cx="222480" cy="4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3B21D6C-B93D-4BAE-A91E-7E3D8840EED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57239" y="1114918"/>
                <a:ext cx="240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BCE783-EB3F-4F51-AD6F-22A7269E6A2D}"/>
                  </a:ext>
                </a:extLst>
              </p14:cNvPr>
              <p14:cNvContentPartPr/>
              <p14:nvPr/>
            </p14:nvContentPartPr>
            <p14:xfrm>
              <a:off x="4664599" y="720718"/>
              <a:ext cx="413280" cy="1360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BCE783-EB3F-4F51-AD6F-22A7269E6A2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55959" y="712078"/>
                <a:ext cx="430920" cy="13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ED30675-ACD1-4E04-9067-18B526029FAA}"/>
                  </a:ext>
                </a:extLst>
              </p14:cNvPr>
              <p14:cNvContentPartPr/>
              <p14:nvPr/>
            </p14:nvContentPartPr>
            <p14:xfrm>
              <a:off x="7233559" y="877318"/>
              <a:ext cx="222840" cy="218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ED30675-ACD1-4E04-9067-18B526029FA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24559" y="868678"/>
                <a:ext cx="240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EF7F0F-AFB0-4C02-8E5A-384D36B16AA7}"/>
                  </a:ext>
                </a:extLst>
              </p14:cNvPr>
              <p14:cNvContentPartPr/>
              <p14:nvPr/>
            </p14:nvContentPartPr>
            <p14:xfrm>
              <a:off x="7638559" y="767518"/>
              <a:ext cx="183960" cy="175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EF7F0F-AFB0-4C02-8E5A-384D36B16AA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29559" y="758878"/>
                <a:ext cx="2016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CD1D883-0058-4B31-84E3-646792356681}"/>
                  </a:ext>
                </a:extLst>
              </p14:cNvPr>
              <p14:cNvContentPartPr/>
              <p14:nvPr/>
            </p14:nvContentPartPr>
            <p14:xfrm>
              <a:off x="7653679" y="1056598"/>
              <a:ext cx="176760" cy="10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CD1D883-0058-4B31-84E3-64679235668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45039" y="1047598"/>
                <a:ext cx="194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A61F788-9643-4379-8981-C8E503CA0DD9}"/>
                  </a:ext>
                </a:extLst>
              </p14:cNvPr>
              <p14:cNvContentPartPr/>
              <p14:nvPr/>
            </p14:nvContentPartPr>
            <p14:xfrm>
              <a:off x="7966879" y="873358"/>
              <a:ext cx="253080" cy="191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A61F788-9643-4379-8981-C8E503CA0D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57879" y="864718"/>
                <a:ext cx="270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4B974C8-BFAB-4211-A628-BF715FFC17DA}"/>
                  </a:ext>
                </a:extLst>
              </p14:cNvPr>
              <p14:cNvContentPartPr/>
              <p14:nvPr/>
            </p14:nvContentPartPr>
            <p14:xfrm>
              <a:off x="7980559" y="870478"/>
              <a:ext cx="213480" cy="189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4B974C8-BFAB-4211-A628-BF715FFC17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71919" y="861478"/>
                <a:ext cx="2311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8FD79BE-A503-4376-881D-23F921B1817C}"/>
                  </a:ext>
                </a:extLst>
              </p14:cNvPr>
              <p14:cNvContentPartPr/>
              <p14:nvPr/>
            </p14:nvContentPartPr>
            <p14:xfrm>
              <a:off x="8401039" y="862558"/>
              <a:ext cx="205560" cy="127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8FD79BE-A503-4376-881D-23F921B181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92399" y="853558"/>
                <a:ext cx="223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30AD0B1-9320-4710-BCA6-CB0D4944A520}"/>
                  </a:ext>
                </a:extLst>
              </p14:cNvPr>
              <p14:cNvContentPartPr/>
              <p14:nvPr/>
            </p14:nvContentPartPr>
            <p14:xfrm>
              <a:off x="8369719" y="860758"/>
              <a:ext cx="547200" cy="295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30AD0B1-9320-4710-BCA6-CB0D4944A5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61079" y="852118"/>
                <a:ext cx="564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AB9ED1-FA71-4C94-90EE-00FEF87C81CD}"/>
                  </a:ext>
                </a:extLst>
              </p14:cNvPr>
              <p14:cNvContentPartPr/>
              <p14:nvPr/>
            </p14:nvContentPartPr>
            <p14:xfrm>
              <a:off x="9224359" y="1219678"/>
              <a:ext cx="91080" cy="169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AB9ED1-FA71-4C94-90EE-00FEF87C81C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15719" y="1211038"/>
                <a:ext cx="108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030D044-CE5E-41CF-8CD5-B1CDAA86C574}"/>
                  </a:ext>
                </a:extLst>
              </p14:cNvPr>
              <p14:cNvContentPartPr/>
              <p14:nvPr/>
            </p14:nvContentPartPr>
            <p14:xfrm>
              <a:off x="9474919" y="918718"/>
              <a:ext cx="225360" cy="204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030D044-CE5E-41CF-8CD5-B1CDAA86C57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65919" y="910078"/>
                <a:ext cx="2430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F41FC78-0801-4E51-A605-BA8B664E894A}"/>
                  </a:ext>
                </a:extLst>
              </p14:cNvPr>
              <p14:cNvContentPartPr/>
              <p14:nvPr/>
            </p14:nvContentPartPr>
            <p14:xfrm>
              <a:off x="9863719" y="862558"/>
              <a:ext cx="221760" cy="170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F41FC78-0801-4E51-A605-BA8B664E894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54719" y="853918"/>
                <a:ext cx="239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7711A66-CCA4-463A-BC18-C505052194CE}"/>
                  </a:ext>
                </a:extLst>
              </p14:cNvPr>
              <p14:cNvContentPartPr/>
              <p14:nvPr/>
            </p14:nvContentPartPr>
            <p14:xfrm>
              <a:off x="9874519" y="1139758"/>
              <a:ext cx="189000" cy="23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7711A66-CCA4-463A-BC18-C505052194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65519" y="1130758"/>
                <a:ext cx="206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3AC9EBE-6249-45EA-AC03-DCBC65D198D0}"/>
                  </a:ext>
                </a:extLst>
              </p14:cNvPr>
              <p14:cNvContentPartPr/>
              <p14:nvPr/>
            </p14:nvContentPartPr>
            <p14:xfrm>
              <a:off x="10256119" y="979918"/>
              <a:ext cx="79200" cy="122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3AC9EBE-6249-45EA-AC03-DCBC65D198D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47119" y="971278"/>
                <a:ext cx="96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CDB340B-E780-4899-B060-2D5ABC7AEC60}"/>
                  </a:ext>
                </a:extLst>
              </p14:cNvPr>
              <p14:cNvContentPartPr/>
              <p14:nvPr/>
            </p14:nvContentPartPr>
            <p14:xfrm>
              <a:off x="10275559" y="867958"/>
              <a:ext cx="205560" cy="493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CDB340B-E780-4899-B060-2D5ABC7AEC6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66919" y="858958"/>
                <a:ext cx="2232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E25789-BC47-44B8-9C7B-8928EFE5215D}"/>
                  </a:ext>
                </a:extLst>
              </p14:cNvPr>
              <p14:cNvContentPartPr/>
              <p14:nvPr/>
            </p14:nvContentPartPr>
            <p14:xfrm>
              <a:off x="10598839" y="876598"/>
              <a:ext cx="174600" cy="193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E25789-BC47-44B8-9C7B-8928EFE521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590199" y="867958"/>
                <a:ext cx="192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E20D32B-22DC-401C-B092-CE6C0B01A78B}"/>
                  </a:ext>
                </a:extLst>
              </p14:cNvPr>
              <p14:cNvContentPartPr/>
              <p14:nvPr/>
            </p14:nvContentPartPr>
            <p14:xfrm>
              <a:off x="10612159" y="929158"/>
              <a:ext cx="585720" cy="319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E20D32B-22DC-401C-B092-CE6C0B01A7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03519" y="920158"/>
                <a:ext cx="6033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DAC0AFF-9B3A-4FF0-A221-6F7C211D202C}"/>
                  </a:ext>
                </a:extLst>
              </p14:cNvPr>
              <p14:cNvContentPartPr/>
              <p14:nvPr/>
            </p14:nvContentPartPr>
            <p14:xfrm>
              <a:off x="5688799" y="1778038"/>
              <a:ext cx="263880" cy="230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DAC0AFF-9B3A-4FF0-A221-6F7C211D202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79799" y="1769038"/>
                <a:ext cx="2815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354B58D-6DD7-4113-AFAE-1D6D334DC91B}"/>
                  </a:ext>
                </a:extLst>
              </p14:cNvPr>
              <p14:cNvContentPartPr/>
              <p14:nvPr/>
            </p14:nvContentPartPr>
            <p14:xfrm>
              <a:off x="8028799" y="1903678"/>
              <a:ext cx="122040" cy="122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354B58D-6DD7-4113-AFAE-1D6D334DC91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19799" y="1894678"/>
                <a:ext cx="139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5935E88-33F7-48D6-BF35-C36D302348C1}"/>
                  </a:ext>
                </a:extLst>
              </p14:cNvPr>
              <p14:cNvContentPartPr/>
              <p14:nvPr/>
            </p14:nvContentPartPr>
            <p14:xfrm>
              <a:off x="8387359" y="1583278"/>
              <a:ext cx="14400" cy="426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5935E88-33F7-48D6-BF35-C36D302348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78359" y="1574638"/>
                <a:ext cx="32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6914488-60FD-4C21-8B53-5DC4E2BDD372}"/>
                  </a:ext>
                </a:extLst>
              </p14:cNvPr>
              <p14:cNvContentPartPr/>
              <p14:nvPr/>
            </p14:nvContentPartPr>
            <p14:xfrm>
              <a:off x="8204839" y="1796758"/>
              <a:ext cx="312840" cy="11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6914488-60FD-4C21-8B53-5DC4E2BDD37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95839" y="1788118"/>
                <a:ext cx="330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E57364-5070-45FF-A475-69F406FCBAB1}"/>
                  </a:ext>
                </a:extLst>
              </p14:cNvPr>
              <p14:cNvContentPartPr/>
              <p14:nvPr/>
            </p14:nvContentPartPr>
            <p14:xfrm>
              <a:off x="8639359" y="1541158"/>
              <a:ext cx="147960" cy="411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E57364-5070-45FF-A475-69F406FCBAB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30359" y="1532518"/>
                <a:ext cx="16560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B9599ED-94E8-4AB3-8627-361E6E5B78FD}"/>
                  </a:ext>
                </a:extLst>
              </p14:cNvPr>
              <p14:cNvContentPartPr/>
              <p14:nvPr/>
            </p14:nvContentPartPr>
            <p14:xfrm>
              <a:off x="8856439" y="1849318"/>
              <a:ext cx="143640" cy="101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B9599ED-94E8-4AB3-8627-361E6E5B78F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47799" y="1840318"/>
                <a:ext cx="161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BEB13D9-5FB9-4DFD-9370-24601F9AC122}"/>
                  </a:ext>
                </a:extLst>
              </p14:cNvPr>
              <p14:cNvContentPartPr/>
              <p14:nvPr/>
            </p14:nvContentPartPr>
            <p14:xfrm>
              <a:off x="9095839" y="1833478"/>
              <a:ext cx="65880" cy="1540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BEB13D9-5FB9-4DFD-9370-24601F9AC12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86839" y="1824478"/>
                <a:ext cx="83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F5780B4-BD2C-4033-9554-EC0A0285C117}"/>
                  </a:ext>
                </a:extLst>
              </p14:cNvPr>
              <p14:cNvContentPartPr/>
              <p14:nvPr/>
            </p14:nvContentPartPr>
            <p14:xfrm>
              <a:off x="9259639" y="1857598"/>
              <a:ext cx="235080" cy="128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F5780B4-BD2C-4033-9554-EC0A0285C11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50639" y="1848958"/>
                <a:ext cx="252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0EEF140-DB3D-41F0-A49B-3D79CE674F90}"/>
                  </a:ext>
                </a:extLst>
              </p14:cNvPr>
              <p14:cNvContentPartPr/>
              <p14:nvPr/>
            </p14:nvContentPartPr>
            <p14:xfrm>
              <a:off x="9577159" y="1864078"/>
              <a:ext cx="26640" cy="87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0EEF140-DB3D-41F0-A49B-3D79CE674F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68159" y="1855078"/>
                <a:ext cx="44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36F6CF8-7591-49BC-98DE-CD7499AABF82}"/>
                  </a:ext>
                </a:extLst>
              </p14:cNvPr>
              <p14:cNvContentPartPr/>
              <p14:nvPr/>
            </p14:nvContentPartPr>
            <p14:xfrm>
              <a:off x="9732319" y="1793878"/>
              <a:ext cx="66240" cy="183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36F6CF8-7591-49BC-98DE-CD7499AABF8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23319" y="1784878"/>
                <a:ext cx="83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3EACC60-22CE-4E77-925F-D5769B8CBE26}"/>
                  </a:ext>
                </a:extLst>
              </p14:cNvPr>
              <p14:cNvContentPartPr/>
              <p14:nvPr/>
            </p14:nvContentPartPr>
            <p14:xfrm>
              <a:off x="9938239" y="1818358"/>
              <a:ext cx="158400" cy="186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3EACC60-22CE-4E77-925F-D5769B8CBE2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29239" y="1809358"/>
                <a:ext cx="176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F61B24A9-BCD9-4782-AB51-E6EA79D0446B}"/>
                  </a:ext>
                </a:extLst>
              </p14:cNvPr>
              <p14:cNvContentPartPr/>
              <p14:nvPr/>
            </p14:nvContentPartPr>
            <p14:xfrm>
              <a:off x="5017759" y="704518"/>
              <a:ext cx="320760" cy="2235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F61B24A9-BCD9-4782-AB51-E6EA79D044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08759" y="695878"/>
                <a:ext cx="338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DB3D98AA-8FBF-4EEC-87B8-2E2FDABD90A9}"/>
                  </a:ext>
                </a:extLst>
              </p14:cNvPr>
              <p14:cNvContentPartPr/>
              <p14:nvPr/>
            </p14:nvContentPartPr>
            <p14:xfrm>
              <a:off x="5018479" y="1008358"/>
              <a:ext cx="265680" cy="518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DB3D98AA-8FBF-4EEC-87B8-2E2FDABD90A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09479" y="999718"/>
                <a:ext cx="2833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BEE7E8E0-BC37-4088-859A-B3C38268127E}"/>
                  </a:ext>
                </a:extLst>
              </p14:cNvPr>
              <p14:cNvContentPartPr/>
              <p14:nvPr/>
            </p14:nvContentPartPr>
            <p14:xfrm>
              <a:off x="5023519" y="1115278"/>
              <a:ext cx="209520" cy="2872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BEE7E8E0-BC37-4088-859A-B3C38268127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14879" y="1106638"/>
                <a:ext cx="2271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7D43ED8-CB6C-4824-8877-B9800798EE16}"/>
                  </a:ext>
                </a:extLst>
              </p14:cNvPr>
              <p14:cNvContentPartPr/>
              <p14:nvPr/>
            </p14:nvContentPartPr>
            <p14:xfrm>
              <a:off x="5434279" y="658798"/>
              <a:ext cx="176040" cy="485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7D43ED8-CB6C-4824-8877-B9800798EE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25639" y="650158"/>
                <a:ext cx="1936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C6068CEA-E6DE-432A-96EC-1DC60A0339E8}"/>
                  </a:ext>
                </a:extLst>
              </p14:cNvPr>
              <p14:cNvContentPartPr/>
              <p14:nvPr/>
            </p14:nvContentPartPr>
            <p14:xfrm>
              <a:off x="5573239" y="826918"/>
              <a:ext cx="267120" cy="2764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C6068CEA-E6DE-432A-96EC-1DC60A0339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64239" y="818278"/>
                <a:ext cx="2847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E52E7127-6DAD-489D-8B8D-EA67EF71C5F6}"/>
                  </a:ext>
                </a:extLst>
              </p14:cNvPr>
              <p14:cNvContentPartPr/>
              <p14:nvPr/>
            </p14:nvContentPartPr>
            <p14:xfrm>
              <a:off x="5536159" y="817918"/>
              <a:ext cx="217440" cy="2923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E52E7127-6DAD-489D-8B8D-EA67EF71C5F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27519" y="809278"/>
                <a:ext cx="235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CF139EE1-6107-44F6-A084-141A159A2E9C}"/>
                  </a:ext>
                </a:extLst>
              </p14:cNvPr>
              <p14:cNvContentPartPr/>
              <p14:nvPr/>
            </p14:nvContentPartPr>
            <p14:xfrm>
              <a:off x="5837119" y="934198"/>
              <a:ext cx="279720" cy="53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CF139EE1-6107-44F6-A084-141A159A2E9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28479" y="925198"/>
                <a:ext cx="297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0408CF46-ED36-4D13-9EF5-CDF4D6E3DBF5}"/>
                  </a:ext>
                </a:extLst>
              </p14:cNvPr>
              <p14:cNvContentPartPr/>
              <p14:nvPr/>
            </p14:nvContentPartPr>
            <p14:xfrm>
              <a:off x="5915959" y="810358"/>
              <a:ext cx="42120" cy="300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0408CF46-ED36-4D13-9EF5-CDF4D6E3DBF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06959" y="801718"/>
                <a:ext cx="59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189DE2F-5327-4F9B-8F47-C1A860FD2BB4}"/>
                  </a:ext>
                </a:extLst>
              </p14:cNvPr>
              <p14:cNvContentPartPr/>
              <p14:nvPr/>
            </p14:nvContentPartPr>
            <p14:xfrm>
              <a:off x="6195679" y="711358"/>
              <a:ext cx="187920" cy="3326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189DE2F-5327-4F9B-8F47-C1A860FD2B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187039" y="702358"/>
                <a:ext cx="2055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64BEA1F-85A7-4F5B-955C-AE7FFAB82287}"/>
                  </a:ext>
                </a:extLst>
              </p14:cNvPr>
              <p14:cNvContentPartPr/>
              <p14:nvPr/>
            </p14:nvContentPartPr>
            <p14:xfrm>
              <a:off x="6433639" y="885598"/>
              <a:ext cx="146520" cy="1868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64BEA1F-85A7-4F5B-955C-AE7FFAB8228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424639" y="876958"/>
                <a:ext cx="164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1DC8109-EC36-46E2-9709-680104DF4901}"/>
                  </a:ext>
                </a:extLst>
              </p14:cNvPr>
              <p14:cNvContentPartPr/>
              <p14:nvPr/>
            </p14:nvContentPartPr>
            <p14:xfrm>
              <a:off x="6429679" y="781918"/>
              <a:ext cx="223200" cy="794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1DC8109-EC36-46E2-9709-680104DF490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21039" y="773278"/>
                <a:ext cx="2408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06213B0-D3DC-415A-B0C7-294F1DD3E9FF}"/>
                  </a:ext>
                </a:extLst>
              </p14:cNvPr>
              <p14:cNvContentPartPr/>
              <p14:nvPr/>
            </p14:nvContentPartPr>
            <p14:xfrm>
              <a:off x="6706879" y="602998"/>
              <a:ext cx="195120" cy="7286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06213B0-D3DC-415A-B0C7-294F1DD3E9F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97879" y="594358"/>
                <a:ext cx="21276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C51BD385-1525-4CFA-8944-D263265B96CE}"/>
                  </a:ext>
                </a:extLst>
              </p14:cNvPr>
              <p14:cNvContentPartPr/>
              <p14:nvPr/>
            </p14:nvContentPartPr>
            <p14:xfrm>
              <a:off x="7040599" y="1225438"/>
              <a:ext cx="88920" cy="247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C51BD385-1525-4CFA-8944-D263265B96C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31959" y="1216798"/>
                <a:ext cx="10656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2F2CE3B1-A0CF-4606-BCCA-D24A9CCB615F}"/>
              </a:ext>
            </a:extLst>
          </p:cNvPr>
          <p:cNvGrpSpPr/>
          <p:nvPr/>
        </p:nvGrpSpPr>
        <p:grpSpPr>
          <a:xfrm>
            <a:off x="356119" y="2183038"/>
            <a:ext cx="11792520" cy="4617054"/>
            <a:chOff x="356119" y="2183038"/>
            <a:chExt cx="11792520" cy="46170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298DA0-BBB4-4B06-9C6D-18CC8D4ABEF6}"/>
                    </a:ext>
                  </a:extLst>
                </p14:cNvPr>
                <p14:cNvContentPartPr/>
                <p14:nvPr/>
              </p14:nvContentPartPr>
              <p14:xfrm>
                <a:off x="1244599" y="2428558"/>
                <a:ext cx="531720" cy="417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298DA0-BBB4-4B06-9C6D-18CC8D4ABE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35599" y="2419558"/>
                  <a:ext cx="549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3BB77FF-3ADF-4240-A739-17C85D345F34}"/>
                    </a:ext>
                  </a:extLst>
                </p14:cNvPr>
                <p14:cNvContentPartPr/>
                <p14:nvPr/>
              </p14:nvContentPartPr>
              <p14:xfrm>
                <a:off x="1317319" y="2694598"/>
                <a:ext cx="164880" cy="10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3BB77FF-3ADF-4240-A739-17C85D345F3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8679" y="2685598"/>
                  <a:ext cx="182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66D8566-DA38-4CE4-BA6D-128197520D0D}"/>
                    </a:ext>
                  </a:extLst>
                </p14:cNvPr>
                <p14:cNvContentPartPr/>
                <p14:nvPr/>
              </p14:nvContentPartPr>
              <p14:xfrm>
                <a:off x="1606399" y="2705038"/>
                <a:ext cx="23040" cy="119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66D8566-DA38-4CE4-BA6D-128197520D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97759" y="2696398"/>
                  <a:ext cx="4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8E94EB-9F29-411E-BE45-73D0298D6F6C}"/>
                    </a:ext>
                  </a:extLst>
                </p14:cNvPr>
                <p14:cNvContentPartPr/>
                <p14:nvPr/>
              </p14:nvContentPartPr>
              <p14:xfrm>
                <a:off x="1764439" y="2727718"/>
                <a:ext cx="178920" cy="105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8E94EB-9F29-411E-BE45-73D0298D6F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55439" y="2719078"/>
                  <a:ext cx="19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4666FE-2874-48BF-BB8E-D2CDA173B760}"/>
                    </a:ext>
                  </a:extLst>
                </p14:cNvPr>
                <p14:cNvContentPartPr/>
                <p14:nvPr/>
              </p14:nvContentPartPr>
              <p14:xfrm>
                <a:off x="2038039" y="2715838"/>
                <a:ext cx="194400" cy="143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4666FE-2874-48BF-BB8E-D2CDA173B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29399" y="2707198"/>
                  <a:ext cx="212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79EFA3-4095-42CB-9FF8-DE5D0A1F3087}"/>
                    </a:ext>
                  </a:extLst>
                </p14:cNvPr>
                <p14:cNvContentPartPr/>
                <p14:nvPr/>
              </p14:nvContentPartPr>
              <p14:xfrm>
                <a:off x="2249359" y="2434318"/>
                <a:ext cx="72360" cy="330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79EFA3-4095-42CB-9FF8-DE5D0A1F30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0359" y="2425318"/>
                  <a:ext cx="90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5F7618-E31A-47F7-AD51-51F2F75BF917}"/>
                    </a:ext>
                  </a:extLst>
                </p14:cNvPr>
                <p14:cNvContentPartPr/>
                <p14:nvPr/>
              </p14:nvContentPartPr>
              <p14:xfrm>
                <a:off x="1332799" y="3212638"/>
                <a:ext cx="298800" cy="501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5F7618-E31A-47F7-AD51-51F2F75BF9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23799" y="3203998"/>
                  <a:ext cx="3164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2C9439-0D0D-4B4E-B3CB-5D804D9C5AD3}"/>
                    </a:ext>
                  </a:extLst>
                </p14:cNvPr>
                <p14:cNvContentPartPr/>
                <p14:nvPr/>
              </p14:nvContentPartPr>
              <p14:xfrm>
                <a:off x="1458439" y="3484438"/>
                <a:ext cx="186480" cy="29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2C9439-0D0D-4B4E-B3CB-5D804D9C5A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49439" y="3475438"/>
                  <a:ext cx="204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E701A1-7EF2-469A-B4E6-BF5DA3E97E67}"/>
                    </a:ext>
                  </a:extLst>
                </p14:cNvPr>
                <p14:cNvContentPartPr/>
                <p14:nvPr/>
              </p14:nvContentPartPr>
              <p14:xfrm>
                <a:off x="1750399" y="3447718"/>
                <a:ext cx="264240" cy="270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E701A1-7EF2-469A-B4E6-BF5DA3E97E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41399" y="3438718"/>
                  <a:ext cx="281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069EFA-AC02-4005-B58D-1208F51CBD6E}"/>
                    </a:ext>
                  </a:extLst>
                </p14:cNvPr>
                <p14:cNvContentPartPr/>
                <p14:nvPr/>
              </p14:nvContentPartPr>
              <p14:xfrm>
                <a:off x="1395439" y="3972958"/>
                <a:ext cx="471240" cy="383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069EFA-AC02-4005-B58D-1208F51CBD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86799" y="3964318"/>
                  <a:ext cx="488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4EE2993-96BF-4D27-8CC4-09D50DF51488}"/>
                    </a:ext>
                  </a:extLst>
                </p14:cNvPr>
                <p14:cNvContentPartPr/>
                <p14:nvPr/>
              </p14:nvContentPartPr>
              <p14:xfrm>
                <a:off x="1465999" y="4213078"/>
                <a:ext cx="136080" cy="22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4EE2993-96BF-4D27-8CC4-09D50DF5148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6999" y="4204438"/>
                  <a:ext cx="153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5E30212-CDA8-43BE-8BA8-85FC9E3C9879}"/>
                    </a:ext>
                  </a:extLst>
                </p14:cNvPr>
                <p14:cNvContentPartPr/>
                <p14:nvPr/>
              </p14:nvContentPartPr>
              <p14:xfrm>
                <a:off x="1745359" y="4236478"/>
                <a:ext cx="23400" cy="78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5E30212-CDA8-43BE-8BA8-85FC9E3C98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36359" y="4227478"/>
                  <a:ext cx="41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1FE8565-3225-4074-9A14-9E477F7A72D9}"/>
                    </a:ext>
                  </a:extLst>
                </p14:cNvPr>
                <p14:cNvContentPartPr/>
                <p14:nvPr/>
              </p14:nvContentPartPr>
              <p14:xfrm>
                <a:off x="1877479" y="4214518"/>
                <a:ext cx="145080" cy="93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1FE8565-3225-4074-9A14-9E477F7A72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68479" y="4205878"/>
                  <a:ext cx="162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8BB48C0-4910-45F5-A1CF-52EA550DB072}"/>
                    </a:ext>
                  </a:extLst>
                </p14:cNvPr>
                <p14:cNvContentPartPr/>
                <p14:nvPr/>
              </p14:nvContentPartPr>
              <p14:xfrm>
                <a:off x="2120479" y="4187158"/>
                <a:ext cx="148680" cy="154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8BB48C0-4910-45F5-A1CF-52EA550DB0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1839" y="4178158"/>
                  <a:ext cx="166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DA2CF52-8A78-46A2-B9B4-D328C57476A8}"/>
                    </a:ext>
                  </a:extLst>
                </p14:cNvPr>
                <p14:cNvContentPartPr/>
                <p14:nvPr/>
              </p14:nvContentPartPr>
              <p14:xfrm>
                <a:off x="2277799" y="4025878"/>
                <a:ext cx="33480" cy="277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DA2CF52-8A78-46A2-B9B4-D328C57476A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68799" y="4017238"/>
                  <a:ext cx="51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2BDC1DE-18EE-486E-A081-1DBD9B529F8E}"/>
                    </a:ext>
                  </a:extLst>
                </p14:cNvPr>
                <p14:cNvContentPartPr/>
                <p14:nvPr/>
              </p14:nvContentPartPr>
              <p14:xfrm>
                <a:off x="1447279" y="4622758"/>
                <a:ext cx="421920" cy="387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2BDC1DE-18EE-486E-A081-1DBD9B529F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38639" y="4613758"/>
                  <a:ext cx="439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FF334CC-D356-490A-BB0F-9B3013FF8B0B}"/>
                    </a:ext>
                  </a:extLst>
                </p14:cNvPr>
                <p14:cNvContentPartPr/>
                <p14:nvPr/>
              </p14:nvContentPartPr>
              <p14:xfrm>
                <a:off x="1489399" y="4854958"/>
                <a:ext cx="176400" cy="47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FF334CC-D356-490A-BB0F-9B3013FF8B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0759" y="4845958"/>
                  <a:ext cx="194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749C51-6410-42C6-89CF-342D089C9252}"/>
                    </a:ext>
                  </a:extLst>
                </p14:cNvPr>
                <p14:cNvContentPartPr/>
                <p14:nvPr/>
              </p14:nvContentPartPr>
              <p14:xfrm>
                <a:off x="1756159" y="4902118"/>
                <a:ext cx="19440" cy="87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749C51-6410-42C6-89CF-342D089C92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47159" y="4893478"/>
                  <a:ext cx="3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8DE43C5-5471-4A88-8E5F-C3EC3DFF1A82}"/>
                    </a:ext>
                  </a:extLst>
                </p14:cNvPr>
                <p14:cNvContentPartPr/>
                <p14:nvPr/>
              </p14:nvContentPartPr>
              <p14:xfrm>
                <a:off x="1895119" y="4893478"/>
                <a:ext cx="89280" cy="93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8DE43C5-5471-4A88-8E5F-C3EC3DFF1A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86119" y="4884478"/>
                  <a:ext cx="106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FB3DEDE-E184-49AC-B271-3D58E381FA09}"/>
                    </a:ext>
                  </a:extLst>
                </p14:cNvPr>
                <p14:cNvContentPartPr/>
                <p14:nvPr/>
              </p14:nvContentPartPr>
              <p14:xfrm>
                <a:off x="2072239" y="4709158"/>
                <a:ext cx="128160" cy="298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FB3DEDE-E184-49AC-B271-3D58E381FA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3239" y="4700158"/>
                  <a:ext cx="145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8EBEFD1-9534-4556-A2CF-13A9B5F12969}"/>
                    </a:ext>
                  </a:extLst>
                </p14:cNvPr>
                <p14:cNvContentPartPr/>
                <p14:nvPr/>
              </p14:nvContentPartPr>
              <p14:xfrm>
                <a:off x="1413079" y="5244838"/>
                <a:ext cx="372240" cy="411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8EBEFD1-9534-4556-A2CF-13A9B5F129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04079" y="5235838"/>
                  <a:ext cx="389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9966222-5028-43E4-964B-CE3D397C0DEC}"/>
                    </a:ext>
                  </a:extLst>
                </p14:cNvPr>
                <p14:cNvContentPartPr/>
                <p14:nvPr/>
              </p14:nvContentPartPr>
              <p14:xfrm>
                <a:off x="1521079" y="5489278"/>
                <a:ext cx="122040" cy="53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9966222-5028-43E4-964B-CE3D397C0D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12079" y="5480278"/>
                  <a:ext cx="139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6E3401D-B16D-4D9C-970A-0674A7849334}"/>
                    </a:ext>
                  </a:extLst>
                </p14:cNvPr>
                <p14:cNvContentPartPr/>
                <p14:nvPr/>
              </p14:nvContentPartPr>
              <p14:xfrm>
                <a:off x="1751839" y="5487118"/>
                <a:ext cx="15840" cy="89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6E3401D-B16D-4D9C-970A-0674A78493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42839" y="5478478"/>
                  <a:ext cx="3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049D30B-6C8E-439C-9B46-2A9D5C1D5D97}"/>
                    </a:ext>
                  </a:extLst>
                </p14:cNvPr>
                <p14:cNvContentPartPr/>
                <p14:nvPr/>
              </p14:nvContentPartPr>
              <p14:xfrm>
                <a:off x="1841119" y="5511238"/>
                <a:ext cx="101880" cy="106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049D30B-6C8E-439C-9B46-2A9D5C1D5D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32119" y="5502598"/>
                  <a:ext cx="119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90328D0-493E-44F1-B9CF-3383413AEF94}"/>
                    </a:ext>
                  </a:extLst>
                </p14:cNvPr>
                <p14:cNvContentPartPr/>
                <p14:nvPr/>
              </p14:nvContentPartPr>
              <p14:xfrm>
                <a:off x="2035879" y="5509438"/>
                <a:ext cx="154080" cy="13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90328D0-493E-44F1-B9CF-3383413AEF9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26879" y="5500438"/>
                  <a:ext cx="17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80F4A84-02A0-40C1-8B1E-8AF57A984166}"/>
                    </a:ext>
                  </a:extLst>
                </p14:cNvPr>
                <p14:cNvContentPartPr/>
                <p14:nvPr/>
              </p14:nvContentPartPr>
              <p14:xfrm>
                <a:off x="2179519" y="5320798"/>
                <a:ext cx="38520" cy="28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80F4A84-02A0-40C1-8B1E-8AF57A9841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70879" y="5311798"/>
                  <a:ext cx="56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357872C-1CAC-48F1-9A3F-1BB25A336AD9}"/>
                    </a:ext>
                  </a:extLst>
                </p14:cNvPr>
                <p14:cNvContentPartPr/>
                <p14:nvPr/>
              </p14:nvContentPartPr>
              <p14:xfrm>
                <a:off x="356119" y="2436478"/>
                <a:ext cx="144360" cy="240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357872C-1CAC-48F1-9A3F-1BB25A336A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7479" y="2427838"/>
                  <a:ext cx="162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E64C360-422D-4CB5-BB1B-A5B899467031}"/>
                    </a:ext>
                  </a:extLst>
                </p14:cNvPr>
                <p14:cNvContentPartPr/>
                <p14:nvPr/>
              </p14:nvContentPartPr>
              <p14:xfrm>
                <a:off x="479599" y="2277358"/>
                <a:ext cx="214920" cy="508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E64C360-422D-4CB5-BB1B-A5B8994670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0959" y="2268358"/>
                  <a:ext cx="232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BB54665-3E06-41E8-93F2-897C47783B5C}"/>
                    </a:ext>
                  </a:extLst>
                </p14:cNvPr>
                <p14:cNvContentPartPr/>
                <p14:nvPr/>
              </p14:nvContentPartPr>
              <p14:xfrm>
                <a:off x="423799" y="3122998"/>
                <a:ext cx="146520" cy="409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BB54665-3E06-41E8-93F2-897C47783B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799" y="3113998"/>
                  <a:ext cx="164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9054B19-B9DD-4B9C-A3AE-6D3233176167}"/>
                    </a:ext>
                  </a:extLst>
                </p14:cNvPr>
                <p14:cNvContentPartPr/>
                <p14:nvPr/>
              </p14:nvContentPartPr>
              <p14:xfrm>
                <a:off x="596599" y="3148918"/>
                <a:ext cx="183600" cy="406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9054B19-B9DD-4B9C-A3AE-6D323317616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7959" y="3140278"/>
                  <a:ext cx="201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E67A939-AA6C-48F4-B83C-2E7E123B1DAB}"/>
                    </a:ext>
                  </a:extLst>
                </p14:cNvPr>
                <p14:cNvContentPartPr/>
                <p14:nvPr/>
              </p14:nvContentPartPr>
              <p14:xfrm>
                <a:off x="452239" y="3989518"/>
                <a:ext cx="176760" cy="164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E67A939-AA6C-48F4-B83C-2E7E123B1D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3239" y="3980878"/>
                  <a:ext cx="194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BB1E281-505D-4887-A4ED-11D84D34AF94}"/>
                    </a:ext>
                  </a:extLst>
                </p14:cNvPr>
                <p14:cNvContentPartPr/>
                <p14:nvPr/>
              </p14:nvContentPartPr>
              <p14:xfrm>
                <a:off x="655279" y="3844798"/>
                <a:ext cx="163440" cy="355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BB1E281-505D-4887-A4ED-11D84D34AF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6639" y="3836158"/>
                  <a:ext cx="181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FF01867-55D1-4A7B-8B9D-4182B1D3F01B}"/>
                    </a:ext>
                  </a:extLst>
                </p14:cNvPr>
                <p14:cNvContentPartPr/>
                <p14:nvPr/>
              </p14:nvContentPartPr>
              <p14:xfrm>
                <a:off x="545119" y="4641478"/>
                <a:ext cx="167760" cy="189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FF01867-55D1-4A7B-8B9D-4182B1D3F0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6119" y="4632478"/>
                  <a:ext cx="185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284D48C-9ACB-4D21-84B2-7E320F8E5F95}"/>
                    </a:ext>
                  </a:extLst>
                </p14:cNvPr>
                <p14:cNvContentPartPr/>
                <p14:nvPr/>
              </p14:nvContentPartPr>
              <p14:xfrm>
                <a:off x="704959" y="4461118"/>
                <a:ext cx="38520" cy="340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284D48C-9ACB-4D21-84B2-7E320F8E5F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6319" y="4452118"/>
                  <a:ext cx="56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885C97-594F-401B-BFB0-DD4C068D4FBF}"/>
                    </a:ext>
                  </a:extLst>
                </p14:cNvPr>
                <p14:cNvContentPartPr/>
                <p14:nvPr/>
              </p14:nvContentPartPr>
              <p14:xfrm>
                <a:off x="785959" y="4427638"/>
                <a:ext cx="179640" cy="393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885C97-594F-401B-BFB0-DD4C068D4F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6959" y="4418998"/>
                  <a:ext cx="1972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6F18F91-77C7-4B80-BF98-84687FBAEB7D}"/>
                    </a:ext>
                  </a:extLst>
                </p14:cNvPr>
                <p14:cNvContentPartPr/>
                <p14:nvPr/>
              </p14:nvContentPartPr>
              <p14:xfrm>
                <a:off x="582199" y="5312518"/>
                <a:ext cx="201240" cy="195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6F18F91-77C7-4B80-BF98-84687FBAEB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3199" y="5303878"/>
                  <a:ext cx="218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C63C811-81B5-4798-B9B8-7475FC2235E4}"/>
                    </a:ext>
                  </a:extLst>
                </p14:cNvPr>
                <p14:cNvContentPartPr/>
                <p14:nvPr/>
              </p14:nvContentPartPr>
              <p14:xfrm>
                <a:off x="821599" y="5182198"/>
                <a:ext cx="174960" cy="439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C63C811-81B5-4798-B9B8-7475FC2235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2599" y="5173558"/>
                  <a:ext cx="192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AF2B6F9-FB8F-44DC-96E7-2DD8D7D65217}"/>
                    </a:ext>
                  </a:extLst>
                </p14:cNvPr>
                <p14:cNvContentPartPr/>
                <p14:nvPr/>
              </p14:nvContentPartPr>
              <p14:xfrm>
                <a:off x="2899519" y="2192758"/>
                <a:ext cx="136080" cy="672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AF2B6F9-FB8F-44DC-96E7-2DD8D7D6521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90879" y="2184118"/>
                  <a:ext cx="15372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05E1B13-6AEA-4617-8793-49837919C2D5}"/>
                    </a:ext>
                  </a:extLst>
                </p14:cNvPr>
                <p14:cNvContentPartPr/>
                <p14:nvPr/>
              </p14:nvContentPartPr>
              <p14:xfrm>
                <a:off x="2844799" y="2695678"/>
                <a:ext cx="194400" cy="14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05E1B13-6AEA-4617-8793-49837919C2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36159" y="2687038"/>
                  <a:ext cx="212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DE0A9B-C46F-4727-8407-5D915FE35EFF}"/>
                    </a:ext>
                  </a:extLst>
                </p14:cNvPr>
                <p14:cNvContentPartPr/>
                <p14:nvPr/>
              </p14:nvContentPartPr>
              <p14:xfrm>
                <a:off x="3091039" y="2813038"/>
                <a:ext cx="191520" cy="192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DE0A9B-C46F-4727-8407-5D915FE35E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82039" y="2804038"/>
                  <a:ext cx="20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303A65D-AF12-4DA8-9782-314A9704283B}"/>
                    </a:ext>
                  </a:extLst>
                </p14:cNvPr>
                <p14:cNvContentPartPr/>
                <p14:nvPr/>
              </p14:nvContentPartPr>
              <p14:xfrm>
                <a:off x="3098599" y="2822398"/>
                <a:ext cx="111600" cy="169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303A65D-AF12-4DA8-9782-314A9704283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89959" y="2813398"/>
                  <a:ext cx="12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D192BD-5FBD-45FC-8827-1D5E4D07F76C}"/>
                    </a:ext>
                  </a:extLst>
                </p14:cNvPr>
                <p14:cNvContentPartPr/>
                <p14:nvPr/>
              </p14:nvContentPartPr>
              <p14:xfrm>
                <a:off x="3430519" y="2558878"/>
                <a:ext cx="95040" cy="237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D192BD-5FBD-45FC-8827-1D5E4D07F76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21879" y="2550238"/>
                  <a:ext cx="112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DDEE48-C465-4924-A3D0-56B327D442CB}"/>
                    </a:ext>
                  </a:extLst>
                </p14:cNvPr>
                <p14:cNvContentPartPr/>
                <p14:nvPr/>
              </p14:nvContentPartPr>
              <p14:xfrm>
                <a:off x="3593239" y="2651758"/>
                <a:ext cx="173880" cy="149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DDEE48-C465-4924-A3D0-56B327D442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84599" y="2642758"/>
                  <a:ext cx="19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9C3D4A8-1DFC-474C-82EB-F3B7663D20C0}"/>
                    </a:ext>
                  </a:extLst>
                </p14:cNvPr>
                <p14:cNvContentPartPr/>
                <p14:nvPr/>
              </p14:nvContentPartPr>
              <p14:xfrm>
                <a:off x="3580279" y="2643838"/>
                <a:ext cx="142560" cy="198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9C3D4A8-1DFC-474C-82EB-F3B7663D20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71279" y="2635198"/>
                  <a:ext cx="160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F511DF-A648-4E29-A145-538A6436B4C1}"/>
                    </a:ext>
                  </a:extLst>
                </p14:cNvPr>
                <p14:cNvContentPartPr/>
                <p14:nvPr/>
              </p14:nvContentPartPr>
              <p14:xfrm>
                <a:off x="3823639" y="2445118"/>
                <a:ext cx="187920" cy="378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F511DF-A648-4E29-A145-538A6436B4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14999" y="2436118"/>
                  <a:ext cx="205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1DC42D-9DB0-499F-9E07-CC33C2F1D14F}"/>
                    </a:ext>
                  </a:extLst>
                </p14:cNvPr>
                <p14:cNvContentPartPr/>
                <p14:nvPr/>
              </p14:nvContentPartPr>
              <p14:xfrm>
                <a:off x="4372279" y="2644918"/>
                <a:ext cx="127080" cy="137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1DC42D-9DB0-499F-9E07-CC33C2F1D1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63639" y="2636278"/>
                  <a:ext cx="144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3EE20A-AA66-467E-9E9E-000D57D9034A}"/>
                    </a:ext>
                  </a:extLst>
                </p14:cNvPr>
                <p14:cNvContentPartPr/>
                <p14:nvPr/>
              </p14:nvContentPartPr>
              <p14:xfrm>
                <a:off x="4574599" y="2703958"/>
                <a:ext cx="179640" cy="10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3EE20A-AA66-467E-9E9E-000D57D903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65599" y="2694958"/>
                  <a:ext cx="197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941FC89-264A-432A-BE02-0FDBC2DF62F0}"/>
                    </a:ext>
                  </a:extLst>
                </p14:cNvPr>
                <p14:cNvContentPartPr/>
                <p14:nvPr/>
              </p14:nvContentPartPr>
              <p14:xfrm>
                <a:off x="4851799" y="2671918"/>
                <a:ext cx="169200" cy="14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941FC89-264A-432A-BE02-0FDBC2DF62F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43159" y="2662918"/>
                  <a:ext cx="186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92A109A-D06A-4373-A015-BE2AF4B984FD}"/>
                    </a:ext>
                  </a:extLst>
                </p14:cNvPr>
                <p14:cNvContentPartPr/>
                <p14:nvPr/>
              </p14:nvContentPartPr>
              <p14:xfrm>
                <a:off x="5018839" y="2484358"/>
                <a:ext cx="2664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92A109A-D06A-4373-A015-BE2AF4B984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10199" y="2475718"/>
                  <a:ext cx="44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998884D-D72E-42A0-B19B-6438096F818F}"/>
                    </a:ext>
                  </a:extLst>
                </p14:cNvPr>
                <p14:cNvContentPartPr/>
                <p14:nvPr/>
              </p14:nvContentPartPr>
              <p14:xfrm>
                <a:off x="5605279" y="2183038"/>
                <a:ext cx="129960" cy="623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998884D-D72E-42A0-B19B-6438096F818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6279" y="2174038"/>
                  <a:ext cx="1476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6AC9E2E-B96C-4D8F-861A-270C9B1D97AC}"/>
                    </a:ext>
                  </a:extLst>
                </p14:cNvPr>
                <p14:cNvContentPartPr/>
                <p14:nvPr/>
              </p14:nvContentPartPr>
              <p14:xfrm>
                <a:off x="5484679" y="2691718"/>
                <a:ext cx="235800" cy="18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6AC9E2E-B96C-4D8F-861A-270C9B1D97A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75679" y="2683078"/>
                  <a:ext cx="253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EF3320-27C6-4636-9C96-BE8D2E286A06}"/>
                    </a:ext>
                  </a:extLst>
                </p14:cNvPr>
                <p14:cNvContentPartPr/>
                <p14:nvPr/>
              </p14:nvContentPartPr>
              <p14:xfrm>
                <a:off x="5751799" y="2780278"/>
                <a:ext cx="64080" cy="8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EF3320-27C6-4636-9C96-BE8D2E286A0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42799" y="2771638"/>
                  <a:ext cx="8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6019A4-1FAF-496E-9541-1D52883C93F6}"/>
                    </a:ext>
                  </a:extLst>
                </p14:cNvPr>
                <p14:cNvContentPartPr/>
                <p14:nvPr/>
              </p14:nvContentPartPr>
              <p14:xfrm>
                <a:off x="5763319" y="2727358"/>
                <a:ext cx="168840" cy="34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6019A4-1FAF-496E-9541-1D52883C93F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54319" y="2718718"/>
                  <a:ext cx="186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62072A-D4CC-48E4-ADEC-832CD43B0C77}"/>
                    </a:ext>
                  </a:extLst>
                </p14:cNvPr>
                <p14:cNvContentPartPr/>
                <p14:nvPr/>
              </p14:nvContentPartPr>
              <p14:xfrm>
                <a:off x="6117559" y="2521438"/>
                <a:ext cx="102600" cy="227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62072A-D4CC-48E4-ADEC-832CD43B0C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08559" y="2512798"/>
                  <a:ext cx="120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EC6D15-EA80-40E3-A68F-1DD7DDF4F5DB}"/>
                    </a:ext>
                  </a:extLst>
                </p14:cNvPr>
                <p14:cNvContentPartPr/>
                <p14:nvPr/>
              </p14:nvContentPartPr>
              <p14:xfrm>
                <a:off x="6239599" y="2615398"/>
                <a:ext cx="97200" cy="102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EC6D15-EA80-40E3-A68F-1DD7DDF4F5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30959" y="2606398"/>
                  <a:ext cx="114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76EDFC-C0C9-409E-BCB7-3CBD48F2239E}"/>
                    </a:ext>
                  </a:extLst>
                </p14:cNvPr>
                <p14:cNvContentPartPr/>
                <p14:nvPr/>
              </p14:nvContentPartPr>
              <p14:xfrm>
                <a:off x="6261919" y="2519638"/>
                <a:ext cx="97200" cy="462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76EDFC-C0C9-409E-BCB7-3CBD48F223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53279" y="2510638"/>
                  <a:ext cx="1148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31348A5-56ED-426B-8740-E382E1A7BB8C}"/>
                    </a:ext>
                  </a:extLst>
                </p14:cNvPr>
                <p14:cNvContentPartPr/>
                <p14:nvPr/>
              </p14:nvContentPartPr>
              <p14:xfrm>
                <a:off x="6477559" y="2357638"/>
                <a:ext cx="156960" cy="57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31348A5-56ED-426B-8740-E382E1A7BB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8919" y="2348638"/>
                  <a:ext cx="1746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5C1C00B-2328-43CA-8793-8FB134025908}"/>
                    </a:ext>
                  </a:extLst>
                </p14:cNvPr>
                <p14:cNvContentPartPr/>
                <p14:nvPr/>
              </p14:nvContentPartPr>
              <p14:xfrm>
                <a:off x="2614399" y="3398398"/>
                <a:ext cx="176400" cy="292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5C1C00B-2328-43CA-8793-8FB13402590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05759" y="3389758"/>
                  <a:ext cx="194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15B57D8-AC1C-483B-AA70-08640AC3CC63}"/>
                    </a:ext>
                  </a:extLst>
                </p14:cNvPr>
                <p14:cNvContentPartPr/>
                <p14:nvPr/>
              </p14:nvContentPartPr>
              <p14:xfrm>
                <a:off x="2562919" y="3397678"/>
                <a:ext cx="221040" cy="243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15B57D8-AC1C-483B-AA70-08640AC3CC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53919" y="3389038"/>
                  <a:ext cx="238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213FE0-F6FA-4A23-B1FF-6F3BA8C77F2A}"/>
                    </a:ext>
                  </a:extLst>
                </p14:cNvPr>
                <p14:cNvContentPartPr/>
                <p14:nvPr/>
              </p14:nvContentPartPr>
              <p14:xfrm>
                <a:off x="3076639" y="3498478"/>
                <a:ext cx="92880" cy="13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213FE0-F6FA-4A23-B1FF-6F3BA8C77F2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67639" y="3489478"/>
                  <a:ext cx="110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D17C409-D7B9-47C7-9691-3163B1577220}"/>
                    </a:ext>
                  </a:extLst>
                </p14:cNvPr>
                <p14:cNvContentPartPr/>
                <p14:nvPr/>
              </p14:nvContentPartPr>
              <p14:xfrm>
                <a:off x="3256639" y="3523678"/>
                <a:ext cx="136080" cy="118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D17C409-D7B9-47C7-9691-3163B15772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47999" y="3514678"/>
                  <a:ext cx="153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C8B813-0235-495A-9B16-5806465FC8A6}"/>
                    </a:ext>
                  </a:extLst>
                </p14:cNvPr>
                <p14:cNvContentPartPr/>
                <p14:nvPr/>
              </p14:nvContentPartPr>
              <p14:xfrm>
                <a:off x="3502879" y="3488398"/>
                <a:ext cx="168120" cy="167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C8B813-0235-495A-9B16-5806465FC8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94239" y="3479398"/>
                  <a:ext cx="185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61ADE20-30FC-4A87-9667-6B8139340B90}"/>
                    </a:ext>
                  </a:extLst>
                </p14:cNvPr>
                <p14:cNvContentPartPr/>
                <p14:nvPr/>
              </p14:nvContentPartPr>
              <p14:xfrm>
                <a:off x="3662359" y="3322078"/>
                <a:ext cx="28800" cy="261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61ADE20-30FC-4A87-9667-6B8139340B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53359" y="3313078"/>
                  <a:ext cx="46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1C2CD53-03EF-4DAA-B60F-8B8ECF7FBE74}"/>
                    </a:ext>
                  </a:extLst>
                </p14:cNvPr>
                <p14:cNvContentPartPr/>
                <p14:nvPr/>
              </p14:nvContentPartPr>
              <p14:xfrm>
                <a:off x="4069879" y="3328918"/>
                <a:ext cx="155160" cy="161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1C2CD53-03EF-4DAA-B60F-8B8ECF7FBE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1239" y="3320278"/>
                  <a:ext cx="172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9BFA96-D2E8-4BEB-88AA-EF6E40DCEF01}"/>
                    </a:ext>
                  </a:extLst>
                </p14:cNvPr>
                <p14:cNvContentPartPr/>
                <p14:nvPr/>
              </p14:nvContentPartPr>
              <p14:xfrm>
                <a:off x="4183999" y="3310918"/>
                <a:ext cx="262800" cy="335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9BFA96-D2E8-4BEB-88AA-EF6E40DCEF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5359" y="3302278"/>
                  <a:ext cx="280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D146E7F-2DD6-4A04-8739-01F9F4F49866}"/>
                    </a:ext>
                  </a:extLst>
                </p14:cNvPr>
                <p14:cNvContentPartPr/>
                <p14:nvPr/>
              </p14:nvContentPartPr>
              <p14:xfrm>
                <a:off x="9210679" y="3192838"/>
                <a:ext cx="39240" cy="451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D146E7F-2DD6-4A04-8739-01F9F4F498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01679" y="3183838"/>
                  <a:ext cx="56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1A9AAD1-9889-4E4A-A9F9-6D47420FB5E0}"/>
                    </a:ext>
                  </a:extLst>
                </p14:cNvPr>
                <p14:cNvContentPartPr/>
                <p14:nvPr/>
              </p14:nvContentPartPr>
              <p14:xfrm>
                <a:off x="9322639" y="3494158"/>
                <a:ext cx="124200" cy="156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1A9AAD1-9889-4E4A-A9F9-6D47420FB5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13999" y="3485158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7ED440-6FD3-4F23-874A-95F354D7EEA2}"/>
                    </a:ext>
                  </a:extLst>
                </p14:cNvPr>
                <p14:cNvContentPartPr/>
                <p14:nvPr/>
              </p14:nvContentPartPr>
              <p14:xfrm>
                <a:off x="9597319" y="3556438"/>
                <a:ext cx="324000" cy="140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7ED440-6FD3-4F23-874A-95F354D7EE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88679" y="3547798"/>
                  <a:ext cx="341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AD5FB69-B8E8-474D-BF87-29617C7BE34E}"/>
                    </a:ext>
                  </a:extLst>
                </p14:cNvPr>
                <p14:cNvContentPartPr/>
                <p14:nvPr/>
              </p14:nvContentPartPr>
              <p14:xfrm>
                <a:off x="9739879" y="3356998"/>
                <a:ext cx="2880" cy="6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AD5FB69-B8E8-474D-BF87-29617C7BE34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30879" y="3347998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EE604DC-CD41-48E6-B80B-B91B156FB43A}"/>
                    </a:ext>
                  </a:extLst>
                </p14:cNvPr>
                <p14:cNvContentPartPr/>
                <p14:nvPr/>
              </p14:nvContentPartPr>
              <p14:xfrm>
                <a:off x="6945919" y="6052012"/>
                <a:ext cx="187560" cy="3477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EE604DC-CD41-48E6-B80B-B91B156FB4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36919" y="6043372"/>
                  <a:ext cx="2052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20A55BB-0245-4330-9362-775065796589}"/>
                    </a:ext>
                  </a:extLst>
                </p14:cNvPr>
                <p14:cNvContentPartPr/>
                <p14:nvPr/>
              </p14:nvContentPartPr>
              <p14:xfrm>
                <a:off x="4796359" y="3522238"/>
                <a:ext cx="32400" cy="86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20A55BB-0245-4330-9362-7750657965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87719" y="3513238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B427B1F-1B26-4985-A2F0-9BC197CB5492}"/>
                    </a:ext>
                  </a:extLst>
                </p14:cNvPr>
                <p14:cNvContentPartPr/>
                <p14:nvPr/>
              </p14:nvContentPartPr>
              <p14:xfrm>
                <a:off x="4932439" y="3497038"/>
                <a:ext cx="127800" cy="10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B427B1F-1B26-4985-A2F0-9BC197CB54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23439" y="3488038"/>
                  <a:ext cx="145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CBEE0DB-80EA-4B6E-B56D-354FF891F7E6}"/>
                    </a:ext>
                  </a:extLst>
                </p14:cNvPr>
                <p14:cNvContentPartPr/>
                <p14:nvPr/>
              </p14:nvContentPartPr>
              <p14:xfrm>
                <a:off x="5153119" y="3460678"/>
                <a:ext cx="138960" cy="186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CBEE0DB-80EA-4B6E-B56D-354FF891F7E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44119" y="3452038"/>
                  <a:ext cx="156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61E4B6F-673B-4D07-88DF-72EE1F910C45}"/>
                    </a:ext>
                  </a:extLst>
                </p14:cNvPr>
                <p14:cNvContentPartPr/>
                <p14:nvPr/>
              </p14:nvContentPartPr>
              <p14:xfrm>
                <a:off x="5320159" y="3265198"/>
                <a:ext cx="55080" cy="318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61E4B6F-673B-4D07-88DF-72EE1F910C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11519" y="3256198"/>
                  <a:ext cx="727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564640-F53C-4485-A0D1-32AF9EF77F63}"/>
                    </a:ext>
                  </a:extLst>
                </p14:cNvPr>
                <p14:cNvContentPartPr/>
                <p14:nvPr/>
              </p14:nvContentPartPr>
              <p14:xfrm>
                <a:off x="5398999" y="3516478"/>
                <a:ext cx="126000" cy="95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564640-F53C-4485-A0D1-32AF9EF77F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90359" y="3507478"/>
                  <a:ext cx="143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8809F8F-872D-4BC5-9CAA-45FE797EE928}"/>
                    </a:ext>
                  </a:extLst>
                </p14:cNvPr>
                <p14:cNvContentPartPr/>
                <p14:nvPr/>
              </p14:nvContentPartPr>
              <p14:xfrm>
                <a:off x="5559199" y="3573718"/>
                <a:ext cx="637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8809F8F-872D-4BC5-9CAA-45FE797EE9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50199" y="3565078"/>
                  <a:ext cx="81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A714330-A4DF-4481-9996-6BE51FE4CA51}"/>
                    </a:ext>
                  </a:extLst>
                </p14:cNvPr>
                <p14:cNvContentPartPr/>
                <p14:nvPr/>
              </p14:nvContentPartPr>
              <p14:xfrm>
                <a:off x="5581519" y="3483718"/>
                <a:ext cx="218880" cy="171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A714330-A4DF-4481-9996-6BE51FE4CA5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72519" y="3475078"/>
                  <a:ext cx="236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1492F6-B3AD-4ACC-BEFE-FF9313940CB8}"/>
                    </a:ext>
                  </a:extLst>
                </p14:cNvPr>
                <p14:cNvContentPartPr/>
                <p14:nvPr/>
              </p14:nvContentPartPr>
              <p14:xfrm>
                <a:off x="5891119" y="3485158"/>
                <a:ext cx="131760" cy="186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1492F6-B3AD-4ACC-BEFE-FF9313940C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82479" y="3476158"/>
                  <a:ext cx="149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C01441-32DF-4CD4-A24A-8E5E21D891A7}"/>
                    </a:ext>
                  </a:extLst>
                </p14:cNvPr>
                <p14:cNvContentPartPr/>
                <p14:nvPr/>
              </p14:nvContentPartPr>
              <p14:xfrm>
                <a:off x="6063199" y="3508558"/>
                <a:ext cx="145440" cy="185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C01441-32DF-4CD4-A24A-8E5E21D891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54559" y="3499558"/>
                  <a:ext cx="163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54548F4-65B3-407D-9ED5-B4B6499E05F7}"/>
                    </a:ext>
                  </a:extLst>
                </p14:cNvPr>
                <p14:cNvContentPartPr/>
                <p14:nvPr/>
              </p14:nvContentPartPr>
              <p14:xfrm>
                <a:off x="6337879" y="3516118"/>
                <a:ext cx="190440" cy="147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54548F4-65B3-407D-9ED5-B4B6499E05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29239" y="3507118"/>
                  <a:ext cx="208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AB4DBC9-16C4-4BB0-B0E9-20C362E68CE3}"/>
                    </a:ext>
                  </a:extLst>
                </p14:cNvPr>
                <p14:cNvContentPartPr/>
                <p14:nvPr/>
              </p14:nvContentPartPr>
              <p14:xfrm>
                <a:off x="6495199" y="3282838"/>
                <a:ext cx="128160" cy="348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AB4DBC9-16C4-4BB0-B0E9-20C362E68C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86559" y="3274198"/>
                  <a:ext cx="145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C769E7-43EC-4D68-BB95-E9CBAB6C0825}"/>
                    </a:ext>
                  </a:extLst>
                </p14:cNvPr>
                <p14:cNvContentPartPr/>
                <p14:nvPr/>
              </p14:nvContentPartPr>
              <p14:xfrm>
                <a:off x="6618679" y="3511438"/>
                <a:ext cx="117720" cy="119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C769E7-43EC-4D68-BB95-E9CBAB6C08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09679" y="3502798"/>
                  <a:ext cx="135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3B15186-5CC0-4DE6-A234-DFEBF032A64F}"/>
                    </a:ext>
                  </a:extLst>
                </p14:cNvPr>
                <p14:cNvContentPartPr/>
                <p14:nvPr/>
              </p14:nvContentPartPr>
              <p14:xfrm>
                <a:off x="6817039" y="3548518"/>
                <a:ext cx="178200" cy="110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3B15186-5CC0-4DE6-A234-DFEBF032A6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08039" y="3539518"/>
                  <a:ext cx="195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43F7BE7-5F3C-42BD-9794-65CDF9A97871}"/>
                    </a:ext>
                  </a:extLst>
                </p14:cNvPr>
                <p14:cNvContentPartPr/>
                <p14:nvPr/>
              </p14:nvContentPartPr>
              <p14:xfrm>
                <a:off x="7060399" y="3166918"/>
                <a:ext cx="405360" cy="503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43F7BE7-5F3C-42BD-9794-65CDF9A978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51759" y="3158278"/>
                  <a:ext cx="4230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5FB7FAF-7BA9-4598-9941-CF02F4ED40FB}"/>
                    </a:ext>
                  </a:extLst>
                </p14:cNvPr>
                <p14:cNvContentPartPr/>
                <p14:nvPr/>
              </p14:nvContentPartPr>
              <p14:xfrm>
                <a:off x="7633879" y="3303358"/>
                <a:ext cx="307440" cy="464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5FB7FAF-7BA9-4598-9941-CF02F4ED40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24879" y="3294358"/>
                  <a:ext cx="3250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D73A6E8-2EDE-4A4C-98B1-94CD64D729A0}"/>
                    </a:ext>
                  </a:extLst>
                </p14:cNvPr>
                <p14:cNvContentPartPr/>
                <p14:nvPr/>
              </p14:nvContentPartPr>
              <p14:xfrm>
                <a:off x="7753759" y="3848038"/>
                <a:ext cx="19440" cy="10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D73A6E8-2EDE-4A4C-98B1-94CD64D729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45119" y="3839398"/>
                  <a:ext cx="37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45A474-2BBB-4C8F-81E6-121793111FD8}"/>
                    </a:ext>
                  </a:extLst>
                </p14:cNvPr>
                <p14:cNvContentPartPr/>
                <p14:nvPr/>
              </p14:nvContentPartPr>
              <p14:xfrm>
                <a:off x="8187919" y="3421798"/>
                <a:ext cx="249480" cy="23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45A474-2BBB-4C8F-81E6-121793111F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78919" y="3413158"/>
                  <a:ext cx="26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A042C4-2DEB-45D9-8F37-DB2FDA86F9F7}"/>
                    </a:ext>
                  </a:extLst>
                </p14:cNvPr>
                <p14:cNvContentPartPr/>
                <p14:nvPr/>
              </p14:nvContentPartPr>
              <p14:xfrm>
                <a:off x="8498599" y="3480838"/>
                <a:ext cx="209520" cy="174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A042C4-2DEB-45D9-8F37-DB2FDA86F9F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89599" y="3471838"/>
                  <a:ext cx="227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B4212D8-BBF9-4905-B54E-A5E7F7D62EFC}"/>
                    </a:ext>
                  </a:extLst>
                </p14:cNvPr>
                <p14:cNvContentPartPr/>
                <p14:nvPr/>
              </p14:nvContentPartPr>
              <p14:xfrm>
                <a:off x="8530639" y="3462118"/>
                <a:ext cx="127440" cy="141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B4212D8-BBF9-4905-B54E-A5E7F7D62EF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21639" y="3453478"/>
                  <a:ext cx="145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CA202E-5207-42E7-9DDA-69470A9D0031}"/>
                    </a:ext>
                  </a:extLst>
                </p14:cNvPr>
                <p14:cNvContentPartPr/>
                <p14:nvPr/>
              </p14:nvContentPartPr>
              <p14:xfrm>
                <a:off x="8797759" y="3579478"/>
                <a:ext cx="33840" cy="29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CA202E-5207-42E7-9DDA-69470A9D00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88759" y="3570838"/>
                  <a:ext cx="51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AB68BF1-88A9-4D20-8A14-85CE32CBFED4}"/>
                    </a:ext>
                  </a:extLst>
                </p14:cNvPr>
                <p14:cNvContentPartPr/>
                <p14:nvPr/>
              </p14:nvContentPartPr>
              <p14:xfrm>
                <a:off x="8826559" y="3437998"/>
                <a:ext cx="192240" cy="216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AB68BF1-88A9-4D20-8A14-85CE32CBFE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17559" y="3428998"/>
                  <a:ext cx="209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4E2CA6E-290B-47F5-ADAA-87FA8582C776}"/>
                    </a:ext>
                  </a:extLst>
                </p14:cNvPr>
                <p14:cNvContentPartPr/>
                <p14:nvPr/>
              </p14:nvContentPartPr>
              <p14:xfrm>
                <a:off x="6495199" y="4372612"/>
                <a:ext cx="420480" cy="1410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4E2CA6E-290B-47F5-ADAA-87FA8582C77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86199" y="4363972"/>
                  <a:ext cx="438120" cy="14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F3923A8-B904-4588-AFAA-CFF219284D76}"/>
                    </a:ext>
                  </a:extLst>
                </p14:cNvPr>
                <p14:cNvContentPartPr/>
                <p14:nvPr/>
              </p14:nvContentPartPr>
              <p14:xfrm>
                <a:off x="6598159" y="3993172"/>
                <a:ext cx="162720" cy="3718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F3923A8-B904-4588-AFAA-CFF219284D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89519" y="3984532"/>
                  <a:ext cx="180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221EA6B-A283-4290-A1E3-DAD29C99FE6B}"/>
                    </a:ext>
                  </a:extLst>
                </p14:cNvPr>
                <p14:cNvContentPartPr/>
                <p14:nvPr/>
              </p14:nvContentPartPr>
              <p14:xfrm>
                <a:off x="6726319" y="4708852"/>
                <a:ext cx="261720" cy="284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221EA6B-A283-4290-A1E3-DAD29C99FE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17679" y="4700212"/>
                  <a:ext cx="279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24D21E2-13FA-4618-A3E0-45DD27F89ACB}"/>
                    </a:ext>
                  </a:extLst>
                </p14:cNvPr>
                <p14:cNvContentPartPr/>
                <p14:nvPr/>
              </p14:nvContentPartPr>
              <p14:xfrm>
                <a:off x="6921799" y="4585372"/>
                <a:ext cx="239760" cy="992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24D21E2-13FA-4618-A3E0-45DD27F89AC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12799" y="4576372"/>
                  <a:ext cx="25740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F23C51E-2225-4C05-98F3-BB63C22D009C}"/>
                    </a:ext>
                  </a:extLst>
                </p14:cNvPr>
                <p14:cNvContentPartPr/>
                <p14:nvPr/>
              </p14:nvContentPartPr>
              <p14:xfrm>
                <a:off x="7113319" y="4099732"/>
                <a:ext cx="249120" cy="758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F23C51E-2225-4C05-98F3-BB63C22D009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04679" y="4090732"/>
                  <a:ext cx="2667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C5CBE22-6533-4CE0-A592-F7E49004BC15}"/>
                    </a:ext>
                  </a:extLst>
                </p14:cNvPr>
                <p14:cNvContentPartPr/>
                <p14:nvPr/>
              </p14:nvContentPartPr>
              <p14:xfrm>
                <a:off x="7240399" y="4609492"/>
                <a:ext cx="124920" cy="126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C5CBE22-6533-4CE0-A592-F7E49004BC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31399" y="4600852"/>
                  <a:ext cx="142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3F0EBC5-FCCB-487D-BB00-C7C5B6501D68}"/>
                    </a:ext>
                  </a:extLst>
                </p14:cNvPr>
                <p14:cNvContentPartPr/>
                <p14:nvPr/>
              </p14:nvContentPartPr>
              <p14:xfrm>
                <a:off x="7395919" y="4579612"/>
                <a:ext cx="50040" cy="7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3F0EBC5-FCCB-487D-BB00-C7C5B6501D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87279" y="4570612"/>
                  <a:ext cx="67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4BABA71-27D3-4E63-B067-7AE3F07CC406}"/>
                    </a:ext>
                  </a:extLst>
                </p14:cNvPr>
                <p14:cNvContentPartPr/>
                <p14:nvPr/>
              </p14:nvContentPartPr>
              <p14:xfrm>
                <a:off x="7462159" y="4724332"/>
                <a:ext cx="153360" cy="105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4BABA71-27D3-4E63-B067-7AE3F07CC40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53519" y="4715332"/>
                  <a:ext cx="171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D5BE07B-D359-4F12-B7F8-62A7813001E7}"/>
                    </a:ext>
                  </a:extLst>
                </p14:cNvPr>
                <p14:cNvContentPartPr/>
                <p14:nvPr/>
              </p14:nvContentPartPr>
              <p14:xfrm>
                <a:off x="7584919" y="4705252"/>
                <a:ext cx="123840" cy="509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D5BE07B-D359-4F12-B7F8-62A7813001E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76279" y="4696252"/>
                  <a:ext cx="1414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F3AF982-BE8E-4CB5-BB79-F74874DE9F74}"/>
                    </a:ext>
                  </a:extLst>
                </p14:cNvPr>
                <p14:cNvContentPartPr/>
                <p14:nvPr/>
              </p14:nvContentPartPr>
              <p14:xfrm>
                <a:off x="7683199" y="4252012"/>
                <a:ext cx="102960" cy="3078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F3AF982-BE8E-4CB5-BB79-F74874DE9F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4199" y="4243012"/>
                  <a:ext cx="120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6FF62CF-D53B-4B8E-82A0-9582EFEC80A7}"/>
                    </a:ext>
                  </a:extLst>
                </p14:cNvPr>
                <p14:cNvContentPartPr/>
                <p14:nvPr/>
              </p14:nvContentPartPr>
              <p14:xfrm>
                <a:off x="7778959" y="4331572"/>
                <a:ext cx="80640" cy="167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6FF62CF-D53B-4B8E-82A0-9582EFEC80A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69959" y="4322572"/>
                  <a:ext cx="98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DFA2B1B-2F44-4169-A413-02967628DAEB}"/>
                    </a:ext>
                  </a:extLst>
                </p14:cNvPr>
                <p14:cNvContentPartPr/>
                <p14:nvPr/>
              </p14:nvContentPartPr>
              <p14:xfrm>
                <a:off x="7854919" y="4272892"/>
                <a:ext cx="119160" cy="573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DFA2B1B-2F44-4169-A413-02967628DAE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46279" y="4263892"/>
                  <a:ext cx="1368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AD17C0E-4A62-4DBA-AD87-8E1FC3A2B402}"/>
                    </a:ext>
                  </a:extLst>
                </p14:cNvPr>
                <p14:cNvContentPartPr/>
                <p14:nvPr/>
              </p14:nvContentPartPr>
              <p14:xfrm>
                <a:off x="7876879" y="4030252"/>
                <a:ext cx="267120" cy="624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AD17C0E-4A62-4DBA-AD87-8E1FC3A2B40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67879" y="4021612"/>
                  <a:ext cx="28476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F5376E2-9332-4090-82ED-758AC9ECB935}"/>
                    </a:ext>
                  </a:extLst>
                </p14:cNvPr>
                <p14:cNvContentPartPr/>
                <p14:nvPr/>
              </p14:nvContentPartPr>
              <p14:xfrm>
                <a:off x="8175319" y="4312132"/>
                <a:ext cx="143280" cy="217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F5376E2-9332-4090-82ED-758AC9ECB9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66319" y="4303492"/>
                  <a:ext cx="160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F6F936B-3B06-4476-8FEF-E8C2FF25B4CC}"/>
                    </a:ext>
                  </a:extLst>
                </p14:cNvPr>
                <p14:cNvContentPartPr/>
                <p14:nvPr/>
              </p14:nvContentPartPr>
              <p14:xfrm>
                <a:off x="8236159" y="3884452"/>
                <a:ext cx="127800" cy="456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F6F936B-3B06-4476-8FEF-E8C2FF25B4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27159" y="3875452"/>
                  <a:ext cx="1454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355C5C0-135D-464E-891A-68D88E4301F4}"/>
                    </a:ext>
                  </a:extLst>
                </p14:cNvPr>
                <p14:cNvContentPartPr/>
                <p14:nvPr/>
              </p14:nvContentPartPr>
              <p14:xfrm>
                <a:off x="8368639" y="4238332"/>
                <a:ext cx="189720" cy="139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355C5C0-135D-464E-891A-68D88E4301F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59639" y="4229332"/>
                  <a:ext cx="207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DAB8719-7FAC-41AD-8D8F-5AF17EB46FB0}"/>
                    </a:ext>
                  </a:extLst>
                </p14:cNvPr>
                <p14:cNvContentPartPr/>
                <p14:nvPr/>
              </p14:nvContentPartPr>
              <p14:xfrm>
                <a:off x="8531359" y="4013692"/>
                <a:ext cx="65160" cy="692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DAB8719-7FAC-41AD-8D8F-5AF17EB46F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22359" y="4005052"/>
                  <a:ext cx="828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66B822D-A7E1-465B-A1AC-3645E70F6A6F}"/>
                    </a:ext>
                  </a:extLst>
                </p14:cNvPr>
                <p14:cNvContentPartPr/>
                <p14:nvPr/>
              </p14:nvContentPartPr>
              <p14:xfrm>
                <a:off x="7454959" y="4568812"/>
                <a:ext cx="2210040" cy="1956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66B822D-A7E1-465B-A1AC-3645E70F6A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46319" y="4559812"/>
                  <a:ext cx="2227680" cy="19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0489DA2-B3CE-4FD4-B498-974B37598684}"/>
                    </a:ext>
                  </a:extLst>
                </p14:cNvPr>
                <p14:cNvContentPartPr/>
                <p14:nvPr/>
              </p14:nvContentPartPr>
              <p14:xfrm>
                <a:off x="8329399" y="5777692"/>
                <a:ext cx="401760" cy="672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0489DA2-B3CE-4FD4-B498-974B375986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20759" y="5768692"/>
                  <a:ext cx="4194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A7F22E2-039F-40B5-96CF-5AA9279C475D}"/>
                    </a:ext>
                  </a:extLst>
                </p14:cNvPr>
                <p14:cNvContentPartPr/>
                <p14:nvPr/>
              </p14:nvContentPartPr>
              <p14:xfrm>
                <a:off x="8455399" y="6009892"/>
                <a:ext cx="207720" cy="241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A7F22E2-039F-40B5-96CF-5AA9279C47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46399" y="6001252"/>
                  <a:ext cx="22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F7B8D40-0F13-4FC4-B03A-4FDA5F113125}"/>
                    </a:ext>
                  </a:extLst>
                </p14:cNvPr>
                <p14:cNvContentPartPr/>
                <p14:nvPr/>
              </p14:nvContentPartPr>
              <p14:xfrm>
                <a:off x="8862199" y="5592292"/>
                <a:ext cx="120960" cy="3646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F7B8D40-0F13-4FC4-B03A-4FDA5F11312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53199" y="5583652"/>
                  <a:ext cx="138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7BA1305-C953-49FD-BEAA-111798909E5A}"/>
                    </a:ext>
                  </a:extLst>
                </p14:cNvPr>
                <p14:cNvContentPartPr/>
                <p14:nvPr/>
              </p14:nvContentPartPr>
              <p14:xfrm>
                <a:off x="8991799" y="5675092"/>
                <a:ext cx="330840" cy="64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7BA1305-C953-49FD-BEAA-111798909E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82799" y="5666452"/>
                  <a:ext cx="348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FD42CA2-59CD-4E06-B010-03C5B0C33F18}"/>
                    </a:ext>
                  </a:extLst>
                </p14:cNvPr>
                <p14:cNvContentPartPr/>
                <p14:nvPr/>
              </p14:nvContentPartPr>
              <p14:xfrm>
                <a:off x="9169279" y="5527852"/>
                <a:ext cx="32760" cy="173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FD42CA2-59CD-4E06-B010-03C5B0C33F1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60279" y="5519212"/>
                  <a:ext cx="5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08F86BB-4952-471F-A26F-80DDEA5EB3EC}"/>
                    </a:ext>
                  </a:extLst>
                </p14:cNvPr>
                <p14:cNvContentPartPr/>
                <p14:nvPr/>
              </p14:nvContentPartPr>
              <p14:xfrm>
                <a:off x="9151279" y="5773372"/>
                <a:ext cx="3600" cy="16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08F86BB-4952-471F-A26F-80DDEA5EB3E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42279" y="5764732"/>
                  <a:ext cx="21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9F4401A-D7C6-414C-AE87-2DAA5ACDA566}"/>
                    </a:ext>
                  </a:extLst>
                </p14:cNvPr>
                <p14:cNvContentPartPr/>
                <p14:nvPr/>
              </p14:nvContentPartPr>
              <p14:xfrm>
                <a:off x="9270439" y="5517772"/>
                <a:ext cx="173160" cy="72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9F4401A-D7C6-414C-AE87-2DAA5ACDA56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61439" y="5508772"/>
                  <a:ext cx="190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22C2D79-F708-4AC6-91C5-BB51F80D1DA7}"/>
                    </a:ext>
                  </a:extLst>
                </p14:cNvPr>
                <p14:cNvContentPartPr/>
                <p14:nvPr/>
              </p14:nvContentPartPr>
              <p14:xfrm>
                <a:off x="9398239" y="5343532"/>
                <a:ext cx="171720" cy="550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22C2D79-F708-4AC6-91C5-BB51F80D1D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89599" y="5334892"/>
                  <a:ext cx="1893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DE3E859-6C9E-4CBC-AAD6-C46B2981E89C}"/>
                    </a:ext>
                  </a:extLst>
                </p14:cNvPr>
                <p14:cNvContentPartPr/>
                <p14:nvPr/>
              </p14:nvContentPartPr>
              <p14:xfrm>
                <a:off x="9234799" y="4982092"/>
                <a:ext cx="530280" cy="344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DE3E859-6C9E-4CBC-AAD6-C46B2981E89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25799" y="4973092"/>
                  <a:ext cx="5479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D351862-6BF7-4C95-92BF-CE7F24E6BC11}"/>
                    </a:ext>
                  </a:extLst>
                </p14:cNvPr>
                <p14:cNvContentPartPr/>
                <p14:nvPr/>
              </p14:nvContentPartPr>
              <p14:xfrm>
                <a:off x="9956599" y="4772212"/>
                <a:ext cx="53280" cy="1076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D351862-6BF7-4C95-92BF-CE7F24E6BC1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947959" y="4763212"/>
                  <a:ext cx="70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8D8C8C4-D294-4738-9776-CED7B9642FB9}"/>
                    </a:ext>
                  </a:extLst>
                </p14:cNvPr>
                <p14:cNvContentPartPr/>
                <p14:nvPr/>
              </p14:nvContentPartPr>
              <p14:xfrm>
                <a:off x="10178719" y="3858172"/>
                <a:ext cx="529560" cy="850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8D8C8C4-D294-4738-9776-CED7B9642F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170079" y="3849532"/>
                  <a:ext cx="54720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7BA2963-1DCC-45C2-832A-CE08BF201751}"/>
                    </a:ext>
                  </a:extLst>
                </p14:cNvPr>
                <p14:cNvContentPartPr/>
                <p14:nvPr/>
              </p14:nvContentPartPr>
              <p14:xfrm>
                <a:off x="10224439" y="4389532"/>
                <a:ext cx="279720" cy="261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7BA2963-1DCC-45C2-832A-CE08BF201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15799" y="4380532"/>
                  <a:ext cx="297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5BF8789-A5EC-46AE-87DF-C6FC674927E0}"/>
                    </a:ext>
                  </a:extLst>
                </p14:cNvPr>
                <p14:cNvContentPartPr/>
                <p14:nvPr/>
              </p14:nvContentPartPr>
              <p14:xfrm>
                <a:off x="10610719" y="4186132"/>
                <a:ext cx="146160" cy="264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5BF8789-A5EC-46AE-87DF-C6FC674927E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01719" y="4177132"/>
                  <a:ext cx="163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F050AE3-A63A-4787-91AB-CFE7716BCB50}"/>
                    </a:ext>
                  </a:extLst>
                </p14:cNvPr>
                <p14:cNvContentPartPr/>
                <p14:nvPr/>
              </p14:nvContentPartPr>
              <p14:xfrm>
                <a:off x="10788199" y="4170652"/>
                <a:ext cx="208800" cy="943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F050AE3-A63A-4787-91AB-CFE7716BCB5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79559" y="4162012"/>
                  <a:ext cx="226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A8727BA-BB73-4065-8541-A4C2FDB58CEA}"/>
                    </a:ext>
                  </a:extLst>
                </p14:cNvPr>
                <p14:cNvContentPartPr/>
                <p14:nvPr/>
              </p14:nvContentPartPr>
              <p14:xfrm>
                <a:off x="10801879" y="4084612"/>
                <a:ext cx="159480" cy="308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A8727BA-BB73-4065-8541-A4C2FDB58C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93239" y="4075972"/>
                  <a:ext cx="177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EC5ECEE-469E-40FD-8F3C-5A6CB9742F40}"/>
                    </a:ext>
                  </a:extLst>
                </p14:cNvPr>
                <p14:cNvContentPartPr/>
                <p14:nvPr/>
              </p14:nvContentPartPr>
              <p14:xfrm>
                <a:off x="10854799" y="3834772"/>
                <a:ext cx="414360" cy="379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EC5ECEE-469E-40FD-8F3C-5A6CB9742F4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45799" y="3825772"/>
                  <a:ext cx="4320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50F2C99-9335-4FCE-82B1-E2925F2E6127}"/>
                    </a:ext>
                  </a:extLst>
                </p14:cNvPr>
                <p14:cNvContentPartPr/>
                <p14:nvPr/>
              </p14:nvContentPartPr>
              <p14:xfrm>
                <a:off x="11176279" y="3102532"/>
                <a:ext cx="451800" cy="7077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50F2C99-9335-4FCE-82B1-E2925F2E612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167639" y="3093532"/>
                  <a:ext cx="4694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89E3999-DCE2-4FAF-9FD4-670D5C488512}"/>
                    </a:ext>
                  </a:extLst>
                </p14:cNvPr>
                <p14:cNvContentPartPr/>
                <p14:nvPr/>
              </p14:nvContentPartPr>
              <p14:xfrm>
                <a:off x="11253319" y="3652252"/>
                <a:ext cx="73080" cy="83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89E3999-DCE2-4FAF-9FD4-670D5C48851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244319" y="3643252"/>
                  <a:ext cx="90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14818D2-4B75-44A0-8B4D-E8236B6644E2}"/>
                    </a:ext>
                  </a:extLst>
                </p14:cNvPr>
                <p14:cNvContentPartPr/>
                <p14:nvPr/>
              </p14:nvContentPartPr>
              <p14:xfrm>
                <a:off x="11557159" y="3451372"/>
                <a:ext cx="113040" cy="214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14818D2-4B75-44A0-8B4D-E8236B6644E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548519" y="3442372"/>
                  <a:ext cx="13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7A29024-7C32-4A19-9E8B-04A6DE6CCF0A}"/>
                    </a:ext>
                  </a:extLst>
                </p14:cNvPr>
                <p14:cNvContentPartPr/>
                <p14:nvPr/>
              </p14:nvContentPartPr>
              <p14:xfrm>
                <a:off x="11757679" y="3432652"/>
                <a:ext cx="62280" cy="1238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7A29024-7C32-4A19-9E8B-04A6DE6CCF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749039" y="3424012"/>
                  <a:ext cx="79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7A16E5C-3CDA-404B-9837-7E0DBE15E35F}"/>
                    </a:ext>
                  </a:extLst>
                </p14:cNvPr>
                <p14:cNvContentPartPr/>
                <p14:nvPr/>
              </p14:nvContentPartPr>
              <p14:xfrm>
                <a:off x="11812759" y="3295132"/>
                <a:ext cx="99360" cy="583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7A16E5C-3CDA-404B-9837-7E0DBE15E35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804119" y="3286132"/>
                  <a:ext cx="1170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98ABBA9-FE10-4FD4-A385-A103B9FA6B4F}"/>
                    </a:ext>
                  </a:extLst>
                </p14:cNvPr>
                <p14:cNvContentPartPr/>
                <p14:nvPr/>
              </p14:nvContentPartPr>
              <p14:xfrm>
                <a:off x="11739319" y="2985892"/>
                <a:ext cx="409320" cy="397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98ABBA9-FE10-4FD4-A385-A103B9FA6B4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730319" y="2976892"/>
                  <a:ext cx="426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D2A0BFA-DA71-4FE1-B526-06A6622055F7}"/>
                    </a:ext>
                  </a:extLst>
                </p14:cNvPr>
                <p14:cNvContentPartPr/>
                <p14:nvPr/>
              </p14:nvContentPartPr>
              <p14:xfrm>
                <a:off x="10871719" y="5593732"/>
                <a:ext cx="11160" cy="15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D2A0BFA-DA71-4FE1-B526-06A6622055F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863079" y="5584732"/>
                  <a:ext cx="28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7FCF12A-128F-4021-8A54-73E66EFA002C}"/>
                    </a:ext>
                  </a:extLst>
                </p14:cNvPr>
                <p14:cNvContentPartPr/>
                <p14:nvPr/>
              </p14:nvContentPartPr>
              <p14:xfrm>
                <a:off x="360079" y="6017452"/>
                <a:ext cx="333360" cy="567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7FCF12A-128F-4021-8A54-73E66EFA00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1079" y="6008812"/>
                  <a:ext cx="3510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E80B4D0-AC16-4A5F-8A54-F7B603EEEC67}"/>
                    </a:ext>
                  </a:extLst>
                </p14:cNvPr>
                <p14:cNvContentPartPr/>
                <p14:nvPr/>
              </p14:nvContentPartPr>
              <p14:xfrm>
                <a:off x="412999" y="6502732"/>
                <a:ext cx="368280" cy="123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E80B4D0-AC16-4A5F-8A54-F7B603EEEC6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3999" y="6494092"/>
                  <a:ext cx="38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3DDC85E-EE33-4F41-B82D-4FE20510151A}"/>
                    </a:ext>
                  </a:extLst>
                </p14:cNvPr>
                <p14:cNvContentPartPr/>
                <p14:nvPr/>
              </p14:nvContentPartPr>
              <p14:xfrm>
                <a:off x="428119" y="6284932"/>
                <a:ext cx="194760" cy="536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3DDC85E-EE33-4F41-B82D-4FE20510151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19479" y="6275932"/>
                  <a:ext cx="212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F1DBA55-3D46-4823-95B9-5476AB3CBC93}"/>
                    </a:ext>
                  </a:extLst>
                </p14:cNvPr>
                <p14:cNvContentPartPr/>
                <p14:nvPr/>
              </p14:nvContentPartPr>
              <p14:xfrm>
                <a:off x="885679" y="6040492"/>
                <a:ext cx="88920" cy="3945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F1DBA55-3D46-4823-95B9-5476AB3CBC9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7039" y="6031852"/>
                  <a:ext cx="106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50EA829-D23E-4750-8D30-0D697EBAB0A6}"/>
                    </a:ext>
                  </a:extLst>
                </p14:cNvPr>
                <p14:cNvContentPartPr/>
                <p14:nvPr/>
              </p14:nvContentPartPr>
              <p14:xfrm>
                <a:off x="916639" y="6196372"/>
                <a:ext cx="234360" cy="245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50EA829-D23E-4750-8D30-0D697EBAB0A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07999" y="6187372"/>
                  <a:ext cx="252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216363A-8EE4-4FF2-AF81-9A52EDB7AD04}"/>
                    </a:ext>
                  </a:extLst>
                </p14:cNvPr>
                <p14:cNvContentPartPr/>
                <p14:nvPr/>
              </p14:nvContentPartPr>
              <p14:xfrm>
                <a:off x="1005559" y="6091612"/>
                <a:ext cx="138960" cy="335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216363A-8EE4-4FF2-AF81-9A52EDB7AD0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6559" y="6082972"/>
                  <a:ext cx="156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7BB55BF-7BCC-4A2B-B111-C23AE9A6F1BB}"/>
                    </a:ext>
                  </a:extLst>
                </p14:cNvPr>
                <p14:cNvContentPartPr/>
                <p14:nvPr/>
              </p14:nvContentPartPr>
              <p14:xfrm>
                <a:off x="1202479" y="6189892"/>
                <a:ext cx="88920" cy="163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7BB55BF-7BCC-4A2B-B111-C23AE9A6F1B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93839" y="6180892"/>
                  <a:ext cx="10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6C00A0D-E281-4983-94BA-69FDD63AC1CF}"/>
                    </a:ext>
                  </a:extLst>
                </p14:cNvPr>
                <p14:cNvContentPartPr/>
                <p14:nvPr/>
              </p14:nvContentPartPr>
              <p14:xfrm>
                <a:off x="1266199" y="6100612"/>
                <a:ext cx="73800" cy="5583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6C00A0D-E281-4983-94BA-69FDD63AC1C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57559" y="6091612"/>
                  <a:ext cx="914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75A0921-EE20-436E-A18B-E6A2A32E9D56}"/>
                    </a:ext>
                  </a:extLst>
                </p14:cNvPr>
                <p14:cNvContentPartPr/>
                <p14:nvPr/>
              </p14:nvContentPartPr>
              <p14:xfrm>
                <a:off x="1357999" y="5968492"/>
                <a:ext cx="230760" cy="615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75A0921-EE20-436E-A18B-E6A2A32E9D5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48999" y="5959852"/>
                  <a:ext cx="2484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5EC8AF3-4FCE-429F-BDFC-7E4FBD9B899C}"/>
                    </a:ext>
                  </a:extLst>
                </p14:cNvPr>
                <p14:cNvContentPartPr/>
                <p14:nvPr/>
              </p14:nvContentPartPr>
              <p14:xfrm>
                <a:off x="1615759" y="6208252"/>
                <a:ext cx="225000" cy="80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5EC8AF3-4FCE-429F-BDFC-7E4FBD9B899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607119" y="6199612"/>
                  <a:ext cx="24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D5481A0-9DCB-4063-9DF3-89D6C86F8FC2}"/>
                    </a:ext>
                  </a:extLst>
                </p14:cNvPr>
                <p14:cNvContentPartPr/>
                <p14:nvPr/>
              </p14:nvContentPartPr>
              <p14:xfrm>
                <a:off x="1700719" y="6357652"/>
                <a:ext cx="264240" cy="158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D5481A0-9DCB-4063-9DF3-89D6C86F8FC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91719" y="6348652"/>
                  <a:ext cx="281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D6E5BE2-1A44-493B-AA4C-3EF229E1A8E2}"/>
                    </a:ext>
                  </a:extLst>
                </p14:cNvPr>
                <p14:cNvContentPartPr/>
                <p14:nvPr/>
              </p14:nvContentPartPr>
              <p14:xfrm>
                <a:off x="2084839" y="5877412"/>
                <a:ext cx="186120" cy="664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D6E5BE2-1A44-493B-AA4C-3EF229E1A8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75839" y="5868412"/>
                  <a:ext cx="2037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4575589-EC48-424D-A04B-D6028BB10DBD}"/>
                    </a:ext>
                  </a:extLst>
                </p14:cNvPr>
                <p14:cNvContentPartPr/>
                <p14:nvPr/>
              </p14:nvContentPartPr>
              <p14:xfrm>
                <a:off x="2278879" y="6630532"/>
                <a:ext cx="96480" cy="169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4575589-EC48-424D-A04B-D6028BB10DB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69879" y="6621892"/>
                  <a:ext cx="114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4316661-DEC3-4322-97DB-45E41ECFBE59}"/>
                    </a:ext>
                  </a:extLst>
                </p14:cNvPr>
                <p14:cNvContentPartPr/>
                <p14:nvPr/>
              </p14:nvContentPartPr>
              <p14:xfrm>
                <a:off x="2315599" y="5822332"/>
                <a:ext cx="34200" cy="153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4316661-DEC3-4322-97DB-45E41ECFBE5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06599" y="5813332"/>
                  <a:ext cx="51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25005DB-7C2B-466E-8DA3-09D8844B985E}"/>
                    </a:ext>
                  </a:extLst>
                </p14:cNvPr>
                <p14:cNvContentPartPr/>
                <p14:nvPr/>
              </p14:nvContentPartPr>
              <p14:xfrm>
                <a:off x="2784319" y="3984478"/>
                <a:ext cx="537120" cy="432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25005DB-7C2B-466E-8DA3-09D8844B985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75679" y="3975838"/>
                  <a:ext cx="554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21DD4EC-E577-4F9B-B57F-344F99BB17F6}"/>
                    </a:ext>
                  </a:extLst>
                </p14:cNvPr>
                <p14:cNvContentPartPr/>
                <p14:nvPr/>
              </p14:nvContentPartPr>
              <p14:xfrm>
                <a:off x="3404959" y="3905638"/>
                <a:ext cx="172080" cy="219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21DD4EC-E577-4F9B-B57F-344F99BB17F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96319" y="3896638"/>
                  <a:ext cx="18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3B70643-0B26-41A3-B6E6-CB0D35A33038}"/>
                    </a:ext>
                  </a:extLst>
                </p14:cNvPr>
                <p14:cNvContentPartPr/>
                <p14:nvPr/>
              </p14:nvContentPartPr>
              <p14:xfrm>
                <a:off x="3231799" y="4360318"/>
                <a:ext cx="196200" cy="197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3B70643-0B26-41A3-B6E6-CB0D35A3303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23159" y="4351318"/>
                  <a:ext cx="213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CF3455-BBDB-4645-BC83-5462B2C1CF75}"/>
                    </a:ext>
                  </a:extLst>
                </p14:cNvPr>
                <p14:cNvContentPartPr/>
                <p14:nvPr/>
              </p14:nvContentPartPr>
              <p14:xfrm>
                <a:off x="3195079" y="4404958"/>
                <a:ext cx="189000" cy="129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CF3455-BBDB-4645-BC83-5462B2C1CF7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86079" y="4395958"/>
                  <a:ext cx="20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D26333-8781-4D5A-AA4F-209F12216D5D}"/>
                    </a:ext>
                  </a:extLst>
                </p14:cNvPr>
                <p14:cNvContentPartPr/>
                <p14:nvPr/>
              </p14:nvContentPartPr>
              <p14:xfrm>
                <a:off x="2686759" y="4721398"/>
                <a:ext cx="304200" cy="317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D26333-8781-4D5A-AA4F-209F12216D5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77759" y="4712398"/>
                  <a:ext cx="3218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736BF2B-8BC9-4E21-8A0C-50D1A4DBDFE3}"/>
                    </a:ext>
                  </a:extLst>
                </p14:cNvPr>
                <p14:cNvContentPartPr/>
                <p14:nvPr/>
              </p14:nvContentPartPr>
              <p14:xfrm>
                <a:off x="2789359" y="4877278"/>
                <a:ext cx="139320" cy="26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736BF2B-8BC9-4E21-8A0C-50D1A4DBDFE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80359" y="4868278"/>
                  <a:ext cx="15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1BCCE5D-309C-4FA0-92E9-7B8D4500CFE1}"/>
                    </a:ext>
                  </a:extLst>
                </p14:cNvPr>
                <p14:cNvContentPartPr/>
                <p14:nvPr/>
              </p14:nvContentPartPr>
              <p14:xfrm>
                <a:off x="3234319" y="4785478"/>
                <a:ext cx="101520" cy="230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1BCCE5D-309C-4FA0-92E9-7B8D4500CF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25319" y="4776838"/>
                  <a:ext cx="119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6689513-C6B6-46FF-976B-47F74FB5C400}"/>
                    </a:ext>
                  </a:extLst>
                </p14:cNvPr>
                <p14:cNvContentPartPr/>
                <p14:nvPr/>
              </p14:nvContentPartPr>
              <p14:xfrm>
                <a:off x="3457159" y="4740478"/>
                <a:ext cx="126720" cy="133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6689513-C6B6-46FF-976B-47F74FB5C40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448159" y="4731478"/>
                  <a:ext cx="144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5E6504B-4619-4264-94EA-D9F145CE2A9B}"/>
                    </a:ext>
                  </a:extLst>
                </p14:cNvPr>
                <p14:cNvContentPartPr/>
                <p14:nvPr/>
              </p14:nvContentPartPr>
              <p14:xfrm>
                <a:off x="3471919" y="4763158"/>
                <a:ext cx="213840" cy="293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5E6504B-4619-4264-94EA-D9F145CE2A9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462919" y="4754518"/>
                  <a:ext cx="231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20447E0-F83E-436F-950C-FFC80A854CAC}"/>
                    </a:ext>
                  </a:extLst>
                </p14:cNvPr>
                <p14:cNvContentPartPr/>
                <p14:nvPr/>
              </p14:nvContentPartPr>
              <p14:xfrm>
                <a:off x="3724279" y="4613398"/>
                <a:ext cx="223200" cy="542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20447E0-F83E-436F-950C-FFC80A854CA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15279" y="4604398"/>
                  <a:ext cx="2408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66E00FC-4B6E-43F7-973F-DED9B67A86ED}"/>
                    </a:ext>
                  </a:extLst>
                </p14:cNvPr>
                <p14:cNvContentPartPr/>
                <p14:nvPr/>
              </p14:nvContentPartPr>
              <p14:xfrm>
                <a:off x="3669919" y="5322598"/>
                <a:ext cx="98280" cy="275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66E00FC-4B6E-43F7-973F-DED9B67A86E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61279" y="5313598"/>
                  <a:ext cx="115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6C666EB-166B-4789-A25B-03EAE346A709}"/>
                    </a:ext>
                  </a:extLst>
                </p14:cNvPr>
                <p14:cNvContentPartPr/>
                <p14:nvPr/>
              </p14:nvContentPartPr>
              <p14:xfrm>
                <a:off x="3859639" y="5354638"/>
                <a:ext cx="129600" cy="202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6C666EB-166B-4789-A25B-03EAE346A70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50999" y="5345638"/>
                  <a:ext cx="147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C55E794-E080-4F29-9707-12813373EAF7}"/>
                    </a:ext>
                  </a:extLst>
                </p14:cNvPr>
                <p14:cNvContentPartPr/>
                <p14:nvPr/>
              </p14:nvContentPartPr>
              <p14:xfrm>
                <a:off x="3826879" y="5325118"/>
                <a:ext cx="166680" cy="237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C55E794-E080-4F29-9707-12813373EAF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818239" y="5316478"/>
                  <a:ext cx="184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545FEA2-3A29-4151-BF92-6B2FFD5DB682}"/>
                    </a:ext>
                  </a:extLst>
                </p14:cNvPr>
                <p14:cNvContentPartPr/>
                <p14:nvPr/>
              </p14:nvContentPartPr>
              <p14:xfrm>
                <a:off x="4097959" y="5525278"/>
                <a:ext cx="78840" cy="180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545FEA2-3A29-4151-BF92-6B2FFD5DB68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89319" y="5516638"/>
                  <a:ext cx="96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9251A39-F6FA-49D5-A859-A33858FA3194}"/>
                    </a:ext>
                  </a:extLst>
                </p14:cNvPr>
                <p14:cNvContentPartPr/>
                <p14:nvPr/>
              </p14:nvContentPartPr>
              <p14:xfrm>
                <a:off x="4253839" y="5344918"/>
                <a:ext cx="102240" cy="123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9251A39-F6FA-49D5-A859-A33858FA31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244839" y="5335918"/>
                  <a:ext cx="11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28B6762-BD28-4470-B26F-C0B0524037EE}"/>
                    </a:ext>
                  </a:extLst>
                </p14:cNvPr>
                <p14:cNvContentPartPr/>
                <p14:nvPr/>
              </p14:nvContentPartPr>
              <p14:xfrm>
                <a:off x="4291999" y="5322598"/>
                <a:ext cx="200520" cy="344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28B6762-BD28-4470-B26F-C0B0524037E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83359" y="5313598"/>
                  <a:ext cx="21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5C304EB-019D-4792-8AD6-8F1DEA84D671}"/>
                    </a:ext>
                  </a:extLst>
                </p14:cNvPr>
                <p14:cNvContentPartPr/>
                <p14:nvPr/>
              </p14:nvContentPartPr>
              <p14:xfrm>
                <a:off x="4483879" y="5163838"/>
                <a:ext cx="231120" cy="508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5C304EB-019D-4792-8AD6-8F1DEA84D67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475239" y="5154838"/>
                  <a:ext cx="2487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FB7D250-D59D-4C6F-8445-A0843DAA6E44}"/>
                    </a:ext>
                  </a:extLst>
                </p14:cNvPr>
                <p14:cNvContentPartPr/>
                <p14:nvPr/>
              </p14:nvContentPartPr>
              <p14:xfrm>
                <a:off x="2715919" y="5222518"/>
                <a:ext cx="288000" cy="421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FB7D250-D59D-4C6F-8445-A0843DAA6E4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07279" y="5213518"/>
                  <a:ext cx="305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09DEB1-C4E7-4850-AD0E-67DD5CB087E1}"/>
                    </a:ext>
                  </a:extLst>
                </p14:cNvPr>
                <p14:cNvContentPartPr/>
                <p14:nvPr/>
              </p14:nvContentPartPr>
              <p14:xfrm>
                <a:off x="2960359" y="5482078"/>
                <a:ext cx="123120" cy="146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09DEB1-C4E7-4850-AD0E-67DD5CB087E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51719" y="5473078"/>
                  <a:ext cx="140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D36D8B6-E20E-412A-8580-90E83341F6B6}"/>
                    </a:ext>
                  </a:extLst>
                </p14:cNvPr>
                <p14:cNvContentPartPr/>
                <p14:nvPr/>
              </p14:nvContentPartPr>
              <p14:xfrm>
                <a:off x="3179599" y="5430238"/>
                <a:ext cx="227880" cy="181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D36D8B6-E20E-412A-8580-90E83341F6B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170959" y="5421598"/>
                  <a:ext cx="245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277A3E8-A85C-417F-B213-35F5508CE30C}"/>
                    </a:ext>
                  </a:extLst>
                </p14:cNvPr>
                <p14:cNvContentPartPr/>
                <p14:nvPr/>
              </p14:nvContentPartPr>
              <p14:xfrm>
                <a:off x="2636719" y="5736292"/>
                <a:ext cx="144000" cy="8179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277A3E8-A85C-417F-B213-35F5508CE30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28079" y="5727652"/>
                  <a:ext cx="16164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704844A-73E3-443E-94AB-D06D30A78CF4}"/>
                    </a:ext>
                  </a:extLst>
                </p14:cNvPr>
                <p14:cNvContentPartPr/>
                <p14:nvPr/>
              </p14:nvContentPartPr>
              <p14:xfrm>
                <a:off x="2741119" y="6536212"/>
                <a:ext cx="151200" cy="1684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704844A-73E3-443E-94AB-D06D30A78CF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732479" y="6527212"/>
                  <a:ext cx="168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4CAA92A-EB4D-4B0A-B5D2-37DDA8D2C1CC}"/>
                    </a:ext>
                  </a:extLst>
                </p14:cNvPr>
                <p14:cNvContentPartPr/>
                <p14:nvPr/>
              </p14:nvContentPartPr>
              <p14:xfrm>
                <a:off x="2863159" y="5763292"/>
                <a:ext cx="27720" cy="152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4CAA92A-EB4D-4B0A-B5D2-37DDA8D2C1C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854519" y="5754292"/>
                  <a:ext cx="45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5B5D65A-F9BF-4760-801E-34F0CFFE2793}"/>
                    </a:ext>
                  </a:extLst>
                </p14:cNvPr>
                <p14:cNvContentPartPr/>
                <p14:nvPr/>
              </p14:nvContentPartPr>
              <p14:xfrm>
                <a:off x="3066559" y="6029332"/>
                <a:ext cx="220320" cy="2152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5B5D65A-F9BF-4760-801E-34F0CFFE279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057919" y="6020332"/>
                  <a:ext cx="237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268278C-DF9E-4FD4-AFE0-4629590FE3A5}"/>
                    </a:ext>
                  </a:extLst>
                </p14:cNvPr>
                <p14:cNvContentPartPr/>
                <p14:nvPr/>
              </p14:nvContentPartPr>
              <p14:xfrm>
                <a:off x="3101839" y="5967772"/>
                <a:ext cx="133200" cy="3376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268278C-DF9E-4FD4-AFE0-4629590FE3A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92839" y="5959132"/>
                  <a:ext cx="1508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2DA4BEB-ACDD-4195-BB2A-CC487E333704}"/>
                    </a:ext>
                  </a:extLst>
                </p14:cNvPr>
                <p14:cNvContentPartPr/>
                <p14:nvPr/>
              </p14:nvContentPartPr>
              <p14:xfrm>
                <a:off x="3377959" y="6059212"/>
                <a:ext cx="171720" cy="187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2DA4BEB-ACDD-4195-BB2A-CC487E33370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369319" y="6050212"/>
                  <a:ext cx="189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37D2D8-1CE3-4855-AFFD-37E666A2C5FC}"/>
                    </a:ext>
                  </a:extLst>
                </p14:cNvPr>
                <p14:cNvContentPartPr/>
                <p14:nvPr/>
              </p14:nvContentPartPr>
              <p14:xfrm>
                <a:off x="3518359" y="6011332"/>
                <a:ext cx="37800" cy="534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37D2D8-1CE3-4855-AFFD-37E666A2C5F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509719" y="6002332"/>
                  <a:ext cx="554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6E6CE97-BEAC-4815-843E-E72EF6BFB54D}"/>
                    </a:ext>
                  </a:extLst>
                </p14:cNvPr>
                <p14:cNvContentPartPr/>
                <p14:nvPr/>
              </p14:nvContentPartPr>
              <p14:xfrm>
                <a:off x="3719959" y="6149212"/>
                <a:ext cx="25920" cy="51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6E6CE97-BEAC-4815-843E-E72EF6BFB54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10959" y="6140212"/>
                  <a:ext cx="43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5327B9B-A6D2-4431-A9CA-77FF9DA3B610}"/>
                    </a:ext>
                  </a:extLst>
                </p14:cNvPr>
                <p14:cNvContentPartPr/>
                <p14:nvPr/>
              </p14:nvContentPartPr>
              <p14:xfrm>
                <a:off x="3933439" y="5889652"/>
                <a:ext cx="187920" cy="275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5327B9B-A6D2-4431-A9CA-77FF9DA3B61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24799" y="5880652"/>
                  <a:ext cx="205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B4AE6555-36AA-43DA-BCD8-0494B08914A5}"/>
                    </a:ext>
                  </a:extLst>
                </p14:cNvPr>
                <p14:cNvContentPartPr/>
                <p14:nvPr/>
              </p14:nvContentPartPr>
              <p14:xfrm>
                <a:off x="3899599" y="6264412"/>
                <a:ext cx="193680" cy="39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B4AE6555-36AA-43DA-BCD8-0494B08914A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90959" y="6255772"/>
                  <a:ext cx="211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CBA4020-5774-4813-819B-D12E02C26EDC}"/>
                    </a:ext>
                  </a:extLst>
                </p14:cNvPr>
                <p14:cNvContentPartPr/>
                <p14:nvPr/>
              </p14:nvContentPartPr>
              <p14:xfrm>
                <a:off x="3883399" y="6385012"/>
                <a:ext cx="196560" cy="2894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CBA4020-5774-4813-819B-D12E02C26ED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74399" y="6376012"/>
                  <a:ext cx="214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BB4D555-19F2-4453-95A6-DECBDF0C8079}"/>
                    </a:ext>
                  </a:extLst>
                </p14:cNvPr>
                <p14:cNvContentPartPr/>
                <p14:nvPr/>
              </p14:nvContentPartPr>
              <p14:xfrm>
                <a:off x="4246999" y="5847892"/>
                <a:ext cx="90360" cy="4424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BB4D555-19F2-4453-95A6-DECBDF0C807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238359" y="5839252"/>
                  <a:ext cx="108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1BCC08B-AF94-4D7E-A625-3DF9F34831EF}"/>
                    </a:ext>
                  </a:extLst>
                </p14:cNvPr>
                <p14:cNvContentPartPr/>
                <p14:nvPr/>
              </p14:nvContentPartPr>
              <p14:xfrm>
                <a:off x="4374799" y="6028612"/>
                <a:ext cx="230040" cy="242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1BCC08B-AF94-4D7E-A625-3DF9F34831E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366159" y="6019612"/>
                  <a:ext cx="247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61AA0F31-0431-416F-AA79-F14CBACD5A11}"/>
                    </a:ext>
                  </a:extLst>
                </p14:cNvPr>
                <p14:cNvContentPartPr/>
                <p14:nvPr/>
              </p14:nvContentPartPr>
              <p14:xfrm>
                <a:off x="4450039" y="5931412"/>
                <a:ext cx="78480" cy="2934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61AA0F31-0431-416F-AA79-F14CBACD5A1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441399" y="5922772"/>
                  <a:ext cx="96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8CB92C99-FCCA-499C-A930-3359AE6B9426}"/>
                    </a:ext>
                  </a:extLst>
                </p14:cNvPr>
                <p14:cNvContentPartPr/>
                <p14:nvPr/>
              </p14:nvContentPartPr>
              <p14:xfrm>
                <a:off x="4578919" y="6121132"/>
                <a:ext cx="272520" cy="360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8CB92C99-FCCA-499C-A930-3359AE6B942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70279" y="6112132"/>
                  <a:ext cx="290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8F15FB8-DA43-49B4-BF12-F30BD272510B}"/>
                    </a:ext>
                  </a:extLst>
                </p14:cNvPr>
                <p14:cNvContentPartPr/>
                <p14:nvPr/>
              </p14:nvContentPartPr>
              <p14:xfrm>
                <a:off x="4703839" y="5937172"/>
                <a:ext cx="66600" cy="316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8F15FB8-DA43-49B4-BF12-F30BD272510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95199" y="5928532"/>
                  <a:ext cx="84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2C14D16-3E40-4EB7-9C76-A214D2C13BA1}"/>
                    </a:ext>
                  </a:extLst>
                </p14:cNvPr>
                <p14:cNvContentPartPr/>
                <p14:nvPr/>
              </p14:nvContentPartPr>
              <p14:xfrm>
                <a:off x="4883839" y="5992252"/>
                <a:ext cx="183600" cy="333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2C14D16-3E40-4EB7-9C76-A214D2C13BA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874839" y="5983612"/>
                  <a:ext cx="201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B9CA0FC-5407-4A0F-95D6-F29FEE0C2614}"/>
                    </a:ext>
                  </a:extLst>
                </p14:cNvPr>
                <p14:cNvContentPartPr/>
                <p14:nvPr/>
              </p14:nvContentPartPr>
              <p14:xfrm>
                <a:off x="5074639" y="6127252"/>
                <a:ext cx="153720" cy="1310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B9CA0FC-5407-4A0F-95D6-F29FEE0C261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065999" y="6118612"/>
                  <a:ext cx="171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F164739-E73C-4DD3-BA7A-2CDA586509DD}"/>
                    </a:ext>
                  </a:extLst>
                </p14:cNvPr>
                <p14:cNvContentPartPr/>
                <p14:nvPr/>
              </p14:nvContentPartPr>
              <p14:xfrm>
                <a:off x="5221879" y="5962732"/>
                <a:ext cx="79920" cy="608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F164739-E73C-4DD3-BA7A-2CDA586509D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213239" y="5954092"/>
                  <a:ext cx="9756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9664DCA2-0110-471E-8D73-92BB2C078F07}"/>
                    </a:ext>
                  </a:extLst>
                </p14:cNvPr>
                <p14:cNvContentPartPr/>
                <p14:nvPr/>
              </p14:nvContentPartPr>
              <p14:xfrm>
                <a:off x="5290639" y="5579692"/>
                <a:ext cx="201960" cy="7682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9664DCA2-0110-471E-8D73-92BB2C078F0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81999" y="5570692"/>
                  <a:ext cx="21960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F5ABE06-4C4B-4C4C-8170-60C81B2B4EA3}"/>
                    </a:ext>
                  </a:extLst>
                </p14:cNvPr>
                <p14:cNvContentPartPr/>
                <p14:nvPr/>
              </p14:nvContentPartPr>
              <p14:xfrm>
                <a:off x="5519599" y="6081532"/>
                <a:ext cx="183600" cy="312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F5ABE06-4C4B-4C4C-8170-60C81B2B4EA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10959" y="6072532"/>
                  <a:ext cx="201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96276AE-9D7B-4306-986E-F909037555A2}"/>
                    </a:ext>
                  </a:extLst>
                </p14:cNvPr>
                <p14:cNvContentPartPr/>
                <p14:nvPr/>
              </p14:nvContentPartPr>
              <p14:xfrm>
                <a:off x="5614639" y="5793892"/>
                <a:ext cx="119520" cy="5108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96276AE-9D7B-4306-986E-F909037555A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605639" y="5784892"/>
                  <a:ext cx="1371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BA5A5A8-918D-4958-8F03-202CF48CDF8B}"/>
                    </a:ext>
                  </a:extLst>
                </p14:cNvPr>
                <p14:cNvContentPartPr/>
                <p14:nvPr/>
              </p14:nvContentPartPr>
              <p14:xfrm>
                <a:off x="5760079" y="6093052"/>
                <a:ext cx="275760" cy="185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BA5A5A8-918D-4958-8F03-202CF48CDF8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51439" y="6084052"/>
                  <a:ext cx="29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590A417-F3B0-44BA-8DAE-E75577D36769}"/>
                    </a:ext>
                  </a:extLst>
                </p14:cNvPr>
                <p14:cNvContentPartPr/>
                <p14:nvPr/>
              </p14:nvContentPartPr>
              <p14:xfrm>
                <a:off x="5844319" y="5992972"/>
                <a:ext cx="151920" cy="3592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590A417-F3B0-44BA-8DAE-E75577D3676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835319" y="5983972"/>
                  <a:ext cx="169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A2AED7-B4FD-4955-BB01-2A1F2B52AFF7}"/>
                    </a:ext>
                  </a:extLst>
                </p14:cNvPr>
                <p14:cNvContentPartPr/>
                <p14:nvPr/>
              </p14:nvContentPartPr>
              <p14:xfrm>
                <a:off x="6111799" y="6102052"/>
                <a:ext cx="219600" cy="3124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A2AED7-B4FD-4955-BB01-2A1F2B52AFF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102799" y="6093412"/>
                  <a:ext cx="237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ED78171-245B-453A-8602-DB56700701FE}"/>
                    </a:ext>
                  </a:extLst>
                </p14:cNvPr>
                <p14:cNvContentPartPr/>
                <p14:nvPr/>
              </p14:nvContentPartPr>
              <p14:xfrm>
                <a:off x="6239239" y="5702452"/>
                <a:ext cx="110520" cy="6134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ED78171-245B-453A-8602-DB56700701F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30599" y="5693812"/>
                  <a:ext cx="1281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8088267-AB0F-4A64-B68B-98EF421B7171}"/>
                    </a:ext>
                  </a:extLst>
                </p14:cNvPr>
                <p14:cNvContentPartPr/>
                <p14:nvPr/>
              </p14:nvContentPartPr>
              <p14:xfrm>
                <a:off x="6371719" y="6027892"/>
                <a:ext cx="208800" cy="238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8088267-AB0F-4A64-B68B-98EF421B717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363079" y="6018892"/>
                  <a:ext cx="226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1681C4F-F373-49D0-A1EB-282E9E9B03F3}"/>
                    </a:ext>
                  </a:extLst>
                </p14:cNvPr>
                <p14:cNvContentPartPr/>
                <p14:nvPr/>
              </p14:nvContentPartPr>
              <p14:xfrm>
                <a:off x="6468919" y="5922052"/>
                <a:ext cx="130680" cy="7376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1681C4F-F373-49D0-A1EB-282E9E9B03F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460279" y="5913052"/>
                  <a:ext cx="148320" cy="75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21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79A5B0-A040-49CA-A8CB-B45BB1185F25}"/>
              </a:ext>
            </a:extLst>
          </p:cNvPr>
          <p:cNvGrpSpPr/>
          <p:nvPr/>
        </p:nvGrpSpPr>
        <p:grpSpPr>
          <a:xfrm>
            <a:off x="375199" y="269638"/>
            <a:ext cx="944280" cy="340560"/>
            <a:chOff x="375199" y="269638"/>
            <a:chExt cx="9442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1BE52B-B834-4E95-B4D6-82E6F8B4F7A2}"/>
                    </a:ext>
                  </a:extLst>
                </p14:cNvPr>
                <p14:cNvContentPartPr/>
                <p14:nvPr/>
              </p14:nvContentPartPr>
              <p14:xfrm>
                <a:off x="375199" y="269638"/>
                <a:ext cx="360720" cy="340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1BE52B-B834-4E95-B4D6-82E6F8B4F7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559" y="260998"/>
                  <a:ext cx="378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6B6CD9-1717-4D18-A98A-A305917D221C}"/>
                    </a:ext>
                  </a:extLst>
                </p14:cNvPr>
                <p14:cNvContentPartPr/>
                <p14:nvPr/>
              </p14:nvContentPartPr>
              <p14:xfrm>
                <a:off x="743479" y="530998"/>
                <a:ext cx="9360" cy="34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6B6CD9-1717-4D18-A98A-A305917D22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479" y="522358"/>
                  <a:ext cx="27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8B58F41-0789-41F4-BA14-CAB91374A137}"/>
                    </a:ext>
                  </a:extLst>
                </p14:cNvPr>
                <p14:cNvContentPartPr/>
                <p14:nvPr/>
              </p14:nvContentPartPr>
              <p14:xfrm>
                <a:off x="931759" y="322918"/>
                <a:ext cx="387720" cy="27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8B58F41-0789-41F4-BA14-CAB91374A1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119" y="313918"/>
                  <a:ext cx="40536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9D4D5B-3769-47AC-9837-42AB4A4547AF}"/>
              </a:ext>
            </a:extLst>
          </p:cNvPr>
          <p:cNvGrpSpPr/>
          <p:nvPr/>
        </p:nvGrpSpPr>
        <p:grpSpPr>
          <a:xfrm>
            <a:off x="1763359" y="125998"/>
            <a:ext cx="2166480" cy="488160"/>
            <a:chOff x="1763359" y="125998"/>
            <a:chExt cx="216648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484DA5-BB9B-4E7E-B971-ED96BF2AE912}"/>
                    </a:ext>
                  </a:extLst>
                </p14:cNvPr>
                <p14:cNvContentPartPr/>
                <p14:nvPr/>
              </p14:nvContentPartPr>
              <p14:xfrm>
                <a:off x="1763359" y="209158"/>
                <a:ext cx="313200" cy="37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484DA5-BB9B-4E7E-B971-ED96BF2AE9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4359" y="200158"/>
                  <a:ext cx="3308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60F6BA-D4BD-4EB6-84FA-A93F160AFCB9}"/>
                    </a:ext>
                  </a:extLst>
                </p14:cNvPr>
                <p14:cNvContentPartPr/>
                <p14:nvPr/>
              </p14:nvContentPartPr>
              <p14:xfrm>
                <a:off x="2022199" y="394558"/>
                <a:ext cx="149400" cy="1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60F6BA-D4BD-4EB6-84FA-A93F160AFC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3199" y="385558"/>
                  <a:ext cx="167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AFE9E6-CE1C-41F3-B665-6CA8359CCFB1}"/>
                    </a:ext>
                  </a:extLst>
                </p14:cNvPr>
                <p14:cNvContentPartPr/>
                <p14:nvPr/>
              </p14:nvContentPartPr>
              <p14:xfrm>
                <a:off x="2269519" y="420478"/>
                <a:ext cx="155160" cy="17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AFE9E6-CE1C-41F3-B665-6CA8359CCF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0879" y="411478"/>
                  <a:ext cx="172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880527-C917-478E-9545-235BC83A070D}"/>
                    </a:ext>
                  </a:extLst>
                </p14:cNvPr>
                <p14:cNvContentPartPr/>
                <p14:nvPr/>
              </p14:nvContentPartPr>
              <p14:xfrm>
                <a:off x="2589199" y="125998"/>
                <a:ext cx="214560" cy="48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880527-C917-478E-9545-235BC83A07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0199" y="117358"/>
                  <a:ext cx="2322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1DE076-A456-40A5-9032-6C469198AD79}"/>
                    </a:ext>
                  </a:extLst>
                </p14:cNvPr>
                <p14:cNvContentPartPr/>
                <p14:nvPr/>
              </p14:nvContentPartPr>
              <p14:xfrm>
                <a:off x="2536639" y="348478"/>
                <a:ext cx="290520" cy="5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1DE076-A456-40A5-9032-6C469198AD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7999" y="339838"/>
                  <a:ext cx="308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41511F-387B-4795-AA8A-DF4D6E64E78E}"/>
                    </a:ext>
                  </a:extLst>
                </p14:cNvPr>
                <p14:cNvContentPartPr/>
                <p14:nvPr/>
              </p14:nvContentPartPr>
              <p14:xfrm>
                <a:off x="2768479" y="429478"/>
                <a:ext cx="5508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41511F-387B-4795-AA8A-DF4D6E64E7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9479" y="420838"/>
                  <a:ext cx="72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149C18-94F5-41F9-A3AF-EFFE39AEA2A6}"/>
                    </a:ext>
                  </a:extLst>
                </p14:cNvPr>
                <p14:cNvContentPartPr/>
                <p14:nvPr/>
              </p14:nvContentPartPr>
              <p14:xfrm>
                <a:off x="2879359" y="420838"/>
                <a:ext cx="147960" cy="16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149C18-94F5-41F9-A3AF-EFFE39AEA2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0359" y="411838"/>
                  <a:ext cx="165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CAEC72-41C1-4DA9-B298-C0770CA0879E}"/>
                    </a:ext>
                  </a:extLst>
                </p14:cNvPr>
                <p14:cNvContentPartPr/>
                <p14:nvPr/>
              </p14:nvContentPartPr>
              <p14:xfrm>
                <a:off x="3124879" y="389518"/>
                <a:ext cx="269280" cy="20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CAEC72-41C1-4DA9-B298-C0770CA087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6239" y="380518"/>
                  <a:ext cx="286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72E4D7-11FA-416E-B329-BB90B84F7E4A}"/>
                    </a:ext>
                  </a:extLst>
                </p14:cNvPr>
                <p14:cNvContentPartPr/>
                <p14:nvPr/>
              </p14:nvContentPartPr>
              <p14:xfrm>
                <a:off x="3366439" y="407518"/>
                <a:ext cx="182160" cy="190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72E4D7-11FA-416E-B329-BB90B84F7E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7799" y="398878"/>
                  <a:ext cx="199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CF96B7-6858-4AD2-ADAE-9E97B5CBD6C5}"/>
                    </a:ext>
                  </a:extLst>
                </p14:cNvPr>
                <p14:cNvContentPartPr/>
                <p14:nvPr/>
              </p14:nvContentPartPr>
              <p14:xfrm>
                <a:off x="3559759" y="414718"/>
                <a:ext cx="212760" cy="18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CF96B7-6858-4AD2-ADAE-9E97B5CBD6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1119" y="405718"/>
                  <a:ext cx="23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87755-5BE4-4654-855E-3F25C817DC1A}"/>
                    </a:ext>
                  </a:extLst>
                </p14:cNvPr>
                <p14:cNvContentPartPr/>
                <p14:nvPr/>
              </p14:nvContentPartPr>
              <p14:xfrm>
                <a:off x="3708079" y="200518"/>
                <a:ext cx="221760" cy="38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A87755-5BE4-4654-855E-3F25C817DC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9439" y="191878"/>
                  <a:ext cx="23940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CBAE18A-86BF-4277-9CF2-B3DE40D69D58}"/>
              </a:ext>
            </a:extLst>
          </p:cNvPr>
          <p:cNvGrpSpPr/>
          <p:nvPr/>
        </p:nvGrpSpPr>
        <p:grpSpPr>
          <a:xfrm>
            <a:off x="1818799" y="848158"/>
            <a:ext cx="2149560" cy="794160"/>
            <a:chOff x="1818799" y="848158"/>
            <a:chExt cx="214956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0941AB-A3C6-4266-B70F-F44FAAFF2C08}"/>
                    </a:ext>
                  </a:extLst>
                </p14:cNvPr>
                <p14:cNvContentPartPr/>
                <p14:nvPr/>
              </p14:nvContentPartPr>
              <p14:xfrm>
                <a:off x="1818799" y="964078"/>
                <a:ext cx="19440" cy="12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0941AB-A3C6-4266-B70F-F44FAAFF2C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09799" y="955438"/>
                  <a:ext cx="37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7C4DB2-54A3-44F1-B378-E1AFE834C5B8}"/>
                    </a:ext>
                  </a:extLst>
                </p14:cNvPr>
                <p14:cNvContentPartPr/>
                <p14:nvPr/>
              </p14:nvContentPartPr>
              <p14:xfrm>
                <a:off x="1956319" y="904318"/>
                <a:ext cx="43560" cy="12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7C4DB2-54A3-44F1-B378-E1AFE834C5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7679" y="895318"/>
                  <a:ext cx="61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747AAE-5F58-4496-B45C-5D5BBAE63F34}"/>
                    </a:ext>
                  </a:extLst>
                </p14:cNvPr>
                <p14:cNvContentPartPr/>
                <p14:nvPr/>
              </p14:nvContentPartPr>
              <p14:xfrm>
                <a:off x="1981879" y="1310398"/>
                <a:ext cx="129960" cy="33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747AAE-5F58-4496-B45C-5D5BBAE63F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3239" y="1301758"/>
                  <a:ext cx="147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241467-0CB5-4C53-89BA-3BE2C0FA85BB}"/>
                    </a:ext>
                  </a:extLst>
                </p14:cNvPr>
                <p14:cNvContentPartPr/>
                <p14:nvPr/>
              </p14:nvContentPartPr>
              <p14:xfrm>
                <a:off x="2063239" y="1135078"/>
                <a:ext cx="336600" cy="25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241467-0CB5-4C53-89BA-3BE2C0FA85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54599" y="1126078"/>
                  <a:ext cx="354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BE71DD-C98F-4B43-B4E3-B50185714410}"/>
                    </a:ext>
                  </a:extLst>
                </p14:cNvPr>
                <p14:cNvContentPartPr/>
                <p14:nvPr/>
              </p14:nvContentPartPr>
              <p14:xfrm>
                <a:off x="2414239" y="1161718"/>
                <a:ext cx="202320" cy="23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BE71DD-C98F-4B43-B4E3-B501857144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5599" y="1153078"/>
                  <a:ext cx="219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FC948E-78EB-4848-93AD-CD7948594708}"/>
                    </a:ext>
                  </a:extLst>
                </p14:cNvPr>
                <p14:cNvContentPartPr/>
                <p14:nvPr/>
              </p14:nvContentPartPr>
              <p14:xfrm>
                <a:off x="2664079" y="1186558"/>
                <a:ext cx="140400" cy="17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FC948E-78EB-4848-93AD-CD79485947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55079" y="1177918"/>
                  <a:ext cx="158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9B0244-3BE9-4A24-9888-D63421CC72F9}"/>
                    </a:ext>
                  </a:extLst>
                </p14:cNvPr>
                <p14:cNvContentPartPr/>
                <p14:nvPr/>
              </p14:nvContentPartPr>
              <p14:xfrm>
                <a:off x="2899519" y="863278"/>
                <a:ext cx="249120" cy="50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9B0244-3BE9-4A24-9888-D63421CC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90519" y="854638"/>
                  <a:ext cx="266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C60DC8-6348-4FBF-8CED-941D2E35644F}"/>
                    </a:ext>
                  </a:extLst>
                </p14:cNvPr>
                <p14:cNvContentPartPr/>
                <p14:nvPr/>
              </p14:nvContentPartPr>
              <p14:xfrm>
                <a:off x="3218119" y="848158"/>
                <a:ext cx="276840" cy="48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C60DC8-6348-4FBF-8CED-941D2E3564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09479" y="839158"/>
                  <a:ext cx="2944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A0B3FB-C0B5-43DA-8F37-185E191CD0C5}"/>
                    </a:ext>
                  </a:extLst>
                </p14:cNvPr>
                <p14:cNvContentPartPr/>
                <p14:nvPr/>
              </p14:nvContentPartPr>
              <p14:xfrm>
                <a:off x="3404239" y="1149838"/>
                <a:ext cx="204840" cy="17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A0B3FB-C0B5-43DA-8F37-185E191CD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5239" y="1140838"/>
                  <a:ext cx="222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832DDA-4C12-436C-B54D-7204ED191D8F}"/>
                    </a:ext>
                  </a:extLst>
                </p14:cNvPr>
                <p14:cNvContentPartPr/>
                <p14:nvPr/>
              </p14:nvContentPartPr>
              <p14:xfrm>
                <a:off x="3651199" y="1172158"/>
                <a:ext cx="317160" cy="15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832DDA-4C12-436C-B54D-7204ED191D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42199" y="1163158"/>
                  <a:ext cx="3348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52A04A-F821-4A3D-8416-131451727A52}"/>
              </a:ext>
            </a:extLst>
          </p:cNvPr>
          <p:cNvGrpSpPr/>
          <p:nvPr/>
        </p:nvGrpSpPr>
        <p:grpSpPr>
          <a:xfrm>
            <a:off x="4195879" y="1017718"/>
            <a:ext cx="132120" cy="135000"/>
            <a:chOff x="4195879" y="1017718"/>
            <a:chExt cx="1321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31DD09-B670-4B87-A3C9-35C3CFCC5504}"/>
                    </a:ext>
                  </a:extLst>
                </p14:cNvPr>
                <p14:cNvContentPartPr/>
                <p14:nvPr/>
              </p14:nvContentPartPr>
              <p14:xfrm>
                <a:off x="4195879" y="1017718"/>
                <a:ext cx="35640" cy="12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31DD09-B670-4B87-A3C9-35C3CFCC55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7239" y="1008718"/>
                  <a:ext cx="53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7CE1D2-DF46-4108-A611-CF11F03E56C2}"/>
                    </a:ext>
                  </a:extLst>
                </p14:cNvPr>
                <p14:cNvContentPartPr/>
                <p14:nvPr/>
              </p14:nvContentPartPr>
              <p14:xfrm>
                <a:off x="4297039" y="1023478"/>
                <a:ext cx="30960" cy="12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7CE1D2-DF46-4108-A611-CF11F03E56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8039" y="1014478"/>
                  <a:ext cx="486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3DC1FC-EF76-4DD8-8271-3831BCDCE41A}"/>
              </a:ext>
            </a:extLst>
          </p:cNvPr>
          <p:cNvGrpSpPr/>
          <p:nvPr/>
        </p:nvGrpSpPr>
        <p:grpSpPr>
          <a:xfrm>
            <a:off x="4676479" y="888838"/>
            <a:ext cx="1251000" cy="534240"/>
            <a:chOff x="4676479" y="888838"/>
            <a:chExt cx="125100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724AA5-9966-409C-8684-FFB69A57F726}"/>
                    </a:ext>
                  </a:extLst>
                </p14:cNvPr>
                <p14:cNvContentPartPr/>
                <p14:nvPr/>
              </p14:nvContentPartPr>
              <p14:xfrm>
                <a:off x="4676479" y="1187278"/>
                <a:ext cx="333720" cy="17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724AA5-9966-409C-8684-FFB69A57F7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67839" y="1178638"/>
                  <a:ext cx="351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E29F26-6902-4F70-94EB-6F6EF29D99BB}"/>
                    </a:ext>
                  </a:extLst>
                </p14:cNvPr>
                <p14:cNvContentPartPr/>
                <p14:nvPr/>
              </p14:nvContentPartPr>
              <p14:xfrm>
                <a:off x="5047639" y="1245238"/>
                <a:ext cx="103680" cy="16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E29F26-6902-4F70-94EB-6F6EF29D99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8999" y="1236598"/>
                  <a:ext cx="121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3D2348-08FA-4770-93EB-F8C4EBEA24B2}"/>
                    </a:ext>
                  </a:extLst>
                </p14:cNvPr>
                <p14:cNvContentPartPr/>
                <p14:nvPr/>
              </p14:nvContentPartPr>
              <p14:xfrm>
                <a:off x="5368399" y="912958"/>
                <a:ext cx="243360" cy="485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3D2348-08FA-4770-93EB-F8C4EBEA24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59759" y="904318"/>
                  <a:ext cx="2610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968321-BDE1-43BF-959C-D512A03DB8DE}"/>
                    </a:ext>
                  </a:extLst>
                </p14:cNvPr>
                <p14:cNvContentPartPr/>
                <p14:nvPr/>
              </p14:nvContentPartPr>
              <p14:xfrm>
                <a:off x="5307919" y="1141558"/>
                <a:ext cx="30600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968321-BDE1-43BF-959C-D512A03DB8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98919" y="1132558"/>
                  <a:ext cx="323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8796E9-31BE-49F2-A436-BAE5AA2B627E}"/>
                    </a:ext>
                  </a:extLst>
                </p14:cNvPr>
                <p14:cNvContentPartPr/>
                <p14:nvPr/>
              </p14:nvContentPartPr>
              <p14:xfrm>
                <a:off x="5675839" y="888838"/>
                <a:ext cx="251640" cy="53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8796E9-31BE-49F2-A436-BAE5AA2B62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67199" y="879838"/>
                  <a:ext cx="269280" cy="55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B5CE18-6AB7-49D2-907E-A6766131AA54}"/>
              </a:ext>
            </a:extLst>
          </p:cNvPr>
          <p:cNvGrpSpPr/>
          <p:nvPr/>
        </p:nvGrpSpPr>
        <p:grpSpPr>
          <a:xfrm>
            <a:off x="6409879" y="1012678"/>
            <a:ext cx="2419560" cy="376920"/>
            <a:chOff x="6409879" y="1012678"/>
            <a:chExt cx="24195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DBB2E5-CFDA-40CA-A8AC-C2A9704FCED4}"/>
                    </a:ext>
                  </a:extLst>
                </p14:cNvPr>
                <p14:cNvContentPartPr/>
                <p14:nvPr/>
              </p14:nvContentPartPr>
              <p14:xfrm>
                <a:off x="6409879" y="1012678"/>
                <a:ext cx="367560" cy="369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DBB2E5-CFDA-40CA-A8AC-C2A9704FCE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1239" y="1004038"/>
                  <a:ext cx="3852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D3248D-F946-4A23-96C6-E8F622D08333}"/>
                    </a:ext>
                  </a:extLst>
                </p14:cNvPr>
                <p14:cNvContentPartPr/>
                <p14:nvPr/>
              </p14:nvContentPartPr>
              <p14:xfrm>
                <a:off x="6703279" y="1191238"/>
                <a:ext cx="166320" cy="17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D3248D-F946-4A23-96C6-E8F622D083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4639" y="1182238"/>
                  <a:ext cx="183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199C1B-69EC-4BC9-AC1A-66538715AEF5}"/>
                    </a:ext>
                  </a:extLst>
                </p14:cNvPr>
                <p14:cNvContentPartPr/>
                <p14:nvPr/>
              </p14:nvContentPartPr>
              <p14:xfrm>
                <a:off x="6952039" y="1145878"/>
                <a:ext cx="249840" cy="19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199C1B-69EC-4BC9-AC1A-66538715AE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3399" y="1136878"/>
                  <a:ext cx="267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7CB51A-3717-4C8A-9FE1-A3B42AD3B9D9}"/>
                    </a:ext>
                  </a:extLst>
                </p14:cNvPr>
                <p14:cNvContentPartPr/>
                <p14:nvPr/>
              </p14:nvContentPartPr>
              <p14:xfrm>
                <a:off x="7236079" y="1163518"/>
                <a:ext cx="155160" cy="17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7CB51A-3717-4C8A-9FE1-A3B42AD3B9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27079" y="1154878"/>
                  <a:ext cx="17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78D80F1-1121-41DC-912E-472D3634A446}"/>
                    </a:ext>
                  </a:extLst>
                </p14:cNvPr>
                <p14:cNvContentPartPr/>
                <p14:nvPr/>
              </p14:nvContentPartPr>
              <p14:xfrm>
                <a:off x="7477639" y="1152358"/>
                <a:ext cx="202680" cy="21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78D80F1-1121-41DC-912E-472D3634A4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68639" y="1143358"/>
                  <a:ext cx="220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1113B1-B805-416A-9969-F82873A10296}"/>
                    </a:ext>
                  </a:extLst>
                </p14:cNvPr>
                <p14:cNvContentPartPr/>
                <p14:nvPr/>
              </p14:nvContentPartPr>
              <p14:xfrm>
                <a:off x="7661239" y="1087198"/>
                <a:ext cx="186120" cy="26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1113B1-B805-416A-9969-F82873A102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2599" y="1078198"/>
                  <a:ext cx="203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63BA73-3FFE-46BC-A94C-60168C4BB83B}"/>
                    </a:ext>
                  </a:extLst>
                </p14:cNvPr>
                <p14:cNvContentPartPr/>
                <p14:nvPr/>
              </p14:nvContentPartPr>
              <p14:xfrm>
                <a:off x="7852759" y="1179718"/>
                <a:ext cx="144000" cy="162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63BA73-3FFE-46BC-A94C-60168C4BB8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44119" y="1170718"/>
                  <a:ext cx="161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86FB1E-F9E4-446D-B9AE-8993B3F0F316}"/>
                    </a:ext>
                  </a:extLst>
                </p14:cNvPr>
                <p14:cNvContentPartPr/>
                <p14:nvPr/>
              </p14:nvContentPartPr>
              <p14:xfrm>
                <a:off x="8052199" y="1188718"/>
                <a:ext cx="198000" cy="18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86FB1E-F9E4-446D-B9AE-8993B3F0F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43559" y="1179718"/>
                  <a:ext cx="21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6434E0-30F3-4373-8E2E-2925B5DAE2F9}"/>
                    </a:ext>
                  </a:extLst>
                </p14:cNvPr>
                <p14:cNvContentPartPr/>
                <p14:nvPr/>
              </p14:nvContentPartPr>
              <p14:xfrm>
                <a:off x="8375479" y="1154158"/>
                <a:ext cx="123480" cy="23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6434E0-30F3-4373-8E2E-2925B5DAE2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66839" y="1145158"/>
                  <a:ext cx="141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6F497E-8682-44C0-AD5B-FB8C46DF6218}"/>
                    </a:ext>
                  </a:extLst>
                </p14:cNvPr>
                <p14:cNvContentPartPr/>
                <p14:nvPr/>
              </p14:nvContentPartPr>
              <p14:xfrm>
                <a:off x="8596159" y="1162438"/>
                <a:ext cx="233280" cy="22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6F497E-8682-44C0-AD5B-FB8C46DF62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7519" y="1153798"/>
                  <a:ext cx="2509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4D91A1-3B6B-48EA-A5B0-31B11926C500}"/>
              </a:ext>
            </a:extLst>
          </p:cNvPr>
          <p:cNvGrpSpPr/>
          <p:nvPr/>
        </p:nvGrpSpPr>
        <p:grpSpPr>
          <a:xfrm>
            <a:off x="9141559" y="1066678"/>
            <a:ext cx="336240" cy="300960"/>
            <a:chOff x="9141559" y="1066678"/>
            <a:chExt cx="3362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E8C30BF-BA0C-4D3E-8DBC-1F222BB9AA6D}"/>
                    </a:ext>
                  </a:extLst>
                </p14:cNvPr>
                <p14:cNvContentPartPr/>
                <p14:nvPr/>
              </p14:nvContentPartPr>
              <p14:xfrm>
                <a:off x="9141559" y="1222918"/>
                <a:ext cx="62280" cy="106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E8C30BF-BA0C-4D3E-8DBC-1F222BB9AA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32919" y="1214278"/>
                  <a:ext cx="79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E69887-D3B5-492D-BD3C-A9095AEC40D6}"/>
                    </a:ext>
                  </a:extLst>
                </p14:cNvPr>
                <p14:cNvContentPartPr/>
                <p14:nvPr/>
              </p14:nvContentPartPr>
              <p14:xfrm>
                <a:off x="9277279" y="1066678"/>
                <a:ext cx="39960" cy="29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E69887-D3B5-492D-BD3C-A9095AEC40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68639" y="1058038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EA165B-AB2C-47AB-A2E1-0B9DDAF1B5CA}"/>
                    </a:ext>
                  </a:extLst>
                </p14:cNvPr>
                <p14:cNvContentPartPr/>
                <p14:nvPr/>
              </p14:nvContentPartPr>
              <p14:xfrm>
                <a:off x="9316879" y="1127518"/>
                <a:ext cx="160920" cy="24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EA165B-AB2C-47AB-A2E1-0B9DDAF1B5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08239" y="1118878"/>
                  <a:ext cx="1785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D010F5-7D6A-4166-B449-F06794DC0F40}"/>
              </a:ext>
            </a:extLst>
          </p:cNvPr>
          <p:cNvGrpSpPr/>
          <p:nvPr/>
        </p:nvGrpSpPr>
        <p:grpSpPr>
          <a:xfrm>
            <a:off x="9944719" y="844918"/>
            <a:ext cx="1198080" cy="522360"/>
            <a:chOff x="9944719" y="844918"/>
            <a:chExt cx="11980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CE091A-A853-418C-91CD-CD820FDD1574}"/>
                    </a:ext>
                  </a:extLst>
                </p14:cNvPr>
                <p14:cNvContentPartPr/>
                <p14:nvPr/>
              </p14:nvContentPartPr>
              <p14:xfrm>
                <a:off x="10008439" y="898918"/>
                <a:ext cx="277920" cy="46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CE091A-A853-418C-91CD-CD820FDD15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99439" y="890278"/>
                  <a:ext cx="2955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40B8CE-BD55-49CE-9269-565A04AB1D97}"/>
                    </a:ext>
                  </a:extLst>
                </p14:cNvPr>
                <p14:cNvContentPartPr/>
                <p14:nvPr/>
              </p14:nvContentPartPr>
              <p14:xfrm>
                <a:off x="9944719" y="1103038"/>
                <a:ext cx="312120" cy="7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40B8CE-BD55-49CE-9269-565A04AB1D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35719" y="1094398"/>
                  <a:ext cx="32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0E2D68-BBE9-4231-BCBC-5E5E1C802B5F}"/>
                    </a:ext>
                  </a:extLst>
                </p14:cNvPr>
                <p14:cNvContentPartPr/>
                <p14:nvPr/>
              </p14:nvContentPartPr>
              <p14:xfrm>
                <a:off x="10273039" y="844918"/>
                <a:ext cx="330840" cy="51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0E2D68-BBE9-4231-BCBC-5E5E1C802B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4039" y="835918"/>
                  <a:ext cx="3484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26B9A6-3CF9-48A0-BBAD-2EB96CDDDDA4}"/>
                    </a:ext>
                  </a:extLst>
                </p14:cNvPr>
                <p14:cNvContentPartPr/>
                <p14:nvPr/>
              </p14:nvContentPartPr>
              <p14:xfrm>
                <a:off x="10546279" y="1180438"/>
                <a:ext cx="167760" cy="14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26B9A6-3CF9-48A0-BBAD-2EB96CDDDD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7639" y="1171798"/>
                  <a:ext cx="185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CDDB44-1D9D-4A37-B556-46A54D5B8377}"/>
                    </a:ext>
                  </a:extLst>
                </p14:cNvPr>
                <p14:cNvContentPartPr/>
                <p14:nvPr/>
              </p14:nvContentPartPr>
              <p14:xfrm>
                <a:off x="10832839" y="944278"/>
                <a:ext cx="275400" cy="40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CDDB44-1D9D-4A37-B556-46A54D5B83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24199" y="935638"/>
                  <a:ext cx="293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4809B1-6EC1-4C18-A714-A95B19F06854}"/>
                    </a:ext>
                  </a:extLst>
                </p14:cNvPr>
                <p14:cNvContentPartPr/>
                <p14:nvPr/>
              </p14:nvContentPartPr>
              <p14:xfrm>
                <a:off x="10859479" y="1131838"/>
                <a:ext cx="283320" cy="39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4809B1-6EC1-4C18-A714-A95B19F068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50479" y="1122838"/>
                  <a:ext cx="3009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AE7697-BA91-4388-9098-EE615E51A1EB}"/>
              </a:ext>
            </a:extLst>
          </p:cNvPr>
          <p:cNvGrpSpPr/>
          <p:nvPr/>
        </p:nvGrpSpPr>
        <p:grpSpPr>
          <a:xfrm>
            <a:off x="7357039" y="1529278"/>
            <a:ext cx="2333160" cy="624600"/>
            <a:chOff x="7357039" y="1529278"/>
            <a:chExt cx="233316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5064638-B040-4844-910E-D552324787CA}"/>
                    </a:ext>
                  </a:extLst>
                </p14:cNvPr>
                <p14:cNvContentPartPr/>
                <p14:nvPr/>
              </p14:nvContentPartPr>
              <p14:xfrm>
                <a:off x="7357039" y="1756438"/>
                <a:ext cx="246960" cy="169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5064638-B040-4844-910E-D552324787C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48399" y="1747438"/>
                  <a:ext cx="26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F2DDCE-AD19-4127-9966-AB47020A9683}"/>
                    </a:ext>
                  </a:extLst>
                </p14:cNvPr>
                <p14:cNvContentPartPr/>
                <p14:nvPr/>
              </p14:nvContentPartPr>
              <p14:xfrm>
                <a:off x="7675279" y="1775158"/>
                <a:ext cx="156600" cy="145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F2DDCE-AD19-4127-9966-AB47020A96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66639" y="1766518"/>
                  <a:ext cx="174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BB4B53-E00A-42F8-A81B-69D4222BFA31}"/>
                    </a:ext>
                  </a:extLst>
                </p14:cNvPr>
                <p14:cNvContentPartPr/>
                <p14:nvPr/>
              </p14:nvContentPartPr>
              <p14:xfrm>
                <a:off x="7878319" y="1761478"/>
                <a:ext cx="315000" cy="158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BB4B53-E00A-42F8-A81B-69D4222BFA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69319" y="1752478"/>
                  <a:ext cx="332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CED8A2B-E3F0-48E0-B0A9-B0B578C6312C}"/>
                    </a:ext>
                  </a:extLst>
                </p14:cNvPr>
                <p14:cNvContentPartPr/>
                <p14:nvPr/>
              </p14:nvContentPartPr>
              <p14:xfrm>
                <a:off x="8305639" y="1529278"/>
                <a:ext cx="189000" cy="389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CED8A2B-E3F0-48E0-B0A9-B0B578C631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96639" y="1520278"/>
                  <a:ext cx="206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92E19C-05E7-4681-9E01-2486C7CE6219}"/>
                    </a:ext>
                  </a:extLst>
                </p14:cNvPr>
                <p14:cNvContentPartPr/>
                <p14:nvPr/>
              </p14:nvContentPartPr>
              <p14:xfrm>
                <a:off x="8617039" y="1775878"/>
                <a:ext cx="157320" cy="150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92E19C-05E7-4681-9E01-2486C7CE62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08399" y="1766878"/>
                  <a:ext cx="17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222F9A-BA21-4B08-9D0D-CDE139A890A9}"/>
                    </a:ext>
                  </a:extLst>
                </p14:cNvPr>
                <p14:cNvContentPartPr/>
                <p14:nvPr/>
              </p14:nvContentPartPr>
              <p14:xfrm>
                <a:off x="8849599" y="1713238"/>
                <a:ext cx="287640" cy="222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222F9A-BA21-4B08-9D0D-CDE139A890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40959" y="1704238"/>
                  <a:ext cx="305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1C8091-5395-446C-9850-1D2B5712BDC7}"/>
                    </a:ext>
                  </a:extLst>
                </p14:cNvPr>
                <p14:cNvContentPartPr/>
                <p14:nvPr/>
              </p14:nvContentPartPr>
              <p14:xfrm>
                <a:off x="9156319" y="1970998"/>
                <a:ext cx="130320" cy="182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1C8091-5395-446C-9850-1D2B5712BD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7319" y="1962358"/>
                  <a:ext cx="147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BFC7E6-0B85-4D07-8E6C-148A13E58078}"/>
                    </a:ext>
                  </a:extLst>
                </p14:cNvPr>
                <p14:cNvContentPartPr/>
                <p14:nvPr/>
              </p14:nvContentPartPr>
              <p14:xfrm>
                <a:off x="9500839" y="1748518"/>
                <a:ext cx="189360" cy="233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BFC7E6-0B85-4D07-8E6C-148A13E580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91839" y="1739878"/>
                  <a:ext cx="207000" cy="25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F59AB49-7E86-4DBF-88E3-810F10F0D206}"/>
                  </a:ext>
                </a:extLst>
              </p14:cNvPr>
              <p14:cNvContentPartPr/>
              <p14:nvPr/>
            </p14:nvContentPartPr>
            <p14:xfrm>
              <a:off x="9847879" y="1816918"/>
              <a:ext cx="223920" cy="155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F59AB49-7E86-4DBF-88E3-810F10F0D2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839239" y="1807918"/>
                <a:ext cx="24156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4784E4-79F7-4AF4-88C2-8867178AE2B1}"/>
              </a:ext>
            </a:extLst>
          </p:cNvPr>
          <p:cNvGrpSpPr/>
          <p:nvPr/>
        </p:nvGrpSpPr>
        <p:grpSpPr>
          <a:xfrm>
            <a:off x="419479" y="884878"/>
            <a:ext cx="970920" cy="1857600"/>
            <a:chOff x="419479" y="884878"/>
            <a:chExt cx="970920" cy="18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7287A3-6FE0-468F-8E29-6C67AC24535C}"/>
                    </a:ext>
                  </a:extLst>
                </p14:cNvPr>
                <p14:cNvContentPartPr/>
                <p14:nvPr/>
              </p14:nvContentPartPr>
              <p14:xfrm>
                <a:off x="500479" y="1103758"/>
                <a:ext cx="181800" cy="26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7287A3-6FE0-468F-8E29-6C67AC2453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1479" y="1094758"/>
                  <a:ext cx="199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44665C-A52D-41EA-8EC3-22E4BECE4921}"/>
                    </a:ext>
                  </a:extLst>
                </p14:cNvPr>
                <p14:cNvContentPartPr/>
                <p14:nvPr/>
              </p14:nvContentPartPr>
              <p14:xfrm>
                <a:off x="430279" y="951478"/>
                <a:ext cx="54504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44665C-A52D-41EA-8EC3-22E4BECE49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639" y="942478"/>
                  <a:ext cx="56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CD9643-DB82-40F6-89CC-A1763120FD2A}"/>
                    </a:ext>
                  </a:extLst>
                </p14:cNvPr>
                <p14:cNvContentPartPr/>
                <p14:nvPr/>
              </p14:nvContentPartPr>
              <p14:xfrm>
                <a:off x="839599" y="884878"/>
                <a:ext cx="269280" cy="45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CD9643-DB82-40F6-89CC-A1763120FD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0959" y="876238"/>
                  <a:ext cx="2869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265FA1-CBFF-42CF-89A1-F5F0B4F2D371}"/>
                    </a:ext>
                  </a:extLst>
                </p14:cNvPr>
                <p14:cNvContentPartPr/>
                <p14:nvPr/>
              </p14:nvContentPartPr>
              <p14:xfrm>
                <a:off x="1231279" y="1166038"/>
                <a:ext cx="150120" cy="22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265FA1-CBFF-42CF-89A1-F5F0B4F2D3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2279" y="1157038"/>
                  <a:ext cx="167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247CFB8-2286-47FB-BDCD-CB72AECABD7B}"/>
                    </a:ext>
                  </a:extLst>
                </p14:cNvPr>
                <p14:cNvContentPartPr/>
                <p14:nvPr/>
              </p14:nvContentPartPr>
              <p14:xfrm>
                <a:off x="439639" y="1585078"/>
                <a:ext cx="248040" cy="510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247CFB8-2286-47FB-BDCD-CB72AECABD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999" y="1576078"/>
                  <a:ext cx="2656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DCFB5B-FCC4-40AC-B02E-83E9466BD31A}"/>
                    </a:ext>
                  </a:extLst>
                </p14:cNvPr>
                <p14:cNvContentPartPr/>
                <p14:nvPr/>
              </p14:nvContentPartPr>
              <p14:xfrm>
                <a:off x="419479" y="1786318"/>
                <a:ext cx="365040" cy="9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DCFB5B-FCC4-40AC-B02E-83E9466BD3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0479" y="1777318"/>
                  <a:ext cx="38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032764-EE0F-4862-89BA-C5484CE7B120}"/>
                    </a:ext>
                  </a:extLst>
                </p14:cNvPr>
                <p14:cNvContentPartPr/>
                <p14:nvPr/>
              </p14:nvContentPartPr>
              <p14:xfrm>
                <a:off x="756799" y="1499038"/>
                <a:ext cx="245880" cy="53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032764-EE0F-4862-89BA-C5484CE7B1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799" y="1490398"/>
                  <a:ext cx="2635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819EF87-D861-4B9C-AC02-695CB31FBFCC}"/>
                    </a:ext>
                  </a:extLst>
                </p14:cNvPr>
                <p14:cNvContentPartPr/>
                <p14:nvPr/>
              </p14:nvContentPartPr>
              <p14:xfrm>
                <a:off x="1054159" y="1834558"/>
                <a:ext cx="147240" cy="18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819EF87-D861-4B9C-AC02-695CB31FBF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5159" y="1825918"/>
                  <a:ext cx="16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1C0E59-CBBA-4A22-B25C-6B912C24A064}"/>
                    </a:ext>
                  </a:extLst>
                </p14:cNvPr>
                <p14:cNvContentPartPr/>
                <p14:nvPr/>
              </p14:nvContentPartPr>
              <p14:xfrm>
                <a:off x="432799" y="2121478"/>
                <a:ext cx="307800" cy="62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1C0E59-CBBA-4A22-B25C-6B912C24A0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3799" y="2112838"/>
                  <a:ext cx="3254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66512B-1023-49CC-ACDB-322A851079C6}"/>
                    </a:ext>
                  </a:extLst>
                </p14:cNvPr>
                <p14:cNvContentPartPr/>
                <p14:nvPr/>
              </p14:nvContentPartPr>
              <p14:xfrm>
                <a:off x="797119" y="2483638"/>
                <a:ext cx="136800" cy="19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66512B-1023-49CC-ACDB-322A851079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8119" y="2474998"/>
                  <a:ext cx="154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6A963D0-0A30-4F7C-8B56-393C4FB69E5D}"/>
                    </a:ext>
                  </a:extLst>
                </p14:cNvPr>
                <p14:cNvContentPartPr/>
                <p14:nvPr/>
              </p14:nvContentPartPr>
              <p14:xfrm>
                <a:off x="1057039" y="2428558"/>
                <a:ext cx="333360" cy="19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6A963D0-0A30-4F7C-8B56-393C4FB69E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8399" y="2419558"/>
                  <a:ext cx="35100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E0D95E3-34DE-48BC-A8D4-C5BAF92A7F35}"/>
                  </a:ext>
                </a:extLst>
              </p14:cNvPr>
              <p14:cNvContentPartPr/>
              <p14:nvPr/>
            </p14:nvContentPartPr>
            <p14:xfrm>
              <a:off x="6389719" y="1754998"/>
              <a:ext cx="388440" cy="218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E0D95E3-34DE-48BC-A8D4-C5BAF92A7F3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80719" y="1745998"/>
                <a:ext cx="406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2F10963-E825-47C6-BF60-B1856422FE33}"/>
                  </a:ext>
                </a:extLst>
              </p14:cNvPr>
              <p14:cNvContentPartPr/>
              <p14:nvPr/>
            </p14:nvContentPartPr>
            <p14:xfrm>
              <a:off x="6880039" y="1799638"/>
              <a:ext cx="112680" cy="152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2F10963-E825-47C6-BF60-B1856422FE3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71039" y="1790638"/>
                <a:ext cx="1303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4C1CCEE-AEA3-4928-A077-C624DA58DE8A}"/>
                  </a:ext>
                </a:extLst>
              </p14:cNvPr>
              <p14:cNvContentPartPr/>
              <p14:nvPr/>
            </p14:nvContentPartPr>
            <p14:xfrm>
              <a:off x="6819559" y="1769038"/>
              <a:ext cx="241920" cy="445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4C1CCEE-AEA3-4928-A077-C624DA58DE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10919" y="1760038"/>
                <a:ext cx="2595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7A26E3B-721C-4FB7-A81C-59E522576FC3}"/>
                  </a:ext>
                </a:extLst>
              </p14:cNvPr>
              <p14:cNvContentPartPr/>
              <p14:nvPr/>
            </p14:nvContentPartPr>
            <p14:xfrm>
              <a:off x="1811239" y="1824478"/>
              <a:ext cx="252360" cy="180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7A26E3B-721C-4FB7-A81C-59E522576FC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02239" y="1815478"/>
                <a:ext cx="2700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8AC5875-B77E-43D3-A03B-127D8526F6D4}"/>
                  </a:ext>
                </a:extLst>
              </p14:cNvPr>
              <p14:cNvContentPartPr/>
              <p14:nvPr/>
            </p14:nvContentPartPr>
            <p14:xfrm>
              <a:off x="2053879" y="1818358"/>
              <a:ext cx="210240" cy="195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8AC5875-B77E-43D3-A03B-127D8526F6D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44879" y="1809718"/>
                <a:ext cx="227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3C9B057-B9F2-4DE8-8437-9DF84B094200}"/>
                  </a:ext>
                </a:extLst>
              </p14:cNvPr>
              <p14:cNvContentPartPr/>
              <p14:nvPr/>
            </p14:nvContentPartPr>
            <p14:xfrm>
              <a:off x="2323519" y="1773358"/>
              <a:ext cx="165600" cy="226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3C9B057-B9F2-4DE8-8437-9DF84B09420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14879" y="1764718"/>
                <a:ext cx="183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64396E0-7FEC-4CAC-BCA7-3900D35C3B9B}"/>
                  </a:ext>
                </a:extLst>
              </p14:cNvPr>
              <p14:cNvContentPartPr/>
              <p14:nvPr/>
            </p14:nvContentPartPr>
            <p14:xfrm>
              <a:off x="2623399" y="1847518"/>
              <a:ext cx="164520" cy="151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64396E0-7FEC-4CAC-BCA7-3900D35C3B9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14399" y="1838518"/>
                <a:ext cx="182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6D40695-F0E5-43C2-A0CD-60E58F4581BE}"/>
                  </a:ext>
                </a:extLst>
              </p14:cNvPr>
              <p14:cNvContentPartPr/>
              <p14:nvPr/>
            </p14:nvContentPartPr>
            <p14:xfrm>
              <a:off x="2919319" y="1654198"/>
              <a:ext cx="176400" cy="37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6D40695-F0E5-43C2-A0CD-60E58F4581B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10679" y="1645198"/>
                <a:ext cx="194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94EB7E4-0C93-4076-AB1F-7B9B5FAE8BF4}"/>
                  </a:ext>
                </a:extLst>
              </p14:cNvPr>
              <p14:cNvContentPartPr/>
              <p14:nvPr/>
            </p14:nvContentPartPr>
            <p14:xfrm>
              <a:off x="3169519" y="1594798"/>
              <a:ext cx="214560" cy="434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94EB7E4-0C93-4076-AB1F-7B9B5FAE8BF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60519" y="1586158"/>
                <a:ext cx="23220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5032E16-4EEC-44E8-B099-B3B0C6ABA012}"/>
                  </a:ext>
                </a:extLst>
              </p14:cNvPr>
              <p14:cNvContentPartPr/>
              <p14:nvPr/>
            </p14:nvContentPartPr>
            <p14:xfrm>
              <a:off x="3142519" y="1821238"/>
              <a:ext cx="272160" cy="69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5032E16-4EEC-44E8-B099-B3B0C6ABA01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33879" y="1812598"/>
                <a:ext cx="289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F6E658F-B525-4268-A74F-F345EB5251AE}"/>
                  </a:ext>
                </a:extLst>
              </p14:cNvPr>
              <p14:cNvContentPartPr/>
              <p14:nvPr/>
            </p14:nvContentPartPr>
            <p14:xfrm>
              <a:off x="3826159" y="1797478"/>
              <a:ext cx="133560" cy="191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F6E658F-B525-4268-A74F-F345EB5251A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17519" y="1788838"/>
                <a:ext cx="151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928949D-9F56-443E-A153-FADB4F9C4453}"/>
                  </a:ext>
                </a:extLst>
              </p14:cNvPr>
              <p14:cNvContentPartPr/>
              <p14:nvPr/>
            </p14:nvContentPartPr>
            <p14:xfrm>
              <a:off x="3991039" y="1827718"/>
              <a:ext cx="173160" cy="159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928949D-9F56-443E-A153-FADB4F9C445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82399" y="1818718"/>
                <a:ext cx="190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D9817FA-594F-455A-B5D3-6AEBF32A38FD}"/>
                  </a:ext>
                </a:extLst>
              </p14:cNvPr>
              <p14:cNvContentPartPr/>
              <p14:nvPr/>
            </p14:nvContentPartPr>
            <p14:xfrm>
              <a:off x="4240159" y="1879558"/>
              <a:ext cx="200520" cy="141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D9817FA-594F-455A-B5D3-6AEBF32A38F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31519" y="1870558"/>
                <a:ext cx="218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9790DA1-9B1E-4042-9EDF-9DF8940E8191}"/>
                  </a:ext>
                </a:extLst>
              </p14:cNvPr>
              <p14:cNvContentPartPr/>
              <p14:nvPr/>
            </p14:nvContentPartPr>
            <p14:xfrm>
              <a:off x="4522039" y="1599838"/>
              <a:ext cx="216720" cy="397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9790DA1-9B1E-4042-9EDF-9DF8940E819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13399" y="1591198"/>
                <a:ext cx="2343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9209D3F-685D-4E22-8C42-55CEC29FA487}"/>
                  </a:ext>
                </a:extLst>
              </p14:cNvPr>
              <p14:cNvContentPartPr/>
              <p14:nvPr/>
            </p14:nvContentPartPr>
            <p14:xfrm>
              <a:off x="4724359" y="1826638"/>
              <a:ext cx="246240" cy="151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9209D3F-685D-4E22-8C42-55CEC29FA48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15359" y="1817638"/>
                <a:ext cx="263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CE517E6-87EE-495C-966E-F56AAE8CD8B3}"/>
                  </a:ext>
                </a:extLst>
              </p14:cNvPr>
              <p14:cNvContentPartPr/>
              <p14:nvPr/>
            </p14:nvContentPartPr>
            <p14:xfrm>
              <a:off x="4914439" y="1608478"/>
              <a:ext cx="251640" cy="348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CE517E6-87EE-495C-966E-F56AAE8CD8B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05439" y="1599478"/>
                <a:ext cx="2692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053046A-6BB0-4DE8-ACCF-58B937336E81}"/>
                  </a:ext>
                </a:extLst>
              </p14:cNvPr>
              <p14:cNvContentPartPr/>
              <p14:nvPr/>
            </p14:nvContentPartPr>
            <p14:xfrm>
              <a:off x="5356519" y="1563478"/>
              <a:ext cx="258480" cy="409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053046A-6BB0-4DE8-ACCF-58B937336E8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347519" y="1554838"/>
                <a:ext cx="2761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9169D8-FDBC-4B43-9462-BCCEA8E94BAC}"/>
                  </a:ext>
                </a:extLst>
              </p14:cNvPr>
              <p14:cNvContentPartPr/>
              <p14:nvPr/>
            </p14:nvContentPartPr>
            <p14:xfrm>
              <a:off x="5757919" y="1774078"/>
              <a:ext cx="229680" cy="186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9169D8-FDBC-4B43-9462-BCCEA8E94BA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48919" y="1765078"/>
                <a:ext cx="247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6BEEC65-10FE-4553-B7FC-795CD2A4DB27}"/>
                  </a:ext>
                </a:extLst>
              </p14:cNvPr>
              <p14:cNvContentPartPr/>
              <p14:nvPr/>
            </p14:nvContentPartPr>
            <p14:xfrm>
              <a:off x="1823839" y="2176558"/>
              <a:ext cx="248400" cy="4662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6BEEC65-10FE-4553-B7FC-795CD2A4DB2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14839" y="2167558"/>
                <a:ext cx="2660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0186DD9-99B7-4A50-85BC-AF5F3B8A590F}"/>
                  </a:ext>
                </a:extLst>
              </p14:cNvPr>
              <p14:cNvContentPartPr/>
              <p14:nvPr/>
            </p14:nvContentPartPr>
            <p14:xfrm>
              <a:off x="2133079" y="2477518"/>
              <a:ext cx="49680" cy="113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0186DD9-99B7-4A50-85BC-AF5F3B8A590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24079" y="2468518"/>
                <a:ext cx="67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04B67C3-A363-4085-B504-F2F08D521B53}"/>
                  </a:ext>
                </a:extLst>
              </p14:cNvPr>
              <p14:cNvContentPartPr/>
              <p14:nvPr/>
            </p14:nvContentPartPr>
            <p14:xfrm>
              <a:off x="2128759" y="2456998"/>
              <a:ext cx="322200" cy="511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04B67C3-A363-4085-B504-F2F08D521B5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19759" y="2448358"/>
                <a:ext cx="3398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516DBFA-4C4B-45FB-9C99-F4032AA255F9}"/>
                  </a:ext>
                </a:extLst>
              </p14:cNvPr>
              <p14:cNvContentPartPr/>
              <p14:nvPr/>
            </p14:nvContentPartPr>
            <p14:xfrm>
              <a:off x="2773879" y="2442598"/>
              <a:ext cx="50040" cy="85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516DBFA-4C4B-45FB-9C99-F4032AA255F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65239" y="2433598"/>
                <a:ext cx="67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38B3FBA-E1E1-4ECB-B83A-98D68F77D418}"/>
                  </a:ext>
                </a:extLst>
              </p14:cNvPr>
              <p14:cNvContentPartPr/>
              <p14:nvPr/>
            </p14:nvContentPartPr>
            <p14:xfrm>
              <a:off x="2911039" y="2369158"/>
              <a:ext cx="187560" cy="19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38B3FBA-E1E1-4ECB-B83A-98D68F77D41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902399" y="2360518"/>
                <a:ext cx="205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987678F-DB9A-470A-94B6-D161ABA35A5A}"/>
                  </a:ext>
                </a:extLst>
              </p14:cNvPr>
              <p14:cNvContentPartPr/>
              <p14:nvPr/>
            </p14:nvContentPartPr>
            <p14:xfrm>
              <a:off x="3434479" y="2112478"/>
              <a:ext cx="240840" cy="457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987678F-DB9A-470A-94B6-D161ABA35A5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25479" y="2103478"/>
                <a:ext cx="2584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9265FAC-BF50-4A5A-B1EC-D4C9EAD668F9}"/>
                  </a:ext>
                </a:extLst>
              </p14:cNvPr>
              <p14:cNvContentPartPr/>
              <p14:nvPr/>
            </p14:nvContentPartPr>
            <p14:xfrm>
              <a:off x="3722479" y="2432158"/>
              <a:ext cx="75600" cy="115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9265FAC-BF50-4A5A-B1EC-D4C9EAD668F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13479" y="2423518"/>
                <a:ext cx="93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311FC7D-FCDF-48D3-9B83-0D207F4F2EAF}"/>
                  </a:ext>
                </a:extLst>
              </p14:cNvPr>
              <p14:cNvContentPartPr/>
              <p14:nvPr/>
            </p14:nvContentPartPr>
            <p14:xfrm>
              <a:off x="3935959" y="2280598"/>
              <a:ext cx="6840" cy="11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311FC7D-FCDF-48D3-9B83-0D207F4F2EA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27319" y="2271598"/>
                <a:ext cx="244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B816902-A5D4-40E9-BBB3-6AFDD1BAA472}"/>
                  </a:ext>
                </a:extLst>
              </p14:cNvPr>
              <p14:cNvContentPartPr/>
              <p14:nvPr/>
            </p14:nvContentPartPr>
            <p14:xfrm>
              <a:off x="3627799" y="2391478"/>
              <a:ext cx="459720" cy="672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B816902-A5D4-40E9-BBB3-6AFDD1BAA47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19159" y="2382838"/>
                <a:ext cx="4773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93B005C-12FC-4455-A933-B9A45ACDF796}"/>
                  </a:ext>
                </a:extLst>
              </p14:cNvPr>
              <p14:cNvContentPartPr/>
              <p14:nvPr/>
            </p14:nvContentPartPr>
            <p14:xfrm>
              <a:off x="4438159" y="2372398"/>
              <a:ext cx="151200" cy="140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93B005C-12FC-4455-A933-B9A45ACDF79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429519" y="2363758"/>
                <a:ext cx="168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0CD42A7-8661-4651-8A8B-AA60657698B6}"/>
                  </a:ext>
                </a:extLst>
              </p14:cNvPr>
              <p14:cNvContentPartPr/>
              <p14:nvPr/>
            </p14:nvContentPartPr>
            <p14:xfrm>
              <a:off x="4665319" y="2402638"/>
              <a:ext cx="133920" cy="133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0CD42A7-8661-4651-8A8B-AA60657698B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56319" y="2393638"/>
                <a:ext cx="151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3F64634-D254-4793-BD31-4AEAC6D52407}"/>
                  </a:ext>
                </a:extLst>
              </p14:cNvPr>
              <p14:cNvContentPartPr/>
              <p14:nvPr/>
            </p14:nvContentPartPr>
            <p14:xfrm>
              <a:off x="4903279" y="2317678"/>
              <a:ext cx="222120" cy="212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3F64634-D254-4793-BD31-4AEAC6D5240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94279" y="2308678"/>
                <a:ext cx="2397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4BD3F70-6EDD-420E-AD44-E008FCBDBE60}"/>
                  </a:ext>
                </a:extLst>
              </p14:cNvPr>
              <p14:cNvContentPartPr/>
              <p14:nvPr/>
            </p14:nvContentPartPr>
            <p14:xfrm>
              <a:off x="5077879" y="2146678"/>
              <a:ext cx="237600" cy="334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4BD3F70-6EDD-420E-AD44-E008FCBDBE6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68879" y="2137678"/>
                <a:ext cx="255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48232CF-247D-4B53-A5D1-21216580B691}"/>
                  </a:ext>
                </a:extLst>
              </p14:cNvPr>
              <p14:cNvContentPartPr/>
              <p14:nvPr/>
            </p14:nvContentPartPr>
            <p14:xfrm>
              <a:off x="5559199" y="2008798"/>
              <a:ext cx="323280" cy="497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48232CF-247D-4B53-A5D1-21216580B69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50199" y="1999798"/>
                <a:ext cx="3409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26F7DA6-CB35-45C4-9503-CA98EE27B52B}"/>
                  </a:ext>
                </a:extLst>
              </p14:cNvPr>
              <p14:cNvContentPartPr/>
              <p14:nvPr/>
            </p14:nvContentPartPr>
            <p14:xfrm>
              <a:off x="5870599" y="2341078"/>
              <a:ext cx="157320" cy="160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26F7DA6-CB35-45C4-9503-CA98EE27B52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861599" y="2332078"/>
                <a:ext cx="174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1DC6121-B9FE-4BC0-93F8-07207484A13A}"/>
                  </a:ext>
                </a:extLst>
              </p14:cNvPr>
              <p14:cNvContentPartPr/>
              <p14:nvPr/>
            </p14:nvContentPartPr>
            <p14:xfrm>
              <a:off x="6107479" y="2274118"/>
              <a:ext cx="371520" cy="236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1DC6121-B9FE-4BC0-93F8-07207484A13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98839" y="2265118"/>
                <a:ext cx="38916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6C75A8-A997-4FAE-93EB-39FE0213F940}"/>
              </a:ext>
            </a:extLst>
          </p:cNvPr>
          <p:cNvGrpSpPr/>
          <p:nvPr/>
        </p:nvGrpSpPr>
        <p:grpSpPr>
          <a:xfrm>
            <a:off x="6726319" y="2203198"/>
            <a:ext cx="1456200" cy="345960"/>
            <a:chOff x="6726319" y="2203198"/>
            <a:chExt cx="14562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A23C42-2000-4056-A014-DFA8DA4006A6}"/>
                    </a:ext>
                  </a:extLst>
                </p14:cNvPr>
                <p14:cNvContentPartPr/>
                <p14:nvPr/>
              </p14:nvContentPartPr>
              <p14:xfrm>
                <a:off x="6726319" y="2249998"/>
                <a:ext cx="340920" cy="27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A23C42-2000-4056-A014-DFA8DA4006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17679" y="2240998"/>
                  <a:ext cx="358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5EEEB75-F600-45B9-8755-B08C5DA8521E}"/>
                    </a:ext>
                  </a:extLst>
                </p14:cNvPr>
                <p14:cNvContentPartPr/>
                <p14:nvPr/>
              </p14:nvContentPartPr>
              <p14:xfrm>
                <a:off x="7128079" y="2347918"/>
                <a:ext cx="353880" cy="136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5EEEB75-F600-45B9-8755-B08C5DA8521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19439" y="2339278"/>
                  <a:ext cx="371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9675A5-8190-4BAA-8A7A-EF8B64CD9F75}"/>
                    </a:ext>
                  </a:extLst>
                </p14:cNvPr>
                <p14:cNvContentPartPr/>
                <p14:nvPr/>
              </p14:nvContentPartPr>
              <p14:xfrm>
                <a:off x="7580239" y="2400118"/>
                <a:ext cx="159840" cy="9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9675A5-8190-4BAA-8A7A-EF8B64CD9F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71599" y="2391478"/>
                  <a:ext cx="177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55B3EC6-0265-44B9-80F9-F1874F1821AC}"/>
                    </a:ext>
                  </a:extLst>
                </p14:cNvPr>
                <p14:cNvContentPartPr/>
                <p14:nvPr/>
              </p14:nvContentPartPr>
              <p14:xfrm>
                <a:off x="7830439" y="2287438"/>
                <a:ext cx="124560" cy="225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55B3EC6-0265-44B9-80F9-F1874F1821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21439" y="2278798"/>
                  <a:ext cx="142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818EB3-43C5-4E31-80BE-20A5ED15DE9A}"/>
                    </a:ext>
                  </a:extLst>
                </p14:cNvPr>
                <p14:cNvContentPartPr/>
                <p14:nvPr/>
              </p14:nvContentPartPr>
              <p14:xfrm>
                <a:off x="7995679" y="2203198"/>
                <a:ext cx="186840" cy="345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818EB3-43C5-4E31-80BE-20A5ED15DE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86679" y="2194198"/>
                  <a:ext cx="20448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5615B1B-A718-440D-BF9F-EB25A3A2AE1A}"/>
              </a:ext>
            </a:extLst>
          </p:cNvPr>
          <p:cNvGrpSpPr/>
          <p:nvPr/>
        </p:nvGrpSpPr>
        <p:grpSpPr>
          <a:xfrm>
            <a:off x="8453239" y="2328118"/>
            <a:ext cx="364680" cy="241920"/>
            <a:chOff x="8453239" y="2328118"/>
            <a:chExt cx="3646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FB6A69-E813-426A-9CFA-14A3B82443B1}"/>
                    </a:ext>
                  </a:extLst>
                </p14:cNvPr>
                <p14:cNvContentPartPr/>
                <p14:nvPr/>
              </p14:nvContentPartPr>
              <p14:xfrm>
                <a:off x="8453239" y="2423878"/>
                <a:ext cx="28800" cy="87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FB6A69-E813-426A-9CFA-14A3B82443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44239" y="2415238"/>
                  <a:ext cx="46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F1AB52-849B-4135-BD9D-B4DA017D88DC}"/>
                    </a:ext>
                  </a:extLst>
                </p14:cNvPr>
                <p14:cNvContentPartPr/>
                <p14:nvPr/>
              </p14:nvContentPartPr>
              <p14:xfrm>
                <a:off x="8597599" y="2328118"/>
                <a:ext cx="6120" cy="11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F1AB52-849B-4135-BD9D-B4DA017D88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88599" y="2319478"/>
                  <a:ext cx="23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72A020-B98B-4043-965D-43706AE114D0}"/>
                    </a:ext>
                  </a:extLst>
                </p14:cNvPr>
                <p14:cNvContentPartPr/>
                <p14:nvPr/>
              </p14:nvContentPartPr>
              <p14:xfrm>
                <a:off x="8557639" y="2342878"/>
                <a:ext cx="260280" cy="22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72A020-B98B-4043-965D-43706AE114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48999" y="2334238"/>
                  <a:ext cx="2779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4124EB-E9B6-4ED9-8C19-04D228F98298}"/>
              </a:ext>
            </a:extLst>
          </p:cNvPr>
          <p:cNvGrpSpPr/>
          <p:nvPr/>
        </p:nvGrpSpPr>
        <p:grpSpPr>
          <a:xfrm>
            <a:off x="9096559" y="2203198"/>
            <a:ext cx="1460520" cy="346680"/>
            <a:chOff x="9096559" y="2203198"/>
            <a:chExt cx="146052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91A34F5-4B2D-4F78-AB08-E6BE96B281BA}"/>
                    </a:ext>
                  </a:extLst>
                </p14:cNvPr>
                <p14:cNvContentPartPr/>
                <p14:nvPr/>
              </p14:nvContentPartPr>
              <p14:xfrm>
                <a:off x="9096559" y="2360158"/>
                <a:ext cx="273960" cy="189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91A34F5-4B2D-4F78-AB08-E6BE96B281B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87559" y="2351518"/>
                  <a:ext cx="29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CCFFD8-64E6-4E8A-B77C-AC6D26755F00}"/>
                    </a:ext>
                  </a:extLst>
                </p14:cNvPr>
                <p14:cNvContentPartPr/>
                <p14:nvPr/>
              </p14:nvContentPartPr>
              <p14:xfrm>
                <a:off x="9431719" y="2408758"/>
                <a:ext cx="337680" cy="113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CCFFD8-64E6-4E8A-B77C-AC6D26755F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23079" y="2399758"/>
                  <a:ext cx="355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35D247-68DC-4965-8058-ADC65DA7FAC7}"/>
                    </a:ext>
                  </a:extLst>
                </p14:cNvPr>
                <p14:cNvContentPartPr/>
                <p14:nvPr/>
              </p14:nvContentPartPr>
              <p14:xfrm>
                <a:off x="9892519" y="2414158"/>
                <a:ext cx="179280" cy="112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35D247-68DC-4965-8058-ADC65DA7FA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3879" y="2405518"/>
                  <a:ext cx="196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35254F2-06E5-45EC-8B76-9FEFE869822E}"/>
                    </a:ext>
                  </a:extLst>
                </p14:cNvPr>
                <p14:cNvContentPartPr/>
                <p14:nvPr/>
              </p14:nvContentPartPr>
              <p14:xfrm>
                <a:off x="10194559" y="2280958"/>
                <a:ext cx="120960" cy="251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35254F2-06E5-45EC-8B76-9FEFE86982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85559" y="2272318"/>
                  <a:ext cx="138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09C6119-AC80-4E71-ACF7-07582BA12005}"/>
                    </a:ext>
                  </a:extLst>
                </p14:cNvPr>
                <p14:cNvContentPartPr/>
                <p14:nvPr/>
              </p14:nvContentPartPr>
              <p14:xfrm>
                <a:off x="10422799" y="2203198"/>
                <a:ext cx="134280" cy="346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09C6119-AC80-4E71-ACF7-07582BA1200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14159" y="2194558"/>
                  <a:ext cx="15192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0B30553-75E7-4475-8211-E83AB415E661}"/>
                  </a:ext>
                </a:extLst>
              </p14:cNvPr>
              <p14:cNvContentPartPr/>
              <p14:nvPr/>
            </p14:nvContentPartPr>
            <p14:xfrm>
              <a:off x="10804399" y="2225878"/>
              <a:ext cx="275760" cy="3088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0B30553-75E7-4475-8211-E83AB415E66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795399" y="2216878"/>
                <a:ext cx="2934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C5A05C5-6C4F-48E9-9F03-5D23D007C104}"/>
                  </a:ext>
                </a:extLst>
              </p14:cNvPr>
              <p14:cNvContentPartPr/>
              <p14:nvPr/>
            </p14:nvContentPartPr>
            <p14:xfrm>
              <a:off x="10841119" y="2721598"/>
              <a:ext cx="20160" cy="1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C5A05C5-6C4F-48E9-9F03-5D23D007C1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832479" y="2712958"/>
                <a:ext cx="3780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4EBA632-6138-4105-A260-AD3191E3BE32}"/>
              </a:ext>
            </a:extLst>
          </p:cNvPr>
          <p:cNvGrpSpPr/>
          <p:nvPr/>
        </p:nvGrpSpPr>
        <p:grpSpPr>
          <a:xfrm>
            <a:off x="466279" y="2825638"/>
            <a:ext cx="2432520" cy="651600"/>
            <a:chOff x="466279" y="2825638"/>
            <a:chExt cx="24325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3ED308-B04F-489D-8958-4496C756FA2C}"/>
                    </a:ext>
                  </a:extLst>
                </p14:cNvPr>
                <p14:cNvContentPartPr/>
                <p14:nvPr/>
              </p14:nvContentPartPr>
              <p14:xfrm>
                <a:off x="466279" y="3032278"/>
                <a:ext cx="401760" cy="444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3ED308-B04F-489D-8958-4496C756FA2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7279" y="3023638"/>
                  <a:ext cx="419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62B604-00B6-4557-96D8-69A5D60DB830}"/>
                    </a:ext>
                  </a:extLst>
                </p14:cNvPr>
                <p14:cNvContentPartPr/>
                <p14:nvPr/>
              </p14:nvContentPartPr>
              <p14:xfrm>
                <a:off x="892519" y="3256198"/>
                <a:ext cx="156960" cy="18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62B604-00B6-4557-96D8-69A5D60DB8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3519" y="3247558"/>
                  <a:ext cx="174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3D2D7C-94EB-4E30-825C-4EC45B878F41}"/>
                    </a:ext>
                  </a:extLst>
                </p14:cNvPr>
                <p14:cNvContentPartPr/>
                <p14:nvPr/>
              </p14:nvContentPartPr>
              <p14:xfrm>
                <a:off x="1230559" y="2925358"/>
                <a:ext cx="207720" cy="487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3D2D7C-94EB-4E30-825C-4EC45B878F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21919" y="2916358"/>
                  <a:ext cx="2253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19566C-9189-4CC2-9A7B-B7DD575386F4}"/>
                    </a:ext>
                  </a:extLst>
                </p14:cNvPr>
                <p14:cNvContentPartPr/>
                <p14:nvPr/>
              </p14:nvContentPartPr>
              <p14:xfrm>
                <a:off x="1399759" y="3225598"/>
                <a:ext cx="197280" cy="17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19566C-9189-4CC2-9A7B-B7DD575386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90759" y="3216958"/>
                  <a:ext cx="21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9B9902-4DE6-4EBB-AB13-5B83CA45B0D5}"/>
                    </a:ext>
                  </a:extLst>
                </p14:cNvPr>
                <p14:cNvContentPartPr/>
                <p14:nvPr/>
              </p14:nvContentPartPr>
              <p14:xfrm>
                <a:off x="1666879" y="2825638"/>
                <a:ext cx="339120" cy="627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9B9902-4DE6-4EBB-AB13-5B83CA45B0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57879" y="2816998"/>
                  <a:ext cx="3567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262A5BF-0827-4374-9650-C24AB54C2E1E}"/>
                    </a:ext>
                  </a:extLst>
                </p14:cNvPr>
                <p14:cNvContentPartPr/>
                <p14:nvPr/>
              </p14:nvContentPartPr>
              <p14:xfrm>
                <a:off x="1661839" y="3170878"/>
                <a:ext cx="317160" cy="214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262A5BF-0827-4374-9650-C24AB54C2E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52839" y="3162238"/>
                  <a:ext cx="334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3BBE5D6-9EC4-43F4-A53D-E4E03AE70CAE}"/>
                    </a:ext>
                  </a:extLst>
                </p14:cNvPr>
                <p14:cNvContentPartPr/>
                <p14:nvPr/>
              </p14:nvContentPartPr>
              <p14:xfrm>
                <a:off x="2078359" y="3067918"/>
                <a:ext cx="10080" cy="1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3BBE5D6-9EC4-43F4-A53D-E4E03AE70C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9359" y="3059278"/>
                  <a:ext cx="2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23A19A-0943-47F9-B70C-94C72D20129C}"/>
                    </a:ext>
                  </a:extLst>
                </p14:cNvPr>
                <p14:cNvContentPartPr/>
                <p14:nvPr/>
              </p14:nvContentPartPr>
              <p14:xfrm>
                <a:off x="2091679" y="3191038"/>
                <a:ext cx="175320" cy="18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23A19A-0943-47F9-B70C-94C72D20129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83039" y="3182398"/>
                  <a:ext cx="192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73FFD99-4E78-4720-B2F2-FE0B92C4DA69}"/>
                    </a:ext>
                  </a:extLst>
                </p14:cNvPr>
                <p14:cNvContentPartPr/>
                <p14:nvPr/>
              </p14:nvContentPartPr>
              <p14:xfrm>
                <a:off x="2361319" y="3192118"/>
                <a:ext cx="230760" cy="214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73FFD99-4E78-4720-B2F2-FE0B92C4DA6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52319" y="3183118"/>
                  <a:ext cx="248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EC73424-3DF4-49F3-9BBB-C7BFF7FE1FAF}"/>
                    </a:ext>
                  </a:extLst>
                </p14:cNvPr>
                <p14:cNvContentPartPr/>
                <p14:nvPr/>
              </p14:nvContentPartPr>
              <p14:xfrm>
                <a:off x="2780359" y="3091678"/>
                <a:ext cx="118440" cy="311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EC73424-3DF4-49F3-9BBB-C7BFF7FE1F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71719" y="3083038"/>
                  <a:ext cx="13608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AB19445-5461-4D97-85FD-903DE2EB5704}"/>
              </a:ext>
            </a:extLst>
          </p:cNvPr>
          <p:cNvGrpSpPr/>
          <p:nvPr/>
        </p:nvGrpSpPr>
        <p:grpSpPr>
          <a:xfrm>
            <a:off x="3481999" y="2938678"/>
            <a:ext cx="1126080" cy="435240"/>
            <a:chOff x="3481999" y="2938678"/>
            <a:chExt cx="112608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92CFD8-B42F-4B06-A4EF-6159F5FB37FA}"/>
                    </a:ext>
                  </a:extLst>
                </p14:cNvPr>
                <p14:cNvContentPartPr/>
                <p14:nvPr/>
              </p14:nvContentPartPr>
              <p14:xfrm>
                <a:off x="3631039" y="3132358"/>
                <a:ext cx="173880" cy="24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92CFD8-B42F-4B06-A4EF-6159F5FB37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22399" y="3123718"/>
                  <a:ext cx="191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5117C9-BAF8-4264-A2CA-142452423685}"/>
                    </a:ext>
                  </a:extLst>
                </p14:cNvPr>
                <p14:cNvContentPartPr/>
                <p14:nvPr/>
              </p14:nvContentPartPr>
              <p14:xfrm>
                <a:off x="3481999" y="3016438"/>
                <a:ext cx="700560" cy="138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5117C9-BAF8-4264-A2CA-1424524236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72999" y="3007438"/>
                  <a:ext cx="718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5062B7-21A0-4C3C-A353-5EA08740B586}"/>
                    </a:ext>
                  </a:extLst>
                </p14:cNvPr>
                <p14:cNvContentPartPr/>
                <p14:nvPr/>
              </p14:nvContentPartPr>
              <p14:xfrm>
                <a:off x="4033159" y="2938678"/>
                <a:ext cx="271440" cy="38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5062B7-21A0-4C3C-A353-5EA08740B5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4159" y="2929678"/>
                  <a:ext cx="289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797F6E-FB5A-4C0A-8CD6-08707A10347F}"/>
                    </a:ext>
                  </a:extLst>
                </p14:cNvPr>
                <p14:cNvContentPartPr/>
                <p14:nvPr/>
              </p14:nvContentPartPr>
              <p14:xfrm>
                <a:off x="4383439" y="3121198"/>
                <a:ext cx="224640" cy="232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797F6E-FB5A-4C0A-8CD6-08707A1034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74439" y="3112558"/>
                  <a:ext cx="2422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FD83D3E-7D66-45DA-8619-EEE541C5BB43}"/>
              </a:ext>
            </a:extLst>
          </p:cNvPr>
          <p:cNvGrpSpPr/>
          <p:nvPr/>
        </p:nvGrpSpPr>
        <p:grpSpPr>
          <a:xfrm>
            <a:off x="9190879" y="2929678"/>
            <a:ext cx="1302120" cy="501120"/>
            <a:chOff x="9190879" y="2929678"/>
            <a:chExt cx="130212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7419A-B7E4-4694-A14F-3720B696399F}"/>
                    </a:ext>
                  </a:extLst>
                </p14:cNvPr>
                <p14:cNvContentPartPr/>
                <p14:nvPr/>
              </p14:nvContentPartPr>
              <p14:xfrm>
                <a:off x="9190879" y="3029758"/>
                <a:ext cx="231480" cy="364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7419A-B7E4-4694-A14F-3720B696399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82239" y="3021118"/>
                  <a:ext cx="2491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33622D7-1DAD-40DE-A6F9-E1FC9B78DD2C}"/>
                    </a:ext>
                  </a:extLst>
                </p14:cNvPr>
                <p14:cNvContentPartPr/>
                <p14:nvPr/>
              </p14:nvContentPartPr>
              <p14:xfrm>
                <a:off x="9480319" y="3147838"/>
                <a:ext cx="200160" cy="172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33622D7-1DAD-40DE-A6F9-E1FC9B78DD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71319" y="3139198"/>
                  <a:ext cx="217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4EA6F-0114-405D-BD3C-2400169926B5}"/>
                    </a:ext>
                  </a:extLst>
                </p14:cNvPr>
                <p14:cNvContentPartPr/>
                <p14:nvPr/>
              </p14:nvContentPartPr>
              <p14:xfrm>
                <a:off x="9748519" y="2930398"/>
                <a:ext cx="221040" cy="37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4EA6F-0114-405D-BD3C-2400169926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39879" y="2921398"/>
                  <a:ext cx="238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10B618-42EB-4CE2-A89E-11FEC0B12E5A}"/>
                    </a:ext>
                  </a:extLst>
                </p14:cNvPr>
                <p14:cNvContentPartPr/>
                <p14:nvPr/>
              </p14:nvContentPartPr>
              <p14:xfrm>
                <a:off x="10023559" y="3160078"/>
                <a:ext cx="122760" cy="131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10B618-42EB-4CE2-A89E-11FEC0B12E5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14919" y="3151078"/>
                  <a:ext cx="140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4CEEFB1-CFCB-42B7-B298-0B3839DD759B}"/>
                    </a:ext>
                  </a:extLst>
                </p14:cNvPr>
                <p14:cNvContentPartPr/>
                <p14:nvPr/>
              </p14:nvContentPartPr>
              <p14:xfrm>
                <a:off x="10320919" y="2929678"/>
                <a:ext cx="172080" cy="501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4CEEFB1-CFCB-42B7-B298-0B3839DD75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11919" y="2921038"/>
                  <a:ext cx="18972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02C00A9-3106-4AE4-87CB-9FA7233E8977}"/>
              </a:ext>
            </a:extLst>
          </p:cNvPr>
          <p:cNvGrpSpPr/>
          <p:nvPr/>
        </p:nvGrpSpPr>
        <p:grpSpPr>
          <a:xfrm>
            <a:off x="5067439" y="2820598"/>
            <a:ext cx="3883320" cy="822960"/>
            <a:chOff x="5067439" y="2820598"/>
            <a:chExt cx="388332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EDF890-3590-44D8-89B5-DC4D3349F08C}"/>
                    </a:ext>
                  </a:extLst>
                </p14:cNvPr>
                <p14:cNvContentPartPr/>
                <p14:nvPr/>
              </p14:nvContentPartPr>
              <p14:xfrm>
                <a:off x="5067439" y="3049918"/>
                <a:ext cx="318240" cy="260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EDF890-3590-44D8-89B5-DC4D3349F08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58439" y="3040918"/>
                  <a:ext cx="335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A64625-08D0-4D02-B713-7EF03A9C6631}"/>
                    </a:ext>
                  </a:extLst>
                </p14:cNvPr>
                <p14:cNvContentPartPr/>
                <p14:nvPr/>
              </p14:nvContentPartPr>
              <p14:xfrm>
                <a:off x="5370559" y="3101398"/>
                <a:ext cx="187200" cy="180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A64625-08D0-4D02-B713-7EF03A9C66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61559" y="3092398"/>
                  <a:ext cx="204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9E50F4-1AD8-44E6-A6F7-E16A68948FC2}"/>
                    </a:ext>
                  </a:extLst>
                </p14:cNvPr>
                <p14:cNvContentPartPr/>
                <p14:nvPr/>
              </p14:nvContentPartPr>
              <p14:xfrm>
                <a:off x="5622559" y="3073678"/>
                <a:ext cx="223920" cy="251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9E50F4-1AD8-44E6-A6F7-E16A68948F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13559" y="3065038"/>
                  <a:ext cx="241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18BF600-FA6B-43AA-9E2F-D20D0022739E}"/>
                    </a:ext>
                  </a:extLst>
                </p14:cNvPr>
                <p14:cNvContentPartPr/>
                <p14:nvPr/>
              </p14:nvContentPartPr>
              <p14:xfrm>
                <a:off x="5856919" y="3081958"/>
                <a:ext cx="247320" cy="238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18BF600-FA6B-43AA-9E2F-D20D002273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48279" y="3073318"/>
                  <a:ext cx="264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6F3EA9-CF05-41F2-84A1-E432D5C4F257}"/>
                    </a:ext>
                  </a:extLst>
                </p14:cNvPr>
                <p14:cNvContentPartPr/>
                <p14:nvPr/>
              </p14:nvContentPartPr>
              <p14:xfrm>
                <a:off x="6066439" y="3116158"/>
                <a:ext cx="255960" cy="199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6F3EA9-CF05-41F2-84A1-E432D5C4F2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57439" y="3107158"/>
                  <a:ext cx="273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9C3491-5E3F-4362-AB62-F65E3E2C6001}"/>
                    </a:ext>
                  </a:extLst>
                </p14:cNvPr>
                <p14:cNvContentPartPr/>
                <p14:nvPr/>
              </p14:nvContentPartPr>
              <p14:xfrm>
                <a:off x="6362359" y="2844358"/>
                <a:ext cx="303120" cy="458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9C3491-5E3F-4362-AB62-F65E3E2C60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53719" y="2835358"/>
                  <a:ext cx="3207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40FC35F-2F3A-4ABF-A448-BFF540EB3BCE}"/>
                    </a:ext>
                  </a:extLst>
                </p14:cNvPr>
                <p14:cNvContentPartPr/>
                <p14:nvPr/>
              </p14:nvContentPartPr>
              <p14:xfrm>
                <a:off x="6535159" y="3159358"/>
                <a:ext cx="168480" cy="140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40FC35F-2F3A-4ABF-A448-BFF540EB3B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26159" y="3150718"/>
                  <a:ext cx="186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ADD5C6-A4C5-4776-9760-1EAD6B7087A3}"/>
                    </a:ext>
                  </a:extLst>
                </p14:cNvPr>
                <p14:cNvContentPartPr/>
                <p14:nvPr/>
              </p14:nvContentPartPr>
              <p14:xfrm>
                <a:off x="6853399" y="2820598"/>
                <a:ext cx="333360" cy="527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ADD5C6-A4C5-4776-9760-1EAD6B7087A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44399" y="2811958"/>
                  <a:ext cx="351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70137BD-2AE7-479A-B294-1E6931B186A6}"/>
                    </a:ext>
                  </a:extLst>
                </p14:cNvPr>
                <p14:cNvContentPartPr/>
                <p14:nvPr/>
              </p14:nvContentPartPr>
              <p14:xfrm>
                <a:off x="6789319" y="3091318"/>
                <a:ext cx="409320" cy="23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70137BD-2AE7-479A-B294-1E6931B186A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80679" y="3082318"/>
                  <a:ext cx="426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0A8177-2E71-4AB7-A0B4-62A836BF0783}"/>
                    </a:ext>
                  </a:extLst>
                </p14:cNvPr>
                <p14:cNvContentPartPr/>
                <p14:nvPr/>
              </p14:nvContentPartPr>
              <p14:xfrm>
                <a:off x="7300879" y="3029038"/>
                <a:ext cx="1800" cy="21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0A8177-2E71-4AB7-A0B4-62A836BF07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92239" y="3020398"/>
                  <a:ext cx="19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EB1919-D3DD-4E7A-BCD8-ECE64352BA07}"/>
                    </a:ext>
                  </a:extLst>
                </p14:cNvPr>
                <p14:cNvContentPartPr/>
                <p14:nvPr/>
              </p14:nvContentPartPr>
              <p14:xfrm>
                <a:off x="7231759" y="3117238"/>
                <a:ext cx="164160" cy="207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EB1919-D3DD-4E7A-BCD8-ECE64352BA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22759" y="3108238"/>
                  <a:ext cx="181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F3751D-11F7-4892-B2DF-747A86CA29D7}"/>
                    </a:ext>
                  </a:extLst>
                </p14:cNvPr>
                <p14:cNvContentPartPr/>
                <p14:nvPr/>
              </p14:nvContentPartPr>
              <p14:xfrm>
                <a:off x="7414639" y="3158638"/>
                <a:ext cx="325800" cy="209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F3751D-11F7-4892-B2DF-747A86CA29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05639" y="3149998"/>
                  <a:ext cx="34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CF797BF-2CBA-46B4-B149-A7EBFA0B68F8}"/>
                    </a:ext>
                  </a:extLst>
                </p14:cNvPr>
                <p14:cNvContentPartPr/>
                <p14:nvPr/>
              </p14:nvContentPartPr>
              <p14:xfrm>
                <a:off x="7892359" y="3440878"/>
                <a:ext cx="147240" cy="18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CF797BF-2CBA-46B4-B149-A7EBFA0B68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83359" y="3431878"/>
                  <a:ext cx="164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B906A26-E281-4CA0-9E9F-D372753239E2}"/>
                    </a:ext>
                  </a:extLst>
                </p14:cNvPr>
                <p14:cNvContentPartPr/>
                <p14:nvPr/>
              </p14:nvContentPartPr>
              <p14:xfrm>
                <a:off x="8226439" y="3294718"/>
                <a:ext cx="236880" cy="348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B906A26-E281-4CA0-9E9F-D372753239E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17799" y="3285718"/>
                  <a:ext cx="254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8679A1B-8DF8-4C29-9026-96DD8E3EFC0D}"/>
                    </a:ext>
                  </a:extLst>
                </p14:cNvPr>
                <p14:cNvContentPartPr/>
                <p14:nvPr/>
              </p14:nvContentPartPr>
              <p14:xfrm>
                <a:off x="8439559" y="3080518"/>
                <a:ext cx="343800" cy="265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8679A1B-8DF8-4C29-9026-96DD8E3EFC0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30559" y="3071878"/>
                  <a:ext cx="361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EB63750-557C-4591-9D6D-23B0620D454F}"/>
                    </a:ext>
                  </a:extLst>
                </p14:cNvPr>
                <p14:cNvContentPartPr/>
                <p14:nvPr/>
              </p14:nvContentPartPr>
              <p14:xfrm>
                <a:off x="8519839" y="3461758"/>
                <a:ext cx="134640" cy="129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EB63750-557C-4591-9D6D-23B0620D45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10839" y="3452758"/>
                  <a:ext cx="152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6E3930-3A29-4BE0-94B6-7C22D3AA3428}"/>
                    </a:ext>
                  </a:extLst>
                </p14:cNvPr>
                <p14:cNvContentPartPr/>
                <p14:nvPr/>
              </p14:nvContentPartPr>
              <p14:xfrm>
                <a:off x="8505799" y="3450958"/>
                <a:ext cx="195120" cy="14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6E3930-3A29-4BE0-94B6-7C22D3AA34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96799" y="3442318"/>
                  <a:ext cx="212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9527210-67DE-448D-81DD-683CBB359DFB}"/>
                    </a:ext>
                  </a:extLst>
                </p14:cNvPr>
                <p14:cNvContentPartPr/>
                <p14:nvPr/>
              </p14:nvContentPartPr>
              <p14:xfrm>
                <a:off x="8748799" y="3467878"/>
                <a:ext cx="65880" cy="52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9527210-67DE-448D-81DD-683CBB359DF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39799" y="3459238"/>
                  <a:ext cx="83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7B2F8A8-0F21-433D-AFD5-8B051514151A}"/>
                    </a:ext>
                  </a:extLst>
                </p14:cNvPr>
                <p14:cNvContentPartPr/>
                <p14:nvPr/>
              </p14:nvContentPartPr>
              <p14:xfrm>
                <a:off x="8785879" y="3425398"/>
                <a:ext cx="164880" cy="177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7B2F8A8-0F21-433D-AFD5-8B051514151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76879" y="3416398"/>
                  <a:ext cx="182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78A4A9A-8D57-4742-871B-C0043A2021D4}"/>
              </a:ext>
            </a:extLst>
          </p:cNvPr>
          <p:cNvGrpSpPr/>
          <p:nvPr/>
        </p:nvGrpSpPr>
        <p:grpSpPr>
          <a:xfrm>
            <a:off x="560239" y="4028758"/>
            <a:ext cx="867600" cy="785880"/>
            <a:chOff x="560239" y="4028758"/>
            <a:chExt cx="867600" cy="78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B88883-662A-409B-8A30-52D782117E3D}"/>
                    </a:ext>
                  </a:extLst>
                </p14:cNvPr>
                <p14:cNvContentPartPr/>
                <p14:nvPr/>
              </p14:nvContentPartPr>
              <p14:xfrm>
                <a:off x="560239" y="4272838"/>
                <a:ext cx="214200" cy="355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B88883-662A-409B-8A30-52D782117E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1599" y="4263838"/>
                  <a:ext cx="231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AA22626-382D-4E15-BD53-148AD78F2483}"/>
                    </a:ext>
                  </a:extLst>
                </p14:cNvPr>
                <p14:cNvContentPartPr/>
                <p14:nvPr/>
              </p14:nvContentPartPr>
              <p14:xfrm>
                <a:off x="675799" y="4028758"/>
                <a:ext cx="424800" cy="323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AA22626-382D-4E15-BD53-148AD78F248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7159" y="4019758"/>
                  <a:ext cx="442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A01EC8D-62B5-47B6-9536-FFFE9E323131}"/>
                    </a:ext>
                  </a:extLst>
                </p14:cNvPr>
                <p14:cNvContentPartPr/>
                <p14:nvPr/>
              </p14:nvContentPartPr>
              <p14:xfrm>
                <a:off x="1024639" y="4385158"/>
                <a:ext cx="171000" cy="174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A01EC8D-62B5-47B6-9536-FFFE9E3231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5999" y="4376158"/>
                  <a:ext cx="188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41DB9B-FCD4-46A6-9FA6-B2AD82FE65E7}"/>
                    </a:ext>
                  </a:extLst>
                </p14:cNvPr>
                <p14:cNvContentPartPr/>
                <p14:nvPr/>
              </p14:nvContentPartPr>
              <p14:xfrm>
                <a:off x="1037239" y="4399558"/>
                <a:ext cx="121680" cy="141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41DB9B-FCD4-46A6-9FA6-B2AD82FE65E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8599" y="4390918"/>
                  <a:ext cx="13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121943-CF63-4AB1-B94E-6D1B6A5E5EDE}"/>
                    </a:ext>
                  </a:extLst>
                </p14:cNvPr>
                <p14:cNvContentPartPr/>
                <p14:nvPr/>
              </p14:nvContentPartPr>
              <p14:xfrm>
                <a:off x="1265119" y="4453198"/>
                <a:ext cx="59040" cy="83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121943-CF63-4AB1-B94E-6D1B6A5E5E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56119" y="4444558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64526B-A29D-4BD7-82C8-8410E11CFA4F}"/>
                    </a:ext>
                  </a:extLst>
                </p14:cNvPr>
                <p14:cNvContentPartPr/>
                <p14:nvPr/>
              </p14:nvContentPartPr>
              <p14:xfrm>
                <a:off x="1255399" y="4361398"/>
                <a:ext cx="172440" cy="453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64526B-A29D-4BD7-82C8-8410E11CFA4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46759" y="4352758"/>
                  <a:ext cx="19008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D365741-81DE-4D61-A661-A1F200FC0698}"/>
              </a:ext>
            </a:extLst>
          </p:cNvPr>
          <p:cNvGrpSpPr/>
          <p:nvPr/>
        </p:nvGrpSpPr>
        <p:grpSpPr>
          <a:xfrm>
            <a:off x="1748959" y="4195078"/>
            <a:ext cx="173880" cy="166680"/>
            <a:chOff x="1748959" y="4195078"/>
            <a:chExt cx="1738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8297FB9-14CE-47C1-8D6F-2E8A319DF120}"/>
                    </a:ext>
                  </a:extLst>
                </p14:cNvPr>
                <p14:cNvContentPartPr/>
                <p14:nvPr/>
              </p14:nvContentPartPr>
              <p14:xfrm>
                <a:off x="1771279" y="4195078"/>
                <a:ext cx="141840" cy="28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8297FB9-14CE-47C1-8D6F-2E8A319DF12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62639" y="4186078"/>
                  <a:ext cx="159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41F93BD-D775-4C9A-9593-DCE175A443AD}"/>
                    </a:ext>
                  </a:extLst>
                </p14:cNvPr>
                <p14:cNvContentPartPr/>
                <p14:nvPr/>
              </p14:nvContentPartPr>
              <p14:xfrm>
                <a:off x="1748959" y="4312438"/>
                <a:ext cx="173880" cy="49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41F93BD-D775-4C9A-9593-DCE175A443A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40319" y="4303438"/>
                  <a:ext cx="19152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56F800D-44E9-44A0-9F9C-37A6130C41BB}"/>
              </a:ext>
            </a:extLst>
          </p:cNvPr>
          <p:cNvGrpSpPr/>
          <p:nvPr/>
        </p:nvGrpSpPr>
        <p:grpSpPr>
          <a:xfrm>
            <a:off x="2768479" y="3703678"/>
            <a:ext cx="2247120" cy="835560"/>
            <a:chOff x="2768479" y="3703678"/>
            <a:chExt cx="224712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1F215FF-ED13-44BF-873F-0199604C49AD}"/>
                    </a:ext>
                  </a:extLst>
                </p14:cNvPr>
                <p14:cNvContentPartPr/>
                <p14:nvPr/>
              </p14:nvContentPartPr>
              <p14:xfrm>
                <a:off x="2768479" y="3848038"/>
                <a:ext cx="346320" cy="404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1F215FF-ED13-44BF-873F-0199604C49A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59479" y="3839398"/>
                  <a:ext cx="363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E73ECD4-C8A5-40E1-A062-083DB77816EC}"/>
                    </a:ext>
                  </a:extLst>
                </p14:cNvPr>
                <p14:cNvContentPartPr/>
                <p14:nvPr/>
              </p14:nvContentPartPr>
              <p14:xfrm>
                <a:off x="3110839" y="4066198"/>
                <a:ext cx="140400" cy="162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E73ECD4-C8A5-40E1-A062-083DB77816E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02199" y="4057198"/>
                  <a:ext cx="158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406CA6-44C6-4EE2-833A-3017E715BC8F}"/>
                    </a:ext>
                  </a:extLst>
                </p14:cNvPr>
                <p14:cNvContentPartPr/>
                <p14:nvPr/>
              </p14:nvContentPartPr>
              <p14:xfrm>
                <a:off x="3316039" y="4034158"/>
                <a:ext cx="226800" cy="205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406CA6-44C6-4EE2-833A-3017E715BC8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07399" y="4025518"/>
                  <a:ext cx="244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D7F824F-988C-4CFB-9DE2-26B67B8540E0}"/>
                    </a:ext>
                  </a:extLst>
                </p14:cNvPr>
                <p14:cNvContentPartPr/>
                <p14:nvPr/>
              </p14:nvContentPartPr>
              <p14:xfrm>
                <a:off x="3672799" y="3918958"/>
                <a:ext cx="213480" cy="342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D7F824F-988C-4CFB-9DE2-26B67B8540E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63799" y="3909958"/>
                  <a:ext cx="231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8F08B75-429B-448E-BA0A-E0588D6FA4C9}"/>
                    </a:ext>
                  </a:extLst>
                </p14:cNvPr>
                <p14:cNvContentPartPr/>
                <p14:nvPr/>
              </p14:nvContentPartPr>
              <p14:xfrm>
                <a:off x="3941359" y="3989158"/>
                <a:ext cx="167400" cy="233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8F08B75-429B-448E-BA0A-E0588D6FA4C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32359" y="3980158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51E5A31-EFB8-4EC3-9097-C9BA7FF49DF4}"/>
                    </a:ext>
                  </a:extLst>
                </p14:cNvPr>
                <p14:cNvContentPartPr/>
                <p14:nvPr/>
              </p14:nvContentPartPr>
              <p14:xfrm>
                <a:off x="3854959" y="3940558"/>
                <a:ext cx="289440" cy="288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51E5A31-EFB8-4EC3-9097-C9BA7FF49DF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46319" y="3931558"/>
                  <a:ext cx="307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B26162-F27C-4552-9AB3-049727366B64}"/>
                    </a:ext>
                  </a:extLst>
                </p14:cNvPr>
                <p14:cNvContentPartPr/>
                <p14:nvPr/>
              </p14:nvContentPartPr>
              <p14:xfrm>
                <a:off x="4187599" y="4180318"/>
                <a:ext cx="78840" cy="188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B26162-F27C-4552-9AB3-049727366B6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78959" y="4171678"/>
                  <a:ext cx="96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3C8FFE-2494-4AE7-973A-52CE695681F4}"/>
                    </a:ext>
                  </a:extLst>
                </p14:cNvPr>
                <p14:cNvContentPartPr/>
                <p14:nvPr/>
              </p14:nvContentPartPr>
              <p14:xfrm>
                <a:off x="4447519" y="3954598"/>
                <a:ext cx="51120" cy="150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3C8FFE-2494-4AE7-973A-52CE695681F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38879" y="3945598"/>
                  <a:ext cx="68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A5641A6-8911-4741-B22F-84EB825D8260}"/>
                    </a:ext>
                  </a:extLst>
                </p14:cNvPr>
                <p14:cNvContentPartPr/>
                <p14:nvPr/>
              </p14:nvContentPartPr>
              <p14:xfrm>
                <a:off x="4460839" y="3926518"/>
                <a:ext cx="276840" cy="330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A5641A6-8911-4741-B22F-84EB825D82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51839" y="3917518"/>
                  <a:ext cx="294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DC1D2D0-9CA2-4725-98EB-DFAB9EC83BB0}"/>
                    </a:ext>
                  </a:extLst>
                </p14:cNvPr>
                <p14:cNvContentPartPr/>
                <p14:nvPr/>
              </p14:nvContentPartPr>
              <p14:xfrm>
                <a:off x="4858999" y="3703678"/>
                <a:ext cx="156600" cy="575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DC1D2D0-9CA2-4725-98EB-DFAB9EC83BB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0359" y="3695038"/>
                  <a:ext cx="1742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7957C9-D157-4F3A-B5F0-F47389848CB4}"/>
                    </a:ext>
                  </a:extLst>
                </p14:cNvPr>
                <p14:cNvContentPartPr/>
                <p14:nvPr/>
              </p14:nvContentPartPr>
              <p14:xfrm>
                <a:off x="2913559" y="4475878"/>
                <a:ext cx="1839600" cy="63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7957C9-D157-4F3A-B5F0-F47389848CB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04919" y="4466878"/>
                  <a:ext cx="18572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BBDD5-C739-4D3A-9F8E-188C733A074F}"/>
              </a:ext>
            </a:extLst>
          </p:cNvPr>
          <p:cNvGrpSpPr/>
          <p:nvPr/>
        </p:nvGrpSpPr>
        <p:grpSpPr>
          <a:xfrm>
            <a:off x="3337999" y="4606918"/>
            <a:ext cx="1265760" cy="478800"/>
            <a:chOff x="3337999" y="4606918"/>
            <a:chExt cx="126576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E3874DF-AA9B-4CB3-9AAD-D8B746B9D313}"/>
                    </a:ext>
                  </a:extLst>
                </p14:cNvPr>
                <p14:cNvContentPartPr/>
                <p14:nvPr/>
              </p14:nvContentPartPr>
              <p14:xfrm>
                <a:off x="3337999" y="4606918"/>
                <a:ext cx="438840" cy="295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E3874DF-AA9B-4CB3-9AAD-D8B746B9D31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29359" y="4598278"/>
                  <a:ext cx="456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5951912-E422-4817-91DB-5CAE78BA7605}"/>
                    </a:ext>
                  </a:extLst>
                </p14:cNvPr>
                <p14:cNvContentPartPr/>
                <p14:nvPr/>
              </p14:nvContentPartPr>
              <p14:xfrm>
                <a:off x="3658039" y="4824358"/>
                <a:ext cx="226440" cy="149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5951912-E422-4817-91DB-5CAE78BA760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49039" y="4815358"/>
                  <a:ext cx="244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D8C6FA9-8E8C-40D4-AF66-5D0A417C5DE8}"/>
                    </a:ext>
                  </a:extLst>
                </p14:cNvPr>
                <p14:cNvContentPartPr/>
                <p14:nvPr/>
              </p14:nvContentPartPr>
              <p14:xfrm>
                <a:off x="3665239" y="4788718"/>
                <a:ext cx="208800" cy="19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D8C6FA9-8E8C-40D4-AF66-5D0A417C5DE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56599" y="4780078"/>
                  <a:ext cx="226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6490FE-94E9-452A-B233-A56BB379D83C}"/>
                    </a:ext>
                  </a:extLst>
                </p14:cNvPr>
                <p14:cNvContentPartPr/>
                <p14:nvPr/>
              </p14:nvContentPartPr>
              <p14:xfrm>
                <a:off x="4070599" y="4622398"/>
                <a:ext cx="433440" cy="260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6490FE-94E9-452A-B233-A56BB379D83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61959" y="4613398"/>
                  <a:ext cx="451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F6D8C1-661E-4E2E-976A-C3F8FBC13E0E}"/>
                    </a:ext>
                  </a:extLst>
                </p14:cNvPr>
                <p14:cNvContentPartPr/>
                <p14:nvPr/>
              </p14:nvContentPartPr>
              <p14:xfrm>
                <a:off x="4375159" y="4838758"/>
                <a:ext cx="61920" cy="87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F6D8C1-661E-4E2E-976A-C3F8FBC13E0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66159" y="4829758"/>
                  <a:ext cx="79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ED63B0-873B-4437-AF58-8BA6F8CCB74E}"/>
                    </a:ext>
                  </a:extLst>
                </p14:cNvPr>
                <p14:cNvContentPartPr/>
                <p14:nvPr/>
              </p14:nvContentPartPr>
              <p14:xfrm>
                <a:off x="4338799" y="4829758"/>
                <a:ext cx="264960" cy="255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ED63B0-873B-4437-AF58-8BA6F8CCB7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29799" y="4820758"/>
                  <a:ext cx="282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A99E5B9-CAD1-425C-AA80-BCE4F7B34039}"/>
              </a:ext>
            </a:extLst>
          </p:cNvPr>
          <p:cNvGrpSpPr/>
          <p:nvPr/>
        </p:nvGrpSpPr>
        <p:grpSpPr>
          <a:xfrm>
            <a:off x="5384599" y="4498558"/>
            <a:ext cx="57600" cy="33120"/>
            <a:chOff x="5384599" y="4498558"/>
            <a:chExt cx="57600" cy="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DC210A-2E86-4D9B-9F57-C8B40DFD8F0D}"/>
                    </a:ext>
                  </a:extLst>
                </p14:cNvPr>
                <p14:cNvContentPartPr/>
                <p14:nvPr/>
              </p14:nvContentPartPr>
              <p14:xfrm>
                <a:off x="5408719" y="4498558"/>
                <a:ext cx="33480" cy="24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DC210A-2E86-4D9B-9F57-C8B40DFD8F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99719" y="4489918"/>
                  <a:ext cx="51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2535C98-7B2E-4E6A-BF7F-E96C10637153}"/>
                    </a:ext>
                  </a:extLst>
                </p14:cNvPr>
                <p14:cNvContentPartPr/>
                <p14:nvPr/>
              </p14:nvContentPartPr>
              <p14:xfrm>
                <a:off x="5384599" y="4505758"/>
                <a:ext cx="46440" cy="2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2535C98-7B2E-4E6A-BF7F-E96C106371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75599" y="4496758"/>
                  <a:ext cx="640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934A9E8-FCDD-43A5-AC73-858D779096D7}"/>
              </a:ext>
            </a:extLst>
          </p:cNvPr>
          <p:cNvGrpSpPr/>
          <p:nvPr/>
        </p:nvGrpSpPr>
        <p:grpSpPr>
          <a:xfrm>
            <a:off x="5764759" y="3978718"/>
            <a:ext cx="1090800" cy="534960"/>
            <a:chOff x="5764759" y="3978718"/>
            <a:chExt cx="10908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C4EB47-B6F4-4D03-ACC7-9EB37A207997}"/>
                    </a:ext>
                  </a:extLst>
                </p14:cNvPr>
                <p14:cNvContentPartPr/>
                <p14:nvPr/>
              </p14:nvContentPartPr>
              <p14:xfrm>
                <a:off x="5764759" y="4101838"/>
                <a:ext cx="631440" cy="411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C4EB47-B6F4-4D03-ACC7-9EB37A20799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56119" y="4093198"/>
                  <a:ext cx="649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D991272-22A9-4532-8E51-CEB39B56F51D}"/>
                    </a:ext>
                  </a:extLst>
                </p14:cNvPr>
                <p14:cNvContentPartPr/>
                <p14:nvPr/>
              </p14:nvContentPartPr>
              <p14:xfrm>
                <a:off x="6244639" y="4318198"/>
                <a:ext cx="131400" cy="137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D991272-22A9-4532-8E51-CEB39B56F5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35639" y="4309198"/>
                  <a:ext cx="149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4CF9C52-AE97-4629-9135-DEB968171238}"/>
                    </a:ext>
                  </a:extLst>
                </p14:cNvPr>
                <p14:cNvContentPartPr/>
                <p14:nvPr/>
              </p14:nvContentPartPr>
              <p14:xfrm>
                <a:off x="6480079" y="3978718"/>
                <a:ext cx="264240" cy="453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4CF9C52-AE97-4629-9135-DEB96817123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71439" y="3970078"/>
                  <a:ext cx="2818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4BC4A04-AB31-4F72-A8D4-007BFAC31602}"/>
                    </a:ext>
                  </a:extLst>
                </p14:cNvPr>
                <p14:cNvContentPartPr/>
                <p14:nvPr/>
              </p14:nvContentPartPr>
              <p14:xfrm>
                <a:off x="6436159" y="4225318"/>
                <a:ext cx="419400" cy="241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4BC4A04-AB31-4F72-A8D4-007BFAC316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427519" y="4216678"/>
                  <a:ext cx="43704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3CFE6C-8698-4649-A2BD-C0D200D628AB}"/>
                  </a:ext>
                </a:extLst>
              </p14:cNvPr>
              <p14:cNvContentPartPr/>
              <p14:nvPr/>
            </p14:nvContentPartPr>
            <p14:xfrm>
              <a:off x="7100719" y="4488478"/>
              <a:ext cx="100800" cy="1558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3CFE6C-8698-4649-A2BD-C0D200D628AB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091719" y="4479478"/>
                <a:ext cx="11844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25537C6-66C2-453D-AB15-0EF59D22BC07}"/>
              </a:ext>
            </a:extLst>
          </p:cNvPr>
          <p:cNvGrpSpPr/>
          <p:nvPr/>
        </p:nvGrpSpPr>
        <p:grpSpPr>
          <a:xfrm>
            <a:off x="7441279" y="3889438"/>
            <a:ext cx="759960" cy="564840"/>
            <a:chOff x="7441279" y="3889438"/>
            <a:chExt cx="75996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4467977-FAE3-44BC-BD89-D827538F7345}"/>
                    </a:ext>
                  </a:extLst>
                </p14:cNvPr>
                <p14:cNvContentPartPr/>
                <p14:nvPr/>
              </p14:nvContentPartPr>
              <p14:xfrm>
                <a:off x="7564399" y="3889438"/>
                <a:ext cx="330840" cy="564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4467977-FAE3-44BC-BD89-D827538F734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555399" y="3880798"/>
                  <a:ext cx="348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8B505FD-B795-4252-B1DC-741C3454F5E3}"/>
                    </a:ext>
                  </a:extLst>
                </p14:cNvPr>
                <p14:cNvContentPartPr/>
                <p14:nvPr/>
              </p14:nvContentPartPr>
              <p14:xfrm>
                <a:off x="7441279" y="4288678"/>
                <a:ext cx="249840" cy="59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8B505FD-B795-4252-B1DC-741C3454F5E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32279" y="4280038"/>
                  <a:ext cx="267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AF488E-2C53-4E6B-95D9-FBB369EC0BF4}"/>
                    </a:ext>
                  </a:extLst>
                </p14:cNvPr>
                <p14:cNvContentPartPr/>
                <p14:nvPr/>
              </p14:nvContentPartPr>
              <p14:xfrm>
                <a:off x="7751959" y="4258078"/>
                <a:ext cx="118440" cy="15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AF488E-2C53-4E6B-95D9-FBB369EC0BF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43319" y="4249438"/>
                  <a:ext cx="136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12749A0-9557-4D49-8E07-018B964AE8D6}"/>
                    </a:ext>
                  </a:extLst>
                </p14:cNvPr>
                <p14:cNvContentPartPr/>
                <p14:nvPr/>
              </p14:nvContentPartPr>
              <p14:xfrm>
                <a:off x="7944199" y="4265278"/>
                <a:ext cx="257040" cy="185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12749A0-9557-4D49-8E07-018B964AE8D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35199" y="4256278"/>
                  <a:ext cx="2746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C6A5D7E-37F8-40B5-80E2-301B17128E1F}"/>
              </a:ext>
            </a:extLst>
          </p:cNvPr>
          <p:cNvGrpSpPr/>
          <p:nvPr/>
        </p:nvGrpSpPr>
        <p:grpSpPr>
          <a:xfrm>
            <a:off x="8445319" y="4240438"/>
            <a:ext cx="713160" cy="319320"/>
            <a:chOff x="8445319" y="4240438"/>
            <a:chExt cx="71316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77FBAFA-6D4B-4F75-9F5A-4568035572C1}"/>
                    </a:ext>
                  </a:extLst>
                </p14:cNvPr>
                <p14:cNvContentPartPr/>
                <p14:nvPr/>
              </p14:nvContentPartPr>
              <p14:xfrm>
                <a:off x="8445319" y="4282558"/>
                <a:ext cx="185760" cy="140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77FBAFA-6D4B-4F75-9F5A-4568035572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36319" y="4273558"/>
                  <a:ext cx="203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4B6D2CC-5190-474F-8593-AC4F72C88040}"/>
                    </a:ext>
                  </a:extLst>
                </p14:cNvPr>
                <p14:cNvContentPartPr/>
                <p14:nvPr/>
              </p14:nvContentPartPr>
              <p14:xfrm>
                <a:off x="8661319" y="4308478"/>
                <a:ext cx="154440" cy="11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4B6D2CC-5190-474F-8593-AC4F72C8804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52679" y="4299838"/>
                  <a:ext cx="17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8CAB1DE-1BB5-4C44-BBC6-412EC9B02310}"/>
                    </a:ext>
                  </a:extLst>
                </p14:cNvPr>
                <p14:cNvContentPartPr/>
                <p14:nvPr/>
              </p14:nvContentPartPr>
              <p14:xfrm>
                <a:off x="8917639" y="4240438"/>
                <a:ext cx="240840" cy="319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8CAB1DE-1BB5-4C44-BBC6-412EC9B0231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08999" y="4231438"/>
                  <a:ext cx="25848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F33854A-CBC5-4544-B5CD-8EE1ABB5F078}"/>
              </a:ext>
            </a:extLst>
          </p:cNvPr>
          <p:cNvGrpSpPr/>
          <p:nvPr/>
        </p:nvGrpSpPr>
        <p:grpSpPr>
          <a:xfrm>
            <a:off x="9452959" y="3973678"/>
            <a:ext cx="859320" cy="402120"/>
            <a:chOff x="9452959" y="3973678"/>
            <a:chExt cx="8593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6323478-ACEB-42BA-8CF4-5FAE381D36B1}"/>
                    </a:ext>
                  </a:extLst>
                </p14:cNvPr>
                <p14:cNvContentPartPr/>
                <p14:nvPr/>
              </p14:nvContentPartPr>
              <p14:xfrm>
                <a:off x="9559519" y="3973678"/>
                <a:ext cx="201600" cy="40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6323478-ACEB-42BA-8CF4-5FAE381D36B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50519" y="3965038"/>
                  <a:ext cx="2192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EA71813-D054-4AE9-A54E-1B4245EEBFE9}"/>
                    </a:ext>
                  </a:extLst>
                </p14:cNvPr>
                <p14:cNvContentPartPr/>
                <p14:nvPr/>
              </p14:nvContentPartPr>
              <p14:xfrm>
                <a:off x="9452959" y="4190398"/>
                <a:ext cx="302040" cy="8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EA71813-D054-4AE9-A54E-1B4245EEBF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43959" y="4181758"/>
                  <a:ext cx="319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D029205-FAB8-440F-9FC1-C77CC87EBE78}"/>
                    </a:ext>
                  </a:extLst>
                </p14:cNvPr>
                <p14:cNvContentPartPr/>
                <p14:nvPr/>
              </p14:nvContentPartPr>
              <p14:xfrm>
                <a:off x="9770839" y="4176358"/>
                <a:ext cx="346320" cy="163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D029205-FAB8-440F-9FC1-C77CC87EBE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62199" y="4167718"/>
                  <a:ext cx="363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F41D86B-3EAF-4528-AE11-68138B8D0FD7}"/>
                    </a:ext>
                  </a:extLst>
                </p14:cNvPr>
                <p14:cNvContentPartPr/>
                <p14:nvPr/>
              </p14:nvContentPartPr>
              <p14:xfrm>
                <a:off x="10178719" y="4186798"/>
                <a:ext cx="133560" cy="164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F41D86B-3EAF-4528-AE11-68138B8D0FD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70079" y="4177798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A898A04-68E3-4B6C-8ED1-0AFC7BF6FF07}"/>
              </a:ext>
            </a:extLst>
          </p:cNvPr>
          <p:cNvGrpSpPr/>
          <p:nvPr/>
        </p:nvGrpSpPr>
        <p:grpSpPr>
          <a:xfrm>
            <a:off x="762919" y="5376958"/>
            <a:ext cx="1204200" cy="427680"/>
            <a:chOff x="762919" y="5376958"/>
            <a:chExt cx="12042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F465222-0106-43CB-BAB5-745E30EBB4A9}"/>
                    </a:ext>
                  </a:extLst>
                </p14:cNvPr>
                <p14:cNvContentPartPr/>
                <p14:nvPr/>
              </p14:nvContentPartPr>
              <p14:xfrm>
                <a:off x="762919" y="5541838"/>
                <a:ext cx="261360" cy="205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F465222-0106-43CB-BAB5-745E30EBB4A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4279" y="5533198"/>
                  <a:ext cx="279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92C372-D0E2-47F4-A6C4-974C35A01816}"/>
                    </a:ext>
                  </a:extLst>
                </p14:cNvPr>
                <p14:cNvContentPartPr/>
                <p14:nvPr/>
              </p14:nvContentPartPr>
              <p14:xfrm>
                <a:off x="1064599" y="5731918"/>
                <a:ext cx="11880" cy="25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92C372-D0E2-47F4-A6C4-974C35A0181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55959" y="5723278"/>
                  <a:ext cx="29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265A470-EFE5-4A05-88A2-68156D3CE30A}"/>
                    </a:ext>
                  </a:extLst>
                </p14:cNvPr>
                <p14:cNvContentPartPr/>
                <p14:nvPr/>
              </p14:nvContentPartPr>
              <p14:xfrm>
                <a:off x="1249279" y="5526718"/>
                <a:ext cx="249480" cy="27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265A470-EFE5-4A05-88A2-68156D3CE3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40639" y="5517718"/>
                  <a:ext cx="267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16A159E-62CD-4CA2-9A2E-EC05C9A0FA71}"/>
                    </a:ext>
                  </a:extLst>
                </p14:cNvPr>
                <p14:cNvContentPartPr/>
                <p14:nvPr/>
              </p14:nvContentPartPr>
              <p14:xfrm>
                <a:off x="1504879" y="5779798"/>
                <a:ext cx="3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16A159E-62CD-4CA2-9A2E-EC05C9A0FA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95879" y="5771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F1989FF-A9FB-4816-8F0C-2C406F1B5EB0}"/>
                    </a:ext>
                  </a:extLst>
                </p14:cNvPr>
                <p14:cNvContentPartPr/>
                <p14:nvPr/>
              </p14:nvContentPartPr>
              <p14:xfrm>
                <a:off x="1724839" y="5452558"/>
                <a:ext cx="29520" cy="9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F1989FF-A9FB-4816-8F0C-2C406F1B5EB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16199" y="5443918"/>
                  <a:ext cx="47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2FA2FA2-B729-412F-BAEA-1489D2E8C701}"/>
                    </a:ext>
                  </a:extLst>
                </p14:cNvPr>
                <p14:cNvContentPartPr/>
                <p14:nvPr/>
              </p14:nvContentPartPr>
              <p14:xfrm>
                <a:off x="1884319" y="5376958"/>
                <a:ext cx="82800" cy="177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2FA2FA2-B729-412F-BAEA-1489D2E8C70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75319" y="5367958"/>
                  <a:ext cx="1004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BEFCEF37-B230-4FC0-8B6F-ACFCC9A01D71}"/>
              </a:ext>
            </a:extLst>
          </p:cNvPr>
          <p:cNvGrpSpPr/>
          <p:nvPr/>
        </p:nvGrpSpPr>
        <p:grpSpPr>
          <a:xfrm>
            <a:off x="2591719" y="5466598"/>
            <a:ext cx="280440" cy="340200"/>
            <a:chOff x="2591719" y="5466598"/>
            <a:chExt cx="2804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EC677C3-3525-42B4-A8B8-A6A2F87D4C26}"/>
                    </a:ext>
                  </a:extLst>
                </p14:cNvPr>
                <p14:cNvContentPartPr/>
                <p14:nvPr/>
              </p14:nvContentPartPr>
              <p14:xfrm>
                <a:off x="2647879" y="5515918"/>
                <a:ext cx="188640" cy="27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EC677C3-3525-42B4-A8B8-A6A2F87D4C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38879" y="5506918"/>
                  <a:ext cx="206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1434F73-B58A-42E3-90C1-0D4813E8E2D4}"/>
                    </a:ext>
                  </a:extLst>
                </p14:cNvPr>
                <p14:cNvContentPartPr/>
                <p14:nvPr/>
              </p14:nvContentPartPr>
              <p14:xfrm>
                <a:off x="2591719" y="5466598"/>
                <a:ext cx="280440" cy="340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1434F73-B58A-42E3-90C1-0D4813E8E2D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82719" y="5457958"/>
                  <a:ext cx="2980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CB868F3-9A0D-4DBA-9E62-CD18BC989D22}"/>
              </a:ext>
            </a:extLst>
          </p:cNvPr>
          <p:cNvGrpSpPr/>
          <p:nvPr/>
        </p:nvGrpSpPr>
        <p:grpSpPr>
          <a:xfrm>
            <a:off x="3234679" y="5346718"/>
            <a:ext cx="1652040" cy="624240"/>
            <a:chOff x="3234679" y="5346718"/>
            <a:chExt cx="165204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E6B08C0-3C80-46C2-9C11-F69DF1DCBC50}"/>
                    </a:ext>
                  </a:extLst>
                </p14:cNvPr>
                <p14:cNvContentPartPr/>
                <p14:nvPr/>
              </p14:nvContentPartPr>
              <p14:xfrm>
                <a:off x="3234679" y="5600878"/>
                <a:ext cx="218160" cy="153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E6B08C0-3C80-46C2-9C11-F69DF1DCBC5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226039" y="5592238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14F74C8-A2DA-4DAB-8D36-3EEB1A4A3DC0}"/>
                    </a:ext>
                  </a:extLst>
                </p14:cNvPr>
                <p14:cNvContentPartPr/>
                <p14:nvPr/>
              </p14:nvContentPartPr>
              <p14:xfrm>
                <a:off x="3483799" y="5638318"/>
                <a:ext cx="174600" cy="132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14F74C8-A2DA-4DAB-8D36-3EEB1A4A3DC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474799" y="5629678"/>
                  <a:ext cx="19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CAF22A2-DB1E-4CA2-A0C7-100D8BCB5E42}"/>
                    </a:ext>
                  </a:extLst>
                </p14:cNvPr>
                <p14:cNvContentPartPr/>
                <p14:nvPr/>
              </p14:nvContentPartPr>
              <p14:xfrm>
                <a:off x="3714919" y="5607718"/>
                <a:ext cx="205200" cy="155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CAF22A2-DB1E-4CA2-A0C7-100D8BCB5E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06279" y="5599078"/>
                  <a:ext cx="222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79E334C-5546-4292-951F-C6ACEDF6FA19}"/>
                    </a:ext>
                  </a:extLst>
                </p14:cNvPr>
                <p14:cNvContentPartPr/>
                <p14:nvPr/>
              </p14:nvContentPartPr>
              <p14:xfrm>
                <a:off x="3885559" y="5398918"/>
                <a:ext cx="148680" cy="297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79E334C-5546-4292-951F-C6ACEDF6FA1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76919" y="5389918"/>
                  <a:ext cx="166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49C6033-877D-4677-938A-DE9F203CDFE1}"/>
                    </a:ext>
                  </a:extLst>
                </p14:cNvPr>
                <p14:cNvContentPartPr/>
                <p14:nvPr/>
              </p14:nvContentPartPr>
              <p14:xfrm>
                <a:off x="4262119" y="5346718"/>
                <a:ext cx="230040" cy="233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49C6033-877D-4677-938A-DE9F203CDFE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53119" y="5338078"/>
                  <a:ext cx="24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F1F03B2-02BC-4BE9-81EA-3066533F7E9B}"/>
                    </a:ext>
                  </a:extLst>
                </p14:cNvPr>
                <p14:cNvContentPartPr/>
                <p14:nvPr/>
              </p14:nvContentPartPr>
              <p14:xfrm>
                <a:off x="4282999" y="5416558"/>
                <a:ext cx="351000" cy="346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F1F03B2-02BC-4BE9-81EA-3066533F7E9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74359" y="5407558"/>
                  <a:ext cx="368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5182DBB-B1D9-4741-B18A-8791B7AC2A67}"/>
                    </a:ext>
                  </a:extLst>
                </p14:cNvPr>
                <p14:cNvContentPartPr/>
                <p14:nvPr/>
              </p14:nvContentPartPr>
              <p14:xfrm>
                <a:off x="4770799" y="5763238"/>
                <a:ext cx="115920" cy="207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5182DBB-B1D9-4741-B18A-8791B7AC2A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62159" y="5754598"/>
                  <a:ext cx="13356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A23F446-E2B7-4028-AACE-5A8AD7811697}"/>
                  </a:ext>
                </a:extLst>
              </p14:cNvPr>
              <p14:cNvContentPartPr/>
              <p14:nvPr/>
            </p14:nvContentPartPr>
            <p14:xfrm>
              <a:off x="5220439" y="5613478"/>
              <a:ext cx="235080" cy="187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A23F446-E2B7-4028-AACE-5A8AD781169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211799" y="5604478"/>
                <a:ext cx="25272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2DF42CB-22DF-447D-967A-EC48A5FAD29A}"/>
              </a:ext>
            </a:extLst>
          </p:cNvPr>
          <p:cNvGrpSpPr/>
          <p:nvPr/>
        </p:nvGrpSpPr>
        <p:grpSpPr>
          <a:xfrm>
            <a:off x="5702839" y="5388838"/>
            <a:ext cx="2408400" cy="573120"/>
            <a:chOff x="5702839" y="5388838"/>
            <a:chExt cx="240840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C019FFA-5C7B-4FED-8092-389CCDF18C49}"/>
                    </a:ext>
                  </a:extLst>
                </p14:cNvPr>
                <p14:cNvContentPartPr/>
                <p14:nvPr/>
              </p14:nvContentPartPr>
              <p14:xfrm>
                <a:off x="5702839" y="5431678"/>
                <a:ext cx="162360" cy="302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C019FFA-5C7B-4FED-8092-389CCDF18C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693839" y="5422678"/>
                  <a:ext cx="180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EC6664A-EE51-4619-A055-0B216BD3F602}"/>
                    </a:ext>
                  </a:extLst>
                </p14:cNvPr>
                <p14:cNvContentPartPr/>
                <p14:nvPr/>
              </p14:nvContentPartPr>
              <p14:xfrm>
                <a:off x="5943319" y="5388838"/>
                <a:ext cx="286200" cy="232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EC6664A-EE51-4619-A055-0B216BD3F6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34319" y="5380198"/>
                  <a:ext cx="303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04841DB-DFD3-4E97-895B-2FCECB1FF450}"/>
                    </a:ext>
                  </a:extLst>
                </p14:cNvPr>
                <p14:cNvContentPartPr/>
                <p14:nvPr/>
              </p14:nvContentPartPr>
              <p14:xfrm>
                <a:off x="5980759" y="5733718"/>
                <a:ext cx="206280" cy="28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04841DB-DFD3-4E97-895B-2FCECB1FF45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72119" y="5724718"/>
                  <a:ext cx="223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AC798BC-4EE0-4197-9646-E62DB900152C}"/>
                    </a:ext>
                  </a:extLst>
                </p14:cNvPr>
                <p14:cNvContentPartPr/>
                <p14:nvPr/>
              </p14:nvContentPartPr>
              <p14:xfrm>
                <a:off x="6352639" y="5576398"/>
                <a:ext cx="226800" cy="344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AC798BC-4EE0-4197-9646-E62DB900152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343639" y="5567758"/>
                  <a:ext cx="244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EE72442-2EB9-4097-9EFE-2D58D53848AE}"/>
                    </a:ext>
                  </a:extLst>
                </p14:cNvPr>
                <p14:cNvContentPartPr/>
                <p14:nvPr/>
              </p14:nvContentPartPr>
              <p14:xfrm>
                <a:off x="6566839" y="5407918"/>
                <a:ext cx="383760" cy="277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EE72442-2EB9-4097-9EFE-2D58D53848A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58199" y="5398918"/>
                  <a:ext cx="401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4D2828-510B-4899-8033-922F267F5596}"/>
                    </a:ext>
                  </a:extLst>
                </p14:cNvPr>
                <p14:cNvContentPartPr/>
                <p14:nvPr/>
              </p14:nvContentPartPr>
              <p14:xfrm>
                <a:off x="6853039" y="5728318"/>
                <a:ext cx="167760" cy="191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4D2828-510B-4899-8033-922F267F559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44039" y="5719318"/>
                  <a:ext cx="18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FC58505-C76E-4011-9F47-E41ED42C3A8E}"/>
                    </a:ext>
                  </a:extLst>
                </p14:cNvPr>
                <p14:cNvContentPartPr/>
                <p14:nvPr/>
              </p14:nvContentPartPr>
              <p14:xfrm>
                <a:off x="6811279" y="5758918"/>
                <a:ext cx="215280" cy="122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FC58505-C76E-4011-9F47-E41ED42C3A8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02279" y="5749918"/>
                  <a:ext cx="23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8EE1B3-547F-408C-9D60-60B392D729FC}"/>
                    </a:ext>
                  </a:extLst>
                </p14:cNvPr>
                <p14:cNvContentPartPr/>
                <p14:nvPr/>
              </p14:nvContentPartPr>
              <p14:xfrm>
                <a:off x="7076959" y="5740918"/>
                <a:ext cx="55800" cy="73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8EE1B3-547F-408C-9D60-60B392D729F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8319" y="5732278"/>
                  <a:ext cx="73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C9A57A-CE18-4461-B946-DD92D4040A52}"/>
                    </a:ext>
                  </a:extLst>
                </p14:cNvPr>
                <p14:cNvContentPartPr/>
                <p14:nvPr/>
              </p14:nvContentPartPr>
              <p14:xfrm>
                <a:off x="7089919" y="5698078"/>
                <a:ext cx="257760" cy="263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C9A57A-CE18-4461-B946-DD92D4040A5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81279" y="5689438"/>
                  <a:ext cx="275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3141E3-7BBA-424D-B7F3-51216C2A48B4}"/>
                    </a:ext>
                  </a:extLst>
                </p14:cNvPr>
                <p14:cNvContentPartPr/>
                <p14:nvPr/>
              </p14:nvContentPartPr>
              <p14:xfrm>
                <a:off x="7560439" y="5411158"/>
                <a:ext cx="231840" cy="177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3141E3-7BBA-424D-B7F3-51216C2A48B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551799" y="5402518"/>
                  <a:ext cx="249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4C80994-02A1-4171-8C1E-4030468F2F6E}"/>
                    </a:ext>
                  </a:extLst>
                </p14:cNvPr>
                <p14:cNvContentPartPr/>
                <p14:nvPr/>
              </p14:nvContentPartPr>
              <p14:xfrm>
                <a:off x="7552159" y="5659558"/>
                <a:ext cx="172440" cy="41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4C80994-02A1-4171-8C1E-4030468F2F6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43519" y="5650558"/>
                  <a:ext cx="19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5DACFC2-4A3A-43CF-AA7C-C0ECB0C6C095}"/>
                    </a:ext>
                  </a:extLst>
                </p14:cNvPr>
                <p14:cNvContentPartPr/>
                <p14:nvPr/>
              </p14:nvContentPartPr>
              <p14:xfrm>
                <a:off x="7963639" y="5435638"/>
                <a:ext cx="147600" cy="319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5DACFC2-4A3A-43CF-AA7C-C0ECB0C6C09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54999" y="5426638"/>
                  <a:ext cx="165240" cy="33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5D5B4F0-CCCF-4C06-9AED-636ABA41AA46}"/>
                  </a:ext>
                </a:extLst>
              </p14:cNvPr>
              <p14:cNvContentPartPr/>
              <p14:nvPr/>
            </p14:nvContentPartPr>
            <p14:xfrm>
              <a:off x="8221399" y="5724358"/>
              <a:ext cx="16920" cy="129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5D5B4F0-CCCF-4C06-9AED-636ABA41AA46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212399" y="5715718"/>
                <a:ext cx="3456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34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04759CE-70D0-46D0-B41C-CAE5D00CE752}"/>
              </a:ext>
            </a:extLst>
          </p:cNvPr>
          <p:cNvGrpSpPr/>
          <p:nvPr/>
        </p:nvGrpSpPr>
        <p:grpSpPr>
          <a:xfrm>
            <a:off x="436759" y="64078"/>
            <a:ext cx="10772640" cy="5561280"/>
            <a:chOff x="436759" y="64078"/>
            <a:chExt cx="10772640" cy="55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716F6F-CA95-4D8C-9D19-4AC505A976CC}"/>
                    </a:ext>
                  </a:extLst>
                </p14:cNvPr>
                <p14:cNvContentPartPr/>
                <p14:nvPr/>
              </p14:nvContentPartPr>
              <p14:xfrm>
                <a:off x="486799" y="245878"/>
                <a:ext cx="451440" cy="48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716F6F-CA95-4D8C-9D19-4AC505A976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159" y="237238"/>
                  <a:ext cx="4690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A73696-65DE-4B4F-8DDB-AC0C0C227915}"/>
                    </a:ext>
                  </a:extLst>
                </p14:cNvPr>
                <p14:cNvContentPartPr/>
                <p14:nvPr/>
              </p14:nvContentPartPr>
              <p14:xfrm>
                <a:off x="637999" y="555838"/>
                <a:ext cx="186120" cy="48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A73696-65DE-4B4F-8DDB-AC0C0C2279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59" y="547198"/>
                  <a:ext cx="203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033EC1-3446-414F-A9AE-0F6B5D1B7308}"/>
                    </a:ext>
                  </a:extLst>
                </p14:cNvPr>
                <p14:cNvContentPartPr/>
                <p14:nvPr/>
              </p14:nvContentPartPr>
              <p14:xfrm>
                <a:off x="7035559" y="131758"/>
                <a:ext cx="284040" cy="47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033EC1-3446-414F-A9AE-0F6B5D1B7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26919" y="123118"/>
                  <a:ext cx="301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FA1494-CB5E-4179-9B7C-3F59AE015E36}"/>
                    </a:ext>
                  </a:extLst>
                </p14:cNvPr>
                <p14:cNvContentPartPr/>
                <p14:nvPr/>
              </p14:nvContentPartPr>
              <p14:xfrm>
                <a:off x="6961759" y="335878"/>
                <a:ext cx="396720" cy="66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FA1494-CB5E-4179-9B7C-3F59AE015E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3119" y="327238"/>
                  <a:ext cx="414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B2B16D-A66F-4237-9B89-2C9BDABABCF8}"/>
                    </a:ext>
                  </a:extLst>
                </p14:cNvPr>
                <p14:cNvContentPartPr/>
                <p14:nvPr/>
              </p14:nvContentPartPr>
              <p14:xfrm>
                <a:off x="7250839" y="397078"/>
                <a:ext cx="203760" cy="18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B2B16D-A66F-4237-9B89-2C9BDABABC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1839" y="388438"/>
                  <a:ext cx="221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481083-5EB4-454D-B09E-F8537036756D}"/>
                    </a:ext>
                  </a:extLst>
                </p14:cNvPr>
                <p14:cNvContentPartPr/>
                <p14:nvPr/>
              </p14:nvContentPartPr>
              <p14:xfrm>
                <a:off x="7874359" y="208798"/>
                <a:ext cx="244080" cy="36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481083-5EB4-454D-B09E-F853703675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65359" y="200158"/>
                  <a:ext cx="2617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3A26A4-0884-45C8-A417-DC51F532C17F}"/>
                    </a:ext>
                  </a:extLst>
                </p14:cNvPr>
                <p14:cNvContentPartPr/>
                <p14:nvPr/>
              </p14:nvContentPartPr>
              <p14:xfrm>
                <a:off x="8436679" y="422638"/>
                <a:ext cx="77040" cy="11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3A26A4-0884-45C8-A417-DC51F532C1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28039" y="413638"/>
                  <a:ext cx="94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757F52-7C6A-4CC2-897E-B63919FEE2E2}"/>
                    </a:ext>
                  </a:extLst>
                </p14:cNvPr>
                <p14:cNvContentPartPr/>
                <p14:nvPr/>
              </p14:nvContentPartPr>
              <p14:xfrm>
                <a:off x="8624959" y="233278"/>
                <a:ext cx="26640" cy="49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757F52-7C6A-4CC2-897E-B63919FEE2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16319" y="224278"/>
                  <a:ext cx="44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E1D82A-0EC8-4E6E-B371-77D9A4B13802}"/>
                    </a:ext>
                  </a:extLst>
                </p14:cNvPr>
                <p14:cNvContentPartPr/>
                <p14:nvPr/>
              </p14:nvContentPartPr>
              <p14:xfrm>
                <a:off x="8547199" y="415798"/>
                <a:ext cx="180360" cy="150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E1D82A-0EC8-4E6E-B371-77D9A4B138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8199" y="406798"/>
                  <a:ext cx="198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CECD40-8C8B-45DC-854B-3A867ADE4F5C}"/>
                    </a:ext>
                  </a:extLst>
                </p14:cNvPr>
                <p14:cNvContentPartPr/>
                <p14:nvPr/>
              </p14:nvContentPartPr>
              <p14:xfrm>
                <a:off x="8804239" y="371518"/>
                <a:ext cx="284760" cy="18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CECD40-8C8B-45DC-854B-3A867ADE4F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95239" y="362518"/>
                  <a:ext cx="302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67B30F-A3AA-4197-B1EF-64CE190AF832}"/>
                    </a:ext>
                  </a:extLst>
                </p14:cNvPr>
                <p14:cNvContentPartPr/>
                <p14:nvPr/>
              </p14:nvContentPartPr>
              <p14:xfrm>
                <a:off x="8964799" y="149758"/>
                <a:ext cx="304920" cy="413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67B30F-A3AA-4197-B1EF-64CE190AF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56159" y="140758"/>
                  <a:ext cx="3225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B085C2-D837-44AF-B489-CECA59D2F25C}"/>
                    </a:ext>
                  </a:extLst>
                </p14:cNvPr>
                <p14:cNvContentPartPr/>
                <p14:nvPr/>
              </p14:nvContentPartPr>
              <p14:xfrm>
                <a:off x="9109519" y="420118"/>
                <a:ext cx="10404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B085C2-D837-44AF-B489-CECA59D2F2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00519" y="411118"/>
                  <a:ext cx="121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5F4956F-531D-4757-AEE0-C62312A23D54}"/>
                    </a:ext>
                  </a:extLst>
                </p14:cNvPr>
                <p14:cNvContentPartPr/>
                <p14:nvPr/>
              </p14:nvContentPartPr>
              <p14:xfrm>
                <a:off x="9270439" y="348838"/>
                <a:ext cx="210960" cy="21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5F4956F-531D-4757-AEE0-C62312A23D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61439" y="340198"/>
                  <a:ext cx="228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73A67A-ADF4-4673-BC7C-9BA410A85C52}"/>
                    </a:ext>
                  </a:extLst>
                </p14:cNvPr>
                <p14:cNvContentPartPr/>
                <p14:nvPr/>
              </p14:nvContentPartPr>
              <p14:xfrm>
                <a:off x="9476359" y="410038"/>
                <a:ext cx="19440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73A67A-ADF4-4673-BC7C-9BA410A85C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67719" y="401398"/>
                  <a:ext cx="21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2B5054-433A-4A40-B58B-0A189C37CE83}"/>
                    </a:ext>
                  </a:extLst>
                </p14:cNvPr>
                <p14:cNvContentPartPr/>
                <p14:nvPr/>
              </p14:nvContentPartPr>
              <p14:xfrm>
                <a:off x="9751399" y="111958"/>
                <a:ext cx="341280" cy="46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2B5054-433A-4A40-B58B-0A189C37CE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42759" y="103318"/>
                  <a:ext cx="3589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15D727-B35D-4C1B-8140-B9B390AEBF48}"/>
                    </a:ext>
                  </a:extLst>
                </p14:cNvPr>
                <p14:cNvContentPartPr/>
                <p14:nvPr/>
              </p14:nvContentPartPr>
              <p14:xfrm>
                <a:off x="9724039" y="323638"/>
                <a:ext cx="368280" cy="72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15D727-B35D-4C1B-8140-B9B390AEBF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15039" y="314998"/>
                  <a:ext cx="385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BCC5A96-DD83-4A34-9274-C5D1D9686C0E}"/>
                    </a:ext>
                  </a:extLst>
                </p14:cNvPr>
                <p14:cNvContentPartPr/>
                <p14:nvPr/>
              </p14:nvContentPartPr>
              <p14:xfrm>
                <a:off x="9945799" y="395278"/>
                <a:ext cx="221040" cy="14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BCC5A96-DD83-4A34-9274-C5D1D9686C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36799" y="386278"/>
                  <a:ext cx="238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BA5ADC-364D-4150-B8EF-36D96F147ED6}"/>
                    </a:ext>
                  </a:extLst>
                </p14:cNvPr>
                <p14:cNvContentPartPr/>
                <p14:nvPr/>
              </p14:nvContentPartPr>
              <p14:xfrm>
                <a:off x="10216159" y="299518"/>
                <a:ext cx="241920" cy="27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BA5ADC-364D-4150-B8EF-36D96F14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07519" y="290878"/>
                  <a:ext cx="259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12171D-F75D-4697-A439-BB20F2E58D3C}"/>
                    </a:ext>
                  </a:extLst>
                </p14:cNvPr>
                <p14:cNvContentPartPr/>
                <p14:nvPr/>
              </p14:nvContentPartPr>
              <p14:xfrm>
                <a:off x="5243479" y="416878"/>
                <a:ext cx="187920" cy="20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12171D-F75D-4697-A439-BB20F2E58D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4479" y="408238"/>
                  <a:ext cx="205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110423-9F1F-4735-BE1F-B4605D43D1B5}"/>
                    </a:ext>
                  </a:extLst>
                </p14:cNvPr>
                <p14:cNvContentPartPr/>
                <p14:nvPr/>
              </p14:nvContentPartPr>
              <p14:xfrm>
                <a:off x="5526079" y="212758"/>
                <a:ext cx="268920" cy="42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110423-9F1F-4735-BE1F-B4605D43D1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7439" y="204118"/>
                  <a:ext cx="2865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28A33D-B783-454C-859D-34A6A8176D02}"/>
                    </a:ext>
                  </a:extLst>
                </p14:cNvPr>
                <p14:cNvContentPartPr/>
                <p14:nvPr/>
              </p14:nvContentPartPr>
              <p14:xfrm>
                <a:off x="5696719" y="478798"/>
                <a:ext cx="110160" cy="13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28A33D-B783-454C-859D-34A6A8176D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8079" y="469798"/>
                  <a:ext cx="127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8D433A-82E3-4BBF-B604-DB93DE761214}"/>
                    </a:ext>
                  </a:extLst>
                </p14:cNvPr>
                <p14:cNvContentPartPr/>
                <p14:nvPr/>
              </p14:nvContentPartPr>
              <p14:xfrm>
                <a:off x="5845039" y="411118"/>
                <a:ext cx="168120" cy="20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8D433A-82E3-4BBF-B604-DB93DE7612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36039" y="402118"/>
                  <a:ext cx="185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38DDC6-3B1E-4937-8BD3-9D81EA3C5EFB}"/>
                    </a:ext>
                  </a:extLst>
                </p14:cNvPr>
                <p14:cNvContentPartPr/>
                <p14:nvPr/>
              </p14:nvContentPartPr>
              <p14:xfrm>
                <a:off x="6048079" y="401758"/>
                <a:ext cx="228960" cy="225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38DDC6-3B1E-4937-8BD3-9D81EA3C5E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9079" y="392758"/>
                  <a:ext cx="246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AB968F-5E12-40B5-9474-6EAC0028C740}"/>
                    </a:ext>
                  </a:extLst>
                </p14:cNvPr>
                <p14:cNvContentPartPr/>
                <p14:nvPr/>
              </p14:nvContentPartPr>
              <p14:xfrm>
                <a:off x="6446959" y="239038"/>
                <a:ext cx="126720" cy="14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AB968F-5E12-40B5-9474-6EAC0028C7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38319" y="230038"/>
                  <a:ext cx="14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4EC36E-C1C6-44C8-8D52-870AC084F7B3}"/>
                    </a:ext>
                  </a:extLst>
                </p14:cNvPr>
                <p14:cNvContentPartPr/>
                <p14:nvPr/>
              </p14:nvContentPartPr>
              <p14:xfrm>
                <a:off x="6583039" y="221038"/>
                <a:ext cx="140400" cy="13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4EC36E-C1C6-44C8-8D52-870AC084F7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4039" y="212398"/>
                  <a:ext cx="158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6CE574-3923-489E-9BD3-3E6CF50BD5C7}"/>
                    </a:ext>
                  </a:extLst>
                </p14:cNvPr>
                <p14:cNvContentPartPr/>
                <p14:nvPr/>
              </p14:nvContentPartPr>
              <p14:xfrm>
                <a:off x="5063119" y="169918"/>
                <a:ext cx="50040" cy="10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6CE574-3923-489E-9BD3-3E6CF50BD5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54119" y="161278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474C1F-1740-43FE-B147-81F13C1E8B90}"/>
                    </a:ext>
                  </a:extLst>
                </p14:cNvPr>
                <p14:cNvContentPartPr/>
                <p14:nvPr/>
              </p14:nvContentPartPr>
              <p14:xfrm>
                <a:off x="5177959" y="126718"/>
                <a:ext cx="40320" cy="11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474C1F-1740-43FE-B147-81F13C1E8B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69319" y="117718"/>
                  <a:ext cx="57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429606-E90D-40D3-BEC0-DF066AE38591}"/>
                    </a:ext>
                  </a:extLst>
                </p14:cNvPr>
                <p14:cNvContentPartPr/>
                <p14:nvPr/>
              </p14:nvContentPartPr>
              <p14:xfrm>
                <a:off x="1338199" y="463318"/>
                <a:ext cx="270000" cy="24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429606-E90D-40D3-BEC0-DF066AE385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9559" y="454678"/>
                  <a:ext cx="287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CF49B8-BF6F-4E20-B03A-F9DCD6ABD2B4}"/>
                    </a:ext>
                  </a:extLst>
                </p14:cNvPr>
                <p14:cNvContentPartPr/>
                <p14:nvPr/>
              </p14:nvContentPartPr>
              <p14:xfrm>
                <a:off x="1586599" y="523078"/>
                <a:ext cx="197280" cy="15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CF49B8-BF6F-4E20-B03A-F9DCD6ABD2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77599" y="514078"/>
                  <a:ext cx="21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FD5248-802F-450F-ABEE-8C9629BB1539}"/>
                    </a:ext>
                  </a:extLst>
                </p14:cNvPr>
                <p14:cNvContentPartPr/>
                <p14:nvPr/>
              </p14:nvContentPartPr>
              <p14:xfrm>
                <a:off x="1896559" y="265318"/>
                <a:ext cx="219240" cy="38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FD5248-802F-450F-ABEE-8C9629BB15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7559" y="256318"/>
                  <a:ext cx="236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E6C805-030E-48DC-BB38-2DA25F1B2AA6}"/>
                    </a:ext>
                  </a:extLst>
                </p14:cNvPr>
                <p14:cNvContentPartPr/>
                <p14:nvPr/>
              </p14:nvContentPartPr>
              <p14:xfrm>
                <a:off x="2020759" y="501838"/>
                <a:ext cx="22284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E6C805-030E-48DC-BB38-2DA25F1B2A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12119" y="492838"/>
                  <a:ext cx="240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2F9448-2D7C-4F69-A8B3-5811F902AE3D}"/>
                    </a:ext>
                  </a:extLst>
                </p14:cNvPr>
                <p14:cNvContentPartPr/>
                <p14:nvPr/>
              </p14:nvContentPartPr>
              <p14:xfrm>
                <a:off x="2258719" y="457558"/>
                <a:ext cx="159120" cy="22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2F9448-2D7C-4F69-A8B3-5811F902AE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49719" y="448918"/>
                  <a:ext cx="176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DD5FB2-BE1F-45DE-AEB8-01643E3F8F42}"/>
                    </a:ext>
                  </a:extLst>
                </p14:cNvPr>
                <p14:cNvContentPartPr/>
                <p14:nvPr/>
              </p14:nvContentPartPr>
              <p14:xfrm>
                <a:off x="2794759" y="519478"/>
                <a:ext cx="194760" cy="16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DD5FB2-BE1F-45DE-AEB8-01643E3F8F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6119" y="510838"/>
                  <a:ext cx="212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43A845-8B86-440F-B143-EF7A0C25D17B}"/>
                    </a:ext>
                  </a:extLst>
                </p14:cNvPr>
                <p14:cNvContentPartPr/>
                <p14:nvPr/>
              </p14:nvContentPartPr>
              <p14:xfrm>
                <a:off x="3094999" y="64078"/>
                <a:ext cx="473400" cy="68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43A845-8B86-440F-B143-EF7A0C25D1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5999" y="55438"/>
                  <a:ext cx="49104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8DF414-A6F2-43AA-B574-6843C59D6D15}"/>
                    </a:ext>
                  </a:extLst>
                </p14:cNvPr>
                <p14:cNvContentPartPr/>
                <p14:nvPr/>
              </p14:nvContentPartPr>
              <p14:xfrm>
                <a:off x="3184279" y="499678"/>
                <a:ext cx="207000" cy="62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8DF414-A6F2-43AA-B574-6843C59D6D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75279" y="491038"/>
                  <a:ext cx="224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656C35-FD16-452B-A547-2E6E26348953}"/>
                    </a:ext>
                  </a:extLst>
                </p14:cNvPr>
                <p14:cNvContentPartPr/>
                <p14:nvPr/>
              </p14:nvContentPartPr>
              <p14:xfrm>
                <a:off x="3630319" y="515158"/>
                <a:ext cx="292320" cy="39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656C35-FD16-452B-A547-2E6E263489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21679" y="506518"/>
                  <a:ext cx="309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5A0B83-41D1-44B2-8765-1353A190C3B7}"/>
                    </a:ext>
                  </a:extLst>
                </p14:cNvPr>
                <p14:cNvContentPartPr/>
                <p14:nvPr/>
              </p14:nvContentPartPr>
              <p14:xfrm>
                <a:off x="3908599" y="346318"/>
                <a:ext cx="350640" cy="270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5A0B83-41D1-44B2-8765-1353A190C3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99959" y="337678"/>
                  <a:ext cx="368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80EA0C-B0E5-4F4D-AFFD-4A53D377FDB9}"/>
                    </a:ext>
                  </a:extLst>
                </p14:cNvPr>
                <p14:cNvContentPartPr/>
                <p14:nvPr/>
              </p14:nvContentPartPr>
              <p14:xfrm>
                <a:off x="4164199" y="654118"/>
                <a:ext cx="159120" cy="164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80EA0C-B0E5-4F4D-AFFD-4A53D377FD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55559" y="645118"/>
                  <a:ext cx="176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A9B45F-1736-4D9D-9C08-3C40ACB66F52}"/>
                    </a:ext>
                  </a:extLst>
                </p14:cNvPr>
                <p14:cNvContentPartPr/>
                <p14:nvPr/>
              </p14:nvContentPartPr>
              <p14:xfrm>
                <a:off x="4114159" y="616678"/>
                <a:ext cx="258480" cy="20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A9B45F-1736-4D9D-9C08-3C40ACB66F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05159" y="607678"/>
                  <a:ext cx="276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E0D213-59C7-4E9D-8106-46401396AD1E}"/>
                    </a:ext>
                  </a:extLst>
                </p14:cNvPr>
                <p14:cNvContentPartPr/>
                <p14:nvPr/>
              </p14:nvContentPartPr>
              <p14:xfrm>
                <a:off x="4493959" y="615238"/>
                <a:ext cx="8064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E0D213-59C7-4E9D-8106-46401396AD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85319" y="606238"/>
                  <a:ext cx="98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5F93B3-8AE5-4607-8CAA-F0FAC67EDC8C}"/>
                    </a:ext>
                  </a:extLst>
                </p14:cNvPr>
                <p14:cNvContentPartPr/>
                <p14:nvPr/>
              </p14:nvContentPartPr>
              <p14:xfrm>
                <a:off x="4461559" y="617758"/>
                <a:ext cx="246600" cy="28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5F93B3-8AE5-4607-8CAA-F0FAC67EDC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2919" y="609118"/>
                  <a:ext cx="264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0902C2-F9EB-4CB9-82C1-6CE70903D058}"/>
                    </a:ext>
                  </a:extLst>
                </p14:cNvPr>
                <p14:cNvContentPartPr/>
                <p14:nvPr/>
              </p14:nvContentPartPr>
              <p14:xfrm>
                <a:off x="4037479" y="919438"/>
                <a:ext cx="236160" cy="421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0902C2-F9EB-4CB9-82C1-6CE70903D0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28479" y="910798"/>
                  <a:ext cx="2538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99BBF8-FBE7-4465-8049-76B81FAE6EE1}"/>
                    </a:ext>
                  </a:extLst>
                </p14:cNvPr>
                <p14:cNvContentPartPr/>
                <p14:nvPr/>
              </p14:nvContentPartPr>
              <p14:xfrm>
                <a:off x="4390279" y="1200238"/>
                <a:ext cx="28440" cy="81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99BBF8-FBE7-4465-8049-76B81FAE6E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81279" y="1191238"/>
                  <a:ext cx="46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B8D2D0B-56C2-411C-B315-91D37A17F4BF}"/>
                    </a:ext>
                  </a:extLst>
                </p14:cNvPr>
                <p14:cNvContentPartPr/>
                <p14:nvPr/>
              </p14:nvContentPartPr>
              <p14:xfrm>
                <a:off x="4353919" y="1204198"/>
                <a:ext cx="285480" cy="48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B8D2D0B-56C2-411C-B315-91D37A17F4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44919" y="1195198"/>
                  <a:ext cx="303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6E7350-5356-4032-B736-85760DDBDA07}"/>
                    </a:ext>
                  </a:extLst>
                </p14:cNvPr>
                <p14:cNvContentPartPr/>
                <p14:nvPr/>
              </p14:nvContentPartPr>
              <p14:xfrm>
                <a:off x="4735159" y="866158"/>
                <a:ext cx="254160" cy="483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6E7350-5356-4032-B736-85760DDBDA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26519" y="857158"/>
                  <a:ext cx="271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86B0858-FA60-4215-AF53-A04F934CF1F1}"/>
                    </a:ext>
                  </a:extLst>
                </p14:cNvPr>
                <p14:cNvContentPartPr/>
                <p14:nvPr/>
              </p14:nvContentPartPr>
              <p14:xfrm>
                <a:off x="5049439" y="926998"/>
                <a:ext cx="221760" cy="347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86B0858-FA60-4215-AF53-A04F934CF1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0799" y="918358"/>
                  <a:ext cx="239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2D44DA-25D7-4F67-875B-736C45564614}"/>
                    </a:ext>
                  </a:extLst>
                </p14:cNvPr>
                <p14:cNvContentPartPr/>
                <p14:nvPr/>
              </p14:nvContentPartPr>
              <p14:xfrm>
                <a:off x="5182639" y="1210318"/>
                <a:ext cx="18000" cy="63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2D44DA-25D7-4F67-875B-736C455646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73639" y="1201318"/>
                  <a:ext cx="35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9A64C7-A265-40F3-84DA-08F7CBE3868D}"/>
                    </a:ext>
                  </a:extLst>
                </p14:cNvPr>
                <p14:cNvContentPartPr/>
                <p14:nvPr/>
              </p14:nvContentPartPr>
              <p14:xfrm>
                <a:off x="5092279" y="1141918"/>
                <a:ext cx="277200" cy="398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9A64C7-A265-40F3-84DA-08F7CBE386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3639" y="1133278"/>
                  <a:ext cx="2948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CC9BF2-FF3E-43C4-BE08-64F09DF94968}"/>
                    </a:ext>
                  </a:extLst>
                </p14:cNvPr>
                <p14:cNvContentPartPr/>
                <p14:nvPr/>
              </p14:nvContentPartPr>
              <p14:xfrm>
                <a:off x="5539399" y="1150198"/>
                <a:ext cx="248400" cy="34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CC9BF2-FF3E-43C4-BE08-64F09DF949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30759" y="1141558"/>
                  <a:ext cx="266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558C54-8078-461B-B8EF-0E9DEACEF9EB}"/>
                    </a:ext>
                  </a:extLst>
                </p14:cNvPr>
                <p14:cNvContentPartPr/>
                <p14:nvPr/>
              </p14:nvContentPartPr>
              <p14:xfrm>
                <a:off x="5716159" y="999718"/>
                <a:ext cx="337680" cy="28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558C54-8078-461B-B8EF-0E9DEACEF9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07159" y="990718"/>
                  <a:ext cx="355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5AA490-23F1-42CE-B7C3-40F893FFD328}"/>
                    </a:ext>
                  </a:extLst>
                </p14:cNvPr>
                <p14:cNvContentPartPr/>
                <p14:nvPr/>
              </p14:nvContentPartPr>
              <p14:xfrm>
                <a:off x="6075079" y="1090798"/>
                <a:ext cx="16272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5AA490-23F1-42CE-B7C3-40F893FFD3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66079" y="1082158"/>
                  <a:ext cx="180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92B49F-C79E-475F-90EA-1EBA9EDCAC0D}"/>
                    </a:ext>
                  </a:extLst>
                </p14:cNvPr>
                <p14:cNvContentPartPr/>
                <p14:nvPr/>
              </p14:nvContentPartPr>
              <p14:xfrm>
                <a:off x="6262279" y="1022398"/>
                <a:ext cx="216720" cy="22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92B49F-C79E-475F-90EA-1EBA9EDCAC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53639" y="1013758"/>
                  <a:ext cx="234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5B6542-01A0-475B-B621-77E40E5AA910}"/>
                    </a:ext>
                  </a:extLst>
                </p14:cNvPr>
                <p14:cNvContentPartPr/>
                <p14:nvPr/>
              </p14:nvContentPartPr>
              <p14:xfrm>
                <a:off x="6508519" y="1095478"/>
                <a:ext cx="113760" cy="12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5B6542-01A0-475B-B621-77E40E5AA9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9519" y="1086478"/>
                  <a:ext cx="131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F38A83-3471-4024-B5FB-8B698FF3124A}"/>
                    </a:ext>
                  </a:extLst>
                </p14:cNvPr>
                <p14:cNvContentPartPr/>
                <p14:nvPr/>
              </p14:nvContentPartPr>
              <p14:xfrm>
                <a:off x="6717319" y="758878"/>
                <a:ext cx="298800" cy="48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F38A83-3471-4024-B5FB-8B698FF312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8319" y="749878"/>
                  <a:ext cx="3164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7203075-8683-45B9-A4F9-1529BCE5905B}"/>
                    </a:ext>
                  </a:extLst>
                </p14:cNvPr>
                <p14:cNvContentPartPr/>
                <p14:nvPr/>
              </p14:nvContentPartPr>
              <p14:xfrm>
                <a:off x="6663679" y="1026718"/>
                <a:ext cx="304560" cy="18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7203075-8683-45B9-A4F9-1529BCE590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55039" y="1017718"/>
                  <a:ext cx="322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C329F2-190C-4E70-9613-D4BCBC6A1C55}"/>
                    </a:ext>
                  </a:extLst>
                </p14:cNvPr>
                <p14:cNvContentPartPr/>
                <p14:nvPr/>
              </p14:nvContentPartPr>
              <p14:xfrm>
                <a:off x="7070839" y="962278"/>
                <a:ext cx="216360" cy="221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C329F2-190C-4E70-9613-D4BCBC6A1C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62199" y="953278"/>
                  <a:ext cx="234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5EA85D-A2FB-4B29-B830-53D0EB12C2B6}"/>
                    </a:ext>
                  </a:extLst>
                </p14:cNvPr>
                <p14:cNvContentPartPr/>
                <p14:nvPr/>
              </p14:nvContentPartPr>
              <p14:xfrm>
                <a:off x="7275679" y="1031038"/>
                <a:ext cx="171000" cy="16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5EA85D-A2FB-4B29-B830-53D0EB12C2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66679" y="1022038"/>
                  <a:ext cx="188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EB03A9-5643-4A1B-8B4D-C3CF7E03575B}"/>
                    </a:ext>
                  </a:extLst>
                </p14:cNvPr>
                <p14:cNvContentPartPr/>
                <p14:nvPr/>
              </p14:nvContentPartPr>
              <p14:xfrm>
                <a:off x="7547479" y="790558"/>
                <a:ext cx="229680" cy="403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EB03A9-5643-4A1B-8B4D-C3CF7E0357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38479" y="781918"/>
                  <a:ext cx="2473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CC92AC3-183A-4D5C-9472-C3CA5B306807}"/>
                    </a:ext>
                  </a:extLst>
                </p14:cNvPr>
                <p14:cNvContentPartPr/>
                <p14:nvPr/>
              </p14:nvContentPartPr>
              <p14:xfrm>
                <a:off x="7552879" y="1045798"/>
                <a:ext cx="314640" cy="437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CC92AC3-183A-4D5C-9472-C3CA5B3068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44239" y="1036798"/>
                  <a:ext cx="332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2647BE-3084-442A-9375-DBC252287370}"/>
                    </a:ext>
                  </a:extLst>
                </p14:cNvPr>
                <p14:cNvContentPartPr/>
                <p14:nvPr/>
              </p14:nvContentPartPr>
              <p14:xfrm>
                <a:off x="8262799" y="1001158"/>
                <a:ext cx="197640" cy="20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2647BE-3084-442A-9375-DBC2522873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4159" y="992158"/>
                  <a:ext cx="215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DAF6F7-2B02-4185-B019-4AD4E4CDAEA3}"/>
                    </a:ext>
                  </a:extLst>
                </p14:cNvPr>
                <p14:cNvContentPartPr/>
                <p14:nvPr/>
              </p14:nvContentPartPr>
              <p14:xfrm>
                <a:off x="8474839" y="1053358"/>
                <a:ext cx="149400" cy="14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DAF6F7-2B02-4185-B019-4AD4E4CDAE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66199" y="1044718"/>
                  <a:ext cx="167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E281A7-52E2-45B7-868D-9C2665E19678}"/>
                    </a:ext>
                  </a:extLst>
                </p14:cNvPr>
                <p14:cNvContentPartPr/>
                <p14:nvPr/>
              </p14:nvContentPartPr>
              <p14:xfrm>
                <a:off x="8674999" y="993598"/>
                <a:ext cx="244440" cy="213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E281A7-52E2-45B7-868D-9C2665E196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65999" y="984958"/>
                  <a:ext cx="262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475A0F-5A7E-47A6-8DEB-7E1D6ADB96D9}"/>
                    </a:ext>
                  </a:extLst>
                </p14:cNvPr>
                <p14:cNvContentPartPr/>
                <p14:nvPr/>
              </p14:nvContentPartPr>
              <p14:xfrm>
                <a:off x="8923399" y="992518"/>
                <a:ext cx="232560" cy="203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475A0F-5A7E-47A6-8DEB-7E1D6ADB96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14759" y="983518"/>
                  <a:ext cx="250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FE2D65-72D1-487B-9482-0F8428EDB6DE}"/>
                    </a:ext>
                  </a:extLst>
                </p14:cNvPr>
                <p14:cNvContentPartPr/>
                <p14:nvPr/>
              </p14:nvContentPartPr>
              <p14:xfrm>
                <a:off x="9145519" y="1009078"/>
                <a:ext cx="203400" cy="155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FE2D65-72D1-487B-9482-0F8428EDB6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6879" y="1000438"/>
                  <a:ext cx="221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EDB3B6D-C500-49D4-A442-48C270C96C42}"/>
                    </a:ext>
                  </a:extLst>
                </p14:cNvPr>
                <p14:cNvContentPartPr/>
                <p14:nvPr/>
              </p14:nvContentPartPr>
              <p14:xfrm>
                <a:off x="9446119" y="789478"/>
                <a:ext cx="283680" cy="408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EDB3B6D-C500-49D4-A442-48C270C96C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37479" y="780478"/>
                  <a:ext cx="3013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62A4BEC-B8CC-4D26-8AD1-2065E8C97BC1}"/>
                    </a:ext>
                  </a:extLst>
                </p14:cNvPr>
                <p14:cNvContentPartPr/>
                <p14:nvPr/>
              </p14:nvContentPartPr>
              <p14:xfrm>
                <a:off x="9567079" y="1049398"/>
                <a:ext cx="20808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62A4BEC-B8CC-4D26-8AD1-2065E8C97B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58439" y="1040398"/>
                  <a:ext cx="225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365CE4-0AAE-4CE5-BC0F-FD05038FB626}"/>
                    </a:ext>
                  </a:extLst>
                </p14:cNvPr>
                <p14:cNvContentPartPr/>
                <p14:nvPr/>
              </p14:nvContentPartPr>
              <p14:xfrm>
                <a:off x="9929959" y="792358"/>
                <a:ext cx="306000" cy="423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365CE4-0AAE-4CE5-BC0F-FD05038FB6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20959" y="783718"/>
                  <a:ext cx="323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0AB679-4665-4540-937F-AB6279363D26}"/>
                    </a:ext>
                  </a:extLst>
                </p14:cNvPr>
                <p14:cNvContentPartPr/>
                <p14:nvPr/>
              </p14:nvContentPartPr>
              <p14:xfrm>
                <a:off x="9897919" y="987118"/>
                <a:ext cx="351000" cy="62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0AB679-4665-4540-937F-AB6279363D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89279" y="978478"/>
                  <a:ext cx="368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E3D52B1-B900-4288-976E-BAE440EA14F8}"/>
                    </a:ext>
                  </a:extLst>
                </p14:cNvPr>
                <p14:cNvContentPartPr/>
                <p14:nvPr/>
              </p14:nvContentPartPr>
              <p14:xfrm>
                <a:off x="10108879" y="1058758"/>
                <a:ext cx="217800" cy="145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E3D52B1-B900-4288-976E-BAE440EA14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00239" y="1050118"/>
                  <a:ext cx="23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9532F1-F727-4E4D-A784-23F1BE69F185}"/>
                    </a:ext>
                  </a:extLst>
                </p14:cNvPr>
                <p14:cNvContentPartPr/>
                <p14:nvPr/>
              </p14:nvContentPartPr>
              <p14:xfrm>
                <a:off x="10354759" y="1086838"/>
                <a:ext cx="295920" cy="149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9532F1-F727-4E4D-A784-23F1BE69F1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5759" y="1078198"/>
                  <a:ext cx="31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7E5A5F-9682-4570-8E64-DE543C82FFA6}"/>
                    </a:ext>
                  </a:extLst>
                </p14:cNvPr>
                <p14:cNvContentPartPr/>
                <p14:nvPr/>
              </p14:nvContentPartPr>
              <p14:xfrm>
                <a:off x="10537999" y="806758"/>
                <a:ext cx="366120" cy="428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7E5A5F-9682-4570-8E64-DE543C82FF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29359" y="798118"/>
                  <a:ext cx="3837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23B0FE-195B-42E6-95A7-F1501B613ED7}"/>
                    </a:ext>
                  </a:extLst>
                </p14:cNvPr>
                <p14:cNvContentPartPr/>
                <p14:nvPr/>
              </p14:nvContentPartPr>
              <p14:xfrm>
                <a:off x="556999" y="1099438"/>
                <a:ext cx="168840" cy="34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23B0FE-195B-42E6-95A7-F1501B613E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8359" y="1090438"/>
                  <a:ext cx="186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62C46E-F952-4674-8664-F86DE5F10DC7}"/>
                    </a:ext>
                  </a:extLst>
                </p14:cNvPr>
                <p14:cNvContentPartPr/>
                <p14:nvPr/>
              </p14:nvContentPartPr>
              <p14:xfrm>
                <a:off x="478159" y="1043638"/>
                <a:ext cx="344880" cy="36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62C46E-F952-4674-8664-F86DE5F10DC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9159" y="1034998"/>
                  <a:ext cx="362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60F642-1E44-4A44-A7C5-013EAD2E80ED}"/>
                    </a:ext>
                  </a:extLst>
                </p14:cNvPr>
                <p14:cNvContentPartPr/>
                <p14:nvPr/>
              </p14:nvContentPartPr>
              <p14:xfrm>
                <a:off x="1098439" y="1272598"/>
                <a:ext cx="242640" cy="22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60F642-1E44-4A44-A7C5-013EAD2E80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9799" y="1263958"/>
                  <a:ext cx="260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CBAECB-7759-4584-A21B-ECCE38FC55DD}"/>
                    </a:ext>
                  </a:extLst>
                </p14:cNvPr>
                <p14:cNvContentPartPr/>
                <p14:nvPr/>
              </p14:nvContentPartPr>
              <p14:xfrm>
                <a:off x="1357639" y="1322638"/>
                <a:ext cx="202320" cy="11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CBAECB-7759-4584-A21B-ECCE38FC55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48639" y="1313638"/>
                  <a:ext cx="219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94E639-9049-4CFE-A272-818C48A884D8}"/>
                    </a:ext>
                  </a:extLst>
                </p14:cNvPr>
                <p14:cNvContentPartPr/>
                <p14:nvPr/>
              </p14:nvContentPartPr>
              <p14:xfrm>
                <a:off x="1660399" y="1259638"/>
                <a:ext cx="187920" cy="17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94E639-9049-4CFE-A272-818C48A884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51759" y="1250638"/>
                  <a:ext cx="205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D7BF01-A95C-4A8A-8CDB-7E5DABAC3614}"/>
                    </a:ext>
                  </a:extLst>
                </p14:cNvPr>
                <p14:cNvContentPartPr/>
                <p14:nvPr/>
              </p14:nvContentPartPr>
              <p14:xfrm>
                <a:off x="1829959" y="1126798"/>
                <a:ext cx="110160" cy="263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D7BF01-A95C-4A8A-8CDB-7E5DABAC36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21319" y="1117798"/>
                  <a:ext cx="127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DD6A034-1E4E-481C-8D8B-59F741C280B1}"/>
                    </a:ext>
                  </a:extLst>
                </p14:cNvPr>
                <p14:cNvContentPartPr/>
                <p14:nvPr/>
              </p14:nvContentPartPr>
              <p14:xfrm>
                <a:off x="2291839" y="1000438"/>
                <a:ext cx="48240" cy="20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DD6A034-1E4E-481C-8D8B-59F741C280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83199" y="991798"/>
                  <a:ext cx="65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C3A6EE7-4148-43AC-904A-E3160AE65CE4}"/>
                    </a:ext>
                  </a:extLst>
                </p14:cNvPr>
                <p14:cNvContentPartPr/>
                <p14:nvPr/>
              </p14:nvContentPartPr>
              <p14:xfrm>
                <a:off x="2238199" y="983878"/>
                <a:ext cx="394560" cy="456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C3A6EE7-4148-43AC-904A-E3160AE65C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29559" y="974878"/>
                  <a:ext cx="4122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6F17EA-8B43-4558-8517-CC5E8203A879}"/>
                    </a:ext>
                  </a:extLst>
                </p14:cNvPr>
                <p14:cNvContentPartPr/>
                <p14:nvPr/>
              </p14:nvContentPartPr>
              <p14:xfrm>
                <a:off x="2865679" y="1222198"/>
                <a:ext cx="17712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6F17EA-8B43-4558-8517-CC5E8203A8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57039" y="1213198"/>
                  <a:ext cx="19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5DA667-7143-42EC-AAE1-0AF73C00A5AD}"/>
                    </a:ext>
                  </a:extLst>
                </p14:cNvPr>
                <p14:cNvContentPartPr/>
                <p14:nvPr/>
              </p14:nvContentPartPr>
              <p14:xfrm>
                <a:off x="3160519" y="1169638"/>
                <a:ext cx="327600" cy="20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5DA667-7143-42EC-AAE1-0AF73C00A5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51519" y="1160998"/>
                  <a:ext cx="345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6A28F72-9F88-4D5D-B3B4-B92CAB842213}"/>
                    </a:ext>
                  </a:extLst>
                </p14:cNvPr>
                <p14:cNvContentPartPr/>
                <p14:nvPr/>
              </p14:nvContentPartPr>
              <p14:xfrm>
                <a:off x="2016439" y="1549078"/>
                <a:ext cx="302040" cy="513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6A28F72-9F88-4D5D-B3B4-B92CAB8422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07439" y="1540438"/>
                  <a:ext cx="3196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0C90A7-2E46-4A53-BC1C-AD3587982A97}"/>
                    </a:ext>
                  </a:extLst>
                </p14:cNvPr>
                <p14:cNvContentPartPr/>
                <p14:nvPr/>
              </p14:nvContentPartPr>
              <p14:xfrm>
                <a:off x="1997719" y="1812958"/>
                <a:ext cx="300600" cy="90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0C90A7-2E46-4A53-BC1C-AD3587982A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89079" y="1804318"/>
                  <a:ext cx="318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E9984B-919B-47EE-AC70-10678059E44D}"/>
                    </a:ext>
                  </a:extLst>
                </p14:cNvPr>
                <p14:cNvContentPartPr/>
                <p14:nvPr/>
              </p14:nvContentPartPr>
              <p14:xfrm>
                <a:off x="2222719" y="1842118"/>
                <a:ext cx="177840" cy="154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E9984B-919B-47EE-AC70-10678059E4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3719" y="1833118"/>
                  <a:ext cx="195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F2D303E-C7F7-4D55-80F7-DD3C8DA466F1}"/>
                    </a:ext>
                  </a:extLst>
                </p14:cNvPr>
                <p14:cNvContentPartPr/>
                <p14:nvPr/>
              </p14:nvContentPartPr>
              <p14:xfrm>
                <a:off x="2392639" y="1882078"/>
                <a:ext cx="222840" cy="124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F2D303E-C7F7-4D55-80F7-DD3C8DA466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83639" y="1873078"/>
                  <a:ext cx="24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5DF3F0-8B58-4DD9-8339-FFF2E909A5AC}"/>
                    </a:ext>
                  </a:extLst>
                </p14:cNvPr>
                <p14:cNvContentPartPr/>
                <p14:nvPr/>
              </p14:nvContentPartPr>
              <p14:xfrm>
                <a:off x="2651119" y="1891798"/>
                <a:ext cx="172080" cy="156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5DF3F0-8B58-4DD9-8339-FFF2E909A5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42119" y="1882798"/>
                  <a:ext cx="189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26E78E-CDB0-40A9-AC72-8B2E86955C82}"/>
                    </a:ext>
                  </a:extLst>
                </p14:cNvPr>
                <p14:cNvContentPartPr/>
                <p14:nvPr/>
              </p14:nvContentPartPr>
              <p14:xfrm>
                <a:off x="2780359" y="1719718"/>
                <a:ext cx="198720" cy="316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26E78E-CDB0-40A9-AC72-8B2E86955C8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71719" y="1711078"/>
                  <a:ext cx="216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B9E172-6BF1-4E5A-AD48-99360D7037BA}"/>
                    </a:ext>
                  </a:extLst>
                </p14:cNvPr>
                <p14:cNvContentPartPr/>
                <p14:nvPr/>
              </p14:nvContentPartPr>
              <p14:xfrm>
                <a:off x="3182839" y="1497238"/>
                <a:ext cx="424440" cy="556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B9E172-6BF1-4E5A-AD48-99360D7037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73839" y="1488598"/>
                  <a:ext cx="4420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FF6ED8-F876-4A2E-9711-941D712C00B4}"/>
                    </a:ext>
                  </a:extLst>
                </p14:cNvPr>
                <p14:cNvContentPartPr/>
                <p14:nvPr/>
              </p14:nvContentPartPr>
              <p14:xfrm>
                <a:off x="3167719" y="1762918"/>
                <a:ext cx="432720" cy="95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FF6ED8-F876-4A2E-9711-941D712C00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8719" y="1753918"/>
                  <a:ext cx="450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1F2DCC-3552-4C55-A185-35B597D8AC2B}"/>
                    </a:ext>
                  </a:extLst>
                </p14:cNvPr>
                <p14:cNvContentPartPr/>
                <p14:nvPr/>
              </p14:nvContentPartPr>
              <p14:xfrm>
                <a:off x="3416479" y="1847518"/>
                <a:ext cx="192960" cy="17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1F2DCC-3552-4C55-A185-35B597D8AC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07839" y="1838518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0C574E-5850-4462-8BC1-3C289D9249EA}"/>
                    </a:ext>
                  </a:extLst>
                </p14:cNvPr>
                <p14:cNvContentPartPr/>
                <p14:nvPr/>
              </p14:nvContentPartPr>
              <p14:xfrm>
                <a:off x="3977359" y="1797118"/>
                <a:ext cx="387360" cy="161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0C574E-5850-4462-8BC1-3C289D9249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68719" y="1788118"/>
                  <a:ext cx="405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8F93AD-3D2F-4209-A20E-9AF757861BCB}"/>
                    </a:ext>
                  </a:extLst>
                </p14:cNvPr>
                <p14:cNvContentPartPr/>
                <p14:nvPr/>
              </p14:nvContentPartPr>
              <p14:xfrm>
                <a:off x="4405399" y="1802878"/>
                <a:ext cx="97200" cy="13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8F93AD-3D2F-4209-A20E-9AF757861B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6759" y="1793878"/>
                  <a:ext cx="114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4C042C-6C7C-4766-A065-039A05190E94}"/>
                    </a:ext>
                  </a:extLst>
                </p14:cNvPr>
                <p14:cNvContentPartPr/>
                <p14:nvPr/>
              </p14:nvContentPartPr>
              <p14:xfrm>
                <a:off x="4600879" y="1762558"/>
                <a:ext cx="264600" cy="17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4C042C-6C7C-4766-A065-039A05190E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2239" y="1753918"/>
                  <a:ext cx="282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1053FA5-ACA6-43ED-9DE0-D2C146A567A0}"/>
                    </a:ext>
                  </a:extLst>
                </p14:cNvPr>
                <p14:cNvContentPartPr/>
                <p14:nvPr/>
              </p14:nvContentPartPr>
              <p14:xfrm>
                <a:off x="4849279" y="1754638"/>
                <a:ext cx="146520" cy="16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1053FA5-ACA6-43ED-9DE0-D2C146A567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0279" y="1745638"/>
                  <a:ext cx="164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AD30C4F-76D5-4FE7-9692-0410BAF075BA}"/>
                    </a:ext>
                  </a:extLst>
                </p14:cNvPr>
                <p14:cNvContentPartPr/>
                <p14:nvPr/>
              </p14:nvContentPartPr>
              <p14:xfrm>
                <a:off x="5285239" y="1740238"/>
                <a:ext cx="212760" cy="15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AD30C4F-76D5-4FE7-9692-0410BAF075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76599" y="1731598"/>
                  <a:ext cx="230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51F299-CC32-4158-809E-B7DD55B10B68}"/>
                    </a:ext>
                  </a:extLst>
                </p14:cNvPr>
                <p14:cNvContentPartPr/>
                <p14:nvPr/>
              </p14:nvContentPartPr>
              <p14:xfrm>
                <a:off x="5429599" y="1789198"/>
                <a:ext cx="180720" cy="281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51F299-CC32-4158-809E-B7DD55B10B6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20959" y="1780558"/>
                  <a:ext cx="198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3E206E-9D02-4926-9962-420FE2270DA0}"/>
                    </a:ext>
                  </a:extLst>
                </p14:cNvPr>
                <p14:cNvContentPartPr/>
                <p14:nvPr/>
              </p14:nvContentPartPr>
              <p14:xfrm>
                <a:off x="5534359" y="1673998"/>
                <a:ext cx="273240" cy="176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3E206E-9D02-4926-9962-420FE2270D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25359" y="1664998"/>
                  <a:ext cx="29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1577D92-9CB2-42BE-8943-CBA3B35C03F3}"/>
                    </a:ext>
                  </a:extLst>
                </p14:cNvPr>
                <p14:cNvContentPartPr/>
                <p14:nvPr/>
              </p14:nvContentPartPr>
              <p14:xfrm>
                <a:off x="6260119" y="1364038"/>
                <a:ext cx="302760" cy="54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1577D92-9CB2-42BE-8943-CBA3B35C03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1119" y="1355398"/>
                  <a:ext cx="3204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FE795C-E6D7-4163-B790-5AAFFE09ECE4}"/>
                    </a:ext>
                  </a:extLst>
                </p14:cNvPr>
                <p14:cNvContentPartPr/>
                <p14:nvPr/>
              </p14:nvContentPartPr>
              <p14:xfrm>
                <a:off x="6147799" y="1581478"/>
                <a:ext cx="476640" cy="80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FE795C-E6D7-4163-B790-5AAFFE09EC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39159" y="1572478"/>
                  <a:ext cx="49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7C6B37B-5942-4A72-B1CA-68FDC936DD90}"/>
                    </a:ext>
                  </a:extLst>
                </p14:cNvPr>
                <p14:cNvContentPartPr/>
                <p14:nvPr/>
              </p14:nvContentPartPr>
              <p14:xfrm>
                <a:off x="6505639" y="1710358"/>
                <a:ext cx="137520" cy="12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7C6B37B-5942-4A72-B1CA-68FDC936DD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96999" y="1701718"/>
                  <a:ext cx="155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0A9D83F-FDE4-4D4A-9691-5A4ADD1EA3E1}"/>
                    </a:ext>
                  </a:extLst>
                </p14:cNvPr>
                <p14:cNvContentPartPr/>
                <p14:nvPr/>
              </p14:nvContentPartPr>
              <p14:xfrm>
                <a:off x="6603199" y="1681198"/>
                <a:ext cx="338760" cy="47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A9D83F-FDE4-4D4A-9691-5A4ADD1EA3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94559" y="1672558"/>
                  <a:ext cx="3564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DCD0F82-FF9D-442C-A12F-BAFC56431444}"/>
                    </a:ext>
                  </a:extLst>
                </p14:cNvPr>
                <p14:cNvContentPartPr/>
                <p14:nvPr/>
              </p14:nvContentPartPr>
              <p14:xfrm>
                <a:off x="7015759" y="1658878"/>
                <a:ext cx="162360" cy="173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DCD0F82-FF9D-442C-A12F-BAFC564314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07119" y="1649878"/>
                  <a:ext cx="180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F04CF89-7619-44E9-96FA-487A86F3418D}"/>
                    </a:ext>
                  </a:extLst>
                </p14:cNvPr>
                <p14:cNvContentPartPr/>
                <p14:nvPr/>
              </p14:nvContentPartPr>
              <p14:xfrm>
                <a:off x="7300879" y="1391398"/>
                <a:ext cx="300960" cy="466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F04CF89-7619-44E9-96FA-487A86F341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91879" y="1382398"/>
                  <a:ext cx="318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2E5DE5-37C6-4557-BFED-55930EF72446}"/>
                    </a:ext>
                  </a:extLst>
                </p14:cNvPr>
                <p14:cNvContentPartPr/>
                <p14:nvPr/>
              </p14:nvContentPartPr>
              <p14:xfrm>
                <a:off x="7293319" y="1610638"/>
                <a:ext cx="227880" cy="7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2E5DE5-37C6-4557-BFED-55930EF724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84319" y="1601998"/>
                  <a:ext cx="245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5647E2-EEAC-4A4C-857F-C246328F93C9}"/>
                    </a:ext>
                  </a:extLst>
                </p14:cNvPr>
                <p14:cNvContentPartPr/>
                <p14:nvPr/>
              </p14:nvContentPartPr>
              <p14:xfrm>
                <a:off x="7534519" y="1341718"/>
                <a:ext cx="339480" cy="46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5647E2-EEAC-4A4C-857F-C246328F93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5519" y="1332718"/>
                  <a:ext cx="3571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6074555-2211-4F4A-84F2-F507BE273DEE}"/>
                    </a:ext>
                  </a:extLst>
                </p14:cNvPr>
                <p14:cNvContentPartPr/>
                <p14:nvPr/>
              </p14:nvContentPartPr>
              <p14:xfrm>
                <a:off x="7782559" y="1659598"/>
                <a:ext cx="138600" cy="162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6074555-2211-4F4A-84F2-F507BE273DE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73559" y="1650958"/>
                  <a:ext cx="156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B24AB5-CEB8-4836-8622-9A5734F1EF75}"/>
                    </a:ext>
                  </a:extLst>
                </p14:cNvPr>
                <p14:cNvContentPartPr/>
                <p14:nvPr/>
              </p14:nvContentPartPr>
              <p14:xfrm>
                <a:off x="7928719" y="1596958"/>
                <a:ext cx="302760" cy="237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B24AB5-CEB8-4836-8622-9A5734F1EF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19719" y="1588318"/>
                  <a:ext cx="320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559F2F2-44BD-4CDB-B878-70277E925592}"/>
                    </a:ext>
                  </a:extLst>
                </p14:cNvPr>
                <p14:cNvContentPartPr/>
                <p14:nvPr/>
              </p14:nvContentPartPr>
              <p14:xfrm>
                <a:off x="8274679" y="1420198"/>
                <a:ext cx="162000" cy="535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559F2F2-44BD-4CDB-B878-70277E9255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66039" y="1411198"/>
                  <a:ext cx="1796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434F4A6-9EB8-4E1C-B40B-B23C830B410C}"/>
                    </a:ext>
                  </a:extLst>
                </p14:cNvPr>
                <p14:cNvContentPartPr/>
                <p14:nvPr/>
              </p14:nvContentPartPr>
              <p14:xfrm>
                <a:off x="8603359" y="1856158"/>
                <a:ext cx="27720" cy="30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434F4A6-9EB8-4E1C-B40B-B23C830B41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94359" y="1847518"/>
                  <a:ext cx="45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3C18C9D-E431-4C0A-93A3-5D2975BC0761}"/>
                    </a:ext>
                  </a:extLst>
                </p14:cNvPr>
                <p14:cNvContentPartPr/>
                <p14:nvPr/>
              </p14:nvContentPartPr>
              <p14:xfrm>
                <a:off x="8892079" y="1468078"/>
                <a:ext cx="488520" cy="421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3C18C9D-E431-4C0A-93A3-5D2975BC07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83439" y="1459078"/>
                  <a:ext cx="506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ECCB11-C493-408C-B910-4E4A30BF3247}"/>
                    </a:ext>
                  </a:extLst>
                </p14:cNvPr>
                <p14:cNvContentPartPr/>
                <p14:nvPr/>
              </p14:nvContentPartPr>
              <p14:xfrm>
                <a:off x="9143359" y="1672558"/>
                <a:ext cx="231480" cy="86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ECCB11-C493-408C-B910-4E4A30BF32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34359" y="1663918"/>
                  <a:ext cx="249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4CF62E-1B04-4123-8E8E-9CDBE9A22DC8}"/>
                    </a:ext>
                  </a:extLst>
                </p14:cNvPr>
                <p14:cNvContentPartPr/>
                <p14:nvPr/>
              </p14:nvContentPartPr>
              <p14:xfrm>
                <a:off x="9788839" y="1608838"/>
                <a:ext cx="317880" cy="176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4CF62E-1B04-4123-8E8E-9CDBE9A22D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80199" y="1599838"/>
                  <a:ext cx="33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3DA198-A9FE-4B5F-8182-68ADFD6CA887}"/>
                    </a:ext>
                  </a:extLst>
                </p14:cNvPr>
                <p14:cNvContentPartPr/>
                <p14:nvPr/>
              </p14:nvContentPartPr>
              <p14:xfrm>
                <a:off x="9990439" y="1676878"/>
                <a:ext cx="160920" cy="9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3DA198-A9FE-4B5F-8182-68ADFD6CA88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81799" y="1667878"/>
                  <a:ext cx="178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FC9A1DA-5405-4361-8200-2F62D85E7A5F}"/>
                    </a:ext>
                  </a:extLst>
                </p14:cNvPr>
                <p14:cNvContentPartPr/>
                <p14:nvPr/>
              </p14:nvContentPartPr>
              <p14:xfrm>
                <a:off x="10231279" y="1453318"/>
                <a:ext cx="242280" cy="320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FC9A1DA-5405-4361-8200-2F62D85E7A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22639" y="1444318"/>
                  <a:ext cx="259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745413-FE78-437E-AC77-8ECB70008DA6}"/>
                    </a:ext>
                  </a:extLst>
                </p14:cNvPr>
                <p14:cNvContentPartPr/>
                <p14:nvPr/>
              </p14:nvContentPartPr>
              <p14:xfrm>
                <a:off x="10428559" y="1648438"/>
                <a:ext cx="156600" cy="10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745413-FE78-437E-AC77-8ECB70008D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19919" y="1639438"/>
                  <a:ext cx="174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AEAEB41-CA60-4E07-8A5A-CFB6D0F89821}"/>
                    </a:ext>
                  </a:extLst>
                </p14:cNvPr>
                <p14:cNvContentPartPr/>
                <p14:nvPr/>
              </p14:nvContentPartPr>
              <p14:xfrm>
                <a:off x="10624759" y="1605598"/>
                <a:ext cx="264960" cy="21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AEAEB41-CA60-4E07-8A5A-CFB6D0F898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15759" y="1596958"/>
                  <a:ext cx="282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A18999-C100-48F3-B04B-7C8DA30974F7}"/>
                    </a:ext>
                  </a:extLst>
                </p14:cNvPr>
                <p14:cNvContentPartPr/>
                <p14:nvPr/>
              </p14:nvContentPartPr>
              <p14:xfrm>
                <a:off x="530719" y="1774798"/>
                <a:ext cx="288000" cy="331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A18999-C100-48F3-B04B-7C8DA30974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2079" y="1765798"/>
                  <a:ext cx="305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61F20C9-874A-40BE-BDC9-0DA4E68686CF}"/>
                    </a:ext>
                  </a:extLst>
                </p14:cNvPr>
                <p14:cNvContentPartPr/>
                <p14:nvPr/>
              </p14:nvContentPartPr>
              <p14:xfrm>
                <a:off x="853279" y="1691638"/>
                <a:ext cx="300960" cy="442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61F20C9-874A-40BE-BDC9-0DA4E68686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4639" y="1682998"/>
                  <a:ext cx="318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5C68413-7AEB-45B6-A5C7-EA21233883C8}"/>
                    </a:ext>
                  </a:extLst>
                </p14:cNvPr>
                <p14:cNvContentPartPr/>
                <p14:nvPr/>
              </p14:nvContentPartPr>
              <p14:xfrm>
                <a:off x="838519" y="1898278"/>
                <a:ext cx="230400" cy="5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5C68413-7AEB-45B6-A5C7-EA21233883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9879" y="1889638"/>
                  <a:ext cx="248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404A79-153F-4723-9274-561779E842DA}"/>
                    </a:ext>
                  </a:extLst>
                </p14:cNvPr>
                <p14:cNvContentPartPr/>
                <p14:nvPr/>
              </p14:nvContentPartPr>
              <p14:xfrm>
                <a:off x="1086919" y="1657438"/>
                <a:ext cx="252360" cy="423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404A79-153F-4723-9274-561779E842D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8279" y="1648438"/>
                  <a:ext cx="2700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E7DF0F-BD33-41BF-81DB-4F2A4DE2D211}"/>
                    </a:ext>
                  </a:extLst>
                </p14:cNvPr>
                <p14:cNvContentPartPr/>
                <p14:nvPr/>
              </p14:nvContentPartPr>
              <p14:xfrm>
                <a:off x="1323079" y="1918438"/>
                <a:ext cx="119880" cy="11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E7DF0F-BD33-41BF-81DB-4F2A4DE2D21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14079" y="1909798"/>
                  <a:ext cx="137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366540-57CB-4DE0-9EC1-143CD8BD93E6}"/>
                    </a:ext>
                  </a:extLst>
                </p14:cNvPr>
                <p14:cNvContentPartPr/>
                <p14:nvPr/>
              </p14:nvContentPartPr>
              <p14:xfrm>
                <a:off x="1439719" y="1893238"/>
                <a:ext cx="266760" cy="349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366540-57CB-4DE0-9EC1-143CD8BD93E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31079" y="1884598"/>
                  <a:ext cx="284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DFC360A-5170-41A6-B50F-E57F52791D42}"/>
                    </a:ext>
                  </a:extLst>
                </p14:cNvPr>
                <p14:cNvContentPartPr/>
                <p14:nvPr/>
              </p14:nvContentPartPr>
              <p14:xfrm>
                <a:off x="598759" y="2614318"/>
                <a:ext cx="180000" cy="173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DFC360A-5170-41A6-B50F-E57F52791D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9759" y="2605318"/>
                  <a:ext cx="197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803712-C030-45D0-AFCC-ACF098061E3D}"/>
                    </a:ext>
                  </a:extLst>
                </p14:cNvPr>
                <p14:cNvContentPartPr/>
                <p14:nvPr/>
              </p14:nvContentPartPr>
              <p14:xfrm>
                <a:off x="940399" y="2190598"/>
                <a:ext cx="373320" cy="629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803712-C030-45D0-AFCC-ACF098061E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1759" y="2181598"/>
                  <a:ext cx="39096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6EDED3-0D17-4F02-BE28-0325B324DDB2}"/>
                    </a:ext>
                  </a:extLst>
                </p14:cNvPr>
                <p14:cNvContentPartPr/>
                <p14:nvPr/>
              </p14:nvContentPartPr>
              <p14:xfrm>
                <a:off x="902599" y="2589838"/>
                <a:ext cx="231120" cy="9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6EDED3-0D17-4F02-BE28-0325B324DD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3959" y="2580838"/>
                  <a:ext cx="248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7EC6FA-ED11-40B8-9087-4FE642EF7484}"/>
                    </a:ext>
                  </a:extLst>
                </p14:cNvPr>
                <p14:cNvContentPartPr/>
                <p14:nvPr/>
              </p14:nvContentPartPr>
              <p14:xfrm>
                <a:off x="1504519" y="2639518"/>
                <a:ext cx="210960" cy="361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7EC6FA-ED11-40B8-9087-4FE642EF74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95879" y="2630518"/>
                  <a:ext cx="228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B56003-1590-4323-881F-BB4DE1AD64A3}"/>
                    </a:ext>
                  </a:extLst>
                </p14:cNvPr>
                <p14:cNvContentPartPr/>
                <p14:nvPr/>
              </p14:nvContentPartPr>
              <p14:xfrm>
                <a:off x="1667959" y="2424598"/>
                <a:ext cx="371880" cy="302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B56003-1590-4323-881F-BB4DE1AD64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58959" y="2415958"/>
                  <a:ext cx="389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64B35C2-DD8A-4E02-A351-F4047AD8125B}"/>
                    </a:ext>
                  </a:extLst>
                </p14:cNvPr>
                <p14:cNvContentPartPr/>
                <p14:nvPr/>
              </p14:nvContentPartPr>
              <p14:xfrm>
                <a:off x="1976839" y="2718718"/>
                <a:ext cx="126000" cy="17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64B35C2-DD8A-4E02-A351-F4047AD812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68199" y="2709718"/>
                  <a:ext cx="143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ACC035C-9904-4EEE-8B50-04001B93701A}"/>
                    </a:ext>
                  </a:extLst>
                </p14:cNvPr>
                <p14:cNvContentPartPr/>
                <p14:nvPr/>
              </p14:nvContentPartPr>
              <p14:xfrm>
                <a:off x="1960279" y="2690998"/>
                <a:ext cx="173160" cy="165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ACC035C-9904-4EEE-8B50-04001B9370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51279" y="2682358"/>
                  <a:ext cx="19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667053-1FA8-4B72-90C2-D72F33FE2C6A}"/>
                    </a:ext>
                  </a:extLst>
                </p14:cNvPr>
                <p14:cNvContentPartPr/>
                <p14:nvPr/>
              </p14:nvContentPartPr>
              <p14:xfrm>
                <a:off x="2228839" y="2684158"/>
                <a:ext cx="78120" cy="10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667053-1FA8-4B72-90C2-D72F33FE2C6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19839" y="2675158"/>
                  <a:ext cx="95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4B820F0-A629-4F44-B083-4CDBD20F5E07}"/>
                    </a:ext>
                  </a:extLst>
                </p14:cNvPr>
                <p14:cNvContentPartPr/>
                <p14:nvPr/>
              </p14:nvContentPartPr>
              <p14:xfrm>
                <a:off x="2242879" y="2691718"/>
                <a:ext cx="191160" cy="248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4B820F0-A629-4F44-B083-4CDBD20F5E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33879" y="2683078"/>
                  <a:ext cx="208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73156F-1CF8-4AA2-AF56-44697CB7A098}"/>
                    </a:ext>
                  </a:extLst>
                </p14:cNvPr>
                <p14:cNvContentPartPr/>
                <p14:nvPr/>
              </p14:nvContentPartPr>
              <p14:xfrm>
                <a:off x="2943439" y="2512438"/>
                <a:ext cx="189720" cy="20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73156F-1CF8-4AA2-AF56-44697CB7A0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4799" y="2503798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FB62F7-9DC3-47C3-A289-D400FE8DECB9}"/>
                    </a:ext>
                  </a:extLst>
                </p14:cNvPr>
                <p14:cNvContentPartPr/>
                <p14:nvPr/>
              </p14:nvContentPartPr>
              <p14:xfrm>
                <a:off x="3232519" y="2307238"/>
                <a:ext cx="273960" cy="417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FB62F7-9DC3-47C3-A289-D400FE8DEC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23879" y="2298238"/>
                  <a:ext cx="2916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4B383A-C354-48F3-A5E1-BE4AEAB118B2}"/>
                    </a:ext>
                  </a:extLst>
                </p14:cNvPr>
                <p14:cNvContentPartPr/>
                <p14:nvPr/>
              </p14:nvContentPartPr>
              <p14:xfrm>
                <a:off x="3411079" y="2546998"/>
                <a:ext cx="109080" cy="154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4B383A-C354-48F3-A5E1-BE4AEAB118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2439" y="2538358"/>
                  <a:ext cx="12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50F98F-341A-4C65-ABDD-6370E3B33589}"/>
                    </a:ext>
                  </a:extLst>
                </p14:cNvPr>
                <p14:cNvContentPartPr/>
                <p14:nvPr/>
              </p14:nvContentPartPr>
              <p14:xfrm>
                <a:off x="3663439" y="2464198"/>
                <a:ext cx="128160" cy="222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50F98F-341A-4C65-ABDD-6370E3B335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4799" y="2455558"/>
                  <a:ext cx="145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5FD9A4F-E3DB-4FF5-BE3F-6C47FC07C2D1}"/>
                    </a:ext>
                  </a:extLst>
                </p14:cNvPr>
                <p14:cNvContentPartPr/>
                <p14:nvPr/>
              </p14:nvContentPartPr>
              <p14:xfrm>
                <a:off x="3847039" y="2483638"/>
                <a:ext cx="241200" cy="19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5FD9A4F-E3DB-4FF5-BE3F-6C47FC07C2D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38399" y="2474638"/>
                  <a:ext cx="258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904A37-0433-4BA6-8E72-EAE269A60FC2}"/>
                    </a:ext>
                  </a:extLst>
                </p14:cNvPr>
                <p14:cNvContentPartPr/>
                <p14:nvPr/>
              </p14:nvContentPartPr>
              <p14:xfrm>
                <a:off x="4526719" y="2088358"/>
                <a:ext cx="248040" cy="599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904A37-0433-4BA6-8E72-EAE269A60FC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17719" y="2079718"/>
                  <a:ext cx="2656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5780F0E-AD91-403B-AF00-66DA62EE142B}"/>
                    </a:ext>
                  </a:extLst>
                </p14:cNvPr>
                <p14:cNvContentPartPr/>
                <p14:nvPr/>
              </p14:nvContentPartPr>
              <p14:xfrm>
                <a:off x="4398559" y="2427838"/>
                <a:ext cx="363240" cy="40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5780F0E-AD91-403B-AF00-66DA62EE142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9559" y="2418838"/>
                  <a:ext cx="380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101A2DD-8071-4B61-A613-69D60EDFCEC0}"/>
                    </a:ext>
                  </a:extLst>
                </p14:cNvPr>
                <p14:cNvContentPartPr/>
                <p14:nvPr/>
              </p14:nvContentPartPr>
              <p14:xfrm>
                <a:off x="4709959" y="2491558"/>
                <a:ext cx="176760" cy="183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101A2DD-8071-4B61-A613-69D60EDFCE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00959" y="2482558"/>
                  <a:ext cx="194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622223A-6715-4848-B5EC-7C06A144E0AF}"/>
                    </a:ext>
                  </a:extLst>
                </p14:cNvPr>
                <p14:cNvContentPartPr/>
                <p14:nvPr/>
              </p14:nvContentPartPr>
              <p14:xfrm>
                <a:off x="5272279" y="2463478"/>
                <a:ext cx="33120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622223A-6715-4848-B5EC-7C06A144E0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63279" y="2454838"/>
                  <a:ext cx="34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1EAAA18-DED0-42F2-966A-A5963FCF28FE}"/>
                    </a:ext>
                  </a:extLst>
                </p14:cNvPr>
                <p14:cNvContentPartPr/>
                <p14:nvPr/>
              </p14:nvContentPartPr>
              <p14:xfrm>
                <a:off x="5766559" y="2201398"/>
                <a:ext cx="206280" cy="422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1EAAA18-DED0-42F2-966A-A5963FCF28F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57559" y="2192398"/>
                  <a:ext cx="223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7AEE1C-0EA5-42DC-8E8F-110C146C139D}"/>
                    </a:ext>
                  </a:extLst>
                </p14:cNvPr>
                <p14:cNvContentPartPr/>
                <p14:nvPr/>
              </p14:nvContentPartPr>
              <p14:xfrm>
                <a:off x="6345799" y="2423878"/>
                <a:ext cx="79560" cy="13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7AEE1C-0EA5-42DC-8E8F-110C146C13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36799" y="2415238"/>
                  <a:ext cx="97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2751D12-2B8B-4B9B-BAEE-12BD2BEDB36C}"/>
                    </a:ext>
                  </a:extLst>
                </p14:cNvPr>
                <p14:cNvContentPartPr/>
                <p14:nvPr/>
              </p14:nvContentPartPr>
              <p14:xfrm>
                <a:off x="6503119" y="2404798"/>
                <a:ext cx="212760" cy="158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2751D12-2B8B-4B9B-BAEE-12BD2BEDB36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94119" y="2395798"/>
                  <a:ext cx="230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1983022-D063-4988-85EF-85429A806956}"/>
                    </a:ext>
                  </a:extLst>
                </p14:cNvPr>
                <p14:cNvContentPartPr/>
                <p14:nvPr/>
              </p14:nvContentPartPr>
              <p14:xfrm>
                <a:off x="6803719" y="2336038"/>
                <a:ext cx="304200" cy="195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1983022-D063-4988-85EF-85429A80695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95079" y="2327398"/>
                  <a:ext cx="321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B34A161-D098-4CD2-A604-F73781FACE80}"/>
                    </a:ext>
                  </a:extLst>
                </p14:cNvPr>
                <p14:cNvContentPartPr/>
                <p14:nvPr/>
              </p14:nvContentPartPr>
              <p14:xfrm>
                <a:off x="7011079" y="2131918"/>
                <a:ext cx="254880" cy="394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B34A161-D098-4CD2-A604-F73781FACE8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02439" y="2122918"/>
                  <a:ext cx="272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F27C8B-7735-46B3-A807-5A9F110A124B}"/>
                    </a:ext>
                  </a:extLst>
                </p14:cNvPr>
                <p14:cNvContentPartPr/>
                <p14:nvPr/>
              </p14:nvContentPartPr>
              <p14:xfrm>
                <a:off x="7161199" y="2266558"/>
                <a:ext cx="200160" cy="248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F27C8B-7735-46B3-A807-5A9F110A12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52559" y="2257558"/>
                  <a:ext cx="217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16E2CC-2155-498C-8980-0B9FACD280BA}"/>
                    </a:ext>
                  </a:extLst>
                </p14:cNvPr>
                <p14:cNvContentPartPr/>
                <p14:nvPr/>
              </p14:nvContentPartPr>
              <p14:xfrm>
                <a:off x="7314559" y="2347558"/>
                <a:ext cx="145080" cy="183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16E2CC-2155-498C-8980-0B9FACD280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05559" y="2338558"/>
                  <a:ext cx="162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2DED460-6A7A-4D0C-8805-F53407A1C29E}"/>
                    </a:ext>
                  </a:extLst>
                </p14:cNvPr>
                <p14:cNvContentPartPr/>
                <p14:nvPr/>
              </p14:nvContentPartPr>
              <p14:xfrm>
                <a:off x="7513999" y="2374558"/>
                <a:ext cx="162360" cy="124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2DED460-6A7A-4D0C-8805-F53407A1C2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04999" y="2365558"/>
                  <a:ext cx="180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DAEFE3-8947-4A4A-B88B-F470A38120D5}"/>
                    </a:ext>
                  </a:extLst>
                </p14:cNvPr>
                <p14:cNvContentPartPr/>
                <p14:nvPr/>
              </p14:nvContentPartPr>
              <p14:xfrm>
                <a:off x="7747279" y="2121478"/>
                <a:ext cx="289440" cy="45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DAEFE3-8947-4A4A-B88B-F470A38120D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738639" y="2112838"/>
                  <a:ext cx="3070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1C8A32-EFCE-4A36-AA72-B580B5315C9A}"/>
                    </a:ext>
                  </a:extLst>
                </p14:cNvPr>
                <p14:cNvContentPartPr/>
                <p14:nvPr/>
              </p14:nvContentPartPr>
              <p14:xfrm>
                <a:off x="7954639" y="2388958"/>
                <a:ext cx="163800" cy="137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1C8A32-EFCE-4A36-AA72-B580B5315C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45999" y="2379958"/>
                  <a:ext cx="181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D8B3B69-5E29-48EA-AB7E-9B274FF74F94}"/>
                    </a:ext>
                  </a:extLst>
                </p14:cNvPr>
                <p14:cNvContentPartPr/>
                <p14:nvPr/>
              </p14:nvContentPartPr>
              <p14:xfrm>
                <a:off x="8196919" y="2311198"/>
                <a:ext cx="177120" cy="269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D8B3B69-5E29-48EA-AB7E-9B274FF74F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88279" y="2302558"/>
                  <a:ext cx="194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BAEF5F-3EBD-4482-AC53-E4D3FDF5AE9D}"/>
                    </a:ext>
                  </a:extLst>
                </p14:cNvPr>
                <p14:cNvContentPartPr/>
                <p14:nvPr/>
              </p14:nvContentPartPr>
              <p14:xfrm>
                <a:off x="8874799" y="2218318"/>
                <a:ext cx="311040" cy="306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BAEF5F-3EBD-4482-AC53-E4D3FDF5AE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66159" y="2209318"/>
                  <a:ext cx="328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8F966C7-7064-4BE5-AB95-F077064296AA}"/>
                    </a:ext>
                  </a:extLst>
                </p14:cNvPr>
                <p14:cNvContentPartPr/>
                <p14:nvPr/>
              </p14:nvContentPartPr>
              <p14:xfrm>
                <a:off x="8946439" y="2171518"/>
                <a:ext cx="316440" cy="243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8F966C7-7064-4BE5-AB95-F077064296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37439" y="2162878"/>
                  <a:ext cx="334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340410-4BAD-4FD4-AC10-B344070DBBF9}"/>
                    </a:ext>
                  </a:extLst>
                </p14:cNvPr>
                <p14:cNvContentPartPr/>
                <p14:nvPr/>
              </p14:nvContentPartPr>
              <p14:xfrm>
                <a:off x="9542599" y="2361598"/>
                <a:ext cx="14976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340410-4BAD-4FD4-AC10-B344070DBB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33959" y="2352598"/>
                  <a:ext cx="167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D39D3F-F53A-444C-BAC9-1F8B7FB3C5C6}"/>
                    </a:ext>
                  </a:extLst>
                </p14:cNvPr>
                <p14:cNvContentPartPr/>
                <p14:nvPr/>
              </p14:nvContentPartPr>
              <p14:xfrm>
                <a:off x="9769759" y="2358358"/>
                <a:ext cx="168480" cy="96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D39D3F-F53A-444C-BAC9-1F8B7FB3C5C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61119" y="2349358"/>
                  <a:ext cx="186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9511203-6F29-4EA3-BF3F-843A02BAF36B}"/>
                    </a:ext>
                  </a:extLst>
                </p14:cNvPr>
                <p14:cNvContentPartPr/>
                <p14:nvPr/>
              </p14:nvContentPartPr>
              <p14:xfrm>
                <a:off x="10020319" y="2329198"/>
                <a:ext cx="210240" cy="142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9511203-6F29-4EA3-BF3F-843A02BAF36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11679" y="2320558"/>
                  <a:ext cx="227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2E8FA68-333B-4D8A-B8AE-F007EF728D64}"/>
                    </a:ext>
                  </a:extLst>
                </p14:cNvPr>
                <p14:cNvContentPartPr/>
                <p14:nvPr/>
              </p14:nvContentPartPr>
              <p14:xfrm>
                <a:off x="10171519" y="2164318"/>
                <a:ext cx="183960" cy="28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2E8FA68-333B-4D8A-B8AE-F007EF728D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62879" y="2155678"/>
                  <a:ext cx="201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F43686-1869-4370-8C4D-4C1EDCE3EA61}"/>
                    </a:ext>
                  </a:extLst>
                </p14:cNvPr>
                <p14:cNvContentPartPr/>
                <p14:nvPr/>
              </p14:nvContentPartPr>
              <p14:xfrm>
                <a:off x="10571479" y="2057758"/>
                <a:ext cx="50040" cy="226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F43686-1869-4370-8C4D-4C1EDCE3EA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62479" y="2049118"/>
                  <a:ext cx="67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3CFBBB-2B1D-4F09-B778-EA46A5379CDD}"/>
                    </a:ext>
                  </a:extLst>
                </p14:cNvPr>
                <p14:cNvContentPartPr/>
                <p14:nvPr/>
              </p14:nvContentPartPr>
              <p14:xfrm>
                <a:off x="10528639" y="2171878"/>
                <a:ext cx="342360" cy="36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3CFBBB-2B1D-4F09-B778-EA46A5379C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19999" y="2163238"/>
                  <a:ext cx="3600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A4AF83-5B04-4361-AFD7-B429D1981C93}"/>
                    </a:ext>
                  </a:extLst>
                </p14:cNvPr>
                <p14:cNvContentPartPr/>
                <p14:nvPr/>
              </p14:nvContentPartPr>
              <p14:xfrm>
                <a:off x="550159" y="3268438"/>
                <a:ext cx="167040" cy="234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A4AF83-5B04-4361-AFD7-B429D1981C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1519" y="3259438"/>
                  <a:ext cx="184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B061BD-4BFE-4D5F-9C06-DBEE837E580F}"/>
                    </a:ext>
                  </a:extLst>
                </p14:cNvPr>
                <p14:cNvContentPartPr/>
                <p14:nvPr/>
              </p14:nvContentPartPr>
              <p14:xfrm>
                <a:off x="770119" y="3253678"/>
                <a:ext cx="365040" cy="233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B061BD-4BFE-4D5F-9C06-DBEE837E58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1479" y="3244678"/>
                  <a:ext cx="382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558553E-7BC5-4CE6-80C6-A93603663DAD}"/>
                    </a:ext>
                  </a:extLst>
                </p14:cNvPr>
                <p14:cNvContentPartPr/>
                <p14:nvPr/>
              </p14:nvContentPartPr>
              <p14:xfrm>
                <a:off x="1696039" y="2922838"/>
                <a:ext cx="336960" cy="551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558553E-7BC5-4CE6-80C6-A93603663D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687399" y="2913838"/>
                  <a:ext cx="3546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DF57437-33A7-4934-9139-E16B88B5D563}"/>
                    </a:ext>
                  </a:extLst>
                </p14:cNvPr>
                <p14:cNvContentPartPr/>
                <p14:nvPr/>
              </p14:nvContentPartPr>
              <p14:xfrm>
                <a:off x="2027959" y="3276718"/>
                <a:ext cx="97920" cy="119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DF57437-33A7-4934-9139-E16B88B5D5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18959" y="3267718"/>
                  <a:ext cx="11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166746-F175-448A-8398-A16AED6FB663}"/>
                    </a:ext>
                  </a:extLst>
                </p14:cNvPr>
                <p14:cNvContentPartPr/>
                <p14:nvPr/>
              </p14:nvContentPartPr>
              <p14:xfrm>
                <a:off x="1965319" y="3272038"/>
                <a:ext cx="364320" cy="545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166746-F175-448A-8398-A16AED6FB66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56679" y="3263398"/>
                  <a:ext cx="3819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B050614-8BCF-493B-A2CF-9613F5B75764}"/>
                    </a:ext>
                  </a:extLst>
                </p14:cNvPr>
                <p14:cNvContentPartPr/>
                <p14:nvPr/>
              </p14:nvContentPartPr>
              <p14:xfrm>
                <a:off x="2335759" y="2875318"/>
                <a:ext cx="320040" cy="56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B050614-8BCF-493B-A2CF-9613F5B7576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26759" y="2866678"/>
                  <a:ext cx="3376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6BC2-78C2-4416-9B12-F8C96F87C7BA}"/>
                    </a:ext>
                  </a:extLst>
                </p14:cNvPr>
                <p14:cNvContentPartPr/>
                <p14:nvPr/>
              </p14:nvContentPartPr>
              <p14:xfrm>
                <a:off x="2656159" y="2886478"/>
                <a:ext cx="297720" cy="496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6BC2-78C2-4416-9B12-F8C96F87C7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47159" y="2877478"/>
                  <a:ext cx="3153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350C06-1258-40A5-BE93-93E620D1B8D2}"/>
                    </a:ext>
                  </a:extLst>
                </p14:cNvPr>
                <p14:cNvContentPartPr/>
                <p14:nvPr/>
              </p14:nvContentPartPr>
              <p14:xfrm>
                <a:off x="2766319" y="3223078"/>
                <a:ext cx="217800" cy="425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350C06-1258-40A5-BE93-93E620D1B8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57319" y="3214078"/>
                  <a:ext cx="2354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D216432-7554-437A-AF4B-2AB17475CA63}"/>
                    </a:ext>
                  </a:extLst>
                </p14:cNvPr>
                <p14:cNvContentPartPr/>
                <p14:nvPr/>
              </p14:nvContentPartPr>
              <p14:xfrm>
                <a:off x="3334039" y="3092758"/>
                <a:ext cx="275760" cy="22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D216432-7554-437A-AF4B-2AB17475CA6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25039" y="3084118"/>
                  <a:ext cx="293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2F1D033-EB2D-404D-84B3-7E7732947408}"/>
                    </a:ext>
                  </a:extLst>
                </p14:cNvPr>
                <p14:cNvContentPartPr/>
                <p14:nvPr/>
              </p14:nvContentPartPr>
              <p14:xfrm>
                <a:off x="3677119" y="3115078"/>
                <a:ext cx="203040" cy="152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2F1D033-EB2D-404D-84B3-7E773294740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68119" y="3106078"/>
                  <a:ext cx="220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D4E94BF-04C7-4753-8F13-E17D13449476}"/>
                    </a:ext>
                  </a:extLst>
                </p14:cNvPr>
                <p14:cNvContentPartPr/>
                <p14:nvPr/>
              </p14:nvContentPartPr>
              <p14:xfrm>
                <a:off x="3703759" y="3135958"/>
                <a:ext cx="363600" cy="587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D4E94BF-04C7-4753-8F13-E17D1344947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94759" y="3126958"/>
                  <a:ext cx="3812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BDD1735-15B9-4DFC-9A53-E2AC5D8B1E40}"/>
                    </a:ext>
                  </a:extLst>
                </p14:cNvPr>
                <p14:cNvContentPartPr/>
                <p14:nvPr/>
              </p14:nvContentPartPr>
              <p14:xfrm>
                <a:off x="4158799" y="3097798"/>
                <a:ext cx="156600" cy="15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BDD1735-15B9-4DFC-9A53-E2AC5D8B1E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49799" y="3089158"/>
                  <a:ext cx="174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92AE6D-D8BF-4E46-998B-8CBD76C02F58}"/>
                    </a:ext>
                  </a:extLst>
                </p14:cNvPr>
                <p14:cNvContentPartPr/>
                <p14:nvPr/>
              </p14:nvContentPartPr>
              <p14:xfrm>
                <a:off x="4453999" y="2772718"/>
                <a:ext cx="308520" cy="50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92AE6D-D8BF-4E46-998B-8CBD76C02F5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44999" y="2764078"/>
                  <a:ext cx="3261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BFCE8C3-BC91-4506-9C57-36481FC32A44}"/>
                    </a:ext>
                  </a:extLst>
                </p14:cNvPr>
                <p14:cNvContentPartPr/>
                <p14:nvPr/>
              </p14:nvContentPartPr>
              <p14:xfrm>
                <a:off x="4419439" y="3069358"/>
                <a:ext cx="323640" cy="154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BFCE8C3-BC91-4506-9C57-36481FC32A4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10799" y="3060358"/>
                  <a:ext cx="341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735C043-4EF4-46DB-B6BD-BC9B17357FE0}"/>
                    </a:ext>
                  </a:extLst>
                </p14:cNvPr>
                <p14:cNvContentPartPr/>
                <p14:nvPr/>
              </p14:nvContentPartPr>
              <p14:xfrm>
                <a:off x="4841719" y="2929678"/>
                <a:ext cx="52560" cy="65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735C043-4EF4-46DB-B6BD-BC9B17357FE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32719" y="2921038"/>
                  <a:ext cx="70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17241C-21A2-4892-9157-F7103FF13AFE}"/>
                    </a:ext>
                  </a:extLst>
                </p14:cNvPr>
                <p14:cNvContentPartPr/>
                <p14:nvPr/>
              </p14:nvContentPartPr>
              <p14:xfrm>
                <a:off x="4853599" y="3029398"/>
                <a:ext cx="275040" cy="165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17241C-21A2-4892-9157-F7103FF13A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44599" y="3020398"/>
                  <a:ext cx="292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E25819A-3F83-40CD-A47A-24611A5F9BDB}"/>
                    </a:ext>
                  </a:extLst>
                </p14:cNvPr>
                <p14:cNvContentPartPr/>
                <p14:nvPr/>
              </p14:nvContentPartPr>
              <p14:xfrm>
                <a:off x="5036839" y="3038758"/>
                <a:ext cx="210960" cy="169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E25819A-3F83-40CD-A47A-24611A5F9B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27839" y="3029758"/>
                  <a:ext cx="228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197CAD-846D-481C-8EE7-47362E67BD2C}"/>
                    </a:ext>
                  </a:extLst>
                </p14:cNvPr>
                <p14:cNvContentPartPr/>
                <p14:nvPr/>
              </p14:nvContentPartPr>
              <p14:xfrm>
                <a:off x="5329159" y="2716198"/>
                <a:ext cx="390600" cy="463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197CAD-846D-481C-8EE7-47362E67BD2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20159" y="2707198"/>
                  <a:ext cx="4082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F21E211-B56F-485A-BF4C-0C6AB51085B8}"/>
                    </a:ext>
                  </a:extLst>
                </p14:cNvPr>
                <p14:cNvContentPartPr/>
                <p14:nvPr/>
              </p14:nvContentPartPr>
              <p14:xfrm>
                <a:off x="5515639" y="3053518"/>
                <a:ext cx="58680" cy="90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F21E211-B56F-485A-BF4C-0C6AB51085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06639" y="3044518"/>
                  <a:ext cx="7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3D4DBB4-892C-4AE9-BCF2-1FC43B34E563}"/>
                    </a:ext>
                  </a:extLst>
                </p14:cNvPr>
                <p14:cNvContentPartPr/>
                <p14:nvPr/>
              </p14:nvContentPartPr>
              <p14:xfrm>
                <a:off x="5362639" y="3008878"/>
                <a:ext cx="284040" cy="371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3D4DBB4-892C-4AE9-BCF2-1FC43B34E5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53999" y="2999878"/>
                  <a:ext cx="301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29459EC-22B7-4F2D-B484-A553A4A32CFC}"/>
                    </a:ext>
                  </a:extLst>
                </p14:cNvPr>
                <p14:cNvContentPartPr/>
                <p14:nvPr/>
              </p14:nvContentPartPr>
              <p14:xfrm>
                <a:off x="5981479" y="2959198"/>
                <a:ext cx="153360" cy="195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29459EC-22B7-4F2D-B484-A553A4A32CF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2479" y="2950198"/>
                  <a:ext cx="171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043922-27D2-4B9A-83F0-3527B338BC55}"/>
                    </a:ext>
                  </a:extLst>
                </p14:cNvPr>
                <p14:cNvContentPartPr/>
                <p14:nvPr/>
              </p14:nvContentPartPr>
              <p14:xfrm>
                <a:off x="6160039" y="3041638"/>
                <a:ext cx="145800" cy="14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043922-27D2-4B9A-83F0-3527B338BC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51039" y="3032998"/>
                  <a:ext cx="163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525808-3F89-4FD8-939E-E9ABFB3B7F2A}"/>
                    </a:ext>
                  </a:extLst>
                </p14:cNvPr>
                <p14:cNvContentPartPr/>
                <p14:nvPr/>
              </p14:nvContentPartPr>
              <p14:xfrm>
                <a:off x="6394399" y="2987998"/>
                <a:ext cx="196200" cy="216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525808-3F89-4FD8-939E-E9ABFB3B7F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85759" y="2979358"/>
                  <a:ext cx="213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5AC396-F151-41F1-ADB8-F5180D0C1F26}"/>
                    </a:ext>
                  </a:extLst>
                </p14:cNvPr>
                <p14:cNvContentPartPr/>
                <p14:nvPr/>
              </p14:nvContentPartPr>
              <p14:xfrm>
                <a:off x="6635239" y="2969998"/>
                <a:ext cx="207000" cy="226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5AC396-F151-41F1-ADB8-F5180D0C1F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26599" y="2960998"/>
                  <a:ext cx="224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AF7EC91-0BD9-49A5-8068-F4F232453CF9}"/>
                    </a:ext>
                  </a:extLst>
                </p14:cNvPr>
                <p14:cNvContentPartPr/>
                <p14:nvPr/>
              </p14:nvContentPartPr>
              <p14:xfrm>
                <a:off x="6823519" y="3007438"/>
                <a:ext cx="212760" cy="175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AF7EC91-0BD9-49A5-8068-F4F232453C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4519" y="2998798"/>
                  <a:ext cx="230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CAA92D3-03F2-48E5-A2C0-73B647F68477}"/>
                    </a:ext>
                  </a:extLst>
                </p14:cNvPr>
                <p14:cNvContentPartPr/>
                <p14:nvPr/>
              </p14:nvContentPartPr>
              <p14:xfrm>
                <a:off x="7149319" y="2760838"/>
                <a:ext cx="210240" cy="421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CAA92D3-03F2-48E5-A2C0-73B647F6847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40319" y="2751838"/>
                  <a:ext cx="227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0D74704-8179-4108-A2C6-CDF3F3773716}"/>
                    </a:ext>
                  </a:extLst>
                </p14:cNvPr>
                <p14:cNvContentPartPr/>
                <p14:nvPr/>
              </p14:nvContentPartPr>
              <p14:xfrm>
                <a:off x="7288999" y="3075118"/>
                <a:ext cx="104760" cy="93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0D74704-8179-4108-A2C6-CDF3F377371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80359" y="3066118"/>
                  <a:ext cx="122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D5D786-28D9-46FF-9A5A-6A8A14F60191}"/>
                    </a:ext>
                  </a:extLst>
                </p14:cNvPr>
                <p14:cNvContentPartPr/>
                <p14:nvPr/>
              </p14:nvContentPartPr>
              <p14:xfrm>
                <a:off x="7524799" y="2675158"/>
                <a:ext cx="401400" cy="545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D5D786-28D9-46FF-9A5A-6A8A14F6019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16159" y="2666518"/>
                  <a:ext cx="4190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097C88F-8BB5-4AD5-9C75-9833EFDE058A}"/>
                    </a:ext>
                  </a:extLst>
                </p14:cNvPr>
                <p14:cNvContentPartPr/>
                <p14:nvPr/>
              </p14:nvContentPartPr>
              <p14:xfrm>
                <a:off x="7758799" y="3039478"/>
                <a:ext cx="180360" cy="144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097C88F-8BB5-4AD5-9C75-9833EFDE058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49799" y="3030478"/>
                  <a:ext cx="198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31546B9-BB1A-4947-A5E8-7A05DAE83C9A}"/>
                    </a:ext>
                  </a:extLst>
                </p14:cNvPr>
                <p14:cNvContentPartPr/>
                <p14:nvPr/>
              </p14:nvContentPartPr>
              <p14:xfrm>
                <a:off x="7986679" y="3002398"/>
                <a:ext cx="273960" cy="198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31546B9-BB1A-4947-A5E8-7A05DAE83C9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77679" y="2993758"/>
                  <a:ext cx="291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2224D43-8103-40BE-8E97-F554C11DEF48}"/>
                    </a:ext>
                  </a:extLst>
                </p14:cNvPr>
                <p14:cNvContentPartPr/>
                <p14:nvPr/>
              </p14:nvContentPartPr>
              <p14:xfrm>
                <a:off x="8180359" y="2801878"/>
                <a:ext cx="271440" cy="372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2224D43-8103-40BE-8E97-F554C11DEF4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71719" y="2793238"/>
                  <a:ext cx="2890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26D5A91-22B7-48C0-8789-8E597A7A5CDE}"/>
                    </a:ext>
                  </a:extLst>
                </p14:cNvPr>
                <p14:cNvContentPartPr/>
                <p14:nvPr/>
              </p14:nvContentPartPr>
              <p14:xfrm>
                <a:off x="8742319" y="2769118"/>
                <a:ext cx="254520" cy="405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26D5A91-22B7-48C0-8789-8E597A7A5CD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33319" y="2760118"/>
                  <a:ext cx="272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F13951-01E9-4BE5-8AB2-7CB073D94C65}"/>
                    </a:ext>
                  </a:extLst>
                </p14:cNvPr>
                <p14:cNvContentPartPr/>
                <p14:nvPr/>
              </p14:nvContentPartPr>
              <p14:xfrm>
                <a:off x="540439" y="3682798"/>
                <a:ext cx="285480" cy="56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F13951-01E9-4BE5-8AB2-7CB073D94C6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1799" y="3674158"/>
                  <a:ext cx="3031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1EB8CF4-8556-4163-BDBB-80F30EF34815}"/>
                    </a:ext>
                  </a:extLst>
                </p14:cNvPr>
                <p14:cNvContentPartPr/>
                <p14:nvPr/>
              </p14:nvContentPartPr>
              <p14:xfrm>
                <a:off x="436759" y="3965398"/>
                <a:ext cx="428760" cy="120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1EB8CF4-8556-4163-BDBB-80F30EF3481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8119" y="3956398"/>
                  <a:ext cx="446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A05465F-89D1-4FC1-9748-3F98B3765494}"/>
                    </a:ext>
                  </a:extLst>
                </p14:cNvPr>
                <p14:cNvContentPartPr/>
                <p14:nvPr/>
              </p14:nvContentPartPr>
              <p14:xfrm>
                <a:off x="763279" y="3981238"/>
                <a:ext cx="196200" cy="214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A05465F-89D1-4FC1-9748-3F98B37654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4639" y="3972598"/>
                  <a:ext cx="21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89709DB-A72B-4AC5-BDA9-05B367F7C37C}"/>
                    </a:ext>
                  </a:extLst>
                </p14:cNvPr>
                <p14:cNvContentPartPr/>
                <p14:nvPr/>
              </p14:nvContentPartPr>
              <p14:xfrm>
                <a:off x="1462039" y="3918598"/>
                <a:ext cx="394920" cy="177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89709DB-A72B-4AC5-BDA9-05B367F7C37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53399" y="3909598"/>
                  <a:ext cx="412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CB6B07-5281-452B-864E-C0127152ECFA}"/>
                    </a:ext>
                  </a:extLst>
                </p14:cNvPr>
                <p14:cNvContentPartPr/>
                <p14:nvPr/>
              </p14:nvContentPartPr>
              <p14:xfrm>
                <a:off x="1902679" y="3929758"/>
                <a:ext cx="128880" cy="140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CB6B07-5281-452B-864E-C0127152EC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93679" y="3920758"/>
                  <a:ext cx="146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44E067-5A55-49B6-B986-FFFB3DFDBB37}"/>
                    </a:ext>
                  </a:extLst>
                </p14:cNvPr>
                <p14:cNvContentPartPr/>
                <p14:nvPr/>
              </p14:nvContentPartPr>
              <p14:xfrm>
                <a:off x="2119759" y="3887638"/>
                <a:ext cx="195480" cy="167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44E067-5A55-49B6-B986-FFFB3DFDBB3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10759" y="3878638"/>
                  <a:ext cx="213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FC2E156-3D26-4AED-8FD8-52A61E21F67C}"/>
                    </a:ext>
                  </a:extLst>
                </p14:cNvPr>
                <p14:cNvContentPartPr/>
                <p14:nvPr/>
              </p14:nvContentPartPr>
              <p14:xfrm>
                <a:off x="2338279" y="3853438"/>
                <a:ext cx="220680" cy="202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FC2E156-3D26-4AED-8FD8-52A61E21F6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29639" y="3844798"/>
                  <a:ext cx="23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1E9BAB4-F8AE-4671-8DA2-CA343332E464}"/>
                    </a:ext>
                  </a:extLst>
                </p14:cNvPr>
                <p14:cNvContentPartPr/>
                <p14:nvPr/>
              </p14:nvContentPartPr>
              <p14:xfrm>
                <a:off x="2951359" y="3871078"/>
                <a:ext cx="105120" cy="122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1E9BAB4-F8AE-4671-8DA2-CA343332E4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42359" y="3862078"/>
                  <a:ext cx="122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D17A5C-9AA7-437A-ABA8-9F55A2FE206F}"/>
                    </a:ext>
                  </a:extLst>
                </p14:cNvPr>
                <p14:cNvContentPartPr/>
                <p14:nvPr/>
              </p14:nvContentPartPr>
              <p14:xfrm>
                <a:off x="3139999" y="3858118"/>
                <a:ext cx="192600" cy="158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D17A5C-9AA7-437A-ABA8-9F55A2FE206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31359" y="3849478"/>
                  <a:ext cx="210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4C9C97-34B3-40A0-8155-80529848069A}"/>
                    </a:ext>
                  </a:extLst>
                </p14:cNvPr>
                <p14:cNvContentPartPr/>
                <p14:nvPr/>
              </p14:nvContentPartPr>
              <p14:xfrm>
                <a:off x="3666319" y="3800158"/>
                <a:ext cx="222120" cy="153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4C9C97-34B3-40A0-8155-80529848069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57679" y="3791158"/>
                  <a:ext cx="23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F9F2FEB-4A6D-4741-9951-ACBDAD790A63}"/>
                    </a:ext>
                  </a:extLst>
                </p14:cNvPr>
                <p14:cNvContentPartPr/>
                <p14:nvPr/>
              </p14:nvContentPartPr>
              <p14:xfrm>
                <a:off x="3787999" y="3848758"/>
                <a:ext cx="246600" cy="387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F9F2FEB-4A6D-4741-9951-ACBDAD790A6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79359" y="3839758"/>
                  <a:ext cx="264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8EA62A3-DBEF-4936-A407-6001129C9838}"/>
                    </a:ext>
                  </a:extLst>
                </p14:cNvPr>
                <p14:cNvContentPartPr/>
                <p14:nvPr/>
              </p14:nvContentPartPr>
              <p14:xfrm>
                <a:off x="3930919" y="3753718"/>
                <a:ext cx="297000" cy="241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8EA62A3-DBEF-4936-A407-6001129C983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22279" y="3745078"/>
                  <a:ext cx="314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A0ECDA9-39BE-4E1E-AFB6-41D9293284E9}"/>
                    </a:ext>
                  </a:extLst>
                </p14:cNvPr>
                <p14:cNvContentPartPr/>
                <p14:nvPr/>
              </p14:nvContentPartPr>
              <p14:xfrm>
                <a:off x="4130719" y="3844078"/>
                <a:ext cx="249120" cy="364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A0ECDA9-39BE-4E1E-AFB6-41D9293284E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21719" y="3835438"/>
                  <a:ext cx="266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93A561B-D217-42F0-B82F-6E7426C46725}"/>
                    </a:ext>
                  </a:extLst>
                </p14:cNvPr>
                <p14:cNvContentPartPr/>
                <p14:nvPr/>
              </p14:nvContentPartPr>
              <p14:xfrm>
                <a:off x="4208479" y="3723838"/>
                <a:ext cx="335520" cy="269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93A561B-D217-42F0-B82F-6E7426C4672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99479" y="3714838"/>
                  <a:ext cx="353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4D1068B-EEAC-4624-8DF6-A9EEE8A35893}"/>
                    </a:ext>
                  </a:extLst>
                </p14:cNvPr>
                <p14:cNvContentPartPr/>
                <p14:nvPr/>
              </p14:nvContentPartPr>
              <p14:xfrm>
                <a:off x="4641919" y="3773518"/>
                <a:ext cx="141120" cy="181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4D1068B-EEAC-4624-8DF6-A9EEE8A3589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33279" y="3764518"/>
                  <a:ext cx="15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BB0333D-9F69-407A-B348-5AACBA227456}"/>
                    </a:ext>
                  </a:extLst>
                </p14:cNvPr>
                <p14:cNvContentPartPr/>
                <p14:nvPr/>
              </p14:nvContentPartPr>
              <p14:xfrm>
                <a:off x="4865119" y="3705478"/>
                <a:ext cx="171360" cy="250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BB0333D-9F69-407A-B348-5AACBA2274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56479" y="3696478"/>
                  <a:ext cx="189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9E398C4-3AE5-4685-8334-722AE0132E35}"/>
                    </a:ext>
                  </a:extLst>
                </p14:cNvPr>
                <p14:cNvContentPartPr/>
                <p14:nvPr/>
              </p14:nvContentPartPr>
              <p14:xfrm>
                <a:off x="5055559" y="3767038"/>
                <a:ext cx="99720" cy="150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9E398C4-3AE5-4685-8334-722AE0132E3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046559" y="3758398"/>
                  <a:ext cx="11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E27157F-BA54-47B8-8235-FF6A121511BB}"/>
                    </a:ext>
                  </a:extLst>
                </p14:cNvPr>
                <p14:cNvContentPartPr/>
                <p14:nvPr/>
              </p14:nvContentPartPr>
              <p14:xfrm>
                <a:off x="5242759" y="3453838"/>
                <a:ext cx="450720" cy="489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E27157F-BA54-47B8-8235-FF6A121511B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34119" y="3444838"/>
                  <a:ext cx="468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D76C8C-0774-4BB1-A6BC-CC74B9465C60}"/>
                    </a:ext>
                  </a:extLst>
                </p14:cNvPr>
                <p14:cNvContentPartPr/>
                <p14:nvPr/>
              </p14:nvContentPartPr>
              <p14:xfrm>
                <a:off x="5466319" y="3777118"/>
                <a:ext cx="155160" cy="210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D76C8C-0774-4BB1-A6BC-CC74B9465C6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57679" y="3768118"/>
                  <a:ext cx="172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ED81AF2-9C0D-4FEB-AA65-8576A6BE5D70}"/>
                    </a:ext>
                  </a:extLst>
                </p14:cNvPr>
                <p14:cNvContentPartPr/>
                <p14:nvPr/>
              </p14:nvContentPartPr>
              <p14:xfrm>
                <a:off x="5974999" y="3776038"/>
                <a:ext cx="294120" cy="160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ED81AF2-9C0D-4FEB-AA65-8576A6BE5D7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66359" y="3767038"/>
                  <a:ext cx="31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74201EF-6525-4EFE-B2FA-4CC79C0FCC39}"/>
                    </a:ext>
                  </a:extLst>
                </p14:cNvPr>
                <p14:cNvContentPartPr/>
                <p14:nvPr/>
              </p14:nvContentPartPr>
              <p14:xfrm>
                <a:off x="6198559" y="3478318"/>
                <a:ext cx="368640" cy="488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74201EF-6525-4EFE-B2FA-4CC79C0FCC3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89919" y="3469318"/>
                  <a:ext cx="386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CACC352-E769-4E9D-A317-1835F5AC3EDA}"/>
                    </a:ext>
                  </a:extLst>
                </p14:cNvPr>
                <p14:cNvContentPartPr/>
                <p14:nvPr/>
              </p14:nvContentPartPr>
              <p14:xfrm>
                <a:off x="6380719" y="3840838"/>
                <a:ext cx="91440" cy="102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CACC352-E769-4E9D-A317-1835F5AC3ED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71719" y="3831838"/>
                  <a:ext cx="109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2B29D1F-A7D6-42D9-8976-F7E0D5304503}"/>
                    </a:ext>
                  </a:extLst>
                </p14:cNvPr>
                <p14:cNvContentPartPr/>
                <p14:nvPr/>
              </p14:nvContentPartPr>
              <p14:xfrm>
                <a:off x="6509599" y="3715558"/>
                <a:ext cx="244800" cy="262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2B29D1F-A7D6-42D9-8976-F7E0D530450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00599" y="3706558"/>
                  <a:ext cx="262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020B0D9-2EDF-43AA-94B6-09568A4F8D4F}"/>
                    </a:ext>
                  </a:extLst>
                </p14:cNvPr>
                <p14:cNvContentPartPr/>
                <p14:nvPr/>
              </p14:nvContentPartPr>
              <p14:xfrm>
                <a:off x="6742879" y="3747958"/>
                <a:ext cx="484560" cy="194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020B0D9-2EDF-43AA-94B6-09568A4F8D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34239" y="3739318"/>
                  <a:ext cx="502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12DF6DC-9551-43B9-8DBA-5975ADE182BF}"/>
                    </a:ext>
                  </a:extLst>
                </p14:cNvPr>
                <p14:cNvContentPartPr/>
                <p14:nvPr/>
              </p14:nvContentPartPr>
              <p14:xfrm>
                <a:off x="7339399" y="3458878"/>
                <a:ext cx="402840" cy="506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12DF6DC-9551-43B9-8DBA-5975ADE182B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30399" y="3450238"/>
                  <a:ext cx="4204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2FF3A9E-48F2-476A-9327-BDE79737EFA1}"/>
                    </a:ext>
                  </a:extLst>
                </p14:cNvPr>
                <p14:cNvContentPartPr/>
                <p14:nvPr/>
              </p14:nvContentPartPr>
              <p14:xfrm>
                <a:off x="7290079" y="3726718"/>
                <a:ext cx="326880" cy="201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2FF3A9E-48F2-476A-9327-BDE79737EFA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81439" y="3718078"/>
                  <a:ext cx="344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97FB6C6-EF9A-4EF5-A994-146BE3CAC502}"/>
                    </a:ext>
                  </a:extLst>
                </p14:cNvPr>
                <p14:cNvContentPartPr/>
                <p14:nvPr/>
              </p14:nvContentPartPr>
              <p14:xfrm>
                <a:off x="7724959" y="3765958"/>
                <a:ext cx="132120" cy="168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97FB6C6-EF9A-4EF5-A994-146BE3CAC5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16319" y="3756958"/>
                  <a:ext cx="149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10F1C6E-A5FE-4458-A327-14DE5B597F91}"/>
                    </a:ext>
                  </a:extLst>
                </p14:cNvPr>
                <p14:cNvContentPartPr/>
                <p14:nvPr/>
              </p14:nvContentPartPr>
              <p14:xfrm>
                <a:off x="7909999" y="3780358"/>
                <a:ext cx="243360" cy="144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10F1C6E-A5FE-4458-A327-14DE5B597F9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01359" y="3771358"/>
                  <a:ext cx="261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5CCA040-B700-4207-ABBF-C1EB16227934}"/>
                    </a:ext>
                  </a:extLst>
                </p14:cNvPr>
                <p14:cNvContentPartPr/>
                <p14:nvPr/>
              </p14:nvContentPartPr>
              <p14:xfrm>
                <a:off x="8257039" y="3667678"/>
                <a:ext cx="182160" cy="276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5CCA040-B700-4207-ABBF-C1EB1622793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48039" y="3658678"/>
                  <a:ext cx="199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8DF862-498B-4F95-91C7-11ECFB66B387}"/>
                    </a:ext>
                  </a:extLst>
                </p14:cNvPr>
                <p14:cNvContentPartPr/>
                <p14:nvPr/>
              </p14:nvContentPartPr>
              <p14:xfrm>
                <a:off x="8563039" y="3540598"/>
                <a:ext cx="181440" cy="379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8DF862-498B-4F95-91C7-11ECFB66B38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54399" y="3531958"/>
                  <a:ext cx="199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0B3E740-8EA5-44EE-868C-47CFE2D594C2}"/>
                    </a:ext>
                  </a:extLst>
                </p14:cNvPr>
                <p14:cNvContentPartPr/>
                <p14:nvPr/>
              </p14:nvContentPartPr>
              <p14:xfrm>
                <a:off x="8806039" y="3930478"/>
                <a:ext cx="18360" cy="36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0B3E740-8EA5-44EE-868C-47CFE2D594C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97399" y="3921478"/>
                  <a:ext cx="36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EDB8DC1-D393-46CD-9AAC-B9E8CF5DEE77}"/>
                    </a:ext>
                  </a:extLst>
                </p14:cNvPr>
                <p14:cNvContentPartPr/>
                <p14:nvPr/>
              </p14:nvContentPartPr>
              <p14:xfrm>
                <a:off x="9078919" y="2787118"/>
                <a:ext cx="232560" cy="385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EDB8DC1-D393-46CD-9AAC-B9E8CF5DEE7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69919" y="2778118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4F7307-49CE-4C2F-9181-C87F067A8E73}"/>
                    </a:ext>
                  </a:extLst>
                </p14:cNvPr>
                <p14:cNvContentPartPr/>
                <p14:nvPr/>
              </p14:nvContentPartPr>
              <p14:xfrm>
                <a:off x="8998279" y="2948758"/>
                <a:ext cx="336240" cy="67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4F7307-49CE-4C2F-9181-C87F067A8E7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89279" y="2940118"/>
                  <a:ext cx="353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6B46669-5E8F-4C7B-A345-8575FD4EB1CB}"/>
                    </a:ext>
                  </a:extLst>
                </p14:cNvPr>
                <p14:cNvContentPartPr/>
                <p14:nvPr/>
              </p14:nvContentPartPr>
              <p14:xfrm>
                <a:off x="9309319" y="2715478"/>
                <a:ext cx="366480" cy="421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6B46669-5E8F-4C7B-A345-8575FD4EB1C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00679" y="2706478"/>
                  <a:ext cx="384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7DB7E40-A1DD-4FE8-AAC3-23BA51C3C240}"/>
                    </a:ext>
                  </a:extLst>
                </p14:cNvPr>
                <p14:cNvContentPartPr/>
                <p14:nvPr/>
              </p14:nvContentPartPr>
              <p14:xfrm>
                <a:off x="9582199" y="2933278"/>
                <a:ext cx="191520" cy="194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7DB7E40-A1DD-4FE8-AAC3-23BA51C3C2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73559" y="2924638"/>
                  <a:ext cx="209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E237FBE-5674-41D5-B6F7-4B7869FDDFC1}"/>
                    </a:ext>
                  </a:extLst>
                </p14:cNvPr>
                <p14:cNvContentPartPr/>
                <p14:nvPr/>
              </p14:nvContentPartPr>
              <p14:xfrm>
                <a:off x="10183759" y="2656438"/>
                <a:ext cx="372960" cy="510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E237FBE-5674-41D5-B6F7-4B7869FDDF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74759" y="2647798"/>
                  <a:ext cx="3906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38CF6B1-BA63-4466-A64D-2117C7BFFD9B}"/>
                    </a:ext>
                  </a:extLst>
                </p14:cNvPr>
                <p14:cNvContentPartPr/>
                <p14:nvPr/>
              </p14:nvContentPartPr>
              <p14:xfrm>
                <a:off x="10114279" y="2919598"/>
                <a:ext cx="313560" cy="48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38CF6B1-BA63-4466-A64D-2117C7BFFD9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105279" y="2910598"/>
                  <a:ext cx="331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F7DE918-3B6F-4FFC-9722-6EDD028C4BB4}"/>
                    </a:ext>
                  </a:extLst>
                </p14:cNvPr>
                <p14:cNvContentPartPr/>
                <p14:nvPr/>
              </p14:nvContentPartPr>
              <p14:xfrm>
                <a:off x="10420639" y="2941558"/>
                <a:ext cx="192240" cy="157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F7DE918-3B6F-4FFC-9722-6EDD028C4BB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411639" y="2932918"/>
                  <a:ext cx="209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0FF22F8-86BE-4839-A459-DD7391F4F389}"/>
                    </a:ext>
                  </a:extLst>
                </p14:cNvPr>
                <p14:cNvContentPartPr/>
                <p14:nvPr/>
              </p14:nvContentPartPr>
              <p14:xfrm>
                <a:off x="10579039" y="2985838"/>
                <a:ext cx="160200" cy="117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0FF22F8-86BE-4839-A459-DD7391F4F38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70399" y="2976838"/>
                  <a:ext cx="177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F6475CB-E8A6-4D91-9ECC-8A8F9A771742}"/>
                    </a:ext>
                  </a:extLst>
                </p14:cNvPr>
                <p14:cNvContentPartPr/>
                <p14:nvPr/>
              </p14:nvContentPartPr>
              <p14:xfrm>
                <a:off x="10793959" y="2946598"/>
                <a:ext cx="207000" cy="189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F6475CB-E8A6-4D91-9ECC-8A8F9A7717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85319" y="2937958"/>
                  <a:ext cx="224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DC3949B-31E6-4561-9FA8-1D8F38A57B78}"/>
                    </a:ext>
                  </a:extLst>
                </p14:cNvPr>
                <p14:cNvContentPartPr/>
                <p14:nvPr/>
              </p14:nvContentPartPr>
              <p14:xfrm>
                <a:off x="10887919" y="2767678"/>
                <a:ext cx="321480" cy="363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DC3949B-31E6-4561-9FA8-1D8F38A57B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79279" y="2759038"/>
                  <a:ext cx="339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D3C3C84-AC33-4081-AB0B-EF1CD811BC0F}"/>
                    </a:ext>
                  </a:extLst>
                </p14:cNvPr>
                <p14:cNvContentPartPr/>
                <p14:nvPr/>
              </p14:nvContentPartPr>
              <p14:xfrm>
                <a:off x="9738079" y="2960278"/>
                <a:ext cx="133200" cy="134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D3C3C84-AC33-4081-AB0B-EF1CD811BC0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729079" y="2951638"/>
                  <a:ext cx="150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F4DC1EC-2D86-4D18-9201-8754FA5CE41B}"/>
                    </a:ext>
                  </a:extLst>
                </p14:cNvPr>
                <p14:cNvContentPartPr/>
                <p14:nvPr/>
              </p14:nvContentPartPr>
              <p14:xfrm>
                <a:off x="9720799" y="2836798"/>
                <a:ext cx="278280" cy="605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F4DC1EC-2D86-4D18-9201-8754FA5CE41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711799" y="2827798"/>
                  <a:ext cx="2959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6FFDA1E-4815-47D1-A361-975FA9026E1F}"/>
                    </a:ext>
                  </a:extLst>
                </p14:cNvPr>
                <p14:cNvContentPartPr/>
                <p14:nvPr/>
              </p14:nvContentPartPr>
              <p14:xfrm>
                <a:off x="9185479" y="3474358"/>
                <a:ext cx="488160" cy="4467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6FFDA1E-4815-47D1-A361-975FA9026E1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176839" y="3465358"/>
                  <a:ext cx="5058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5BA22B6-4C00-476B-811F-2A6198EFD3B4}"/>
                    </a:ext>
                  </a:extLst>
                </p14:cNvPr>
                <p14:cNvContentPartPr/>
                <p14:nvPr/>
              </p14:nvContentPartPr>
              <p14:xfrm>
                <a:off x="9366199" y="3752998"/>
                <a:ext cx="213480" cy="21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5BA22B6-4C00-476B-811F-2A6198EFD3B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57199" y="3744358"/>
                  <a:ext cx="231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2A68B74-9C68-4B4A-9951-7201A9CF7CAE}"/>
                    </a:ext>
                  </a:extLst>
                </p14:cNvPr>
                <p14:cNvContentPartPr/>
                <p14:nvPr/>
              </p14:nvContentPartPr>
              <p14:xfrm>
                <a:off x="9921679" y="3639598"/>
                <a:ext cx="380160" cy="235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2A68B74-9C68-4B4A-9951-7201A9CF7CA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913039" y="3630598"/>
                  <a:ext cx="397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D846E71-41D3-4050-8075-863132EEC1BF}"/>
                    </a:ext>
                  </a:extLst>
                </p14:cNvPr>
                <p14:cNvContentPartPr/>
                <p14:nvPr/>
              </p14:nvContentPartPr>
              <p14:xfrm>
                <a:off x="10152439" y="3700798"/>
                <a:ext cx="179280" cy="126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D846E71-41D3-4050-8075-863132EEC1B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43439" y="3691798"/>
                  <a:ext cx="196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972E3A2-22F2-4B4E-9649-D48FA4A7A882}"/>
                    </a:ext>
                  </a:extLst>
                </p14:cNvPr>
                <p14:cNvContentPartPr/>
                <p14:nvPr/>
              </p14:nvContentPartPr>
              <p14:xfrm>
                <a:off x="10446199" y="3356278"/>
                <a:ext cx="322200" cy="483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972E3A2-22F2-4B4E-9649-D48FA4A7A88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437199" y="3347638"/>
                  <a:ext cx="3398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0A09C8D-4FFA-4E09-A16F-51527784B60F}"/>
                    </a:ext>
                  </a:extLst>
                </p14:cNvPr>
                <p14:cNvContentPartPr/>
                <p14:nvPr/>
              </p14:nvContentPartPr>
              <p14:xfrm>
                <a:off x="10655719" y="3645718"/>
                <a:ext cx="245880" cy="150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0A09C8D-4FFA-4E09-A16F-51527784B60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646719" y="3637078"/>
                  <a:ext cx="263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D422A6A-325A-4851-BEF0-0BEBAF99F5C9}"/>
                    </a:ext>
                  </a:extLst>
                </p14:cNvPr>
                <p14:cNvContentPartPr/>
                <p14:nvPr/>
              </p14:nvContentPartPr>
              <p14:xfrm>
                <a:off x="10857319" y="3643918"/>
                <a:ext cx="179640" cy="169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D422A6A-325A-4851-BEF0-0BEBAF99F5C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848679" y="3635278"/>
                  <a:ext cx="197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4088638-EBC6-4149-9C8A-08822AE8C68C}"/>
                    </a:ext>
                  </a:extLst>
                </p14:cNvPr>
                <p14:cNvContentPartPr/>
                <p14:nvPr/>
              </p14:nvContentPartPr>
              <p14:xfrm>
                <a:off x="503359" y="4707718"/>
                <a:ext cx="198720" cy="212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4088638-EBC6-4149-9C8A-08822AE8C68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4359" y="4699078"/>
                  <a:ext cx="216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FF23688-D079-49E6-AF0D-03544DFB125F}"/>
                    </a:ext>
                  </a:extLst>
                </p14:cNvPr>
                <p14:cNvContentPartPr/>
                <p14:nvPr/>
              </p14:nvContentPartPr>
              <p14:xfrm>
                <a:off x="874159" y="4249438"/>
                <a:ext cx="406800" cy="662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FF23688-D079-49E6-AF0D-03544DFB125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5159" y="4240438"/>
                  <a:ext cx="42444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F66E972-A6C8-4CEA-93B3-5644A7FE1A73}"/>
                    </a:ext>
                  </a:extLst>
                </p14:cNvPr>
                <p14:cNvContentPartPr/>
                <p14:nvPr/>
              </p14:nvContentPartPr>
              <p14:xfrm>
                <a:off x="871279" y="4649758"/>
                <a:ext cx="279360" cy="75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F66E972-A6C8-4CEA-93B3-5644A7FE1A7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62279" y="4640758"/>
                  <a:ext cx="297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72357CB-793E-4E5F-A6EE-435AEFB7EBC8}"/>
                    </a:ext>
                  </a:extLst>
                </p14:cNvPr>
                <p14:cNvContentPartPr/>
                <p14:nvPr/>
              </p14:nvContentPartPr>
              <p14:xfrm>
                <a:off x="1396519" y="4654078"/>
                <a:ext cx="228240" cy="402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72357CB-793E-4E5F-A6EE-435AEFB7EBC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387519" y="4645438"/>
                  <a:ext cx="245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6E6433C-9F51-478E-9252-D7F6F2DE0F13}"/>
                    </a:ext>
                  </a:extLst>
                </p14:cNvPr>
                <p14:cNvContentPartPr/>
                <p14:nvPr/>
              </p14:nvContentPartPr>
              <p14:xfrm>
                <a:off x="1587319" y="4493158"/>
                <a:ext cx="340200" cy="281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6E6433C-9F51-478E-9252-D7F6F2DE0F1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578679" y="4484158"/>
                  <a:ext cx="357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D3D72B7-B642-4095-B1FA-19AF3A6A17FF}"/>
                    </a:ext>
                  </a:extLst>
                </p14:cNvPr>
                <p14:cNvContentPartPr/>
                <p14:nvPr/>
              </p14:nvContentPartPr>
              <p14:xfrm>
                <a:off x="1920319" y="4752718"/>
                <a:ext cx="128520" cy="197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D3D72B7-B642-4095-B1FA-19AF3A6A17F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11319" y="4743718"/>
                  <a:ext cx="146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C03F50F-AA77-41DA-8F63-B189A1D40EEF}"/>
                    </a:ext>
                  </a:extLst>
                </p14:cNvPr>
                <p14:cNvContentPartPr/>
                <p14:nvPr/>
              </p14:nvContentPartPr>
              <p14:xfrm>
                <a:off x="1888639" y="4734718"/>
                <a:ext cx="208800" cy="167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C03F50F-AA77-41DA-8F63-B189A1D40EE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79999" y="4725718"/>
                  <a:ext cx="226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E7FB0E6-CD4C-4EC2-864D-F21CBD78DBD1}"/>
                    </a:ext>
                  </a:extLst>
                </p14:cNvPr>
                <p14:cNvContentPartPr/>
                <p14:nvPr/>
              </p14:nvContentPartPr>
              <p14:xfrm>
                <a:off x="2205079" y="4692958"/>
                <a:ext cx="60480" cy="1105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E7FB0E6-CD4C-4EC2-864D-F21CBD78DBD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196439" y="4684318"/>
                  <a:ext cx="78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2AD45F3-02FA-4521-ADC5-2E8FCEFEE0BE}"/>
                    </a:ext>
                  </a:extLst>
                </p14:cNvPr>
                <p14:cNvContentPartPr/>
                <p14:nvPr/>
              </p14:nvContentPartPr>
              <p14:xfrm>
                <a:off x="2207239" y="4714558"/>
                <a:ext cx="199080" cy="248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2AD45F3-02FA-4521-ADC5-2E8FCEFEE0B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198599" y="4705558"/>
                  <a:ext cx="216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418227B-4192-4C2E-BF77-6AD9BBDEE5DB}"/>
                    </a:ext>
                  </a:extLst>
                </p14:cNvPr>
                <p14:cNvContentPartPr/>
                <p14:nvPr/>
              </p14:nvContentPartPr>
              <p14:xfrm>
                <a:off x="2814919" y="4501438"/>
                <a:ext cx="238320" cy="191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418227B-4192-4C2E-BF77-6AD9BBDEE5D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05919" y="4492798"/>
                  <a:ext cx="255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18874EE-570A-4410-8FA9-9F7203E6927A}"/>
                    </a:ext>
                  </a:extLst>
                </p14:cNvPr>
                <p14:cNvContentPartPr/>
                <p14:nvPr/>
              </p14:nvContentPartPr>
              <p14:xfrm>
                <a:off x="3169159" y="4472638"/>
                <a:ext cx="173520" cy="151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18874EE-570A-4410-8FA9-9F7203E6927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60159" y="4463638"/>
                  <a:ext cx="191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42337C3-9EE5-4AF5-BCCF-D25B1966E592}"/>
                    </a:ext>
                  </a:extLst>
                </p14:cNvPr>
                <p14:cNvContentPartPr/>
                <p14:nvPr/>
              </p14:nvContentPartPr>
              <p14:xfrm>
                <a:off x="3384079" y="4452118"/>
                <a:ext cx="199080" cy="157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42337C3-9EE5-4AF5-BCCF-D25B1966E59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75079" y="4443478"/>
                  <a:ext cx="216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163F7BD-0B41-473D-B9E6-5455FAB457B4}"/>
                    </a:ext>
                  </a:extLst>
                </p14:cNvPr>
                <p14:cNvContentPartPr/>
                <p14:nvPr/>
              </p14:nvContentPartPr>
              <p14:xfrm>
                <a:off x="3618799" y="4439878"/>
                <a:ext cx="304920" cy="225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163F7BD-0B41-473D-B9E6-5455FAB457B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609799" y="4431238"/>
                  <a:ext cx="322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953F4B9-FAFA-4B89-888A-0B221D60CFE6}"/>
                    </a:ext>
                  </a:extLst>
                </p14:cNvPr>
                <p14:cNvContentPartPr/>
                <p14:nvPr/>
              </p14:nvContentPartPr>
              <p14:xfrm>
                <a:off x="4325479" y="4337998"/>
                <a:ext cx="304200" cy="271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953F4B9-FAFA-4B89-888A-0B221D60CFE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16479" y="4328998"/>
                  <a:ext cx="321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A756B2E-9C27-46ED-9307-4FB1ADC02185}"/>
                    </a:ext>
                  </a:extLst>
                </p14:cNvPr>
                <p14:cNvContentPartPr/>
                <p14:nvPr/>
              </p14:nvContentPartPr>
              <p14:xfrm>
                <a:off x="4988959" y="4482718"/>
                <a:ext cx="84240" cy="138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A756B2E-9C27-46ED-9307-4FB1ADC0218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79959" y="4473718"/>
                  <a:ext cx="101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B3C9ED3-380B-4241-9B13-DAF66985261E}"/>
                    </a:ext>
                  </a:extLst>
                </p14:cNvPr>
                <p14:cNvContentPartPr/>
                <p14:nvPr/>
              </p14:nvContentPartPr>
              <p14:xfrm>
                <a:off x="5186239" y="4418278"/>
                <a:ext cx="13680" cy="59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B3C9ED3-380B-4241-9B13-DAF66985261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77239" y="4409278"/>
                  <a:ext cx="31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40BC890-0D14-4462-9BF2-747254D5C9CD}"/>
                    </a:ext>
                  </a:extLst>
                </p14:cNvPr>
                <p14:cNvContentPartPr/>
                <p14:nvPr/>
              </p14:nvContentPartPr>
              <p14:xfrm>
                <a:off x="5133319" y="4446358"/>
                <a:ext cx="194400" cy="156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40BC890-0D14-4462-9BF2-747254D5C9C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124319" y="4437718"/>
                  <a:ext cx="21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40BBBE5-5882-4D7F-BA92-B3FB5625AE1B}"/>
                    </a:ext>
                  </a:extLst>
                </p14:cNvPr>
                <p14:cNvContentPartPr/>
                <p14:nvPr/>
              </p14:nvContentPartPr>
              <p14:xfrm>
                <a:off x="5364799" y="4461838"/>
                <a:ext cx="230760" cy="169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40BBBE5-5882-4D7F-BA92-B3FB5625AE1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56159" y="4453198"/>
                  <a:ext cx="248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077A325-4072-4492-A45E-264BA687518B}"/>
                    </a:ext>
                  </a:extLst>
                </p14:cNvPr>
                <p14:cNvContentPartPr/>
                <p14:nvPr/>
              </p14:nvContentPartPr>
              <p14:xfrm>
                <a:off x="5550559" y="4165198"/>
                <a:ext cx="320040" cy="441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077A325-4072-4492-A45E-264BA687518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541919" y="4156198"/>
                  <a:ext cx="3376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915D117-982F-4F36-ACF9-4CE5471A5638}"/>
                    </a:ext>
                  </a:extLst>
                </p14:cNvPr>
                <p14:cNvContentPartPr/>
                <p14:nvPr/>
              </p14:nvContentPartPr>
              <p14:xfrm>
                <a:off x="5825239" y="4360318"/>
                <a:ext cx="59040" cy="608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915D117-982F-4F36-ACF9-4CE5471A563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816239" y="4351318"/>
                  <a:ext cx="76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E9BD859-6220-49F5-A296-5B1BAC5BDE78}"/>
                    </a:ext>
                  </a:extLst>
                </p14:cNvPr>
                <p14:cNvContentPartPr/>
                <p14:nvPr/>
              </p14:nvContentPartPr>
              <p14:xfrm>
                <a:off x="5878879" y="4459318"/>
                <a:ext cx="136080" cy="201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E9BD859-6220-49F5-A296-5B1BAC5BDE7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869879" y="4450318"/>
                  <a:ext cx="153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3E47D54-8386-4855-A4CB-960FB855CCA8}"/>
                    </a:ext>
                  </a:extLst>
                </p14:cNvPr>
                <p14:cNvContentPartPr/>
                <p14:nvPr/>
              </p14:nvContentPartPr>
              <p14:xfrm>
                <a:off x="6077239" y="4123078"/>
                <a:ext cx="604440" cy="522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3E47D54-8386-4855-A4CB-960FB855CCA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068239" y="4114078"/>
                  <a:ext cx="6220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36D8811-1819-4D5D-8EB9-03228DD4DA58}"/>
                    </a:ext>
                  </a:extLst>
                </p14:cNvPr>
                <p14:cNvContentPartPr/>
                <p14:nvPr/>
              </p14:nvContentPartPr>
              <p14:xfrm>
                <a:off x="6325279" y="4455358"/>
                <a:ext cx="244800" cy="302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36D8811-1819-4D5D-8EB9-03228DD4DA5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316279" y="4446358"/>
                  <a:ext cx="26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FBB9DF8-7B40-45B3-9C9F-5FAE2FDFFBF8}"/>
                    </a:ext>
                  </a:extLst>
                </p14:cNvPr>
                <p14:cNvContentPartPr/>
                <p14:nvPr/>
              </p14:nvContentPartPr>
              <p14:xfrm>
                <a:off x="6528319" y="4454278"/>
                <a:ext cx="242640" cy="154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FBB9DF8-7B40-45B3-9C9F-5FAE2FDFFBF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519319" y="4445638"/>
                  <a:ext cx="260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19EA1D6-27B2-4694-A97B-0CB9E83CF3D4}"/>
                    </a:ext>
                  </a:extLst>
                </p14:cNvPr>
                <p14:cNvContentPartPr/>
                <p14:nvPr/>
              </p14:nvContentPartPr>
              <p14:xfrm>
                <a:off x="6839719" y="4351678"/>
                <a:ext cx="229320" cy="277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19EA1D6-27B2-4694-A97B-0CB9E83CF3D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831079" y="4342678"/>
                  <a:ext cx="246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8CF3DDC-1692-4380-ACC3-F5995969207B}"/>
                    </a:ext>
                  </a:extLst>
                </p14:cNvPr>
                <p14:cNvContentPartPr/>
                <p14:nvPr/>
              </p14:nvContentPartPr>
              <p14:xfrm>
                <a:off x="7614799" y="4220638"/>
                <a:ext cx="186120" cy="417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8CF3DDC-1692-4380-ACC3-F5995969207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05799" y="4211638"/>
                  <a:ext cx="203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783EE75-19B2-4669-83BF-815AA3D38976}"/>
                    </a:ext>
                  </a:extLst>
                </p14:cNvPr>
                <p14:cNvContentPartPr/>
                <p14:nvPr/>
              </p14:nvContentPartPr>
              <p14:xfrm>
                <a:off x="7489159" y="4251238"/>
                <a:ext cx="398160" cy="340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783EE75-19B2-4669-83BF-815AA3D3897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480519" y="4242238"/>
                  <a:ext cx="415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5106B39-DE99-4A30-967E-494795B5BCE5}"/>
                    </a:ext>
                  </a:extLst>
                </p14:cNvPr>
                <p14:cNvContentPartPr/>
                <p14:nvPr/>
              </p14:nvContentPartPr>
              <p14:xfrm>
                <a:off x="8209159" y="4399198"/>
                <a:ext cx="187920" cy="131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5106B39-DE99-4A30-967E-494795B5BCE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200519" y="4390558"/>
                  <a:ext cx="20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10CAB82-F625-4589-9D53-F31F2626A917}"/>
                    </a:ext>
                  </a:extLst>
                </p14:cNvPr>
                <p14:cNvContentPartPr/>
                <p14:nvPr/>
              </p14:nvContentPartPr>
              <p14:xfrm>
                <a:off x="8429119" y="4416478"/>
                <a:ext cx="205560" cy="138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10CAB82-F625-4589-9D53-F31F2626A91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420479" y="4407478"/>
                  <a:ext cx="223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7247F65-8FBC-42B3-AEF5-B60E24D8A06D}"/>
                    </a:ext>
                  </a:extLst>
                </p14:cNvPr>
                <p14:cNvContentPartPr/>
                <p14:nvPr/>
              </p14:nvContentPartPr>
              <p14:xfrm>
                <a:off x="8687959" y="4426198"/>
                <a:ext cx="199800" cy="136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7247F65-8FBC-42B3-AEF5-B60E24D8A06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78959" y="4417558"/>
                  <a:ext cx="217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0F8DDBE-43DC-4BF0-897F-0C09058E101D}"/>
                    </a:ext>
                  </a:extLst>
                </p14:cNvPr>
                <p14:cNvContentPartPr/>
                <p14:nvPr/>
              </p14:nvContentPartPr>
              <p14:xfrm>
                <a:off x="8835559" y="4238278"/>
                <a:ext cx="253440" cy="304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0F8DDBE-43DC-4BF0-897F-0C09058E101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826559" y="4229638"/>
                  <a:ext cx="271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6B54D68-B72F-43BB-BC9C-2B2540620660}"/>
                    </a:ext>
                  </a:extLst>
                </p14:cNvPr>
                <p14:cNvContentPartPr/>
                <p14:nvPr/>
              </p14:nvContentPartPr>
              <p14:xfrm>
                <a:off x="9355759" y="4158718"/>
                <a:ext cx="131760" cy="218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6B54D68-B72F-43BB-BC9C-2B254062066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47119" y="4149718"/>
                  <a:ext cx="149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B56769C-5DF4-4FE4-B69E-FC7DD2CB3076}"/>
                    </a:ext>
                  </a:extLst>
                </p14:cNvPr>
                <p14:cNvContentPartPr/>
                <p14:nvPr/>
              </p14:nvContentPartPr>
              <p14:xfrm>
                <a:off x="9286999" y="4219198"/>
                <a:ext cx="420120" cy="367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B56769C-5DF4-4FE4-B69E-FC7DD2CB307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278359" y="4210198"/>
                  <a:ext cx="437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0516804-9635-4567-96CD-8B389C7CAEC2}"/>
                    </a:ext>
                  </a:extLst>
                </p14:cNvPr>
                <p14:cNvContentPartPr/>
                <p14:nvPr/>
              </p14:nvContentPartPr>
              <p14:xfrm>
                <a:off x="9790279" y="4379758"/>
                <a:ext cx="173880" cy="126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0516804-9635-4567-96CD-8B389C7CAEC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781639" y="4371118"/>
                  <a:ext cx="191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5E5DEE5-B9BC-4E46-8657-52A30E5B4B52}"/>
                    </a:ext>
                  </a:extLst>
                </p14:cNvPr>
                <p14:cNvContentPartPr/>
                <p14:nvPr/>
              </p14:nvContentPartPr>
              <p14:xfrm>
                <a:off x="10026079" y="4369678"/>
                <a:ext cx="181440" cy="144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5E5DEE5-B9BC-4E46-8657-52A30E5B4B5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17439" y="4361038"/>
                  <a:ext cx="199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EDD1B31-7A11-41C0-9C4A-093FAFD26885}"/>
                    </a:ext>
                  </a:extLst>
                </p14:cNvPr>
                <p14:cNvContentPartPr/>
                <p14:nvPr/>
              </p14:nvContentPartPr>
              <p14:xfrm>
                <a:off x="10291399" y="4324318"/>
                <a:ext cx="210960" cy="222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EDD1B31-7A11-41C0-9C4A-093FAFD2688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282399" y="4315678"/>
                  <a:ext cx="228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5507580-6FEF-4585-96F2-2D79E042D0EE}"/>
                    </a:ext>
                  </a:extLst>
                </p14:cNvPr>
                <p14:cNvContentPartPr/>
                <p14:nvPr/>
              </p14:nvContentPartPr>
              <p14:xfrm>
                <a:off x="452599" y="5452198"/>
                <a:ext cx="221400" cy="171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5507580-6FEF-4585-96F2-2D79E042D0E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3959" y="5443198"/>
                  <a:ext cx="23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04C0DD0-7E8C-437B-90FC-0005CAECA346}"/>
                    </a:ext>
                  </a:extLst>
                </p14:cNvPr>
                <p14:cNvContentPartPr/>
                <p14:nvPr/>
              </p14:nvContentPartPr>
              <p14:xfrm>
                <a:off x="700999" y="5432398"/>
                <a:ext cx="222480" cy="1648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04C0DD0-7E8C-437B-90FC-0005CAECA34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2359" y="5423398"/>
                  <a:ext cx="240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B6A03D9-1437-4A03-BF12-D079026788B5}"/>
                    </a:ext>
                  </a:extLst>
                </p14:cNvPr>
                <p14:cNvContentPartPr/>
                <p14:nvPr/>
              </p14:nvContentPartPr>
              <p14:xfrm>
                <a:off x="1001959" y="5396758"/>
                <a:ext cx="180000" cy="208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B6A03D9-1437-4A03-BF12-D079026788B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93319" y="5387758"/>
                  <a:ext cx="197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1799CF2-8743-49A1-8511-6233BCD09491}"/>
                    </a:ext>
                  </a:extLst>
                </p14:cNvPr>
                <p14:cNvContentPartPr/>
                <p14:nvPr/>
              </p14:nvContentPartPr>
              <p14:xfrm>
                <a:off x="1210039" y="5460478"/>
                <a:ext cx="108360" cy="150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1799CF2-8743-49A1-8511-6233BCD0949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201039" y="5451478"/>
                  <a:ext cx="126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C4CC14C-EBCB-40E3-B3DB-B93F536C079D}"/>
                    </a:ext>
                  </a:extLst>
                </p14:cNvPr>
                <p14:cNvContentPartPr/>
                <p14:nvPr/>
              </p14:nvContentPartPr>
              <p14:xfrm>
                <a:off x="1410199" y="5408998"/>
                <a:ext cx="190080" cy="208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C4CC14C-EBCB-40E3-B3DB-B93F536C079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401559" y="5400358"/>
                  <a:ext cx="207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55BDD47-09D3-4664-9854-62532D46F974}"/>
                    </a:ext>
                  </a:extLst>
                </p14:cNvPr>
                <p14:cNvContentPartPr/>
                <p14:nvPr/>
              </p14:nvContentPartPr>
              <p14:xfrm>
                <a:off x="1631959" y="5364718"/>
                <a:ext cx="228600" cy="2606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55BDD47-09D3-4664-9854-62532D46F9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622959" y="5355718"/>
                  <a:ext cx="246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408A525-F037-453D-8B64-F9BD254A54A7}"/>
                    </a:ext>
                  </a:extLst>
                </p14:cNvPr>
                <p14:cNvContentPartPr/>
                <p14:nvPr/>
              </p14:nvContentPartPr>
              <p14:xfrm>
                <a:off x="1815199" y="5398198"/>
                <a:ext cx="210240" cy="183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408A525-F037-453D-8B64-F9BD254A54A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06199" y="5389198"/>
                  <a:ext cx="227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710F5FD-0CF3-456F-9B82-361457021B7F}"/>
                    </a:ext>
                  </a:extLst>
                </p14:cNvPr>
                <p14:cNvContentPartPr/>
                <p14:nvPr/>
              </p14:nvContentPartPr>
              <p14:xfrm>
                <a:off x="2149639" y="5087158"/>
                <a:ext cx="321120" cy="499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710F5FD-0CF3-456F-9B82-361457021B7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140639" y="5078518"/>
                  <a:ext cx="3387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3AAFFB3-7A6D-4F27-9E0C-2A6C8D27CBDE}"/>
                    </a:ext>
                  </a:extLst>
                </p14:cNvPr>
                <p14:cNvContentPartPr/>
                <p14:nvPr/>
              </p14:nvContentPartPr>
              <p14:xfrm>
                <a:off x="2376799" y="5399998"/>
                <a:ext cx="187920" cy="153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3AAFFB3-7A6D-4F27-9E0C-2A6C8D27CBD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367799" y="5390998"/>
                  <a:ext cx="205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DEFB44A-533F-478C-A6A7-C3ADAC58AFDA}"/>
                    </a:ext>
                  </a:extLst>
                </p14:cNvPr>
                <p14:cNvContentPartPr/>
                <p14:nvPr/>
              </p14:nvContentPartPr>
              <p14:xfrm>
                <a:off x="2595319" y="5024518"/>
                <a:ext cx="398880" cy="552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DEFB44A-533F-478C-A6A7-C3ADAC58AFD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586679" y="5015518"/>
                  <a:ext cx="416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A2E728C-6058-4C1C-8E80-049B9EFEB72C}"/>
                    </a:ext>
                  </a:extLst>
                </p14:cNvPr>
                <p14:cNvContentPartPr/>
                <p14:nvPr/>
              </p14:nvContentPartPr>
              <p14:xfrm>
                <a:off x="2839759" y="5336638"/>
                <a:ext cx="219600" cy="177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A2E728C-6058-4C1C-8E80-049B9EFEB72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830759" y="5327638"/>
                  <a:ext cx="237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96257CC-20C8-49FA-80DC-F53844AD2396}"/>
                    </a:ext>
                  </a:extLst>
                </p14:cNvPr>
                <p14:cNvContentPartPr/>
                <p14:nvPr/>
              </p14:nvContentPartPr>
              <p14:xfrm>
                <a:off x="3108319" y="5334478"/>
                <a:ext cx="275760" cy="190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96257CC-20C8-49FA-80DC-F53844AD239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099319" y="5325838"/>
                  <a:ext cx="293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C5DA20D-8B82-486F-BE90-711D1991D3F1}"/>
                    </a:ext>
                  </a:extLst>
                </p14:cNvPr>
                <p14:cNvContentPartPr/>
                <p14:nvPr/>
              </p14:nvContentPartPr>
              <p14:xfrm>
                <a:off x="3264559" y="5072038"/>
                <a:ext cx="294480" cy="437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C5DA20D-8B82-486F-BE90-711D1991D3F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255559" y="5063038"/>
                  <a:ext cx="312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2C42665-5A16-48E9-A38C-413ADE9F0CCD}"/>
                    </a:ext>
                  </a:extLst>
                </p14:cNvPr>
                <p14:cNvContentPartPr/>
                <p14:nvPr/>
              </p14:nvContentPartPr>
              <p14:xfrm>
                <a:off x="3535999" y="5495398"/>
                <a:ext cx="29520" cy="28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2C42665-5A16-48E9-A38C-413ADE9F0CC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527359" y="5486758"/>
                  <a:ext cx="4716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085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15CB4-BEE1-4C22-B392-7B5E9CD84C9B}"/>
              </a:ext>
            </a:extLst>
          </p:cNvPr>
          <p:cNvGrpSpPr/>
          <p:nvPr/>
        </p:nvGrpSpPr>
        <p:grpSpPr>
          <a:xfrm>
            <a:off x="463759" y="195478"/>
            <a:ext cx="1493640" cy="475560"/>
            <a:chOff x="463759" y="195478"/>
            <a:chExt cx="149364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0D71B1-E84F-4027-80A1-613957723BF6}"/>
                    </a:ext>
                  </a:extLst>
                </p14:cNvPr>
                <p14:cNvContentPartPr/>
                <p14:nvPr/>
              </p14:nvContentPartPr>
              <p14:xfrm>
                <a:off x="463759" y="195478"/>
                <a:ext cx="299880" cy="47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0D71B1-E84F-4027-80A1-613957723B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759" y="186838"/>
                  <a:ext cx="3175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482789-3171-4756-8118-60EE8CA79DFE}"/>
                    </a:ext>
                  </a:extLst>
                </p14:cNvPr>
                <p14:cNvContentPartPr/>
                <p14:nvPr/>
              </p14:nvContentPartPr>
              <p14:xfrm>
                <a:off x="853639" y="448198"/>
                <a:ext cx="95760" cy="16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482789-3171-4756-8118-60EE8CA79D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4999" y="439558"/>
                  <a:ext cx="113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EF7799-901F-4776-859D-BF4659784002}"/>
                    </a:ext>
                  </a:extLst>
                </p14:cNvPr>
                <p14:cNvContentPartPr/>
                <p14:nvPr/>
              </p14:nvContentPartPr>
              <p14:xfrm>
                <a:off x="1046239" y="358198"/>
                <a:ext cx="684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EF7799-901F-4776-859D-BF46597840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599" y="349558"/>
                  <a:ext cx="24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30691F-BA94-496A-88CF-59300839C87B}"/>
                    </a:ext>
                  </a:extLst>
                </p14:cNvPr>
                <p14:cNvContentPartPr/>
                <p14:nvPr/>
              </p14:nvContentPartPr>
              <p14:xfrm>
                <a:off x="1000519" y="429118"/>
                <a:ext cx="198000" cy="15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30691F-BA94-496A-88CF-59300839C8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1519" y="420478"/>
                  <a:ext cx="215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3F37B4-D631-4762-A271-76D45991F5DA}"/>
                    </a:ext>
                  </a:extLst>
                </p14:cNvPr>
                <p14:cNvContentPartPr/>
                <p14:nvPr/>
              </p14:nvContentPartPr>
              <p14:xfrm>
                <a:off x="1291399" y="380158"/>
                <a:ext cx="220320" cy="199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3F37B4-D631-4762-A271-76D45991F5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399" y="371518"/>
                  <a:ext cx="237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C5B85B-EBBA-47D7-9901-8042DF37DD1E}"/>
                    </a:ext>
                  </a:extLst>
                </p14:cNvPr>
                <p14:cNvContentPartPr/>
                <p14:nvPr/>
              </p14:nvContentPartPr>
              <p14:xfrm>
                <a:off x="1495159" y="421918"/>
                <a:ext cx="221040" cy="15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C5B85B-EBBA-47D7-9901-8042DF37DD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6519" y="413278"/>
                  <a:ext cx="238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77F879-17B9-44EE-A811-62435052C114}"/>
                    </a:ext>
                  </a:extLst>
                </p14:cNvPr>
                <p14:cNvContentPartPr/>
                <p14:nvPr/>
              </p14:nvContentPartPr>
              <p14:xfrm>
                <a:off x="1733119" y="416158"/>
                <a:ext cx="224280" cy="18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77F879-17B9-44EE-A811-62435052C1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4479" y="407518"/>
                  <a:ext cx="2419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F0CA91-D73A-4819-9341-3BA3D43B2142}"/>
              </a:ext>
            </a:extLst>
          </p:cNvPr>
          <p:cNvGrpSpPr/>
          <p:nvPr/>
        </p:nvGrpSpPr>
        <p:grpSpPr>
          <a:xfrm>
            <a:off x="2369599" y="134278"/>
            <a:ext cx="2899800" cy="489600"/>
            <a:chOff x="2369599" y="134278"/>
            <a:chExt cx="289980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A8B6C1-7747-4D63-ABB8-FACB61E1389A}"/>
                    </a:ext>
                  </a:extLst>
                </p14:cNvPr>
                <p14:cNvContentPartPr/>
                <p14:nvPr/>
              </p14:nvContentPartPr>
              <p14:xfrm>
                <a:off x="2369599" y="325078"/>
                <a:ext cx="29844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A8B6C1-7747-4D63-ABB8-FACB61E138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0599" y="316078"/>
                  <a:ext cx="316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E706CB-AF20-4E0A-9C43-8E474782B9B4}"/>
                    </a:ext>
                  </a:extLst>
                </p14:cNvPr>
                <p14:cNvContentPartPr/>
                <p14:nvPr/>
              </p14:nvContentPartPr>
              <p14:xfrm>
                <a:off x="2638519" y="410398"/>
                <a:ext cx="193680" cy="17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E706CB-AF20-4E0A-9C43-8E474782B9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9879" y="401758"/>
                  <a:ext cx="21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3A0B4F-7F53-4CAE-A24E-651CE62B7942}"/>
                    </a:ext>
                  </a:extLst>
                </p14:cNvPr>
                <p14:cNvContentPartPr/>
                <p14:nvPr/>
              </p14:nvContentPartPr>
              <p14:xfrm>
                <a:off x="2901679" y="413278"/>
                <a:ext cx="262440" cy="143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3A0B4F-7F53-4CAE-A24E-651CE62B79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3039" y="404278"/>
                  <a:ext cx="280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9F797F-4EF5-4829-A00A-CB816D028EC8}"/>
                    </a:ext>
                  </a:extLst>
                </p14:cNvPr>
                <p14:cNvContentPartPr/>
                <p14:nvPr/>
              </p14:nvContentPartPr>
              <p14:xfrm>
                <a:off x="3317479" y="134278"/>
                <a:ext cx="231840" cy="44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9F797F-4EF5-4829-A00A-CB816D028E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8839" y="125638"/>
                  <a:ext cx="2494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FA8C11-CC1E-4A4C-AF67-3F81CA8FBC1D}"/>
                    </a:ext>
                  </a:extLst>
                </p14:cNvPr>
                <p14:cNvContentPartPr/>
                <p14:nvPr/>
              </p14:nvContentPartPr>
              <p14:xfrm>
                <a:off x="3589639" y="411838"/>
                <a:ext cx="60840" cy="13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FA8C11-CC1E-4A4C-AF67-3F81CA8FBC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0999" y="402838"/>
                  <a:ext cx="78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2EA837-E711-4099-AB21-E241942A88C4}"/>
                    </a:ext>
                  </a:extLst>
                </p14:cNvPr>
                <p14:cNvContentPartPr/>
                <p14:nvPr/>
              </p14:nvContentPartPr>
              <p14:xfrm>
                <a:off x="3722479" y="394558"/>
                <a:ext cx="197280" cy="158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2EA837-E711-4099-AB21-E241942A88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13839" y="385918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688B3A-5896-4831-98EA-47DAB04D0F5E}"/>
                    </a:ext>
                  </a:extLst>
                </p14:cNvPr>
                <p14:cNvContentPartPr/>
                <p14:nvPr/>
              </p14:nvContentPartPr>
              <p14:xfrm>
                <a:off x="3996439" y="434878"/>
                <a:ext cx="177480" cy="129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688B3A-5896-4831-98EA-47DAB04D0F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7439" y="425878"/>
                  <a:ext cx="195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DA84CC-B2D8-4C4B-8EE1-B026293C7F23}"/>
                    </a:ext>
                  </a:extLst>
                </p14:cNvPr>
                <p14:cNvContentPartPr/>
                <p14:nvPr/>
              </p14:nvContentPartPr>
              <p14:xfrm>
                <a:off x="4290559" y="137518"/>
                <a:ext cx="304920" cy="48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DA84CC-B2D8-4C4B-8EE1-B026293C7F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81919" y="128878"/>
                  <a:ext cx="3225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251B9D-EF4B-423B-A374-1145547A4103}"/>
                    </a:ext>
                  </a:extLst>
                </p14:cNvPr>
                <p14:cNvContentPartPr/>
                <p14:nvPr/>
              </p14:nvContentPartPr>
              <p14:xfrm>
                <a:off x="4255639" y="354958"/>
                <a:ext cx="327600" cy="21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251B9D-EF4B-423B-A374-1145547A41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6639" y="346318"/>
                  <a:ext cx="34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3D5A8E-9098-4666-8B15-268B2BF87DD4}"/>
                    </a:ext>
                  </a:extLst>
                </p14:cNvPr>
                <p14:cNvContentPartPr/>
                <p14:nvPr/>
              </p14:nvContentPartPr>
              <p14:xfrm>
                <a:off x="4636879" y="350638"/>
                <a:ext cx="1350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3D5A8E-9098-4666-8B15-268B2BF87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7879" y="341638"/>
                  <a:ext cx="15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74D7B4-A71B-41AD-A548-7B567AE5B9C2}"/>
                    </a:ext>
                  </a:extLst>
                </p14:cNvPr>
                <p14:cNvContentPartPr/>
                <p14:nvPr/>
              </p14:nvContentPartPr>
              <p14:xfrm>
                <a:off x="4795999" y="428038"/>
                <a:ext cx="196560" cy="15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74D7B4-A71B-41AD-A548-7B567AE5B9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86999" y="419038"/>
                  <a:ext cx="21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1C9630-8DCF-495E-A3C9-0B76E39CC788}"/>
                    </a:ext>
                  </a:extLst>
                </p14:cNvPr>
                <p14:cNvContentPartPr/>
                <p14:nvPr/>
              </p14:nvContentPartPr>
              <p14:xfrm>
                <a:off x="5143399" y="323638"/>
                <a:ext cx="126000" cy="27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1C9630-8DCF-495E-A3C9-0B76E39CC7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34399" y="314638"/>
                  <a:ext cx="1436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E30994-9AC2-406E-A25E-DCC34E0C058B}"/>
              </a:ext>
            </a:extLst>
          </p:cNvPr>
          <p:cNvGrpSpPr/>
          <p:nvPr/>
        </p:nvGrpSpPr>
        <p:grpSpPr>
          <a:xfrm>
            <a:off x="5717239" y="-61922"/>
            <a:ext cx="658440" cy="623880"/>
            <a:chOff x="5717239" y="-61922"/>
            <a:chExt cx="65844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09888F-4FA5-4DD5-AD8F-457383D43EB4}"/>
                    </a:ext>
                  </a:extLst>
                </p14:cNvPr>
                <p14:cNvContentPartPr/>
                <p14:nvPr/>
              </p14:nvContentPartPr>
              <p14:xfrm>
                <a:off x="5717239" y="332638"/>
                <a:ext cx="140760" cy="22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09888F-4FA5-4DD5-AD8F-457383D43E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08239" y="323638"/>
                  <a:ext cx="158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00E69A-DE94-4150-B28B-688D4A7D289B}"/>
                    </a:ext>
                  </a:extLst>
                </p14:cNvPr>
                <p14:cNvContentPartPr/>
                <p14:nvPr/>
              </p14:nvContentPartPr>
              <p14:xfrm>
                <a:off x="6057799" y="-61922"/>
                <a:ext cx="317880" cy="62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00E69A-DE94-4150-B28B-688D4A7D28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9159" y="-70562"/>
                  <a:ext cx="3355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37EB0E-27FB-41D2-B920-87DF6C2ADD87}"/>
                    </a:ext>
                  </a:extLst>
                </p14:cNvPr>
                <p14:cNvContentPartPr/>
                <p14:nvPr/>
              </p14:nvContentPartPr>
              <p14:xfrm>
                <a:off x="6036199" y="352438"/>
                <a:ext cx="247680" cy="65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37EB0E-27FB-41D2-B920-87DF6C2ADD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7559" y="343798"/>
                  <a:ext cx="2653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DC88C8-D252-4EBA-A6C0-C703B087311C}"/>
              </a:ext>
            </a:extLst>
          </p:cNvPr>
          <p:cNvGrpSpPr/>
          <p:nvPr/>
        </p:nvGrpSpPr>
        <p:grpSpPr>
          <a:xfrm>
            <a:off x="6612919" y="235798"/>
            <a:ext cx="748080" cy="291600"/>
            <a:chOff x="6612919" y="235798"/>
            <a:chExt cx="7480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42B09A-73BC-45D7-B299-C98F6FD7B9BD}"/>
                    </a:ext>
                  </a:extLst>
                </p14:cNvPr>
                <p14:cNvContentPartPr/>
                <p14:nvPr/>
              </p14:nvContentPartPr>
              <p14:xfrm>
                <a:off x="6612919" y="235798"/>
                <a:ext cx="351000" cy="27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42B09A-73BC-45D7-B299-C98F6FD7B9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3919" y="227158"/>
                  <a:ext cx="36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4917AD-BD15-4E94-9FCF-9D4A78570B07}"/>
                    </a:ext>
                  </a:extLst>
                </p14:cNvPr>
                <p14:cNvContentPartPr/>
                <p14:nvPr/>
              </p14:nvContentPartPr>
              <p14:xfrm>
                <a:off x="6886879" y="484558"/>
                <a:ext cx="27720" cy="14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4917AD-BD15-4E94-9FCF-9D4A78570B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78239" y="475558"/>
                  <a:ext cx="45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2DB16F-CE24-4829-B605-4916E06B2AA9}"/>
                    </a:ext>
                  </a:extLst>
                </p14:cNvPr>
                <p14:cNvContentPartPr/>
                <p14:nvPr/>
              </p14:nvContentPartPr>
              <p14:xfrm>
                <a:off x="7102159" y="263158"/>
                <a:ext cx="258840" cy="25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2DB16F-CE24-4829-B605-4916E06B2A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3159" y="254518"/>
                  <a:ext cx="27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319212-1CFE-42A7-A112-3ABE13D56D5C}"/>
                    </a:ext>
                  </a:extLst>
                </p14:cNvPr>
                <p14:cNvContentPartPr/>
                <p14:nvPr/>
              </p14:nvContentPartPr>
              <p14:xfrm>
                <a:off x="7339759" y="472318"/>
                <a:ext cx="13680" cy="5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319212-1CFE-42A7-A112-3ABE13D56D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1119" y="463678"/>
                  <a:ext cx="313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7036FE-59A3-4B18-952D-87AA7FA8FB6C}"/>
              </a:ext>
            </a:extLst>
          </p:cNvPr>
          <p:cNvGrpSpPr/>
          <p:nvPr/>
        </p:nvGrpSpPr>
        <p:grpSpPr>
          <a:xfrm>
            <a:off x="7587799" y="141478"/>
            <a:ext cx="265320" cy="164160"/>
            <a:chOff x="7587799" y="141478"/>
            <a:chExt cx="265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2DDE97-FFAB-40B0-AF85-49779E6E478F}"/>
                    </a:ext>
                  </a:extLst>
                </p14:cNvPr>
                <p14:cNvContentPartPr/>
                <p14:nvPr/>
              </p14:nvContentPartPr>
              <p14:xfrm>
                <a:off x="7587799" y="230038"/>
                <a:ext cx="32760" cy="75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2DDE97-FFAB-40B0-AF85-49779E6E47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9159" y="221038"/>
                  <a:ext cx="50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28A730-526B-4DBC-9922-92D67C287FC0}"/>
                    </a:ext>
                  </a:extLst>
                </p14:cNvPr>
                <p14:cNvContentPartPr/>
                <p14:nvPr/>
              </p14:nvContentPartPr>
              <p14:xfrm>
                <a:off x="7758439" y="141478"/>
                <a:ext cx="94680" cy="163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28A730-526B-4DBC-9922-92D67C287F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9799" y="132478"/>
                  <a:ext cx="11232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B52E277-33FA-46AD-BFF6-6A262422E5B5}"/>
                  </a:ext>
                </a:extLst>
              </p14:cNvPr>
              <p14:cNvContentPartPr/>
              <p14:nvPr/>
            </p14:nvContentPartPr>
            <p14:xfrm>
              <a:off x="8156959" y="344518"/>
              <a:ext cx="24120" cy="22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B52E277-33FA-46AD-BFF6-6A262422E5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47959" y="335518"/>
                <a:ext cx="41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8D87C5-8DFA-4560-BB33-AC05116750C9}"/>
                  </a:ext>
                </a:extLst>
              </p14:cNvPr>
              <p14:cNvContentPartPr/>
              <p14:nvPr/>
            </p14:nvContentPartPr>
            <p14:xfrm>
              <a:off x="8130319" y="524158"/>
              <a:ext cx="4680" cy="18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8D87C5-8DFA-4560-BB33-AC05116750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21679" y="515158"/>
                <a:ext cx="223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EBCFC39-F687-402A-80CC-6D832546165A}"/>
              </a:ext>
            </a:extLst>
          </p:cNvPr>
          <p:cNvGrpSpPr/>
          <p:nvPr/>
        </p:nvGrpSpPr>
        <p:grpSpPr>
          <a:xfrm>
            <a:off x="6208999" y="908638"/>
            <a:ext cx="314280" cy="258840"/>
            <a:chOff x="6208999" y="908638"/>
            <a:chExt cx="3142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1B6570-901C-4DC7-93AF-B9E5BE005DD0}"/>
                    </a:ext>
                  </a:extLst>
                </p14:cNvPr>
                <p14:cNvContentPartPr/>
                <p14:nvPr/>
              </p14:nvContentPartPr>
              <p14:xfrm>
                <a:off x="6208999" y="908638"/>
                <a:ext cx="314280" cy="23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1B6570-901C-4DC7-93AF-B9E5BE005D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0359" y="899638"/>
                  <a:ext cx="331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09D08F-2D40-4A0A-9493-6015EBB31C4F}"/>
                    </a:ext>
                  </a:extLst>
                </p14:cNvPr>
                <p14:cNvContentPartPr/>
                <p14:nvPr/>
              </p14:nvContentPartPr>
              <p14:xfrm>
                <a:off x="6503839" y="1154878"/>
                <a:ext cx="6480" cy="1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09D08F-2D40-4A0A-9493-6015EBB31C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5199" y="1145878"/>
                  <a:ext cx="241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4E9F48A-6001-4327-8ACF-4A637D945F0C}"/>
              </a:ext>
            </a:extLst>
          </p:cNvPr>
          <p:cNvGrpSpPr/>
          <p:nvPr/>
        </p:nvGrpSpPr>
        <p:grpSpPr>
          <a:xfrm>
            <a:off x="6709759" y="912598"/>
            <a:ext cx="273240" cy="282240"/>
            <a:chOff x="6709759" y="912598"/>
            <a:chExt cx="2732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A04DD8-3A90-42AB-9DF4-84BB21FB4840}"/>
                    </a:ext>
                  </a:extLst>
                </p14:cNvPr>
                <p14:cNvContentPartPr/>
                <p14:nvPr/>
              </p14:nvContentPartPr>
              <p14:xfrm>
                <a:off x="6709759" y="912598"/>
                <a:ext cx="273240" cy="270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A04DD8-3A90-42AB-9DF4-84BB21FB48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01119" y="903598"/>
                  <a:ext cx="290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0C1FF9-72C3-4051-92B3-E1D7962A0A57}"/>
                    </a:ext>
                  </a:extLst>
                </p14:cNvPr>
                <p14:cNvContentPartPr/>
                <p14:nvPr/>
              </p14:nvContentPartPr>
              <p14:xfrm>
                <a:off x="6967519" y="1145878"/>
                <a:ext cx="7920" cy="48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0C1FF9-72C3-4051-92B3-E1D7962A0A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58519" y="1136878"/>
                  <a:ext cx="255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2D15CB-5121-4A20-94FC-E73AF0F22933}"/>
              </a:ext>
            </a:extLst>
          </p:cNvPr>
          <p:cNvGrpSpPr/>
          <p:nvPr/>
        </p:nvGrpSpPr>
        <p:grpSpPr>
          <a:xfrm>
            <a:off x="7173439" y="788398"/>
            <a:ext cx="289800" cy="198000"/>
            <a:chOff x="7173439" y="788398"/>
            <a:chExt cx="2898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F4F1DC-0BBF-4807-BF6B-FD5568249969}"/>
                    </a:ext>
                  </a:extLst>
                </p14:cNvPr>
                <p14:cNvContentPartPr/>
                <p14:nvPr/>
              </p14:nvContentPartPr>
              <p14:xfrm>
                <a:off x="7173439" y="863998"/>
                <a:ext cx="41040" cy="8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F4F1DC-0BBF-4807-BF6B-FD55682499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64439" y="854998"/>
                  <a:ext cx="58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92F9AD-9A4A-4ED0-90DB-CE487D435675}"/>
                    </a:ext>
                  </a:extLst>
                </p14:cNvPr>
                <p14:cNvContentPartPr/>
                <p14:nvPr/>
              </p14:nvContentPartPr>
              <p14:xfrm>
                <a:off x="7351279" y="788398"/>
                <a:ext cx="111960" cy="198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92F9AD-9A4A-4ED0-90DB-CE487D4356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42639" y="779758"/>
                  <a:ext cx="1296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32CCC73-D5FA-4094-A717-D72AF86A0866}"/>
              </a:ext>
            </a:extLst>
          </p:cNvPr>
          <p:cNvGrpSpPr/>
          <p:nvPr/>
        </p:nvGrpSpPr>
        <p:grpSpPr>
          <a:xfrm>
            <a:off x="7800559" y="822598"/>
            <a:ext cx="831240" cy="362520"/>
            <a:chOff x="7800559" y="822598"/>
            <a:chExt cx="8312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F406103-194D-4886-B448-7097F83F3DAD}"/>
                    </a:ext>
                  </a:extLst>
                </p14:cNvPr>
                <p14:cNvContentPartPr/>
                <p14:nvPr/>
              </p14:nvContentPartPr>
              <p14:xfrm>
                <a:off x="7800559" y="1020238"/>
                <a:ext cx="146160" cy="140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F406103-194D-4886-B448-7097F83F3D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91919" y="1011598"/>
                  <a:ext cx="163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38840B-3679-456F-A956-81835CD8A12D}"/>
                    </a:ext>
                  </a:extLst>
                </p14:cNvPr>
                <p14:cNvContentPartPr/>
                <p14:nvPr/>
              </p14:nvContentPartPr>
              <p14:xfrm>
                <a:off x="8050759" y="1048318"/>
                <a:ext cx="104760" cy="116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38840B-3679-456F-A956-81835CD8A1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41759" y="1039678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4E30B9-765C-4076-AE9F-C75259AB75FB}"/>
                    </a:ext>
                  </a:extLst>
                </p14:cNvPr>
                <p14:cNvContentPartPr/>
                <p14:nvPr/>
              </p14:nvContentPartPr>
              <p14:xfrm>
                <a:off x="8284039" y="1027438"/>
                <a:ext cx="228240" cy="15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4E30B9-765C-4076-AE9F-C75259AB7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75039" y="1018798"/>
                  <a:ext cx="245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D827C9-9843-470E-A0C2-3B4EC427B2C0}"/>
                    </a:ext>
                  </a:extLst>
                </p14:cNvPr>
                <p14:cNvContentPartPr/>
                <p14:nvPr/>
              </p14:nvContentPartPr>
              <p14:xfrm>
                <a:off x="8453599" y="822598"/>
                <a:ext cx="178200" cy="331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D827C9-9843-470E-A0C2-3B4EC427B2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44599" y="813598"/>
                  <a:ext cx="1958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929EB7-7E9D-4FA6-912B-3BB5935F7BD0}"/>
              </a:ext>
            </a:extLst>
          </p:cNvPr>
          <p:cNvGrpSpPr/>
          <p:nvPr/>
        </p:nvGrpSpPr>
        <p:grpSpPr>
          <a:xfrm>
            <a:off x="8874439" y="903598"/>
            <a:ext cx="383040" cy="367560"/>
            <a:chOff x="8874439" y="903598"/>
            <a:chExt cx="3830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9E4663-37A5-45C0-B469-1448E8AACE7C}"/>
                    </a:ext>
                  </a:extLst>
                </p14:cNvPr>
                <p14:cNvContentPartPr/>
                <p14:nvPr/>
              </p14:nvContentPartPr>
              <p14:xfrm>
                <a:off x="8874439" y="903598"/>
                <a:ext cx="303480" cy="27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9E4663-37A5-45C0-B469-1448E8AACE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5439" y="894598"/>
                  <a:ext cx="321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18660BC-1931-4B90-A129-AE61ED6C0A40}"/>
                    </a:ext>
                  </a:extLst>
                </p14:cNvPr>
                <p14:cNvContentPartPr/>
                <p14:nvPr/>
              </p14:nvContentPartPr>
              <p14:xfrm>
                <a:off x="9205999" y="1154878"/>
                <a:ext cx="51480" cy="116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18660BC-1931-4B90-A129-AE61ED6C0A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7359" y="1145878"/>
                  <a:ext cx="691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4BC392C-5F2E-4F71-BF3F-4A91978872EB}"/>
                  </a:ext>
                </a:extLst>
              </p14:cNvPr>
              <p14:cNvContentPartPr/>
              <p14:nvPr/>
            </p14:nvContentPartPr>
            <p14:xfrm>
              <a:off x="9481039" y="1142638"/>
              <a:ext cx="126000" cy="196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4BC392C-5F2E-4F71-BF3F-4A91978872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72039" y="1133998"/>
                <a:ext cx="14364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76A8771-9912-43C7-A846-9A9A4A635269}"/>
              </a:ext>
            </a:extLst>
          </p:cNvPr>
          <p:cNvGrpSpPr/>
          <p:nvPr/>
        </p:nvGrpSpPr>
        <p:grpSpPr>
          <a:xfrm>
            <a:off x="9796399" y="883078"/>
            <a:ext cx="623520" cy="475560"/>
            <a:chOff x="9796399" y="883078"/>
            <a:chExt cx="6235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93E3C5F-3220-4700-8142-5DE02EAC00C1}"/>
                    </a:ext>
                  </a:extLst>
                </p14:cNvPr>
                <p14:cNvContentPartPr/>
                <p14:nvPr/>
              </p14:nvContentPartPr>
              <p14:xfrm>
                <a:off x="9796399" y="883078"/>
                <a:ext cx="290160" cy="27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93E3C5F-3220-4700-8142-5DE02EAC00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87759" y="874438"/>
                  <a:ext cx="307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D50E6FD-FC9B-4567-8A83-F95C68FB8FF2}"/>
                    </a:ext>
                  </a:extLst>
                </p14:cNvPr>
                <p14:cNvContentPartPr/>
                <p14:nvPr/>
              </p14:nvContentPartPr>
              <p14:xfrm>
                <a:off x="10057399" y="1103758"/>
                <a:ext cx="178200" cy="172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D50E6FD-FC9B-4567-8A83-F95C68FB8F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48759" y="1095118"/>
                  <a:ext cx="19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F1DAFD-CE20-4BB9-A843-C5403F383995}"/>
                    </a:ext>
                  </a:extLst>
                </p14:cNvPr>
                <p14:cNvContentPartPr/>
                <p14:nvPr/>
              </p14:nvContentPartPr>
              <p14:xfrm>
                <a:off x="10318399" y="1149838"/>
                <a:ext cx="101520" cy="208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F1DAFD-CE20-4BB9-A843-C5403F3839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09759" y="1140838"/>
                  <a:ext cx="11916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4D3A128-D9A9-43B3-9EBB-B755CB539D2E}"/>
                  </a:ext>
                </a:extLst>
              </p14:cNvPr>
              <p14:cNvContentPartPr/>
              <p14:nvPr/>
            </p14:nvContentPartPr>
            <p14:xfrm>
              <a:off x="10566439" y="1020238"/>
              <a:ext cx="31680" cy="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4D3A128-D9A9-43B3-9EBB-B755CB539D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57439" y="1011238"/>
                <a:ext cx="493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145CC10-3A2F-4C42-99AD-C6199809D49F}"/>
              </a:ext>
            </a:extLst>
          </p:cNvPr>
          <p:cNvGrpSpPr/>
          <p:nvPr/>
        </p:nvGrpSpPr>
        <p:grpSpPr>
          <a:xfrm>
            <a:off x="10781719" y="1023838"/>
            <a:ext cx="529200" cy="272880"/>
            <a:chOff x="10781719" y="1023838"/>
            <a:chExt cx="5292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D64F6-E0DA-4CAF-B667-EB73488951A4}"/>
                    </a:ext>
                  </a:extLst>
                </p14:cNvPr>
                <p14:cNvContentPartPr/>
                <p14:nvPr/>
              </p14:nvContentPartPr>
              <p14:xfrm>
                <a:off x="10781719" y="1023838"/>
                <a:ext cx="299880" cy="3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D64F6-E0DA-4CAF-B667-EB73488951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72719" y="1015198"/>
                  <a:ext cx="317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07527CF-D45E-4CEC-959B-29A39215F809}"/>
                    </a:ext>
                  </a:extLst>
                </p14:cNvPr>
                <p14:cNvContentPartPr/>
                <p14:nvPr/>
              </p14:nvContentPartPr>
              <p14:xfrm>
                <a:off x="11187079" y="1082878"/>
                <a:ext cx="123840" cy="21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07527CF-D45E-4CEC-959B-29A39215F8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78079" y="1073878"/>
                  <a:ext cx="1414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B440ED-509F-4ECE-957A-2AE832980E3B}"/>
              </a:ext>
            </a:extLst>
          </p:cNvPr>
          <p:cNvGrpSpPr/>
          <p:nvPr/>
        </p:nvGrpSpPr>
        <p:grpSpPr>
          <a:xfrm>
            <a:off x="11540599" y="887398"/>
            <a:ext cx="401400" cy="352440"/>
            <a:chOff x="11540599" y="887398"/>
            <a:chExt cx="4014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035DC7-8ADB-4F38-B3F1-D044D8C441FE}"/>
                    </a:ext>
                  </a:extLst>
                </p14:cNvPr>
                <p14:cNvContentPartPr/>
                <p14:nvPr/>
              </p14:nvContentPartPr>
              <p14:xfrm>
                <a:off x="11540599" y="887398"/>
                <a:ext cx="283680" cy="260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035DC7-8ADB-4F38-B3F1-D044D8C441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31959" y="878758"/>
                  <a:ext cx="301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7969E69-115F-4D55-B0DF-F665B54C1387}"/>
                    </a:ext>
                  </a:extLst>
                </p14:cNvPr>
                <p14:cNvContentPartPr/>
                <p14:nvPr/>
              </p14:nvContentPartPr>
              <p14:xfrm>
                <a:off x="11790439" y="1130398"/>
                <a:ext cx="151560" cy="109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7969E69-115F-4D55-B0DF-F665B54C13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81439" y="1121758"/>
                  <a:ext cx="1692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D38741E-298E-4B87-B21D-82BEB3677C07}"/>
              </a:ext>
            </a:extLst>
          </p:cNvPr>
          <p:cNvGrpSpPr/>
          <p:nvPr/>
        </p:nvGrpSpPr>
        <p:grpSpPr>
          <a:xfrm>
            <a:off x="386719" y="763918"/>
            <a:ext cx="5351040" cy="1385640"/>
            <a:chOff x="386719" y="763918"/>
            <a:chExt cx="5351040" cy="13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3882552-1121-413B-8A0D-96175DC9A0C2}"/>
                    </a:ext>
                  </a:extLst>
                </p14:cNvPr>
                <p14:cNvContentPartPr/>
                <p14:nvPr/>
              </p14:nvContentPartPr>
              <p14:xfrm>
                <a:off x="5077879" y="983158"/>
                <a:ext cx="213480" cy="217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3882552-1121-413B-8A0D-96175DC9A0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68879" y="974158"/>
                  <a:ext cx="23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9BDFC0-014D-48C2-9661-308C617D89C5}"/>
                    </a:ext>
                  </a:extLst>
                </p14:cNvPr>
                <p14:cNvContentPartPr/>
                <p14:nvPr/>
              </p14:nvContentPartPr>
              <p14:xfrm>
                <a:off x="5368039" y="997198"/>
                <a:ext cx="369720" cy="20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9BDFC0-014D-48C2-9661-308C617D89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59039" y="988198"/>
                  <a:ext cx="38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751CB1-B1D5-47EF-A0DB-6695B0545729}"/>
                    </a:ext>
                  </a:extLst>
                </p14:cNvPr>
                <p14:cNvContentPartPr/>
                <p14:nvPr/>
              </p14:nvContentPartPr>
              <p14:xfrm>
                <a:off x="532879" y="1092238"/>
                <a:ext cx="107640" cy="19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751CB1-B1D5-47EF-A0DB-6695B05457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3879" y="1083598"/>
                  <a:ext cx="12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935338C-B141-49A8-BA18-966E2733D25D}"/>
                    </a:ext>
                  </a:extLst>
                </p14:cNvPr>
                <p14:cNvContentPartPr/>
                <p14:nvPr/>
              </p14:nvContentPartPr>
              <p14:xfrm>
                <a:off x="398239" y="1245958"/>
                <a:ext cx="394560" cy="8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935338C-B141-49A8-BA18-966E2733D2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239" y="1237318"/>
                  <a:ext cx="41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496DD5-D42C-49AB-8E01-9E061B5FC07A}"/>
                    </a:ext>
                  </a:extLst>
                </p14:cNvPr>
                <p14:cNvContentPartPr/>
                <p14:nvPr/>
              </p14:nvContentPartPr>
              <p14:xfrm>
                <a:off x="386719" y="1057678"/>
                <a:ext cx="450720" cy="6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496DD5-D42C-49AB-8E01-9E061B5FC0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8079" y="1049038"/>
                  <a:ext cx="468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5AA839A-929C-401C-AB69-36CCC8D8D1F0}"/>
                    </a:ext>
                  </a:extLst>
                </p14:cNvPr>
                <p14:cNvContentPartPr/>
                <p14:nvPr/>
              </p14:nvContentPartPr>
              <p14:xfrm>
                <a:off x="1045159" y="763918"/>
                <a:ext cx="386280" cy="56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5AA839A-929C-401C-AB69-36CCC8D8D1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6159" y="755278"/>
                  <a:ext cx="4039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8A542D-62DD-42CB-9E23-FC10266E2D1A}"/>
                    </a:ext>
                  </a:extLst>
                </p14:cNvPr>
                <p14:cNvContentPartPr/>
                <p14:nvPr/>
              </p14:nvContentPartPr>
              <p14:xfrm>
                <a:off x="1039399" y="1114918"/>
                <a:ext cx="229320" cy="69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8A542D-62DD-42CB-9E23-FC10266E2D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0399" y="1105918"/>
                  <a:ext cx="246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72DDE3-687F-402F-B1B1-0B96E7796FB4}"/>
                    </a:ext>
                  </a:extLst>
                </p14:cNvPr>
                <p14:cNvContentPartPr/>
                <p14:nvPr/>
              </p14:nvContentPartPr>
              <p14:xfrm>
                <a:off x="1743199" y="957238"/>
                <a:ext cx="20232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72DDE3-687F-402F-B1B1-0B96E7796F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4559" y="948238"/>
                  <a:ext cx="219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B5D86C-C401-4B31-9779-2379D65A69BC}"/>
                    </a:ext>
                  </a:extLst>
                </p14:cNvPr>
                <p14:cNvContentPartPr/>
                <p14:nvPr/>
              </p14:nvContentPartPr>
              <p14:xfrm>
                <a:off x="1690279" y="866518"/>
                <a:ext cx="347400" cy="36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B5D86C-C401-4B31-9779-2379D65A69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81639" y="857878"/>
                  <a:ext cx="365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968814-5FB7-4DFE-B398-2C7F11CC3F16}"/>
                    </a:ext>
                  </a:extLst>
                </p14:cNvPr>
                <p14:cNvContentPartPr/>
                <p14:nvPr/>
              </p14:nvContentPartPr>
              <p14:xfrm>
                <a:off x="2028319" y="1256758"/>
                <a:ext cx="38160" cy="11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968814-5FB7-4DFE-B398-2C7F11CC3F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19679" y="1248118"/>
                  <a:ext cx="55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B67D66-20CF-454E-A64A-1745E7083030}"/>
                    </a:ext>
                  </a:extLst>
                </p14:cNvPr>
                <p14:cNvContentPartPr/>
                <p14:nvPr/>
              </p14:nvContentPartPr>
              <p14:xfrm>
                <a:off x="2192119" y="1236598"/>
                <a:ext cx="108720" cy="24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B67D66-20CF-454E-A64A-1745E70830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83119" y="1227598"/>
                  <a:ext cx="126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2B720A-E356-4F9D-B5DB-1D41CD665031}"/>
                    </a:ext>
                  </a:extLst>
                </p14:cNvPr>
                <p14:cNvContentPartPr/>
                <p14:nvPr/>
              </p14:nvContentPartPr>
              <p14:xfrm>
                <a:off x="2555359" y="1127518"/>
                <a:ext cx="12600" cy="46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2B720A-E356-4F9D-B5DB-1D41CD6650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46359" y="1118518"/>
                  <a:ext cx="30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98C817-088C-4E94-86B7-EFB3555ACDEF}"/>
                    </a:ext>
                  </a:extLst>
                </p14:cNvPr>
                <p14:cNvContentPartPr/>
                <p14:nvPr/>
              </p14:nvContentPartPr>
              <p14:xfrm>
                <a:off x="2486599" y="895318"/>
                <a:ext cx="139320" cy="41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98C817-088C-4E94-86B7-EFB3555ACD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77959" y="886678"/>
                  <a:ext cx="1569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24E4D6-F98A-4042-982C-04173EDC0B14}"/>
                    </a:ext>
                  </a:extLst>
                </p14:cNvPr>
                <p14:cNvContentPartPr/>
                <p14:nvPr/>
              </p14:nvContentPartPr>
              <p14:xfrm>
                <a:off x="2417479" y="942478"/>
                <a:ext cx="292320" cy="31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24E4D6-F98A-4042-982C-04173EDC0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08839" y="933478"/>
                  <a:ext cx="3099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76AB33-3B77-48B0-95FC-310B24895FB7}"/>
                    </a:ext>
                  </a:extLst>
                </p14:cNvPr>
                <p14:cNvContentPartPr/>
                <p14:nvPr/>
              </p14:nvContentPartPr>
              <p14:xfrm>
                <a:off x="2677759" y="1193758"/>
                <a:ext cx="168840" cy="169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76AB33-3B77-48B0-95FC-310B24895F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9119" y="1184758"/>
                  <a:ext cx="186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AA4078-D80D-42A8-B73A-D49CB949AD3F}"/>
                    </a:ext>
                  </a:extLst>
                </p14:cNvPr>
                <p14:cNvContentPartPr/>
                <p14:nvPr/>
              </p14:nvContentPartPr>
              <p14:xfrm>
                <a:off x="2960719" y="1259278"/>
                <a:ext cx="110160" cy="155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AA4078-D80D-42A8-B73A-D49CB949AD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52079" y="1250638"/>
                  <a:ext cx="127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5F7F82-501E-41F3-982D-0A9D8E20732F}"/>
                    </a:ext>
                  </a:extLst>
                </p14:cNvPr>
                <p14:cNvContentPartPr/>
                <p14:nvPr/>
              </p14:nvContentPartPr>
              <p14:xfrm>
                <a:off x="3249799" y="1112038"/>
                <a:ext cx="8640" cy="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5F7F82-501E-41F3-982D-0A9D8E2073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41159" y="1103398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67B215-B112-460B-82FE-5ED87D865EB2}"/>
                    </a:ext>
                  </a:extLst>
                </p14:cNvPr>
                <p14:cNvContentPartPr/>
                <p14:nvPr/>
              </p14:nvContentPartPr>
              <p14:xfrm>
                <a:off x="3404959" y="1106278"/>
                <a:ext cx="179640" cy="2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67B215-B112-460B-82FE-5ED87D865EB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95959" y="1097638"/>
                  <a:ext cx="197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778500-31CA-4967-A302-80BC9E34E329}"/>
                    </a:ext>
                  </a:extLst>
                </p14:cNvPr>
                <p14:cNvContentPartPr/>
                <p14:nvPr/>
              </p14:nvContentPartPr>
              <p14:xfrm>
                <a:off x="3742279" y="1157038"/>
                <a:ext cx="78840" cy="217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778500-31CA-4967-A302-80BC9E34E3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33279" y="1148398"/>
                  <a:ext cx="96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340930-B8D9-4B56-A3EE-BD8A50C7F143}"/>
                    </a:ext>
                  </a:extLst>
                </p14:cNvPr>
                <p14:cNvContentPartPr/>
                <p14:nvPr/>
              </p14:nvContentPartPr>
              <p14:xfrm>
                <a:off x="4079599" y="865798"/>
                <a:ext cx="310320" cy="345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340930-B8D9-4B56-A3EE-BD8A50C7F1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70599" y="857158"/>
                  <a:ext cx="327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FCFE9F6-8172-4DCC-90E8-8FA68E690223}"/>
                    </a:ext>
                  </a:extLst>
                </p14:cNvPr>
                <p14:cNvContentPartPr/>
                <p14:nvPr/>
              </p14:nvContentPartPr>
              <p14:xfrm>
                <a:off x="4012279" y="854278"/>
                <a:ext cx="272880" cy="339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FCFE9F6-8172-4DCC-90E8-8FA68E6902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03279" y="845638"/>
                  <a:ext cx="290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BC7EA3-617A-4935-93A1-C2F907CF84D9}"/>
                    </a:ext>
                  </a:extLst>
                </p14:cNvPr>
                <p14:cNvContentPartPr/>
                <p14:nvPr/>
              </p14:nvContentPartPr>
              <p14:xfrm>
                <a:off x="4451839" y="1157398"/>
                <a:ext cx="224280" cy="177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BC7EA3-617A-4935-93A1-C2F907CF84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43199" y="1148758"/>
                  <a:ext cx="241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3707D0F-9788-4DCF-BBE2-A20C265DCCC7}"/>
                    </a:ext>
                  </a:extLst>
                </p14:cNvPr>
                <p14:cNvContentPartPr/>
                <p14:nvPr/>
              </p14:nvContentPartPr>
              <p14:xfrm>
                <a:off x="404719" y="1805038"/>
                <a:ext cx="221760" cy="226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3707D0F-9788-4DCF-BBE2-A20C265DCC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079" y="1796398"/>
                  <a:ext cx="239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1CD920-21BF-494B-80BE-A02C8E6CCE67}"/>
                    </a:ext>
                  </a:extLst>
                </p14:cNvPr>
                <p14:cNvContentPartPr/>
                <p14:nvPr/>
              </p14:nvContentPartPr>
              <p14:xfrm>
                <a:off x="661039" y="1827358"/>
                <a:ext cx="329760" cy="214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1CD920-21BF-494B-80BE-A02C8E6CCE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399" y="1818358"/>
                  <a:ext cx="347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83A9754-9BA4-478F-AF97-EE771425719A}"/>
                    </a:ext>
                  </a:extLst>
                </p14:cNvPr>
                <p14:cNvContentPartPr/>
                <p14:nvPr/>
              </p14:nvContentPartPr>
              <p14:xfrm>
                <a:off x="1548799" y="1803238"/>
                <a:ext cx="194040" cy="18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83A9754-9BA4-478F-AF97-EE77142571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40159" y="1794598"/>
                  <a:ext cx="211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B23E81-7736-4685-AA4C-5681790647F2}"/>
                    </a:ext>
                  </a:extLst>
                </p14:cNvPr>
                <p14:cNvContentPartPr/>
                <p14:nvPr/>
              </p14:nvContentPartPr>
              <p14:xfrm>
                <a:off x="1755799" y="1850398"/>
                <a:ext cx="147600" cy="138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B23E81-7736-4685-AA4C-5681790647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46799" y="1841398"/>
                  <a:ext cx="165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B258D2-62B2-4E85-99EB-3D3CD027D39E}"/>
                    </a:ext>
                  </a:extLst>
                </p14:cNvPr>
                <p14:cNvContentPartPr/>
                <p14:nvPr/>
              </p14:nvContentPartPr>
              <p14:xfrm>
                <a:off x="1996999" y="1784518"/>
                <a:ext cx="196920" cy="164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B258D2-62B2-4E85-99EB-3D3CD027D3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88359" y="1775518"/>
                  <a:ext cx="214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AF2F96-0DA9-430F-9590-36E9D8FAC862}"/>
                    </a:ext>
                  </a:extLst>
                </p14:cNvPr>
                <p14:cNvContentPartPr/>
                <p14:nvPr/>
              </p14:nvContentPartPr>
              <p14:xfrm>
                <a:off x="2283199" y="1761838"/>
                <a:ext cx="126360" cy="213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AF2F96-0DA9-430F-9590-36E9D8FAC8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74199" y="1753198"/>
                  <a:ext cx="14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561449-B1BC-4165-A426-3E915C2B352A}"/>
                    </a:ext>
                  </a:extLst>
                </p14:cNvPr>
                <p14:cNvContentPartPr/>
                <p14:nvPr/>
              </p14:nvContentPartPr>
              <p14:xfrm>
                <a:off x="2558599" y="1525318"/>
                <a:ext cx="204120" cy="44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561449-B1BC-4165-A426-3E915C2B35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49599" y="1516678"/>
                  <a:ext cx="221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A9682C-58F6-4A8E-AEE0-D622071D88F6}"/>
                    </a:ext>
                  </a:extLst>
                </p14:cNvPr>
                <p14:cNvContentPartPr/>
                <p14:nvPr/>
              </p14:nvContentPartPr>
              <p14:xfrm>
                <a:off x="2532319" y="1718638"/>
                <a:ext cx="327600" cy="6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A9682C-58F6-4A8E-AEE0-D622071D88F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23319" y="1709638"/>
                  <a:ext cx="345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4A6A151-9661-4BAD-B495-28BDF3FF185D}"/>
                    </a:ext>
                  </a:extLst>
                </p14:cNvPr>
                <p14:cNvContentPartPr/>
                <p14:nvPr/>
              </p14:nvContentPartPr>
              <p14:xfrm>
                <a:off x="2786119" y="1798918"/>
                <a:ext cx="172800" cy="13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4A6A151-9661-4BAD-B495-28BDF3FF18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77479" y="1790278"/>
                  <a:ext cx="19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1DF2FDA-4816-4945-99C0-EE30B41A1D16}"/>
                    </a:ext>
                  </a:extLst>
                </p14:cNvPr>
                <p14:cNvContentPartPr/>
                <p14:nvPr/>
              </p14:nvContentPartPr>
              <p14:xfrm>
                <a:off x="2950639" y="1850038"/>
                <a:ext cx="141840" cy="11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1DF2FDA-4816-4945-99C0-EE30B41A1D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41999" y="1841038"/>
                  <a:ext cx="159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4BA292-8870-4159-9490-2D50D763060A}"/>
                    </a:ext>
                  </a:extLst>
                </p14:cNvPr>
                <p14:cNvContentPartPr/>
                <p14:nvPr/>
              </p14:nvContentPartPr>
              <p14:xfrm>
                <a:off x="3247279" y="1553398"/>
                <a:ext cx="220320" cy="412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4BA292-8870-4159-9490-2D50D76306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38279" y="1544398"/>
                  <a:ext cx="237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D394B8-FD65-41D4-9212-F0C8C7025217}"/>
                    </a:ext>
                  </a:extLst>
                </p14:cNvPr>
                <p14:cNvContentPartPr/>
                <p14:nvPr/>
              </p14:nvContentPartPr>
              <p14:xfrm>
                <a:off x="3170239" y="1739518"/>
                <a:ext cx="298800" cy="77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D394B8-FD65-41D4-9212-F0C8C70252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61239" y="1730878"/>
                  <a:ext cx="316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7FE077-FEEE-4A0F-A703-33FCDDA8BD0E}"/>
                    </a:ext>
                  </a:extLst>
                </p14:cNvPr>
                <p14:cNvContentPartPr/>
                <p14:nvPr/>
              </p14:nvContentPartPr>
              <p14:xfrm>
                <a:off x="3421519" y="1772278"/>
                <a:ext cx="129960" cy="17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7FE077-FEEE-4A0F-A703-33FCDDA8BD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12519" y="1763278"/>
                  <a:ext cx="147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A2A32F-A45B-4C28-9B7D-7CFA8150E358}"/>
                    </a:ext>
                  </a:extLst>
                </p14:cNvPr>
                <p14:cNvContentPartPr/>
                <p14:nvPr/>
              </p14:nvContentPartPr>
              <p14:xfrm>
                <a:off x="3615199" y="1995478"/>
                <a:ext cx="72000" cy="154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A2A32F-A45B-4C28-9B7D-7CFA8150E3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06559" y="1986478"/>
                  <a:ext cx="89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6F3EB3-C8FC-43D5-BEB0-89AA9C83AB12}"/>
                    </a:ext>
                  </a:extLst>
                </p14:cNvPr>
                <p14:cNvContentPartPr/>
                <p14:nvPr/>
              </p14:nvContentPartPr>
              <p14:xfrm>
                <a:off x="4143319" y="1468078"/>
                <a:ext cx="225000" cy="491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6F3EB3-C8FC-43D5-BEB0-89AA9C83AB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34679" y="1459078"/>
                  <a:ext cx="242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85F960-FEC4-487C-B959-6BA897CE6638}"/>
                    </a:ext>
                  </a:extLst>
                </p14:cNvPr>
                <p14:cNvContentPartPr/>
                <p14:nvPr/>
              </p14:nvContentPartPr>
              <p14:xfrm>
                <a:off x="4034239" y="1707118"/>
                <a:ext cx="375840" cy="8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85F960-FEC4-487C-B959-6BA897CE66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25599" y="1698118"/>
                  <a:ext cx="393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33DCB74-E7EF-474A-8209-745C4841B8B9}"/>
                    </a:ext>
                  </a:extLst>
                </p14:cNvPr>
                <p14:cNvContentPartPr/>
                <p14:nvPr/>
              </p14:nvContentPartPr>
              <p14:xfrm>
                <a:off x="4411159" y="1485718"/>
                <a:ext cx="238320" cy="429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33DCB74-E7EF-474A-8209-745C4841B8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02519" y="1477078"/>
                  <a:ext cx="2559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4079C55-D909-4B41-85B8-0A8252DE30E6}"/>
                    </a:ext>
                  </a:extLst>
                </p14:cNvPr>
                <p14:cNvContentPartPr/>
                <p14:nvPr/>
              </p14:nvContentPartPr>
              <p14:xfrm>
                <a:off x="4685119" y="1745638"/>
                <a:ext cx="150120" cy="152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4079C55-D909-4B41-85B8-0A8252DE30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76479" y="1736998"/>
                  <a:ext cx="167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0A311E0-1670-4B1E-8D36-7E9C457857AE}"/>
                    </a:ext>
                  </a:extLst>
                </p14:cNvPr>
                <p14:cNvContentPartPr/>
                <p14:nvPr/>
              </p14:nvContentPartPr>
              <p14:xfrm>
                <a:off x="4777999" y="1799278"/>
                <a:ext cx="337680" cy="122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0A311E0-1670-4B1E-8D36-7E9C457857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68999" y="1790278"/>
                  <a:ext cx="355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D6B7FE8-AD81-4994-AA06-5A7F566FE4E9}"/>
              </a:ext>
            </a:extLst>
          </p:cNvPr>
          <p:cNvGrpSpPr/>
          <p:nvPr/>
        </p:nvGrpSpPr>
        <p:grpSpPr>
          <a:xfrm>
            <a:off x="1521799" y="2378518"/>
            <a:ext cx="3241800" cy="481680"/>
            <a:chOff x="1521799" y="2378518"/>
            <a:chExt cx="324180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EC65B1-A3F6-43C9-8AB6-66BFC2624E62}"/>
                    </a:ext>
                  </a:extLst>
                </p14:cNvPr>
                <p14:cNvContentPartPr/>
                <p14:nvPr/>
              </p14:nvContentPartPr>
              <p14:xfrm>
                <a:off x="1521799" y="2409118"/>
                <a:ext cx="378720" cy="269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EC65B1-A3F6-43C9-8AB6-66BFC2624E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12799" y="2400478"/>
                  <a:ext cx="396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55DAC9-255E-4F64-8926-E64FC97BC6F9}"/>
                    </a:ext>
                  </a:extLst>
                </p14:cNvPr>
                <p14:cNvContentPartPr/>
                <p14:nvPr/>
              </p14:nvContentPartPr>
              <p14:xfrm>
                <a:off x="1846879" y="2666158"/>
                <a:ext cx="42120" cy="149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55DAC9-255E-4F64-8926-E64FC97BC6F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37879" y="2657518"/>
                  <a:ext cx="5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C49937-2E66-4DA4-A175-3F383B10302A}"/>
                    </a:ext>
                  </a:extLst>
                </p14:cNvPr>
                <p14:cNvContentPartPr/>
                <p14:nvPr/>
              </p14:nvContentPartPr>
              <p14:xfrm>
                <a:off x="2144599" y="2413798"/>
                <a:ext cx="182520" cy="354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C49937-2E66-4DA4-A175-3F383B1030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35599" y="2404798"/>
                  <a:ext cx="2001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6E8D607-E374-4AB4-8CBF-474A034CB752}"/>
                    </a:ext>
                  </a:extLst>
                </p14:cNvPr>
                <p14:cNvContentPartPr/>
                <p14:nvPr/>
              </p14:nvContentPartPr>
              <p14:xfrm>
                <a:off x="2063239" y="2378518"/>
                <a:ext cx="273600" cy="346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6E8D607-E374-4AB4-8CBF-474A034CB7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54599" y="2369878"/>
                  <a:ext cx="291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2858DE-2376-429C-8E27-BE1BCF942E57}"/>
                    </a:ext>
                  </a:extLst>
                </p14:cNvPr>
                <p14:cNvContentPartPr/>
                <p14:nvPr/>
              </p14:nvContentPartPr>
              <p14:xfrm>
                <a:off x="2466439" y="2705758"/>
                <a:ext cx="41400" cy="138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2858DE-2376-429C-8E27-BE1BCF942E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57439" y="2697118"/>
                  <a:ext cx="59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0AD83FD-6115-45C3-8426-186F05246185}"/>
                    </a:ext>
                  </a:extLst>
                </p14:cNvPr>
                <p14:cNvContentPartPr/>
                <p14:nvPr/>
              </p14:nvContentPartPr>
              <p14:xfrm>
                <a:off x="2643199" y="2535478"/>
                <a:ext cx="374760" cy="69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0AD83FD-6115-45C3-8426-186F052461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34559" y="2526838"/>
                  <a:ext cx="392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203158-0920-44A9-890A-C933AB22DC6D}"/>
                    </a:ext>
                  </a:extLst>
                </p14:cNvPr>
                <p14:cNvContentPartPr/>
                <p14:nvPr/>
              </p14:nvContentPartPr>
              <p14:xfrm>
                <a:off x="2826439" y="2425678"/>
                <a:ext cx="59040" cy="249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203158-0920-44A9-890A-C933AB22DC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439" y="2417038"/>
                  <a:ext cx="76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532577-E2EE-41B5-98CE-45A8AD4E16D8}"/>
                    </a:ext>
                  </a:extLst>
                </p14:cNvPr>
                <p14:cNvContentPartPr/>
                <p14:nvPr/>
              </p14:nvContentPartPr>
              <p14:xfrm>
                <a:off x="3146119" y="2378518"/>
                <a:ext cx="212040" cy="316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532577-E2EE-41B5-98CE-45A8AD4E16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37119" y="2369878"/>
                  <a:ext cx="2296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EC2755-15EC-4B2B-A64E-8F8BF9DB0351}"/>
                    </a:ext>
                  </a:extLst>
                </p14:cNvPr>
                <p14:cNvContentPartPr/>
                <p14:nvPr/>
              </p14:nvContentPartPr>
              <p14:xfrm>
                <a:off x="3358519" y="2679118"/>
                <a:ext cx="130320" cy="136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EC2755-15EC-4B2B-A64E-8F8BF9DB03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49519" y="2670118"/>
                  <a:ext cx="14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10B9619-9AB8-45DB-82CB-D5B20206F946}"/>
                    </a:ext>
                  </a:extLst>
                </p14:cNvPr>
                <p14:cNvContentPartPr/>
                <p14:nvPr/>
              </p14:nvContentPartPr>
              <p14:xfrm>
                <a:off x="3716359" y="2404438"/>
                <a:ext cx="275040" cy="281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10B9619-9AB8-45DB-82CB-D5B20206F9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07359" y="2395438"/>
                  <a:ext cx="292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53F4AB-5B37-4B1F-9A78-94A71C09F088}"/>
                    </a:ext>
                  </a:extLst>
                </p14:cNvPr>
                <p14:cNvContentPartPr/>
                <p14:nvPr/>
              </p14:nvContentPartPr>
              <p14:xfrm>
                <a:off x="3677119" y="2401558"/>
                <a:ext cx="258840" cy="291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53F4AB-5B37-4B1F-9A78-94A71C09F0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68119" y="2392918"/>
                  <a:ext cx="276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73B317-B16B-4248-971A-094445F9F75F}"/>
                    </a:ext>
                  </a:extLst>
                </p14:cNvPr>
                <p14:cNvContentPartPr/>
                <p14:nvPr/>
              </p14:nvContentPartPr>
              <p14:xfrm>
                <a:off x="4088599" y="2706118"/>
                <a:ext cx="154080" cy="154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73B317-B16B-4248-971A-094445F9F7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79599" y="2697118"/>
                  <a:ext cx="171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875898-210F-4BB9-B30F-BAD2AB716965}"/>
                    </a:ext>
                  </a:extLst>
                </p14:cNvPr>
                <p14:cNvContentPartPr/>
                <p14:nvPr/>
              </p14:nvContentPartPr>
              <p14:xfrm>
                <a:off x="4386319" y="2467798"/>
                <a:ext cx="377280" cy="10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875898-210F-4BB9-B30F-BAD2AB7169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77679" y="2458798"/>
                  <a:ext cx="394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E68DB9-2C6E-4D2D-8168-F1E0FE69F14F}"/>
                    </a:ext>
                  </a:extLst>
                </p14:cNvPr>
                <p14:cNvContentPartPr/>
                <p14:nvPr/>
              </p14:nvContentPartPr>
              <p14:xfrm>
                <a:off x="4503679" y="2417398"/>
                <a:ext cx="69120" cy="266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E68DB9-2C6E-4D2D-8168-F1E0FE69F1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5039" y="2408758"/>
                  <a:ext cx="867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764DD53-169D-498C-A390-54CFA14348E4}"/>
              </a:ext>
            </a:extLst>
          </p:cNvPr>
          <p:cNvGrpSpPr/>
          <p:nvPr/>
        </p:nvGrpSpPr>
        <p:grpSpPr>
          <a:xfrm>
            <a:off x="5085439" y="2527198"/>
            <a:ext cx="243720" cy="47160"/>
            <a:chOff x="5085439" y="2527198"/>
            <a:chExt cx="243720" cy="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D4B916-3B0A-4AE0-95FC-935651154BCA}"/>
                    </a:ext>
                  </a:extLst>
                </p14:cNvPr>
                <p14:cNvContentPartPr/>
                <p14:nvPr/>
              </p14:nvContentPartPr>
              <p14:xfrm>
                <a:off x="5085439" y="2527198"/>
                <a:ext cx="21240" cy="2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D4B916-3B0A-4AE0-95FC-935651154B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76799" y="2518558"/>
                  <a:ext cx="38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7320B67-EBF1-4115-8A8A-AED7FA2F36A9}"/>
                    </a:ext>
                  </a:extLst>
                </p14:cNvPr>
                <p14:cNvContentPartPr/>
                <p14:nvPr/>
              </p14:nvContentPartPr>
              <p14:xfrm>
                <a:off x="5290639" y="2545918"/>
                <a:ext cx="38520" cy="28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7320B67-EBF1-4115-8A8A-AED7FA2F36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81999" y="2536918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B63CA73-F7BD-4818-8224-80BE3C2A254A}"/>
                  </a:ext>
                </a:extLst>
              </p14:cNvPr>
              <p14:cNvContentPartPr/>
              <p14:nvPr/>
            </p14:nvContentPartPr>
            <p14:xfrm>
              <a:off x="5543719" y="2548798"/>
              <a:ext cx="37440" cy="14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B63CA73-F7BD-4818-8224-80BE3C2A254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35079" y="2540158"/>
                <a:ext cx="550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D22F1E7-69CE-45E0-BD80-C333F40AA58C}"/>
              </a:ext>
            </a:extLst>
          </p:cNvPr>
          <p:cNvGrpSpPr/>
          <p:nvPr/>
        </p:nvGrpSpPr>
        <p:grpSpPr>
          <a:xfrm>
            <a:off x="5814439" y="2381758"/>
            <a:ext cx="1627200" cy="488880"/>
            <a:chOff x="5814439" y="2381758"/>
            <a:chExt cx="16272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12A0A0-90A5-4C96-807F-099E850E7F39}"/>
                    </a:ext>
                  </a:extLst>
                </p14:cNvPr>
                <p14:cNvContentPartPr/>
                <p14:nvPr/>
              </p14:nvContentPartPr>
              <p14:xfrm>
                <a:off x="5814439" y="2478958"/>
                <a:ext cx="446040" cy="73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12A0A0-90A5-4C96-807F-099E850E7F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05439" y="2469958"/>
                  <a:ext cx="463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12BD323-362B-453F-AE6A-AB0F252F03EB}"/>
                    </a:ext>
                  </a:extLst>
                </p14:cNvPr>
                <p14:cNvContentPartPr/>
                <p14:nvPr/>
              </p14:nvContentPartPr>
              <p14:xfrm>
                <a:off x="5995519" y="2387158"/>
                <a:ext cx="44280" cy="29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12BD323-362B-453F-AE6A-AB0F252F03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6519" y="2378158"/>
                  <a:ext cx="61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04AD40-C596-4A05-AA91-6A22BA855406}"/>
                    </a:ext>
                  </a:extLst>
                </p14:cNvPr>
                <p14:cNvContentPartPr/>
                <p14:nvPr/>
              </p14:nvContentPartPr>
              <p14:xfrm>
                <a:off x="6328159" y="2425678"/>
                <a:ext cx="340200" cy="321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04AD40-C596-4A05-AA91-6A22BA8554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19519" y="2417038"/>
                  <a:ext cx="357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8B12DC2-A730-49FC-82CD-710DD72897CE}"/>
                    </a:ext>
                  </a:extLst>
                </p14:cNvPr>
                <p14:cNvContentPartPr/>
                <p14:nvPr/>
              </p14:nvContentPartPr>
              <p14:xfrm>
                <a:off x="6613279" y="2758318"/>
                <a:ext cx="159840" cy="79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8B12DC2-A730-49FC-82CD-710DD72897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04639" y="2749318"/>
                  <a:ext cx="177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035217-3A8B-45A6-A440-6EEFA4778ED6}"/>
                    </a:ext>
                  </a:extLst>
                </p14:cNvPr>
                <p14:cNvContentPartPr/>
                <p14:nvPr/>
              </p14:nvContentPartPr>
              <p14:xfrm>
                <a:off x="6950599" y="2381758"/>
                <a:ext cx="215640" cy="34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035217-3A8B-45A6-A440-6EEFA4778E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41959" y="2372758"/>
                  <a:ext cx="233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2DAB46-EAE2-495D-99CE-E6720CD45779}"/>
                    </a:ext>
                  </a:extLst>
                </p14:cNvPr>
                <p14:cNvContentPartPr/>
                <p14:nvPr/>
              </p14:nvContentPartPr>
              <p14:xfrm>
                <a:off x="6892279" y="2397958"/>
                <a:ext cx="285480" cy="322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2DAB46-EAE2-495D-99CE-E6720CD4577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83279" y="2388958"/>
                  <a:ext cx="303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7DF51E-3DC2-466A-84EF-A046D21D0A7D}"/>
                    </a:ext>
                  </a:extLst>
                </p14:cNvPr>
                <p14:cNvContentPartPr/>
                <p14:nvPr/>
              </p14:nvContentPartPr>
              <p14:xfrm>
                <a:off x="7244359" y="2723758"/>
                <a:ext cx="197280" cy="146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7DF51E-3DC2-466A-84EF-A046D21D0A7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35359" y="2714758"/>
                  <a:ext cx="2149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A81776B-38D2-4DCF-BA38-E0A4E630B87C}"/>
              </a:ext>
            </a:extLst>
          </p:cNvPr>
          <p:cNvGrpSpPr/>
          <p:nvPr/>
        </p:nvGrpSpPr>
        <p:grpSpPr>
          <a:xfrm>
            <a:off x="7803799" y="2517838"/>
            <a:ext cx="362520" cy="215640"/>
            <a:chOff x="7803799" y="2517838"/>
            <a:chExt cx="3625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C45D1EC-8D79-4580-92DD-06F2971E35CA}"/>
                    </a:ext>
                  </a:extLst>
                </p14:cNvPr>
                <p14:cNvContentPartPr/>
                <p14:nvPr/>
              </p14:nvContentPartPr>
              <p14:xfrm>
                <a:off x="7803799" y="2602798"/>
                <a:ext cx="64440" cy="129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C45D1EC-8D79-4580-92DD-06F2971E35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95159" y="2593798"/>
                  <a:ext cx="82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CF2B98-F3E1-4D49-B428-97F9E68E5201}"/>
                    </a:ext>
                  </a:extLst>
                </p14:cNvPr>
                <p14:cNvContentPartPr/>
                <p14:nvPr/>
              </p14:nvContentPartPr>
              <p14:xfrm>
                <a:off x="7899919" y="2517838"/>
                <a:ext cx="27720" cy="1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CF2B98-F3E1-4D49-B428-97F9E68E52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90919" y="2508838"/>
                  <a:ext cx="45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7646A2-7790-4C96-8C52-5093ABE1B38C}"/>
                    </a:ext>
                  </a:extLst>
                </p14:cNvPr>
                <p14:cNvContentPartPr/>
                <p14:nvPr/>
              </p14:nvContentPartPr>
              <p14:xfrm>
                <a:off x="7988479" y="2529718"/>
                <a:ext cx="177840" cy="203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7646A2-7790-4C96-8C52-5093ABE1B3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79839" y="2521078"/>
                  <a:ext cx="1954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EA85C27-C638-452B-A877-44DA0A3B1785}"/>
              </a:ext>
            </a:extLst>
          </p:cNvPr>
          <p:cNvGrpSpPr/>
          <p:nvPr/>
        </p:nvGrpSpPr>
        <p:grpSpPr>
          <a:xfrm>
            <a:off x="8573119" y="2373478"/>
            <a:ext cx="1844280" cy="423720"/>
            <a:chOff x="8573119" y="2373478"/>
            <a:chExt cx="18442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5E1740-158E-430D-8B84-A214A522F6E4}"/>
                    </a:ext>
                  </a:extLst>
                </p14:cNvPr>
                <p14:cNvContentPartPr/>
                <p14:nvPr/>
              </p14:nvContentPartPr>
              <p14:xfrm>
                <a:off x="8573119" y="2558878"/>
                <a:ext cx="214200" cy="171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5E1740-158E-430D-8B84-A214A522F6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64479" y="2549878"/>
                  <a:ext cx="231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2F82F12-2802-4197-A08B-21739DE034C3}"/>
                    </a:ext>
                  </a:extLst>
                </p14:cNvPr>
                <p14:cNvContentPartPr/>
                <p14:nvPr/>
              </p14:nvContentPartPr>
              <p14:xfrm>
                <a:off x="8781199" y="2618278"/>
                <a:ext cx="144000" cy="9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2F82F12-2802-4197-A08B-21739DE034C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72559" y="2609638"/>
                  <a:ext cx="161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721B8C6-5586-427F-A7C5-40BDA92CD29D}"/>
                    </a:ext>
                  </a:extLst>
                </p14:cNvPr>
                <p14:cNvContentPartPr/>
                <p14:nvPr/>
              </p14:nvContentPartPr>
              <p14:xfrm>
                <a:off x="9025999" y="2419558"/>
                <a:ext cx="221040" cy="331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721B8C6-5586-427F-A7C5-40BDA92CD2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17359" y="2410558"/>
                  <a:ext cx="238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362B78-C279-49DB-938B-E3D1E772BCCB}"/>
                    </a:ext>
                  </a:extLst>
                </p14:cNvPr>
                <p14:cNvContentPartPr/>
                <p14:nvPr/>
              </p14:nvContentPartPr>
              <p14:xfrm>
                <a:off x="9200239" y="2373478"/>
                <a:ext cx="245880" cy="387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362B78-C279-49DB-938B-E3D1E772BC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91599" y="2364838"/>
                  <a:ext cx="2635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E6D1052-F236-4888-A3A3-4FF0BC4BDEDB}"/>
                    </a:ext>
                  </a:extLst>
                </p14:cNvPr>
                <p14:cNvContentPartPr/>
                <p14:nvPr/>
              </p14:nvContentPartPr>
              <p14:xfrm>
                <a:off x="9352519" y="2620438"/>
                <a:ext cx="155160" cy="123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E6D1052-F236-4888-A3A3-4FF0BC4BDE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43879" y="2611798"/>
                  <a:ext cx="172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62124FF-212A-4FFD-82A2-559890C8D7BF}"/>
                    </a:ext>
                  </a:extLst>
                </p14:cNvPr>
                <p14:cNvContentPartPr/>
                <p14:nvPr/>
              </p14:nvContentPartPr>
              <p14:xfrm>
                <a:off x="9614959" y="2629438"/>
                <a:ext cx="218520" cy="167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62124FF-212A-4FFD-82A2-559890C8D7B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05959" y="2620798"/>
                  <a:ext cx="236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C23720-6419-45A1-8D9D-36F67CCF45BA}"/>
                    </a:ext>
                  </a:extLst>
                </p14:cNvPr>
                <p14:cNvContentPartPr/>
                <p14:nvPr/>
              </p14:nvContentPartPr>
              <p14:xfrm>
                <a:off x="9748159" y="2375998"/>
                <a:ext cx="271080" cy="39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C23720-6419-45A1-8D9D-36F67CCF45B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39159" y="2367358"/>
                  <a:ext cx="288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00173BB-72D8-4989-BD14-8CE0DB6C8D8B}"/>
                    </a:ext>
                  </a:extLst>
                </p14:cNvPr>
                <p14:cNvContentPartPr/>
                <p14:nvPr/>
              </p14:nvContentPartPr>
              <p14:xfrm>
                <a:off x="10162159" y="2587678"/>
                <a:ext cx="255240" cy="208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00173BB-72D8-4989-BD14-8CE0DB6C8D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53159" y="2578678"/>
                  <a:ext cx="2728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90059BE-7936-43C1-85C8-D939CD7C80BD}"/>
              </a:ext>
            </a:extLst>
          </p:cNvPr>
          <p:cNvGrpSpPr/>
          <p:nvPr/>
        </p:nvGrpSpPr>
        <p:grpSpPr>
          <a:xfrm>
            <a:off x="504079" y="3170158"/>
            <a:ext cx="1370160" cy="571320"/>
            <a:chOff x="504079" y="3170158"/>
            <a:chExt cx="137016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373C0E-03B0-4C3A-A1E7-F410A1425BB1}"/>
                    </a:ext>
                  </a:extLst>
                </p14:cNvPr>
                <p14:cNvContentPartPr/>
                <p14:nvPr/>
              </p14:nvContentPartPr>
              <p14:xfrm>
                <a:off x="504079" y="3170158"/>
                <a:ext cx="171720" cy="36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373C0E-03B0-4C3A-A1E7-F410A1425BB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5439" y="3161158"/>
                  <a:ext cx="1893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AA58642-B6D6-482E-A250-80A5D1426C19}"/>
                    </a:ext>
                  </a:extLst>
                </p14:cNvPr>
                <p14:cNvContentPartPr/>
                <p14:nvPr/>
              </p14:nvContentPartPr>
              <p14:xfrm>
                <a:off x="680119" y="3391918"/>
                <a:ext cx="41040" cy="92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AA58642-B6D6-482E-A250-80A5D1426C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1479" y="3383278"/>
                  <a:ext cx="5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677E3E8-FFFD-4804-8E70-677D1D84F68F}"/>
                    </a:ext>
                  </a:extLst>
                </p14:cNvPr>
                <p14:cNvContentPartPr/>
                <p14:nvPr/>
              </p14:nvContentPartPr>
              <p14:xfrm>
                <a:off x="821599" y="3333238"/>
                <a:ext cx="173880" cy="13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677E3E8-FFFD-4804-8E70-677D1D84F6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2959" y="3324238"/>
                  <a:ext cx="191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55203D7-FD84-4A49-922D-6A30D14E78BE}"/>
                    </a:ext>
                  </a:extLst>
                </p14:cNvPr>
                <p14:cNvContentPartPr/>
                <p14:nvPr/>
              </p14:nvContentPartPr>
              <p14:xfrm>
                <a:off x="1071439" y="3310918"/>
                <a:ext cx="216000" cy="188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55203D7-FD84-4A49-922D-6A30D14E78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2439" y="3301918"/>
                  <a:ext cx="23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A9ED374-899C-43BD-8C9E-CB73F837738E}"/>
                    </a:ext>
                  </a:extLst>
                </p14:cNvPr>
                <p14:cNvContentPartPr/>
                <p14:nvPr/>
              </p14:nvContentPartPr>
              <p14:xfrm>
                <a:off x="1313359" y="3370318"/>
                <a:ext cx="139320" cy="112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A9ED374-899C-43BD-8C9E-CB73F837738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04719" y="3361318"/>
                  <a:ext cx="156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0C0EC56-AED8-47E9-970D-CDD01F89A7D9}"/>
                    </a:ext>
                  </a:extLst>
                </p14:cNvPr>
                <p14:cNvContentPartPr/>
                <p14:nvPr/>
              </p14:nvContentPartPr>
              <p14:xfrm>
                <a:off x="1511719" y="3234598"/>
                <a:ext cx="362520" cy="284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0C0EC56-AED8-47E9-970D-CDD01F89A7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03079" y="3225598"/>
                  <a:ext cx="380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760727-B721-48E9-B0CE-B8273CEDC250}"/>
                    </a:ext>
                  </a:extLst>
                </p14:cNvPr>
                <p14:cNvContentPartPr/>
                <p14:nvPr/>
              </p14:nvContentPartPr>
              <p14:xfrm>
                <a:off x="698119" y="3630958"/>
                <a:ext cx="765000" cy="110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760727-B721-48E9-B0CE-B8273CEDC25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9119" y="3621958"/>
                  <a:ext cx="78264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EB36C6F-3293-4E4A-8805-852881BF03F2}"/>
              </a:ext>
            </a:extLst>
          </p:cNvPr>
          <p:cNvGrpSpPr/>
          <p:nvPr/>
        </p:nvGrpSpPr>
        <p:grpSpPr>
          <a:xfrm>
            <a:off x="2328559" y="3071878"/>
            <a:ext cx="2579400" cy="619560"/>
            <a:chOff x="2328559" y="3071878"/>
            <a:chExt cx="257940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C15052-412A-486F-876C-602EBC2DD526}"/>
                    </a:ext>
                  </a:extLst>
                </p14:cNvPr>
                <p14:cNvContentPartPr/>
                <p14:nvPr/>
              </p14:nvContentPartPr>
              <p14:xfrm>
                <a:off x="2328559" y="3277798"/>
                <a:ext cx="224640" cy="235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C15052-412A-486F-876C-602EBC2DD52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19559" y="3269158"/>
                  <a:ext cx="242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7A28C1E-7C41-426B-A488-C9F46BEFC1A1}"/>
                    </a:ext>
                  </a:extLst>
                </p14:cNvPr>
                <p14:cNvContentPartPr/>
                <p14:nvPr/>
              </p14:nvContentPartPr>
              <p14:xfrm>
                <a:off x="2561479" y="3354838"/>
                <a:ext cx="164880" cy="134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7A28C1E-7C41-426B-A488-C9F46BEFC1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52479" y="3345838"/>
                  <a:ext cx="182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895758-3816-4ADE-9A2E-CD8006C41EB6}"/>
                    </a:ext>
                  </a:extLst>
                </p14:cNvPr>
                <p14:cNvContentPartPr/>
                <p14:nvPr/>
              </p14:nvContentPartPr>
              <p14:xfrm>
                <a:off x="2836519" y="3345118"/>
                <a:ext cx="317520" cy="13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895758-3816-4ADE-9A2E-CD8006C41E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27519" y="3336118"/>
                  <a:ext cx="335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85B1C0-5300-4887-A5AB-A0FEEB939EC0}"/>
                    </a:ext>
                  </a:extLst>
                </p14:cNvPr>
                <p14:cNvContentPartPr/>
                <p14:nvPr/>
              </p14:nvContentPartPr>
              <p14:xfrm>
                <a:off x="3266359" y="3071878"/>
                <a:ext cx="191160" cy="415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85B1C0-5300-4887-A5AB-A0FEEB939EC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57359" y="3063238"/>
                  <a:ext cx="208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847A5D-3354-4F79-8541-CA8CDAB13668}"/>
                    </a:ext>
                  </a:extLst>
                </p14:cNvPr>
                <p14:cNvContentPartPr/>
                <p14:nvPr/>
              </p14:nvContentPartPr>
              <p14:xfrm>
                <a:off x="3540679" y="3325678"/>
                <a:ext cx="98280" cy="153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847A5D-3354-4F79-8541-CA8CDAB136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32039" y="3317038"/>
                  <a:ext cx="115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7DE8115-C9BD-4DA6-9753-F08A2CAE5546}"/>
                    </a:ext>
                  </a:extLst>
                </p14:cNvPr>
                <p14:cNvContentPartPr/>
                <p14:nvPr/>
              </p14:nvContentPartPr>
              <p14:xfrm>
                <a:off x="3686839" y="3352678"/>
                <a:ext cx="150840" cy="119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7DE8115-C9BD-4DA6-9753-F08A2CAE55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77839" y="3344038"/>
                  <a:ext cx="168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EC6AE2-F1F2-4608-99BD-78AA8BAA11E8}"/>
                    </a:ext>
                  </a:extLst>
                </p14:cNvPr>
                <p14:cNvContentPartPr/>
                <p14:nvPr/>
              </p14:nvContentPartPr>
              <p14:xfrm>
                <a:off x="3906079" y="3347638"/>
                <a:ext cx="186120" cy="131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EC6AE2-F1F2-4608-99BD-78AA8BAA11E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97079" y="3338638"/>
                  <a:ext cx="203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6C2322-E7A0-45C3-96F6-19F52FFFEB24}"/>
                    </a:ext>
                  </a:extLst>
                </p14:cNvPr>
                <p14:cNvContentPartPr/>
                <p14:nvPr/>
              </p14:nvContentPartPr>
              <p14:xfrm>
                <a:off x="4249159" y="3071878"/>
                <a:ext cx="191520" cy="409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6C2322-E7A0-45C3-96F6-19F52FFFEB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40519" y="3063238"/>
                  <a:ext cx="2091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CDA45B6-FA5B-40EB-9517-9C7A4360C33A}"/>
                    </a:ext>
                  </a:extLst>
                </p14:cNvPr>
                <p14:cNvContentPartPr/>
                <p14:nvPr/>
              </p14:nvContentPartPr>
              <p14:xfrm>
                <a:off x="4184719" y="3286798"/>
                <a:ext cx="275400" cy="186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CDA45B6-FA5B-40EB-9517-9C7A4360C3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76079" y="3278158"/>
                  <a:ext cx="293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5DF87D-A7EE-4ED2-AD1B-F0A35E6D9CC5}"/>
                    </a:ext>
                  </a:extLst>
                </p14:cNvPr>
                <p14:cNvContentPartPr/>
                <p14:nvPr/>
              </p14:nvContentPartPr>
              <p14:xfrm>
                <a:off x="4599439" y="3203998"/>
                <a:ext cx="11160" cy="12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5DF87D-A7EE-4ED2-AD1B-F0A35E6D9C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90439" y="3194998"/>
                  <a:ext cx="28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0DF6FF-B20D-4146-8BEB-F65E368B0D49}"/>
                    </a:ext>
                  </a:extLst>
                </p14:cNvPr>
                <p14:cNvContentPartPr/>
                <p14:nvPr/>
              </p14:nvContentPartPr>
              <p14:xfrm>
                <a:off x="4560559" y="3327118"/>
                <a:ext cx="135000" cy="14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0DF6FF-B20D-4146-8BEB-F65E368B0D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1559" y="3318118"/>
                  <a:ext cx="152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04131EC-3F2A-4CF6-951B-3660123C3F37}"/>
                    </a:ext>
                  </a:extLst>
                </p14:cNvPr>
                <p14:cNvContentPartPr/>
                <p14:nvPr/>
              </p14:nvContentPartPr>
              <p14:xfrm>
                <a:off x="4723999" y="3373558"/>
                <a:ext cx="183960" cy="10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04131EC-3F2A-4CF6-951B-3660123C3F3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15359" y="3364918"/>
                  <a:ext cx="201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41C2B99-A225-4777-8CE5-E80B2FBB7D85}"/>
                    </a:ext>
                  </a:extLst>
                </p14:cNvPr>
                <p14:cNvContentPartPr/>
                <p14:nvPr/>
              </p14:nvContentPartPr>
              <p14:xfrm>
                <a:off x="3142159" y="3587758"/>
                <a:ext cx="756720" cy="103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41C2B99-A225-4777-8CE5-E80B2FBB7D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33159" y="3579118"/>
                  <a:ext cx="7743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B58EA34-F82E-495C-8B3B-1E27CA96A539}"/>
              </a:ext>
            </a:extLst>
          </p:cNvPr>
          <p:cNvGrpSpPr/>
          <p:nvPr/>
        </p:nvGrpSpPr>
        <p:grpSpPr>
          <a:xfrm>
            <a:off x="5389639" y="2872078"/>
            <a:ext cx="650160" cy="650880"/>
            <a:chOff x="5389639" y="2872078"/>
            <a:chExt cx="65016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2996FB9-D6C3-4C82-8474-75DE0A657369}"/>
                    </a:ext>
                  </a:extLst>
                </p14:cNvPr>
                <p14:cNvContentPartPr/>
                <p14:nvPr/>
              </p14:nvContentPartPr>
              <p14:xfrm>
                <a:off x="5389639" y="3338638"/>
                <a:ext cx="124560" cy="141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2996FB9-D6C3-4C82-8474-75DE0A6573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80999" y="3329638"/>
                  <a:ext cx="14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3B0BC6E-2AA5-4816-AC34-A7C42804B82D}"/>
                    </a:ext>
                  </a:extLst>
                </p14:cNvPr>
                <p14:cNvContentPartPr/>
                <p14:nvPr/>
              </p14:nvContentPartPr>
              <p14:xfrm>
                <a:off x="5691679" y="2872078"/>
                <a:ext cx="348120" cy="650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3B0BC6E-2AA5-4816-AC34-A7C42804B8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83039" y="2863438"/>
                  <a:ext cx="3657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00AFCBC-D5CD-4406-AA5A-C89FCF93CBF0}"/>
                    </a:ext>
                  </a:extLst>
                </p14:cNvPr>
                <p14:cNvContentPartPr/>
                <p14:nvPr/>
              </p14:nvContentPartPr>
              <p14:xfrm>
                <a:off x="5674039" y="3306598"/>
                <a:ext cx="187200" cy="1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00AFCBC-D5CD-4406-AA5A-C89FCF93CB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65039" y="3297598"/>
                  <a:ext cx="204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CC45BA6-4C51-46B3-913C-D88423631945}"/>
              </a:ext>
            </a:extLst>
          </p:cNvPr>
          <p:cNvGrpSpPr/>
          <p:nvPr/>
        </p:nvGrpSpPr>
        <p:grpSpPr>
          <a:xfrm>
            <a:off x="6413839" y="3140638"/>
            <a:ext cx="680400" cy="506880"/>
            <a:chOff x="6413839" y="3140638"/>
            <a:chExt cx="68040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E76770-74EF-4B63-8BA5-AACE6C4807ED}"/>
                    </a:ext>
                  </a:extLst>
                </p14:cNvPr>
                <p14:cNvContentPartPr/>
                <p14:nvPr/>
              </p14:nvContentPartPr>
              <p14:xfrm>
                <a:off x="6442999" y="3166198"/>
                <a:ext cx="250560" cy="320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E76770-74EF-4B63-8BA5-AACE6C4807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33999" y="3157558"/>
                  <a:ext cx="268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FEE0D8-CE44-4FFC-BC55-F5BC5EAC2B78}"/>
                    </a:ext>
                  </a:extLst>
                </p14:cNvPr>
                <p14:cNvContentPartPr/>
                <p14:nvPr/>
              </p14:nvContentPartPr>
              <p14:xfrm>
                <a:off x="6413839" y="3140638"/>
                <a:ext cx="250200" cy="316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FEE0D8-CE44-4FFC-BC55-F5BC5EAC2B7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04839" y="3131998"/>
                  <a:ext cx="267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C9CE42-ED45-4271-B165-2E732D08BC99}"/>
                    </a:ext>
                  </a:extLst>
                </p14:cNvPr>
                <p14:cNvContentPartPr/>
                <p14:nvPr/>
              </p14:nvContentPartPr>
              <p14:xfrm>
                <a:off x="6801559" y="3478318"/>
                <a:ext cx="16560" cy="85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C9CE42-ED45-4271-B165-2E732D08BC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92559" y="3469318"/>
                  <a:ext cx="3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7613CF-C4E7-42CC-A331-41C3095440FD}"/>
                    </a:ext>
                  </a:extLst>
                </p14:cNvPr>
                <p14:cNvContentPartPr/>
                <p14:nvPr/>
              </p14:nvContentPartPr>
              <p14:xfrm>
                <a:off x="6980119" y="3432958"/>
                <a:ext cx="114120" cy="214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7613CF-C4E7-42CC-A331-41C3095440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71479" y="3423958"/>
                  <a:ext cx="1317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D461A0D-5D09-4DCE-928F-1CF51060EA74}"/>
              </a:ext>
            </a:extLst>
          </p:cNvPr>
          <p:cNvGrpSpPr/>
          <p:nvPr/>
        </p:nvGrpSpPr>
        <p:grpSpPr>
          <a:xfrm>
            <a:off x="7295839" y="3133078"/>
            <a:ext cx="2319120" cy="543600"/>
            <a:chOff x="7295839" y="3133078"/>
            <a:chExt cx="231912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20E225-1170-48B8-8A83-7C154EA11FD1}"/>
                    </a:ext>
                  </a:extLst>
                </p14:cNvPr>
                <p14:cNvContentPartPr/>
                <p14:nvPr/>
              </p14:nvContentPartPr>
              <p14:xfrm>
                <a:off x="7295839" y="3178438"/>
                <a:ext cx="265680" cy="287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20E225-1170-48B8-8A83-7C154EA11FD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87199" y="3169438"/>
                  <a:ext cx="283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E4EB763-6BC4-451C-9134-05A4D2F9EFD6}"/>
                    </a:ext>
                  </a:extLst>
                </p14:cNvPr>
                <p14:cNvContentPartPr/>
                <p14:nvPr/>
              </p14:nvContentPartPr>
              <p14:xfrm>
                <a:off x="7313839" y="3133078"/>
                <a:ext cx="240120" cy="307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E4EB763-6BC4-451C-9134-05A4D2F9EFD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4839" y="3124438"/>
                  <a:ext cx="257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F4B0B11-1884-4E03-80ED-83EDCE6A9A89}"/>
                    </a:ext>
                  </a:extLst>
                </p14:cNvPr>
                <p14:cNvContentPartPr/>
                <p14:nvPr/>
              </p14:nvContentPartPr>
              <p14:xfrm>
                <a:off x="7673839" y="3405958"/>
                <a:ext cx="156240" cy="185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F4B0B11-1884-4E03-80ED-83EDCE6A9A8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64839" y="3396958"/>
                  <a:ext cx="173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EC4D987-1ED0-4E3F-86E8-65D1494D5200}"/>
                    </a:ext>
                  </a:extLst>
                </p14:cNvPr>
                <p14:cNvContentPartPr/>
                <p14:nvPr/>
              </p14:nvContentPartPr>
              <p14:xfrm>
                <a:off x="7948159" y="3493438"/>
                <a:ext cx="127440" cy="183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EC4D987-1ED0-4E3F-86E8-65D1494D52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39519" y="3484798"/>
                  <a:ext cx="145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619DF9-C64B-41AF-8B42-93FDC5765403}"/>
                    </a:ext>
                  </a:extLst>
                </p14:cNvPr>
                <p14:cNvContentPartPr/>
                <p14:nvPr/>
              </p14:nvContentPartPr>
              <p14:xfrm>
                <a:off x="8239759" y="3312358"/>
                <a:ext cx="20160" cy="1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619DF9-C64B-41AF-8B42-93FDC57654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31119" y="3303358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01E53C-844A-4B81-AB96-15FB2BA7AF76}"/>
                    </a:ext>
                  </a:extLst>
                </p14:cNvPr>
                <p14:cNvContentPartPr/>
                <p14:nvPr/>
              </p14:nvContentPartPr>
              <p14:xfrm>
                <a:off x="8411479" y="3333238"/>
                <a:ext cx="219240" cy="3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01E53C-844A-4B81-AB96-15FB2BA7AF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02479" y="3324598"/>
                  <a:ext cx="236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6D525B-DE3F-49E4-B01E-99B5CC4A0C6A}"/>
                    </a:ext>
                  </a:extLst>
                </p14:cNvPr>
                <p14:cNvContentPartPr/>
                <p14:nvPr/>
              </p14:nvContentPartPr>
              <p14:xfrm>
                <a:off x="8748799" y="3485158"/>
                <a:ext cx="111240" cy="169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6D525B-DE3F-49E4-B01E-99B5CC4A0C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39799" y="3476518"/>
                  <a:ext cx="128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B18EAC6-599B-4006-91C6-FCDCD1067D0C}"/>
                    </a:ext>
                  </a:extLst>
                </p14:cNvPr>
                <p14:cNvContentPartPr/>
                <p14:nvPr/>
              </p14:nvContentPartPr>
              <p14:xfrm>
                <a:off x="9073519" y="3152878"/>
                <a:ext cx="243720" cy="313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B18EAC6-599B-4006-91C6-FCDCD1067D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64519" y="3144238"/>
                  <a:ext cx="261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CFF5C1-FDDE-4318-AC65-01368E267D84}"/>
                    </a:ext>
                  </a:extLst>
                </p14:cNvPr>
                <p14:cNvContentPartPr/>
                <p14:nvPr/>
              </p14:nvContentPartPr>
              <p14:xfrm>
                <a:off x="9043279" y="3138118"/>
                <a:ext cx="276840" cy="308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CFF5C1-FDDE-4318-AC65-01368E267D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34279" y="3129478"/>
                  <a:ext cx="294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46F71C3-FD21-4E35-898B-7EBD4585FC17}"/>
                    </a:ext>
                  </a:extLst>
                </p14:cNvPr>
                <p14:cNvContentPartPr/>
                <p14:nvPr/>
              </p14:nvContentPartPr>
              <p14:xfrm>
                <a:off x="9403639" y="3450958"/>
                <a:ext cx="211320" cy="149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46F71C3-FD21-4E35-898B-7EBD4585FC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94999" y="3441958"/>
                  <a:ext cx="2289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3D4DC7-2A63-4B38-B5E0-B2CA8B2BD4DB}"/>
              </a:ext>
            </a:extLst>
          </p:cNvPr>
          <p:cNvGrpSpPr/>
          <p:nvPr/>
        </p:nvGrpSpPr>
        <p:grpSpPr>
          <a:xfrm>
            <a:off x="337759" y="4053598"/>
            <a:ext cx="550080" cy="235800"/>
            <a:chOff x="337759" y="4053598"/>
            <a:chExt cx="550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C3B40D1-783B-4D9F-AE63-5C7ED902D7E7}"/>
                    </a:ext>
                  </a:extLst>
                </p14:cNvPr>
                <p14:cNvContentPartPr/>
                <p14:nvPr/>
              </p14:nvContentPartPr>
              <p14:xfrm>
                <a:off x="552679" y="4086718"/>
                <a:ext cx="91440" cy="157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C3B40D1-783B-4D9F-AE63-5C7ED902D7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3679" y="4077718"/>
                  <a:ext cx="109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680E24-89DC-4700-ADDC-8D949B243F9D}"/>
                    </a:ext>
                  </a:extLst>
                </p14:cNvPr>
                <p14:cNvContentPartPr/>
                <p14:nvPr/>
              </p14:nvContentPartPr>
              <p14:xfrm>
                <a:off x="372679" y="4228918"/>
                <a:ext cx="385920" cy="60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680E24-89DC-4700-ADDC-8D949B243F9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3679" y="4219918"/>
                  <a:ext cx="403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4BA000E-C2E2-4889-8D21-F226964F38F8}"/>
                    </a:ext>
                  </a:extLst>
                </p14:cNvPr>
                <p14:cNvContentPartPr/>
                <p14:nvPr/>
              </p14:nvContentPartPr>
              <p14:xfrm>
                <a:off x="337759" y="4053598"/>
                <a:ext cx="550080" cy="64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4BA000E-C2E2-4889-8D21-F226964F38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8759" y="4044598"/>
                  <a:ext cx="5677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B17457A-F15A-440C-9CF0-B672DCEE3222}"/>
              </a:ext>
            </a:extLst>
          </p:cNvPr>
          <p:cNvGrpSpPr/>
          <p:nvPr/>
        </p:nvGrpSpPr>
        <p:grpSpPr>
          <a:xfrm>
            <a:off x="1008799" y="3799438"/>
            <a:ext cx="343440" cy="537120"/>
            <a:chOff x="1008799" y="3799438"/>
            <a:chExt cx="34344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1B866D9-787E-4782-8D85-338C50CE1C15}"/>
                    </a:ext>
                  </a:extLst>
                </p14:cNvPr>
                <p14:cNvContentPartPr/>
                <p14:nvPr/>
              </p14:nvContentPartPr>
              <p14:xfrm>
                <a:off x="1049479" y="3799438"/>
                <a:ext cx="302760" cy="537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1B866D9-787E-4782-8D85-338C50CE1C1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0479" y="3790798"/>
                  <a:ext cx="3204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E8538BD-C057-45EF-9DDC-0519688BA329}"/>
                    </a:ext>
                  </a:extLst>
                </p14:cNvPr>
                <p14:cNvContentPartPr/>
                <p14:nvPr/>
              </p14:nvContentPartPr>
              <p14:xfrm>
                <a:off x="1008799" y="4180318"/>
                <a:ext cx="258120" cy="68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E8538BD-C057-45EF-9DDC-0519688BA32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9799" y="4171678"/>
                  <a:ext cx="2757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CECFA41-E5BD-48E0-8A18-72B4E486BC76}"/>
                  </a:ext>
                </a:extLst>
              </p14:cNvPr>
              <p14:cNvContentPartPr/>
              <p14:nvPr/>
            </p14:nvContentPartPr>
            <p14:xfrm>
              <a:off x="1778479" y="3938038"/>
              <a:ext cx="353520" cy="3484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CECFA41-E5BD-48E0-8A18-72B4E486BC7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769839" y="3929038"/>
                <a:ext cx="3711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3DF86DB-63B0-4537-84E5-604B43123D2E}"/>
                  </a:ext>
                </a:extLst>
              </p14:cNvPr>
              <p14:cNvContentPartPr/>
              <p14:nvPr/>
            </p14:nvContentPartPr>
            <p14:xfrm>
              <a:off x="2029759" y="4239718"/>
              <a:ext cx="55080" cy="104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3DF86DB-63B0-4537-84E5-604B43123D2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020759" y="4230718"/>
                <a:ext cx="72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AA59CEE-8FE9-4389-B673-B72761E6757B}"/>
                  </a:ext>
                </a:extLst>
              </p14:cNvPr>
              <p14:cNvContentPartPr/>
              <p14:nvPr/>
            </p14:nvContentPartPr>
            <p14:xfrm>
              <a:off x="2328919" y="3983398"/>
              <a:ext cx="148320" cy="2700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AA59CEE-8FE9-4389-B673-B72761E6757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319919" y="3974398"/>
                <a:ext cx="165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3BB0D9B-A324-4B04-BFAC-6C5AE6B31F82}"/>
                  </a:ext>
                </a:extLst>
              </p14:cNvPr>
              <p14:cNvContentPartPr/>
              <p14:nvPr/>
            </p14:nvContentPartPr>
            <p14:xfrm>
              <a:off x="2286439" y="3954598"/>
              <a:ext cx="284400" cy="288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3BB0D9B-A324-4B04-BFAC-6C5AE6B31F8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277799" y="3945598"/>
                <a:ext cx="302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D501B38-BC10-4F3E-A7A6-23868E178924}"/>
                  </a:ext>
                </a:extLst>
              </p14:cNvPr>
              <p14:cNvContentPartPr/>
              <p14:nvPr/>
            </p14:nvContentPartPr>
            <p14:xfrm>
              <a:off x="2576239" y="4240798"/>
              <a:ext cx="27720" cy="132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D501B38-BC10-4F3E-A7A6-23868E17892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567599" y="4232158"/>
                <a:ext cx="453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72EE98D-D3E1-4B0E-9329-AF01DD3ABC1D}"/>
              </a:ext>
            </a:extLst>
          </p:cNvPr>
          <p:cNvGrpSpPr/>
          <p:nvPr/>
        </p:nvGrpSpPr>
        <p:grpSpPr>
          <a:xfrm>
            <a:off x="2823199" y="3927958"/>
            <a:ext cx="3723120" cy="456840"/>
            <a:chOff x="2823199" y="3927958"/>
            <a:chExt cx="37231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2AF58D-A57C-4914-807E-DF313E5E2A9F}"/>
                    </a:ext>
                  </a:extLst>
                </p14:cNvPr>
                <p14:cNvContentPartPr/>
                <p14:nvPr/>
              </p14:nvContentPartPr>
              <p14:xfrm>
                <a:off x="2823199" y="4099318"/>
                <a:ext cx="295560" cy="61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2AF58D-A57C-4914-807E-DF313E5E2A9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14199" y="4090678"/>
                  <a:ext cx="31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CB8CA94-52C4-4690-B455-F29D633951C0}"/>
                    </a:ext>
                  </a:extLst>
                </p14:cNvPr>
                <p14:cNvContentPartPr/>
                <p14:nvPr/>
              </p14:nvContentPartPr>
              <p14:xfrm>
                <a:off x="2911039" y="4006798"/>
                <a:ext cx="110160" cy="22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CB8CA94-52C4-4690-B455-F29D633951C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02399" y="3998158"/>
                  <a:ext cx="127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55EC05B-3F05-4D92-9F5E-11C4CD708D9D}"/>
                    </a:ext>
                  </a:extLst>
                </p14:cNvPr>
                <p14:cNvContentPartPr/>
                <p14:nvPr/>
              </p14:nvContentPartPr>
              <p14:xfrm>
                <a:off x="3210199" y="3964318"/>
                <a:ext cx="253440" cy="294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55EC05B-3F05-4D92-9F5E-11C4CD708D9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01559" y="3955678"/>
                  <a:ext cx="271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E6063F3-2D2B-4815-9690-8CFF01185614}"/>
                    </a:ext>
                  </a:extLst>
                </p14:cNvPr>
                <p14:cNvContentPartPr/>
                <p14:nvPr/>
              </p14:nvContentPartPr>
              <p14:xfrm>
                <a:off x="3399199" y="4247278"/>
                <a:ext cx="135360" cy="130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E6063F3-2D2B-4815-9690-8CFF0118561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90559" y="4238638"/>
                  <a:ext cx="153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47A503-AEDA-4ED8-AA79-940218777BF2}"/>
                    </a:ext>
                  </a:extLst>
                </p14:cNvPr>
                <p14:cNvContentPartPr/>
                <p14:nvPr/>
              </p14:nvContentPartPr>
              <p14:xfrm>
                <a:off x="3679279" y="3989518"/>
                <a:ext cx="220680" cy="252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47A503-AEDA-4ED8-AA79-940218777B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70279" y="3980878"/>
                  <a:ext cx="238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D4D22E0-9019-4D60-A6E0-1BA2EC156B26}"/>
                    </a:ext>
                  </a:extLst>
                </p14:cNvPr>
                <p14:cNvContentPartPr/>
                <p14:nvPr/>
              </p14:nvContentPartPr>
              <p14:xfrm>
                <a:off x="3654799" y="3927958"/>
                <a:ext cx="289440" cy="302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D4D22E0-9019-4D60-A6E0-1BA2EC156B2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45799" y="3918958"/>
                  <a:ext cx="307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4762BA8-66DA-495A-A950-6C1D6F7E4528}"/>
                    </a:ext>
                  </a:extLst>
                </p14:cNvPr>
                <p14:cNvContentPartPr/>
                <p14:nvPr/>
              </p14:nvContentPartPr>
              <p14:xfrm>
                <a:off x="3993919" y="4211278"/>
                <a:ext cx="168840" cy="173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4762BA8-66DA-495A-A950-6C1D6F7E452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85279" y="4202278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3CA2DE2-F45B-4328-BD83-AAA534F2E82E}"/>
                    </a:ext>
                  </a:extLst>
                </p14:cNvPr>
                <p14:cNvContentPartPr/>
                <p14:nvPr/>
              </p14:nvContentPartPr>
              <p14:xfrm>
                <a:off x="4183639" y="4047838"/>
                <a:ext cx="318600" cy="73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3CA2DE2-F45B-4328-BD83-AAA534F2E8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74639" y="4038838"/>
                  <a:ext cx="336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0B646AD-00D0-47F5-8FC6-7FA81DEB33C0}"/>
                    </a:ext>
                  </a:extLst>
                </p14:cNvPr>
                <p14:cNvContentPartPr/>
                <p14:nvPr/>
              </p14:nvContentPartPr>
              <p14:xfrm>
                <a:off x="4314679" y="3983398"/>
                <a:ext cx="78480" cy="219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0B646AD-00D0-47F5-8FC6-7FA81DEB33C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05679" y="3974398"/>
                  <a:ext cx="96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11DB0E-777B-4F1C-A350-1AF55AB5E3DB}"/>
                    </a:ext>
                  </a:extLst>
                </p14:cNvPr>
                <p14:cNvContentPartPr/>
                <p14:nvPr/>
              </p14:nvContentPartPr>
              <p14:xfrm>
                <a:off x="4649119" y="4085278"/>
                <a:ext cx="198000" cy="27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11DB0E-777B-4F1C-A350-1AF55AB5E3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40119" y="4076638"/>
                  <a:ext cx="215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9DE51B6-9E73-450A-989A-F15EC85E12CF}"/>
                    </a:ext>
                  </a:extLst>
                </p14:cNvPr>
                <p14:cNvContentPartPr/>
                <p14:nvPr/>
              </p14:nvContentPartPr>
              <p14:xfrm>
                <a:off x="4950799" y="4094278"/>
                <a:ext cx="21960" cy="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9DE51B6-9E73-450A-989A-F15EC85E12C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41799" y="4085278"/>
                  <a:ext cx="39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7507161-E96C-4595-815B-A91CD2C63845}"/>
                    </a:ext>
                  </a:extLst>
                </p14:cNvPr>
                <p14:cNvContentPartPr/>
                <p14:nvPr/>
              </p14:nvContentPartPr>
              <p14:xfrm>
                <a:off x="5160679" y="4050358"/>
                <a:ext cx="256680" cy="73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7507161-E96C-4595-815B-A91CD2C6384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51679" y="4041358"/>
                  <a:ext cx="274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4C61771-B0AD-4774-86BB-7342BC3E3257}"/>
                    </a:ext>
                  </a:extLst>
                </p14:cNvPr>
                <p14:cNvContentPartPr/>
                <p14:nvPr/>
              </p14:nvContentPartPr>
              <p14:xfrm>
                <a:off x="5226199" y="3949558"/>
                <a:ext cx="149760" cy="303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4C61771-B0AD-4774-86BB-7342BC3E325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17559" y="3940918"/>
                  <a:ext cx="167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09A4921-977C-4486-8B9A-30B63DE90F0F}"/>
                    </a:ext>
                  </a:extLst>
                </p14:cNvPr>
                <p14:cNvContentPartPr/>
                <p14:nvPr/>
              </p14:nvContentPartPr>
              <p14:xfrm>
                <a:off x="5534719" y="3969718"/>
                <a:ext cx="298440" cy="290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09A4921-977C-4486-8B9A-30B63DE90F0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26079" y="3961078"/>
                  <a:ext cx="316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52F6A5D-1120-458A-9953-2C5B02E146A7}"/>
                    </a:ext>
                  </a:extLst>
                </p14:cNvPr>
                <p14:cNvContentPartPr/>
                <p14:nvPr/>
              </p14:nvContentPartPr>
              <p14:xfrm>
                <a:off x="5775199" y="4221358"/>
                <a:ext cx="160560" cy="104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52F6A5D-1120-458A-9953-2C5B02E146A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66559" y="4212358"/>
                  <a:ext cx="178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32DEFE-10AF-4C1F-BB45-B94ACD9CD951}"/>
                    </a:ext>
                  </a:extLst>
                </p14:cNvPr>
                <p14:cNvContentPartPr/>
                <p14:nvPr/>
              </p14:nvContentPartPr>
              <p14:xfrm>
                <a:off x="6088399" y="4004278"/>
                <a:ext cx="199440" cy="255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32DEFE-10AF-4C1F-BB45-B94ACD9CD9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79759" y="3995638"/>
                  <a:ext cx="217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29109F1-16EC-4092-BD78-70CBBC1400C9}"/>
                    </a:ext>
                  </a:extLst>
                </p14:cNvPr>
                <p14:cNvContentPartPr/>
                <p14:nvPr/>
              </p14:nvContentPartPr>
              <p14:xfrm>
                <a:off x="6106039" y="3950638"/>
                <a:ext cx="237960" cy="278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29109F1-16EC-4092-BD78-70CBBC1400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97039" y="3941998"/>
                  <a:ext cx="25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9E2EFBC-5CC7-4206-AC45-15B71F895EFF}"/>
                    </a:ext>
                  </a:extLst>
                </p14:cNvPr>
                <p14:cNvContentPartPr/>
                <p14:nvPr/>
              </p14:nvContentPartPr>
              <p14:xfrm>
                <a:off x="6357679" y="4230358"/>
                <a:ext cx="188640" cy="83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9E2EFBC-5CC7-4206-AC45-15B71F895E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48679" y="4221358"/>
                  <a:ext cx="2062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666A137-C31F-4E56-82FC-31D1191CC774}"/>
              </a:ext>
            </a:extLst>
          </p:cNvPr>
          <p:cNvGrpSpPr/>
          <p:nvPr/>
        </p:nvGrpSpPr>
        <p:grpSpPr>
          <a:xfrm>
            <a:off x="6941959" y="3997798"/>
            <a:ext cx="348120" cy="279720"/>
            <a:chOff x="6941959" y="3997798"/>
            <a:chExt cx="3481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9B70667-0827-46BF-A7CC-0E24B8BE58B1}"/>
                    </a:ext>
                  </a:extLst>
                </p14:cNvPr>
                <p14:cNvContentPartPr/>
                <p14:nvPr/>
              </p14:nvContentPartPr>
              <p14:xfrm>
                <a:off x="6941959" y="4118398"/>
                <a:ext cx="12600" cy="124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9B70667-0827-46BF-A7CC-0E24B8BE58B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32959" y="4109758"/>
                  <a:ext cx="30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6A72EF3-81BB-48BF-AF7B-CE9503833155}"/>
                    </a:ext>
                  </a:extLst>
                </p14:cNvPr>
                <p14:cNvContentPartPr/>
                <p14:nvPr/>
              </p14:nvContentPartPr>
              <p14:xfrm>
                <a:off x="7024759" y="3997798"/>
                <a:ext cx="19440" cy="34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6A72EF3-81BB-48BF-AF7B-CE95038331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6119" y="3989158"/>
                  <a:ext cx="37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4535416-7CA4-4759-BFD3-1879DD4517E6}"/>
                    </a:ext>
                  </a:extLst>
                </p14:cNvPr>
                <p14:cNvContentPartPr/>
                <p14:nvPr/>
              </p14:nvContentPartPr>
              <p14:xfrm>
                <a:off x="7119799" y="4032718"/>
                <a:ext cx="170280" cy="244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4535416-7CA4-4759-BFD3-1879DD4517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11159" y="4024078"/>
                  <a:ext cx="18792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F221603-26F2-42BB-A1DE-402E0EFA8967}"/>
                  </a:ext>
                </a:extLst>
              </p14:cNvPr>
              <p14:cNvContentPartPr/>
              <p14:nvPr/>
            </p14:nvContentPartPr>
            <p14:xfrm>
              <a:off x="7673479" y="4078438"/>
              <a:ext cx="166680" cy="178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F221603-26F2-42BB-A1DE-402E0EFA896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664479" y="4069798"/>
                <a:ext cx="1843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7FDB4C7-AB44-46D2-BCF6-D3CC4BF1D716}"/>
              </a:ext>
            </a:extLst>
          </p:cNvPr>
          <p:cNvGrpSpPr/>
          <p:nvPr/>
        </p:nvGrpSpPr>
        <p:grpSpPr>
          <a:xfrm>
            <a:off x="8212039" y="3796918"/>
            <a:ext cx="1236600" cy="452520"/>
            <a:chOff x="8212039" y="3796918"/>
            <a:chExt cx="123660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6032B43-BF1B-440B-9E2F-B36597E8B6A6}"/>
                    </a:ext>
                  </a:extLst>
                </p14:cNvPr>
                <p14:cNvContentPartPr/>
                <p14:nvPr/>
              </p14:nvContentPartPr>
              <p14:xfrm>
                <a:off x="8212039" y="3796918"/>
                <a:ext cx="200160" cy="398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6032B43-BF1B-440B-9E2F-B36597E8B6A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03399" y="3788278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34FE15D-CF9D-41F6-959B-4B0BEA654C91}"/>
                    </a:ext>
                  </a:extLst>
                </p14:cNvPr>
                <p14:cNvContentPartPr/>
                <p14:nvPr/>
              </p14:nvContentPartPr>
              <p14:xfrm>
                <a:off x="8343439" y="3969358"/>
                <a:ext cx="153000" cy="235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34FE15D-CF9D-41F6-959B-4B0BEA654C9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334799" y="3960358"/>
                  <a:ext cx="170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5758DA-6748-46CA-920D-93EC5FB0962E}"/>
                    </a:ext>
                  </a:extLst>
                </p14:cNvPr>
                <p14:cNvContentPartPr/>
                <p14:nvPr/>
              </p14:nvContentPartPr>
              <p14:xfrm>
                <a:off x="8470519" y="4055398"/>
                <a:ext cx="189000" cy="119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5758DA-6748-46CA-920D-93EC5FB0962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61879" y="4046758"/>
                  <a:ext cx="20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D487CA2-91AC-4B0E-9902-CF4DC16270AA}"/>
                    </a:ext>
                  </a:extLst>
                </p14:cNvPr>
                <p14:cNvContentPartPr/>
                <p14:nvPr/>
              </p14:nvContentPartPr>
              <p14:xfrm>
                <a:off x="8731879" y="4037758"/>
                <a:ext cx="225000" cy="171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D487CA2-91AC-4B0E-9902-CF4DC16270A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22879" y="4028758"/>
                  <a:ext cx="242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D821D69-E6ED-4F3C-879B-93B9D5FB3EE3}"/>
                    </a:ext>
                  </a:extLst>
                </p14:cNvPr>
                <p14:cNvContentPartPr/>
                <p14:nvPr/>
              </p14:nvContentPartPr>
              <p14:xfrm>
                <a:off x="8970559" y="4100038"/>
                <a:ext cx="161640" cy="119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D821D69-E6ED-4F3C-879B-93B9D5FB3E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961919" y="4091038"/>
                  <a:ext cx="179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01AF0C2-A674-4D8A-8C89-F3861B38D641}"/>
                    </a:ext>
                  </a:extLst>
                </p14:cNvPr>
                <p14:cNvContentPartPr/>
                <p14:nvPr/>
              </p14:nvContentPartPr>
              <p14:xfrm>
                <a:off x="9200239" y="4091038"/>
                <a:ext cx="248400" cy="158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01AF0C2-A674-4D8A-8C89-F3861B38D64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191599" y="4082398"/>
                  <a:ext cx="2660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A9A0736-98AA-4096-A730-5128270507AE}"/>
              </a:ext>
            </a:extLst>
          </p:cNvPr>
          <p:cNvGrpSpPr/>
          <p:nvPr/>
        </p:nvGrpSpPr>
        <p:grpSpPr>
          <a:xfrm>
            <a:off x="9708919" y="3814198"/>
            <a:ext cx="2178360" cy="482400"/>
            <a:chOff x="9708919" y="3814198"/>
            <a:chExt cx="217836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F5EF804-51E6-4CF4-BAA2-98596BCE9712}"/>
                    </a:ext>
                  </a:extLst>
                </p14:cNvPr>
                <p14:cNvContentPartPr/>
                <p14:nvPr/>
              </p14:nvContentPartPr>
              <p14:xfrm>
                <a:off x="9708919" y="4040638"/>
                <a:ext cx="217800" cy="213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F5EF804-51E6-4CF4-BAA2-98596BCE971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99919" y="4031998"/>
                  <a:ext cx="235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C4C85C9-4C8E-433A-9DF1-269160156332}"/>
                    </a:ext>
                  </a:extLst>
                </p14:cNvPr>
                <p14:cNvContentPartPr/>
                <p14:nvPr/>
              </p14:nvContentPartPr>
              <p14:xfrm>
                <a:off x="9881719" y="4116598"/>
                <a:ext cx="165600" cy="160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C4C85C9-4C8E-433A-9DF1-26916015633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2719" y="4107958"/>
                  <a:ext cx="183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B9E0C14-9643-4702-8EFE-5B0AB8C1BEE3}"/>
                    </a:ext>
                  </a:extLst>
                </p14:cNvPr>
                <p14:cNvContentPartPr/>
                <p14:nvPr/>
              </p14:nvContentPartPr>
              <p14:xfrm>
                <a:off x="10085119" y="4107598"/>
                <a:ext cx="275040" cy="140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B9E0C14-9643-4702-8EFE-5B0AB8C1BEE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76479" y="4098598"/>
                  <a:ext cx="292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7FAF2EA-03AB-45B7-B223-03B6881875BA}"/>
                    </a:ext>
                  </a:extLst>
                </p14:cNvPr>
                <p14:cNvContentPartPr/>
                <p14:nvPr/>
              </p14:nvContentPartPr>
              <p14:xfrm>
                <a:off x="10432519" y="3820318"/>
                <a:ext cx="272880" cy="445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7FAF2EA-03AB-45B7-B223-03B6881875B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423519" y="3811678"/>
                  <a:ext cx="2905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2E44FE-ACC2-42E3-AAFE-7D169761C053}"/>
                    </a:ext>
                  </a:extLst>
                </p14:cNvPr>
                <p14:cNvContentPartPr/>
                <p14:nvPr/>
              </p14:nvContentPartPr>
              <p14:xfrm>
                <a:off x="10699999" y="4129198"/>
                <a:ext cx="63000" cy="113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2E44FE-ACC2-42E3-AAFE-7D169761C05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90999" y="4120558"/>
                  <a:ext cx="80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77F1937-84C9-4367-BCAE-CD26FD9D19B9}"/>
                    </a:ext>
                  </a:extLst>
                </p14:cNvPr>
                <p14:cNvContentPartPr/>
                <p14:nvPr/>
              </p14:nvContentPartPr>
              <p14:xfrm>
                <a:off x="10812679" y="4127758"/>
                <a:ext cx="175680" cy="153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77F1937-84C9-4367-BCAE-CD26FD9D19B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803679" y="4118758"/>
                  <a:ext cx="193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725DA72-2B79-45C2-B1A9-EEF6003F2D3A}"/>
                    </a:ext>
                  </a:extLst>
                </p14:cNvPr>
                <p14:cNvContentPartPr/>
                <p14:nvPr/>
              </p14:nvContentPartPr>
              <p14:xfrm>
                <a:off x="11031919" y="4138198"/>
                <a:ext cx="101880" cy="129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725DA72-2B79-45C2-B1A9-EEF6003F2D3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22919" y="4129198"/>
                  <a:ext cx="11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56C587D-C243-4D05-A35E-7BE2456AFF81}"/>
                    </a:ext>
                  </a:extLst>
                </p14:cNvPr>
                <p14:cNvContentPartPr/>
                <p14:nvPr/>
              </p14:nvContentPartPr>
              <p14:xfrm>
                <a:off x="11204719" y="3814198"/>
                <a:ext cx="281520" cy="470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56C587D-C243-4D05-A35E-7BE2456AFF8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96079" y="3805558"/>
                  <a:ext cx="2991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D80ECD-9674-4628-8DC4-3A98925A0BA9}"/>
                    </a:ext>
                  </a:extLst>
                </p14:cNvPr>
                <p14:cNvContentPartPr/>
                <p14:nvPr/>
              </p14:nvContentPartPr>
              <p14:xfrm>
                <a:off x="11114719" y="4082758"/>
                <a:ext cx="392760" cy="183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D80ECD-9674-4628-8DC4-3A98925A0B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106079" y="4074118"/>
                  <a:ext cx="410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0D30900-3EFB-455D-9B89-5C242B8DEA80}"/>
                    </a:ext>
                  </a:extLst>
                </p14:cNvPr>
                <p14:cNvContentPartPr/>
                <p14:nvPr/>
              </p14:nvContentPartPr>
              <p14:xfrm>
                <a:off x="11535559" y="4122358"/>
                <a:ext cx="118440" cy="138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0D30900-3EFB-455D-9B89-5C242B8DEA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526559" y="4113358"/>
                  <a:ext cx="13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F0F27EF-A1E7-4C8F-8ACE-7F9E82F3FC1C}"/>
                    </a:ext>
                  </a:extLst>
                </p14:cNvPr>
                <p14:cNvContentPartPr/>
                <p14:nvPr/>
              </p14:nvContentPartPr>
              <p14:xfrm>
                <a:off x="11725279" y="4215958"/>
                <a:ext cx="162000" cy="80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F0F27EF-A1E7-4C8F-8ACE-7F9E82F3FC1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716279" y="4207318"/>
                  <a:ext cx="1796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E97780D-9F54-4466-AE7C-D97D3AE7CA87}"/>
              </a:ext>
            </a:extLst>
          </p:cNvPr>
          <p:cNvGrpSpPr/>
          <p:nvPr/>
        </p:nvGrpSpPr>
        <p:grpSpPr>
          <a:xfrm>
            <a:off x="410479" y="4416118"/>
            <a:ext cx="632520" cy="602640"/>
            <a:chOff x="410479" y="4416118"/>
            <a:chExt cx="63252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1C96318-859A-412E-8428-C213C159B6F0}"/>
                    </a:ext>
                  </a:extLst>
                </p14:cNvPr>
                <p14:cNvContentPartPr/>
                <p14:nvPr/>
              </p14:nvContentPartPr>
              <p14:xfrm>
                <a:off x="410479" y="4804558"/>
                <a:ext cx="198360" cy="182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1C96318-859A-412E-8428-C213C159B6F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1479" y="4795558"/>
                  <a:ext cx="216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D3F2DFC-BF1B-4363-AB25-6CAA4EFDA44E}"/>
                    </a:ext>
                  </a:extLst>
                </p14:cNvPr>
                <p14:cNvContentPartPr/>
                <p14:nvPr/>
              </p14:nvContentPartPr>
              <p14:xfrm>
                <a:off x="741319" y="4416118"/>
                <a:ext cx="301680" cy="602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D3F2DFC-BF1B-4363-AB25-6CAA4EFDA44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2319" y="4407478"/>
                  <a:ext cx="3193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1FBD760-17B0-4E6D-9EEA-1B4A9C3B87B0}"/>
                    </a:ext>
                  </a:extLst>
                </p14:cNvPr>
                <p14:cNvContentPartPr/>
                <p14:nvPr/>
              </p14:nvContentPartPr>
              <p14:xfrm>
                <a:off x="726919" y="4770358"/>
                <a:ext cx="250200" cy="47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1FBD760-17B0-4E6D-9EEA-1B4A9C3B87B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7919" y="4761358"/>
                  <a:ext cx="2678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FDD30A6-F4B0-439F-A61D-8D92AE0C6C7C}"/>
              </a:ext>
            </a:extLst>
          </p:cNvPr>
          <p:cNvGrpSpPr/>
          <p:nvPr/>
        </p:nvGrpSpPr>
        <p:grpSpPr>
          <a:xfrm>
            <a:off x="1527559" y="4507198"/>
            <a:ext cx="1453320" cy="528120"/>
            <a:chOff x="1527559" y="4507198"/>
            <a:chExt cx="145332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49158D3-2B17-4A18-B331-E7987269CB50}"/>
                    </a:ext>
                  </a:extLst>
                </p14:cNvPr>
                <p14:cNvContentPartPr/>
                <p14:nvPr/>
              </p14:nvContentPartPr>
              <p14:xfrm>
                <a:off x="1550959" y="4609078"/>
                <a:ext cx="192960" cy="27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49158D3-2B17-4A18-B331-E7987269CB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541959" y="4600078"/>
                  <a:ext cx="210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0BC389F-CA99-4555-8792-0219BFF12FF4}"/>
                    </a:ext>
                  </a:extLst>
                </p14:cNvPr>
                <p14:cNvContentPartPr/>
                <p14:nvPr/>
              </p14:nvContentPartPr>
              <p14:xfrm>
                <a:off x="1527559" y="4562278"/>
                <a:ext cx="249840" cy="287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0BC389F-CA99-4555-8792-0219BFF12FF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518919" y="4553638"/>
                  <a:ext cx="267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0AEB7BF-2AE1-49F5-80DF-6185893DEB4A}"/>
                    </a:ext>
                  </a:extLst>
                </p14:cNvPr>
                <p14:cNvContentPartPr/>
                <p14:nvPr/>
              </p14:nvContentPartPr>
              <p14:xfrm>
                <a:off x="1806559" y="4867918"/>
                <a:ext cx="33120" cy="145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0AEB7BF-2AE1-49F5-80DF-6185893DEB4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97559" y="4859278"/>
                  <a:ext cx="50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8AAB1D1-974E-4541-B6A5-2B8AF88C51E9}"/>
                    </a:ext>
                  </a:extLst>
                </p14:cNvPr>
                <p14:cNvContentPartPr/>
                <p14:nvPr/>
              </p14:nvContentPartPr>
              <p14:xfrm>
                <a:off x="2043439" y="4868998"/>
                <a:ext cx="76680" cy="147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8AAB1D1-974E-4541-B6A5-2B8AF88C51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34439" y="4860358"/>
                  <a:ext cx="94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DFDF355-398B-4BE5-8876-7FE76972DF16}"/>
                    </a:ext>
                  </a:extLst>
                </p14:cNvPr>
                <p14:cNvContentPartPr/>
                <p14:nvPr/>
              </p14:nvContentPartPr>
              <p14:xfrm>
                <a:off x="2349799" y="4540678"/>
                <a:ext cx="172080" cy="308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DFDF355-398B-4BE5-8876-7FE76972DF1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41159" y="4532038"/>
                  <a:ext cx="189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FF36136-F0E7-450A-BBF6-AA66AE637E70}"/>
                    </a:ext>
                  </a:extLst>
                </p14:cNvPr>
                <p14:cNvContentPartPr/>
                <p14:nvPr/>
              </p14:nvContentPartPr>
              <p14:xfrm>
                <a:off x="2279959" y="4507198"/>
                <a:ext cx="277200" cy="299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FF36136-F0E7-450A-BBF6-AA66AE637E7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70959" y="4498198"/>
                  <a:ext cx="294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FEB4558-5D36-4DCD-BFC8-3AF7C53F077B}"/>
                    </a:ext>
                  </a:extLst>
                </p14:cNvPr>
                <p14:cNvContentPartPr/>
                <p14:nvPr/>
              </p14:nvContentPartPr>
              <p14:xfrm>
                <a:off x="2572639" y="4803478"/>
                <a:ext cx="178920" cy="159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FEB4558-5D36-4DCD-BFC8-3AF7C53F077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563639" y="4794478"/>
                  <a:ext cx="19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0C077E-0795-478D-8A3F-7BAA840DCF54}"/>
                    </a:ext>
                  </a:extLst>
                </p14:cNvPr>
                <p14:cNvContentPartPr/>
                <p14:nvPr/>
              </p14:nvContentPartPr>
              <p14:xfrm>
                <a:off x="2870359" y="4796998"/>
                <a:ext cx="110520" cy="238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0C077E-0795-478D-8A3F-7BAA840DCF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61719" y="4788358"/>
                  <a:ext cx="1281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31889CE-831F-417B-BBC7-F3F93F14341A}"/>
              </a:ext>
            </a:extLst>
          </p:cNvPr>
          <p:cNvGrpSpPr/>
          <p:nvPr/>
        </p:nvGrpSpPr>
        <p:grpSpPr>
          <a:xfrm>
            <a:off x="3217759" y="4520158"/>
            <a:ext cx="1777320" cy="527760"/>
            <a:chOff x="3217759" y="4520158"/>
            <a:chExt cx="17773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40D36D0-349B-460F-B7B9-28DFF3A6CC53}"/>
                    </a:ext>
                  </a:extLst>
                </p14:cNvPr>
                <p14:cNvContentPartPr/>
                <p14:nvPr/>
              </p14:nvContentPartPr>
              <p14:xfrm>
                <a:off x="3217759" y="4703398"/>
                <a:ext cx="58320" cy="19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40D36D0-349B-460F-B7B9-28DFF3A6CC5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09119" y="4694398"/>
                  <a:ext cx="75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3DE4224-F66D-445D-B55E-F81F268EFD65}"/>
                    </a:ext>
                  </a:extLst>
                </p14:cNvPr>
                <p14:cNvContentPartPr/>
                <p14:nvPr/>
              </p14:nvContentPartPr>
              <p14:xfrm>
                <a:off x="3485239" y="4688998"/>
                <a:ext cx="32760" cy="26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3DE4224-F66D-445D-B55E-F81F268EFD6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76239" y="4679998"/>
                  <a:ext cx="50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7C4AD2E-5C37-419D-9AE7-DB0B339D752F}"/>
                    </a:ext>
                  </a:extLst>
                </p14:cNvPr>
                <p14:cNvContentPartPr/>
                <p14:nvPr/>
              </p14:nvContentPartPr>
              <p14:xfrm>
                <a:off x="3699439" y="4650118"/>
                <a:ext cx="37440" cy="56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7C4AD2E-5C37-419D-9AE7-DB0B339D75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690439" y="4641118"/>
                  <a:ext cx="5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53CAE5-FE57-4832-A90C-B51694A7A5DD}"/>
                    </a:ext>
                  </a:extLst>
                </p14:cNvPr>
                <p14:cNvContentPartPr/>
                <p14:nvPr/>
              </p14:nvContentPartPr>
              <p14:xfrm>
                <a:off x="3875479" y="4758118"/>
                <a:ext cx="115200" cy="241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53CAE5-FE57-4832-A90C-B51694A7A5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66839" y="4749478"/>
                  <a:ext cx="132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9A90415-AE92-4962-876B-242BCFB2B6DE}"/>
                    </a:ext>
                  </a:extLst>
                </p14:cNvPr>
                <p14:cNvContentPartPr/>
                <p14:nvPr/>
              </p14:nvContentPartPr>
              <p14:xfrm>
                <a:off x="4210999" y="4520158"/>
                <a:ext cx="219240" cy="297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9A90415-AE92-4962-876B-242BCFB2B6D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01999" y="4511518"/>
                  <a:ext cx="236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FC6EBFE-5C25-47F8-BA8B-B9015CF001B4}"/>
                    </a:ext>
                  </a:extLst>
                </p14:cNvPr>
                <p14:cNvContentPartPr/>
                <p14:nvPr/>
              </p14:nvContentPartPr>
              <p14:xfrm>
                <a:off x="4142239" y="4544638"/>
                <a:ext cx="199080" cy="265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FC6EBFE-5C25-47F8-BA8B-B9015CF001B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133599" y="4535638"/>
                  <a:ext cx="216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4079FC8-4D53-40B9-88A6-A23570B1B042}"/>
                    </a:ext>
                  </a:extLst>
                </p14:cNvPr>
                <p14:cNvContentPartPr/>
                <p14:nvPr/>
              </p14:nvContentPartPr>
              <p14:xfrm>
                <a:off x="4508719" y="4813558"/>
                <a:ext cx="150120" cy="11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4079FC8-4D53-40B9-88A6-A23570B1B0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500079" y="4804918"/>
                  <a:ext cx="167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1417F9-7D40-4E4C-A036-EEEE4E5ADCB7}"/>
                    </a:ext>
                  </a:extLst>
                </p14:cNvPr>
                <p14:cNvContentPartPr/>
                <p14:nvPr/>
              </p14:nvContentPartPr>
              <p14:xfrm>
                <a:off x="4857559" y="4849198"/>
                <a:ext cx="137520" cy="198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1417F9-7D40-4E4C-A036-EEEE4E5ADCB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48919" y="4840558"/>
                  <a:ext cx="1551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6AFC0A5-89A2-4B2E-8B4C-073492CF5CA5}"/>
              </a:ext>
            </a:extLst>
          </p:cNvPr>
          <p:cNvGrpSpPr/>
          <p:nvPr/>
        </p:nvGrpSpPr>
        <p:grpSpPr>
          <a:xfrm>
            <a:off x="5257159" y="4457878"/>
            <a:ext cx="1119240" cy="404280"/>
            <a:chOff x="5257159" y="4457878"/>
            <a:chExt cx="111924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2880D9F-5DE9-4D1E-A2D7-F490841EA898}"/>
                    </a:ext>
                  </a:extLst>
                </p14:cNvPr>
                <p14:cNvContentPartPr/>
                <p14:nvPr/>
              </p14:nvContentPartPr>
              <p14:xfrm>
                <a:off x="5404039" y="4475158"/>
                <a:ext cx="102600" cy="387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2880D9F-5DE9-4D1E-A2D7-F490841EA89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95399" y="4466158"/>
                  <a:ext cx="120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341442-1564-432B-9ECD-A0FF4320B37D}"/>
                    </a:ext>
                  </a:extLst>
                </p14:cNvPr>
                <p14:cNvContentPartPr/>
                <p14:nvPr/>
              </p14:nvContentPartPr>
              <p14:xfrm>
                <a:off x="5257159" y="4609078"/>
                <a:ext cx="394920" cy="92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341442-1564-432B-9ECD-A0FF4320B37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248519" y="4600078"/>
                  <a:ext cx="412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9ED481D-B1C1-42A2-BB5D-C58800565665}"/>
                    </a:ext>
                  </a:extLst>
                </p14:cNvPr>
                <p14:cNvContentPartPr/>
                <p14:nvPr/>
              </p14:nvContentPartPr>
              <p14:xfrm>
                <a:off x="5602039" y="4457878"/>
                <a:ext cx="209520" cy="36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9ED481D-B1C1-42A2-BB5D-C5880056566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93039" y="4448878"/>
                  <a:ext cx="227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C43B8F6-7158-4041-8AB9-588BB16AC9A0}"/>
                    </a:ext>
                  </a:extLst>
                </p14:cNvPr>
                <p14:cNvContentPartPr/>
                <p14:nvPr/>
              </p14:nvContentPartPr>
              <p14:xfrm>
                <a:off x="5928559" y="4675678"/>
                <a:ext cx="118440" cy="119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C43B8F6-7158-4041-8AB9-588BB16AC9A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19559" y="4666678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6FF9284-4712-48DE-ABC8-66DEC005E176}"/>
                    </a:ext>
                  </a:extLst>
                </p14:cNvPr>
                <p14:cNvContentPartPr/>
                <p14:nvPr/>
              </p14:nvContentPartPr>
              <p14:xfrm>
                <a:off x="6044479" y="4730038"/>
                <a:ext cx="331920" cy="102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6FF9284-4712-48DE-ABC8-66DEC005E17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035839" y="4721038"/>
                  <a:ext cx="34956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1540806-31FA-4A19-BAAE-A6E8BC46C6B8}"/>
              </a:ext>
            </a:extLst>
          </p:cNvPr>
          <p:cNvGrpSpPr/>
          <p:nvPr/>
        </p:nvGrpSpPr>
        <p:grpSpPr>
          <a:xfrm>
            <a:off x="247759" y="5285518"/>
            <a:ext cx="11781360" cy="1562040"/>
            <a:chOff x="247759" y="5285518"/>
            <a:chExt cx="11781360" cy="15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78BF793-2960-45CB-8DEC-97A9A94135A6}"/>
                    </a:ext>
                  </a:extLst>
                </p14:cNvPr>
                <p14:cNvContentPartPr/>
                <p14:nvPr/>
              </p14:nvContentPartPr>
              <p14:xfrm>
                <a:off x="1923199" y="5321878"/>
                <a:ext cx="642600" cy="31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78BF793-2960-45CB-8DEC-97A9A94135A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914559" y="5313238"/>
                  <a:ext cx="6602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6F90FC7-AF66-4DD6-8B5D-EEF9C47DF989}"/>
                    </a:ext>
                  </a:extLst>
                </p14:cNvPr>
                <p14:cNvContentPartPr/>
                <p14:nvPr/>
              </p14:nvContentPartPr>
              <p14:xfrm>
                <a:off x="2538439" y="5506558"/>
                <a:ext cx="207360" cy="189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6F90FC7-AF66-4DD6-8B5D-EEF9C47DF98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29439" y="5497918"/>
                  <a:ext cx="225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03CA505-A9AD-47F2-9661-E9482A85DC7A}"/>
                    </a:ext>
                  </a:extLst>
                </p14:cNvPr>
                <p14:cNvContentPartPr/>
                <p14:nvPr/>
              </p14:nvContentPartPr>
              <p14:xfrm>
                <a:off x="2761279" y="5676478"/>
                <a:ext cx="40680" cy="88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03CA505-A9AD-47F2-9661-E9482A85DC7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752279" y="5667838"/>
                  <a:ext cx="58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48D3CA1-C361-4C23-BFCC-66D95DDC7654}"/>
                    </a:ext>
                  </a:extLst>
                </p14:cNvPr>
                <p14:cNvContentPartPr/>
                <p14:nvPr/>
              </p14:nvContentPartPr>
              <p14:xfrm>
                <a:off x="2908519" y="5503678"/>
                <a:ext cx="172440" cy="179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48D3CA1-C361-4C23-BFCC-66D95DDC765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899879" y="5495038"/>
                  <a:ext cx="19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10DFB2E-C47C-4869-98E9-5382FF99F6A4}"/>
                    </a:ext>
                  </a:extLst>
                </p14:cNvPr>
                <p14:cNvContentPartPr/>
                <p14:nvPr/>
              </p14:nvContentPartPr>
              <p14:xfrm>
                <a:off x="2914279" y="5494318"/>
                <a:ext cx="154800" cy="144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10DFB2E-C47C-4869-98E9-5382FF99F6A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05639" y="5485318"/>
                  <a:ext cx="172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8391D44-F277-4C1E-A712-76CFD0267090}"/>
                    </a:ext>
                  </a:extLst>
                </p14:cNvPr>
                <p14:cNvContentPartPr/>
                <p14:nvPr/>
              </p14:nvContentPartPr>
              <p14:xfrm>
                <a:off x="3117319" y="5711038"/>
                <a:ext cx="38520" cy="79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8391D44-F277-4C1E-A712-76CFD026709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08319" y="5702038"/>
                  <a:ext cx="56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0C98B99-18CC-458E-A446-ECA7FBC14D11}"/>
                    </a:ext>
                  </a:extLst>
                </p14:cNvPr>
                <p14:cNvContentPartPr/>
                <p14:nvPr/>
              </p14:nvContentPartPr>
              <p14:xfrm>
                <a:off x="3253039" y="5573878"/>
                <a:ext cx="318600" cy="44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0C98B99-18CC-458E-A446-ECA7FBC14D1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244039" y="5564878"/>
                  <a:ext cx="336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64DC6F3-D4D6-40AA-B727-DA5DA8F7D5FE}"/>
                    </a:ext>
                  </a:extLst>
                </p14:cNvPr>
                <p14:cNvContentPartPr/>
                <p14:nvPr/>
              </p14:nvContentPartPr>
              <p14:xfrm>
                <a:off x="3379399" y="5497918"/>
                <a:ext cx="46800" cy="172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64DC6F3-D4D6-40AA-B727-DA5DA8F7D5F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370399" y="5489278"/>
                  <a:ext cx="64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8AAB663-F887-457A-BD81-7C1B66ECCFD6}"/>
                    </a:ext>
                  </a:extLst>
                </p14:cNvPr>
                <p14:cNvContentPartPr/>
                <p14:nvPr/>
              </p14:nvContentPartPr>
              <p14:xfrm>
                <a:off x="3624559" y="5490358"/>
                <a:ext cx="231840" cy="220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8AAB663-F887-457A-BD81-7C1B66ECCFD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615919" y="5481358"/>
                  <a:ext cx="249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7BC626C-D5CB-444E-94BE-7EECDCD5B424}"/>
                    </a:ext>
                  </a:extLst>
                </p14:cNvPr>
                <p14:cNvContentPartPr/>
                <p14:nvPr/>
              </p14:nvContentPartPr>
              <p14:xfrm>
                <a:off x="3852079" y="5672158"/>
                <a:ext cx="97920" cy="131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7BC626C-D5CB-444E-94BE-7EECDCD5B42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843439" y="5663158"/>
                  <a:ext cx="115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2FD9D84-93FB-4327-99E1-6B097146CE68}"/>
                    </a:ext>
                  </a:extLst>
                </p14:cNvPr>
                <p14:cNvContentPartPr/>
                <p14:nvPr/>
              </p14:nvContentPartPr>
              <p14:xfrm>
                <a:off x="4059799" y="5516638"/>
                <a:ext cx="221040" cy="176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2FD9D84-93FB-4327-99E1-6B097146CE6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50799" y="5507638"/>
                  <a:ext cx="238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7D475B-6BF6-46A2-953E-CADFCB08ADCE}"/>
                    </a:ext>
                  </a:extLst>
                </p14:cNvPr>
                <p14:cNvContentPartPr/>
                <p14:nvPr/>
              </p14:nvContentPartPr>
              <p14:xfrm>
                <a:off x="4054759" y="5476318"/>
                <a:ext cx="181440" cy="197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7D475B-6BF6-46A2-953E-CADFCB08ADC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45759" y="5467318"/>
                  <a:ext cx="199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996E99B-CE2F-43F7-B654-819C88E7635E}"/>
                    </a:ext>
                  </a:extLst>
                </p14:cNvPr>
                <p14:cNvContentPartPr/>
                <p14:nvPr/>
              </p14:nvContentPartPr>
              <p14:xfrm>
                <a:off x="4323319" y="5699878"/>
                <a:ext cx="92520" cy="129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996E99B-CE2F-43F7-B654-819C88E7635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314319" y="5691238"/>
                  <a:ext cx="110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8A9CEDE-0BAF-4222-98B7-5964A9D6A48E}"/>
                    </a:ext>
                  </a:extLst>
                </p14:cNvPr>
                <p14:cNvContentPartPr/>
                <p14:nvPr/>
              </p14:nvContentPartPr>
              <p14:xfrm>
                <a:off x="4489279" y="5561278"/>
                <a:ext cx="328320" cy="55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8A9CEDE-0BAF-4222-98B7-5964A9D6A48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480639" y="5552278"/>
                  <a:ext cx="345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E6F15E0-7FD7-4DB1-A7F1-72EA4698D662}"/>
                    </a:ext>
                  </a:extLst>
                </p14:cNvPr>
                <p14:cNvContentPartPr/>
                <p14:nvPr/>
              </p14:nvContentPartPr>
              <p14:xfrm>
                <a:off x="4593679" y="5466238"/>
                <a:ext cx="34200" cy="208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E6F15E0-7FD7-4DB1-A7F1-72EA4698D66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585039" y="5457238"/>
                  <a:ext cx="51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DA4F6CE-2DDC-4E65-B258-D66A0A5D6352}"/>
                    </a:ext>
                  </a:extLst>
                </p14:cNvPr>
                <p14:cNvContentPartPr/>
                <p14:nvPr/>
              </p14:nvContentPartPr>
              <p14:xfrm>
                <a:off x="4903639" y="5615998"/>
                <a:ext cx="11880" cy="45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DA4F6CE-2DDC-4E65-B258-D66A0A5D635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94639" y="5606998"/>
                  <a:ext cx="29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9D7014E-3DE0-4BBB-9F2D-74D8963308A5}"/>
                    </a:ext>
                  </a:extLst>
                </p14:cNvPr>
                <p14:cNvContentPartPr/>
                <p14:nvPr/>
              </p14:nvContentPartPr>
              <p14:xfrm>
                <a:off x="5059879" y="5655958"/>
                <a:ext cx="360" cy="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9D7014E-3DE0-4BBB-9F2D-74D8963308A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50879" y="5647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D5AE9A-7BCA-4AA4-89FA-4992917B5502}"/>
                    </a:ext>
                  </a:extLst>
                </p14:cNvPr>
                <p14:cNvContentPartPr/>
                <p14:nvPr/>
              </p14:nvContentPartPr>
              <p14:xfrm>
                <a:off x="5202079" y="5635798"/>
                <a:ext cx="16560" cy="9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D5AE9A-7BCA-4AA4-89FA-4992917B550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93079" y="5626798"/>
                  <a:ext cx="34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E1AE965-8053-47B7-AE3E-027BD8E28ACF}"/>
                    </a:ext>
                  </a:extLst>
                </p14:cNvPr>
                <p14:cNvContentPartPr/>
                <p14:nvPr/>
              </p14:nvContentPartPr>
              <p14:xfrm>
                <a:off x="5376679" y="5605558"/>
                <a:ext cx="306000" cy="26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E1AE965-8053-47B7-AE3E-027BD8E28AC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368039" y="5596918"/>
                  <a:ext cx="323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E40E503-1CD1-4AF8-BDA5-1B4FCF9998E2}"/>
                    </a:ext>
                  </a:extLst>
                </p14:cNvPr>
                <p14:cNvContentPartPr/>
                <p14:nvPr/>
              </p14:nvContentPartPr>
              <p14:xfrm>
                <a:off x="5491879" y="5521678"/>
                <a:ext cx="32760" cy="195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E40E503-1CD1-4AF8-BDA5-1B4FCF9998E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483239" y="5512678"/>
                  <a:ext cx="50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1FD8C2E-B9ED-4923-BBFF-67720EFAC6F8}"/>
                    </a:ext>
                  </a:extLst>
                </p14:cNvPr>
                <p14:cNvContentPartPr/>
                <p14:nvPr/>
              </p14:nvContentPartPr>
              <p14:xfrm>
                <a:off x="5775919" y="5529958"/>
                <a:ext cx="214920" cy="254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1FD8C2E-B9ED-4923-BBFF-67720EFAC6F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66919" y="5520958"/>
                  <a:ext cx="232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4409BDE-F513-460B-AE16-C06FDBFBE55F}"/>
                    </a:ext>
                  </a:extLst>
                </p14:cNvPr>
                <p14:cNvContentPartPr/>
                <p14:nvPr/>
              </p14:nvContentPartPr>
              <p14:xfrm>
                <a:off x="5984719" y="5785918"/>
                <a:ext cx="111240" cy="72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4409BDE-F513-460B-AE16-C06FDBFBE55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75719" y="5776918"/>
                  <a:ext cx="128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C84E7EC-BEBC-4BB4-AA63-A32976C04416}"/>
                    </a:ext>
                  </a:extLst>
                </p14:cNvPr>
                <p14:cNvContentPartPr/>
                <p14:nvPr/>
              </p14:nvContentPartPr>
              <p14:xfrm>
                <a:off x="6203959" y="5540038"/>
                <a:ext cx="286560" cy="282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C84E7EC-BEBC-4BB4-AA63-A32976C0441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95319" y="5531398"/>
                  <a:ext cx="304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F7B55F7-D773-4889-AD03-AD13AFE137EE}"/>
                    </a:ext>
                  </a:extLst>
                </p14:cNvPr>
                <p14:cNvContentPartPr/>
                <p14:nvPr/>
              </p14:nvContentPartPr>
              <p14:xfrm>
                <a:off x="6180559" y="5540758"/>
                <a:ext cx="194400" cy="293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F7B55F7-D773-4889-AD03-AD13AFE137E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171559" y="5531758"/>
                  <a:ext cx="212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EB10CE0-E211-4673-821C-5417D0BDB3B5}"/>
                    </a:ext>
                  </a:extLst>
                </p14:cNvPr>
                <p14:cNvContentPartPr/>
                <p14:nvPr/>
              </p14:nvContentPartPr>
              <p14:xfrm>
                <a:off x="6503839" y="5837038"/>
                <a:ext cx="141120" cy="817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EB10CE0-E211-4673-821C-5417D0BDB3B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494839" y="5828038"/>
                  <a:ext cx="158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02D3BB9-55F3-46E6-87F0-EC2F35DB2AE9}"/>
                    </a:ext>
                  </a:extLst>
                </p14:cNvPr>
                <p14:cNvContentPartPr/>
                <p14:nvPr/>
              </p14:nvContentPartPr>
              <p14:xfrm>
                <a:off x="6715159" y="5449678"/>
                <a:ext cx="210600" cy="52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02D3BB9-55F3-46E6-87F0-EC2F35DB2AE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706159" y="5440678"/>
                  <a:ext cx="228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2959A3E-9E7C-4CC7-89B9-9362EA99003D}"/>
                    </a:ext>
                  </a:extLst>
                </p14:cNvPr>
                <p14:cNvContentPartPr/>
                <p14:nvPr/>
              </p14:nvContentPartPr>
              <p14:xfrm>
                <a:off x="6733159" y="5559838"/>
                <a:ext cx="255600" cy="25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2959A3E-9E7C-4CC7-89B9-9362EA99003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724159" y="5550838"/>
                  <a:ext cx="273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2CB8CA6-12F7-448B-9B36-DC3AE5DF5CB2}"/>
                    </a:ext>
                  </a:extLst>
                </p14:cNvPr>
                <p14:cNvContentPartPr/>
                <p14:nvPr/>
              </p14:nvContentPartPr>
              <p14:xfrm>
                <a:off x="247759" y="6016318"/>
                <a:ext cx="536040" cy="357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2CB8CA6-12F7-448B-9B36-DC3AE5DF5C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39119" y="6007678"/>
                  <a:ext cx="553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63FB2F8-30A3-4DB1-B5B8-53208A25D511}"/>
                    </a:ext>
                  </a:extLst>
                </p14:cNvPr>
                <p14:cNvContentPartPr/>
                <p14:nvPr/>
              </p14:nvContentPartPr>
              <p14:xfrm>
                <a:off x="860839" y="5919478"/>
                <a:ext cx="115200" cy="1735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63FB2F8-30A3-4DB1-B5B8-53208A25D51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1839" y="5910838"/>
                  <a:ext cx="132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73369BB-FB2D-43D2-91E4-327D01E00EAC}"/>
                    </a:ext>
                  </a:extLst>
                </p14:cNvPr>
                <p14:cNvContentPartPr/>
                <p14:nvPr/>
              </p14:nvContentPartPr>
              <p14:xfrm>
                <a:off x="500479" y="6340678"/>
                <a:ext cx="210240" cy="198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73369BB-FB2D-43D2-91E4-327D01E00EA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91479" y="6332038"/>
                  <a:ext cx="227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7CB44AB-51DE-4FD7-BC4F-7B0A4CFAB356}"/>
                    </a:ext>
                  </a:extLst>
                </p14:cNvPr>
                <p14:cNvContentPartPr/>
                <p14:nvPr/>
              </p14:nvContentPartPr>
              <p14:xfrm>
                <a:off x="693799" y="6520318"/>
                <a:ext cx="37080" cy="90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7CB44AB-51DE-4FD7-BC4F-7B0A4CFAB35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84799" y="6511318"/>
                  <a:ext cx="54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3434D0A-AC71-444A-9F62-B28C9CF484A3}"/>
                    </a:ext>
                  </a:extLst>
                </p14:cNvPr>
                <p14:cNvContentPartPr/>
                <p14:nvPr/>
              </p14:nvContentPartPr>
              <p14:xfrm>
                <a:off x="876319" y="6341038"/>
                <a:ext cx="110880" cy="211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3434D0A-AC71-444A-9F62-B28C9CF484A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7319" y="6332398"/>
                  <a:ext cx="128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FCF1F5F-AC79-4C2A-B476-1C895DE29DE6}"/>
                    </a:ext>
                  </a:extLst>
                </p14:cNvPr>
                <p14:cNvContentPartPr/>
                <p14:nvPr/>
              </p14:nvContentPartPr>
              <p14:xfrm>
                <a:off x="842839" y="6288838"/>
                <a:ext cx="217080" cy="225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FCF1F5F-AC79-4C2A-B476-1C895DE29DE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3839" y="6279838"/>
                  <a:ext cx="234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37A4D7E-8A7C-4414-9F36-023ADF6625A1}"/>
                    </a:ext>
                  </a:extLst>
                </p14:cNvPr>
                <p14:cNvContentPartPr/>
                <p14:nvPr/>
              </p14:nvContentPartPr>
              <p14:xfrm>
                <a:off x="1057039" y="6538318"/>
                <a:ext cx="39240" cy="1076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37A4D7E-8A7C-4414-9F36-023ADF6625A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8399" y="6529318"/>
                  <a:ext cx="56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9FF2D95-D8D9-40A2-81FD-1D08A981459F}"/>
                    </a:ext>
                  </a:extLst>
                </p14:cNvPr>
                <p14:cNvContentPartPr/>
                <p14:nvPr/>
              </p14:nvContentPartPr>
              <p14:xfrm>
                <a:off x="1151359" y="6395038"/>
                <a:ext cx="229680" cy="51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9FF2D95-D8D9-40A2-81FD-1D08A981459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42719" y="6386398"/>
                  <a:ext cx="24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8C42FBA-4447-4484-A79F-B1AE478955D9}"/>
                    </a:ext>
                  </a:extLst>
                </p14:cNvPr>
                <p14:cNvContentPartPr/>
                <p14:nvPr/>
              </p14:nvContentPartPr>
              <p14:xfrm>
                <a:off x="1209679" y="6313678"/>
                <a:ext cx="69840" cy="224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8C42FBA-4447-4484-A79F-B1AE478955D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01039" y="6304678"/>
                  <a:ext cx="87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4B2C16F-95D0-4F86-9BFB-978BA9E4115E}"/>
                    </a:ext>
                  </a:extLst>
                </p14:cNvPr>
                <p14:cNvContentPartPr/>
                <p14:nvPr/>
              </p14:nvContentPartPr>
              <p14:xfrm>
                <a:off x="1516759" y="6416278"/>
                <a:ext cx="16560" cy="360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4B2C16F-95D0-4F86-9BFB-978BA9E4115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507759" y="6407638"/>
                  <a:ext cx="34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9F0332A-17B5-40AC-B4D8-8ED01489556C}"/>
                    </a:ext>
                  </a:extLst>
                </p14:cNvPr>
                <p14:cNvContentPartPr/>
                <p14:nvPr/>
              </p14:nvContentPartPr>
              <p14:xfrm>
                <a:off x="1667599" y="6412678"/>
                <a:ext cx="14400" cy="26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9F0332A-17B5-40AC-B4D8-8ED01489556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658599" y="6403678"/>
                  <a:ext cx="32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10ECE68-334F-4C6B-8CFA-39B771989785}"/>
                    </a:ext>
                  </a:extLst>
                </p14:cNvPr>
                <p14:cNvContentPartPr/>
                <p14:nvPr/>
              </p14:nvContentPartPr>
              <p14:xfrm>
                <a:off x="1821319" y="6415558"/>
                <a:ext cx="47520" cy="216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10ECE68-334F-4C6B-8CFA-39B77198978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812319" y="6406558"/>
                  <a:ext cx="65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992F4E7-A183-4AD8-9B2E-2AE6231123A9}"/>
                    </a:ext>
                  </a:extLst>
                </p14:cNvPr>
                <p14:cNvContentPartPr/>
                <p14:nvPr/>
              </p14:nvContentPartPr>
              <p14:xfrm>
                <a:off x="2047759" y="6386398"/>
                <a:ext cx="241920" cy="66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992F4E7-A183-4AD8-9B2E-2AE6231123A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038759" y="6377398"/>
                  <a:ext cx="259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7C2A8DC-7A0B-451E-B700-3F0C5ED4A270}"/>
                    </a:ext>
                  </a:extLst>
                </p14:cNvPr>
                <p14:cNvContentPartPr/>
                <p14:nvPr/>
              </p14:nvContentPartPr>
              <p14:xfrm>
                <a:off x="2155759" y="6298198"/>
                <a:ext cx="55080" cy="185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7C2A8DC-7A0B-451E-B700-3F0C5ED4A27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146759" y="6289558"/>
                  <a:ext cx="72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23C07C40-CD1D-4E24-B6C4-0C8F8F01D5F4}"/>
                    </a:ext>
                  </a:extLst>
                </p14:cNvPr>
                <p14:cNvContentPartPr/>
                <p14:nvPr/>
              </p14:nvContentPartPr>
              <p14:xfrm>
                <a:off x="2374639" y="6286318"/>
                <a:ext cx="223200" cy="252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23C07C40-CD1D-4E24-B6C4-0C8F8F01D5F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65999" y="6277318"/>
                  <a:ext cx="240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481AA46-EA1D-4E9F-A558-5A51764315C8}"/>
                    </a:ext>
                  </a:extLst>
                </p14:cNvPr>
                <p14:cNvContentPartPr/>
                <p14:nvPr/>
              </p14:nvContentPartPr>
              <p14:xfrm>
                <a:off x="2577679" y="6520678"/>
                <a:ext cx="108000" cy="684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481AA46-EA1D-4E9F-A558-5A51764315C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568679" y="6511678"/>
                  <a:ext cx="125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86259F4-87D0-4610-BE8D-C3BBAC8009CE}"/>
                    </a:ext>
                  </a:extLst>
                </p14:cNvPr>
                <p14:cNvContentPartPr/>
                <p14:nvPr/>
              </p14:nvContentPartPr>
              <p14:xfrm>
                <a:off x="2802679" y="6325198"/>
                <a:ext cx="140760" cy="2113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86259F4-87D0-4610-BE8D-C3BBAC8009C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794039" y="6316198"/>
                  <a:ext cx="158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C051C2D-E983-423C-8566-9F0D370EF48E}"/>
                    </a:ext>
                  </a:extLst>
                </p14:cNvPr>
                <p14:cNvContentPartPr/>
                <p14:nvPr/>
              </p14:nvContentPartPr>
              <p14:xfrm>
                <a:off x="2799799" y="6307918"/>
                <a:ext cx="127440" cy="201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C051C2D-E983-423C-8566-9F0D370EF48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91159" y="6299278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FD86915-389C-4F25-BA8A-FCEA30BE7933}"/>
                    </a:ext>
                  </a:extLst>
                </p14:cNvPr>
                <p14:cNvContentPartPr/>
                <p14:nvPr/>
              </p14:nvContentPartPr>
              <p14:xfrm>
                <a:off x="3013639" y="6521038"/>
                <a:ext cx="112680" cy="738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FD86915-389C-4F25-BA8A-FCEA30BE793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004639" y="6512398"/>
                  <a:ext cx="13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081AECB-AA83-4A8B-8D0E-6CE4B0D05512}"/>
                    </a:ext>
                  </a:extLst>
                </p14:cNvPr>
                <p14:cNvContentPartPr/>
                <p14:nvPr/>
              </p14:nvContentPartPr>
              <p14:xfrm>
                <a:off x="3235759" y="6159958"/>
                <a:ext cx="157320" cy="212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081AECB-AA83-4A8B-8D0E-6CE4B0D0551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226759" y="6151318"/>
                  <a:ext cx="174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E8ED499-2C32-49AD-B7ED-35B145C00ECA}"/>
                    </a:ext>
                  </a:extLst>
                </p14:cNvPr>
                <p14:cNvContentPartPr/>
                <p14:nvPr/>
              </p14:nvContentPartPr>
              <p14:xfrm>
                <a:off x="3217399" y="6267238"/>
                <a:ext cx="160920" cy="16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E8ED499-2C32-49AD-B7ED-35B145C00EC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208399" y="6258238"/>
                  <a:ext cx="178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14C2D9E-27DB-46AF-9002-B92829ED1786}"/>
                    </a:ext>
                  </a:extLst>
                </p14:cNvPr>
                <p14:cNvContentPartPr/>
                <p14:nvPr/>
              </p14:nvContentPartPr>
              <p14:xfrm>
                <a:off x="3577039" y="6140158"/>
                <a:ext cx="245880" cy="2167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14C2D9E-27DB-46AF-9002-B92829ED178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568399" y="6131518"/>
                  <a:ext cx="263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D146969-82E0-4AA3-90DB-381BC750F930}"/>
                    </a:ext>
                  </a:extLst>
                </p14:cNvPr>
                <p14:cNvContentPartPr/>
                <p14:nvPr/>
              </p14:nvContentPartPr>
              <p14:xfrm>
                <a:off x="3826879" y="6395398"/>
                <a:ext cx="57600" cy="142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D146969-82E0-4AA3-90DB-381BC750F93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818239" y="6386398"/>
                  <a:ext cx="75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DE26759-AB3D-4792-9879-CA35C6B49EF8}"/>
                    </a:ext>
                  </a:extLst>
                </p14:cNvPr>
                <p14:cNvContentPartPr/>
                <p14:nvPr/>
              </p14:nvContentPartPr>
              <p14:xfrm>
                <a:off x="3930199" y="5969158"/>
                <a:ext cx="139320" cy="125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DE26759-AB3D-4792-9879-CA35C6B49EF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921559" y="5960518"/>
                  <a:ext cx="156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1D99F72-1B66-41CD-AC97-9955B3F24D78}"/>
                    </a:ext>
                  </a:extLst>
                </p14:cNvPr>
                <p14:cNvContentPartPr/>
                <p14:nvPr/>
              </p14:nvContentPartPr>
              <p14:xfrm>
                <a:off x="4125319" y="6040798"/>
                <a:ext cx="426960" cy="317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1D99F72-1B66-41CD-AC97-9955B3F24D7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116679" y="6031798"/>
                  <a:ext cx="444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C659D08-E917-42CA-AD1C-AE6111AD8415}"/>
                    </a:ext>
                  </a:extLst>
                </p14:cNvPr>
                <p14:cNvContentPartPr/>
                <p14:nvPr/>
              </p14:nvContentPartPr>
              <p14:xfrm>
                <a:off x="4329439" y="6359758"/>
                <a:ext cx="98640" cy="145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C659D08-E917-42CA-AD1C-AE6111AD841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20799" y="6350758"/>
                  <a:ext cx="116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26F1109-4011-42E3-9EF6-EA24B267B00F}"/>
                    </a:ext>
                  </a:extLst>
                </p14:cNvPr>
                <p14:cNvContentPartPr/>
                <p14:nvPr/>
              </p14:nvContentPartPr>
              <p14:xfrm>
                <a:off x="4308559" y="6309718"/>
                <a:ext cx="147960" cy="179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26F1109-4011-42E3-9EF6-EA24B267B00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299919" y="6301078"/>
                  <a:ext cx="165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C87A8CB-7545-4E8B-B5E6-EAE368CD6396}"/>
                    </a:ext>
                  </a:extLst>
                </p14:cNvPr>
                <p14:cNvContentPartPr/>
                <p14:nvPr/>
              </p14:nvContentPartPr>
              <p14:xfrm>
                <a:off x="4515919" y="6504838"/>
                <a:ext cx="18720" cy="864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C87A8CB-7545-4E8B-B5E6-EAE368CD639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506919" y="6496198"/>
                  <a:ext cx="3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0C20659-940A-40EB-B9A3-00110D5C3282}"/>
                    </a:ext>
                  </a:extLst>
                </p14:cNvPr>
                <p14:cNvContentPartPr/>
                <p14:nvPr/>
              </p14:nvContentPartPr>
              <p14:xfrm>
                <a:off x="4649839" y="5957998"/>
                <a:ext cx="95400" cy="1130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0C20659-940A-40EB-B9A3-00110D5C328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40839" y="5948998"/>
                  <a:ext cx="113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19C774-C734-469E-9A4E-1E974A135110}"/>
                    </a:ext>
                  </a:extLst>
                </p14:cNvPr>
                <p14:cNvContentPartPr/>
                <p14:nvPr/>
              </p14:nvContentPartPr>
              <p14:xfrm>
                <a:off x="4670719" y="6213238"/>
                <a:ext cx="282240" cy="61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19C774-C734-469E-9A4E-1E974A13511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62079" y="6204598"/>
                  <a:ext cx="299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BF73364-B901-401F-A63D-EA7173E4C413}"/>
                    </a:ext>
                  </a:extLst>
                </p14:cNvPr>
                <p14:cNvContentPartPr/>
                <p14:nvPr/>
              </p14:nvContentPartPr>
              <p14:xfrm>
                <a:off x="4783759" y="6139438"/>
                <a:ext cx="76680" cy="203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BF73364-B901-401F-A63D-EA7173E4C41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775119" y="6130798"/>
                  <a:ext cx="94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3C7D470-51A2-4E47-902C-25E32E64EB08}"/>
                    </a:ext>
                  </a:extLst>
                </p14:cNvPr>
                <p14:cNvContentPartPr/>
                <p14:nvPr/>
              </p14:nvContentPartPr>
              <p14:xfrm>
                <a:off x="5100559" y="6274078"/>
                <a:ext cx="16200" cy="41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3C7D470-51A2-4E47-902C-25E32E64EB0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91919" y="6265438"/>
                  <a:ext cx="33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2509083-CC62-4C00-9C82-27D0ABF06F70}"/>
                    </a:ext>
                  </a:extLst>
                </p14:cNvPr>
                <p14:cNvContentPartPr/>
                <p14:nvPr/>
              </p14:nvContentPartPr>
              <p14:xfrm>
                <a:off x="5247439" y="6260038"/>
                <a:ext cx="9360" cy="378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2509083-CC62-4C00-9C82-27D0ABF06F7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38439" y="6251398"/>
                  <a:ext cx="27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65B5BAE-7E11-4285-B8B0-12EF0D987D06}"/>
                    </a:ext>
                  </a:extLst>
                </p14:cNvPr>
                <p14:cNvContentPartPr/>
                <p14:nvPr/>
              </p14:nvContentPartPr>
              <p14:xfrm>
                <a:off x="5334199" y="6268318"/>
                <a:ext cx="10440" cy="38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65B5BAE-7E11-4285-B8B0-12EF0D987D0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25199" y="6259678"/>
                  <a:ext cx="28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7E8F3D1-B4A8-41BC-9C36-6AFF07672043}"/>
                    </a:ext>
                  </a:extLst>
                </p14:cNvPr>
                <p14:cNvContentPartPr/>
                <p14:nvPr/>
              </p14:nvContentPartPr>
              <p14:xfrm>
                <a:off x="5469919" y="6235918"/>
                <a:ext cx="326880" cy="756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7E8F3D1-B4A8-41BC-9C36-6AFF0767204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460919" y="6226918"/>
                  <a:ext cx="34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A1E8483-6341-4D70-B48D-0613461C29CB}"/>
                    </a:ext>
                  </a:extLst>
                </p14:cNvPr>
                <p14:cNvContentPartPr/>
                <p14:nvPr/>
              </p14:nvContentPartPr>
              <p14:xfrm>
                <a:off x="5620039" y="6167518"/>
                <a:ext cx="53640" cy="2005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A1E8483-6341-4D70-B48D-0613461C29C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611399" y="6158878"/>
                  <a:ext cx="71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5CB1534-742C-4207-8F61-C8C883B0EA56}"/>
                    </a:ext>
                  </a:extLst>
                </p14:cNvPr>
                <p14:cNvContentPartPr/>
                <p14:nvPr/>
              </p14:nvContentPartPr>
              <p14:xfrm>
                <a:off x="5839639" y="6145198"/>
                <a:ext cx="264960" cy="2966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5CB1534-742C-4207-8F61-C8C883B0EA5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830999" y="6136558"/>
                  <a:ext cx="28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BC0CEB5-A7B6-4CC0-8AD8-AD40F17CD3ED}"/>
                    </a:ext>
                  </a:extLst>
                </p14:cNvPr>
                <p14:cNvContentPartPr/>
                <p14:nvPr/>
              </p14:nvContentPartPr>
              <p14:xfrm>
                <a:off x="6060319" y="6452998"/>
                <a:ext cx="116640" cy="90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BC0CEB5-A7B6-4CC0-8AD8-AD40F17CD3E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051679" y="6443998"/>
                  <a:ext cx="134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583120A-EB5F-472B-A348-4B9F92998020}"/>
                    </a:ext>
                  </a:extLst>
                </p14:cNvPr>
                <p14:cNvContentPartPr/>
                <p14:nvPr/>
              </p14:nvContentPartPr>
              <p14:xfrm>
                <a:off x="6199639" y="6053398"/>
                <a:ext cx="162360" cy="1526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583120A-EB5F-472B-A348-4B9F9299802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190639" y="6044398"/>
                  <a:ext cx="180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567D7BF-64C8-4177-B665-6C91F26A2890}"/>
                    </a:ext>
                  </a:extLst>
                </p14:cNvPr>
                <p14:cNvContentPartPr/>
                <p14:nvPr/>
              </p14:nvContentPartPr>
              <p14:xfrm>
                <a:off x="6355519" y="6105238"/>
                <a:ext cx="480240" cy="3434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567D7BF-64C8-4177-B665-6C91F26A289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346879" y="6096238"/>
                  <a:ext cx="497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587582D-ED24-474B-A371-0F9F0AE41D07}"/>
                    </a:ext>
                  </a:extLst>
                </p14:cNvPr>
                <p14:cNvContentPartPr/>
                <p14:nvPr/>
              </p14:nvContentPartPr>
              <p14:xfrm>
                <a:off x="6565759" y="6409798"/>
                <a:ext cx="189720" cy="168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587582D-ED24-474B-A371-0F9F0AE41D0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556759" y="6400798"/>
                  <a:ext cx="207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65BAC6A-CC02-48E1-B29E-0FC89EC92CE0}"/>
                    </a:ext>
                  </a:extLst>
                </p14:cNvPr>
                <p14:cNvContentPartPr/>
                <p14:nvPr/>
              </p14:nvContentPartPr>
              <p14:xfrm>
                <a:off x="6545959" y="6388918"/>
                <a:ext cx="140400" cy="1789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65BAC6A-CC02-48E1-B29E-0FC89EC92CE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37319" y="6380278"/>
                  <a:ext cx="158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B2BF090-B67F-468F-8C0F-C941D513E757}"/>
                    </a:ext>
                  </a:extLst>
                </p14:cNvPr>
                <p14:cNvContentPartPr/>
                <p14:nvPr/>
              </p14:nvContentPartPr>
              <p14:xfrm>
                <a:off x="6793999" y="6606718"/>
                <a:ext cx="102960" cy="78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B2BF090-B67F-468F-8C0F-C941D513E75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84999" y="6598078"/>
                  <a:ext cx="120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4F0F4EC-73C3-4821-A8C2-FB71AC2E72BE}"/>
                    </a:ext>
                  </a:extLst>
                </p14:cNvPr>
                <p14:cNvContentPartPr/>
                <p14:nvPr/>
              </p14:nvContentPartPr>
              <p14:xfrm>
                <a:off x="6909199" y="6035758"/>
                <a:ext cx="155520" cy="1396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4F0F4EC-73C3-4821-A8C2-FB71AC2E72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00559" y="6026758"/>
                  <a:ext cx="17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1ABC6C9-A54F-4871-AFA9-F7C275F8FBBD}"/>
                    </a:ext>
                  </a:extLst>
                </p14:cNvPr>
                <p14:cNvContentPartPr/>
                <p14:nvPr/>
              </p14:nvContentPartPr>
              <p14:xfrm>
                <a:off x="7080199" y="6319438"/>
                <a:ext cx="330840" cy="331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1ABC6C9-A54F-4871-AFA9-F7C275F8FBB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071559" y="6310438"/>
                  <a:ext cx="34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F9F1B46-BB67-4D2F-8972-63BF86AF6B29}"/>
                    </a:ext>
                  </a:extLst>
                </p14:cNvPr>
                <p14:cNvContentPartPr/>
                <p14:nvPr/>
              </p14:nvContentPartPr>
              <p14:xfrm>
                <a:off x="7214119" y="6239158"/>
                <a:ext cx="31680" cy="180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F9F1B46-BB67-4D2F-8972-63BF86AF6B2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205479" y="6230158"/>
                  <a:ext cx="49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8A0CA1D-6560-41EE-8CF0-1B2464C0DDCE}"/>
                    </a:ext>
                  </a:extLst>
                </p14:cNvPr>
                <p14:cNvContentPartPr/>
                <p14:nvPr/>
              </p14:nvContentPartPr>
              <p14:xfrm>
                <a:off x="7554319" y="6191638"/>
                <a:ext cx="385560" cy="339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8A0CA1D-6560-41EE-8CF0-1B2464C0DDC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545679" y="6182638"/>
                  <a:ext cx="403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06F3B2A-20C7-4497-9AD0-C26A9539B778}"/>
                    </a:ext>
                  </a:extLst>
                </p14:cNvPr>
                <p14:cNvContentPartPr/>
                <p14:nvPr/>
              </p14:nvContentPartPr>
              <p14:xfrm>
                <a:off x="8079199" y="6053398"/>
                <a:ext cx="408600" cy="4320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06F3B2A-20C7-4497-9AD0-C26A9539B77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070199" y="6044398"/>
                  <a:ext cx="426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180EC06-1317-4CE0-8D80-5E6D3071C8BD}"/>
                    </a:ext>
                  </a:extLst>
                </p14:cNvPr>
                <p14:cNvContentPartPr/>
                <p14:nvPr/>
              </p14:nvContentPartPr>
              <p14:xfrm>
                <a:off x="8665639" y="6001198"/>
                <a:ext cx="401400" cy="4626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180EC06-1317-4CE0-8D80-5E6D3071C8B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656999" y="5992558"/>
                  <a:ext cx="419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0F84528-DA9F-40AF-89E5-C3541B16FB2A}"/>
                    </a:ext>
                  </a:extLst>
                </p14:cNvPr>
                <p14:cNvContentPartPr/>
                <p14:nvPr/>
              </p14:nvContentPartPr>
              <p14:xfrm>
                <a:off x="9209959" y="6134398"/>
                <a:ext cx="261000" cy="2091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0F84528-DA9F-40AF-89E5-C3541B16FB2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00959" y="6125758"/>
                  <a:ext cx="278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8977D52-5C68-4077-BB17-BE674DC8F1F2}"/>
                    </a:ext>
                  </a:extLst>
                </p14:cNvPr>
                <p14:cNvContentPartPr/>
                <p14:nvPr/>
              </p14:nvContentPartPr>
              <p14:xfrm>
                <a:off x="9408319" y="6352558"/>
                <a:ext cx="71280" cy="1105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8977D52-5C68-4077-BB17-BE674DC8F1F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399319" y="6343918"/>
                  <a:ext cx="88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90CBB80-C633-440D-8B1F-3C331F02A8EB}"/>
                    </a:ext>
                  </a:extLst>
                </p14:cNvPr>
                <p14:cNvContentPartPr/>
                <p14:nvPr/>
              </p14:nvContentPartPr>
              <p14:xfrm>
                <a:off x="9505159" y="6251038"/>
                <a:ext cx="10440" cy="169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90CBB80-C633-440D-8B1F-3C331F02A8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496159" y="6242398"/>
                  <a:ext cx="2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780CDC8-BE67-4443-9996-A7AFFDBFCAF6}"/>
                    </a:ext>
                  </a:extLst>
                </p14:cNvPr>
                <p14:cNvContentPartPr/>
                <p14:nvPr/>
              </p14:nvContentPartPr>
              <p14:xfrm>
                <a:off x="9628279" y="6157438"/>
                <a:ext cx="176760" cy="213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780CDC8-BE67-4443-9996-A7AFFDBFCAF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619639" y="6148438"/>
                  <a:ext cx="194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8AC01FD-A613-43D6-BC3A-CC9F5F47BB80}"/>
                    </a:ext>
                  </a:extLst>
                </p14:cNvPr>
                <p14:cNvContentPartPr/>
                <p14:nvPr/>
              </p14:nvContentPartPr>
              <p14:xfrm>
                <a:off x="9726559" y="6396118"/>
                <a:ext cx="150840" cy="2757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8AC01FD-A613-43D6-BC3A-CC9F5F47BB8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717559" y="6387118"/>
                  <a:ext cx="168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9912D2B-B19F-4481-A518-53F4544A60BE}"/>
                    </a:ext>
                  </a:extLst>
                </p14:cNvPr>
                <p14:cNvContentPartPr/>
                <p14:nvPr/>
              </p14:nvContentPartPr>
              <p14:xfrm>
                <a:off x="9889279" y="6258958"/>
                <a:ext cx="9000" cy="115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9912D2B-B19F-4481-A518-53F4544A60B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880639" y="6250318"/>
                  <a:ext cx="26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DBB20E87-7762-4FBE-AFA4-1EECD1E242E3}"/>
                    </a:ext>
                  </a:extLst>
                </p14:cNvPr>
                <p14:cNvContentPartPr/>
                <p14:nvPr/>
              </p14:nvContentPartPr>
              <p14:xfrm>
                <a:off x="10073239" y="6078958"/>
                <a:ext cx="341640" cy="3146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DBB20E87-7762-4FBE-AFA4-1EECD1E242E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064239" y="6070318"/>
                  <a:ext cx="359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A90263F-F706-4304-81C9-39AAADBAAFF7}"/>
                    </a:ext>
                  </a:extLst>
                </p14:cNvPr>
                <p14:cNvContentPartPr/>
                <p14:nvPr/>
              </p14:nvContentPartPr>
              <p14:xfrm>
                <a:off x="10293559" y="6259318"/>
                <a:ext cx="137160" cy="124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A90263F-F706-4304-81C9-39AAADBAAFF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284919" y="6250678"/>
                  <a:ext cx="154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3FA5491-7092-4B84-8AB5-B7FAE2BC6D5D}"/>
                    </a:ext>
                  </a:extLst>
                </p14:cNvPr>
                <p14:cNvContentPartPr/>
                <p14:nvPr/>
              </p14:nvContentPartPr>
              <p14:xfrm>
                <a:off x="10521079" y="6215758"/>
                <a:ext cx="230040" cy="204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3FA5491-7092-4B84-8AB5-B7FAE2BC6D5D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512439" y="6207118"/>
                  <a:ext cx="247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9F2C5A6-304A-4351-B17E-48A7FADEB164}"/>
                    </a:ext>
                  </a:extLst>
                </p14:cNvPr>
                <p14:cNvContentPartPr/>
                <p14:nvPr/>
              </p14:nvContentPartPr>
              <p14:xfrm>
                <a:off x="10778479" y="6088678"/>
                <a:ext cx="220680" cy="3279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9F2C5A6-304A-4351-B17E-48A7FADEB16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769839" y="6079678"/>
                  <a:ext cx="238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A97D564-03FF-488B-9427-E048A17A03AC}"/>
                    </a:ext>
                  </a:extLst>
                </p14:cNvPr>
                <p14:cNvContentPartPr/>
                <p14:nvPr/>
              </p14:nvContentPartPr>
              <p14:xfrm>
                <a:off x="10929679" y="6178318"/>
                <a:ext cx="121680" cy="227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A97D564-03FF-488B-9427-E048A17A03A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920679" y="6169678"/>
                  <a:ext cx="139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F431815D-4AE1-456F-9269-E7F72D2F40DE}"/>
                    </a:ext>
                  </a:extLst>
                </p14:cNvPr>
                <p14:cNvContentPartPr/>
                <p14:nvPr/>
              </p14:nvContentPartPr>
              <p14:xfrm>
                <a:off x="10852279" y="6139078"/>
                <a:ext cx="218520" cy="2566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F431815D-4AE1-456F-9269-E7F72D2F40D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843279" y="6130078"/>
                  <a:ext cx="236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400F4A6-D17C-450D-927F-12383021E081}"/>
                    </a:ext>
                  </a:extLst>
                </p14:cNvPr>
                <p14:cNvContentPartPr/>
                <p14:nvPr/>
              </p14:nvContentPartPr>
              <p14:xfrm>
                <a:off x="11024719" y="6460918"/>
                <a:ext cx="72360" cy="1047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400F4A6-D17C-450D-927F-12383021E08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015719" y="6452278"/>
                  <a:ext cx="9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B730493-E1B1-4500-877F-D1CF7D71257F}"/>
                    </a:ext>
                  </a:extLst>
                </p14:cNvPr>
                <p14:cNvContentPartPr/>
                <p14:nvPr/>
              </p14:nvContentPartPr>
              <p14:xfrm>
                <a:off x="11135959" y="6335638"/>
                <a:ext cx="38160" cy="14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B730493-E1B1-4500-877F-D1CF7D71257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126959" y="6326998"/>
                  <a:ext cx="55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FDB02341-1AC8-410E-B747-BDFF8A503D4D}"/>
                    </a:ext>
                  </a:extLst>
                </p14:cNvPr>
                <p14:cNvContentPartPr/>
                <p14:nvPr/>
              </p14:nvContentPartPr>
              <p14:xfrm>
                <a:off x="11257279" y="6454078"/>
                <a:ext cx="52200" cy="129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FDB02341-1AC8-410E-B747-BDFF8A503D4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1248279" y="6445078"/>
                  <a:ext cx="69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0209394-39AE-485D-B179-35BA50072870}"/>
                    </a:ext>
                  </a:extLst>
                </p14:cNvPr>
                <p14:cNvContentPartPr/>
                <p14:nvPr/>
              </p14:nvContentPartPr>
              <p14:xfrm>
                <a:off x="11827159" y="6008758"/>
                <a:ext cx="201960" cy="483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0209394-39AE-485D-B179-35BA5007287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1818519" y="6000118"/>
                  <a:ext cx="219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2EAB9B4-4FE1-46AC-A80F-18331BD3FCCD}"/>
                    </a:ext>
                  </a:extLst>
                </p14:cNvPr>
                <p14:cNvContentPartPr/>
                <p14:nvPr/>
              </p14:nvContentPartPr>
              <p14:xfrm>
                <a:off x="11437999" y="6147718"/>
                <a:ext cx="149760" cy="226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2EAB9B4-4FE1-46AC-A80F-18331BD3FCC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429359" y="6139078"/>
                  <a:ext cx="167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361AFE-687D-424C-B7C4-43310BE9F20F}"/>
                    </a:ext>
                  </a:extLst>
                </p14:cNvPr>
                <p14:cNvContentPartPr/>
                <p14:nvPr/>
              </p14:nvContentPartPr>
              <p14:xfrm>
                <a:off x="11362039" y="6086878"/>
                <a:ext cx="267480" cy="262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361AFE-687D-424C-B7C4-43310BE9F20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353039" y="6078238"/>
                  <a:ext cx="285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A8119D3-90FC-4EBD-8A6A-3942E9559547}"/>
                    </a:ext>
                  </a:extLst>
                </p14:cNvPr>
                <p14:cNvContentPartPr/>
                <p14:nvPr/>
              </p14:nvContentPartPr>
              <p14:xfrm>
                <a:off x="11566879" y="6401518"/>
                <a:ext cx="120600" cy="2160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A8119D3-90FC-4EBD-8A6A-3942E9559547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557879" y="6392878"/>
                  <a:ext cx="138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F6DDF91-4051-49A3-BD0A-7A8A5D60DBA7}"/>
                    </a:ext>
                  </a:extLst>
                </p14:cNvPr>
                <p14:cNvContentPartPr/>
                <p14:nvPr/>
              </p14:nvContentPartPr>
              <p14:xfrm>
                <a:off x="11745079" y="6285598"/>
                <a:ext cx="34920" cy="104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F6DDF91-4051-49A3-BD0A-7A8A5D60DBA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736079" y="6276958"/>
                  <a:ext cx="52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543026A-1046-4179-B05C-DD3E99277073}"/>
                    </a:ext>
                  </a:extLst>
                </p14:cNvPr>
                <p14:cNvContentPartPr/>
                <p14:nvPr/>
              </p14:nvContentPartPr>
              <p14:xfrm>
                <a:off x="7999999" y="6638398"/>
                <a:ext cx="64800" cy="133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543026A-1046-4179-B05C-DD3E9927707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91359" y="6629398"/>
                  <a:ext cx="82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6A71334-B126-45A0-8251-7E4595563609}"/>
                    </a:ext>
                  </a:extLst>
                </p14:cNvPr>
                <p14:cNvContentPartPr/>
                <p14:nvPr/>
              </p14:nvContentPartPr>
              <p14:xfrm>
                <a:off x="8084239" y="6568198"/>
                <a:ext cx="5400" cy="2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6A71334-B126-45A0-8251-7E459556360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075239" y="6559198"/>
                  <a:ext cx="23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8CBFEF4-8EBB-4EF7-B370-8CDABCB23798}"/>
                    </a:ext>
                  </a:extLst>
                </p14:cNvPr>
                <p14:cNvContentPartPr/>
                <p14:nvPr/>
              </p14:nvContentPartPr>
              <p14:xfrm>
                <a:off x="8171359" y="6628678"/>
                <a:ext cx="97920" cy="3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8CBFEF4-8EBB-4EF7-B370-8CDABCB2379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62719" y="6620038"/>
                  <a:ext cx="115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D5FA586-202E-4EFB-8023-CCA00A6B4175}"/>
                    </a:ext>
                  </a:extLst>
                </p14:cNvPr>
                <p14:cNvContentPartPr/>
                <p14:nvPr/>
              </p14:nvContentPartPr>
              <p14:xfrm>
                <a:off x="8156959" y="6698878"/>
                <a:ext cx="94680" cy="334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D5FA586-202E-4EFB-8023-CCA00A6B417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147959" y="6689878"/>
                  <a:ext cx="11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3DAC4B0-32A1-45F0-96C4-BCA08764C088}"/>
                    </a:ext>
                  </a:extLst>
                </p14:cNvPr>
                <p14:cNvContentPartPr/>
                <p14:nvPr/>
              </p14:nvContentPartPr>
              <p14:xfrm>
                <a:off x="8369719" y="6619318"/>
                <a:ext cx="29160" cy="1112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3DAC4B0-32A1-45F0-96C4-BCA08764C08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361079" y="6610318"/>
                  <a:ext cx="4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1217B5A-50B4-4F65-9977-D50A60897431}"/>
                    </a:ext>
                  </a:extLst>
                </p14:cNvPr>
                <p14:cNvContentPartPr/>
                <p14:nvPr/>
              </p14:nvContentPartPr>
              <p14:xfrm>
                <a:off x="7308439" y="5369038"/>
                <a:ext cx="266400" cy="2606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1217B5A-50B4-4F65-9977-D50A6089743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99799" y="5360398"/>
                  <a:ext cx="284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F32CCBD-C1CA-4738-BB81-123676E5A922}"/>
                    </a:ext>
                  </a:extLst>
                </p14:cNvPr>
                <p14:cNvContentPartPr/>
                <p14:nvPr/>
              </p14:nvContentPartPr>
              <p14:xfrm>
                <a:off x="7550359" y="5619238"/>
                <a:ext cx="59760" cy="131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F32CCBD-C1CA-4738-BB81-123676E5A92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541359" y="5610238"/>
                  <a:ext cx="7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B3B22C9-C818-4DC9-8AA0-45427A34E187}"/>
                    </a:ext>
                  </a:extLst>
                </p14:cNvPr>
                <p14:cNvContentPartPr/>
                <p14:nvPr/>
              </p14:nvContentPartPr>
              <p14:xfrm>
                <a:off x="7695799" y="5404318"/>
                <a:ext cx="426960" cy="241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B3B22C9-C818-4DC9-8AA0-45427A34E18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686799" y="5395318"/>
                  <a:ext cx="444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D91AE95-CE44-42D4-937C-8AF749E5104D}"/>
                    </a:ext>
                  </a:extLst>
                </p14:cNvPr>
                <p14:cNvContentPartPr/>
                <p14:nvPr/>
              </p14:nvContentPartPr>
              <p14:xfrm>
                <a:off x="8132479" y="5628238"/>
                <a:ext cx="48960" cy="88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D91AE95-CE44-42D4-937C-8AF749E5104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123839" y="5619238"/>
                  <a:ext cx="66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B2D07DE-485E-47CD-8EF2-01E7EE38AA91}"/>
                    </a:ext>
                  </a:extLst>
                </p14:cNvPr>
                <p14:cNvContentPartPr/>
                <p14:nvPr/>
              </p14:nvContentPartPr>
              <p14:xfrm>
                <a:off x="8247319" y="5466238"/>
                <a:ext cx="383040" cy="57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B2D07DE-485E-47CD-8EF2-01E7EE38AA9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238679" y="5457238"/>
                  <a:ext cx="400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DDC186A-44EA-4B9D-B496-2732A0A33FFC}"/>
                    </a:ext>
                  </a:extLst>
                </p14:cNvPr>
                <p14:cNvContentPartPr/>
                <p14:nvPr/>
              </p14:nvContentPartPr>
              <p14:xfrm>
                <a:off x="8395279" y="5376958"/>
                <a:ext cx="106200" cy="235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DDC186A-44EA-4B9D-B496-2732A0A33FF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386639" y="5368318"/>
                  <a:ext cx="12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D56E800-73A7-49D2-82F5-33051CC39082}"/>
                    </a:ext>
                  </a:extLst>
                </p14:cNvPr>
                <p14:cNvContentPartPr/>
                <p14:nvPr/>
              </p14:nvContentPartPr>
              <p14:xfrm>
                <a:off x="8635399" y="5376238"/>
                <a:ext cx="221400" cy="228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D56E800-73A7-49D2-82F5-33051CC3908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626759" y="5367598"/>
                  <a:ext cx="239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7E9DD43-ED89-4686-8823-3A57397C01B1}"/>
                    </a:ext>
                  </a:extLst>
                </p14:cNvPr>
                <p14:cNvContentPartPr/>
                <p14:nvPr/>
              </p14:nvContentPartPr>
              <p14:xfrm>
                <a:off x="8824759" y="5555878"/>
                <a:ext cx="118800" cy="150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7E9DD43-ED89-4686-8823-3A57397C01B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815759" y="5547238"/>
                  <a:ext cx="136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232DA5-E543-4672-AB22-947FFA9B51D0}"/>
                    </a:ext>
                  </a:extLst>
                </p14:cNvPr>
                <p14:cNvContentPartPr/>
                <p14:nvPr/>
              </p14:nvContentPartPr>
              <p14:xfrm>
                <a:off x="9045439" y="5345638"/>
                <a:ext cx="392760" cy="245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232DA5-E543-4672-AB22-947FFA9B51D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036439" y="5336638"/>
                  <a:ext cx="410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B2402BB-EC12-4BF4-84B5-16AE638C94A2}"/>
                    </a:ext>
                  </a:extLst>
                </p14:cNvPr>
                <p14:cNvContentPartPr/>
                <p14:nvPr/>
              </p14:nvContentPartPr>
              <p14:xfrm>
                <a:off x="9419839" y="5537158"/>
                <a:ext cx="100800" cy="160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B2402BB-EC12-4BF4-84B5-16AE638C94A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410839" y="5528158"/>
                  <a:ext cx="118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CA9C73E-489E-470F-8282-470196997CC6}"/>
                    </a:ext>
                  </a:extLst>
                </p14:cNvPr>
                <p14:cNvContentPartPr/>
                <p14:nvPr/>
              </p14:nvContentPartPr>
              <p14:xfrm>
                <a:off x="9578959" y="5437438"/>
                <a:ext cx="273960" cy="424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CA9C73E-489E-470F-8282-470196997CC6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570319" y="5428438"/>
                  <a:ext cx="29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133F51C-AC50-4FE9-9C14-3B93C6BA6C37}"/>
                    </a:ext>
                  </a:extLst>
                </p14:cNvPr>
                <p14:cNvContentPartPr/>
                <p14:nvPr/>
              </p14:nvContentPartPr>
              <p14:xfrm>
                <a:off x="9696679" y="5369758"/>
                <a:ext cx="37800" cy="180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133F51C-AC50-4FE9-9C14-3B93C6BA6C3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687679" y="5361118"/>
                  <a:ext cx="55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AFF311E-85D0-4039-8B1C-1E99D4ACB2CB}"/>
                    </a:ext>
                  </a:extLst>
                </p14:cNvPr>
                <p14:cNvContentPartPr/>
                <p14:nvPr/>
              </p14:nvContentPartPr>
              <p14:xfrm>
                <a:off x="10006999" y="5469838"/>
                <a:ext cx="19440" cy="36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AFF311E-85D0-4039-8B1C-1E99D4ACB2CB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998359" y="5461198"/>
                  <a:ext cx="37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C0722F6-6712-4825-88AA-9AEE4C344102}"/>
                    </a:ext>
                  </a:extLst>
                </p14:cNvPr>
                <p14:cNvContentPartPr/>
                <p14:nvPr/>
              </p14:nvContentPartPr>
              <p14:xfrm>
                <a:off x="10118599" y="5468758"/>
                <a:ext cx="71280" cy="28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C0722F6-6712-4825-88AA-9AEE4C34410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109959" y="5459758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6D7FBBE-051F-4729-8513-6E0FC7037FB9}"/>
                    </a:ext>
                  </a:extLst>
                </p14:cNvPr>
                <p14:cNvContentPartPr/>
                <p14:nvPr/>
              </p14:nvContentPartPr>
              <p14:xfrm>
                <a:off x="10297879" y="5469838"/>
                <a:ext cx="15120" cy="5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6D7FBBE-051F-4729-8513-6E0FC7037FB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289239" y="5461198"/>
                  <a:ext cx="32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624EB2E-B7E5-451D-8830-F2DA03010DB4}"/>
                    </a:ext>
                  </a:extLst>
                </p14:cNvPr>
                <p14:cNvContentPartPr/>
                <p14:nvPr/>
              </p14:nvContentPartPr>
              <p14:xfrm>
                <a:off x="10428919" y="5410078"/>
                <a:ext cx="353520" cy="705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624EB2E-B7E5-451D-8830-F2DA03010DB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19919" y="5401078"/>
                  <a:ext cx="371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AF98685-669C-4795-9D88-295BFEA7737A}"/>
                    </a:ext>
                  </a:extLst>
                </p14:cNvPr>
                <p14:cNvContentPartPr/>
                <p14:nvPr/>
              </p14:nvContentPartPr>
              <p14:xfrm>
                <a:off x="10536919" y="5366518"/>
                <a:ext cx="18360" cy="152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AF98685-669C-4795-9D88-295BFEA7737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28279" y="5357878"/>
                  <a:ext cx="3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C9788F1-BE60-4329-8421-95D9C9D8C89C}"/>
                    </a:ext>
                  </a:extLst>
                </p14:cNvPr>
                <p14:cNvContentPartPr/>
                <p14:nvPr/>
              </p14:nvContentPartPr>
              <p14:xfrm>
                <a:off x="10793239" y="5297758"/>
                <a:ext cx="315000" cy="276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C9788F1-BE60-4329-8421-95D9C9D8C89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84599" y="5288758"/>
                  <a:ext cx="332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6F0307-2C13-43A0-A0E0-490C8191F5A7}"/>
                    </a:ext>
                  </a:extLst>
                </p14:cNvPr>
                <p14:cNvContentPartPr/>
                <p14:nvPr/>
              </p14:nvContentPartPr>
              <p14:xfrm>
                <a:off x="10986199" y="5532478"/>
                <a:ext cx="120960" cy="1242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6F0307-2C13-43A0-A0E0-490C8191F5A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977199" y="5523478"/>
                  <a:ext cx="138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6F9A8F3-2875-406E-9BC4-4A80DFDE5777}"/>
                    </a:ext>
                  </a:extLst>
                </p14:cNvPr>
                <p14:cNvContentPartPr/>
                <p14:nvPr/>
              </p14:nvContentPartPr>
              <p14:xfrm>
                <a:off x="11239279" y="5285518"/>
                <a:ext cx="464760" cy="292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6F9A8F3-2875-406E-9BC4-4A80DFDE577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230279" y="5276878"/>
                  <a:ext cx="482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20804D0-E773-49B8-A4B7-E8AADBBD632D}"/>
                    </a:ext>
                  </a:extLst>
                </p14:cNvPr>
                <p14:cNvContentPartPr/>
                <p14:nvPr/>
              </p14:nvContentPartPr>
              <p14:xfrm>
                <a:off x="11607559" y="5555878"/>
                <a:ext cx="213120" cy="109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20804D0-E773-49B8-A4B7-E8AADBBD632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598559" y="5547238"/>
                  <a:ext cx="230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3F09B42-26D0-4B6C-9B68-7E64ECD02B16}"/>
                    </a:ext>
                  </a:extLst>
                </p14:cNvPr>
                <p14:cNvContentPartPr/>
                <p14:nvPr/>
              </p14:nvContentPartPr>
              <p14:xfrm>
                <a:off x="8192959" y="5786278"/>
                <a:ext cx="160920" cy="1630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3F09B42-26D0-4B6C-9B68-7E64ECD02B1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184319" y="5777278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D3C84B9-F26F-4F23-81FE-F9900FBF0FCA}"/>
                    </a:ext>
                  </a:extLst>
                </p14:cNvPr>
                <p14:cNvContentPartPr/>
                <p14:nvPr/>
              </p14:nvContentPartPr>
              <p14:xfrm>
                <a:off x="8408959" y="5836678"/>
                <a:ext cx="106200" cy="352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D3C84B9-F26F-4F23-81FE-F9900FBF0FC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399959" y="5827678"/>
                  <a:ext cx="12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5366C47-E3A2-44DE-9477-DD4DAE366586}"/>
                    </a:ext>
                  </a:extLst>
                </p14:cNvPr>
                <p14:cNvContentPartPr/>
                <p14:nvPr/>
              </p14:nvContentPartPr>
              <p14:xfrm>
                <a:off x="8610199" y="5728318"/>
                <a:ext cx="54360" cy="1746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5366C47-E3A2-44DE-9477-DD4DAE36658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601199" y="5719318"/>
                  <a:ext cx="72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7D9C7DE-FD82-4C85-85F1-C2BE9A6DE1BD}"/>
                    </a:ext>
                  </a:extLst>
                </p14:cNvPr>
                <p14:cNvContentPartPr/>
                <p14:nvPr/>
              </p14:nvContentPartPr>
              <p14:xfrm>
                <a:off x="8542879" y="6654958"/>
                <a:ext cx="102240" cy="192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7D9C7DE-FD82-4C85-85F1-C2BE9A6DE1BD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533879" y="6645958"/>
                  <a:ext cx="119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4090D7A8-220D-487A-B1DD-6BBFE42EE3C8}"/>
                    </a:ext>
                  </a:extLst>
                </p14:cNvPr>
                <p14:cNvContentPartPr/>
                <p14:nvPr/>
              </p14:nvContentPartPr>
              <p14:xfrm>
                <a:off x="8627479" y="6520318"/>
                <a:ext cx="30960" cy="241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4090D7A8-220D-487A-B1DD-6BBFE42EE3C8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618839" y="6511318"/>
                  <a:ext cx="4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13CF61F-6773-49CA-825E-4272D47E28D4}"/>
                    </a:ext>
                  </a:extLst>
                </p14:cNvPr>
                <p14:cNvContentPartPr/>
                <p14:nvPr/>
              </p14:nvContentPartPr>
              <p14:xfrm>
                <a:off x="8752039" y="6609238"/>
                <a:ext cx="88920" cy="64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13CF61F-6773-49CA-825E-4272D47E28D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743039" y="6600238"/>
                  <a:ext cx="106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1B2B4D6-F3B2-482F-A68F-34538BCC0650}"/>
                    </a:ext>
                  </a:extLst>
                </p14:cNvPr>
                <p14:cNvContentPartPr/>
                <p14:nvPr/>
              </p14:nvContentPartPr>
              <p14:xfrm>
                <a:off x="8736559" y="6683038"/>
                <a:ext cx="117000" cy="316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1B2B4D6-F3B2-482F-A68F-34538BCC06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727919" y="6674038"/>
                  <a:ext cx="13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075F9F5F-72BC-4E55-97B9-32B99F207349}"/>
                    </a:ext>
                  </a:extLst>
                </p14:cNvPr>
                <p14:cNvContentPartPr/>
                <p14:nvPr/>
              </p14:nvContentPartPr>
              <p14:xfrm>
                <a:off x="8947159" y="6616078"/>
                <a:ext cx="56880" cy="1486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075F9F5F-72BC-4E55-97B9-32B99F207349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938519" y="6607078"/>
                  <a:ext cx="74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DB2AA23-AA9E-4FB3-9A19-838ECA162103}"/>
                    </a:ext>
                  </a:extLst>
                </p14:cNvPr>
                <p14:cNvContentPartPr/>
                <p14:nvPr/>
              </p14:nvContentPartPr>
              <p14:xfrm>
                <a:off x="8983879" y="6523558"/>
                <a:ext cx="3960" cy="30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DB2AA23-AA9E-4FB3-9A19-838ECA162103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8974879" y="6514558"/>
                  <a:ext cx="2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2E736E5-188B-4977-AC8C-E6DB9EC4E29C}"/>
                    </a:ext>
                  </a:extLst>
                </p14:cNvPr>
                <p14:cNvContentPartPr/>
                <p14:nvPr/>
              </p14:nvContentPartPr>
              <p14:xfrm>
                <a:off x="9026719" y="6636958"/>
                <a:ext cx="152280" cy="24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2E736E5-188B-4977-AC8C-E6DB9EC4E29C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9018079" y="6628318"/>
                  <a:ext cx="169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3D8D123A-2520-494E-B5B2-76F0BC945B3D}"/>
                    </a:ext>
                  </a:extLst>
                </p14:cNvPr>
                <p14:cNvContentPartPr/>
                <p14:nvPr/>
              </p14:nvContentPartPr>
              <p14:xfrm>
                <a:off x="9079639" y="6544078"/>
                <a:ext cx="68760" cy="186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3D8D123A-2520-494E-B5B2-76F0BC945B3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070999" y="6535438"/>
                  <a:ext cx="86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15F0333-12DE-4B8A-968B-FEBF1D8DC4E7}"/>
                    </a:ext>
                  </a:extLst>
                </p14:cNvPr>
                <p14:cNvContentPartPr/>
                <p14:nvPr/>
              </p14:nvContentPartPr>
              <p14:xfrm>
                <a:off x="9231199" y="6573958"/>
                <a:ext cx="38160" cy="1342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15F0333-12DE-4B8A-968B-FEBF1D8DC4E7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222559" y="6564958"/>
                  <a:ext cx="558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3C95DA47-B06F-4B14-BCC1-0F82140191B6}"/>
                  </a:ext>
                </a:extLst>
              </p14:cNvPr>
              <p14:cNvContentPartPr/>
              <p14:nvPr/>
            </p14:nvContentPartPr>
            <p14:xfrm>
              <a:off x="8906479" y="5728318"/>
              <a:ext cx="200880" cy="12492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3C95DA47-B06F-4B14-BCC1-0F82140191B6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8897839" y="5719678"/>
                <a:ext cx="21852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BCE0A-1FBF-40AA-9C63-ABDAE99B18D2}"/>
              </a:ext>
            </a:extLst>
          </p:cNvPr>
          <p:cNvGrpSpPr/>
          <p:nvPr/>
        </p:nvGrpSpPr>
        <p:grpSpPr>
          <a:xfrm>
            <a:off x="484639" y="183958"/>
            <a:ext cx="807480" cy="597960"/>
            <a:chOff x="484639" y="183958"/>
            <a:chExt cx="80748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C4D1DD-6611-4469-A702-4AD79F0D22B5}"/>
                    </a:ext>
                  </a:extLst>
                </p14:cNvPr>
                <p14:cNvContentPartPr/>
                <p14:nvPr/>
              </p14:nvContentPartPr>
              <p14:xfrm>
                <a:off x="484639" y="183958"/>
                <a:ext cx="439560" cy="441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C4D1DD-6611-4469-A702-4AD79F0D22B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639" y="175318"/>
                  <a:ext cx="457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847CA1-24DE-464C-88AC-4B8A497E695C}"/>
                    </a:ext>
                  </a:extLst>
                </p14:cNvPr>
                <p14:cNvContentPartPr/>
                <p14:nvPr/>
              </p14:nvContentPartPr>
              <p14:xfrm>
                <a:off x="851119" y="435958"/>
                <a:ext cx="137160" cy="155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847CA1-24DE-464C-88AC-4B8A497E69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479" y="427318"/>
                  <a:ext cx="154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57BA2E-4DA1-43EB-96CD-86159A50CD8C}"/>
                    </a:ext>
                  </a:extLst>
                </p14:cNvPr>
                <p14:cNvContentPartPr/>
                <p14:nvPr/>
              </p14:nvContentPartPr>
              <p14:xfrm>
                <a:off x="1176559" y="597958"/>
                <a:ext cx="115560" cy="183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57BA2E-4DA1-43EB-96CD-86159A50CD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7559" y="589318"/>
                  <a:ext cx="1332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E9E519-6256-4C5D-BFD2-A655C2D301D8}"/>
              </a:ext>
            </a:extLst>
          </p:cNvPr>
          <p:cNvGrpSpPr/>
          <p:nvPr/>
        </p:nvGrpSpPr>
        <p:grpSpPr>
          <a:xfrm>
            <a:off x="1633039" y="-7562"/>
            <a:ext cx="639360" cy="611640"/>
            <a:chOff x="1633039" y="-7562"/>
            <a:chExt cx="63936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C96C83-DA12-406E-8187-EE1CAA1AF531}"/>
                    </a:ext>
                  </a:extLst>
                </p14:cNvPr>
                <p14:cNvContentPartPr/>
                <p14:nvPr/>
              </p14:nvContentPartPr>
              <p14:xfrm>
                <a:off x="1633039" y="-7562"/>
                <a:ext cx="375120" cy="61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C96C83-DA12-406E-8187-EE1CAA1AF5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4039" y="-16562"/>
                  <a:ext cx="39276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9B030C-C7ED-4B94-8CBE-B09C883D19A8}"/>
                    </a:ext>
                  </a:extLst>
                </p14:cNvPr>
                <p14:cNvContentPartPr/>
                <p14:nvPr/>
              </p14:nvContentPartPr>
              <p14:xfrm>
                <a:off x="1668679" y="386998"/>
                <a:ext cx="179640" cy="6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9B030C-C7ED-4B94-8CBE-B09C883D19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0039" y="377998"/>
                  <a:ext cx="197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5E555A-8904-4352-96CD-5154B1EDAB06}"/>
                    </a:ext>
                  </a:extLst>
                </p14:cNvPr>
                <p14:cNvContentPartPr/>
                <p14:nvPr/>
              </p14:nvContentPartPr>
              <p14:xfrm>
                <a:off x="1833559" y="400318"/>
                <a:ext cx="18324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5E555A-8904-4352-96CD-5154B1EDAB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4559" y="391318"/>
                  <a:ext cx="200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AFE42C-37A8-49C2-A456-1B499F3F4CF2}"/>
                    </a:ext>
                  </a:extLst>
                </p14:cNvPr>
                <p14:cNvContentPartPr/>
                <p14:nvPr/>
              </p14:nvContentPartPr>
              <p14:xfrm>
                <a:off x="2058919" y="392758"/>
                <a:ext cx="213480" cy="18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AFE42C-37A8-49C2-A456-1B499F3F4C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0279" y="383758"/>
                  <a:ext cx="2311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8591A-EA9A-4BB6-BC44-E5EA93A49438}"/>
              </a:ext>
            </a:extLst>
          </p:cNvPr>
          <p:cNvGrpSpPr/>
          <p:nvPr/>
        </p:nvGrpSpPr>
        <p:grpSpPr>
          <a:xfrm>
            <a:off x="2680999" y="259918"/>
            <a:ext cx="662760" cy="264600"/>
            <a:chOff x="2680999" y="259918"/>
            <a:chExt cx="6627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1B3299-D282-43D4-8943-7D42AFDF17D1}"/>
                    </a:ext>
                  </a:extLst>
                </p14:cNvPr>
                <p14:cNvContentPartPr/>
                <p14:nvPr/>
              </p14:nvContentPartPr>
              <p14:xfrm>
                <a:off x="2680999" y="275398"/>
                <a:ext cx="294480" cy="24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1B3299-D282-43D4-8943-7D42AFDF17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359" y="266398"/>
                  <a:ext cx="312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1E35ED-9EAE-432A-B7FF-A9BDC61D11BB}"/>
                    </a:ext>
                  </a:extLst>
                </p14:cNvPr>
                <p14:cNvContentPartPr/>
                <p14:nvPr/>
              </p14:nvContentPartPr>
              <p14:xfrm>
                <a:off x="3154759" y="259918"/>
                <a:ext cx="189000" cy="6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1E35ED-9EAE-432A-B7FF-A9BDC61D11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6119" y="251278"/>
                  <a:ext cx="20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BCB8E1-4B45-4A97-A117-19A4B482F5BC}"/>
                    </a:ext>
                  </a:extLst>
                </p14:cNvPr>
                <p14:cNvContentPartPr/>
                <p14:nvPr/>
              </p14:nvContentPartPr>
              <p14:xfrm>
                <a:off x="3127399" y="400318"/>
                <a:ext cx="182160" cy="4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BCB8E1-4B45-4A97-A117-19A4B482F5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8399" y="391678"/>
                  <a:ext cx="1998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2160B9-1201-44D5-8A02-96258F6079F2}"/>
                  </a:ext>
                </a:extLst>
              </p14:cNvPr>
              <p14:cNvContentPartPr/>
              <p14:nvPr/>
            </p14:nvContentPartPr>
            <p14:xfrm>
              <a:off x="3610879" y="154798"/>
              <a:ext cx="231120" cy="39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2160B9-1201-44D5-8A02-96258F6079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1879" y="145798"/>
                <a:ext cx="24876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34C9FA8-65EF-43CE-83BA-6D23B3AA65C1}"/>
              </a:ext>
            </a:extLst>
          </p:cNvPr>
          <p:cNvGrpSpPr/>
          <p:nvPr/>
        </p:nvGrpSpPr>
        <p:grpSpPr>
          <a:xfrm>
            <a:off x="533599" y="862918"/>
            <a:ext cx="3410640" cy="774000"/>
            <a:chOff x="533599" y="862918"/>
            <a:chExt cx="3410640" cy="77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8CBECA-730F-4B2C-B666-03F68F002A61}"/>
                    </a:ext>
                  </a:extLst>
                </p14:cNvPr>
                <p14:cNvContentPartPr/>
                <p14:nvPr/>
              </p14:nvContentPartPr>
              <p14:xfrm>
                <a:off x="533599" y="1052638"/>
                <a:ext cx="535320" cy="33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8CBECA-730F-4B2C-B666-03F68F002A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959" y="1043998"/>
                  <a:ext cx="552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C5D868-BE84-45D3-8016-009B5246FB44}"/>
                    </a:ext>
                  </a:extLst>
                </p14:cNvPr>
                <p14:cNvContentPartPr/>
                <p14:nvPr/>
              </p14:nvContentPartPr>
              <p14:xfrm>
                <a:off x="1253959" y="862918"/>
                <a:ext cx="163080" cy="16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C5D868-BE84-45D3-8016-009B5246FB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45319" y="853918"/>
                  <a:ext cx="180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3F7C74-0FAB-40D6-AF87-F347D7D6AB12}"/>
                    </a:ext>
                  </a:extLst>
                </p14:cNvPr>
                <p14:cNvContentPartPr/>
                <p14:nvPr/>
              </p14:nvContentPartPr>
              <p14:xfrm>
                <a:off x="851119" y="1292038"/>
                <a:ext cx="196200" cy="19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3F7C74-0FAB-40D6-AF87-F347D7D6AB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2479" y="1283038"/>
                  <a:ext cx="213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CD1C76-1EB8-48F8-948B-A25464D164EE}"/>
                    </a:ext>
                  </a:extLst>
                </p14:cNvPr>
                <p14:cNvContentPartPr/>
                <p14:nvPr/>
              </p14:nvContentPartPr>
              <p14:xfrm>
                <a:off x="1079359" y="1441078"/>
                <a:ext cx="24480" cy="9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CD1C76-1EB8-48F8-948B-A25464D164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0719" y="1432438"/>
                  <a:ext cx="4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66DBAA-DEB7-4FFA-A3FC-C3924175E60F}"/>
                    </a:ext>
                  </a:extLst>
                </p14:cNvPr>
                <p14:cNvContentPartPr/>
                <p14:nvPr/>
              </p14:nvContentPartPr>
              <p14:xfrm>
                <a:off x="1286719" y="1275838"/>
                <a:ext cx="154440" cy="18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66DBAA-DEB7-4FFA-A3FC-C3924175E6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77719" y="1267198"/>
                  <a:ext cx="172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DFCD35-7043-41BC-96F2-3CFE4E0F4FD3}"/>
                    </a:ext>
                  </a:extLst>
                </p14:cNvPr>
                <p14:cNvContentPartPr/>
                <p14:nvPr/>
              </p14:nvContentPartPr>
              <p14:xfrm>
                <a:off x="1274479" y="1252078"/>
                <a:ext cx="193680" cy="19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DFCD35-7043-41BC-96F2-3CFE4E0F4F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5839" y="1243438"/>
                  <a:ext cx="21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4BF976-24A1-4B20-BA1E-3AC841A8A97F}"/>
                    </a:ext>
                  </a:extLst>
                </p14:cNvPr>
                <p14:cNvContentPartPr/>
                <p14:nvPr/>
              </p14:nvContentPartPr>
              <p14:xfrm>
                <a:off x="1510999" y="1402918"/>
                <a:ext cx="59760" cy="13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4BF976-24A1-4B20-BA1E-3AC841A8A9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02359" y="1393918"/>
                  <a:ext cx="77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EFDC82-564F-4FC3-A07D-126FB8241E28}"/>
                    </a:ext>
                  </a:extLst>
                </p14:cNvPr>
                <p14:cNvContentPartPr/>
                <p14:nvPr/>
              </p14:nvContentPartPr>
              <p14:xfrm>
                <a:off x="1688479" y="1311838"/>
                <a:ext cx="19692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EFDC82-564F-4FC3-A07D-126FB8241E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9839" y="1302838"/>
                  <a:ext cx="214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D43B04-BCA4-46FC-AF64-BC9691A02507}"/>
                    </a:ext>
                  </a:extLst>
                </p14:cNvPr>
                <p14:cNvContentPartPr/>
                <p14:nvPr/>
              </p14:nvContentPartPr>
              <p14:xfrm>
                <a:off x="1775239" y="1243438"/>
                <a:ext cx="457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D43B04-BCA4-46FC-AF64-BC9691A025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6599" y="1234438"/>
                  <a:ext cx="63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0476C3-F403-43BA-A091-ECF97D783E41}"/>
                    </a:ext>
                  </a:extLst>
                </p14:cNvPr>
                <p14:cNvContentPartPr/>
                <p14:nvPr/>
              </p14:nvContentPartPr>
              <p14:xfrm>
                <a:off x="1987999" y="1247758"/>
                <a:ext cx="156960" cy="219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0476C3-F403-43BA-A091-ECF97D783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79359" y="1239118"/>
                  <a:ext cx="17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295659-16E6-4AAA-9FF7-297202DDC7E6}"/>
                    </a:ext>
                  </a:extLst>
                </p14:cNvPr>
                <p14:cNvContentPartPr/>
                <p14:nvPr/>
              </p14:nvContentPartPr>
              <p14:xfrm>
                <a:off x="2160439" y="1449718"/>
                <a:ext cx="126360" cy="15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295659-16E6-4AAA-9FF7-297202DDC7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1799" y="1441078"/>
                  <a:ext cx="14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27395F-58B5-42D2-9C9D-7F96550F7155}"/>
                    </a:ext>
                  </a:extLst>
                </p14:cNvPr>
                <p14:cNvContentPartPr/>
                <p14:nvPr/>
              </p14:nvContentPartPr>
              <p14:xfrm>
                <a:off x="2413159" y="1272598"/>
                <a:ext cx="167400" cy="18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27395F-58B5-42D2-9C9D-7F96550F71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4159" y="1263958"/>
                  <a:ext cx="185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9ACB1D-47C0-44E6-A34D-E85DBA1506C2}"/>
                    </a:ext>
                  </a:extLst>
                </p14:cNvPr>
                <p14:cNvContentPartPr/>
                <p14:nvPr/>
              </p14:nvContentPartPr>
              <p14:xfrm>
                <a:off x="2439439" y="1224358"/>
                <a:ext cx="199800" cy="18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9ACB1D-47C0-44E6-A34D-E85DBA1506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0439" y="1215358"/>
                  <a:ext cx="217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A385D1F-5798-4229-998E-72EED7786C2E}"/>
                    </a:ext>
                  </a:extLst>
                </p14:cNvPr>
                <p14:cNvContentPartPr/>
                <p14:nvPr/>
              </p14:nvContentPartPr>
              <p14:xfrm>
                <a:off x="2629879" y="1428478"/>
                <a:ext cx="134280" cy="13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385D1F-5798-4229-998E-72EED7786C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21239" y="1419478"/>
                  <a:ext cx="151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CA5D1-DD9E-468D-AE33-B0AABD9BC8E8}"/>
                    </a:ext>
                  </a:extLst>
                </p14:cNvPr>
                <p14:cNvContentPartPr/>
                <p14:nvPr/>
              </p14:nvContentPartPr>
              <p14:xfrm>
                <a:off x="2836519" y="1282318"/>
                <a:ext cx="23688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CA5D1-DD9E-468D-AE33-B0AABD9BC8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27879" y="1273678"/>
                  <a:ext cx="254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63F435-AB72-4EE3-BCE8-9E6824E8493F}"/>
                    </a:ext>
                  </a:extLst>
                </p14:cNvPr>
                <p14:cNvContentPartPr/>
                <p14:nvPr/>
              </p14:nvContentPartPr>
              <p14:xfrm>
                <a:off x="2920759" y="1228678"/>
                <a:ext cx="76320" cy="146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63F435-AB72-4EE3-BCE8-9E6824E849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12119" y="1220038"/>
                  <a:ext cx="93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C24FBD-AB24-45E3-894D-8EAA7C168390}"/>
                    </a:ext>
                  </a:extLst>
                </p14:cNvPr>
                <p14:cNvContentPartPr/>
                <p14:nvPr/>
              </p14:nvContentPartPr>
              <p14:xfrm>
                <a:off x="3126679" y="1216798"/>
                <a:ext cx="217440" cy="248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C24FBD-AB24-45E3-894D-8EAA7C1683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17679" y="1207798"/>
                  <a:ext cx="235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5CB84A-2E39-4CA4-9276-C8FF6CE02394}"/>
                    </a:ext>
                  </a:extLst>
                </p14:cNvPr>
                <p14:cNvContentPartPr/>
                <p14:nvPr/>
              </p14:nvContentPartPr>
              <p14:xfrm>
                <a:off x="3273199" y="1455838"/>
                <a:ext cx="100440" cy="18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5CB84A-2E39-4CA4-9276-C8FF6CE023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64559" y="1446838"/>
                  <a:ext cx="118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88F88F-8B09-4127-B5B2-778A748464A4}"/>
                    </a:ext>
                  </a:extLst>
                </p14:cNvPr>
                <p14:cNvContentPartPr/>
                <p14:nvPr/>
              </p14:nvContentPartPr>
              <p14:xfrm>
                <a:off x="3567319" y="1262518"/>
                <a:ext cx="179640" cy="247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88F88F-8B09-4127-B5B2-778A748464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58679" y="1253878"/>
                  <a:ext cx="197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3A5420-8B3F-4E9A-96F8-9C728CC9F0A9}"/>
                    </a:ext>
                  </a:extLst>
                </p14:cNvPr>
                <p14:cNvContentPartPr/>
                <p14:nvPr/>
              </p14:nvContentPartPr>
              <p14:xfrm>
                <a:off x="3553999" y="1281238"/>
                <a:ext cx="18288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3A5420-8B3F-4E9A-96F8-9C728CC9F0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5359" y="1272238"/>
                  <a:ext cx="200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79C001-1791-415A-9614-DFCC3E10093B}"/>
                    </a:ext>
                  </a:extLst>
                </p14:cNvPr>
                <p14:cNvContentPartPr/>
                <p14:nvPr/>
              </p14:nvContentPartPr>
              <p14:xfrm>
                <a:off x="3848119" y="1456558"/>
                <a:ext cx="96120" cy="17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79C001-1791-415A-9614-DFCC3E1009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39119" y="1447558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D3A2C2-166B-4483-9501-2EF966C63371}"/>
              </a:ext>
            </a:extLst>
          </p:cNvPr>
          <p:cNvGrpSpPr/>
          <p:nvPr/>
        </p:nvGrpSpPr>
        <p:grpSpPr>
          <a:xfrm>
            <a:off x="4137559" y="1217158"/>
            <a:ext cx="174600" cy="130680"/>
            <a:chOff x="4137559" y="1217158"/>
            <a:chExt cx="17460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8F093C-428B-40A3-A484-6392B808B672}"/>
                    </a:ext>
                  </a:extLst>
                </p14:cNvPr>
                <p14:cNvContentPartPr/>
                <p14:nvPr/>
              </p14:nvContentPartPr>
              <p14:xfrm>
                <a:off x="4160959" y="1217158"/>
                <a:ext cx="129600" cy="3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8F093C-428B-40A3-A484-6392B808B6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1959" y="1208518"/>
                  <a:ext cx="147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92C57E-B1E0-4B1B-A7E1-8E46D81BC8CB}"/>
                    </a:ext>
                  </a:extLst>
                </p14:cNvPr>
                <p14:cNvContentPartPr/>
                <p14:nvPr/>
              </p14:nvContentPartPr>
              <p14:xfrm>
                <a:off x="4137559" y="1279438"/>
                <a:ext cx="174600" cy="6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92C57E-B1E0-4B1B-A7E1-8E46D81BC8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28919" y="1270438"/>
                  <a:ext cx="1922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EB1D6F7-2F30-4CAB-86DC-A968DD7C72CA}"/>
              </a:ext>
            </a:extLst>
          </p:cNvPr>
          <p:cNvGrpSpPr/>
          <p:nvPr/>
        </p:nvGrpSpPr>
        <p:grpSpPr>
          <a:xfrm>
            <a:off x="4615639" y="921958"/>
            <a:ext cx="3273480" cy="793080"/>
            <a:chOff x="4615639" y="921958"/>
            <a:chExt cx="327348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BE17D1-7C1E-4EAA-9476-87AFED716EB1}"/>
                    </a:ext>
                  </a:extLst>
                </p14:cNvPr>
                <p14:cNvContentPartPr/>
                <p14:nvPr/>
              </p14:nvContentPartPr>
              <p14:xfrm>
                <a:off x="4667119" y="124487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BE17D1-7C1E-4EAA-9476-87AFED716E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8119" y="1235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5CBD1-825E-4980-9CFB-43F853DC426E}"/>
                    </a:ext>
                  </a:extLst>
                </p14:cNvPr>
                <p14:cNvContentPartPr/>
                <p14:nvPr/>
              </p14:nvContentPartPr>
              <p14:xfrm>
                <a:off x="4615639" y="1169278"/>
                <a:ext cx="304200" cy="26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5CBD1-825E-4980-9CFB-43F853DC42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6639" y="1160638"/>
                  <a:ext cx="321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D071F1-6C32-4507-806E-6BDEB5AE3F93}"/>
                    </a:ext>
                  </a:extLst>
                </p14:cNvPr>
                <p14:cNvContentPartPr/>
                <p14:nvPr/>
              </p14:nvContentPartPr>
              <p14:xfrm>
                <a:off x="4846039" y="1448278"/>
                <a:ext cx="69120" cy="13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D071F1-6C32-4507-806E-6BDEB5AE3F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7399" y="1439278"/>
                  <a:ext cx="86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AC21EF-7CD5-45FA-98E2-64E4E7147966}"/>
                    </a:ext>
                  </a:extLst>
                </p14:cNvPr>
                <p14:cNvContentPartPr/>
                <p14:nvPr/>
              </p14:nvContentPartPr>
              <p14:xfrm>
                <a:off x="5074639" y="970198"/>
                <a:ext cx="120960" cy="14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AC21EF-7CD5-45FA-98E2-64E4E71479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5639" y="961558"/>
                  <a:ext cx="13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4F093B5-9298-4D1A-82E3-DF0F0048C133}"/>
                    </a:ext>
                  </a:extLst>
                </p14:cNvPr>
                <p14:cNvContentPartPr/>
                <p14:nvPr/>
              </p14:nvContentPartPr>
              <p14:xfrm>
                <a:off x="5189839" y="1121038"/>
                <a:ext cx="503280" cy="31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4F093B5-9298-4D1A-82E3-DF0F0048C1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80839" y="1112038"/>
                  <a:ext cx="520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706336-B603-4724-A4C2-51C088FAE502}"/>
                    </a:ext>
                  </a:extLst>
                </p14:cNvPr>
                <p14:cNvContentPartPr/>
                <p14:nvPr/>
              </p14:nvContentPartPr>
              <p14:xfrm>
                <a:off x="5460919" y="1362598"/>
                <a:ext cx="181080" cy="13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706336-B603-4724-A4C2-51C088FAE5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51919" y="1353598"/>
                  <a:ext cx="198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77A780-D939-4AD4-9CCD-AF47DCA88D7B}"/>
                    </a:ext>
                  </a:extLst>
                </p14:cNvPr>
                <p14:cNvContentPartPr/>
                <p14:nvPr/>
              </p14:nvContentPartPr>
              <p14:xfrm>
                <a:off x="5492239" y="1310758"/>
                <a:ext cx="130680" cy="20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77A780-D939-4AD4-9CCD-AF47DCA88D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3239" y="1302118"/>
                  <a:ext cx="148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707FEE-E2DB-475A-B46C-0FD702359E88}"/>
                    </a:ext>
                  </a:extLst>
                </p14:cNvPr>
                <p14:cNvContentPartPr/>
                <p14:nvPr/>
              </p14:nvContentPartPr>
              <p14:xfrm>
                <a:off x="5693839" y="1551598"/>
                <a:ext cx="1836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707FEE-E2DB-475A-B46C-0FD702359E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4839" y="1542598"/>
                  <a:ext cx="3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0D48D1-15C9-4736-9B2E-39D09DC11BA3}"/>
                    </a:ext>
                  </a:extLst>
                </p14:cNvPr>
                <p14:cNvContentPartPr/>
                <p14:nvPr/>
              </p14:nvContentPartPr>
              <p14:xfrm>
                <a:off x="5770159" y="958318"/>
                <a:ext cx="172080" cy="9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0D48D1-15C9-4736-9B2E-39D09DC11B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61519" y="949678"/>
                  <a:ext cx="18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4788F0-E572-4343-B22E-3DDA514BBADF}"/>
                    </a:ext>
                  </a:extLst>
                </p14:cNvPr>
                <p14:cNvContentPartPr/>
                <p14:nvPr/>
              </p14:nvContentPartPr>
              <p14:xfrm>
                <a:off x="5929279" y="1245238"/>
                <a:ext cx="249120" cy="5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4788F0-E572-4343-B22E-3DDA514BBA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20279" y="1236598"/>
                  <a:ext cx="266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2AA148-1474-4376-AE13-13B21784A6E6}"/>
                    </a:ext>
                  </a:extLst>
                </p14:cNvPr>
                <p14:cNvContentPartPr/>
                <p14:nvPr/>
              </p14:nvContentPartPr>
              <p14:xfrm>
                <a:off x="6029359" y="1139398"/>
                <a:ext cx="72360" cy="231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2AA148-1474-4376-AE13-13B21784A6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20359" y="1130758"/>
                  <a:ext cx="90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247A4D-8B01-4619-B743-DE758D97E7B4}"/>
                    </a:ext>
                  </a:extLst>
                </p14:cNvPr>
                <p14:cNvContentPartPr/>
                <p14:nvPr/>
              </p14:nvContentPartPr>
              <p14:xfrm>
                <a:off x="6328879" y="1124638"/>
                <a:ext cx="327240" cy="306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247A4D-8B01-4619-B743-DE758D97E7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20239" y="1115998"/>
                  <a:ext cx="344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FD5680-C17D-40EC-98F0-296C657E8145}"/>
                    </a:ext>
                  </a:extLst>
                </p14:cNvPr>
                <p14:cNvContentPartPr/>
                <p14:nvPr/>
              </p14:nvContentPartPr>
              <p14:xfrm>
                <a:off x="6542719" y="1425958"/>
                <a:ext cx="129240" cy="17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FD5680-C17D-40EC-98F0-296C657E81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33719" y="1416958"/>
                  <a:ext cx="146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CBC2FF4-C245-4348-BA21-1A26A78E7CA8}"/>
                    </a:ext>
                  </a:extLst>
                </p14:cNvPr>
                <p14:cNvContentPartPr/>
                <p14:nvPr/>
              </p14:nvContentPartPr>
              <p14:xfrm>
                <a:off x="6767359" y="921958"/>
                <a:ext cx="101520" cy="16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CBC2FF4-C245-4348-BA21-1A26A78E7CA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8359" y="913318"/>
                  <a:ext cx="11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9261B5-36D0-4DDE-A22C-77538A4CBDB3}"/>
                    </a:ext>
                  </a:extLst>
                </p14:cNvPr>
                <p14:cNvContentPartPr/>
                <p14:nvPr/>
              </p14:nvContentPartPr>
              <p14:xfrm>
                <a:off x="6896959" y="1107718"/>
                <a:ext cx="503280" cy="33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9261B5-36D0-4DDE-A22C-77538A4CB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87959" y="1098718"/>
                  <a:ext cx="520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E4D4EE-A72D-4A9A-AA19-269DD3C01CD1}"/>
                    </a:ext>
                  </a:extLst>
                </p14:cNvPr>
                <p14:cNvContentPartPr/>
                <p14:nvPr/>
              </p14:nvContentPartPr>
              <p14:xfrm>
                <a:off x="7096759" y="1419478"/>
                <a:ext cx="152640" cy="21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E4D4EE-A72D-4A9A-AA19-269DD3C01C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88119" y="1410478"/>
                  <a:ext cx="170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D59F69-5842-416C-BFEB-6F8DDE8A2841}"/>
                    </a:ext>
                  </a:extLst>
                </p14:cNvPr>
                <p14:cNvContentPartPr/>
                <p14:nvPr/>
              </p14:nvContentPartPr>
              <p14:xfrm>
                <a:off x="7092439" y="1393918"/>
                <a:ext cx="158040" cy="205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D59F69-5842-416C-BFEB-6F8DDE8A28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83439" y="1385278"/>
                  <a:ext cx="17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B7AF8A-A654-48E7-9532-AA32A09F46CC}"/>
                    </a:ext>
                  </a:extLst>
                </p14:cNvPr>
                <p14:cNvContentPartPr/>
                <p14:nvPr/>
              </p14:nvContentPartPr>
              <p14:xfrm>
                <a:off x="7290799" y="1597318"/>
                <a:ext cx="93960" cy="117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B7AF8A-A654-48E7-9532-AA32A09F46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81799" y="1588678"/>
                  <a:ext cx="111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20DAE2-1398-4498-9DD2-381267D30524}"/>
                    </a:ext>
                  </a:extLst>
                </p14:cNvPr>
                <p14:cNvContentPartPr/>
                <p14:nvPr/>
              </p14:nvContentPartPr>
              <p14:xfrm>
                <a:off x="7491319" y="942478"/>
                <a:ext cx="117360" cy="12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20DAE2-1398-4498-9DD2-381267D305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82319" y="933478"/>
                  <a:ext cx="13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2A9AA2-8A2A-4DDF-A53F-90B2E420C6EB}"/>
                    </a:ext>
                  </a:extLst>
                </p14:cNvPr>
                <p14:cNvContentPartPr/>
                <p14:nvPr/>
              </p14:nvContentPartPr>
              <p14:xfrm>
                <a:off x="7591039" y="1281598"/>
                <a:ext cx="298080" cy="46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2A9AA2-8A2A-4DDF-A53F-90B2E420C6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2399" y="1272958"/>
                  <a:ext cx="315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CA0073-ABD1-4A58-B37E-7B34AC62F2A0}"/>
                    </a:ext>
                  </a:extLst>
                </p14:cNvPr>
                <p14:cNvContentPartPr/>
                <p14:nvPr/>
              </p14:nvContentPartPr>
              <p14:xfrm>
                <a:off x="7691479" y="1170718"/>
                <a:ext cx="86400" cy="25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CA0073-ABD1-4A58-B37E-7B34AC62F2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82479" y="1162078"/>
                  <a:ext cx="1040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3EBFA08-D408-4DA2-8080-A9C6435F90FD}"/>
              </a:ext>
            </a:extLst>
          </p:cNvPr>
          <p:cNvGrpSpPr/>
          <p:nvPr/>
        </p:nvGrpSpPr>
        <p:grpSpPr>
          <a:xfrm>
            <a:off x="8141119" y="903598"/>
            <a:ext cx="1378440" cy="818280"/>
            <a:chOff x="8141119" y="903598"/>
            <a:chExt cx="1378440" cy="81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70C6B2-107B-4206-BB25-9997667DC6D5}"/>
                    </a:ext>
                  </a:extLst>
                </p14:cNvPr>
                <p14:cNvContentPartPr/>
                <p14:nvPr/>
              </p14:nvContentPartPr>
              <p14:xfrm>
                <a:off x="8141119" y="1088638"/>
                <a:ext cx="347040" cy="340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70C6B2-107B-4206-BB25-9997667DC6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2479" y="1079638"/>
                  <a:ext cx="364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53FEB1-0433-4AC1-AA0B-C382BF0232B2}"/>
                    </a:ext>
                  </a:extLst>
                </p14:cNvPr>
                <p14:cNvContentPartPr/>
                <p14:nvPr/>
              </p14:nvContentPartPr>
              <p14:xfrm>
                <a:off x="8248039" y="1439998"/>
                <a:ext cx="168120" cy="179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53FEB1-0433-4AC1-AA0B-C382BF0232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39399" y="1430998"/>
                  <a:ext cx="185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45C479-4858-455A-9EE7-A711F0399D62}"/>
                    </a:ext>
                  </a:extLst>
                </p14:cNvPr>
                <p14:cNvContentPartPr/>
                <p14:nvPr/>
              </p14:nvContentPartPr>
              <p14:xfrm>
                <a:off x="8585359" y="916198"/>
                <a:ext cx="153360" cy="135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45C479-4858-455A-9EE7-A711F0399D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76719" y="907198"/>
                  <a:ext cx="171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E8DDC1-526C-45EB-8C02-49F7B8CBB3C9}"/>
                    </a:ext>
                  </a:extLst>
                </p14:cNvPr>
                <p14:cNvContentPartPr/>
                <p14:nvPr/>
              </p14:nvContentPartPr>
              <p14:xfrm>
                <a:off x="8784439" y="1045078"/>
                <a:ext cx="430920" cy="33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E8DDC1-526C-45EB-8C02-49F7B8CBB3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75439" y="1036438"/>
                  <a:ext cx="448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AF63E1-5231-49E4-BA65-4A8EB5D50181}"/>
                    </a:ext>
                  </a:extLst>
                </p14:cNvPr>
                <p14:cNvContentPartPr/>
                <p14:nvPr/>
              </p14:nvContentPartPr>
              <p14:xfrm>
                <a:off x="9022039" y="1339198"/>
                <a:ext cx="142560" cy="20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AF63E1-5231-49E4-BA65-4A8EB5D501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3399" y="1330198"/>
                  <a:ext cx="16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7846EB-5C8A-47DB-9EEA-32679FF5920D}"/>
                    </a:ext>
                  </a:extLst>
                </p14:cNvPr>
                <p14:cNvContentPartPr/>
                <p14:nvPr/>
              </p14:nvContentPartPr>
              <p14:xfrm>
                <a:off x="8987119" y="1320118"/>
                <a:ext cx="210960" cy="231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7846EB-5C8A-47DB-9EEA-32679FF592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78479" y="1311118"/>
                  <a:ext cx="22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429710-58B0-4F27-9747-614E137B65EA}"/>
                    </a:ext>
                  </a:extLst>
                </p14:cNvPr>
                <p14:cNvContentPartPr/>
                <p14:nvPr/>
              </p14:nvContentPartPr>
              <p14:xfrm>
                <a:off x="9146599" y="1537918"/>
                <a:ext cx="174600" cy="18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429710-58B0-4F27-9747-614E137B65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37959" y="1529278"/>
                  <a:ext cx="192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F97105-5782-4F1B-A73E-4E0860AFCB24}"/>
                    </a:ext>
                  </a:extLst>
                </p14:cNvPr>
                <p14:cNvContentPartPr/>
                <p14:nvPr/>
              </p14:nvContentPartPr>
              <p14:xfrm>
                <a:off x="9352159" y="903598"/>
                <a:ext cx="167400" cy="10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F97105-5782-4F1B-A73E-4E0860AFCB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43159" y="894598"/>
                  <a:ext cx="1850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720EEC7-44B0-4AE4-A401-47AEB70FE1AC}"/>
              </a:ext>
            </a:extLst>
          </p:cNvPr>
          <p:cNvGrpSpPr/>
          <p:nvPr/>
        </p:nvGrpSpPr>
        <p:grpSpPr>
          <a:xfrm>
            <a:off x="3595399" y="2008078"/>
            <a:ext cx="8516160" cy="682200"/>
            <a:chOff x="3595399" y="2008078"/>
            <a:chExt cx="851616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F715F3-E478-4F1D-81A9-ABBA2CC19391}"/>
                    </a:ext>
                  </a:extLst>
                </p14:cNvPr>
                <p14:cNvContentPartPr/>
                <p14:nvPr/>
              </p14:nvContentPartPr>
              <p14:xfrm>
                <a:off x="3595399" y="2359438"/>
                <a:ext cx="360000" cy="64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F715F3-E478-4F1D-81A9-ABBA2CC193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6759" y="2350798"/>
                  <a:ext cx="377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52A2F46-C270-4C38-AB9A-83D585945EF4}"/>
                    </a:ext>
                  </a:extLst>
                </p14:cNvPr>
                <p14:cNvContentPartPr/>
                <p14:nvPr/>
              </p14:nvContentPartPr>
              <p14:xfrm>
                <a:off x="3709159" y="2294998"/>
                <a:ext cx="105120" cy="24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52A2F46-C270-4C38-AB9A-83D585945E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00159" y="2286358"/>
                  <a:ext cx="122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7FE930A-A3FA-499E-A4F1-E1E26ECD0C86}"/>
                    </a:ext>
                  </a:extLst>
                </p14:cNvPr>
                <p14:cNvContentPartPr/>
                <p14:nvPr/>
              </p14:nvContentPartPr>
              <p14:xfrm>
                <a:off x="4125319" y="2215078"/>
                <a:ext cx="389880" cy="34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7FE930A-A3FA-499E-A4F1-E1E26ECD0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16679" y="2206078"/>
                  <a:ext cx="407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00BA07-E477-4186-8DF2-C317A170C76E}"/>
                    </a:ext>
                  </a:extLst>
                </p14:cNvPr>
                <p14:cNvContentPartPr/>
                <p14:nvPr/>
              </p14:nvContentPartPr>
              <p14:xfrm>
                <a:off x="4551199" y="2069998"/>
                <a:ext cx="625680" cy="620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00BA07-E477-4186-8DF2-C317A170C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42559" y="2060998"/>
                  <a:ext cx="6433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D23C36-2687-4065-901C-4B9B8EE75A85}"/>
                    </a:ext>
                  </a:extLst>
                </p14:cNvPr>
                <p14:cNvContentPartPr/>
                <p14:nvPr/>
              </p14:nvContentPartPr>
              <p14:xfrm>
                <a:off x="5052319" y="2216158"/>
                <a:ext cx="367920" cy="25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D23C36-2687-4065-901C-4B9B8EE75A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43319" y="2207518"/>
                  <a:ext cx="385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2A1E47-4A05-42E1-BFD6-B9E80A184032}"/>
                    </a:ext>
                  </a:extLst>
                </p14:cNvPr>
                <p14:cNvContentPartPr/>
                <p14:nvPr/>
              </p14:nvContentPartPr>
              <p14:xfrm>
                <a:off x="5359039" y="2452678"/>
                <a:ext cx="86400" cy="12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2A1E47-4A05-42E1-BFD6-B9E80A1840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0039" y="2443678"/>
                  <a:ext cx="10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03D88C2-78B2-4AA2-9BD6-3E345DA2F63A}"/>
                    </a:ext>
                  </a:extLst>
                </p14:cNvPr>
                <p14:cNvContentPartPr/>
                <p14:nvPr/>
              </p14:nvContentPartPr>
              <p14:xfrm>
                <a:off x="5576119" y="2228038"/>
                <a:ext cx="266760" cy="250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03D88C2-78B2-4AA2-9BD6-3E345DA2F6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67119" y="2219398"/>
                  <a:ext cx="284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D8A5BF7-EF0C-488F-875C-B1D77DB6352E}"/>
                    </a:ext>
                  </a:extLst>
                </p14:cNvPr>
                <p14:cNvContentPartPr/>
                <p14:nvPr/>
              </p14:nvContentPartPr>
              <p14:xfrm>
                <a:off x="5838919" y="2426398"/>
                <a:ext cx="139680" cy="19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D8A5BF7-EF0C-488F-875C-B1D77DB635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30279" y="2417758"/>
                  <a:ext cx="157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4B945ED-22BD-4BB5-B4F5-81440E6DBBFB}"/>
                    </a:ext>
                  </a:extLst>
                </p14:cNvPr>
                <p14:cNvContentPartPr/>
                <p14:nvPr/>
              </p14:nvContentPartPr>
              <p14:xfrm>
                <a:off x="6169399" y="2078278"/>
                <a:ext cx="371520" cy="37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4B945ED-22BD-4BB5-B4F5-81440E6DBB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60399" y="2069278"/>
                  <a:ext cx="389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444989-035E-47A9-9A56-0278569C8D12}"/>
                    </a:ext>
                  </a:extLst>
                </p14:cNvPr>
                <p14:cNvContentPartPr/>
                <p14:nvPr/>
              </p14:nvContentPartPr>
              <p14:xfrm>
                <a:off x="6437599" y="2292838"/>
                <a:ext cx="122760" cy="137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444989-035E-47A9-9A56-0278569C8D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8599" y="2284198"/>
                  <a:ext cx="14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586C31-D912-4ED5-BC17-F405AD73600F}"/>
                    </a:ext>
                  </a:extLst>
                </p14:cNvPr>
                <p14:cNvContentPartPr/>
                <p14:nvPr/>
              </p14:nvContentPartPr>
              <p14:xfrm>
                <a:off x="6658279" y="2235598"/>
                <a:ext cx="198720" cy="18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586C31-D912-4ED5-BC17-F405AD7360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9279" y="2226958"/>
                  <a:ext cx="216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0BE049-5598-4A4C-96C8-71F66FCDB5BE}"/>
                    </a:ext>
                  </a:extLst>
                </p14:cNvPr>
                <p14:cNvContentPartPr/>
                <p14:nvPr/>
              </p14:nvContentPartPr>
              <p14:xfrm>
                <a:off x="6952039" y="2139478"/>
                <a:ext cx="167040" cy="29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0BE049-5598-4A4C-96C8-71F66FCDB5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43039" y="2130838"/>
                  <a:ext cx="184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B6434B-8614-4F8E-AEA1-D35248CA09EF}"/>
                    </a:ext>
                  </a:extLst>
                </p14:cNvPr>
                <p14:cNvContentPartPr/>
                <p14:nvPr/>
              </p14:nvContentPartPr>
              <p14:xfrm>
                <a:off x="7173439" y="2199958"/>
                <a:ext cx="195480" cy="254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B6434B-8614-4F8E-AEA1-D35248CA09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64799" y="2191318"/>
                  <a:ext cx="213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363A08-0973-4C9B-A83C-446AF816C387}"/>
                    </a:ext>
                  </a:extLst>
                </p14:cNvPr>
                <p14:cNvContentPartPr/>
                <p14:nvPr/>
              </p14:nvContentPartPr>
              <p14:xfrm>
                <a:off x="7163719" y="2163598"/>
                <a:ext cx="215640" cy="274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363A08-0973-4C9B-A83C-446AF816C3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4719" y="2154598"/>
                  <a:ext cx="2332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935F8C8-BE6D-4535-8AB3-7DDF90D554F3}"/>
                    </a:ext>
                  </a:extLst>
                </p14:cNvPr>
                <p14:cNvContentPartPr/>
                <p14:nvPr/>
              </p14:nvContentPartPr>
              <p14:xfrm>
                <a:off x="7431199" y="2452678"/>
                <a:ext cx="39600" cy="10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935F8C8-BE6D-4535-8AB3-7DDF90D554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22199" y="2444038"/>
                  <a:ext cx="5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3430F1B-2541-422A-B028-31EFED39CAFA}"/>
                    </a:ext>
                  </a:extLst>
                </p14:cNvPr>
                <p14:cNvContentPartPr/>
                <p14:nvPr/>
              </p14:nvContentPartPr>
              <p14:xfrm>
                <a:off x="7618039" y="2414518"/>
                <a:ext cx="55800" cy="178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3430F1B-2541-422A-B028-31EFED39CA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09039" y="2405518"/>
                  <a:ext cx="73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6FD40B-752B-4661-A466-F17135FF1256}"/>
                    </a:ext>
                  </a:extLst>
                </p14:cNvPr>
                <p14:cNvContentPartPr/>
                <p14:nvPr/>
              </p14:nvContentPartPr>
              <p14:xfrm>
                <a:off x="7842319" y="2120398"/>
                <a:ext cx="160200" cy="306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6FD40B-752B-4661-A466-F17135FF12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33679" y="2111758"/>
                  <a:ext cx="177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F7D874-979F-4881-A08E-21BEAF72CDC5}"/>
                    </a:ext>
                  </a:extLst>
                </p14:cNvPr>
                <p14:cNvContentPartPr/>
                <p14:nvPr/>
              </p14:nvContentPartPr>
              <p14:xfrm>
                <a:off x="7764199" y="2117158"/>
                <a:ext cx="240120" cy="252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F7D874-979F-4881-A08E-21BEAF72CD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55199" y="2108158"/>
                  <a:ext cx="257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F1D38E-BF35-4386-A0B2-729F55C4AE0E}"/>
                    </a:ext>
                  </a:extLst>
                </p14:cNvPr>
                <p14:cNvContentPartPr/>
                <p14:nvPr/>
              </p14:nvContentPartPr>
              <p14:xfrm>
                <a:off x="8110879" y="2390038"/>
                <a:ext cx="122760" cy="12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F1D38E-BF35-4386-A0B2-729F55C4AE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02239" y="2381398"/>
                  <a:ext cx="14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0A6978-9B29-4402-BC69-A6AA78BC2860}"/>
                    </a:ext>
                  </a:extLst>
                </p14:cNvPr>
                <p14:cNvContentPartPr/>
                <p14:nvPr/>
              </p14:nvContentPartPr>
              <p14:xfrm>
                <a:off x="8344519" y="2008078"/>
                <a:ext cx="142560" cy="496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0A6978-9B29-4402-BC69-A6AA78BC28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35519" y="1999438"/>
                  <a:ext cx="160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2D4BF1D-3717-40A9-AD03-CEFC6E8220B3}"/>
                    </a:ext>
                  </a:extLst>
                </p14:cNvPr>
                <p14:cNvContentPartPr/>
                <p14:nvPr/>
              </p14:nvContentPartPr>
              <p14:xfrm>
                <a:off x="8649799" y="2302918"/>
                <a:ext cx="222480" cy="18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2D4BF1D-3717-40A9-AD03-CEFC6E8220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1159" y="2293918"/>
                  <a:ext cx="240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0ECCF6-B5DB-4418-922B-BEE011A7B53C}"/>
                    </a:ext>
                  </a:extLst>
                </p14:cNvPr>
                <p14:cNvContentPartPr/>
                <p14:nvPr/>
              </p14:nvContentPartPr>
              <p14:xfrm>
                <a:off x="8748799" y="2184118"/>
                <a:ext cx="62640" cy="22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0ECCF6-B5DB-4418-922B-BEE011A7B5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40159" y="2175478"/>
                  <a:ext cx="80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88FEF3-AD22-47CE-A24F-CEDA8B12BE89}"/>
                    </a:ext>
                  </a:extLst>
                </p14:cNvPr>
                <p14:cNvContentPartPr/>
                <p14:nvPr/>
              </p14:nvContentPartPr>
              <p14:xfrm>
                <a:off x="9023839" y="2139478"/>
                <a:ext cx="320400" cy="30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88FEF3-AD22-47CE-A24F-CEDA8B12BE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14839" y="2130838"/>
                  <a:ext cx="338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2BB50D-6470-475E-9A66-2891D24CC297}"/>
                    </a:ext>
                  </a:extLst>
                </p14:cNvPr>
                <p14:cNvContentPartPr/>
                <p14:nvPr/>
              </p14:nvContentPartPr>
              <p14:xfrm>
                <a:off x="9257839" y="2423878"/>
                <a:ext cx="17640" cy="100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2BB50D-6470-475E-9A66-2891D24CC2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8839" y="2415238"/>
                  <a:ext cx="3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0B2608-5353-470E-A52F-1DBEADD05EEB}"/>
                    </a:ext>
                  </a:extLst>
                </p14:cNvPr>
                <p14:cNvContentPartPr/>
                <p14:nvPr/>
              </p14:nvContentPartPr>
              <p14:xfrm>
                <a:off x="9401839" y="2186278"/>
                <a:ext cx="294480" cy="28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0B2608-5353-470E-A52F-1DBEADD05E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93199" y="2177278"/>
                  <a:ext cx="312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1F82D8-DA71-4043-81CC-993B3B389C0E}"/>
                    </a:ext>
                  </a:extLst>
                </p14:cNvPr>
                <p14:cNvContentPartPr/>
                <p14:nvPr/>
              </p14:nvContentPartPr>
              <p14:xfrm>
                <a:off x="9652399" y="2380318"/>
                <a:ext cx="145800" cy="230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1F82D8-DA71-4043-81CC-993B3B389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3759" y="2371678"/>
                  <a:ext cx="163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AE62BE9-D482-4C04-B9AD-931B2916F6B6}"/>
                    </a:ext>
                  </a:extLst>
                </p14:cNvPr>
                <p14:cNvContentPartPr/>
                <p14:nvPr/>
              </p14:nvContentPartPr>
              <p14:xfrm>
                <a:off x="9990799" y="2130478"/>
                <a:ext cx="313920" cy="30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AE62BE9-D482-4C04-B9AD-931B2916F6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81799" y="2121838"/>
                  <a:ext cx="331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7813C4-ABD0-467C-8815-F6FA796391F0}"/>
                    </a:ext>
                  </a:extLst>
                </p14:cNvPr>
                <p14:cNvContentPartPr/>
                <p14:nvPr/>
              </p14:nvContentPartPr>
              <p14:xfrm>
                <a:off x="10228399" y="2330998"/>
                <a:ext cx="126720" cy="112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7813C4-ABD0-467C-8815-F6FA796391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19399" y="2322358"/>
                  <a:ext cx="144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1DD0E2-F917-4B15-9DA8-74270E47799E}"/>
                    </a:ext>
                  </a:extLst>
                </p14:cNvPr>
                <p14:cNvContentPartPr/>
                <p14:nvPr/>
              </p14:nvContentPartPr>
              <p14:xfrm>
                <a:off x="10483279" y="2286358"/>
                <a:ext cx="179280" cy="152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1DD0E2-F917-4B15-9DA8-74270E47799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74279" y="2277358"/>
                  <a:ext cx="196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CB56650-461D-4D15-9658-D8C873214B40}"/>
                    </a:ext>
                  </a:extLst>
                </p14:cNvPr>
                <p14:cNvContentPartPr/>
                <p14:nvPr/>
              </p14:nvContentPartPr>
              <p14:xfrm>
                <a:off x="10798639" y="2127958"/>
                <a:ext cx="199800" cy="318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CB56650-461D-4D15-9658-D8C873214B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89999" y="2118958"/>
                  <a:ext cx="217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75BFA5-34A3-4B56-9C44-FEAE251DD717}"/>
                    </a:ext>
                  </a:extLst>
                </p14:cNvPr>
                <p14:cNvContentPartPr/>
                <p14:nvPr/>
              </p14:nvContentPartPr>
              <p14:xfrm>
                <a:off x="11012119" y="2196718"/>
                <a:ext cx="155160" cy="237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75BFA5-34A3-4B56-9C44-FEAE251DD71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03119" y="2188078"/>
                  <a:ext cx="172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1C7CBCD-AC43-4EF7-9951-CC1D69CF98B7}"/>
                    </a:ext>
                  </a:extLst>
                </p14:cNvPr>
                <p14:cNvContentPartPr/>
                <p14:nvPr/>
              </p14:nvContentPartPr>
              <p14:xfrm>
                <a:off x="10994839" y="2154238"/>
                <a:ext cx="235800" cy="259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1C7CBCD-AC43-4EF7-9951-CC1D69CF98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85839" y="2145238"/>
                  <a:ext cx="253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D60B5D-56A9-4108-B660-83A30B2F88CE}"/>
                    </a:ext>
                  </a:extLst>
                </p14:cNvPr>
                <p14:cNvContentPartPr/>
                <p14:nvPr/>
              </p14:nvContentPartPr>
              <p14:xfrm>
                <a:off x="11223799" y="2447638"/>
                <a:ext cx="23400" cy="106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D60B5D-56A9-4108-B660-83A30B2F88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14799" y="2438638"/>
                  <a:ext cx="4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6316E7-A19C-410B-A42E-88EC7C57615C}"/>
                    </a:ext>
                  </a:extLst>
                </p14:cNvPr>
                <p14:cNvContentPartPr/>
                <p14:nvPr/>
              </p14:nvContentPartPr>
              <p14:xfrm>
                <a:off x="11343679" y="2459518"/>
                <a:ext cx="5004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6316E7-A19C-410B-A42E-88EC7C5761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35039" y="2450878"/>
                  <a:ext cx="67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D8CBA6-1CDC-4433-AEEE-DDB77C18938F}"/>
                    </a:ext>
                  </a:extLst>
                </p14:cNvPr>
                <p14:cNvContentPartPr/>
                <p14:nvPr/>
              </p14:nvContentPartPr>
              <p14:xfrm>
                <a:off x="11549959" y="2169358"/>
                <a:ext cx="191520" cy="28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D8CBA6-1CDC-4433-AEEE-DDB77C1893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41319" y="2160718"/>
                  <a:ext cx="209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16874B-40A9-4D7D-8B2B-9941E7C393AA}"/>
                    </a:ext>
                  </a:extLst>
                </p14:cNvPr>
                <p14:cNvContentPartPr/>
                <p14:nvPr/>
              </p14:nvContentPartPr>
              <p14:xfrm>
                <a:off x="11574079" y="2171518"/>
                <a:ext cx="201960" cy="231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16874B-40A9-4D7D-8B2B-9941E7C393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65439" y="2162518"/>
                  <a:ext cx="219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0C9AD09-7251-4BC0-B1EE-707450B47433}"/>
                    </a:ext>
                  </a:extLst>
                </p14:cNvPr>
                <p14:cNvContentPartPr/>
                <p14:nvPr/>
              </p14:nvContentPartPr>
              <p14:xfrm>
                <a:off x="11758399" y="2441158"/>
                <a:ext cx="123840" cy="162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0C9AD09-7251-4BC0-B1EE-707450B474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749399" y="2432158"/>
                  <a:ext cx="14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215940-28A8-43C4-BE62-953FC468B059}"/>
                    </a:ext>
                  </a:extLst>
                </p14:cNvPr>
                <p14:cNvContentPartPr/>
                <p14:nvPr/>
              </p14:nvContentPartPr>
              <p14:xfrm>
                <a:off x="11903119" y="2064238"/>
                <a:ext cx="208440" cy="489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215940-28A8-43C4-BE62-953FC468B0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94479" y="2055598"/>
                  <a:ext cx="22608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3CDFD0-5F34-45EA-B637-7119316042E4}"/>
              </a:ext>
            </a:extLst>
          </p:cNvPr>
          <p:cNvGrpSpPr/>
          <p:nvPr/>
        </p:nvGrpSpPr>
        <p:grpSpPr>
          <a:xfrm>
            <a:off x="3976999" y="3143518"/>
            <a:ext cx="268560" cy="210960"/>
            <a:chOff x="3976999" y="3143518"/>
            <a:chExt cx="26856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AEB92A-437E-4420-A9D6-DD64822A82D2}"/>
                    </a:ext>
                  </a:extLst>
                </p14:cNvPr>
                <p14:cNvContentPartPr/>
                <p14:nvPr/>
              </p14:nvContentPartPr>
              <p14:xfrm>
                <a:off x="3976999" y="3231358"/>
                <a:ext cx="268560" cy="3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AEB92A-437E-4420-A9D6-DD64822A82D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68359" y="3222718"/>
                  <a:ext cx="286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784D2D-623B-4DB4-9FAB-CE45103677A5}"/>
                    </a:ext>
                  </a:extLst>
                </p14:cNvPr>
                <p14:cNvContentPartPr/>
                <p14:nvPr/>
              </p14:nvContentPartPr>
              <p14:xfrm>
                <a:off x="4066999" y="3143518"/>
                <a:ext cx="29160" cy="210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784D2D-623B-4DB4-9FAB-CE45103677A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58359" y="3134518"/>
                  <a:ext cx="468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47BAABA-BB7F-4BDB-AE27-D66A800AEF15}"/>
              </a:ext>
            </a:extLst>
          </p:cNvPr>
          <p:cNvGrpSpPr/>
          <p:nvPr/>
        </p:nvGrpSpPr>
        <p:grpSpPr>
          <a:xfrm>
            <a:off x="520999" y="3564358"/>
            <a:ext cx="907920" cy="626400"/>
            <a:chOff x="520999" y="3564358"/>
            <a:chExt cx="90792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22D7BD-848B-4E02-9321-765B39FD6D71}"/>
                    </a:ext>
                  </a:extLst>
                </p14:cNvPr>
                <p14:cNvContentPartPr/>
                <p14:nvPr/>
              </p14:nvContentPartPr>
              <p14:xfrm>
                <a:off x="520999" y="3686038"/>
                <a:ext cx="301320" cy="504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22D7BD-848B-4E02-9321-765B39FD6D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1999" y="3677398"/>
                  <a:ext cx="3189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8B2300F-C48D-47D1-A218-0DE9128452D7}"/>
                    </a:ext>
                  </a:extLst>
                </p14:cNvPr>
                <p14:cNvContentPartPr/>
                <p14:nvPr/>
              </p14:nvContentPartPr>
              <p14:xfrm>
                <a:off x="844999" y="4003198"/>
                <a:ext cx="140040" cy="164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8B2300F-C48D-47D1-A218-0DE9128452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6359" y="3994198"/>
                  <a:ext cx="157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D1B4B0-ADB1-4AFA-9455-45FB91653E33}"/>
                    </a:ext>
                  </a:extLst>
                </p14:cNvPr>
                <p14:cNvContentPartPr/>
                <p14:nvPr/>
              </p14:nvContentPartPr>
              <p14:xfrm>
                <a:off x="1165399" y="3564358"/>
                <a:ext cx="254160" cy="545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D1B4B0-ADB1-4AFA-9455-45FB91653E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6759" y="3555718"/>
                  <a:ext cx="271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A8CC002-19DE-4846-8AE0-1168BB7EE936}"/>
                    </a:ext>
                  </a:extLst>
                </p14:cNvPr>
                <p14:cNvContentPartPr/>
                <p14:nvPr/>
              </p14:nvContentPartPr>
              <p14:xfrm>
                <a:off x="1071799" y="3940558"/>
                <a:ext cx="150120" cy="7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A8CC002-19DE-4846-8AE0-1168BB7EE9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2799" y="3931558"/>
                  <a:ext cx="167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13936D-5608-478E-9DB7-9AD872A5BED2}"/>
                    </a:ext>
                  </a:extLst>
                </p14:cNvPr>
                <p14:cNvContentPartPr/>
                <p14:nvPr/>
              </p14:nvContentPartPr>
              <p14:xfrm>
                <a:off x="1274479" y="3933718"/>
                <a:ext cx="154440" cy="215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13936D-5608-478E-9DB7-9AD872A5BE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65839" y="3925078"/>
                  <a:ext cx="1720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120D472-86B7-404C-A5F3-EBCC7A643BFC}"/>
              </a:ext>
            </a:extLst>
          </p:cNvPr>
          <p:cNvGrpSpPr/>
          <p:nvPr/>
        </p:nvGrpSpPr>
        <p:grpSpPr>
          <a:xfrm>
            <a:off x="1898719" y="3502078"/>
            <a:ext cx="718200" cy="676800"/>
            <a:chOff x="1898719" y="3502078"/>
            <a:chExt cx="71820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4663BF-9961-4D42-A0B9-F6A19E4751E8}"/>
                    </a:ext>
                  </a:extLst>
                </p14:cNvPr>
                <p14:cNvContentPartPr/>
                <p14:nvPr/>
              </p14:nvContentPartPr>
              <p14:xfrm>
                <a:off x="1898719" y="3968998"/>
                <a:ext cx="182880" cy="209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4663BF-9961-4D42-A0B9-F6A19E4751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90079" y="3959998"/>
                  <a:ext cx="200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403DC2-3719-4426-9111-A2BC0889B90B}"/>
                    </a:ext>
                  </a:extLst>
                </p14:cNvPr>
                <p14:cNvContentPartPr/>
                <p14:nvPr/>
              </p14:nvContentPartPr>
              <p14:xfrm>
                <a:off x="2302639" y="3502078"/>
                <a:ext cx="314280" cy="663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403DC2-3719-4426-9111-A2BC0889B9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93999" y="3493438"/>
                  <a:ext cx="3319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23A659-456C-4796-9AB5-6C3041A60EEF}"/>
                    </a:ext>
                  </a:extLst>
                </p14:cNvPr>
                <p14:cNvContentPartPr/>
                <p14:nvPr/>
              </p14:nvContentPartPr>
              <p14:xfrm>
                <a:off x="2227399" y="3951358"/>
                <a:ext cx="216000" cy="43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23A659-456C-4796-9AB5-6C3041A60E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8759" y="3942718"/>
                  <a:ext cx="2336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D6A23ED-FF1B-4E42-BBB8-89327D388E7B}"/>
              </a:ext>
            </a:extLst>
          </p:cNvPr>
          <p:cNvGrpSpPr/>
          <p:nvPr/>
        </p:nvGrpSpPr>
        <p:grpSpPr>
          <a:xfrm>
            <a:off x="2893759" y="3682798"/>
            <a:ext cx="1289520" cy="420840"/>
            <a:chOff x="2893759" y="3682798"/>
            <a:chExt cx="12895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021C7C2-5189-4B9A-AAE8-49D6E88E5559}"/>
                    </a:ext>
                  </a:extLst>
                </p14:cNvPr>
                <p14:cNvContentPartPr/>
                <p14:nvPr/>
              </p14:nvContentPartPr>
              <p14:xfrm>
                <a:off x="2893759" y="3844798"/>
                <a:ext cx="386280" cy="25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021C7C2-5189-4B9A-AAE8-49D6E88E55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85119" y="3836158"/>
                  <a:ext cx="403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FA8AB9D-DECC-40F7-98CA-9C7448310A0D}"/>
                    </a:ext>
                  </a:extLst>
                </p14:cNvPr>
                <p14:cNvContentPartPr/>
                <p14:nvPr/>
              </p14:nvContentPartPr>
              <p14:xfrm>
                <a:off x="3264919" y="3926158"/>
                <a:ext cx="122040" cy="151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FA8AB9D-DECC-40F7-98CA-9C7448310A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56279" y="3917518"/>
                  <a:ext cx="139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32AD4E1-C243-4802-9F2D-7CB2CDB88FF8}"/>
                    </a:ext>
                  </a:extLst>
                </p14:cNvPr>
                <p14:cNvContentPartPr/>
                <p14:nvPr/>
              </p14:nvContentPartPr>
              <p14:xfrm>
                <a:off x="3507919" y="3835078"/>
                <a:ext cx="249480" cy="265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32AD4E1-C243-4802-9F2D-7CB2CDB88F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98919" y="3826438"/>
                  <a:ext cx="267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C37EEB-9FCA-42B6-B532-5475C235A77A}"/>
                    </a:ext>
                  </a:extLst>
                </p14:cNvPr>
                <p14:cNvContentPartPr/>
                <p14:nvPr/>
              </p14:nvContentPartPr>
              <p14:xfrm>
                <a:off x="3811039" y="3682798"/>
                <a:ext cx="175680" cy="37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C37EEB-9FCA-42B6-B532-5475C235A77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02399" y="3674158"/>
                  <a:ext cx="1933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2186C7-DD85-4158-B63F-5ED9AF28DB2E}"/>
                    </a:ext>
                  </a:extLst>
                </p14:cNvPr>
                <p14:cNvContentPartPr/>
                <p14:nvPr/>
              </p14:nvContentPartPr>
              <p14:xfrm>
                <a:off x="3788719" y="3804118"/>
                <a:ext cx="394560" cy="225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2186C7-DD85-4158-B63F-5ED9AF28DB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80079" y="3795118"/>
                  <a:ext cx="412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A1378B3-AC91-4071-A905-4EF9888997F1}"/>
                    </a:ext>
                  </a:extLst>
                </p14:cNvPr>
                <p14:cNvContentPartPr/>
                <p14:nvPr/>
              </p14:nvContentPartPr>
              <p14:xfrm>
                <a:off x="3879799" y="4029118"/>
                <a:ext cx="176400" cy="68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A1378B3-AC91-4071-A905-4EF9888997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71159" y="4020478"/>
                  <a:ext cx="1940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37B9F88-20FB-48D5-A9AF-0DBF40636585}"/>
              </a:ext>
            </a:extLst>
          </p:cNvPr>
          <p:cNvGrpSpPr/>
          <p:nvPr/>
        </p:nvGrpSpPr>
        <p:grpSpPr>
          <a:xfrm>
            <a:off x="4481359" y="2786398"/>
            <a:ext cx="7191360" cy="1946520"/>
            <a:chOff x="4481359" y="2786398"/>
            <a:chExt cx="7191360" cy="19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7C51C6-40D1-4179-9DD4-1EFE5FD70907}"/>
                    </a:ext>
                  </a:extLst>
                </p14:cNvPr>
                <p14:cNvContentPartPr/>
                <p14:nvPr/>
              </p14:nvContentPartPr>
              <p14:xfrm>
                <a:off x="4722919" y="3079438"/>
                <a:ext cx="268920" cy="281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7C51C6-40D1-4179-9DD4-1EFE5FD709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14279" y="3070798"/>
                  <a:ext cx="286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02B1EED-2956-476D-98A5-29ABB06DCE3B}"/>
                    </a:ext>
                  </a:extLst>
                </p14:cNvPr>
                <p14:cNvContentPartPr/>
                <p14:nvPr/>
              </p14:nvContentPartPr>
              <p14:xfrm>
                <a:off x="5015959" y="3307318"/>
                <a:ext cx="136080" cy="160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02B1EED-2956-476D-98A5-29ABB06DCE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06959" y="3298318"/>
                  <a:ext cx="153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63E8AB-59A1-4AB7-AF38-F9B8FAE9122F}"/>
                    </a:ext>
                  </a:extLst>
                </p14:cNvPr>
                <p14:cNvContentPartPr/>
                <p14:nvPr/>
              </p14:nvContentPartPr>
              <p14:xfrm>
                <a:off x="5320879" y="3028678"/>
                <a:ext cx="306360" cy="308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63E8AB-59A1-4AB7-AF38-F9B8FAE912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11879" y="3019678"/>
                  <a:ext cx="324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02EE4E7-E996-4BC2-AF83-C9CDD78EFFFC}"/>
                    </a:ext>
                  </a:extLst>
                </p14:cNvPr>
                <p14:cNvContentPartPr/>
                <p14:nvPr/>
              </p14:nvContentPartPr>
              <p14:xfrm>
                <a:off x="5566759" y="3254398"/>
                <a:ext cx="190440" cy="230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02EE4E7-E996-4BC2-AF83-C9CDD78EFFF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7759" y="3245398"/>
                  <a:ext cx="208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9B328C-E35C-440E-A623-497349B5145E}"/>
                    </a:ext>
                  </a:extLst>
                </p14:cNvPr>
                <p14:cNvContentPartPr/>
                <p14:nvPr/>
              </p14:nvContentPartPr>
              <p14:xfrm>
                <a:off x="5993359" y="2969998"/>
                <a:ext cx="379080" cy="332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9B328C-E35C-440E-A623-497349B514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84719" y="2961358"/>
                  <a:ext cx="396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DF3589-0882-4494-B38C-51A8BA2F0AF0}"/>
                    </a:ext>
                  </a:extLst>
                </p14:cNvPr>
                <p14:cNvContentPartPr/>
                <p14:nvPr/>
              </p14:nvContentPartPr>
              <p14:xfrm>
                <a:off x="6259399" y="3164398"/>
                <a:ext cx="128520" cy="1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DF3589-0882-4494-B38C-51A8BA2F0A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50759" y="3155398"/>
                  <a:ext cx="146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2F450CB-8176-42DA-B0BE-3DFC1874D534}"/>
                    </a:ext>
                  </a:extLst>
                </p14:cNvPr>
                <p14:cNvContentPartPr/>
                <p14:nvPr/>
              </p14:nvContentPartPr>
              <p14:xfrm>
                <a:off x="6464239" y="3121558"/>
                <a:ext cx="209520" cy="18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2F450CB-8176-42DA-B0BE-3DFC1874D5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55239" y="3112918"/>
                  <a:ext cx="227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16A737-B054-457E-B36B-32AFED859398}"/>
                    </a:ext>
                  </a:extLst>
                </p14:cNvPr>
                <p14:cNvContentPartPr/>
                <p14:nvPr/>
              </p14:nvContentPartPr>
              <p14:xfrm>
                <a:off x="6781039" y="2955238"/>
                <a:ext cx="255600" cy="360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16A737-B054-457E-B36B-32AFED85939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72039" y="2946238"/>
                  <a:ext cx="273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70BF07A-7ED6-4DB6-8C89-F138D983D070}"/>
                    </a:ext>
                  </a:extLst>
                </p14:cNvPr>
                <p14:cNvContentPartPr/>
                <p14:nvPr/>
              </p14:nvContentPartPr>
              <p14:xfrm>
                <a:off x="7036639" y="3051358"/>
                <a:ext cx="184320" cy="269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70BF07A-7ED6-4DB6-8C89-F138D983D0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27639" y="3042718"/>
                  <a:ext cx="201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EDB8809-CDF4-4067-A8FE-5B253EB398F6}"/>
                    </a:ext>
                  </a:extLst>
                </p14:cNvPr>
                <p14:cNvContentPartPr/>
                <p14:nvPr/>
              </p14:nvContentPartPr>
              <p14:xfrm>
                <a:off x="6957799" y="3025438"/>
                <a:ext cx="243720" cy="277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EDB8809-CDF4-4067-A8FE-5B253EB398F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48799" y="3016798"/>
                  <a:ext cx="261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A4868AB-5B9A-495D-AF77-C4B2EAAA63B5}"/>
                    </a:ext>
                  </a:extLst>
                </p14:cNvPr>
                <p14:cNvContentPartPr/>
                <p14:nvPr/>
              </p14:nvContentPartPr>
              <p14:xfrm>
                <a:off x="7284319" y="3276718"/>
                <a:ext cx="95040" cy="136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A4868AB-5B9A-495D-AF77-C4B2EAAA63B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75319" y="3267718"/>
                  <a:ext cx="11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7B83893-065B-4D3D-938B-BCABDEBD2FD8}"/>
                    </a:ext>
                  </a:extLst>
                </p14:cNvPr>
                <p14:cNvContentPartPr/>
                <p14:nvPr/>
              </p14:nvContentPartPr>
              <p14:xfrm>
                <a:off x="7455319" y="3275278"/>
                <a:ext cx="126000" cy="19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7B83893-065B-4D3D-938B-BCABDEBD2F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46319" y="3266638"/>
                  <a:ext cx="143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BE4B67-0DC4-4D5A-A685-EE1CF29FB184}"/>
                    </a:ext>
                  </a:extLst>
                </p14:cNvPr>
                <p14:cNvContentPartPr/>
                <p14:nvPr/>
              </p14:nvContentPartPr>
              <p14:xfrm>
                <a:off x="7714879" y="2972518"/>
                <a:ext cx="204120" cy="298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BE4B67-0DC4-4D5A-A685-EE1CF29FB1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06239" y="2963518"/>
                  <a:ext cx="221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DC4DCE1-B491-454A-80D8-806C54E9EFDC}"/>
                    </a:ext>
                  </a:extLst>
                </p14:cNvPr>
                <p14:cNvContentPartPr/>
                <p14:nvPr/>
              </p14:nvContentPartPr>
              <p14:xfrm>
                <a:off x="7660159" y="2936878"/>
                <a:ext cx="262800" cy="345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DC4DCE1-B491-454A-80D8-806C54E9EFD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51159" y="2927878"/>
                  <a:ext cx="280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53373C-B875-4238-877D-22E9312EAC1D}"/>
                    </a:ext>
                  </a:extLst>
                </p14:cNvPr>
                <p14:cNvContentPartPr/>
                <p14:nvPr/>
              </p14:nvContentPartPr>
              <p14:xfrm>
                <a:off x="7958239" y="3245038"/>
                <a:ext cx="138240" cy="20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53373C-B875-4238-877D-22E9312EAC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49599" y="3236398"/>
                  <a:ext cx="155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80424D-EC13-4DA2-9395-B692679B2AC7}"/>
                    </a:ext>
                  </a:extLst>
                </p14:cNvPr>
                <p14:cNvContentPartPr/>
                <p14:nvPr/>
              </p14:nvContentPartPr>
              <p14:xfrm>
                <a:off x="8130319" y="2877478"/>
                <a:ext cx="273600" cy="516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80424D-EC13-4DA2-9395-B692679B2A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21679" y="2868478"/>
                  <a:ext cx="2912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885CC1-D791-47C0-BC9A-830B3296E318}"/>
                    </a:ext>
                  </a:extLst>
                </p14:cNvPr>
                <p14:cNvContentPartPr/>
                <p14:nvPr/>
              </p14:nvContentPartPr>
              <p14:xfrm>
                <a:off x="8404279" y="2786398"/>
                <a:ext cx="358560" cy="713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885CC1-D791-47C0-BC9A-830B3296E3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95639" y="2777758"/>
                  <a:ext cx="376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786AA7-52A2-4B83-AA5B-8BAC63FD418C}"/>
                    </a:ext>
                  </a:extLst>
                </p14:cNvPr>
                <p14:cNvContentPartPr/>
                <p14:nvPr/>
              </p14:nvContentPartPr>
              <p14:xfrm>
                <a:off x="4481359" y="3881158"/>
                <a:ext cx="343440" cy="230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786AA7-52A2-4B83-AA5B-8BAC63FD418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72359" y="3872518"/>
                  <a:ext cx="361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C3045C0-B647-4A23-9D01-B2B120118F20}"/>
                    </a:ext>
                  </a:extLst>
                </p14:cNvPr>
                <p14:cNvContentPartPr/>
                <p14:nvPr/>
              </p14:nvContentPartPr>
              <p14:xfrm>
                <a:off x="4801039" y="3651118"/>
                <a:ext cx="264240" cy="42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C3045C0-B647-4A23-9D01-B2B120118F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92039" y="3642118"/>
                  <a:ext cx="281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4449EB-A2C8-410E-86D4-E31F1933F571}"/>
                    </a:ext>
                  </a:extLst>
                </p14:cNvPr>
                <p14:cNvContentPartPr/>
                <p14:nvPr/>
              </p14:nvContentPartPr>
              <p14:xfrm>
                <a:off x="5116039" y="3920758"/>
                <a:ext cx="129960" cy="10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4449EB-A2C8-410E-86D4-E31F1933F5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07039" y="3911758"/>
                  <a:ext cx="14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BD6360-A6FC-4E66-B03D-7D1436717DD1}"/>
                    </a:ext>
                  </a:extLst>
                </p14:cNvPr>
                <p14:cNvContentPartPr/>
                <p14:nvPr/>
              </p14:nvContentPartPr>
              <p14:xfrm>
                <a:off x="5212879" y="3950638"/>
                <a:ext cx="249120" cy="114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BD6360-A6FC-4E66-B03D-7D1436717DD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04239" y="3941998"/>
                  <a:ext cx="266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3A2F784-1900-4548-A1C0-07C281B241C5}"/>
                    </a:ext>
                  </a:extLst>
                </p14:cNvPr>
                <p14:cNvContentPartPr/>
                <p14:nvPr/>
              </p14:nvContentPartPr>
              <p14:xfrm>
                <a:off x="5789599" y="3794398"/>
                <a:ext cx="313920" cy="228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3A2F784-1900-4548-A1C0-07C281B241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80959" y="3785398"/>
                  <a:ext cx="331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4F08076-623D-4652-B3D0-C4ED502583B6}"/>
                    </a:ext>
                  </a:extLst>
                </p14:cNvPr>
                <p14:cNvContentPartPr/>
                <p14:nvPr/>
              </p14:nvContentPartPr>
              <p14:xfrm>
                <a:off x="6494119" y="3801598"/>
                <a:ext cx="83160" cy="179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4F08076-623D-4652-B3D0-C4ED502583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85479" y="3792598"/>
                  <a:ext cx="100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33DAE64-37F4-4C82-9192-97D7FACB4B7C}"/>
                    </a:ext>
                  </a:extLst>
                </p14:cNvPr>
                <p14:cNvContentPartPr/>
                <p14:nvPr/>
              </p14:nvContentPartPr>
              <p14:xfrm>
                <a:off x="6633799" y="3710878"/>
                <a:ext cx="11880" cy="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33DAE64-37F4-4C82-9192-97D7FACB4B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25159" y="3702238"/>
                  <a:ext cx="2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1C3895-09B6-4C47-8B69-04A41BC0F395}"/>
                    </a:ext>
                  </a:extLst>
                </p14:cNvPr>
                <p14:cNvContentPartPr/>
                <p14:nvPr/>
              </p14:nvContentPartPr>
              <p14:xfrm>
                <a:off x="6622279" y="3773158"/>
                <a:ext cx="240120" cy="262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1C3895-09B6-4C47-8B69-04A41BC0F39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13639" y="3764158"/>
                  <a:ext cx="257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976280-EAB1-4BA6-BFF0-E68D2DC1D069}"/>
                    </a:ext>
                  </a:extLst>
                </p14:cNvPr>
                <p14:cNvContentPartPr/>
                <p14:nvPr/>
              </p14:nvContentPartPr>
              <p14:xfrm>
                <a:off x="7121239" y="3541318"/>
                <a:ext cx="240120" cy="582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976280-EAB1-4BA6-BFF0-E68D2DC1D06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12239" y="3532318"/>
                  <a:ext cx="2577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596E88C-E59F-4D9E-96EC-B96DBB8DAE0E}"/>
                    </a:ext>
                  </a:extLst>
                </p14:cNvPr>
                <p14:cNvContentPartPr/>
                <p14:nvPr/>
              </p14:nvContentPartPr>
              <p14:xfrm>
                <a:off x="7270639" y="3849478"/>
                <a:ext cx="253800" cy="180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596E88C-E59F-4D9E-96EC-B96DBB8DAE0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61999" y="3840838"/>
                  <a:ext cx="271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A21065-BC64-4D76-B058-EFE5A0931EDC}"/>
                    </a:ext>
                  </a:extLst>
                </p14:cNvPr>
                <p14:cNvContentPartPr/>
                <p14:nvPr/>
              </p14:nvContentPartPr>
              <p14:xfrm>
                <a:off x="7522279" y="3842998"/>
                <a:ext cx="166320" cy="21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A21065-BC64-4D76-B058-EFE5A0931E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13279" y="3833998"/>
                  <a:ext cx="183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E2D624-DF9C-4559-88EC-DE591088DCD7}"/>
                    </a:ext>
                  </a:extLst>
                </p14:cNvPr>
                <p14:cNvContentPartPr/>
                <p14:nvPr/>
              </p14:nvContentPartPr>
              <p14:xfrm>
                <a:off x="7731439" y="3911758"/>
                <a:ext cx="216720" cy="293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E2D624-DF9C-4559-88EC-DE591088DCD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22799" y="3902758"/>
                  <a:ext cx="234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20A6FBC-7110-431F-A887-99FD1716AF35}"/>
                    </a:ext>
                  </a:extLst>
                </p14:cNvPr>
                <p14:cNvContentPartPr/>
                <p14:nvPr/>
              </p14:nvContentPartPr>
              <p14:xfrm>
                <a:off x="7977319" y="3818878"/>
                <a:ext cx="273960" cy="20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20A6FBC-7110-431F-A887-99FD1716AF3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68319" y="3809878"/>
                  <a:ext cx="291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93306B-58FD-45B4-B121-0DD9886A67E9}"/>
                    </a:ext>
                  </a:extLst>
                </p14:cNvPr>
                <p14:cNvContentPartPr/>
                <p14:nvPr/>
              </p14:nvContentPartPr>
              <p14:xfrm>
                <a:off x="8351359" y="4050358"/>
                <a:ext cx="360" cy="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93306B-58FD-45B4-B121-0DD9886A67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42719" y="4041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323152B-082A-4F89-9362-8E481154D52F}"/>
                    </a:ext>
                  </a:extLst>
                </p14:cNvPr>
                <p14:cNvContentPartPr/>
                <p14:nvPr/>
              </p14:nvContentPartPr>
              <p14:xfrm>
                <a:off x="8470519" y="3709078"/>
                <a:ext cx="236520" cy="40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323152B-082A-4F89-9362-8E481154D52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61879" y="3700078"/>
                  <a:ext cx="254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28E99C-2795-4426-A5C2-5968963EC77D}"/>
                    </a:ext>
                  </a:extLst>
                </p14:cNvPr>
                <p14:cNvContentPartPr/>
                <p14:nvPr/>
              </p14:nvContentPartPr>
              <p14:xfrm>
                <a:off x="8643679" y="3862798"/>
                <a:ext cx="207720" cy="203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28E99C-2795-4426-A5C2-5968963EC7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35039" y="3853798"/>
                  <a:ext cx="22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3817C9A-9694-4406-95B7-FB696E4A2DBF}"/>
                    </a:ext>
                  </a:extLst>
                </p14:cNvPr>
                <p14:cNvContentPartPr/>
                <p14:nvPr/>
              </p14:nvContentPartPr>
              <p14:xfrm>
                <a:off x="8914039" y="3833638"/>
                <a:ext cx="204120" cy="196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3817C9A-9694-4406-95B7-FB696E4A2DB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05039" y="3824998"/>
                  <a:ext cx="221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0794C8-AAD6-48A3-B97B-072CE95816A1}"/>
                    </a:ext>
                  </a:extLst>
                </p14:cNvPr>
                <p14:cNvContentPartPr/>
                <p14:nvPr/>
              </p14:nvContentPartPr>
              <p14:xfrm>
                <a:off x="9058399" y="3867118"/>
                <a:ext cx="150480" cy="176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0794C8-AAD6-48A3-B97B-072CE95816A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49759" y="3858118"/>
                  <a:ext cx="16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DC33EC1-7395-4175-B06C-5500A1002781}"/>
                    </a:ext>
                  </a:extLst>
                </p14:cNvPr>
                <p14:cNvContentPartPr/>
                <p14:nvPr/>
              </p14:nvContentPartPr>
              <p14:xfrm>
                <a:off x="9228319" y="3927958"/>
                <a:ext cx="160560" cy="108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DC33EC1-7395-4175-B06C-5500A100278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19319" y="3918958"/>
                  <a:ext cx="178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839BD00-F2A3-45F3-B74E-2FC2BA20593E}"/>
                    </a:ext>
                  </a:extLst>
                </p14:cNvPr>
                <p14:cNvContentPartPr/>
                <p14:nvPr/>
              </p14:nvContentPartPr>
              <p14:xfrm>
                <a:off x="9682279" y="3877558"/>
                <a:ext cx="261360" cy="199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839BD00-F2A3-45F3-B74E-2FC2BA20593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73639" y="3868558"/>
                  <a:ext cx="279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A9590F8-3D7E-4B94-AC49-ED56ADE78490}"/>
                    </a:ext>
                  </a:extLst>
                </p14:cNvPr>
                <p14:cNvContentPartPr/>
                <p14:nvPr/>
              </p14:nvContentPartPr>
              <p14:xfrm>
                <a:off x="9973879" y="3713398"/>
                <a:ext cx="147600" cy="370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A9590F8-3D7E-4B94-AC49-ED56ADE7849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965239" y="3704758"/>
                  <a:ext cx="165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D6CB407-9730-4F68-AC02-DCF2D3242776}"/>
                    </a:ext>
                  </a:extLst>
                </p14:cNvPr>
                <p14:cNvContentPartPr/>
                <p14:nvPr/>
              </p14:nvContentPartPr>
              <p14:xfrm>
                <a:off x="10247119" y="3932998"/>
                <a:ext cx="87840" cy="127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D6CB407-9730-4F68-AC02-DCF2D324277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238119" y="3924358"/>
                  <a:ext cx="105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14BBE6-A967-461A-94FA-AA823C0F5025}"/>
                    </a:ext>
                  </a:extLst>
                </p14:cNvPr>
                <p14:cNvContentPartPr/>
                <p14:nvPr/>
              </p14:nvContentPartPr>
              <p14:xfrm>
                <a:off x="10316959" y="3946318"/>
                <a:ext cx="205920" cy="136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14BBE6-A967-461A-94FA-AA823C0F502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07959" y="3937678"/>
                  <a:ext cx="22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A1F7EA0-5D24-4D15-AE25-B5D2E56547EF}"/>
                    </a:ext>
                  </a:extLst>
                </p14:cNvPr>
                <p14:cNvContentPartPr/>
                <p14:nvPr/>
              </p14:nvContentPartPr>
              <p14:xfrm>
                <a:off x="10849399" y="3899158"/>
                <a:ext cx="69840" cy="142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A1F7EA0-5D24-4D15-AE25-B5D2E56547E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840759" y="3890158"/>
                  <a:ext cx="87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A250E6E-8AFE-438B-B7A4-436BA5DF3D99}"/>
                    </a:ext>
                  </a:extLst>
                </p14:cNvPr>
                <p14:cNvContentPartPr/>
                <p14:nvPr/>
              </p14:nvContentPartPr>
              <p14:xfrm>
                <a:off x="11017879" y="3766318"/>
                <a:ext cx="3600" cy="6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A250E6E-8AFE-438B-B7A4-436BA5DF3D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09239" y="3757678"/>
                  <a:ext cx="21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8194DD-5030-4142-8229-A6F2EDD8C236}"/>
                    </a:ext>
                  </a:extLst>
                </p14:cNvPr>
                <p14:cNvContentPartPr/>
                <p14:nvPr/>
              </p14:nvContentPartPr>
              <p14:xfrm>
                <a:off x="10996999" y="3576958"/>
                <a:ext cx="365040" cy="435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8194DD-5030-4142-8229-A6F2EDD8C2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987999" y="3567958"/>
                  <a:ext cx="382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DD0FD06-E636-4822-9F0B-3457BB8D2A6C}"/>
                    </a:ext>
                  </a:extLst>
                </p14:cNvPr>
                <p14:cNvContentPartPr/>
                <p14:nvPr/>
              </p14:nvContentPartPr>
              <p14:xfrm>
                <a:off x="11448439" y="3770998"/>
                <a:ext cx="36000" cy="51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DD0FD06-E636-4822-9F0B-3457BB8D2A6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39799" y="3761998"/>
                  <a:ext cx="53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7AC0354-488D-4CCE-9DC9-8816B9FC122F}"/>
                    </a:ext>
                  </a:extLst>
                </p14:cNvPr>
                <p14:cNvContentPartPr/>
                <p14:nvPr/>
              </p14:nvContentPartPr>
              <p14:xfrm>
                <a:off x="11550319" y="3756238"/>
                <a:ext cx="122400" cy="212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7AC0354-488D-4CCE-9DC9-8816B9FC122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541679" y="3747238"/>
                  <a:ext cx="140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41CE8E7-2F07-472E-B723-A8CD382120BC}"/>
                    </a:ext>
                  </a:extLst>
                </p14:cNvPr>
                <p14:cNvContentPartPr/>
                <p14:nvPr/>
              </p14:nvContentPartPr>
              <p14:xfrm>
                <a:off x="8377999" y="4472638"/>
                <a:ext cx="236880" cy="160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41CE8E7-2F07-472E-B723-A8CD382120B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69359" y="4463638"/>
                  <a:ext cx="254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4A7C46B-5823-4F8F-8A27-CEF2534E6CCD}"/>
                    </a:ext>
                  </a:extLst>
                </p14:cNvPr>
                <p14:cNvContentPartPr/>
                <p14:nvPr/>
              </p14:nvContentPartPr>
              <p14:xfrm>
                <a:off x="8690479" y="4475878"/>
                <a:ext cx="87120" cy="13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4A7C46B-5823-4F8F-8A27-CEF2534E6CC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81839" y="4467238"/>
                  <a:ext cx="104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C6989ED-E349-4104-BE80-AD8CC4765A75}"/>
                    </a:ext>
                  </a:extLst>
                </p14:cNvPr>
                <p14:cNvContentPartPr/>
                <p14:nvPr/>
              </p14:nvContentPartPr>
              <p14:xfrm>
                <a:off x="8933839" y="4223878"/>
                <a:ext cx="175680" cy="392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C6989ED-E349-4104-BE80-AD8CC4765A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4839" y="4215238"/>
                  <a:ext cx="1933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7283CF2-DB76-4DBD-9BAB-972AFCA0FA0F}"/>
                    </a:ext>
                  </a:extLst>
                </p14:cNvPr>
                <p14:cNvContentPartPr/>
                <p14:nvPr/>
              </p14:nvContentPartPr>
              <p14:xfrm>
                <a:off x="8928799" y="4361398"/>
                <a:ext cx="267840" cy="81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7283CF2-DB76-4DBD-9BAB-972AFCA0FA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20159" y="4352758"/>
                  <a:ext cx="285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C6F70F5-46D1-48A7-9290-E3440B5DE7F1}"/>
                    </a:ext>
                  </a:extLst>
                </p14:cNvPr>
                <p14:cNvContentPartPr/>
                <p14:nvPr/>
              </p14:nvContentPartPr>
              <p14:xfrm>
                <a:off x="9475279" y="4267798"/>
                <a:ext cx="216720" cy="313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C6F70F5-46D1-48A7-9290-E3440B5DE7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66279" y="4258798"/>
                  <a:ext cx="234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50195E-0162-4430-952D-9A0FA764775B}"/>
                    </a:ext>
                  </a:extLst>
                </p14:cNvPr>
                <p14:cNvContentPartPr/>
                <p14:nvPr/>
              </p14:nvContentPartPr>
              <p14:xfrm>
                <a:off x="9600919" y="4436638"/>
                <a:ext cx="132120" cy="127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50195E-0162-4430-952D-9A0FA76477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91919" y="4427998"/>
                  <a:ext cx="149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3884FE-2D0C-42D8-90A9-2A331635C5DA}"/>
                    </a:ext>
                  </a:extLst>
                </p14:cNvPr>
                <p14:cNvContentPartPr/>
                <p14:nvPr/>
              </p14:nvContentPartPr>
              <p14:xfrm>
                <a:off x="9789559" y="4416478"/>
                <a:ext cx="176400" cy="150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3884FE-2D0C-42D8-90A9-2A331635C5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780919" y="4407478"/>
                  <a:ext cx="194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B22537-F381-46F8-8C10-6FC2C11D2AC1}"/>
                    </a:ext>
                  </a:extLst>
                </p14:cNvPr>
                <p14:cNvContentPartPr/>
                <p14:nvPr/>
              </p14:nvContentPartPr>
              <p14:xfrm>
                <a:off x="9870919" y="4436998"/>
                <a:ext cx="190440" cy="29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B22537-F381-46F8-8C10-6FC2C11D2A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61919" y="4427998"/>
                  <a:ext cx="2080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AA47BB-85FA-458B-BF3E-FDCBDC992184}"/>
                    </a:ext>
                  </a:extLst>
                </p14:cNvPr>
                <p14:cNvContentPartPr/>
                <p14:nvPr/>
              </p14:nvContentPartPr>
              <p14:xfrm>
                <a:off x="10201399" y="4402798"/>
                <a:ext cx="107280" cy="147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AA47BB-85FA-458B-BF3E-FDCBDC99218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92399" y="4394158"/>
                  <a:ext cx="124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3515019-ADF1-40FB-B37D-1AC03ED7714B}"/>
                    </a:ext>
                  </a:extLst>
                </p14:cNvPr>
                <p14:cNvContentPartPr/>
                <p14:nvPr/>
              </p14:nvContentPartPr>
              <p14:xfrm>
                <a:off x="10497319" y="4190398"/>
                <a:ext cx="187560" cy="455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3515019-ADF1-40FB-B37D-1AC03ED771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88679" y="4181758"/>
                  <a:ext cx="205200" cy="47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997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83902D-7B0E-4D84-A2E6-062518C405CE}"/>
              </a:ext>
            </a:extLst>
          </p:cNvPr>
          <p:cNvGrpSpPr/>
          <p:nvPr/>
        </p:nvGrpSpPr>
        <p:grpSpPr>
          <a:xfrm>
            <a:off x="564919" y="124198"/>
            <a:ext cx="538560" cy="425520"/>
            <a:chOff x="564919" y="124198"/>
            <a:chExt cx="53856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295A2CA-58E4-420B-BA6E-15D347077A7E}"/>
                    </a:ext>
                  </a:extLst>
                </p14:cNvPr>
                <p14:cNvContentPartPr/>
                <p14:nvPr/>
              </p14:nvContentPartPr>
              <p14:xfrm>
                <a:off x="564919" y="124198"/>
                <a:ext cx="467640" cy="42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295A2CA-58E4-420B-BA6E-15D347077A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919" y="115198"/>
                  <a:ext cx="485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EC10E6-ED81-4502-8EA5-7C16EC971D7B}"/>
                    </a:ext>
                  </a:extLst>
                </p14:cNvPr>
                <p14:cNvContentPartPr/>
                <p14:nvPr/>
              </p14:nvContentPartPr>
              <p14:xfrm>
                <a:off x="886039" y="326158"/>
                <a:ext cx="217440" cy="22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EC10E6-ED81-4502-8EA5-7C16EC971D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7039" y="317158"/>
                  <a:ext cx="2350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04E311-D91D-455C-9FD1-5E95017776BD}"/>
              </a:ext>
            </a:extLst>
          </p:cNvPr>
          <p:cNvGrpSpPr/>
          <p:nvPr/>
        </p:nvGrpSpPr>
        <p:grpSpPr>
          <a:xfrm>
            <a:off x="1534759" y="2158"/>
            <a:ext cx="5103360" cy="563760"/>
            <a:chOff x="1534759" y="2158"/>
            <a:chExt cx="510336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DFD2F4-F381-434C-9F69-2B69E3BFA1C8}"/>
                    </a:ext>
                  </a:extLst>
                </p14:cNvPr>
                <p14:cNvContentPartPr/>
                <p14:nvPr/>
              </p14:nvContentPartPr>
              <p14:xfrm>
                <a:off x="1534759" y="304558"/>
                <a:ext cx="304560" cy="22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DFD2F4-F381-434C-9F69-2B69E3BFA1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6119" y="295918"/>
                  <a:ext cx="322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6C959F-41E8-4803-BC81-88D3840BD1C4}"/>
                    </a:ext>
                  </a:extLst>
                </p14:cNvPr>
                <p14:cNvContentPartPr/>
                <p14:nvPr/>
              </p14:nvContentPartPr>
              <p14:xfrm>
                <a:off x="1867039" y="412558"/>
                <a:ext cx="39240" cy="8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6C959F-41E8-4803-BC81-88D3840BD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58039" y="403558"/>
                  <a:ext cx="56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04291E-DA81-4CAB-A041-8F9F331E97C0}"/>
                    </a:ext>
                  </a:extLst>
                </p14:cNvPr>
                <p14:cNvContentPartPr/>
                <p14:nvPr/>
              </p14:nvContentPartPr>
              <p14:xfrm>
                <a:off x="2059279" y="178198"/>
                <a:ext cx="187200" cy="35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04291E-DA81-4CAB-A041-8F9F331E97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0279" y="169558"/>
                  <a:ext cx="204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08BC93-FA2E-4E89-A3D6-12D7E8787BDD}"/>
                    </a:ext>
                  </a:extLst>
                </p14:cNvPr>
                <p14:cNvContentPartPr/>
                <p14:nvPr/>
              </p14:nvContentPartPr>
              <p14:xfrm>
                <a:off x="2229199" y="149758"/>
                <a:ext cx="129240" cy="38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08BC93-FA2E-4E89-A3D6-12D7E8787B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20559" y="140758"/>
                  <a:ext cx="1468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F17834-3EF1-4F34-86C3-28BBF72C014B}"/>
                    </a:ext>
                  </a:extLst>
                </p14:cNvPr>
                <p14:cNvContentPartPr/>
                <p14:nvPr/>
              </p14:nvContentPartPr>
              <p14:xfrm>
                <a:off x="2593879" y="248038"/>
                <a:ext cx="239400" cy="24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F17834-3EF1-4F34-86C3-28BBF72C01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4879" y="239038"/>
                  <a:ext cx="257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101B37-C8B2-493B-9A42-01B95196423D}"/>
                    </a:ext>
                  </a:extLst>
                </p14:cNvPr>
                <p14:cNvContentPartPr/>
                <p14:nvPr/>
              </p14:nvContentPartPr>
              <p14:xfrm>
                <a:off x="2803759" y="305998"/>
                <a:ext cx="182520" cy="169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101B37-C8B2-493B-9A42-01B9519642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4759" y="296998"/>
                  <a:ext cx="200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D4A3BC-AEA4-467D-85CD-A90708F4B112}"/>
                    </a:ext>
                  </a:extLst>
                </p14:cNvPr>
                <p14:cNvContentPartPr/>
                <p14:nvPr/>
              </p14:nvContentPartPr>
              <p14:xfrm>
                <a:off x="2992399" y="260278"/>
                <a:ext cx="225000" cy="26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D4A3BC-AEA4-467D-85CD-A90708F4B1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3759" y="251278"/>
                  <a:ext cx="242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E790C5-75E6-49D2-A54A-3B76E2916099}"/>
                    </a:ext>
                  </a:extLst>
                </p14:cNvPr>
                <p14:cNvContentPartPr/>
                <p14:nvPr/>
              </p14:nvContentPartPr>
              <p14:xfrm>
                <a:off x="3326479" y="50758"/>
                <a:ext cx="231480" cy="45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E790C5-75E6-49D2-A54A-3B76E29160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7839" y="42118"/>
                  <a:ext cx="249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43EC2D-D5E8-4FB0-A884-3F8018C571F0}"/>
                    </a:ext>
                  </a:extLst>
                </p14:cNvPr>
                <p14:cNvContentPartPr/>
                <p14:nvPr/>
              </p14:nvContentPartPr>
              <p14:xfrm>
                <a:off x="3246559" y="256678"/>
                <a:ext cx="282240" cy="56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43EC2D-D5E8-4FB0-A884-3F8018C571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7919" y="248038"/>
                  <a:ext cx="299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F7D2AC-5B80-4EFA-BF6D-D766D0B38616}"/>
                    </a:ext>
                  </a:extLst>
                </p14:cNvPr>
                <p14:cNvContentPartPr/>
                <p14:nvPr/>
              </p14:nvContentPartPr>
              <p14:xfrm>
                <a:off x="3454639" y="252358"/>
                <a:ext cx="217080" cy="24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F7D2AC-5B80-4EFA-BF6D-D766D0B386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5999" y="243358"/>
                  <a:ext cx="234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9030B6-FEEF-4BF9-B2FE-5AA1E7B8E138}"/>
                    </a:ext>
                  </a:extLst>
                </p14:cNvPr>
                <p14:cNvContentPartPr/>
                <p14:nvPr/>
              </p14:nvContentPartPr>
              <p14:xfrm>
                <a:off x="3645439" y="228238"/>
                <a:ext cx="218520" cy="269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9030B6-FEEF-4BF9-B2FE-5AA1E7B8E1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6439" y="219238"/>
                  <a:ext cx="236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8880CF-32B1-4477-979E-369527DC0B43}"/>
                    </a:ext>
                  </a:extLst>
                </p14:cNvPr>
                <p14:cNvContentPartPr/>
                <p14:nvPr/>
              </p14:nvContentPartPr>
              <p14:xfrm>
                <a:off x="3798079" y="295558"/>
                <a:ext cx="157320" cy="18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8880CF-32B1-4477-979E-369527DC0B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9439" y="286558"/>
                  <a:ext cx="174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995FA-41FC-4C54-9641-EBF5BD41BB4F}"/>
                    </a:ext>
                  </a:extLst>
                </p14:cNvPr>
                <p14:cNvContentPartPr/>
                <p14:nvPr/>
              </p14:nvContentPartPr>
              <p14:xfrm>
                <a:off x="4068439" y="2158"/>
                <a:ext cx="357120" cy="51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995FA-41FC-4C54-9641-EBF5BD41BB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9799" y="-6842"/>
                  <a:ext cx="3747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F90FBD-EC73-4050-A32C-E3B94082B226}"/>
                    </a:ext>
                  </a:extLst>
                </p14:cNvPr>
                <p14:cNvContentPartPr/>
                <p14:nvPr/>
              </p14:nvContentPartPr>
              <p14:xfrm>
                <a:off x="4572799" y="376558"/>
                <a:ext cx="163080" cy="18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F90FBD-EC73-4050-A32C-E3B94082B2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3799" y="367918"/>
                  <a:ext cx="180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1D7802-6369-4924-81FB-67EE45B29C1D}"/>
                    </a:ext>
                  </a:extLst>
                </p14:cNvPr>
                <p14:cNvContentPartPr/>
                <p14:nvPr/>
              </p14:nvContentPartPr>
              <p14:xfrm>
                <a:off x="4833439" y="371518"/>
                <a:ext cx="201240" cy="19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1D7802-6369-4924-81FB-67EE45B29C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4799" y="362878"/>
                  <a:ext cx="218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D4F9F7-B794-4290-AE7C-753E48A1EACC}"/>
                    </a:ext>
                  </a:extLst>
                </p14:cNvPr>
                <p14:cNvContentPartPr/>
                <p14:nvPr/>
              </p14:nvContentPartPr>
              <p14:xfrm>
                <a:off x="5080759" y="356398"/>
                <a:ext cx="207000" cy="20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D4F9F7-B794-4290-AE7C-753E48A1EA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2119" y="347398"/>
                  <a:ext cx="224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328BAD-1B9A-412C-AA1D-0E6C7973D2A4}"/>
                    </a:ext>
                  </a:extLst>
                </p14:cNvPr>
                <p14:cNvContentPartPr/>
                <p14:nvPr/>
              </p14:nvContentPartPr>
              <p14:xfrm>
                <a:off x="5320159" y="322558"/>
                <a:ext cx="25560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328BAD-1B9A-412C-AA1D-0E6C7973D2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1159" y="313558"/>
                  <a:ext cx="273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2D766F-EAE3-4D9A-A7BD-F89DD7F1C278}"/>
                    </a:ext>
                  </a:extLst>
                </p14:cNvPr>
                <p14:cNvContentPartPr/>
                <p14:nvPr/>
              </p14:nvContentPartPr>
              <p14:xfrm>
                <a:off x="5559919" y="340198"/>
                <a:ext cx="24336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2D766F-EAE3-4D9A-A7BD-F89DD7F1C2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50919" y="331558"/>
                  <a:ext cx="26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58533D-1DD1-4177-813C-52A48405DE2A}"/>
                    </a:ext>
                  </a:extLst>
                </p14:cNvPr>
                <p14:cNvContentPartPr/>
                <p14:nvPr/>
              </p14:nvContentPartPr>
              <p14:xfrm>
                <a:off x="5832799" y="115198"/>
                <a:ext cx="270000" cy="45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58533D-1DD1-4177-813C-52A48405DE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4159" y="106558"/>
                  <a:ext cx="287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1F86F2-CF99-4EC5-9558-02F1C3726965}"/>
                    </a:ext>
                  </a:extLst>
                </p14:cNvPr>
                <p14:cNvContentPartPr/>
                <p14:nvPr/>
              </p14:nvContentPartPr>
              <p14:xfrm>
                <a:off x="6004159" y="340198"/>
                <a:ext cx="421920" cy="20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1F86F2-CF99-4EC5-9558-02F1C37269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95519" y="331558"/>
                  <a:ext cx="439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A3EA2F-48DB-4C7F-BCBB-A4309983F267}"/>
                    </a:ext>
                  </a:extLst>
                </p14:cNvPr>
                <p14:cNvContentPartPr/>
                <p14:nvPr/>
              </p14:nvContentPartPr>
              <p14:xfrm>
                <a:off x="6456679" y="272518"/>
                <a:ext cx="181440" cy="26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A3EA2F-48DB-4C7F-BCBB-A4309983F2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7679" y="263518"/>
                  <a:ext cx="19908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86B35D-0E52-421A-A723-435A3AF65EA2}"/>
              </a:ext>
            </a:extLst>
          </p:cNvPr>
          <p:cNvGrpSpPr/>
          <p:nvPr/>
        </p:nvGrpSpPr>
        <p:grpSpPr>
          <a:xfrm>
            <a:off x="6981919" y="4318"/>
            <a:ext cx="417960" cy="626760"/>
            <a:chOff x="6981919" y="4318"/>
            <a:chExt cx="41796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B3B974-457C-4613-AEE8-DB9C0209409D}"/>
                    </a:ext>
                  </a:extLst>
                </p14:cNvPr>
                <p14:cNvContentPartPr/>
                <p14:nvPr/>
              </p14:nvContentPartPr>
              <p14:xfrm>
                <a:off x="7038799" y="4318"/>
                <a:ext cx="361080" cy="62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B3B974-457C-4613-AEE8-DB9C020940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30159" y="-4682"/>
                  <a:ext cx="3787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C10BED6-483F-4031-921E-13AD6300851C}"/>
                    </a:ext>
                  </a:extLst>
                </p14:cNvPr>
                <p14:cNvContentPartPr/>
                <p14:nvPr/>
              </p14:nvContentPartPr>
              <p14:xfrm>
                <a:off x="6981919" y="293038"/>
                <a:ext cx="389880" cy="7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C10BED6-483F-4031-921E-13AD630085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3279" y="284398"/>
                  <a:ext cx="407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28F4F0-4AF2-496E-9092-C9688AF71574}"/>
                    </a:ext>
                  </a:extLst>
                </p14:cNvPr>
                <p14:cNvContentPartPr/>
                <p14:nvPr/>
              </p14:nvContentPartPr>
              <p14:xfrm>
                <a:off x="7227799" y="388798"/>
                <a:ext cx="170280" cy="173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28F4F0-4AF2-496E-9092-C9688AF715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19159" y="380158"/>
                  <a:ext cx="1879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D2750A-615D-4773-B1A2-0C169CC382EF}"/>
              </a:ext>
            </a:extLst>
          </p:cNvPr>
          <p:cNvGrpSpPr/>
          <p:nvPr/>
        </p:nvGrpSpPr>
        <p:grpSpPr>
          <a:xfrm>
            <a:off x="7811719" y="71278"/>
            <a:ext cx="948240" cy="520920"/>
            <a:chOff x="7811719" y="71278"/>
            <a:chExt cx="94824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DEC46A-1D57-416F-9BDA-A5CEA5ACAAA6}"/>
                    </a:ext>
                  </a:extLst>
                </p14:cNvPr>
                <p14:cNvContentPartPr/>
                <p14:nvPr/>
              </p14:nvContentPartPr>
              <p14:xfrm>
                <a:off x="7879399" y="71278"/>
                <a:ext cx="302760" cy="520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DEC46A-1D57-416F-9BDA-A5CEA5ACAA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70399" y="62278"/>
                  <a:ext cx="3204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594AA9-F0BA-4089-BAFC-8017EBC032B6}"/>
                    </a:ext>
                  </a:extLst>
                </p14:cNvPr>
                <p14:cNvContentPartPr/>
                <p14:nvPr/>
              </p14:nvContentPartPr>
              <p14:xfrm>
                <a:off x="7811719" y="303478"/>
                <a:ext cx="502920" cy="10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594AA9-F0BA-4089-BAFC-8017EBC032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03079" y="294838"/>
                  <a:ext cx="520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388875-025E-4C9C-9457-D153AEEEE358}"/>
                    </a:ext>
                  </a:extLst>
                </p14:cNvPr>
                <p14:cNvContentPartPr/>
                <p14:nvPr/>
              </p14:nvContentPartPr>
              <p14:xfrm>
                <a:off x="8161999" y="314998"/>
                <a:ext cx="381240" cy="23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388875-025E-4C9C-9457-D153AEEEE3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2999" y="305998"/>
                  <a:ext cx="398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C3DE0E-E9A3-4596-869B-E3E3742E12E1}"/>
                    </a:ext>
                  </a:extLst>
                </p14:cNvPr>
                <p14:cNvContentPartPr/>
                <p14:nvPr/>
              </p14:nvContentPartPr>
              <p14:xfrm>
                <a:off x="8578159" y="367198"/>
                <a:ext cx="181800" cy="17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C3DE0E-E9A3-4596-869B-E3E3742E12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69159" y="358198"/>
                  <a:ext cx="1994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EA9D98-2473-4285-8755-3094CB5D0B9E}"/>
              </a:ext>
            </a:extLst>
          </p:cNvPr>
          <p:cNvGrpSpPr/>
          <p:nvPr/>
        </p:nvGrpSpPr>
        <p:grpSpPr>
          <a:xfrm>
            <a:off x="9134719" y="180718"/>
            <a:ext cx="1096560" cy="402480"/>
            <a:chOff x="9134719" y="180718"/>
            <a:chExt cx="10965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142F21-C06D-48C4-96AE-7C7C38973E11}"/>
                    </a:ext>
                  </a:extLst>
                </p14:cNvPr>
                <p14:cNvContentPartPr/>
                <p14:nvPr/>
              </p14:nvContentPartPr>
              <p14:xfrm>
                <a:off x="9134719" y="265318"/>
                <a:ext cx="288000" cy="28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142F21-C06D-48C4-96AE-7C7C38973E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25719" y="256678"/>
                  <a:ext cx="305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A9E82C-0AD9-46DA-BDEE-63F3FC23111A}"/>
                    </a:ext>
                  </a:extLst>
                </p14:cNvPr>
                <p14:cNvContentPartPr/>
                <p14:nvPr/>
              </p14:nvContentPartPr>
              <p14:xfrm>
                <a:off x="9401119" y="524518"/>
                <a:ext cx="16200" cy="3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A9E82C-0AD9-46DA-BDEE-63F3FC2311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2479" y="515878"/>
                  <a:ext cx="3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A27A4A-2F0C-43F5-837A-59EC1FBB36A0}"/>
                    </a:ext>
                  </a:extLst>
                </p14:cNvPr>
                <p14:cNvContentPartPr/>
                <p14:nvPr/>
              </p14:nvContentPartPr>
              <p14:xfrm>
                <a:off x="9602719" y="266038"/>
                <a:ext cx="329760" cy="27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A27A4A-2F0C-43F5-837A-59EC1FBB36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93719" y="257398"/>
                  <a:ext cx="347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432393-C1DD-44E5-8A5C-D7703D570240}"/>
                    </a:ext>
                  </a:extLst>
                </p14:cNvPr>
                <p14:cNvContentPartPr/>
                <p14:nvPr/>
              </p14:nvContentPartPr>
              <p14:xfrm>
                <a:off x="9859039" y="520198"/>
                <a:ext cx="22680" cy="6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432393-C1DD-44E5-8A5C-D7703D5702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50399" y="511558"/>
                  <a:ext cx="40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280C3E-A1CB-48EC-8DBB-92DE733A72C4}"/>
                    </a:ext>
                  </a:extLst>
                </p14:cNvPr>
                <p14:cNvContentPartPr/>
                <p14:nvPr/>
              </p14:nvContentPartPr>
              <p14:xfrm>
                <a:off x="10123279" y="180718"/>
                <a:ext cx="108000" cy="212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280C3E-A1CB-48EC-8DBB-92DE733A72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14279" y="171718"/>
                  <a:ext cx="1256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C34D84-A997-4481-9BC5-2092C7EB78F8}"/>
              </a:ext>
            </a:extLst>
          </p:cNvPr>
          <p:cNvGrpSpPr/>
          <p:nvPr/>
        </p:nvGrpSpPr>
        <p:grpSpPr>
          <a:xfrm>
            <a:off x="702439" y="818638"/>
            <a:ext cx="344880" cy="523080"/>
            <a:chOff x="702439" y="818638"/>
            <a:chExt cx="34488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1E142A-8526-4920-82C7-8D3CF0F984B9}"/>
                    </a:ext>
                  </a:extLst>
                </p14:cNvPr>
                <p14:cNvContentPartPr/>
                <p14:nvPr/>
              </p14:nvContentPartPr>
              <p14:xfrm>
                <a:off x="746719" y="906838"/>
                <a:ext cx="231840" cy="43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1E142A-8526-4920-82C7-8D3CF0F984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8079" y="897838"/>
                  <a:ext cx="2494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E11B90-57E4-476C-8765-9B855D31984F}"/>
                    </a:ext>
                  </a:extLst>
                </p14:cNvPr>
                <p14:cNvContentPartPr/>
                <p14:nvPr/>
              </p14:nvContentPartPr>
              <p14:xfrm>
                <a:off x="702439" y="818638"/>
                <a:ext cx="344880" cy="44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E11B90-57E4-476C-8765-9B855D3198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799" y="809998"/>
                  <a:ext cx="36252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52658F-919A-46F3-B117-26D7ED9CCD2F}"/>
              </a:ext>
            </a:extLst>
          </p:cNvPr>
          <p:cNvGrpSpPr/>
          <p:nvPr/>
        </p:nvGrpSpPr>
        <p:grpSpPr>
          <a:xfrm>
            <a:off x="1282399" y="871558"/>
            <a:ext cx="781560" cy="392400"/>
            <a:chOff x="1282399" y="871558"/>
            <a:chExt cx="7815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FE411A-4854-45F2-9169-D3E9F6D8742F}"/>
                    </a:ext>
                  </a:extLst>
                </p14:cNvPr>
                <p14:cNvContentPartPr/>
                <p14:nvPr/>
              </p14:nvContentPartPr>
              <p14:xfrm>
                <a:off x="1282399" y="1072438"/>
                <a:ext cx="186480" cy="175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FE411A-4854-45F2-9169-D3E9F6D874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3399" y="1063438"/>
                  <a:ext cx="20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AE10DB-038C-4C4D-A266-9C7B436FB8D0}"/>
                    </a:ext>
                  </a:extLst>
                </p14:cNvPr>
                <p14:cNvContentPartPr/>
                <p14:nvPr/>
              </p14:nvContentPartPr>
              <p14:xfrm>
                <a:off x="1517839" y="1133278"/>
                <a:ext cx="127080" cy="10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AE10DB-038C-4C4D-A266-9C7B436FB8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09199" y="1124278"/>
                  <a:ext cx="144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1F28A8-CC81-400B-8DD4-E902840301F6}"/>
                    </a:ext>
                  </a:extLst>
                </p14:cNvPr>
                <p14:cNvContentPartPr/>
                <p14:nvPr/>
              </p14:nvContentPartPr>
              <p14:xfrm>
                <a:off x="1748239" y="1086118"/>
                <a:ext cx="168840" cy="17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1F28A8-CC81-400B-8DD4-E902840301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39239" y="1077478"/>
                  <a:ext cx="186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E06A49-644F-48CD-916F-A99C4D1021B5}"/>
                    </a:ext>
                  </a:extLst>
                </p14:cNvPr>
                <p14:cNvContentPartPr/>
                <p14:nvPr/>
              </p14:nvContentPartPr>
              <p14:xfrm>
                <a:off x="1885039" y="871558"/>
                <a:ext cx="178920" cy="358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E06A49-644F-48CD-916F-A99C4D1021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6039" y="862558"/>
                  <a:ext cx="1965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CCB50A-ED1D-4670-9C10-DEBDB72B25D8}"/>
              </a:ext>
            </a:extLst>
          </p:cNvPr>
          <p:cNvGrpSpPr/>
          <p:nvPr/>
        </p:nvGrpSpPr>
        <p:grpSpPr>
          <a:xfrm>
            <a:off x="2327839" y="788398"/>
            <a:ext cx="366840" cy="461880"/>
            <a:chOff x="2327839" y="788398"/>
            <a:chExt cx="36684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B66954-63AB-4A8E-8734-8888E9C18FA7}"/>
                    </a:ext>
                  </a:extLst>
                </p14:cNvPr>
                <p14:cNvContentPartPr/>
                <p14:nvPr/>
              </p14:nvContentPartPr>
              <p14:xfrm>
                <a:off x="2327839" y="788398"/>
                <a:ext cx="126360" cy="26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B66954-63AB-4A8E-8734-8888E9C18F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19199" y="779398"/>
                  <a:ext cx="144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DF20B3-5366-4FFB-B0B4-A50D158AD138}"/>
                    </a:ext>
                  </a:extLst>
                </p14:cNvPr>
                <p14:cNvContentPartPr/>
                <p14:nvPr/>
              </p14:nvContentPartPr>
              <p14:xfrm>
                <a:off x="2351959" y="848158"/>
                <a:ext cx="342720" cy="402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DF20B3-5366-4FFB-B0B4-A50D158AD1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42959" y="839158"/>
                  <a:ext cx="360360" cy="41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DD2E462-DEDB-403E-B8EB-DB0E7EDC061E}"/>
                  </a:ext>
                </a:extLst>
              </p14:cNvPr>
              <p14:cNvContentPartPr/>
              <p14:nvPr/>
            </p14:nvContentPartPr>
            <p14:xfrm>
              <a:off x="2668759" y="1340278"/>
              <a:ext cx="92880" cy="172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DD2E462-DEDB-403E-B8EB-DB0E7EDC06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0119" y="1331278"/>
                <a:ext cx="11052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DC835014-1149-4E80-AA34-94975268EBEA}"/>
              </a:ext>
            </a:extLst>
          </p:cNvPr>
          <p:cNvGrpSpPr/>
          <p:nvPr/>
        </p:nvGrpSpPr>
        <p:grpSpPr>
          <a:xfrm>
            <a:off x="3100039" y="883078"/>
            <a:ext cx="815400" cy="349200"/>
            <a:chOff x="3100039" y="883078"/>
            <a:chExt cx="8154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0601F5-6161-4D57-842D-59474BC6E8CD}"/>
                    </a:ext>
                  </a:extLst>
                </p14:cNvPr>
                <p14:cNvContentPartPr/>
                <p14:nvPr/>
              </p14:nvContentPartPr>
              <p14:xfrm>
                <a:off x="3100039" y="1061638"/>
                <a:ext cx="215280" cy="170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0601F5-6161-4D57-842D-59474BC6E8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91039" y="1052998"/>
                  <a:ext cx="23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6438D5-FA80-4F3E-8256-6ECCE14A9951}"/>
                    </a:ext>
                  </a:extLst>
                </p14:cNvPr>
                <p14:cNvContentPartPr/>
                <p14:nvPr/>
              </p14:nvContentPartPr>
              <p14:xfrm>
                <a:off x="3351679" y="1074598"/>
                <a:ext cx="146160" cy="12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6438D5-FA80-4F3E-8256-6ECCE14A99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3039" y="1065958"/>
                  <a:ext cx="163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7AB02F-6E60-40A1-9EFD-0DC925C65877}"/>
                    </a:ext>
                  </a:extLst>
                </p14:cNvPr>
                <p14:cNvContentPartPr/>
                <p14:nvPr/>
              </p14:nvContentPartPr>
              <p14:xfrm>
                <a:off x="3559399" y="1041478"/>
                <a:ext cx="235080" cy="15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7AB02F-6E60-40A1-9EFD-0DC925C658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50759" y="1032838"/>
                  <a:ext cx="252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8F45A0-4AEC-4ACD-8060-967EC8C4C14B}"/>
                    </a:ext>
                  </a:extLst>
                </p14:cNvPr>
                <p14:cNvContentPartPr/>
                <p14:nvPr/>
              </p14:nvContentPartPr>
              <p14:xfrm>
                <a:off x="3711679" y="883078"/>
                <a:ext cx="203760" cy="28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8F45A0-4AEC-4ACD-8060-967EC8C4C1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03039" y="874078"/>
                  <a:ext cx="221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0208BAB-EE71-4EF0-B652-C8B11113B6B0}"/>
              </a:ext>
            </a:extLst>
          </p:cNvPr>
          <p:cNvGrpSpPr/>
          <p:nvPr/>
        </p:nvGrpSpPr>
        <p:grpSpPr>
          <a:xfrm>
            <a:off x="4283359" y="849238"/>
            <a:ext cx="1767600" cy="395280"/>
            <a:chOff x="4283359" y="849238"/>
            <a:chExt cx="17676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30953A-B8A5-441A-9161-2BF003F53576}"/>
                    </a:ext>
                  </a:extLst>
                </p14:cNvPr>
                <p14:cNvContentPartPr/>
                <p14:nvPr/>
              </p14:nvContentPartPr>
              <p14:xfrm>
                <a:off x="4283359" y="1013758"/>
                <a:ext cx="177120" cy="183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30953A-B8A5-441A-9161-2BF003F535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4719" y="1005118"/>
                  <a:ext cx="194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DB3425-85FE-432F-87C9-3147C684112A}"/>
                    </a:ext>
                  </a:extLst>
                </p14:cNvPr>
                <p14:cNvContentPartPr/>
                <p14:nvPr/>
              </p14:nvContentPartPr>
              <p14:xfrm>
                <a:off x="4499719" y="1057318"/>
                <a:ext cx="164520" cy="144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DB3425-85FE-432F-87C9-3147C68411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90719" y="1048318"/>
                  <a:ext cx="182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CBF0C4-F380-48E6-A7CA-08CA2E0D49AF}"/>
                    </a:ext>
                  </a:extLst>
                </p14:cNvPr>
                <p14:cNvContentPartPr/>
                <p14:nvPr/>
              </p14:nvContentPartPr>
              <p14:xfrm>
                <a:off x="4687639" y="1057678"/>
                <a:ext cx="173880" cy="15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CBF0C4-F380-48E6-A7CA-08CA2E0D49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8639" y="1049038"/>
                  <a:ext cx="19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A6CFBD-74DC-4F0A-8229-E67772A4C2C2}"/>
                    </a:ext>
                  </a:extLst>
                </p14:cNvPr>
                <p14:cNvContentPartPr/>
                <p14:nvPr/>
              </p14:nvContentPartPr>
              <p14:xfrm>
                <a:off x="4925239" y="1013758"/>
                <a:ext cx="165600" cy="203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A6CFBD-74DC-4F0A-8229-E67772A4C2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16599" y="1004758"/>
                  <a:ext cx="183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C8219A-5BEF-46FA-9E65-7D9B01CEE29C}"/>
                    </a:ext>
                  </a:extLst>
                </p14:cNvPr>
                <p14:cNvContentPartPr/>
                <p14:nvPr/>
              </p14:nvContentPartPr>
              <p14:xfrm>
                <a:off x="5133679" y="1075678"/>
                <a:ext cx="86400" cy="11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C8219A-5BEF-46FA-9E65-7D9B01CEE2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25039" y="1067038"/>
                  <a:ext cx="104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7B3F452-8413-4B39-B135-C52A6FAC35AE}"/>
                    </a:ext>
                  </a:extLst>
                </p14:cNvPr>
                <p14:cNvContentPartPr/>
                <p14:nvPr/>
              </p14:nvContentPartPr>
              <p14:xfrm>
                <a:off x="5268319" y="1011958"/>
                <a:ext cx="24120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7B3F452-8413-4B39-B135-C52A6FAC35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59319" y="1003318"/>
                  <a:ext cx="25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4F27E0-791C-4DFE-AABD-CFDCA24F7CB5}"/>
                    </a:ext>
                  </a:extLst>
                </p14:cNvPr>
                <p14:cNvContentPartPr/>
                <p14:nvPr/>
              </p14:nvContentPartPr>
              <p14:xfrm>
                <a:off x="5375239" y="849238"/>
                <a:ext cx="275400" cy="36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4F27E0-791C-4DFE-AABD-CFDCA24F7C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66599" y="840598"/>
                  <a:ext cx="293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2D832D9-2EB9-4D5C-87EA-8EEB53F15FA4}"/>
                    </a:ext>
                  </a:extLst>
                </p14:cNvPr>
                <p14:cNvContentPartPr/>
                <p14:nvPr/>
              </p14:nvContentPartPr>
              <p14:xfrm>
                <a:off x="5554159" y="1031038"/>
                <a:ext cx="21312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2D832D9-2EB9-4D5C-87EA-8EEB53F15FA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45519" y="1022398"/>
                  <a:ext cx="230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CAA3C7-EF66-4033-B8E9-80F63635FDA6}"/>
                    </a:ext>
                  </a:extLst>
                </p14:cNvPr>
                <p14:cNvContentPartPr/>
                <p14:nvPr/>
              </p14:nvContentPartPr>
              <p14:xfrm>
                <a:off x="5742079" y="1010158"/>
                <a:ext cx="308880" cy="234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CAA3C7-EF66-4033-B8E9-80F63635FD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33439" y="1001158"/>
                  <a:ext cx="3265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EBF0F9B-655C-4A83-9018-4105DC4E988C}"/>
              </a:ext>
            </a:extLst>
          </p:cNvPr>
          <p:cNvGrpSpPr/>
          <p:nvPr/>
        </p:nvGrpSpPr>
        <p:grpSpPr>
          <a:xfrm>
            <a:off x="6504919" y="851038"/>
            <a:ext cx="2205720" cy="498600"/>
            <a:chOff x="6504919" y="851038"/>
            <a:chExt cx="22057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C6C5D8-0D34-44B1-89A1-AB613E1BA874}"/>
                    </a:ext>
                  </a:extLst>
                </p14:cNvPr>
                <p14:cNvContentPartPr/>
                <p14:nvPr/>
              </p14:nvContentPartPr>
              <p14:xfrm>
                <a:off x="6504919" y="941038"/>
                <a:ext cx="287280" cy="253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C6C5D8-0D34-44B1-89A1-AB613E1BA8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96279" y="932398"/>
                  <a:ext cx="304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AD62242-D583-404D-889F-1B6865DD8D42}"/>
                    </a:ext>
                  </a:extLst>
                </p14:cNvPr>
                <p14:cNvContentPartPr/>
                <p14:nvPr/>
              </p14:nvContentPartPr>
              <p14:xfrm>
                <a:off x="6775999" y="1200598"/>
                <a:ext cx="69120" cy="149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AD62242-D583-404D-889F-1B6865DD8D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67359" y="1191958"/>
                  <a:ext cx="86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3676C0-BA68-4620-A954-F2FA504B653D}"/>
                    </a:ext>
                  </a:extLst>
                </p14:cNvPr>
                <p14:cNvContentPartPr/>
                <p14:nvPr/>
              </p14:nvContentPartPr>
              <p14:xfrm>
                <a:off x="7099279" y="970558"/>
                <a:ext cx="192240" cy="20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3676C0-BA68-4620-A954-F2FA504B653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90639" y="961558"/>
                  <a:ext cx="209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C8EFAA-BD29-44CA-8DB4-63B6C53F8838}"/>
                    </a:ext>
                  </a:extLst>
                </p14:cNvPr>
                <p14:cNvContentPartPr/>
                <p14:nvPr/>
              </p14:nvContentPartPr>
              <p14:xfrm>
                <a:off x="7051039" y="934198"/>
                <a:ext cx="266040" cy="226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C8EFAA-BD29-44CA-8DB4-63B6C53F88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42039" y="925198"/>
                  <a:ext cx="283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00AD20-742B-4959-B740-4E96E04D048B}"/>
                    </a:ext>
                  </a:extLst>
                </p14:cNvPr>
                <p14:cNvContentPartPr/>
                <p14:nvPr/>
              </p14:nvContentPartPr>
              <p14:xfrm>
                <a:off x="7425439" y="1040758"/>
                <a:ext cx="269640" cy="3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00AD20-742B-4959-B740-4E96E04D04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16439" y="1031758"/>
                  <a:ext cx="287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46D885-B89F-464C-91A6-0D43A17ABDD4}"/>
                    </a:ext>
                  </a:extLst>
                </p14:cNvPr>
                <p14:cNvContentPartPr/>
                <p14:nvPr/>
              </p14:nvContentPartPr>
              <p14:xfrm>
                <a:off x="7431919" y="938518"/>
                <a:ext cx="149760" cy="262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46D885-B89F-464C-91A6-0D43A17ABD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23279" y="929878"/>
                  <a:ext cx="167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CC9B87-7AF3-444B-9378-787ED766E834}"/>
                    </a:ext>
                  </a:extLst>
                </p14:cNvPr>
                <p14:cNvContentPartPr/>
                <p14:nvPr/>
              </p14:nvContentPartPr>
              <p14:xfrm>
                <a:off x="7811359" y="920878"/>
                <a:ext cx="256320" cy="250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CC9B87-7AF3-444B-9378-787ED766E8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02719" y="911878"/>
                  <a:ext cx="273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FEBCDF9-69CF-4790-9959-D5AA61CE863B}"/>
                    </a:ext>
                  </a:extLst>
                </p14:cNvPr>
                <p14:cNvContentPartPr/>
                <p14:nvPr/>
              </p14:nvContentPartPr>
              <p14:xfrm>
                <a:off x="8029519" y="1172158"/>
                <a:ext cx="146160" cy="16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FEBCDF9-69CF-4790-9959-D5AA61CE86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20519" y="1163158"/>
                  <a:ext cx="163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0AFCB4-6745-4A7A-A65F-4AE7A41443A7}"/>
                    </a:ext>
                  </a:extLst>
                </p14:cNvPr>
                <p14:cNvContentPartPr/>
                <p14:nvPr/>
              </p14:nvContentPartPr>
              <p14:xfrm>
                <a:off x="8367919" y="851038"/>
                <a:ext cx="137520" cy="17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0AFCB4-6745-4A7A-A65F-4AE7A41443A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59279" y="842398"/>
                  <a:ext cx="15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79D2A0-1CC3-4713-8596-174250A12E12}"/>
                    </a:ext>
                  </a:extLst>
                </p14:cNvPr>
                <p14:cNvContentPartPr/>
                <p14:nvPr/>
              </p14:nvContentPartPr>
              <p14:xfrm>
                <a:off x="8403199" y="869038"/>
                <a:ext cx="307440" cy="35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79D2A0-1CC3-4713-8596-174250A12E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94199" y="860398"/>
                  <a:ext cx="32508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015DFC-FCEA-4FC3-A20B-7C1F5B05BE9B}"/>
              </a:ext>
            </a:extLst>
          </p:cNvPr>
          <p:cNvGrpSpPr/>
          <p:nvPr/>
        </p:nvGrpSpPr>
        <p:grpSpPr>
          <a:xfrm>
            <a:off x="638719" y="1761118"/>
            <a:ext cx="2033640" cy="906840"/>
            <a:chOff x="638719" y="1761118"/>
            <a:chExt cx="2033640" cy="90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E0F0BF-0C1D-441C-B214-1148E41766AE}"/>
                    </a:ext>
                  </a:extLst>
                </p14:cNvPr>
                <p14:cNvContentPartPr/>
                <p14:nvPr/>
              </p14:nvContentPartPr>
              <p14:xfrm>
                <a:off x="638719" y="1928878"/>
                <a:ext cx="531720" cy="394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E0F0BF-0C1D-441C-B214-1148E41766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9719" y="1920238"/>
                  <a:ext cx="549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27A9AD-9C01-4104-844E-C70FB74911FE}"/>
                    </a:ext>
                  </a:extLst>
                </p14:cNvPr>
                <p14:cNvContentPartPr/>
                <p14:nvPr/>
              </p14:nvContentPartPr>
              <p14:xfrm>
                <a:off x="1324879" y="1761118"/>
                <a:ext cx="233640" cy="17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27A9AD-9C01-4104-844E-C70FB74911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6239" y="1752118"/>
                  <a:ext cx="251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E9524D-E91A-4EEA-AABD-F1BACE6DAA58}"/>
                    </a:ext>
                  </a:extLst>
                </p14:cNvPr>
                <p14:cNvContentPartPr/>
                <p14:nvPr/>
              </p14:nvContentPartPr>
              <p14:xfrm>
                <a:off x="958399" y="2284198"/>
                <a:ext cx="243000" cy="224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E9524D-E91A-4EEA-AABD-F1BACE6DAA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759" y="2275558"/>
                  <a:ext cx="260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72F527-4DDA-48CE-8A4A-24D9A7132279}"/>
                    </a:ext>
                  </a:extLst>
                </p14:cNvPr>
                <p14:cNvContentPartPr/>
                <p14:nvPr/>
              </p14:nvContentPartPr>
              <p14:xfrm>
                <a:off x="1164319" y="2490838"/>
                <a:ext cx="72360" cy="11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72F527-4DDA-48CE-8A4A-24D9A713227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5319" y="2482198"/>
                  <a:ext cx="90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EF4D2D-59A0-4FD0-A043-4F787E70D701}"/>
                    </a:ext>
                  </a:extLst>
                </p14:cNvPr>
                <p14:cNvContentPartPr/>
                <p14:nvPr/>
              </p14:nvContentPartPr>
              <p14:xfrm>
                <a:off x="1383559" y="2314078"/>
                <a:ext cx="133560" cy="219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EF4D2D-59A0-4FD0-A043-4F787E70D7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74919" y="2305438"/>
                  <a:ext cx="151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0C8D92-EE3C-4859-899A-47FE25235F0D}"/>
                    </a:ext>
                  </a:extLst>
                </p14:cNvPr>
                <p14:cNvContentPartPr/>
                <p14:nvPr/>
              </p14:nvContentPartPr>
              <p14:xfrm>
                <a:off x="1318759" y="2273398"/>
                <a:ext cx="223560" cy="216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0C8D92-EE3C-4859-899A-47FE25235F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09759" y="2264758"/>
                  <a:ext cx="241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2549AB8-1092-4BB9-A8AB-8236995D1661}"/>
                    </a:ext>
                  </a:extLst>
                </p14:cNvPr>
                <p14:cNvContentPartPr/>
                <p14:nvPr/>
              </p14:nvContentPartPr>
              <p14:xfrm>
                <a:off x="1629079" y="2377078"/>
                <a:ext cx="199440" cy="39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2549AB8-1092-4BB9-A8AB-8236995D16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0439" y="2368438"/>
                  <a:ext cx="217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06F4C2D-82F8-4557-A49F-595B6ED38734}"/>
                    </a:ext>
                  </a:extLst>
                </p14:cNvPr>
                <p14:cNvContentPartPr/>
                <p14:nvPr/>
              </p14:nvContentPartPr>
              <p14:xfrm>
                <a:off x="1692439" y="2315518"/>
                <a:ext cx="55800" cy="174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06F4C2D-82F8-4557-A49F-595B6ED387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83439" y="2306518"/>
                  <a:ext cx="73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733D0B-2586-4540-941D-B7D2FC3C9CF6}"/>
                    </a:ext>
                  </a:extLst>
                </p14:cNvPr>
                <p14:cNvContentPartPr/>
                <p14:nvPr/>
              </p14:nvContentPartPr>
              <p14:xfrm>
                <a:off x="1956319" y="2253958"/>
                <a:ext cx="191880" cy="266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733D0B-2586-4540-941D-B7D2FC3C9C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7319" y="2245318"/>
                  <a:ext cx="209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A41746-03BA-4200-86C2-BCBD431A6C0A}"/>
                    </a:ext>
                  </a:extLst>
                </p14:cNvPr>
                <p14:cNvContentPartPr/>
                <p14:nvPr/>
              </p14:nvContentPartPr>
              <p14:xfrm>
                <a:off x="2107519" y="2519998"/>
                <a:ext cx="140760" cy="14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A41746-03BA-4200-86C2-BCBD431A6C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98879" y="2510998"/>
                  <a:ext cx="15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66733E-DAD2-4A8C-8526-E06656962F83}"/>
                    </a:ext>
                  </a:extLst>
                </p14:cNvPr>
                <p14:cNvContentPartPr/>
                <p14:nvPr/>
              </p14:nvContentPartPr>
              <p14:xfrm>
                <a:off x="2359519" y="2273038"/>
                <a:ext cx="188280" cy="153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66733E-DAD2-4A8C-8526-E06656962F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50879" y="2264038"/>
                  <a:ext cx="20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C07FED-7BE2-4FF5-8A26-4D4D36F66229}"/>
                    </a:ext>
                  </a:extLst>
                </p14:cNvPr>
                <p14:cNvContentPartPr/>
                <p14:nvPr/>
              </p14:nvContentPartPr>
              <p14:xfrm>
                <a:off x="2388319" y="2258278"/>
                <a:ext cx="284040" cy="359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C07FED-7BE2-4FF5-8A26-4D4D36F662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79319" y="2249278"/>
                  <a:ext cx="30168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C9FF9A3-EAC3-47E2-8FEE-F5500C5784DB}"/>
              </a:ext>
            </a:extLst>
          </p:cNvPr>
          <p:cNvGrpSpPr/>
          <p:nvPr/>
        </p:nvGrpSpPr>
        <p:grpSpPr>
          <a:xfrm>
            <a:off x="3020839" y="2090878"/>
            <a:ext cx="175680" cy="168840"/>
            <a:chOff x="3020839" y="2090878"/>
            <a:chExt cx="1756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10DBBC1-E198-4A27-B1A8-4ABBDB643906}"/>
                    </a:ext>
                  </a:extLst>
                </p14:cNvPr>
                <p14:cNvContentPartPr/>
                <p14:nvPr/>
              </p14:nvContentPartPr>
              <p14:xfrm>
                <a:off x="3042799" y="2090878"/>
                <a:ext cx="153720" cy="52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10DBBC1-E198-4A27-B1A8-4ABBDB6439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34159" y="2081878"/>
                  <a:ext cx="171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2F1ED9-3800-439C-9BD1-2E6593CF983C}"/>
                    </a:ext>
                  </a:extLst>
                </p14:cNvPr>
                <p14:cNvContentPartPr/>
                <p14:nvPr/>
              </p14:nvContentPartPr>
              <p14:xfrm>
                <a:off x="3020839" y="2233798"/>
                <a:ext cx="136800" cy="2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2F1ED9-3800-439C-9BD1-2E6593CF98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11839" y="2225158"/>
                  <a:ext cx="154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1CEE41-B3DB-4A80-ABE2-6A70A95FDF99}"/>
              </a:ext>
            </a:extLst>
          </p:cNvPr>
          <p:cNvGrpSpPr/>
          <p:nvPr/>
        </p:nvGrpSpPr>
        <p:grpSpPr>
          <a:xfrm>
            <a:off x="3645439" y="1870918"/>
            <a:ext cx="3674520" cy="780840"/>
            <a:chOff x="3645439" y="1870918"/>
            <a:chExt cx="367452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069134-64C4-465F-9D96-DA945CE1541E}"/>
                    </a:ext>
                  </a:extLst>
                </p14:cNvPr>
                <p14:cNvContentPartPr/>
                <p14:nvPr/>
              </p14:nvContentPartPr>
              <p14:xfrm>
                <a:off x="4062319" y="1956958"/>
                <a:ext cx="45720" cy="44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069134-64C4-465F-9D96-DA945CE154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53679" y="1948318"/>
                  <a:ext cx="63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D8672-9A8F-46F1-A4E4-4D72A0DB3527}"/>
                    </a:ext>
                  </a:extLst>
                </p14:cNvPr>
                <p14:cNvContentPartPr/>
                <p14:nvPr/>
              </p14:nvContentPartPr>
              <p14:xfrm>
                <a:off x="3645439" y="2050918"/>
                <a:ext cx="329760" cy="302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D8672-9A8F-46F1-A4E4-4D72A0DB35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36799" y="2041918"/>
                  <a:ext cx="347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778A66-C947-4FCD-B297-F3619B07D786}"/>
                    </a:ext>
                  </a:extLst>
                </p14:cNvPr>
                <p14:cNvContentPartPr/>
                <p14:nvPr/>
              </p14:nvContentPartPr>
              <p14:xfrm>
                <a:off x="3932359" y="2355118"/>
                <a:ext cx="86400" cy="17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778A66-C947-4FCD-B297-F3619B07D7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3359" y="2346118"/>
                  <a:ext cx="104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5BEA453-BE22-4198-9126-F659EB245008}"/>
                    </a:ext>
                  </a:extLst>
                </p14:cNvPr>
                <p14:cNvContentPartPr/>
                <p14:nvPr/>
              </p14:nvContentPartPr>
              <p14:xfrm>
                <a:off x="4081399" y="1925278"/>
                <a:ext cx="194400" cy="168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5BEA453-BE22-4198-9126-F659EB2450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72399" y="1916638"/>
                  <a:ext cx="212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B48F316-2643-4298-9613-10EF738746BE}"/>
                    </a:ext>
                  </a:extLst>
                </p14:cNvPr>
                <p14:cNvContentPartPr/>
                <p14:nvPr/>
              </p14:nvContentPartPr>
              <p14:xfrm>
                <a:off x="4399639" y="1986478"/>
                <a:ext cx="515880" cy="34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B48F316-2643-4298-9613-10EF738746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90639" y="1977838"/>
                  <a:ext cx="533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8EBF64-1470-4521-9A9A-7CA60E0BAFAB}"/>
                    </a:ext>
                  </a:extLst>
                </p14:cNvPr>
                <p14:cNvContentPartPr/>
                <p14:nvPr/>
              </p14:nvContentPartPr>
              <p14:xfrm>
                <a:off x="5037919" y="1870918"/>
                <a:ext cx="178560" cy="18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8EBF64-1470-4521-9A9A-7CA60E0BAF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28919" y="1862278"/>
                  <a:ext cx="196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78960FA-E9E5-495B-AFE1-A7CCEB2C768A}"/>
                    </a:ext>
                  </a:extLst>
                </p14:cNvPr>
                <p14:cNvContentPartPr/>
                <p14:nvPr/>
              </p14:nvContentPartPr>
              <p14:xfrm>
                <a:off x="4717879" y="2345398"/>
                <a:ext cx="215280" cy="241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78960FA-E9E5-495B-AFE1-A7CCEB2C76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9239" y="2336758"/>
                  <a:ext cx="232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52370A-2BB4-4DF2-A5D4-2BCB3AFA6237}"/>
                    </a:ext>
                  </a:extLst>
                </p14:cNvPr>
                <p14:cNvContentPartPr/>
                <p14:nvPr/>
              </p14:nvContentPartPr>
              <p14:xfrm>
                <a:off x="4726519" y="2350438"/>
                <a:ext cx="160920" cy="22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52370A-2BB4-4DF2-A5D4-2BCB3AFA62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7879" y="2341798"/>
                  <a:ext cx="178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4E80005-A0A2-42E3-935F-F0E875B624DA}"/>
                    </a:ext>
                  </a:extLst>
                </p14:cNvPr>
                <p14:cNvContentPartPr/>
                <p14:nvPr/>
              </p14:nvContentPartPr>
              <p14:xfrm>
                <a:off x="5417719" y="2209678"/>
                <a:ext cx="301680" cy="70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4E80005-A0A2-42E3-935F-F0E875B624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8719" y="2200678"/>
                  <a:ext cx="319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53E548-28AB-4FAE-B6B5-C9AC243DC544}"/>
                    </a:ext>
                  </a:extLst>
                </p14:cNvPr>
                <p14:cNvContentPartPr/>
                <p14:nvPr/>
              </p14:nvContentPartPr>
              <p14:xfrm>
                <a:off x="5541919" y="2129398"/>
                <a:ext cx="93960" cy="23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53E548-28AB-4FAE-B6B5-C9AC243DC5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33279" y="2120398"/>
                  <a:ext cx="111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3574F0-1528-4B61-832F-A69251B10C04}"/>
                    </a:ext>
                  </a:extLst>
                </p14:cNvPr>
                <p14:cNvContentPartPr/>
                <p14:nvPr/>
              </p14:nvContentPartPr>
              <p14:xfrm>
                <a:off x="5822359" y="2096638"/>
                <a:ext cx="267480" cy="352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3574F0-1528-4B61-832F-A69251B10C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13719" y="2087998"/>
                  <a:ext cx="285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8D9A2D3-9882-48F4-A056-434A4492043E}"/>
                    </a:ext>
                  </a:extLst>
                </p14:cNvPr>
                <p14:cNvContentPartPr/>
                <p14:nvPr/>
              </p14:nvContentPartPr>
              <p14:xfrm>
                <a:off x="6086599" y="2404798"/>
                <a:ext cx="185760" cy="140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8D9A2D3-9882-48F4-A056-434A449204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77959" y="2396158"/>
                  <a:ext cx="203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1E4C10-A544-4C15-9F67-C5C26A45F743}"/>
                    </a:ext>
                  </a:extLst>
                </p14:cNvPr>
                <p14:cNvContentPartPr/>
                <p14:nvPr/>
              </p14:nvContentPartPr>
              <p14:xfrm>
                <a:off x="6211519" y="1904758"/>
                <a:ext cx="201960" cy="172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1E4C10-A544-4C15-9F67-C5C26A45F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02879" y="1896118"/>
                  <a:ext cx="21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DEEDCC-0BF1-4072-A97B-0349C1D27045}"/>
                    </a:ext>
                  </a:extLst>
                </p14:cNvPr>
                <p14:cNvContentPartPr/>
                <p14:nvPr/>
              </p14:nvContentPartPr>
              <p14:xfrm>
                <a:off x="6535879" y="2058478"/>
                <a:ext cx="484920" cy="363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DEEDCC-0BF1-4072-A97B-0349C1D270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26879" y="2049838"/>
                  <a:ext cx="5025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48D0A97-6B8D-4A9D-8653-78BCB170E2EF}"/>
                    </a:ext>
                  </a:extLst>
                </p14:cNvPr>
                <p14:cNvContentPartPr/>
                <p14:nvPr/>
              </p14:nvContentPartPr>
              <p14:xfrm>
                <a:off x="7164439" y="1942558"/>
                <a:ext cx="155520" cy="11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48D0A97-6B8D-4A9D-8653-78BCB170E2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55799" y="1933558"/>
                  <a:ext cx="173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7DF7C0-F632-4EFC-A62E-F6230DD158B5}"/>
                    </a:ext>
                  </a:extLst>
                </p14:cNvPr>
                <p14:cNvContentPartPr/>
                <p14:nvPr/>
              </p14:nvContentPartPr>
              <p14:xfrm>
                <a:off x="6877159" y="2363398"/>
                <a:ext cx="83520" cy="8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7DF7C0-F632-4EFC-A62E-F6230DD158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68519" y="2354398"/>
                  <a:ext cx="101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27D624-DC15-4830-A060-D68B5FDEEE1B}"/>
                    </a:ext>
                  </a:extLst>
                </p14:cNvPr>
                <p14:cNvContentPartPr/>
                <p14:nvPr/>
              </p14:nvContentPartPr>
              <p14:xfrm>
                <a:off x="6893359" y="2375638"/>
                <a:ext cx="195120" cy="27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27D624-DC15-4830-A060-D68B5FDEEE1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84359" y="2366638"/>
                  <a:ext cx="2127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954B342-7452-4D23-9221-F8E38E5E155C}"/>
              </a:ext>
            </a:extLst>
          </p:cNvPr>
          <p:cNvGrpSpPr/>
          <p:nvPr/>
        </p:nvGrpSpPr>
        <p:grpSpPr>
          <a:xfrm>
            <a:off x="7408519" y="2128678"/>
            <a:ext cx="825840" cy="315360"/>
            <a:chOff x="7408519" y="2128678"/>
            <a:chExt cx="8258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4420E5-E101-4E56-BDF8-C28EC41FC120}"/>
                    </a:ext>
                  </a:extLst>
                </p14:cNvPr>
                <p14:cNvContentPartPr/>
                <p14:nvPr/>
              </p14:nvContentPartPr>
              <p14:xfrm>
                <a:off x="7408519" y="2222278"/>
                <a:ext cx="372600" cy="73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4420E5-E101-4E56-BDF8-C28EC41FC12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99519" y="2213638"/>
                  <a:ext cx="390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CA92DA0-C656-4470-B926-3F6E7A6A7E2E}"/>
                    </a:ext>
                  </a:extLst>
                </p14:cNvPr>
                <p14:cNvContentPartPr/>
                <p14:nvPr/>
              </p14:nvContentPartPr>
              <p14:xfrm>
                <a:off x="7556479" y="2150998"/>
                <a:ext cx="67680" cy="245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CA92DA0-C656-4470-B926-3F6E7A6A7E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47479" y="2141998"/>
                  <a:ext cx="85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237160-A118-4815-A442-88B7086AD510}"/>
                    </a:ext>
                  </a:extLst>
                </p14:cNvPr>
                <p14:cNvContentPartPr/>
                <p14:nvPr/>
              </p14:nvContentPartPr>
              <p14:xfrm>
                <a:off x="7870039" y="2128678"/>
                <a:ext cx="364320" cy="315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237160-A118-4815-A442-88B7086AD5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61039" y="2120038"/>
                  <a:ext cx="3819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47B4A23-0293-407C-9BC5-0CEDFD677543}"/>
              </a:ext>
            </a:extLst>
          </p:cNvPr>
          <p:cNvGrpSpPr/>
          <p:nvPr/>
        </p:nvGrpSpPr>
        <p:grpSpPr>
          <a:xfrm>
            <a:off x="8373679" y="2194198"/>
            <a:ext cx="758160" cy="356040"/>
            <a:chOff x="8373679" y="2194198"/>
            <a:chExt cx="7581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61BCD9B-7770-4C66-91D8-4F5552B5553E}"/>
                    </a:ext>
                  </a:extLst>
                </p14:cNvPr>
                <p14:cNvContentPartPr/>
                <p14:nvPr/>
              </p14:nvContentPartPr>
              <p14:xfrm>
                <a:off x="8373679" y="2217958"/>
                <a:ext cx="238320" cy="20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61BCD9B-7770-4C66-91D8-4F5552B55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65039" y="2208958"/>
                  <a:ext cx="255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9EFCE6-0E08-4DED-8A9E-307DC7CB8EE8}"/>
                    </a:ext>
                  </a:extLst>
                </p14:cNvPr>
                <p14:cNvContentPartPr/>
                <p14:nvPr/>
              </p14:nvContentPartPr>
              <p14:xfrm>
                <a:off x="8615959" y="2417398"/>
                <a:ext cx="46800" cy="104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9EFCE6-0E08-4DED-8A9E-307DC7CB8E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07319" y="2408758"/>
                  <a:ext cx="64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37FF80-3B85-4092-8534-1F26AD362D39}"/>
                    </a:ext>
                  </a:extLst>
                </p14:cNvPr>
                <p14:cNvContentPartPr/>
                <p14:nvPr/>
              </p14:nvContentPartPr>
              <p14:xfrm>
                <a:off x="8820799" y="2194198"/>
                <a:ext cx="251640" cy="22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37FF80-3B85-4092-8534-1F26AD362D3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12159" y="2185558"/>
                  <a:ext cx="269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5FB736-538B-47FA-9BF0-F320B7105728}"/>
                    </a:ext>
                  </a:extLst>
                </p14:cNvPr>
                <p14:cNvContentPartPr/>
                <p14:nvPr/>
              </p14:nvContentPartPr>
              <p14:xfrm>
                <a:off x="8997199" y="2403358"/>
                <a:ext cx="134640" cy="146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5FB736-538B-47FA-9BF0-F320B71057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88199" y="2394718"/>
                  <a:ext cx="1522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77FF4DF-D1EC-48A3-8F49-053E6E8533BD}"/>
              </a:ext>
            </a:extLst>
          </p:cNvPr>
          <p:cNvGrpSpPr/>
          <p:nvPr/>
        </p:nvGrpSpPr>
        <p:grpSpPr>
          <a:xfrm>
            <a:off x="9385999" y="1919158"/>
            <a:ext cx="2210400" cy="691200"/>
            <a:chOff x="9385999" y="1919158"/>
            <a:chExt cx="221040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18B3E5-F1F5-4293-9428-915068A821EC}"/>
                    </a:ext>
                  </a:extLst>
                </p14:cNvPr>
                <p14:cNvContentPartPr/>
                <p14:nvPr/>
              </p14:nvContentPartPr>
              <p14:xfrm>
                <a:off x="9385999" y="2095558"/>
                <a:ext cx="362880" cy="325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18B3E5-F1F5-4293-9428-915068A821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77359" y="2086558"/>
                  <a:ext cx="380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BA222E-7654-42F2-AFE1-FD6D3EB4BCDB}"/>
                    </a:ext>
                  </a:extLst>
                </p14:cNvPr>
                <p14:cNvContentPartPr/>
                <p14:nvPr/>
              </p14:nvContentPartPr>
              <p14:xfrm>
                <a:off x="9664999" y="2294998"/>
                <a:ext cx="12312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BA222E-7654-42F2-AFE1-FD6D3EB4BCD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55999" y="2285998"/>
                  <a:ext cx="140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6297E47-2897-4B69-9779-7821E93D5B89}"/>
                    </a:ext>
                  </a:extLst>
                </p14:cNvPr>
                <p14:cNvContentPartPr/>
                <p14:nvPr/>
              </p14:nvContentPartPr>
              <p14:xfrm>
                <a:off x="9884239" y="2236318"/>
                <a:ext cx="254160" cy="212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6297E47-2897-4B69-9779-7821E93D5B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75239" y="2227678"/>
                  <a:ext cx="271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D93310-5DAA-4041-8FFF-72639E3FB01E}"/>
                    </a:ext>
                  </a:extLst>
                </p14:cNvPr>
                <p14:cNvContentPartPr/>
                <p14:nvPr/>
              </p14:nvContentPartPr>
              <p14:xfrm>
                <a:off x="10270159" y="2145958"/>
                <a:ext cx="202680" cy="30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D93310-5DAA-4041-8FFF-72639E3FB0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61519" y="2136958"/>
                  <a:ext cx="220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9D477E9-BE09-4F94-8FD2-5BD9281DE616}"/>
                    </a:ext>
                  </a:extLst>
                </p14:cNvPr>
                <p14:cNvContentPartPr/>
                <p14:nvPr/>
              </p14:nvContentPartPr>
              <p14:xfrm>
                <a:off x="10500199" y="2208958"/>
                <a:ext cx="189000" cy="227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9D477E9-BE09-4F94-8FD2-5BD9281DE6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91199" y="2200318"/>
                  <a:ext cx="206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E4A765-A15F-4769-B942-E2214BA768CA}"/>
                    </a:ext>
                  </a:extLst>
                </p14:cNvPr>
                <p14:cNvContentPartPr/>
                <p14:nvPr/>
              </p14:nvContentPartPr>
              <p14:xfrm>
                <a:off x="10461679" y="2158918"/>
                <a:ext cx="301320" cy="237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E4A765-A15F-4769-B942-E2214BA768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53039" y="2150278"/>
                  <a:ext cx="318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FDAB6A2-8044-4ACF-8320-1E348D95C915}"/>
                    </a:ext>
                  </a:extLst>
                </p14:cNvPr>
                <p14:cNvContentPartPr/>
                <p14:nvPr/>
              </p14:nvContentPartPr>
              <p14:xfrm>
                <a:off x="10753279" y="2432878"/>
                <a:ext cx="90000" cy="14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FDAB6A2-8044-4ACF-8320-1E348D95C9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44279" y="2423878"/>
                  <a:ext cx="107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D3AAF7-2AEA-44EF-90FB-84820C5E1331}"/>
                    </a:ext>
                  </a:extLst>
                </p14:cNvPr>
                <p14:cNvContentPartPr/>
                <p14:nvPr/>
              </p14:nvContentPartPr>
              <p14:xfrm>
                <a:off x="11032639" y="2129758"/>
                <a:ext cx="146160" cy="213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D3AAF7-2AEA-44EF-90FB-84820C5E13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23999" y="2121118"/>
                  <a:ext cx="163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0CD2CA2-C5D1-4267-BAF6-4941E6E757F4}"/>
                    </a:ext>
                  </a:extLst>
                </p14:cNvPr>
                <p14:cNvContentPartPr/>
                <p14:nvPr/>
              </p14:nvContentPartPr>
              <p14:xfrm>
                <a:off x="11063599" y="2122918"/>
                <a:ext cx="304920" cy="37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0CD2CA2-C5D1-4267-BAF6-4941E6E757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54599" y="2113918"/>
                  <a:ext cx="3225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FD917A3-CF8E-4DCC-A428-F551A3D5FDF2}"/>
                    </a:ext>
                  </a:extLst>
                </p14:cNvPr>
                <p14:cNvContentPartPr/>
                <p14:nvPr/>
              </p14:nvContentPartPr>
              <p14:xfrm>
                <a:off x="11325319" y="1919158"/>
                <a:ext cx="271080" cy="69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FD917A3-CF8E-4DCC-A428-F551A3D5FD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16679" y="1910518"/>
                  <a:ext cx="288720" cy="70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F6FDE0-E1F4-4FDB-AA1A-0FDD8DB77FB8}"/>
              </a:ext>
            </a:extLst>
          </p:cNvPr>
          <p:cNvGrpSpPr/>
          <p:nvPr/>
        </p:nvGrpSpPr>
        <p:grpSpPr>
          <a:xfrm>
            <a:off x="486799" y="2813758"/>
            <a:ext cx="869040" cy="523800"/>
            <a:chOff x="486799" y="2813758"/>
            <a:chExt cx="8690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3BBF446-B5D0-40B0-8EFF-5CD3EA87ACCB}"/>
                    </a:ext>
                  </a:extLst>
                </p14:cNvPr>
                <p14:cNvContentPartPr/>
                <p14:nvPr/>
              </p14:nvContentPartPr>
              <p14:xfrm>
                <a:off x="673279" y="3056758"/>
                <a:ext cx="90720" cy="167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3BBF446-B5D0-40B0-8EFF-5CD3EA87AC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4639" y="3047758"/>
                  <a:ext cx="108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394095A-382A-4B1B-985C-A9BB6A3BE157}"/>
                    </a:ext>
                  </a:extLst>
                </p14:cNvPr>
                <p14:cNvContentPartPr/>
                <p14:nvPr/>
              </p14:nvContentPartPr>
              <p14:xfrm>
                <a:off x="486799" y="3267358"/>
                <a:ext cx="365040" cy="30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394095A-382A-4B1B-985C-A9BB6A3BE1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159" y="3258718"/>
                  <a:ext cx="38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D086948-EA0A-4A73-97EB-EF344072DB71}"/>
                    </a:ext>
                  </a:extLst>
                </p14:cNvPr>
                <p14:cNvContentPartPr/>
                <p14:nvPr/>
              </p14:nvContentPartPr>
              <p14:xfrm>
                <a:off x="504799" y="3011038"/>
                <a:ext cx="461520" cy="68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D086948-EA0A-4A73-97EB-EF344072DB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6159" y="3002038"/>
                  <a:ext cx="479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DD50A41-2DAC-48A2-A845-CF02E5CB2974}"/>
                    </a:ext>
                  </a:extLst>
                </p14:cNvPr>
                <p14:cNvContentPartPr/>
                <p14:nvPr/>
              </p14:nvContentPartPr>
              <p14:xfrm>
                <a:off x="1185199" y="2858758"/>
                <a:ext cx="170640" cy="239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DD50A41-2DAC-48A2-A845-CF02E5CB297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76559" y="2850118"/>
                  <a:ext cx="188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2ED83B-649C-4692-9DF7-CC9AF7E468F9}"/>
                    </a:ext>
                  </a:extLst>
                </p14:cNvPr>
                <p14:cNvContentPartPr/>
                <p14:nvPr/>
              </p14:nvContentPartPr>
              <p14:xfrm>
                <a:off x="983239" y="2813758"/>
                <a:ext cx="295560" cy="523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2ED83B-649C-4692-9DF7-CC9AF7E468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239" y="2804758"/>
                  <a:ext cx="3132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5FA819-05BB-494E-8B10-D8A10CAEF685}"/>
                    </a:ext>
                  </a:extLst>
                </p14:cNvPr>
                <p14:cNvContentPartPr/>
                <p14:nvPr/>
              </p14:nvContentPartPr>
              <p14:xfrm>
                <a:off x="1011679" y="3126598"/>
                <a:ext cx="288000" cy="6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5FA819-05BB-494E-8B10-D8A10CAEF68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3039" y="3117598"/>
                  <a:ext cx="3056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DEDD52B-AFA8-40A0-8B9E-93718D96269C}"/>
              </a:ext>
            </a:extLst>
          </p:cNvPr>
          <p:cNvGrpSpPr/>
          <p:nvPr/>
        </p:nvGrpSpPr>
        <p:grpSpPr>
          <a:xfrm>
            <a:off x="1609639" y="3027238"/>
            <a:ext cx="1670400" cy="406080"/>
            <a:chOff x="1609639" y="3027238"/>
            <a:chExt cx="16704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F6B194C-8D1C-47C6-872F-35496292B64F}"/>
                    </a:ext>
                  </a:extLst>
                </p14:cNvPr>
                <p14:cNvContentPartPr/>
                <p14:nvPr/>
              </p14:nvContentPartPr>
              <p14:xfrm>
                <a:off x="1609639" y="3027238"/>
                <a:ext cx="299880" cy="27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F6B194C-8D1C-47C6-872F-35496292B6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00999" y="3018598"/>
                  <a:ext cx="317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B0893C-A7F9-4644-8AB0-3A8B649272B9}"/>
                    </a:ext>
                  </a:extLst>
                </p14:cNvPr>
                <p14:cNvContentPartPr/>
                <p14:nvPr/>
              </p14:nvContentPartPr>
              <p14:xfrm>
                <a:off x="1875319" y="3277798"/>
                <a:ext cx="82800" cy="155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B0893C-A7F9-4644-8AB0-3A8B649272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6679" y="3269158"/>
                  <a:ext cx="100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BEB8CA2-E294-4A2D-A9DF-F3A8B6C344E0}"/>
                    </a:ext>
                  </a:extLst>
                </p14:cNvPr>
                <p14:cNvContentPartPr/>
                <p14:nvPr/>
              </p14:nvContentPartPr>
              <p14:xfrm>
                <a:off x="2113279" y="3101398"/>
                <a:ext cx="170640" cy="39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BEB8CA2-E294-4A2D-A9DF-F3A8B6C344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04639" y="3092398"/>
                  <a:ext cx="188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828948D-B864-4B28-8215-942675DF2CA1}"/>
                    </a:ext>
                  </a:extLst>
                </p14:cNvPr>
                <p14:cNvContentPartPr/>
                <p14:nvPr/>
              </p14:nvContentPartPr>
              <p14:xfrm>
                <a:off x="2095999" y="3186718"/>
                <a:ext cx="211320" cy="4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828948D-B864-4B28-8215-942675DF2C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87359" y="3177718"/>
                  <a:ext cx="228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5F6965-CB72-4CFD-9854-DED5F7A9D417}"/>
                    </a:ext>
                  </a:extLst>
                </p14:cNvPr>
                <p14:cNvContentPartPr/>
                <p14:nvPr/>
              </p14:nvContentPartPr>
              <p14:xfrm>
                <a:off x="2471119" y="3059638"/>
                <a:ext cx="216360" cy="23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5F6965-CB72-4CFD-9854-DED5F7A9D4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62479" y="3050998"/>
                  <a:ext cx="234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218CBC-BDDD-4DF5-B3C7-E1E6B710B810}"/>
                    </a:ext>
                  </a:extLst>
                </p14:cNvPr>
                <p14:cNvContentPartPr/>
                <p14:nvPr/>
              </p14:nvContentPartPr>
              <p14:xfrm>
                <a:off x="2729239" y="3292558"/>
                <a:ext cx="195840" cy="131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218CBC-BDDD-4DF5-B3C7-E1E6B710B8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20239" y="3283918"/>
                  <a:ext cx="213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71E3320-41AA-4113-92A1-BD8961E19542}"/>
                    </a:ext>
                  </a:extLst>
                </p14:cNvPr>
                <p14:cNvContentPartPr/>
                <p14:nvPr/>
              </p14:nvContentPartPr>
              <p14:xfrm>
                <a:off x="3077719" y="3102118"/>
                <a:ext cx="194400" cy="34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71E3320-41AA-4113-92A1-BD8961E1954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68719" y="3093118"/>
                  <a:ext cx="212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FA2F439-9FC8-467E-A720-2EEB169C6AE4}"/>
                    </a:ext>
                  </a:extLst>
                </p14:cNvPr>
                <p14:cNvContentPartPr/>
                <p14:nvPr/>
              </p14:nvContentPartPr>
              <p14:xfrm>
                <a:off x="3087799" y="3212998"/>
                <a:ext cx="192240" cy="2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FA2F439-9FC8-467E-A720-2EEB169C6AE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79159" y="3203998"/>
                  <a:ext cx="2098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C0F003A-45F5-448E-B3BA-8CC7E6C362AE}"/>
              </a:ext>
            </a:extLst>
          </p:cNvPr>
          <p:cNvGrpSpPr/>
          <p:nvPr/>
        </p:nvGrpSpPr>
        <p:grpSpPr>
          <a:xfrm>
            <a:off x="3557599" y="2964958"/>
            <a:ext cx="301320" cy="619920"/>
            <a:chOff x="3557599" y="2964958"/>
            <a:chExt cx="3013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7AB62A-2BEC-4297-B5D5-0753A94F6EE3}"/>
                    </a:ext>
                  </a:extLst>
                </p14:cNvPr>
                <p14:cNvContentPartPr/>
                <p14:nvPr/>
              </p14:nvContentPartPr>
              <p14:xfrm>
                <a:off x="3557599" y="2964958"/>
                <a:ext cx="129240" cy="388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7AB62A-2BEC-4297-B5D5-0753A94F6E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8599" y="2956318"/>
                  <a:ext cx="146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5088BC-D886-4962-BB40-663729926635}"/>
                    </a:ext>
                  </a:extLst>
                </p14:cNvPr>
                <p14:cNvContentPartPr/>
                <p14:nvPr/>
              </p14:nvContentPartPr>
              <p14:xfrm>
                <a:off x="3733279" y="3307678"/>
                <a:ext cx="125640" cy="277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05088BC-D886-4962-BB40-6637299266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24279" y="3298678"/>
                  <a:ext cx="1432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C71BCB1-7C45-46B9-B264-3BBB081BB078}"/>
              </a:ext>
            </a:extLst>
          </p:cNvPr>
          <p:cNvGrpSpPr/>
          <p:nvPr/>
        </p:nvGrpSpPr>
        <p:grpSpPr>
          <a:xfrm>
            <a:off x="4207039" y="2801518"/>
            <a:ext cx="1163520" cy="567720"/>
            <a:chOff x="4207039" y="2801518"/>
            <a:chExt cx="116352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1D0ABA8-8A96-47E8-A05D-B1695B0DAA57}"/>
                    </a:ext>
                  </a:extLst>
                </p14:cNvPr>
                <p14:cNvContentPartPr/>
                <p14:nvPr/>
              </p14:nvContentPartPr>
              <p14:xfrm>
                <a:off x="4284439" y="2894758"/>
                <a:ext cx="232560" cy="474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1D0ABA8-8A96-47E8-A05D-B1695B0DAA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75439" y="2885758"/>
                  <a:ext cx="2502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4E6C66-7BAD-4BA1-BF33-2E1DC40E3A35}"/>
                    </a:ext>
                  </a:extLst>
                </p14:cNvPr>
                <p14:cNvContentPartPr/>
                <p14:nvPr/>
              </p14:nvContentPartPr>
              <p14:xfrm>
                <a:off x="4207039" y="3112558"/>
                <a:ext cx="288000" cy="37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4E6C66-7BAD-4BA1-BF33-2E1DC40E3A3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98399" y="3103918"/>
                  <a:ext cx="305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82959AF-7C48-457A-AB2A-00E5E90D0E8E}"/>
                    </a:ext>
                  </a:extLst>
                </p14:cNvPr>
                <p14:cNvContentPartPr/>
                <p14:nvPr/>
              </p14:nvContentPartPr>
              <p14:xfrm>
                <a:off x="4591879" y="2801518"/>
                <a:ext cx="271080" cy="496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82959AF-7C48-457A-AB2A-00E5E90D0E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82879" y="2792518"/>
                  <a:ext cx="2887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B844139-95FD-43A3-BC3D-DFE7D75F75EB}"/>
                    </a:ext>
                  </a:extLst>
                </p14:cNvPr>
                <p14:cNvContentPartPr/>
                <p14:nvPr/>
              </p14:nvContentPartPr>
              <p14:xfrm>
                <a:off x="4898959" y="3129478"/>
                <a:ext cx="179280" cy="198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B844139-95FD-43A3-BC3D-DFE7D75F75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89959" y="3120838"/>
                  <a:ext cx="196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552651-BA29-40C7-B866-68647FBBB40F}"/>
                    </a:ext>
                  </a:extLst>
                </p14:cNvPr>
                <p14:cNvContentPartPr/>
                <p14:nvPr/>
              </p14:nvContentPartPr>
              <p14:xfrm>
                <a:off x="5170759" y="3141718"/>
                <a:ext cx="199800" cy="174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552651-BA29-40C7-B866-68647FBBB4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62119" y="3132718"/>
                  <a:ext cx="2174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87E1F20-8CD3-471C-9A31-F5B3B3F81627}"/>
              </a:ext>
            </a:extLst>
          </p:cNvPr>
          <p:cNvGrpSpPr/>
          <p:nvPr/>
        </p:nvGrpSpPr>
        <p:grpSpPr>
          <a:xfrm>
            <a:off x="5692399" y="2831038"/>
            <a:ext cx="2660400" cy="711720"/>
            <a:chOff x="5692399" y="2831038"/>
            <a:chExt cx="2660400" cy="71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865EEC-BD82-4886-89E4-3EB8E532273A}"/>
                    </a:ext>
                  </a:extLst>
                </p14:cNvPr>
                <p14:cNvContentPartPr/>
                <p14:nvPr/>
              </p14:nvContentPartPr>
              <p14:xfrm>
                <a:off x="5692399" y="2960998"/>
                <a:ext cx="517680" cy="32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865EEC-BD82-4886-89E4-3EB8E53227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83759" y="2951998"/>
                  <a:ext cx="535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03738AA-7B6C-4F0E-A105-0CE5ACA8C2C5}"/>
                    </a:ext>
                  </a:extLst>
                </p14:cNvPr>
                <p14:cNvContentPartPr/>
                <p14:nvPr/>
              </p14:nvContentPartPr>
              <p14:xfrm>
                <a:off x="6318799" y="2851918"/>
                <a:ext cx="160560" cy="125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03738AA-7B6C-4F0E-A105-0CE5ACA8C2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09799" y="2842918"/>
                  <a:ext cx="178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113965-46E5-4E98-8F75-535A08A3EAC9}"/>
                    </a:ext>
                  </a:extLst>
                </p14:cNvPr>
                <p14:cNvContentPartPr/>
                <p14:nvPr/>
              </p14:nvContentPartPr>
              <p14:xfrm>
                <a:off x="5955559" y="3289318"/>
                <a:ext cx="169560" cy="20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113965-46E5-4E98-8F75-535A08A3EA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46559" y="3280678"/>
                  <a:ext cx="187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2FF2E2-744C-41F9-B0D2-29AF1944BD40}"/>
                    </a:ext>
                  </a:extLst>
                </p14:cNvPr>
                <p14:cNvContentPartPr/>
                <p14:nvPr/>
              </p14:nvContentPartPr>
              <p14:xfrm>
                <a:off x="5955199" y="3266278"/>
                <a:ext cx="157320" cy="18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2FF2E2-744C-41F9-B0D2-29AF1944BD4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46559" y="3257638"/>
                  <a:ext cx="174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CC02B7-99FA-45BB-8D96-AF3B961422DF}"/>
                    </a:ext>
                  </a:extLst>
                </p14:cNvPr>
                <p14:cNvContentPartPr/>
                <p14:nvPr/>
              </p14:nvContentPartPr>
              <p14:xfrm>
                <a:off x="6193159" y="3358798"/>
                <a:ext cx="209520" cy="54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CC02B7-99FA-45BB-8D96-AF3B961422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84159" y="3350158"/>
                  <a:ext cx="227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ADF5052-E6AF-4D8F-84F8-C6F41A761D55}"/>
                    </a:ext>
                  </a:extLst>
                </p14:cNvPr>
                <p14:cNvContentPartPr/>
                <p14:nvPr/>
              </p14:nvContentPartPr>
              <p14:xfrm>
                <a:off x="6268399" y="3266998"/>
                <a:ext cx="50760" cy="19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ADF5052-E6AF-4D8F-84F8-C6F41A761D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59759" y="3258358"/>
                  <a:ext cx="68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177FE2-1A0B-43EC-ACC2-A85C0CCAE8FB}"/>
                    </a:ext>
                  </a:extLst>
                </p14:cNvPr>
                <p14:cNvContentPartPr/>
                <p14:nvPr/>
              </p14:nvContentPartPr>
              <p14:xfrm>
                <a:off x="6503839" y="3281758"/>
                <a:ext cx="86760" cy="83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177FE2-1A0B-43EC-ACC2-A85C0CCAE8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95199" y="3272758"/>
                  <a:ext cx="104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313DB0-3FCD-4832-9A87-B014BB5E7A6C}"/>
                    </a:ext>
                  </a:extLst>
                </p14:cNvPr>
                <p14:cNvContentPartPr/>
                <p14:nvPr/>
              </p14:nvContentPartPr>
              <p14:xfrm>
                <a:off x="6517879" y="3268438"/>
                <a:ext cx="228240" cy="274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313DB0-3FCD-4832-9A87-B014BB5E7A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08879" y="3259438"/>
                  <a:ext cx="245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828FA72-F4C3-4F17-AC71-979A992852C8}"/>
                    </a:ext>
                  </a:extLst>
                </p14:cNvPr>
                <p14:cNvContentPartPr/>
                <p14:nvPr/>
              </p14:nvContentPartPr>
              <p14:xfrm>
                <a:off x="6980839" y="3131278"/>
                <a:ext cx="109440" cy="17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828FA72-F4C3-4F17-AC71-979A992852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2199" y="3122278"/>
                  <a:ext cx="127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7801AA4-5523-4CA4-B50A-ED1EB2C66974}"/>
                    </a:ext>
                  </a:extLst>
                </p14:cNvPr>
                <p14:cNvContentPartPr/>
                <p14:nvPr/>
              </p14:nvContentPartPr>
              <p14:xfrm>
                <a:off x="7017199" y="3220918"/>
                <a:ext cx="124200" cy="8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7801AA4-5523-4CA4-B50A-ED1EB2C6697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08199" y="3212278"/>
                  <a:ext cx="141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F7E96AE-D6A0-4753-A79E-BEF2E6136646}"/>
                    </a:ext>
                  </a:extLst>
                </p14:cNvPr>
                <p14:cNvContentPartPr/>
                <p14:nvPr/>
              </p14:nvContentPartPr>
              <p14:xfrm>
                <a:off x="7324279" y="3002398"/>
                <a:ext cx="506160" cy="350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F7E96AE-D6A0-4753-A79E-BEF2E613664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15639" y="2993398"/>
                  <a:ext cx="523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361701-513C-4CF2-81A7-E73784F07E01}"/>
                    </a:ext>
                  </a:extLst>
                </p14:cNvPr>
                <p14:cNvContentPartPr/>
                <p14:nvPr/>
              </p14:nvContentPartPr>
              <p14:xfrm>
                <a:off x="7931599" y="2831038"/>
                <a:ext cx="183240" cy="11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361701-513C-4CF2-81A7-E73784F07E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2959" y="2822398"/>
                  <a:ext cx="200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F1CE7C2-1207-4B42-95F4-AA00A3AD6090}"/>
                    </a:ext>
                  </a:extLst>
                </p14:cNvPr>
                <p14:cNvContentPartPr/>
                <p14:nvPr/>
              </p14:nvContentPartPr>
              <p14:xfrm>
                <a:off x="7655479" y="3279238"/>
                <a:ext cx="190440" cy="182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F1CE7C2-1207-4B42-95F4-AA00A3AD609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6839" y="3270238"/>
                  <a:ext cx="20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810704-9D6D-469D-BEB2-DD91F4DE1CEA}"/>
                    </a:ext>
                  </a:extLst>
                </p14:cNvPr>
                <p14:cNvContentPartPr/>
                <p14:nvPr/>
              </p14:nvContentPartPr>
              <p14:xfrm>
                <a:off x="7662679" y="3264478"/>
                <a:ext cx="158400" cy="20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810704-9D6D-469D-BEB2-DD91F4DE1CE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53679" y="3255838"/>
                  <a:ext cx="176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AE8DA08-1FA3-4A83-BF09-7786DFE83775}"/>
                    </a:ext>
                  </a:extLst>
                </p14:cNvPr>
                <p14:cNvContentPartPr/>
                <p14:nvPr/>
              </p14:nvContentPartPr>
              <p14:xfrm>
                <a:off x="8066239" y="3218038"/>
                <a:ext cx="286560" cy="54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AE8DA08-1FA3-4A83-BF09-7786DFE8377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57599" y="3209038"/>
                  <a:ext cx="304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350947B-4E58-4068-AB27-5F7BC7E1514E}"/>
                    </a:ext>
                  </a:extLst>
                </p14:cNvPr>
                <p14:cNvContentPartPr/>
                <p14:nvPr/>
              </p14:nvContentPartPr>
              <p14:xfrm>
                <a:off x="8211319" y="3142078"/>
                <a:ext cx="47880" cy="232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350947B-4E58-4068-AB27-5F7BC7E1514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02319" y="3133078"/>
                  <a:ext cx="655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765B96E-8CD6-4A76-8107-FC65A681A6A8}"/>
              </a:ext>
            </a:extLst>
          </p:cNvPr>
          <p:cNvGrpSpPr/>
          <p:nvPr/>
        </p:nvGrpSpPr>
        <p:grpSpPr>
          <a:xfrm>
            <a:off x="8528119" y="2845438"/>
            <a:ext cx="3381480" cy="683280"/>
            <a:chOff x="8528119" y="2845438"/>
            <a:chExt cx="338148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AB6BBF3-70C2-402F-81AD-75E2C09D05E2}"/>
                    </a:ext>
                  </a:extLst>
                </p14:cNvPr>
                <p14:cNvContentPartPr/>
                <p14:nvPr/>
              </p14:nvContentPartPr>
              <p14:xfrm>
                <a:off x="8528119" y="2969998"/>
                <a:ext cx="444240" cy="336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AB6BBF3-70C2-402F-81AD-75E2C09D05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19479" y="2960998"/>
                  <a:ext cx="461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5F5FFC-B20B-4041-963F-4E9379E7D9E2}"/>
                    </a:ext>
                  </a:extLst>
                </p14:cNvPr>
                <p14:cNvContentPartPr/>
                <p14:nvPr/>
              </p14:nvContentPartPr>
              <p14:xfrm>
                <a:off x="9106999" y="2845438"/>
                <a:ext cx="134640" cy="95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5F5FFC-B20B-4041-963F-4E9379E7D9E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97999" y="2836798"/>
                  <a:ext cx="152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79A68AC-05E3-4594-9456-C6640300C31F}"/>
                    </a:ext>
                  </a:extLst>
                </p14:cNvPr>
                <p14:cNvContentPartPr/>
                <p14:nvPr/>
              </p14:nvContentPartPr>
              <p14:xfrm>
                <a:off x="8780839" y="3270958"/>
                <a:ext cx="67320" cy="99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79A68AC-05E3-4594-9456-C6640300C31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71839" y="3261958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1A252D2-25BB-455F-B2A4-CC916AF0ABFB}"/>
                    </a:ext>
                  </a:extLst>
                </p14:cNvPr>
                <p14:cNvContentPartPr/>
                <p14:nvPr/>
              </p14:nvContentPartPr>
              <p14:xfrm>
                <a:off x="8787679" y="3245398"/>
                <a:ext cx="215280" cy="273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1A252D2-25BB-455F-B2A4-CC916AF0ABF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78679" y="3236398"/>
                  <a:ext cx="232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5F9F07D-EC51-4776-A00C-21B24B041903}"/>
                    </a:ext>
                  </a:extLst>
                </p14:cNvPr>
                <p14:cNvContentPartPr/>
                <p14:nvPr/>
              </p14:nvContentPartPr>
              <p14:xfrm>
                <a:off x="9248839" y="3180958"/>
                <a:ext cx="250200" cy="36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5F9F07D-EC51-4776-A00C-21B24B0419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39839" y="3172318"/>
                  <a:ext cx="267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C7E2DB-44C5-4855-BB39-CB7FAA32B9EC}"/>
                    </a:ext>
                  </a:extLst>
                </p14:cNvPr>
                <p14:cNvContentPartPr/>
                <p14:nvPr/>
              </p14:nvContentPartPr>
              <p14:xfrm>
                <a:off x="9395359" y="3113998"/>
                <a:ext cx="15480" cy="177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C7E2DB-44C5-4855-BB39-CB7FAA32B9E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86719" y="3105358"/>
                  <a:ext cx="33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5B38E9D-10E7-4734-8E60-C6EDF8F56444}"/>
                    </a:ext>
                  </a:extLst>
                </p14:cNvPr>
                <p14:cNvContentPartPr/>
                <p14:nvPr/>
              </p14:nvContentPartPr>
              <p14:xfrm>
                <a:off x="9563119" y="3057118"/>
                <a:ext cx="328680" cy="288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5B38E9D-10E7-4734-8E60-C6EDF8F5644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54479" y="3048118"/>
                  <a:ext cx="346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E913FE-8461-47C6-93BB-22B02FAC0037}"/>
                    </a:ext>
                  </a:extLst>
                </p14:cNvPr>
                <p14:cNvContentPartPr/>
                <p14:nvPr/>
              </p14:nvContentPartPr>
              <p14:xfrm>
                <a:off x="9973159" y="3093118"/>
                <a:ext cx="236880" cy="255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E913FE-8461-47C6-93BB-22B02FAC00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64519" y="3084118"/>
                  <a:ext cx="254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E48117F-A37D-4C91-9790-FAC7FBE3806F}"/>
                    </a:ext>
                  </a:extLst>
                </p14:cNvPr>
                <p14:cNvContentPartPr/>
                <p14:nvPr/>
              </p14:nvContentPartPr>
              <p14:xfrm>
                <a:off x="10193119" y="3212278"/>
                <a:ext cx="113400" cy="124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E48117F-A37D-4C91-9790-FAC7FBE3806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84479" y="3203278"/>
                  <a:ext cx="131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C298452-029E-4ED6-A943-279E5BF035BC}"/>
                    </a:ext>
                  </a:extLst>
                </p14:cNvPr>
                <p14:cNvContentPartPr/>
                <p14:nvPr/>
              </p14:nvContentPartPr>
              <p14:xfrm>
                <a:off x="10387159" y="3121558"/>
                <a:ext cx="246600" cy="219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C298452-029E-4ED6-A943-279E5BF035B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78519" y="3112918"/>
                  <a:ext cx="264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89BD879-BB85-4D89-B392-4292EDFFE82B}"/>
                    </a:ext>
                  </a:extLst>
                </p14:cNvPr>
                <p14:cNvContentPartPr/>
                <p14:nvPr/>
              </p14:nvContentPartPr>
              <p14:xfrm>
                <a:off x="10719799" y="3029038"/>
                <a:ext cx="195120" cy="339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89BD879-BB85-4D89-B392-4292EDFFE82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10799" y="3020398"/>
                  <a:ext cx="212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5AF5F62-179A-41A4-9C92-6613E9BC5A9D}"/>
                    </a:ext>
                  </a:extLst>
                </p14:cNvPr>
                <p14:cNvContentPartPr/>
                <p14:nvPr/>
              </p14:nvContentPartPr>
              <p14:xfrm>
                <a:off x="10928959" y="3090958"/>
                <a:ext cx="228960" cy="22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5AF5F62-179A-41A4-9C92-6613E9BC5A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20319" y="3082318"/>
                  <a:ext cx="246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A965B9C-2054-4BD6-AEBE-9C4FA0364BBE}"/>
                    </a:ext>
                  </a:extLst>
                </p14:cNvPr>
                <p14:cNvContentPartPr/>
                <p14:nvPr/>
              </p14:nvContentPartPr>
              <p14:xfrm>
                <a:off x="10923199" y="3020758"/>
                <a:ext cx="197640" cy="281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A965B9C-2054-4BD6-AEBE-9C4FA0364BB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14559" y="3012118"/>
                  <a:ext cx="215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D302866-C720-4ED7-853B-CE845C74FB0F}"/>
                    </a:ext>
                  </a:extLst>
                </p14:cNvPr>
                <p14:cNvContentPartPr/>
                <p14:nvPr/>
              </p14:nvContentPartPr>
              <p14:xfrm>
                <a:off x="11154319" y="3316678"/>
                <a:ext cx="120600" cy="212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D302866-C720-4ED7-853B-CE845C74FB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45679" y="3308038"/>
                  <a:ext cx="13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E3E48FF-0D39-4CD2-8D9C-C651F3942189}"/>
                    </a:ext>
                  </a:extLst>
                </p14:cNvPr>
                <p14:cNvContentPartPr/>
                <p14:nvPr/>
              </p14:nvContentPartPr>
              <p14:xfrm>
                <a:off x="11363479" y="3010678"/>
                <a:ext cx="139320" cy="23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E3E48FF-0D39-4CD2-8D9C-C651F394218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54839" y="3001678"/>
                  <a:ext cx="156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A21A4B-90D6-4EB2-9C45-1C912F6A7C91}"/>
                    </a:ext>
                  </a:extLst>
                </p14:cNvPr>
                <p14:cNvContentPartPr/>
                <p14:nvPr/>
              </p14:nvContentPartPr>
              <p14:xfrm>
                <a:off x="11358799" y="3039478"/>
                <a:ext cx="308520" cy="401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A21A4B-90D6-4EB2-9C45-1C912F6A7C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349799" y="3030478"/>
                  <a:ext cx="326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4C55F2F-124F-4F19-88B4-97ED4DD0863B}"/>
                    </a:ext>
                  </a:extLst>
                </p14:cNvPr>
                <p14:cNvContentPartPr/>
                <p14:nvPr/>
              </p14:nvContentPartPr>
              <p14:xfrm>
                <a:off x="11652559" y="2856958"/>
                <a:ext cx="257040" cy="612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4C55F2F-124F-4F19-88B4-97ED4DD086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643559" y="2848318"/>
                  <a:ext cx="274680" cy="63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BEA7A20-DF0C-4261-B377-14044AF168B8}"/>
              </a:ext>
            </a:extLst>
          </p:cNvPr>
          <p:cNvGrpSpPr/>
          <p:nvPr/>
        </p:nvGrpSpPr>
        <p:grpSpPr>
          <a:xfrm>
            <a:off x="379879" y="3576238"/>
            <a:ext cx="899280" cy="547920"/>
            <a:chOff x="379879" y="3576238"/>
            <a:chExt cx="89928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3120775-CC49-4DC9-8487-C2A7C46B53D0}"/>
                    </a:ext>
                  </a:extLst>
                </p14:cNvPr>
                <p14:cNvContentPartPr/>
                <p14:nvPr/>
              </p14:nvContentPartPr>
              <p14:xfrm>
                <a:off x="550879" y="3825718"/>
                <a:ext cx="134280" cy="280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3120775-CC49-4DC9-8487-C2A7C46B53D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1879" y="3817078"/>
                  <a:ext cx="151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9C772D9-2DE3-4819-A6A1-CA061BF3FDD0}"/>
                    </a:ext>
                  </a:extLst>
                </p14:cNvPr>
                <p14:cNvContentPartPr/>
                <p14:nvPr/>
              </p14:nvContentPartPr>
              <p14:xfrm>
                <a:off x="442879" y="4076638"/>
                <a:ext cx="310320" cy="47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9C772D9-2DE3-4819-A6A1-CA061BF3FDD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4239" y="4067638"/>
                  <a:ext cx="327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B34E702-E4D6-45AF-BD1E-E1E0F5AFBE85}"/>
                    </a:ext>
                  </a:extLst>
                </p14:cNvPr>
                <p14:cNvContentPartPr/>
                <p14:nvPr/>
              </p14:nvContentPartPr>
              <p14:xfrm>
                <a:off x="379879" y="3767038"/>
                <a:ext cx="536760" cy="59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B34E702-E4D6-45AF-BD1E-E1E0F5AFBE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1239" y="3758398"/>
                  <a:ext cx="554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F24F42-BED0-45F8-AB1D-BC8749BAC8CB}"/>
                    </a:ext>
                  </a:extLst>
                </p14:cNvPr>
                <p14:cNvContentPartPr/>
                <p14:nvPr/>
              </p14:nvContentPartPr>
              <p14:xfrm>
                <a:off x="1019959" y="3576238"/>
                <a:ext cx="259200" cy="540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F24F42-BED0-45F8-AB1D-BC8749BAC8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1319" y="3567238"/>
                  <a:ext cx="2768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F5994DF-FC1E-48BC-A0FA-68307415C6E2}"/>
                    </a:ext>
                  </a:extLst>
                </p14:cNvPr>
                <p14:cNvContentPartPr/>
                <p14:nvPr/>
              </p14:nvContentPartPr>
              <p14:xfrm>
                <a:off x="993319" y="3880438"/>
                <a:ext cx="249840" cy="65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F5994DF-FC1E-48BC-A0FA-68307415C6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4679" y="3871798"/>
                  <a:ext cx="26748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546F48D-B308-4DAD-ACA2-339B7891E074}"/>
              </a:ext>
            </a:extLst>
          </p:cNvPr>
          <p:cNvGrpSpPr/>
          <p:nvPr/>
        </p:nvGrpSpPr>
        <p:grpSpPr>
          <a:xfrm>
            <a:off x="1559959" y="3827518"/>
            <a:ext cx="754560" cy="425160"/>
            <a:chOff x="1559959" y="3827518"/>
            <a:chExt cx="75456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279EBF-387A-4215-9378-80253C7BC164}"/>
                    </a:ext>
                  </a:extLst>
                </p14:cNvPr>
                <p14:cNvContentPartPr/>
                <p14:nvPr/>
              </p14:nvContentPartPr>
              <p14:xfrm>
                <a:off x="1559959" y="3827518"/>
                <a:ext cx="297720" cy="301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279EBF-387A-4215-9378-80253C7BC16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51319" y="3818878"/>
                  <a:ext cx="315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C37DCF-6534-41BD-9A93-BBB340C905A3}"/>
                    </a:ext>
                  </a:extLst>
                </p14:cNvPr>
                <p14:cNvContentPartPr/>
                <p14:nvPr/>
              </p14:nvContentPartPr>
              <p14:xfrm>
                <a:off x="1830679" y="4101118"/>
                <a:ext cx="77400" cy="15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C37DCF-6534-41BD-9A93-BBB340C905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22039" y="4092478"/>
                  <a:ext cx="95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BAD95EA-BB8B-43F8-B2DE-3BC1FB351CCD}"/>
                    </a:ext>
                  </a:extLst>
                </p14:cNvPr>
                <p14:cNvContentPartPr/>
                <p14:nvPr/>
              </p14:nvContentPartPr>
              <p14:xfrm>
                <a:off x="2132359" y="3919318"/>
                <a:ext cx="169200" cy="30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BAD95EA-BB8B-43F8-B2DE-3BC1FB351C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23719" y="3910318"/>
                  <a:ext cx="186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EE0AE27-F5F3-41B8-A211-87B44E775AC3}"/>
                    </a:ext>
                  </a:extLst>
                </p14:cNvPr>
                <p14:cNvContentPartPr/>
                <p14:nvPr/>
              </p14:nvContentPartPr>
              <p14:xfrm>
                <a:off x="2138119" y="4009678"/>
                <a:ext cx="176400" cy="49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EE0AE27-F5F3-41B8-A211-87B44E775AC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29479" y="4000678"/>
                  <a:ext cx="1940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3339C8B-9D63-43AA-8552-003002F34A79}"/>
              </a:ext>
            </a:extLst>
          </p:cNvPr>
          <p:cNvGrpSpPr/>
          <p:nvPr/>
        </p:nvGrpSpPr>
        <p:grpSpPr>
          <a:xfrm>
            <a:off x="2595679" y="3828958"/>
            <a:ext cx="235080" cy="532080"/>
            <a:chOff x="2595679" y="3828958"/>
            <a:chExt cx="2350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2D35691-2BFC-4371-9C1F-E98F1A05FAF5}"/>
                    </a:ext>
                  </a:extLst>
                </p14:cNvPr>
                <p14:cNvContentPartPr/>
                <p14:nvPr/>
              </p14:nvContentPartPr>
              <p14:xfrm>
                <a:off x="2595679" y="3828958"/>
                <a:ext cx="117360" cy="329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2D35691-2BFC-4371-9C1F-E98F1A05FA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87039" y="3819958"/>
                  <a:ext cx="135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CB2DC47-77A8-4681-820D-180FD935FFD8}"/>
                    </a:ext>
                  </a:extLst>
                </p14:cNvPr>
                <p14:cNvContentPartPr/>
                <p14:nvPr/>
              </p14:nvContentPartPr>
              <p14:xfrm>
                <a:off x="2694319" y="4143958"/>
                <a:ext cx="136440" cy="217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CB2DC47-77A8-4681-820D-180FD935FFD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685319" y="4135318"/>
                  <a:ext cx="154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C8721C8-B44B-4143-BC20-CC597B3C7BF8}"/>
              </a:ext>
            </a:extLst>
          </p:cNvPr>
          <p:cNvGrpSpPr/>
          <p:nvPr/>
        </p:nvGrpSpPr>
        <p:grpSpPr>
          <a:xfrm>
            <a:off x="3091039" y="3877558"/>
            <a:ext cx="841680" cy="403200"/>
            <a:chOff x="3091039" y="3877558"/>
            <a:chExt cx="8416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72F11E5-99C6-4A25-89F7-54C9C88C927A}"/>
                    </a:ext>
                  </a:extLst>
                </p14:cNvPr>
                <p14:cNvContentPartPr/>
                <p14:nvPr/>
              </p14:nvContentPartPr>
              <p14:xfrm>
                <a:off x="3091039" y="3877558"/>
                <a:ext cx="259200" cy="295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72F11E5-99C6-4A25-89F7-54C9C88C927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82399" y="3868558"/>
                  <a:ext cx="276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1F1BB32-7304-4392-A78C-5541C0DAC632}"/>
                    </a:ext>
                  </a:extLst>
                </p14:cNvPr>
                <p14:cNvContentPartPr/>
                <p14:nvPr/>
              </p14:nvContentPartPr>
              <p14:xfrm>
                <a:off x="3408559" y="4121998"/>
                <a:ext cx="173880" cy="158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1F1BB32-7304-4392-A78C-5541C0DAC63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99919" y="4112998"/>
                  <a:ext cx="19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59577F1-B7B5-480A-8A75-886C6E3D1133}"/>
                    </a:ext>
                  </a:extLst>
                </p14:cNvPr>
                <p14:cNvContentPartPr/>
                <p14:nvPr/>
              </p14:nvContentPartPr>
              <p14:xfrm>
                <a:off x="3753079" y="3922198"/>
                <a:ext cx="175680" cy="2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59577F1-B7B5-480A-8A75-886C6E3D113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44079" y="3913198"/>
                  <a:ext cx="193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7B689A3-F083-4DE5-A94B-60878A4F9B48}"/>
                    </a:ext>
                  </a:extLst>
                </p14:cNvPr>
                <p14:cNvContentPartPr/>
                <p14:nvPr/>
              </p14:nvContentPartPr>
              <p14:xfrm>
                <a:off x="3741559" y="4042078"/>
                <a:ext cx="191160" cy="12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7B689A3-F083-4DE5-A94B-60878A4F9B4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32559" y="4033078"/>
                  <a:ext cx="2088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B140286-3779-41A2-BD60-8E8EF2BBA6B1}"/>
              </a:ext>
            </a:extLst>
          </p:cNvPr>
          <p:cNvGrpSpPr/>
          <p:nvPr/>
        </p:nvGrpSpPr>
        <p:grpSpPr>
          <a:xfrm>
            <a:off x="4163119" y="3814198"/>
            <a:ext cx="519120" cy="247680"/>
            <a:chOff x="4163119" y="3814198"/>
            <a:chExt cx="51912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B846A7-246D-45EE-B130-F18E21720706}"/>
                    </a:ext>
                  </a:extLst>
                </p14:cNvPr>
                <p14:cNvContentPartPr/>
                <p14:nvPr/>
              </p14:nvContentPartPr>
              <p14:xfrm>
                <a:off x="4163119" y="3921118"/>
                <a:ext cx="250560" cy="68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B846A7-246D-45EE-B130-F18E217207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54119" y="3912118"/>
                  <a:ext cx="268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125470-AEFA-44BC-A8D7-C82991F2E0C9}"/>
                    </a:ext>
                  </a:extLst>
                </p14:cNvPr>
                <p14:cNvContentPartPr/>
                <p14:nvPr/>
              </p14:nvContentPartPr>
              <p14:xfrm>
                <a:off x="4578559" y="3814198"/>
                <a:ext cx="103680" cy="247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125470-AEFA-44BC-A8D7-C82991F2E0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69559" y="3805558"/>
                  <a:ext cx="1213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6D13C0C-8AA8-4151-A8A2-90F21399E788}"/>
              </a:ext>
            </a:extLst>
          </p:cNvPr>
          <p:cNvGrpSpPr/>
          <p:nvPr/>
        </p:nvGrpSpPr>
        <p:grpSpPr>
          <a:xfrm>
            <a:off x="4964839" y="3622318"/>
            <a:ext cx="996480" cy="557280"/>
            <a:chOff x="4964839" y="3622318"/>
            <a:chExt cx="99648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385954C-E64E-4C12-B362-1FA6F3652E9A}"/>
                    </a:ext>
                  </a:extLst>
                </p14:cNvPr>
                <p14:cNvContentPartPr/>
                <p14:nvPr/>
              </p14:nvContentPartPr>
              <p14:xfrm>
                <a:off x="5015599" y="3685318"/>
                <a:ext cx="226800" cy="494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385954C-E64E-4C12-B362-1FA6F3652E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06959" y="3676678"/>
                  <a:ext cx="2444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1C789F1-40E5-4970-962F-E382425F6EE4}"/>
                    </a:ext>
                  </a:extLst>
                </p14:cNvPr>
                <p14:cNvContentPartPr/>
                <p14:nvPr/>
              </p14:nvContentPartPr>
              <p14:xfrm>
                <a:off x="4964839" y="3950638"/>
                <a:ext cx="303840" cy="4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1C789F1-40E5-4970-962F-E382425F6E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55839" y="3941998"/>
                  <a:ext cx="321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B0FDC6-B62F-4970-B109-F9AE4D18F0AD}"/>
                    </a:ext>
                  </a:extLst>
                </p14:cNvPr>
                <p14:cNvContentPartPr/>
                <p14:nvPr/>
              </p14:nvContentPartPr>
              <p14:xfrm>
                <a:off x="5330599" y="3622318"/>
                <a:ext cx="248760" cy="509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B0FDC6-B62F-4970-B109-F9AE4D18F0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21599" y="3613318"/>
                  <a:ext cx="2664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95DD331-B16A-4369-B5F1-0E8DC452E44B}"/>
                    </a:ext>
                  </a:extLst>
                </p14:cNvPr>
                <p14:cNvContentPartPr/>
                <p14:nvPr/>
              </p14:nvContentPartPr>
              <p14:xfrm>
                <a:off x="5606719" y="3973318"/>
                <a:ext cx="126000" cy="126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95DD331-B16A-4369-B5F1-0E8DC452E44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97719" y="3964678"/>
                  <a:ext cx="143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FBAC38-9F46-4C0A-8DD6-565A4103C207}"/>
                    </a:ext>
                  </a:extLst>
                </p14:cNvPr>
                <p14:cNvContentPartPr/>
                <p14:nvPr/>
              </p14:nvContentPartPr>
              <p14:xfrm>
                <a:off x="5771599" y="3984838"/>
                <a:ext cx="189720" cy="124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FBAC38-9F46-4C0A-8DD6-565A4103C20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62599" y="3976198"/>
                  <a:ext cx="2073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6B7AFA-A50E-4437-9E2B-3DAE2D10C733}"/>
              </a:ext>
            </a:extLst>
          </p:cNvPr>
          <p:cNvGrpSpPr/>
          <p:nvPr/>
        </p:nvGrpSpPr>
        <p:grpSpPr>
          <a:xfrm>
            <a:off x="6265879" y="3758398"/>
            <a:ext cx="3263400" cy="721800"/>
            <a:chOff x="6265879" y="3758398"/>
            <a:chExt cx="326340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A7D1E7-AFD7-4E6B-955E-D4C8B6A4423F}"/>
                    </a:ext>
                  </a:extLst>
                </p14:cNvPr>
                <p14:cNvContentPartPr/>
                <p14:nvPr/>
              </p14:nvContentPartPr>
              <p14:xfrm>
                <a:off x="6265879" y="3822838"/>
                <a:ext cx="520200" cy="291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A7D1E7-AFD7-4E6B-955E-D4C8B6A4423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256879" y="3813838"/>
                  <a:ext cx="537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21BFE2-5C48-4D43-8AC9-C93B0F81EA38}"/>
                    </a:ext>
                  </a:extLst>
                </p14:cNvPr>
                <p14:cNvContentPartPr/>
                <p14:nvPr/>
              </p14:nvContentPartPr>
              <p14:xfrm>
                <a:off x="6565759" y="4117318"/>
                <a:ext cx="10440" cy="6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21BFE2-5C48-4D43-8AC9-C93B0F81EA3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56759" y="4108318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633A03-1A67-40C3-BCDE-309A0F8D68A7}"/>
                    </a:ext>
                  </a:extLst>
                </p14:cNvPr>
                <p14:cNvContentPartPr/>
                <p14:nvPr/>
              </p14:nvContentPartPr>
              <p14:xfrm>
                <a:off x="6516439" y="4137478"/>
                <a:ext cx="144360" cy="23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633A03-1A67-40C3-BCDE-309A0F8D68A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07799" y="4128838"/>
                  <a:ext cx="162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27646B5-40B7-4862-B8D2-AF1C677E7E20}"/>
                    </a:ext>
                  </a:extLst>
                </p14:cNvPr>
                <p14:cNvContentPartPr/>
                <p14:nvPr/>
              </p14:nvContentPartPr>
              <p14:xfrm>
                <a:off x="6466759" y="4118398"/>
                <a:ext cx="200160" cy="244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27646B5-40B7-4862-B8D2-AF1C677E7E2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57759" y="4109758"/>
                  <a:ext cx="217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6267E5-ABE8-4E16-8072-D29C4EE100C5}"/>
                    </a:ext>
                  </a:extLst>
                </p14:cNvPr>
                <p14:cNvContentPartPr/>
                <p14:nvPr/>
              </p14:nvContentPartPr>
              <p14:xfrm>
                <a:off x="6749719" y="4234678"/>
                <a:ext cx="136080" cy="36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6267E5-ABE8-4E16-8072-D29C4EE100C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40719" y="4225678"/>
                  <a:ext cx="153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226DABB-E8D2-470E-B815-2731230D88EC}"/>
                    </a:ext>
                  </a:extLst>
                </p14:cNvPr>
                <p14:cNvContentPartPr/>
                <p14:nvPr/>
              </p14:nvContentPartPr>
              <p14:xfrm>
                <a:off x="7016839" y="4141438"/>
                <a:ext cx="91440" cy="116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226DABB-E8D2-470E-B815-2731230D88E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08199" y="4132798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DEE8428-2336-479F-A85B-33F24343DF3A}"/>
                    </a:ext>
                  </a:extLst>
                </p14:cNvPr>
                <p14:cNvContentPartPr/>
                <p14:nvPr/>
              </p14:nvContentPartPr>
              <p14:xfrm>
                <a:off x="7067959" y="4129198"/>
                <a:ext cx="135000" cy="11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DEE8428-2336-479F-A85B-33F24343DF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59319" y="4120558"/>
                  <a:ext cx="152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38F3C86-4609-4D85-A1E0-4B34F6DC0152}"/>
                    </a:ext>
                  </a:extLst>
                </p14:cNvPr>
                <p14:cNvContentPartPr/>
                <p14:nvPr/>
              </p14:nvContentPartPr>
              <p14:xfrm>
                <a:off x="7069039" y="4248358"/>
                <a:ext cx="42480" cy="142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38F3C86-4609-4D85-A1E0-4B34F6DC015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60399" y="4239358"/>
                  <a:ext cx="60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805D02E-78FE-40DC-A54F-51B8DCECBA37}"/>
                    </a:ext>
                  </a:extLst>
                </p14:cNvPr>
                <p14:cNvContentPartPr/>
                <p14:nvPr/>
              </p14:nvContentPartPr>
              <p14:xfrm>
                <a:off x="6894079" y="3765238"/>
                <a:ext cx="173880" cy="147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805D02E-78FE-40DC-A54F-51B8DCECBA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85079" y="3756238"/>
                  <a:ext cx="191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B42EBC5-7718-4FD6-B4D5-2F967552A269}"/>
                    </a:ext>
                  </a:extLst>
                </p14:cNvPr>
                <p14:cNvContentPartPr/>
                <p14:nvPr/>
              </p14:nvContentPartPr>
              <p14:xfrm>
                <a:off x="7410679" y="3981958"/>
                <a:ext cx="121680" cy="18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B42EBC5-7718-4FD6-B4D5-2F967552A26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01679" y="3973318"/>
                  <a:ext cx="139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170A43-6CC0-496C-8A81-58B89D78BD4E}"/>
                    </a:ext>
                  </a:extLst>
                </p14:cNvPr>
                <p14:cNvContentPartPr/>
                <p14:nvPr/>
              </p14:nvContentPartPr>
              <p14:xfrm>
                <a:off x="7431559" y="4075918"/>
                <a:ext cx="132840" cy="13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170A43-6CC0-496C-8A81-58B89D78BD4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22919" y="4066918"/>
                  <a:ext cx="15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9F764FE-4E54-49CF-BEAC-12814594DD69}"/>
                    </a:ext>
                  </a:extLst>
                </p14:cNvPr>
                <p14:cNvContentPartPr/>
                <p14:nvPr/>
              </p14:nvContentPartPr>
              <p14:xfrm>
                <a:off x="7729279" y="3887638"/>
                <a:ext cx="402120" cy="333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9F764FE-4E54-49CF-BEAC-12814594DD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20639" y="3878638"/>
                  <a:ext cx="419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F53F4FA-E4A8-4545-B11A-F9D87FAEA053}"/>
                    </a:ext>
                  </a:extLst>
                </p14:cNvPr>
                <p14:cNvContentPartPr/>
                <p14:nvPr/>
              </p14:nvContentPartPr>
              <p14:xfrm>
                <a:off x="8037439" y="4219198"/>
                <a:ext cx="204120" cy="165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F53F4FA-E4A8-4545-B11A-F9D87FAEA05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28799" y="4210558"/>
                  <a:ext cx="22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60146D-0E82-4597-BBB5-EDAE14B4B643}"/>
                    </a:ext>
                  </a:extLst>
                </p14:cNvPr>
                <p14:cNvContentPartPr/>
                <p14:nvPr/>
              </p14:nvContentPartPr>
              <p14:xfrm>
                <a:off x="8070199" y="4238278"/>
                <a:ext cx="113040" cy="141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60146D-0E82-4597-BBB5-EDAE14B4B64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61559" y="4229638"/>
                  <a:ext cx="130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89FF4AF-56C6-4208-9ACF-1DAEAD78A242}"/>
                    </a:ext>
                  </a:extLst>
                </p14:cNvPr>
                <p14:cNvContentPartPr/>
                <p14:nvPr/>
              </p14:nvContentPartPr>
              <p14:xfrm>
                <a:off x="8284399" y="3758398"/>
                <a:ext cx="117000" cy="138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89FF4AF-56C6-4208-9ACF-1DAEAD78A2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75759" y="3749758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CA35F8-8935-451C-86BC-FE62A3E81BE1}"/>
                    </a:ext>
                  </a:extLst>
                </p14:cNvPr>
                <p14:cNvContentPartPr/>
                <p14:nvPr/>
              </p14:nvContentPartPr>
              <p14:xfrm>
                <a:off x="8281159" y="4077358"/>
                <a:ext cx="216720" cy="3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CA35F8-8935-451C-86BC-FE62A3E81BE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72519" y="4068358"/>
                  <a:ext cx="234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7290CF6-B729-49B3-A357-C100CA86BD32}"/>
                    </a:ext>
                  </a:extLst>
                </p14:cNvPr>
                <p14:cNvContentPartPr/>
                <p14:nvPr/>
              </p14:nvContentPartPr>
              <p14:xfrm>
                <a:off x="8375119" y="4038118"/>
                <a:ext cx="43920" cy="194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7290CF6-B729-49B3-A357-C100CA86BD3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66119" y="4029478"/>
                  <a:ext cx="61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2970C50-C1D1-498B-8872-2D208DF1B257}"/>
                    </a:ext>
                  </a:extLst>
                </p14:cNvPr>
                <p14:cNvContentPartPr/>
                <p14:nvPr/>
              </p14:nvContentPartPr>
              <p14:xfrm>
                <a:off x="8725039" y="3951718"/>
                <a:ext cx="506520" cy="331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2970C50-C1D1-498B-8872-2D208DF1B25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16039" y="3942718"/>
                  <a:ext cx="5241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78E98FF-7177-4DBE-BEE2-191141DB0757}"/>
                    </a:ext>
                  </a:extLst>
                </p14:cNvPr>
                <p14:cNvContentPartPr/>
                <p14:nvPr/>
              </p14:nvContentPartPr>
              <p14:xfrm>
                <a:off x="9360439" y="3758758"/>
                <a:ext cx="168840" cy="134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78E98FF-7177-4DBE-BEE2-191141DB075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51439" y="3750118"/>
                  <a:ext cx="18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120C4EE-EE0D-42FC-8B22-5655B7B0A2E0}"/>
                    </a:ext>
                  </a:extLst>
                </p14:cNvPr>
                <p14:cNvContentPartPr/>
                <p14:nvPr/>
              </p14:nvContentPartPr>
              <p14:xfrm>
                <a:off x="9068839" y="4210198"/>
                <a:ext cx="79560" cy="98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120C4EE-EE0D-42FC-8B22-5655B7B0A2E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060199" y="4201558"/>
                  <a:ext cx="97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A5D8C9E-5740-4838-85CF-F509A205D08B}"/>
                    </a:ext>
                  </a:extLst>
                </p14:cNvPr>
                <p14:cNvContentPartPr/>
                <p14:nvPr/>
              </p14:nvContentPartPr>
              <p14:xfrm>
                <a:off x="9101599" y="4220998"/>
                <a:ext cx="188280" cy="259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A5D8C9E-5740-4838-85CF-F509A205D08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92599" y="4212358"/>
                  <a:ext cx="2059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4ED68A0-0D39-4BDC-BC04-885B1AD2ACD0}"/>
              </a:ext>
            </a:extLst>
          </p:cNvPr>
          <p:cNvGrpSpPr/>
          <p:nvPr/>
        </p:nvGrpSpPr>
        <p:grpSpPr>
          <a:xfrm>
            <a:off x="9580399" y="3776398"/>
            <a:ext cx="2307600" cy="603360"/>
            <a:chOff x="9580399" y="3776398"/>
            <a:chExt cx="230760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DEED31-4049-44DB-B4CC-B82585FF9024}"/>
                    </a:ext>
                  </a:extLst>
                </p14:cNvPr>
                <p14:cNvContentPartPr/>
                <p14:nvPr/>
              </p14:nvContentPartPr>
              <p14:xfrm>
                <a:off x="9580399" y="4100758"/>
                <a:ext cx="218520" cy="59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DEED31-4049-44DB-B4CC-B82585FF902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71399" y="4091758"/>
                  <a:ext cx="236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D2D872F-6548-407E-971A-6F1C7A2484D7}"/>
                    </a:ext>
                  </a:extLst>
                </p14:cNvPr>
                <p14:cNvContentPartPr/>
                <p14:nvPr/>
              </p14:nvContentPartPr>
              <p14:xfrm>
                <a:off x="9913039" y="3974398"/>
                <a:ext cx="346320" cy="323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D2D872F-6548-407E-971A-6F1C7A2484D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904039" y="3965758"/>
                  <a:ext cx="363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308016-DC0F-4E8C-908E-543D7A02035E}"/>
                    </a:ext>
                  </a:extLst>
                </p14:cNvPr>
                <p14:cNvContentPartPr/>
                <p14:nvPr/>
              </p14:nvContentPartPr>
              <p14:xfrm>
                <a:off x="10259359" y="3963958"/>
                <a:ext cx="243000" cy="312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308016-DC0F-4E8C-908E-543D7A02035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250719" y="3954958"/>
                  <a:ext cx="260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8CA5AAA-B0BB-4149-8A35-0A66E9AD6A4D}"/>
                    </a:ext>
                  </a:extLst>
                </p14:cNvPr>
                <p14:cNvContentPartPr/>
                <p14:nvPr/>
              </p14:nvContentPartPr>
              <p14:xfrm>
                <a:off x="10387879" y="4148998"/>
                <a:ext cx="141120" cy="132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8CA5AAA-B0BB-4149-8A35-0A66E9AD6A4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378879" y="4140358"/>
                  <a:ext cx="15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E7F5B8-36A4-49F2-B864-707301B5B941}"/>
                    </a:ext>
                  </a:extLst>
                </p14:cNvPr>
                <p14:cNvContentPartPr/>
                <p14:nvPr/>
              </p14:nvContentPartPr>
              <p14:xfrm>
                <a:off x="10620439" y="4096438"/>
                <a:ext cx="162360" cy="149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E7F5B8-36A4-49F2-B864-707301B5B94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11439" y="4087798"/>
                  <a:ext cx="18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4E044CB-F8EE-42EF-AEA6-EF717C83B535}"/>
                    </a:ext>
                  </a:extLst>
                </p14:cNvPr>
                <p14:cNvContentPartPr/>
                <p14:nvPr/>
              </p14:nvContentPartPr>
              <p14:xfrm>
                <a:off x="10890439" y="3936238"/>
                <a:ext cx="191520" cy="311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4E044CB-F8EE-42EF-AEA6-EF717C83B53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881799" y="3927238"/>
                  <a:ext cx="209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32C67DF-4127-476D-A8AC-6ECBEDD2FDEC}"/>
                    </a:ext>
                  </a:extLst>
                </p14:cNvPr>
                <p14:cNvContentPartPr/>
                <p14:nvPr/>
              </p14:nvContentPartPr>
              <p14:xfrm>
                <a:off x="11085559" y="3997438"/>
                <a:ext cx="190440" cy="195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32C67DF-4127-476D-A8AC-6ECBEDD2FDE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076559" y="3988438"/>
                  <a:ext cx="208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7982BE5-698D-4E2B-B19B-BB8BCD7333E9}"/>
                    </a:ext>
                  </a:extLst>
                </p14:cNvPr>
                <p14:cNvContentPartPr/>
                <p14:nvPr/>
              </p14:nvContentPartPr>
              <p14:xfrm>
                <a:off x="11035879" y="3973678"/>
                <a:ext cx="212040" cy="210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7982BE5-698D-4E2B-B19B-BB8BCD7333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26879" y="3965038"/>
                  <a:ext cx="229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87F763D-B94C-4055-AE5C-3974369C38AB}"/>
                    </a:ext>
                  </a:extLst>
                </p14:cNvPr>
                <p14:cNvContentPartPr/>
                <p14:nvPr/>
              </p14:nvContentPartPr>
              <p14:xfrm>
                <a:off x="11245759" y="4215598"/>
                <a:ext cx="56880" cy="164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87F763D-B94C-4055-AE5C-3974369C38A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236759" y="4206598"/>
                  <a:ext cx="74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39A8FB6-4640-49B2-AB18-87841D43246D}"/>
                    </a:ext>
                  </a:extLst>
                </p14:cNvPr>
                <p14:cNvContentPartPr/>
                <p14:nvPr/>
              </p14:nvContentPartPr>
              <p14:xfrm>
                <a:off x="11409199" y="3953158"/>
                <a:ext cx="103320" cy="153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39A8FB6-4640-49B2-AB18-87841D43246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400559" y="3944518"/>
                  <a:ext cx="120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E4C72AD-719C-4ACB-8996-9D11ABE2F173}"/>
                    </a:ext>
                  </a:extLst>
                </p14:cNvPr>
                <p14:cNvContentPartPr/>
                <p14:nvPr/>
              </p14:nvContentPartPr>
              <p14:xfrm>
                <a:off x="11381119" y="3964678"/>
                <a:ext cx="325800" cy="300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E4C72AD-719C-4ACB-8996-9D11ABE2F17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372479" y="3956038"/>
                  <a:ext cx="343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A0AC06-F3D8-4045-A1E7-0431F83B8C70}"/>
                    </a:ext>
                  </a:extLst>
                </p14:cNvPr>
                <p14:cNvContentPartPr/>
                <p14:nvPr/>
              </p14:nvContentPartPr>
              <p14:xfrm>
                <a:off x="11664079" y="3776398"/>
                <a:ext cx="223920" cy="595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A0AC06-F3D8-4045-A1E7-0431F83B8C7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655079" y="3767398"/>
                  <a:ext cx="241560" cy="61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A7ACA30-2169-40F3-BA75-867122EDF558}"/>
              </a:ext>
            </a:extLst>
          </p:cNvPr>
          <p:cNvGrpSpPr/>
          <p:nvPr/>
        </p:nvGrpSpPr>
        <p:grpSpPr>
          <a:xfrm>
            <a:off x="472399" y="4730038"/>
            <a:ext cx="1094760" cy="493200"/>
            <a:chOff x="472399" y="4730038"/>
            <a:chExt cx="109476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0CB5E48-CF91-4B34-8DC1-F8F11E847008}"/>
                    </a:ext>
                  </a:extLst>
                </p14:cNvPr>
                <p14:cNvContentPartPr/>
                <p14:nvPr/>
              </p14:nvContentPartPr>
              <p14:xfrm>
                <a:off x="472399" y="4794478"/>
                <a:ext cx="536040" cy="428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0CB5E48-CF91-4B34-8DC1-F8F11E84700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63399" y="4785838"/>
                  <a:ext cx="5536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6692D4F-E196-4708-BC19-7DF4E8496151}"/>
                    </a:ext>
                  </a:extLst>
                </p14:cNvPr>
                <p14:cNvContentPartPr/>
                <p14:nvPr/>
              </p14:nvContentPartPr>
              <p14:xfrm>
                <a:off x="1005559" y="5035678"/>
                <a:ext cx="90720" cy="110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6692D4F-E196-4708-BC19-7DF4E849615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6919" y="5026678"/>
                  <a:ext cx="108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B3F8102-2DA9-465B-820C-1B7CBC7CD329}"/>
                    </a:ext>
                  </a:extLst>
                </p14:cNvPr>
                <p14:cNvContentPartPr/>
                <p14:nvPr/>
              </p14:nvContentPartPr>
              <p14:xfrm>
                <a:off x="1266919" y="4730038"/>
                <a:ext cx="176400" cy="401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B3F8102-2DA9-465B-820C-1B7CBC7CD32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58279" y="4721398"/>
                  <a:ext cx="194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D7E3F65-8E05-4862-B8EA-F3C16149A954}"/>
                    </a:ext>
                  </a:extLst>
                </p14:cNvPr>
                <p14:cNvContentPartPr/>
                <p14:nvPr/>
              </p14:nvContentPartPr>
              <p14:xfrm>
                <a:off x="1152079" y="4918678"/>
                <a:ext cx="344160" cy="81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D7E3F65-8E05-4862-B8EA-F3C16149A95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43439" y="4909678"/>
                  <a:ext cx="361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C1D0A44-03BD-4316-BE56-FB115ED67381}"/>
                    </a:ext>
                  </a:extLst>
                </p14:cNvPr>
                <p14:cNvContentPartPr/>
                <p14:nvPr/>
              </p14:nvContentPartPr>
              <p14:xfrm>
                <a:off x="1412359" y="4958998"/>
                <a:ext cx="154800" cy="167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C1D0A44-03BD-4316-BE56-FB115ED6738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403719" y="4950358"/>
                  <a:ext cx="1724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ADA2632-D7A2-4689-A6A5-1D40A970F346}"/>
                  </a:ext>
                </a:extLst>
              </p14:cNvPr>
              <p14:cNvContentPartPr/>
              <p14:nvPr/>
            </p14:nvContentPartPr>
            <p14:xfrm>
              <a:off x="1857679" y="4821838"/>
              <a:ext cx="55080" cy="285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ADA2632-D7A2-4689-A6A5-1D40A970F34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848679" y="4813198"/>
                <a:ext cx="7272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7CDAF6C-3FB8-4FD8-ACDA-230673BAC105}"/>
              </a:ext>
            </a:extLst>
          </p:cNvPr>
          <p:cNvGrpSpPr/>
          <p:nvPr/>
        </p:nvGrpSpPr>
        <p:grpSpPr>
          <a:xfrm>
            <a:off x="2260879" y="4548238"/>
            <a:ext cx="1051200" cy="651600"/>
            <a:chOff x="2260879" y="4548238"/>
            <a:chExt cx="105120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3BCC78B-CC02-4C69-A5D8-B3449A863DA1}"/>
                    </a:ext>
                  </a:extLst>
                </p14:cNvPr>
                <p14:cNvContentPartPr/>
                <p14:nvPr/>
              </p14:nvContentPartPr>
              <p14:xfrm>
                <a:off x="2472199" y="4948198"/>
                <a:ext cx="58680" cy="82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3BCC78B-CC02-4C69-A5D8-B3449A863DA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3199" y="4939558"/>
                  <a:ext cx="76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6B5C95A-899B-44B8-A6A9-D7AF5B4C89AB}"/>
                    </a:ext>
                  </a:extLst>
                </p14:cNvPr>
                <p14:cNvContentPartPr/>
                <p14:nvPr/>
              </p14:nvContentPartPr>
              <p14:xfrm>
                <a:off x="2260879" y="5101198"/>
                <a:ext cx="372240" cy="58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6B5C95A-899B-44B8-A6A9-D7AF5B4C89A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252239" y="5092558"/>
                  <a:ext cx="389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86DBEB5-D856-4545-B843-BDC2EF8462BB}"/>
                    </a:ext>
                  </a:extLst>
                </p14:cNvPr>
                <p14:cNvContentPartPr/>
                <p14:nvPr/>
              </p14:nvContentPartPr>
              <p14:xfrm>
                <a:off x="2289319" y="4916878"/>
                <a:ext cx="502200" cy="36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86DBEB5-D856-4545-B843-BDC2EF8462B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80319" y="4908238"/>
                  <a:ext cx="519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E32E330-ECAE-4D78-8B42-C41D1EE1A606}"/>
                    </a:ext>
                  </a:extLst>
                </p14:cNvPr>
                <p14:cNvContentPartPr/>
                <p14:nvPr/>
              </p14:nvContentPartPr>
              <p14:xfrm>
                <a:off x="2921839" y="4548238"/>
                <a:ext cx="390240" cy="651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E32E330-ECAE-4D78-8B42-C41D1EE1A6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913199" y="4539598"/>
                  <a:ext cx="4078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3CD51D8-E7B4-4AE0-9419-202C55B1A449}"/>
                    </a:ext>
                  </a:extLst>
                </p14:cNvPr>
                <p14:cNvContentPartPr/>
                <p14:nvPr/>
              </p14:nvContentPartPr>
              <p14:xfrm>
                <a:off x="2921479" y="4969798"/>
                <a:ext cx="288000" cy="46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3CD51D8-E7B4-4AE0-9419-202C55B1A44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912479" y="4961158"/>
                  <a:ext cx="30564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553D826-EE1F-4BA6-8F34-51676C19AB6D}"/>
              </a:ext>
            </a:extLst>
          </p:cNvPr>
          <p:cNvGrpSpPr/>
          <p:nvPr/>
        </p:nvGrpSpPr>
        <p:grpSpPr>
          <a:xfrm>
            <a:off x="3584959" y="4649038"/>
            <a:ext cx="1230120" cy="516960"/>
            <a:chOff x="3584959" y="4649038"/>
            <a:chExt cx="12301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65170E7-2AC5-4929-8289-6F7101451408}"/>
                    </a:ext>
                  </a:extLst>
                </p14:cNvPr>
                <p14:cNvContentPartPr/>
                <p14:nvPr/>
              </p14:nvContentPartPr>
              <p14:xfrm>
                <a:off x="3595759" y="4791238"/>
                <a:ext cx="246960" cy="297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65170E7-2AC5-4929-8289-6F710145140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86759" y="4782598"/>
                  <a:ext cx="264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F326789-D5D8-49ED-8055-36BDD13D162A}"/>
                    </a:ext>
                  </a:extLst>
                </p14:cNvPr>
                <p14:cNvContentPartPr/>
                <p14:nvPr/>
              </p14:nvContentPartPr>
              <p14:xfrm>
                <a:off x="3584959" y="4736158"/>
                <a:ext cx="268560" cy="309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F326789-D5D8-49ED-8055-36BDD13D162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575959" y="4727158"/>
                  <a:ext cx="286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3B8C3D6-5B40-41E6-9F16-A5C197FE58AD}"/>
                    </a:ext>
                  </a:extLst>
                </p14:cNvPr>
                <p14:cNvContentPartPr/>
                <p14:nvPr/>
              </p14:nvContentPartPr>
              <p14:xfrm>
                <a:off x="4138999" y="4816798"/>
                <a:ext cx="110520" cy="142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3B8C3D6-5B40-41E6-9F16-A5C197FE58A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29999" y="4808158"/>
                  <a:ext cx="128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FB9DB6C-62AD-4CB8-8869-72F949BD514C}"/>
                    </a:ext>
                  </a:extLst>
                </p14:cNvPr>
                <p14:cNvContentPartPr/>
                <p14:nvPr/>
              </p14:nvContentPartPr>
              <p14:xfrm>
                <a:off x="4068799" y="5102638"/>
                <a:ext cx="10080" cy="63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FB9DB6C-62AD-4CB8-8869-72F949BD514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059799" y="5093638"/>
                  <a:ext cx="27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1FF87B-C7F5-4876-AF90-574DD8F2CEBC}"/>
                    </a:ext>
                  </a:extLst>
                </p14:cNvPr>
                <p14:cNvContentPartPr/>
                <p14:nvPr/>
              </p14:nvContentPartPr>
              <p14:xfrm>
                <a:off x="4222159" y="4649038"/>
                <a:ext cx="10800" cy="142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1FF87B-C7F5-4876-AF90-574DD8F2CEB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13159" y="4640398"/>
                  <a:ext cx="2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65F0D0A-1CDC-45E6-B5E8-52AAFE3BE342}"/>
                    </a:ext>
                  </a:extLst>
                </p14:cNvPr>
                <p14:cNvContentPartPr/>
                <p14:nvPr/>
              </p14:nvContentPartPr>
              <p14:xfrm>
                <a:off x="4433479" y="4663438"/>
                <a:ext cx="241920" cy="198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65F0D0A-1CDC-45E6-B5E8-52AAFE3BE3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424839" y="4654438"/>
                  <a:ext cx="259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13D2C82-8BCD-443A-B8FA-8FD2F339E485}"/>
                    </a:ext>
                  </a:extLst>
                </p14:cNvPr>
                <p14:cNvContentPartPr/>
                <p14:nvPr/>
              </p14:nvContentPartPr>
              <p14:xfrm>
                <a:off x="4429879" y="4747318"/>
                <a:ext cx="385200" cy="378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13D2C82-8BCD-443A-B8FA-8FD2F339E48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421239" y="4738678"/>
                  <a:ext cx="402840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63D0EE3-042F-4566-BAA7-C9F103EFB6FD}"/>
              </a:ext>
            </a:extLst>
          </p:cNvPr>
          <p:cNvGrpSpPr/>
          <p:nvPr/>
        </p:nvGrpSpPr>
        <p:grpSpPr>
          <a:xfrm>
            <a:off x="5113159" y="4918678"/>
            <a:ext cx="658080" cy="177480"/>
            <a:chOff x="5113159" y="4918678"/>
            <a:chExt cx="6580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DF7E2F3-E649-4099-85F1-FCB047F64459}"/>
                    </a:ext>
                  </a:extLst>
                </p14:cNvPr>
                <p14:cNvContentPartPr/>
                <p14:nvPr/>
              </p14:nvContentPartPr>
              <p14:xfrm>
                <a:off x="5113159" y="4932358"/>
                <a:ext cx="182160" cy="129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DF7E2F3-E649-4099-85F1-FCB047F644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04159" y="4923718"/>
                  <a:ext cx="199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175E5D9-0EE7-4610-96D4-415F0BA266AB}"/>
                    </a:ext>
                  </a:extLst>
                </p14:cNvPr>
                <p14:cNvContentPartPr/>
                <p14:nvPr/>
              </p14:nvContentPartPr>
              <p14:xfrm>
                <a:off x="5402599" y="4918678"/>
                <a:ext cx="209160" cy="177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175E5D9-0EE7-4610-96D4-415F0BA266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93959" y="4909678"/>
                  <a:ext cx="226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C910C73-2C41-4B20-91E6-B9506F48F37E}"/>
                    </a:ext>
                  </a:extLst>
                </p14:cNvPr>
                <p14:cNvContentPartPr/>
                <p14:nvPr/>
              </p14:nvContentPartPr>
              <p14:xfrm>
                <a:off x="5567479" y="4930558"/>
                <a:ext cx="203760" cy="136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C910C73-2C41-4B20-91E6-B9506F48F37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58839" y="4921918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8E354870-BE99-4DFC-BB65-68152F321BEF}"/>
              </a:ext>
            </a:extLst>
          </p:cNvPr>
          <p:cNvGrpSpPr/>
          <p:nvPr/>
        </p:nvGrpSpPr>
        <p:grpSpPr>
          <a:xfrm>
            <a:off x="6093799" y="4691158"/>
            <a:ext cx="2885760" cy="578160"/>
            <a:chOff x="6093799" y="4691158"/>
            <a:chExt cx="288576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DAEF69-D4A3-42AB-9A8C-24A0A794A0C4}"/>
                    </a:ext>
                  </a:extLst>
                </p14:cNvPr>
                <p14:cNvContentPartPr/>
                <p14:nvPr/>
              </p14:nvContentPartPr>
              <p14:xfrm>
                <a:off x="6093799" y="4952158"/>
                <a:ext cx="60840" cy="101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DAEF69-D4A3-42AB-9A8C-24A0A794A0C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85159" y="4943158"/>
                  <a:ext cx="78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4E8B84F-E661-4B0C-AD4E-C42910C21CC7}"/>
                    </a:ext>
                  </a:extLst>
                </p14:cNvPr>
                <p14:cNvContentPartPr/>
                <p14:nvPr/>
              </p14:nvContentPartPr>
              <p14:xfrm>
                <a:off x="6275599" y="4964038"/>
                <a:ext cx="158400" cy="101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4E8B84F-E661-4B0C-AD4E-C42910C21C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266959" y="4955398"/>
                  <a:ext cx="17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1CCF66E-C9D4-4262-B29A-C917D090B0EB}"/>
                    </a:ext>
                  </a:extLst>
                </p14:cNvPr>
                <p14:cNvContentPartPr/>
                <p14:nvPr/>
              </p14:nvContentPartPr>
              <p14:xfrm>
                <a:off x="6574039" y="4905718"/>
                <a:ext cx="178920" cy="181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1CCF66E-C9D4-4262-B29A-C917D090B0E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565039" y="4896718"/>
                  <a:ext cx="196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21DDF6B-FF0A-4B73-822F-A9A3BE604238}"/>
                    </a:ext>
                  </a:extLst>
                </p14:cNvPr>
                <p14:cNvContentPartPr/>
                <p14:nvPr/>
              </p14:nvContentPartPr>
              <p14:xfrm>
                <a:off x="6683119" y="4697638"/>
                <a:ext cx="300240" cy="365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21DDF6B-FF0A-4B73-822F-A9A3BE60423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74119" y="4688998"/>
                  <a:ext cx="317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D73461F-CE58-41CE-AA99-3FA4CA29CB53}"/>
                    </a:ext>
                  </a:extLst>
                </p14:cNvPr>
                <p14:cNvContentPartPr/>
                <p14:nvPr/>
              </p14:nvContentPartPr>
              <p14:xfrm>
                <a:off x="6854839" y="4933078"/>
                <a:ext cx="148320" cy="104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D73461F-CE58-41CE-AA99-3FA4CA29CB5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46199" y="4924078"/>
                  <a:ext cx="165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4E698B9-74B9-4363-8CEF-96B359AD4009}"/>
                    </a:ext>
                  </a:extLst>
                </p14:cNvPr>
                <p14:cNvContentPartPr/>
                <p14:nvPr/>
              </p14:nvContentPartPr>
              <p14:xfrm>
                <a:off x="6963559" y="4978798"/>
                <a:ext cx="141840" cy="290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4E698B9-74B9-4363-8CEF-96B359AD400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54919" y="4969798"/>
                  <a:ext cx="159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E7F101B-25B6-4F94-8545-230C2E231D0F}"/>
                    </a:ext>
                  </a:extLst>
                </p14:cNvPr>
                <p14:cNvContentPartPr/>
                <p14:nvPr/>
              </p14:nvContentPartPr>
              <p14:xfrm>
                <a:off x="7095679" y="4913998"/>
                <a:ext cx="255240" cy="171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E7F101B-25B6-4F94-8545-230C2E231D0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86679" y="4905358"/>
                  <a:ext cx="272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6D7F322-B69B-4285-ADB4-A45EC2EF9537}"/>
                    </a:ext>
                  </a:extLst>
                </p14:cNvPr>
                <p14:cNvContentPartPr/>
                <p14:nvPr/>
              </p14:nvContentPartPr>
              <p14:xfrm>
                <a:off x="7500679" y="4920478"/>
                <a:ext cx="190800" cy="154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6D7F322-B69B-4285-ADB4-A45EC2EF953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491679" y="4911838"/>
                  <a:ext cx="208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66A56D7-066B-4984-85A4-3B9F15B09DA8}"/>
                    </a:ext>
                  </a:extLst>
                </p14:cNvPr>
                <p14:cNvContentPartPr/>
                <p14:nvPr/>
              </p14:nvContentPartPr>
              <p14:xfrm>
                <a:off x="7706239" y="4925878"/>
                <a:ext cx="198360" cy="144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66A56D7-066B-4984-85A4-3B9F15B09DA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97599" y="4917238"/>
                  <a:ext cx="21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4A793FC-E897-4A75-BCF4-27D281D61554}"/>
                    </a:ext>
                  </a:extLst>
                </p14:cNvPr>
                <p14:cNvContentPartPr/>
                <p14:nvPr/>
              </p14:nvContentPartPr>
              <p14:xfrm>
                <a:off x="7970119" y="4922278"/>
                <a:ext cx="201960" cy="178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4A793FC-E897-4A75-BCF4-27D281D6155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961119" y="4913278"/>
                  <a:ext cx="219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28B764C-FB80-4436-830A-41FF7BFA5C93}"/>
                    </a:ext>
                  </a:extLst>
                </p14:cNvPr>
                <p14:cNvContentPartPr/>
                <p14:nvPr/>
              </p14:nvContentPartPr>
              <p14:xfrm>
                <a:off x="8086759" y="4710958"/>
                <a:ext cx="309600" cy="3466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28B764C-FB80-4436-830A-41FF7BFA5C9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077759" y="4702318"/>
                  <a:ext cx="327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376B20F-B2EA-40D9-BAE6-C0BD8F924834}"/>
                    </a:ext>
                  </a:extLst>
                </p14:cNvPr>
                <p14:cNvContentPartPr/>
                <p14:nvPr/>
              </p14:nvContentPartPr>
              <p14:xfrm>
                <a:off x="8183959" y="4952518"/>
                <a:ext cx="159480" cy="12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376B20F-B2EA-40D9-BAE6-C0BD8F92483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175319" y="4943878"/>
                  <a:ext cx="177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FB9B1CC-55DB-4196-ADF6-06929FBE3A97}"/>
                    </a:ext>
                  </a:extLst>
                </p14:cNvPr>
                <p14:cNvContentPartPr/>
                <p14:nvPr/>
              </p14:nvContentPartPr>
              <p14:xfrm>
                <a:off x="8344519" y="4980598"/>
                <a:ext cx="186480" cy="92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FB9B1CC-55DB-4196-ADF6-06929FBE3A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335519" y="4971958"/>
                  <a:ext cx="20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1F622CB-1565-47EE-A4FB-E1F29660846A}"/>
                    </a:ext>
                  </a:extLst>
                </p14:cNvPr>
                <p14:cNvContentPartPr/>
                <p14:nvPr/>
              </p14:nvContentPartPr>
              <p14:xfrm>
                <a:off x="8601919" y="4691158"/>
                <a:ext cx="321840" cy="457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1F622CB-1565-47EE-A4FB-E1F29660846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593279" y="4682518"/>
                  <a:ext cx="3394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ECA3BEF-0FA3-4A3F-94CC-F059429EA026}"/>
                    </a:ext>
                  </a:extLst>
                </p14:cNvPr>
                <p14:cNvContentPartPr/>
                <p14:nvPr/>
              </p14:nvContentPartPr>
              <p14:xfrm>
                <a:off x="8668519" y="4907518"/>
                <a:ext cx="311040" cy="24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ECA3BEF-0FA3-4A3F-94CC-F059429EA02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59519" y="4898518"/>
                  <a:ext cx="3286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0674FAA-62C1-4274-A494-5F940BC65505}"/>
              </a:ext>
            </a:extLst>
          </p:cNvPr>
          <p:cNvGrpSpPr/>
          <p:nvPr/>
        </p:nvGrpSpPr>
        <p:grpSpPr>
          <a:xfrm>
            <a:off x="3833719" y="5254558"/>
            <a:ext cx="1226520" cy="634320"/>
            <a:chOff x="3833719" y="5254558"/>
            <a:chExt cx="122652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86BED25-AA7F-4AAA-9991-19B2C04833D8}"/>
                    </a:ext>
                  </a:extLst>
                </p14:cNvPr>
                <p14:cNvContentPartPr/>
                <p14:nvPr/>
              </p14:nvContentPartPr>
              <p14:xfrm>
                <a:off x="3833719" y="5378758"/>
                <a:ext cx="519480" cy="380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86BED25-AA7F-4AAA-9991-19B2C04833D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824719" y="5370118"/>
                  <a:ext cx="537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7CF4F8A-5496-497F-8AF9-D3C65E3C5B28}"/>
                    </a:ext>
                  </a:extLst>
                </p14:cNvPr>
                <p14:cNvContentPartPr/>
                <p14:nvPr/>
              </p14:nvContentPartPr>
              <p14:xfrm>
                <a:off x="4489279" y="5254558"/>
                <a:ext cx="177480" cy="169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7CF4F8A-5496-497F-8AF9-D3C65E3C5B2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480279" y="5245558"/>
                  <a:ext cx="195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9A5F985-5AFA-46DD-9BE0-3E2101588150}"/>
                    </a:ext>
                  </a:extLst>
                </p14:cNvPr>
                <p14:cNvContentPartPr/>
                <p14:nvPr/>
              </p14:nvContentPartPr>
              <p14:xfrm>
                <a:off x="4168159" y="5686918"/>
                <a:ext cx="198000" cy="187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9A5F985-5AFA-46DD-9BE0-3E210158815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159519" y="5678278"/>
                  <a:ext cx="215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1BB99FA-2719-4B99-8681-23D6FCC2FFAE}"/>
                    </a:ext>
                  </a:extLst>
                </p14:cNvPr>
                <p14:cNvContentPartPr/>
                <p14:nvPr/>
              </p14:nvContentPartPr>
              <p14:xfrm>
                <a:off x="4172839" y="5630758"/>
                <a:ext cx="206280" cy="221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1BB99FA-2719-4B99-8681-23D6FCC2FFA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163839" y="5621758"/>
                  <a:ext cx="223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C595D2D-4C61-496B-B9D4-4DAEE1EE8789}"/>
                    </a:ext>
                  </a:extLst>
                </p14:cNvPr>
                <p14:cNvContentPartPr/>
                <p14:nvPr/>
              </p14:nvContentPartPr>
              <p14:xfrm>
                <a:off x="4452559" y="5736598"/>
                <a:ext cx="195840" cy="21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C595D2D-4C61-496B-B9D4-4DAEE1EE878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443919" y="5727958"/>
                  <a:ext cx="213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289825B-9042-420E-94A7-CADEC2D019CD}"/>
                    </a:ext>
                  </a:extLst>
                </p14:cNvPr>
                <p14:cNvContentPartPr/>
                <p14:nvPr/>
              </p14:nvContentPartPr>
              <p14:xfrm>
                <a:off x="4531759" y="5634358"/>
                <a:ext cx="24120" cy="172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289825B-9042-420E-94A7-CADEC2D019C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522759" y="5625718"/>
                  <a:ext cx="4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CBC0A80-4F04-43FB-A1C8-6EFE33F30B61}"/>
                    </a:ext>
                  </a:extLst>
                </p14:cNvPr>
                <p14:cNvContentPartPr/>
                <p14:nvPr/>
              </p14:nvContentPartPr>
              <p14:xfrm>
                <a:off x="4780519" y="5552638"/>
                <a:ext cx="147960" cy="149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CBC0A80-4F04-43FB-A1C8-6EFE33F30B6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771519" y="5543998"/>
                  <a:ext cx="165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59F2017-1795-485C-8DDE-29652BC7B440}"/>
                    </a:ext>
                  </a:extLst>
                </p14:cNvPr>
                <p14:cNvContentPartPr/>
                <p14:nvPr/>
              </p14:nvContentPartPr>
              <p14:xfrm>
                <a:off x="4813279" y="5599798"/>
                <a:ext cx="246960" cy="289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59F2017-1795-485C-8DDE-29652BC7B44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804639" y="5590798"/>
                  <a:ext cx="2646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98FBA81-F7D7-45B9-9459-AA4F8C9F953D}"/>
              </a:ext>
            </a:extLst>
          </p:cNvPr>
          <p:cNvGrpSpPr/>
          <p:nvPr/>
        </p:nvGrpSpPr>
        <p:grpSpPr>
          <a:xfrm>
            <a:off x="5284159" y="5513758"/>
            <a:ext cx="241560" cy="159120"/>
            <a:chOff x="5284159" y="5513758"/>
            <a:chExt cx="2415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8A9D348-1B6E-44D6-954A-57B1B9FDF0BF}"/>
                    </a:ext>
                  </a:extLst>
                </p14:cNvPr>
                <p14:cNvContentPartPr/>
                <p14:nvPr/>
              </p14:nvContentPartPr>
              <p14:xfrm>
                <a:off x="5318719" y="5513758"/>
                <a:ext cx="115920" cy="3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8A9D348-1B6E-44D6-954A-57B1B9FDF0B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310079" y="5505118"/>
                  <a:ext cx="133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652ED7B-34B5-4902-827F-1CD1D5FAE021}"/>
                    </a:ext>
                  </a:extLst>
                </p14:cNvPr>
                <p14:cNvContentPartPr/>
                <p14:nvPr/>
              </p14:nvContentPartPr>
              <p14:xfrm>
                <a:off x="5284159" y="5609518"/>
                <a:ext cx="241560" cy="63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652ED7B-34B5-4902-827F-1CD1D5FAE02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275519" y="5600878"/>
                  <a:ext cx="2592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7E6C15-7A7E-4E67-835E-9AA147E85098}"/>
              </a:ext>
            </a:extLst>
          </p:cNvPr>
          <p:cNvGrpSpPr/>
          <p:nvPr/>
        </p:nvGrpSpPr>
        <p:grpSpPr>
          <a:xfrm>
            <a:off x="5832799" y="5272558"/>
            <a:ext cx="2027880" cy="657720"/>
            <a:chOff x="5832799" y="5272558"/>
            <a:chExt cx="202788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6BB6C30-1F4B-4F35-A11F-9DC822F074B8}"/>
                    </a:ext>
                  </a:extLst>
                </p14:cNvPr>
                <p14:cNvContentPartPr/>
                <p14:nvPr/>
              </p14:nvContentPartPr>
              <p14:xfrm>
                <a:off x="5832799" y="5424838"/>
                <a:ext cx="454680" cy="258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6BB6C30-1F4B-4F35-A11F-9DC822F074B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823799" y="5415838"/>
                  <a:ext cx="472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DB5978A-043D-48A5-9D0A-6AFFFDACA22C}"/>
                    </a:ext>
                  </a:extLst>
                </p14:cNvPr>
                <p14:cNvContentPartPr/>
                <p14:nvPr/>
              </p14:nvContentPartPr>
              <p14:xfrm>
                <a:off x="6454159" y="5272558"/>
                <a:ext cx="145080" cy="160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DB5978A-043D-48A5-9D0A-6AFFFDACA22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45159" y="5263558"/>
                  <a:ext cx="162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408FB14-76B6-4F29-9B46-4A91C09821CB}"/>
                    </a:ext>
                  </a:extLst>
                </p14:cNvPr>
                <p14:cNvContentPartPr/>
                <p14:nvPr/>
              </p14:nvContentPartPr>
              <p14:xfrm>
                <a:off x="6170119" y="5625718"/>
                <a:ext cx="196200" cy="170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408FB14-76B6-4F29-9B46-4A91C09821C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161479" y="5617078"/>
                  <a:ext cx="213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42AE080-D65B-4071-A890-B5AE65AAEE78}"/>
                    </a:ext>
                  </a:extLst>
                </p14:cNvPr>
                <p14:cNvContentPartPr/>
                <p14:nvPr/>
              </p14:nvContentPartPr>
              <p14:xfrm>
                <a:off x="6160039" y="5607718"/>
                <a:ext cx="185400" cy="159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42AE080-D65B-4071-A890-B5AE65AAEE7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151039" y="5598718"/>
                  <a:ext cx="203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E14E70A-7284-4731-95EB-C11CCFA9753B}"/>
                    </a:ext>
                  </a:extLst>
                </p14:cNvPr>
                <p14:cNvContentPartPr/>
                <p14:nvPr/>
              </p14:nvContentPartPr>
              <p14:xfrm>
                <a:off x="6664399" y="5536078"/>
                <a:ext cx="270720" cy="53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E14E70A-7284-4731-95EB-C11CCFA9753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655759" y="5527438"/>
                  <a:ext cx="288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B39F335-BC7F-4B55-B83A-6AF099B60FCA}"/>
                    </a:ext>
                  </a:extLst>
                </p14:cNvPr>
                <p14:cNvContentPartPr/>
                <p14:nvPr/>
              </p14:nvContentPartPr>
              <p14:xfrm>
                <a:off x="6779239" y="5458318"/>
                <a:ext cx="29160" cy="230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B39F335-BC7F-4B55-B83A-6AF099B60FC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770599" y="5449678"/>
                  <a:ext cx="46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5D42CDA-54CD-4D4D-AA18-81D13D3DBF78}"/>
                    </a:ext>
                  </a:extLst>
                </p14:cNvPr>
                <p14:cNvContentPartPr/>
                <p14:nvPr/>
              </p14:nvContentPartPr>
              <p14:xfrm>
                <a:off x="7083079" y="5449318"/>
                <a:ext cx="486720" cy="314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5D42CDA-54CD-4D4D-AA18-81D13D3DBF7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074079" y="5440678"/>
                  <a:ext cx="5043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5D8013A-2375-493C-B8BE-4287E6605DDD}"/>
                    </a:ext>
                  </a:extLst>
                </p14:cNvPr>
                <p14:cNvContentPartPr/>
                <p14:nvPr/>
              </p14:nvContentPartPr>
              <p14:xfrm>
                <a:off x="7742959" y="5296678"/>
                <a:ext cx="117720" cy="121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5D8013A-2375-493C-B8BE-4287E6605DD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733959" y="5287678"/>
                  <a:ext cx="135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03DECE3-CD8B-4555-92D2-45267AA5B14A}"/>
                    </a:ext>
                  </a:extLst>
                </p14:cNvPr>
                <p14:cNvContentPartPr/>
                <p14:nvPr/>
              </p14:nvContentPartPr>
              <p14:xfrm>
                <a:off x="7381519" y="5710678"/>
                <a:ext cx="113760" cy="81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03DECE3-CD8B-4555-92D2-45267AA5B14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372519" y="5701678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4AEE888-C2F6-4A07-A402-75FA08BA08C2}"/>
                    </a:ext>
                  </a:extLst>
                </p14:cNvPr>
                <p14:cNvContentPartPr/>
                <p14:nvPr/>
              </p14:nvContentPartPr>
              <p14:xfrm>
                <a:off x="7428679" y="5680438"/>
                <a:ext cx="213840" cy="249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4AEE888-C2F6-4A07-A402-75FA08BA08C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419679" y="5671438"/>
                  <a:ext cx="2314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6AFFA7C2-A736-4A34-8F22-E353D78DA1F2}"/>
              </a:ext>
            </a:extLst>
          </p:cNvPr>
          <p:cNvGrpSpPr/>
          <p:nvPr/>
        </p:nvGrpSpPr>
        <p:grpSpPr>
          <a:xfrm>
            <a:off x="3906439" y="6098038"/>
            <a:ext cx="1119240" cy="608760"/>
            <a:chOff x="3906439" y="6098038"/>
            <a:chExt cx="111924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A7BBD1F-D2C7-474D-9188-994A4798CAAA}"/>
                    </a:ext>
                  </a:extLst>
                </p14:cNvPr>
                <p14:cNvContentPartPr/>
                <p14:nvPr/>
              </p14:nvContentPartPr>
              <p14:xfrm>
                <a:off x="3906439" y="6216478"/>
                <a:ext cx="456120" cy="346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A7BBD1F-D2C7-474D-9188-994A4798CAA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897799" y="6207838"/>
                  <a:ext cx="473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F140370-6DB3-4258-BA1E-5A08660E0A39}"/>
                    </a:ext>
                  </a:extLst>
                </p14:cNvPr>
                <p14:cNvContentPartPr/>
                <p14:nvPr/>
              </p14:nvContentPartPr>
              <p14:xfrm>
                <a:off x="4453279" y="6098038"/>
                <a:ext cx="211320" cy="113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F140370-6DB3-4258-BA1E-5A08660E0A3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444639" y="6089398"/>
                  <a:ext cx="228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589D8A-A65C-4E24-A6BE-A59C1DF2339B}"/>
                    </a:ext>
                  </a:extLst>
                </p14:cNvPr>
                <p14:cNvContentPartPr/>
                <p14:nvPr/>
              </p14:nvContentPartPr>
              <p14:xfrm>
                <a:off x="4263919" y="6486478"/>
                <a:ext cx="226800" cy="1429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589D8A-A65C-4E24-A6BE-A59C1DF2339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54919" y="6477838"/>
                  <a:ext cx="244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AB03995-59D4-443F-A83D-716CD5301820}"/>
                    </a:ext>
                  </a:extLst>
                </p14:cNvPr>
                <p14:cNvContentPartPr/>
                <p14:nvPr/>
              </p14:nvContentPartPr>
              <p14:xfrm>
                <a:off x="4252399" y="6441838"/>
                <a:ext cx="210240" cy="183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AB03995-59D4-443F-A83D-716CD530182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43399" y="6433198"/>
                  <a:ext cx="227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428A572-882F-4DA1-985A-BD08166800F3}"/>
                    </a:ext>
                  </a:extLst>
                </p14:cNvPr>
                <p14:cNvContentPartPr/>
                <p14:nvPr/>
              </p14:nvContentPartPr>
              <p14:xfrm>
                <a:off x="4587919" y="6524998"/>
                <a:ext cx="97920" cy="25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428A572-882F-4DA1-985A-BD08166800F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578919" y="6516358"/>
                  <a:ext cx="11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03CDFF0-2156-45BA-B8B9-CF3D76226A56}"/>
                    </a:ext>
                  </a:extLst>
                </p14:cNvPr>
                <p14:cNvContentPartPr/>
                <p14:nvPr/>
              </p14:nvContentPartPr>
              <p14:xfrm>
                <a:off x="4804639" y="6398638"/>
                <a:ext cx="113400" cy="109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03CDFF0-2156-45BA-B8B9-CF3D76226A5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795999" y="6389638"/>
                  <a:ext cx="131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BF6CE6B-9B75-43DF-9D37-6F0764AF4BE7}"/>
                    </a:ext>
                  </a:extLst>
                </p14:cNvPr>
                <p14:cNvContentPartPr/>
                <p14:nvPr/>
              </p14:nvContentPartPr>
              <p14:xfrm>
                <a:off x="4842799" y="6388918"/>
                <a:ext cx="182880" cy="317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BF6CE6B-9B75-43DF-9D37-6F0764AF4BE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834159" y="6380278"/>
                  <a:ext cx="2005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AE175DD-3B97-48C8-BA39-F08CA2DB9F84}"/>
              </a:ext>
            </a:extLst>
          </p:cNvPr>
          <p:cNvGrpSpPr/>
          <p:nvPr/>
        </p:nvGrpSpPr>
        <p:grpSpPr>
          <a:xfrm>
            <a:off x="5265799" y="6294238"/>
            <a:ext cx="200520" cy="132120"/>
            <a:chOff x="5265799" y="6294238"/>
            <a:chExt cx="20052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283589F-88A4-4A75-8DCF-37A261ADCC21}"/>
                    </a:ext>
                  </a:extLst>
                </p14:cNvPr>
                <p14:cNvContentPartPr/>
                <p14:nvPr/>
              </p14:nvContentPartPr>
              <p14:xfrm>
                <a:off x="5265799" y="6294238"/>
                <a:ext cx="141840" cy="17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283589F-88A4-4A75-8DCF-37A261ADCC2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57159" y="6285598"/>
                  <a:ext cx="159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C8CDEFC-1493-4CF1-BB65-C5912D393C62}"/>
                    </a:ext>
                  </a:extLst>
                </p14:cNvPr>
                <p14:cNvContentPartPr/>
                <p14:nvPr/>
              </p14:nvContentPartPr>
              <p14:xfrm>
                <a:off x="5274079" y="6382438"/>
                <a:ext cx="192240" cy="43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C8CDEFC-1493-4CF1-BB65-C5912D393C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65439" y="6373798"/>
                  <a:ext cx="2098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739B133-8D65-47D5-9260-06A094376A77}"/>
              </a:ext>
            </a:extLst>
          </p:cNvPr>
          <p:cNvGrpSpPr/>
          <p:nvPr/>
        </p:nvGrpSpPr>
        <p:grpSpPr>
          <a:xfrm>
            <a:off x="5788159" y="6068518"/>
            <a:ext cx="1881360" cy="685080"/>
            <a:chOff x="5788159" y="6068518"/>
            <a:chExt cx="188136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969DE00-C9B0-431E-BE94-FECA2CD154B2}"/>
                    </a:ext>
                  </a:extLst>
                </p14:cNvPr>
                <p14:cNvContentPartPr/>
                <p14:nvPr/>
              </p14:nvContentPartPr>
              <p14:xfrm>
                <a:off x="5788159" y="6173278"/>
                <a:ext cx="461520" cy="342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969DE00-C9B0-431E-BE94-FECA2CD154B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779159" y="6164638"/>
                  <a:ext cx="479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58EBDB1-79B6-455F-AB8B-C8010A1DD118}"/>
                    </a:ext>
                  </a:extLst>
                </p14:cNvPr>
                <p14:cNvContentPartPr/>
                <p14:nvPr/>
              </p14:nvContentPartPr>
              <p14:xfrm>
                <a:off x="6376759" y="6068878"/>
                <a:ext cx="187200" cy="119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58EBDB1-79B6-455F-AB8B-C8010A1DD11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368119" y="6059878"/>
                  <a:ext cx="20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A88CFD3-06AE-47C7-A2A5-C26FE7D293E3}"/>
                    </a:ext>
                  </a:extLst>
                </p14:cNvPr>
                <p14:cNvContentPartPr/>
                <p14:nvPr/>
              </p14:nvContentPartPr>
              <p14:xfrm>
                <a:off x="6149239" y="6488998"/>
                <a:ext cx="172080" cy="189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A88CFD3-06AE-47C7-A2A5-C26FE7D293E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40239" y="6480358"/>
                  <a:ext cx="189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BF75BE2-62AE-4651-BB84-B0CF98609DB1}"/>
                    </a:ext>
                  </a:extLst>
                </p14:cNvPr>
                <p14:cNvContentPartPr/>
                <p14:nvPr/>
              </p14:nvContentPartPr>
              <p14:xfrm>
                <a:off x="6160399" y="6481798"/>
                <a:ext cx="148320" cy="169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BF75BE2-62AE-4651-BB84-B0CF98609DB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151759" y="6473158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5F1F630-EF5C-4D96-A05C-56AA3B974ADB}"/>
                    </a:ext>
                  </a:extLst>
                </p14:cNvPr>
                <p14:cNvContentPartPr/>
                <p14:nvPr/>
              </p14:nvContentPartPr>
              <p14:xfrm>
                <a:off x="6583399" y="6335278"/>
                <a:ext cx="282960" cy="47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5F1F630-EF5C-4D96-A05C-56AA3B974AD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574759" y="6326638"/>
                  <a:ext cx="300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DE83223-FC97-4B38-9CCD-F7E313AF891D}"/>
                    </a:ext>
                  </a:extLst>
                </p14:cNvPr>
                <p14:cNvContentPartPr/>
                <p14:nvPr/>
              </p14:nvContentPartPr>
              <p14:xfrm>
                <a:off x="6712999" y="6247078"/>
                <a:ext cx="52560" cy="195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DE83223-FC97-4B38-9CCD-F7E313AF891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703999" y="6238438"/>
                  <a:ext cx="70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134B9C1-1966-43C9-A7A8-36EEDF9A7E43}"/>
                    </a:ext>
                  </a:extLst>
                </p14:cNvPr>
                <p14:cNvContentPartPr/>
                <p14:nvPr/>
              </p14:nvContentPartPr>
              <p14:xfrm>
                <a:off x="6962119" y="6194878"/>
                <a:ext cx="453960" cy="324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134B9C1-1966-43C9-A7A8-36EEDF9A7E4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953119" y="6185878"/>
                  <a:ext cx="471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523F4EB-9D96-49EC-9AC8-55853863015C}"/>
                    </a:ext>
                  </a:extLst>
                </p14:cNvPr>
                <p14:cNvContentPartPr/>
                <p14:nvPr/>
              </p14:nvContentPartPr>
              <p14:xfrm>
                <a:off x="7521919" y="6068518"/>
                <a:ext cx="147600" cy="181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523F4EB-9D96-49EC-9AC8-55853863015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513279" y="6059878"/>
                  <a:ext cx="165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8110A88-33E1-4143-87BD-EB8059EC1D9A}"/>
                    </a:ext>
                  </a:extLst>
                </p14:cNvPr>
                <p14:cNvContentPartPr/>
                <p14:nvPr/>
              </p14:nvContentPartPr>
              <p14:xfrm>
                <a:off x="7297279" y="6494758"/>
                <a:ext cx="123480" cy="96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8110A88-33E1-4143-87BD-EB8059EC1D9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288279" y="6486118"/>
                  <a:ext cx="141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F48E004-481E-4432-90A6-A721A14568DA}"/>
                    </a:ext>
                  </a:extLst>
                </p14:cNvPr>
                <p14:cNvContentPartPr/>
                <p14:nvPr/>
              </p14:nvContentPartPr>
              <p14:xfrm>
                <a:off x="7326439" y="6498718"/>
                <a:ext cx="227520" cy="254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F48E004-481E-4432-90A6-A721A14568D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317799" y="6489718"/>
                  <a:ext cx="24516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6DE5646-4DE9-49ED-A97C-05264A39FEEF}"/>
                  </a:ext>
                </a:extLst>
              </p14:cNvPr>
              <p14:cNvContentPartPr/>
              <p14:nvPr/>
            </p14:nvContentPartPr>
            <p14:xfrm>
              <a:off x="8171359" y="5281918"/>
              <a:ext cx="267840" cy="12679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6DE5646-4DE9-49ED-A97C-05264A39FEE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8162719" y="5272918"/>
                <a:ext cx="285480" cy="128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6F4015D-780A-4AC6-9C98-CD112E0B1A71}"/>
              </a:ext>
            </a:extLst>
          </p:cNvPr>
          <p:cNvGrpSpPr/>
          <p:nvPr/>
        </p:nvGrpSpPr>
        <p:grpSpPr>
          <a:xfrm>
            <a:off x="8717479" y="5370478"/>
            <a:ext cx="783000" cy="451440"/>
            <a:chOff x="8717479" y="5370478"/>
            <a:chExt cx="78300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DEF87BE-141F-42A1-B0B9-DB20F42B7EA2}"/>
                    </a:ext>
                  </a:extLst>
                </p14:cNvPr>
                <p14:cNvContentPartPr/>
                <p14:nvPr/>
              </p14:nvContentPartPr>
              <p14:xfrm>
                <a:off x="8717479" y="5460478"/>
                <a:ext cx="196560" cy="330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DEF87BE-141F-42A1-B0B9-DB20F42B7EA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708839" y="5451478"/>
                  <a:ext cx="214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C1745F6-7677-4571-8665-0BE3867283E9}"/>
                    </a:ext>
                  </a:extLst>
                </p14:cNvPr>
                <p14:cNvContentPartPr/>
                <p14:nvPr/>
              </p14:nvContentPartPr>
              <p14:xfrm>
                <a:off x="8992879" y="5370478"/>
                <a:ext cx="329040" cy="4514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C1745F6-7677-4571-8665-0BE3867283E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84239" y="5361478"/>
                  <a:ext cx="346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EE351C5-0888-4CB4-A7F2-6DAD3A38A3FC}"/>
                    </a:ext>
                  </a:extLst>
                </p14:cNvPr>
                <p14:cNvContentPartPr/>
                <p14:nvPr/>
              </p14:nvContentPartPr>
              <p14:xfrm>
                <a:off x="9293119" y="5565598"/>
                <a:ext cx="207360" cy="205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EE351C5-0888-4CB4-A7F2-6DAD3A38A3F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284479" y="5556598"/>
                  <a:ext cx="2250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A4EDA9B-8093-44A3-AA1E-C521187336A8}"/>
              </a:ext>
            </a:extLst>
          </p:cNvPr>
          <p:cNvGrpSpPr/>
          <p:nvPr/>
        </p:nvGrpSpPr>
        <p:grpSpPr>
          <a:xfrm>
            <a:off x="8755279" y="6056638"/>
            <a:ext cx="1463760" cy="271800"/>
            <a:chOff x="8755279" y="6056638"/>
            <a:chExt cx="14637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A963696-43DB-42E8-865E-ED7B5554A8D5}"/>
                    </a:ext>
                  </a:extLst>
                </p14:cNvPr>
                <p14:cNvContentPartPr/>
                <p14:nvPr/>
              </p14:nvContentPartPr>
              <p14:xfrm>
                <a:off x="8755279" y="6056638"/>
                <a:ext cx="301320" cy="271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A963696-43DB-42E8-865E-ED7B5554A8D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746279" y="6047998"/>
                  <a:ext cx="318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A0F221-DF17-40AA-BD18-2EB78AA28B65}"/>
                    </a:ext>
                  </a:extLst>
                </p14:cNvPr>
                <p14:cNvContentPartPr/>
                <p14:nvPr/>
              </p14:nvContentPartPr>
              <p14:xfrm>
                <a:off x="9059479" y="6161398"/>
                <a:ext cx="140400" cy="129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A0F221-DF17-40AA-BD18-2EB78AA28B6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50479" y="6152398"/>
                  <a:ext cx="158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2265421-7844-4871-9B17-C99F7B643632}"/>
                    </a:ext>
                  </a:extLst>
                </p14:cNvPr>
                <p14:cNvContentPartPr/>
                <p14:nvPr/>
              </p14:nvContentPartPr>
              <p14:xfrm>
                <a:off x="9268999" y="6103078"/>
                <a:ext cx="214920" cy="184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2265421-7844-4871-9B17-C99F7B64363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259999" y="6094438"/>
                  <a:ext cx="232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572F01D-EA8C-4CCC-8C67-658134875D7D}"/>
                    </a:ext>
                  </a:extLst>
                </p14:cNvPr>
                <p14:cNvContentPartPr/>
                <p14:nvPr/>
              </p14:nvContentPartPr>
              <p14:xfrm>
                <a:off x="9655639" y="6109558"/>
                <a:ext cx="140760" cy="360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572F01D-EA8C-4CCC-8C67-658134875D7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646999" y="6100918"/>
                  <a:ext cx="158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264775D-C760-4032-AA19-9795683703E4}"/>
                    </a:ext>
                  </a:extLst>
                </p14:cNvPr>
                <p14:cNvContentPartPr/>
                <p14:nvPr/>
              </p14:nvContentPartPr>
              <p14:xfrm>
                <a:off x="9587239" y="6224398"/>
                <a:ext cx="210960" cy="24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264775D-C760-4032-AA19-9795683703E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578599" y="6215398"/>
                  <a:ext cx="228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870D34C-75BF-4C34-8EC9-3FBDA6F9F74E}"/>
                    </a:ext>
                  </a:extLst>
                </p14:cNvPr>
                <p14:cNvContentPartPr/>
                <p14:nvPr/>
              </p14:nvContentPartPr>
              <p14:xfrm>
                <a:off x="9945799" y="6101638"/>
                <a:ext cx="273240" cy="214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870D34C-75BF-4C34-8EC9-3FBDA6F9F74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37159" y="6092638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F60D99C-F086-4E10-9AA0-DF2C136AF22E}"/>
                  </a:ext>
                </a:extLst>
              </p14:cNvPr>
              <p14:cNvContentPartPr/>
              <p14:nvPr/>
            </p14:nvContentPartPr>
            <p14:xfrm>
              <a:off x="8423359" y="2658292"/>
              <a:ext cx="618480" cy="482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F60D99C-F086-4E10-9AA0-DF2C136AF22E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8414719" y="2649292"/>
                <a:ext cx="63612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FA2C0B6-C3E9-4F6C-B07D-277CFDA6B790}"/>
              </a:ext>
            </a:extLst>
          </p:cNvPr>
          <p:cNvGrpSpPr/>
          <p:nvPr/>
        </p:nvGrpSpPr>
        <p:grpSpPr>
          <a:xfrm>
            <a:off x="372319" y="248398"/>
            <a:ext cx="938880" cy="419400"/>
            <a:chOff x="372319" y="248398"/>
            <a:chExt cx="938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C79B16-1071-4259-96AE-1C6C7F7ECBCF}"/>
                    </a:ext>
                  </a:extLst>
                </p14:cNvPr>
                <p14:cNvContentPartPr/>
                <p14:nvPr/>
              </p14:nvContentPartPr>
              <p14:xfrm>
                <a:off x="372319" y="248398"/>
                <a:ext cx="599760" cy="41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C79B16-1071-4259-96AE-1C6C7F7ECB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19" y="239758"/>
                  <a:ext cx="6174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594679-13D5-45D2-8DE8-1D3BDA4BE5D2}"/>
                    </a:ext>
                  </a:extLst>
                </p14:cNvPr>
                <p14:cNvContentPartPr/>
                <p14:nvPr/>
              </p14:nvContentPartPr>
              <p14:xfrm>
                <a:off x="435319" y="473758"/>
                <a:ext cx="270000" cy="6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594679-13D5-45D2-8DE8-1D3BDA4BE5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319" y="464758"/>
                  <a:ext cx="28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47A3DF-669D-4B78-A3C4-B5EFB9C42825}"/>
                    </a:ext>
                  </a:extLst>
                </p14:cNvPr>
                <p14:cNvContentPartPr/>
                <p14:nvPr/>
              </p14:nvContentPartPr>
              <p14:xfrm>
                <a:off x="864439" y="402118"/>
                <a:ext cx="232560" cy="19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47A3DF-669D-4B78-A3C4-B5EFB9C428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5799" y="393478"/>
                  <a:ext cx="250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A51B42-85B9-498D-B2B4-9F886A62765F}"/>
                    </a:ext>
                  </a:extLst>
                </p14:cNvPr>
                <p14:cNvContentPartPr/>
                <p14:nvPr/>
              </p14:nvContentPartPr>
              <p14:xfrm>
                <a:off x="770119" y="337318"/>
                <a:ext cx="301320" cy="22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A51B42-85B9-498D-B2B4-9F886A6276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1119" y="328318"/>
                  <a:ext cx="318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302559-A1DF-4ED3-8D38-BE32D98CE8DE}"/>
                    </a:ext>
                  </a:extLst>
                </p14:cNvPr>
                <p14:cNvContentPartPr/>
                <p14:nvPr/>
              </p14:nvContentPartPr>
              <p14:xfrm>
                <a:off x="1310839" y="37547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302559-A1DF-4ED3-8D38-BE32D98CE8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2199" y="366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75962A-948F-4491-BBA6-AE438836E4E0}"/>
                    </a:ext>
                  </a:extLst>
                </p14:cNvPr>
                <p14:cNvContentPartPr/>
                <p14:nvPr/>
              </p14:nvContentPartPr>
              <p14:xfrm>
                <a:off x="1288519" y="551518"/>
                <a:ext cx="360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75962A-948F-4491-BBA6-AE438836E4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9879" y="542518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EC728F-D17B-4F9C-94CC-E47D40A11CC0}"/>
              </a:ext>
            </a:extLst>
          </p:cNvPr>
          <p:cNvGrpSpPr/>
          <p:nvPr/>
        </p:nvGrpSpPr>
        <p:grpSpPr>
          <a:xfrm>
            <a:off x="1716559" y="199438"/>
            <a:ext cx="1236960" cy="369360"/>
            <a:chOff x="1716559" y="199438"/>
            <a:chExt cx="1236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4FBC59-B97C-4256-80B4-D44AF1B7DD10}"/>
                    </a:ext>
                  </a:extLst>
                </p14:cNvPr>
                <p14:cNvContentPartPr/>
                <p14:nvPr/>
              </p14:nvContentPartPr>
              <p14:xfrm>
                <a:off x="1716559" y="199438"/>
                <a:ext cx="397800" cy="369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4FBC59-B97C-4256-80B4-D44AF1B7DD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7559" y="190798"/>
                  <a:ext cx="415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5A432B-A1B6-4413-958F-74968F3359C4}"/>
                    </a:ext>
                  </a:extLst>
                </p14:cNvPr>
                <p14:cNvContentPartPr/>
                <p14:nvPr/>
              </p14:nvContentPartPr>
              <p14:xfrm>
                <a:off x="2133799" y="416518"/>
                <a:ext cx="95760" cy="12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5A432B-A1B6-4413-958F-74968F3359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4799" y="407878"/>
                  <a:ext cx="113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5FBDA8-13C5-42EB-A223-7F4DA7C1DB5B}"/>
                    </a:ext>
                  </a:extLst>
                </p14:cNvPr>
                <p14:cNvContentPartPr/>
                <p14:nvPr/>
              </p14:nvContentPartPr>
              <p14:xfrm>
                <a:off x="2296159" y="380518"/>
                <a:ext cx="178200" cy="13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5FBDA8-13C5-42EB-A223-7F4DA7C1DB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87519" y="371878"/>
                  <a:ext cx="19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640133-791E-4398-B89A-55222B6B7EDD}"/>
                    </a:ext>
                  </a:extLst>
                </p14:cNvPr>
                <p14:cNvContentPartPr/>
                <p14:nvPr/>
              </p14:nvContentPartPr>
              <p14:xfrm>
                <a:off x="2535919" y="384118"/>
                <a:ext cx="12888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640133-791E-4398-B89A-55222B6B7E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26919" y="375118"/>
                  <a:ext cx="14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A9255-E947-47F7-87D7-2203A8360A17}"/>
                    </a:ext>
                  </a:extLst>
                </p14:cNvPr>
                <p14:cNvContentPartPr/>
                <p14:nvPr/>
              </p14:nvContentPartPr>
              <p14:xfrm>
                <a:off x="2664079" y="383038"/>
                <a:ext cx="289440" cy="15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A9255-E947-47F7-87D7-2203A8360A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55439" y="374038"/>
                  <a:ext cx="30708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BAD7AC-F84E-4F41-9EDD-6D9DCF70EF11}"/>
                  </a:ext>
                </a:extLst>
              </p14:cNvPr>
              <p14:cNvContentPartPr/>
              <p14:nvPr/>
            </p14:nvContentPartPr>
            <p14:xfrm>
              <a:off x="5030719" y="538198"/>
              <a:ext cx="143640" cy="157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8BAD7AC-F84E-4F41-9EDD-6D9DCF70EF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2079" y="529198"/>
                <a:ext cx="161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8152A75-000B-4FD1-8161-983E9CFD003E}"/>
                  </a:ext>
                </a:extLst>
              </p14:cNvPr>
              <p14:cNvContentPartPr/>
              <p14:nvPr/>
            </p14:nvContentPartPr>
            <p14:xfrm>
              <a:off x="7178119" y="540718"/>
              <a:ext cx="142920" cy="267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8152A75-000B-4FD1-8161-983E9CFD003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69119" y="531718"/>
                <a:ext cx="16056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C8CEB50-1B30-4212-B6EA-81B9162E306B}"/>
              </a:ext>
            </a:extLst>
          </p:cNvPr>
          <p:cNvGrpSpPr/>
          <p:nvPr/>
        </p:nvGrpSpPr>
        <p:grpSpPr>
          <a:xfrm>
            <a:off x="7532359" y="112318"/>
            <a:ext cx="803880" cy="579240"/>
            <a:chOff x="7532359" y="112318"/>
            <a:chExt cx="80388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230EE2-9FDD-4F3C-A754-C2ED0CB3153A}"/>
                    </a:ext>
                  </a:extLst>
                </p14:cNvPr>
                <p14:cNvContentPartPr/>
                <p14:nvPr/>
              </p14:nvContentPartPr>
              <p14:xfrm>
                <a:off x="7532359" y="247318"/>
                <a:ext cx="428040" cy="255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230EE2-9FDD-4F3C-A754-C2ED0CB315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23719" y="238318"/>
                  <a:ext cx="445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617600-881E-49FF-8D82-408225489EC5}"/>
                    </a:ext>
                  </a:extLst>
                </p14:cNvPr>
                <p14:cNvContentPartPr/>
                <p14:nvPr/>
              </p14:nvContentPartPr>
              <p14:xfrm>
                <a:off x="8088559" y="112318"/>
                <a:ext cx="132840" cy="133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617600-881E-49FF-8D82-408225489E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79919" y="103678"/>
                  <a:ext cx="150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554BAA-59D4-4408-A5D8-70AB834C19D4}"/>
                    </a:ext>
                  </a:extLst>
                </p14:cNvPr>
                <p14:cNvContentPartPr/>
                <p14:nvPr/>
              </p14:nvContentPartPr>
              <p14:xfrm>
                <a:off x="7819999" y="532438"/>
                <a:ext cx="13752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554BAA-59D4-4408-A5D8-70AB834C19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10999" y="523798"/>
                  <a:ext cx="155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65DC9A-A1AA-408E-B26C-037E62A2F7A0}"/>
                    </a:ext>
                  </a:extLst>
                </p14:cNvPr>
                <p14:cNvContentPartPr/>
                <p14:nvPr/>
              </p14:nvContentPartPr>
              <p14:xfrm>
                <a:off x="7763479" y="505438"/>
                <a:ext cx="212040" cy="18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65DC9A-A1AA-408E-B26C-037E62A2F7A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4479" y="496798"/>
                  <a:ext cx="22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B6B3EA-1B52-45C1-BEC0-DC2616D566D3}"/>
                    </a:ext>
                  </a:extLst>
                </p14:cNvPr>
                <p14:cNvContentPartPr/>
                <p14:nvPr/>
              </p14:nvContentPartPr>
              <p14:xfrm>
                <a:off x="8163079" y="411838"/>
                <a:ext cx="173160" cy="43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B6B3EA-1B52-45C1-BEC0-DC2616D566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54439" y="402838"/>
                  <a:ext cx="190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2AF9C7-280C-4B55-B3DA-392BC18ECF61}"/>
                    </a:ext>
                  </a:extLst>
                </p14:cNvPr>
                <p14:cNvContentPartPr/>
                <p14:nvPr/>
              </p14:nvContentPartPr>
              <p14:xfrm>
                <a:off x="8158759" y="548998"/>
                <a:ext cx="169920" cy="1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2AF9C7-280C-4B55-B3DA-392BC18ECF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50119" y="539998"/>
                  <a:ext cx="1875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5D1F38-4786-4DE0-B1CF-53B4972D86B7}"/>
              </a:ext>
            </a:extLst>
          </p:cNvPr>
          <p:cNvGrpSpPr/>
          <p:nvPr/>
        </p:nvGrpSpPr>
        <p:grpSpPr>
          <a:xfrm>
            <a:off x="8554759" y="272158"/>
            <a:ext cx="1542600" cy="538560"/>
            <a:chOff x="8554759" y="272158"/>
            <a:chExt cx="154260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944288-D2D5-4016-877D-B040F7A87AFB}"/>
                    </a:ext>
                  </a:extLst>
                </p14:cNvPr>
                <p14:cNvContentPartPr/>
                <p14:nvPr/>
              </p14:nvContentPartPr>
              <p14:xfrm>
                <a:off x="8554759" y="562678"/>
                <a:ext cx="18360" cy="20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944288-D2D5-4016-877D-B040F7A87A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46119" y="554038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8FE73E-5D1C-41E4-9A77-83F42FDD5B7A}"/>
                    </a:ext>
                  </a:extLst>
                </p14:cNvPr>
                <p14:cNvContentPartPr/>
                <p14:nvPr/>
              </p14:nvContentPartPr>
              <p14:xfrm>
                <a:off x="8681839" y="413638"/>
                <a:ext cx="181800" cy="154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8FE73E-5D1C-41E4-9A77-83F42FDD5B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73199" y="404998"/>
                  <a:ext cx="19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7984D2-E7DC-48CA-A029-2422B634922A}"/>
                    </a:ext>
                  </a:extLst>
                </p14:cNvPr>
                <p14:cNvContentPartPr/>
                <p14:nvPr/>
              </p14:nvContentPartPr>
              <p14:xfrm>
                <a:off x="8946799" y="335518"/>
                <a:ext cx="175320" cy="22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7984D2-E7DC-48CA-A029-2422B6349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37799" y="326518"/>
                  <a:ext cx="192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2E7676-5243-4ADF-9DF5-6EF99A254D8F}"/>
                    </a:ext>
                  </a:extLst>
                </p14:cNvPr>
                <p14:cNvContentPartPr/>
                <p14:nvPr/>
              </p14:nvContentPartPr>
              <p14:xfrm>
                <a:off x="9159199" y="322558"/>
                <a:ext cx="2329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2E7676-5243-4ADF-9DF5-6EF99A254D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50199" y="313918"/>
                  <a:ext cx="250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5658F6-C3FB-4F24-A172-657B33D90421}"/>
                    </a:ext>
                  </a:extLst>
                </p14:cNvPr>
                <p14:cNvContentPartPr/>
                <p14:nvPr/>
              </p14:nvContentPartPr>
              <p14:xfrm>
                <a:off x="9443599" y="320038"/>
                <a:ext cx="258840" cy="23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5658F6-C3FB-4F24-A172-657B33D904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34599" y="311038"/>
                  <a:ext cx="276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CC92BF-D384-4798-80DD-B6728F71E35F}"/>
                    </a:ext>
                  </a:extLst>
                </p14:cNvPr>
                <p14:cNvContentPartPr/>
                <p14:nvPr/>
              </p14:nvContentPartPr>
              <p14:xfrm>
                <a:off x="9746719" y="272158"/>
                <a:ext cx="280800" cy="29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CC92BF-D384-4798-80DD-B6728F71E3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38079" y="263158"/>
                  <a:ext cx="298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6AD0F7-125F-42CD-8250-8CC4E40CB74A}"/>
                    </a:ext>
                  </a:extLst>
                </p14:cNvPr>
                <p14:cNvContentPartPr/>
                <p14:nvPr/>
              </p14:nvContentPartPr>
              <p14:xfrm>
                <a:off x="9968839" y="539278"/>
                <a:ext cx="128520" cy="27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6AD0F7-125F-42CD-8250-8CC4E40CB7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60199" y="530638"/>
                  <a:ext cx="14616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9DFB266-4BAE-464A-9EC6-6DDD2D90EA18}"/>
              </a:ext>
            </a:extLst>
          </p:cNvPr>
          <p:cNvGrpSpPr/>
          <p:nvPr/>
        </p:nvGrpSpPr>
        <p:grpSpPr>
          <a:xfrm>
            <a:off x="630079" y="893158"/>
            <a:ext cx="2884320" cy="714240"/>
            <a:chOff x="630079" y="893158"/>
            <a:chExt cx="2884320" cy="7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6A6746-703E-431C-8D1B-4F05AD3B9779}"/>
                    </a:ext>
                  </a:extLst>
                </p14:cNvPr>
                <p14:cNvContentPartPr/>
                <p14:nvPr/>
              </p14:nvContentPartPr>
              <p14:xfrm>
                <a:off x="630079" y="1010878"/>
                <a:ext cx="538560" cy="35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6A6746-703E-431C-8D1B-4F05AD3B977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1079" y="1001878"/>
                  <a:ext cx="556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731516-8ECE-4DCA-95EF-2C4A8B770C2B}"/>
                    </a:ext>
                  </a:extLst>
                </p14:cNvPr>
                <p14:cNvContentPartPr/>
                <p14:nvPr/>
              </p14:nvContentPartPr>
              <p14:xfrm>
                <a:off x="1279879" y="893158"/>
                <a:ext cx="166680" cy="13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731516-8ECE-4DCA-95EF-2C4A8B770C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70879" y="884518"/>
                  <a:ext cx="18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D312F81-5FF7-4B38-B5E7-A907A9EB8AA3}"/>
                    </a:ext>
                  </a:extLst>
                </p14:cNvPr>
                <p14:cNvContentPartPr/>
                <p14:nvPr/>
              </p14:nvContentPartPr>
              <p14:xfrm>
                <a:off x="1076839" y="1295638"/>
                <a:ext cx="141480" cy="10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D312F81-5FF7-4B38-B5E7-A907A9EB8A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7839" y="1286998"/>
                  <a:ext cx="15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90F620-5969-414D-9BB2-095CEF2504EB}"/>
                    </a:ext>
                  </a:extLst>
                </p14:cNvPr>
                <p14:cNvContentPartPr/>
                <p14:nvPr/>
              </p14:nvContentPartPr>
              <p14:xfrm>
                <a:off x="1151359" y="1292038"/>
                <a:ext cx="250560" cy="315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90F620-5969-414D-9BB2-095CEF2504E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2359" y="1283038"/>
                  <a:ext cx="268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4B6176-9680-4490-8F29-BBE6730857B1}"/>
                    </a:ext>
                  </a:extLst>
                </p14:cNvPr>
                <p14:cNvContentPartPr/>
                <p14:nvPr/>
              </p14:nvContentPartPr>
              <p14:xfrm>
                <a:off x="1657879" y="1122838"/>
                <a:ext cx="146520" cy="4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4B6176-9680-4490-8F29-BBE6730857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49239" y="1114198"/>
                  <a:ext cx="164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90E70B-6601-4DEE-B08E-AF9E4C61CD90}"/>
                    </a:ext>
                  </a:extLst>
                </p14:cNvPr>
                <p14:cNvContentPartPr/>
                <p14:nvPr/>
              </p14:nvContentPartPr>
              <p14:xfrm>
                <a:off x="1706839" y="1207078"/>
                <a:ext cx="122760" cy="2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90E70B-6601-4DEE-B08E-AF9E4C61CD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98199" y="1198438"/>
                  <a:ext cx="140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413174-C5E4-4589-8419-621C3245025D}"/>
                    </a:ext>
                  </a:extLst>
                </p14:cNvPr>
                <p14:cNvContentPartPr/>
                <p14:nvPr/>
              </p14:nvContentPartPr>
              <p14:xfrm>
                <a:off x="1937239" y="1374118"/>
                <a:ext cx="50760" cy="3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413174-C5E4-4589-8419-621C324502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28599" y="1365118"/>
                  <a:ext cx="6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9A6E61-A769-4B5D-BC9F-36B48B561F41}"/>
                    </a:ext>
                  </a:extLst>
                </p14:cNvPr>
                <p14:cNvContentPartPr/>
                <p14:nvPr/>
              </p14:nvContentPartPr>
              <p14:xfrm>
                <a:off x="2083039" y="1172518"/>
                <a:ext cx="163080" cy="21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9A6E61-A769-4B5D-BC9F-36B48B561F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74399" y="1163878"/>
                  <a:ext cx="180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4E20BD2-EA62-49FE-BBE9-E57202DA92A8}"/>
                    </a:ext>
                  </a:extLst>
                </p14:cNvPr>
                <p14:cNvContentPartPr/>
                <p14:nvPr/>
              </p14:nvContentPartPr>
              <p14:xfrm>
                <a:off x="2377519" y="1076038"/>
                <a:ext cx="16992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4E20BD2-EA62-49FE-BBE9-E57202DA9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68879" y="1067038"/>
                  <a:ext cx="187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5F869A-0464-421F-AC73-93C04F4F688F}"/>
                    </a:ext>
                  </a:extLst>
                </p14:cNvPr>
                <p14:cNvContentPartPr/>
                <p14:nvPr/>
              </p14:nvContentPartPr>
              <p14:xfrm>
                <a:off x="2496679" y="1020958"/>
                <a:ext cx="122040" cy="37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5F869A-0464-421F-AC73-93C04F4F688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7679" y="1012318"/>
                  <a:ext cx="139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63D688-DC6F-4A46-9596-F9D7A37B97F3}"/>
                    </a:ext>
                  </a:extLst>
                </p14:cNvPr>
                <p14:cNvContentPartPr/>
                <p14:nvPr/>
              </p14:nvContentPartPr>
              <p14:xfrm>
                <a:off x="2729239" y="1096198"/>
                <a:ext cx="210240" cy="28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63D688-DC6F-4A46-9596-F9D7A37B97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20599" y="1087198"/>
                  <a:ext cx="227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0A8231-E1CE-46F7-876B-6340A19BF0E1}"/>
                    </a:ext>
                  </a:extLst>
                </p14:cNvPr>
                <p14:cNvContentPartPr/>
                <p14:nvPr/>
              </p14:nvContentPartPr>
              <p14:xfrm>
                <a:off x="2942359" y="1081438"/>
                <a:ext cx="295560" cy="31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0A8231-E1CE-46F7-876B-6340A19BF0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3359" y="1072798"/>
                  <a:ext cx="3132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69F669-86C3-4B1B-B01B-6F0C0D813BA4}"/>
                    </a:ext>
                  </a:extLst>
                </p14:cNvPr>
                <p14:cNvContentPartPr/>
                <p14:nvPr/>
              </p14:nvContentPartPr>
              <p14:xfrm>
                <a:off x="3320359" y="1067038"/>
                <a:ext cx="194040" cy="34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69F669-86C3-4B1B-B01B-6F0C0D813B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11359" y="1058398"/>
                  <a:ext cx="2116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28E410-5042-41B1-B286-87BDD636CFE8}"/>
              </a:ext>
            </a:extLst>
          </p:cNvPr>
          <p:cNvGrpSpPr/>
          <p:nvPr/>
        </p:nvGrpSpPr>
        <p:grpSpPr>
          <a:xfrm>
            <a:off x="3683239" y="1045078"/>
            <a:ext cx="1059840" cy="522000"/>
            <a:chOff x="3683239" y="1045078"/>
            <a:chExt cx="105984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D48EC9-7112-41CE-BB66-98C2A2B473F0}"/>
                    </a:ext>
                  </a:extLst>
                </p14:cNvPr>
                <p14:cNvContentPartPr/>
                <p14:nvPr/>
              </p14:nvContentPartPr>
              <p14:xfrm>
                <a:off x="3683239" y="1418398"/>
                <a:ext cx="54000" cy="148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D48EC9-7112-41CE-BB66-98C2A2B473F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74599" y="1409398"/>
                  <a:ext cx="71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5BB49E-93A7-436E-820E-677D2B731185}"/>
                    </a:ext>
                  </a:extLst>
                </p14:cNvPr>
                <p14:cNvContentPartPr/>
                <p14:nvPr/>
              </p14:nvContentPartPr>
              <p14:xfrm>
                <a:off x="3960799" y="1222198"/>
                <a:ext cx="201960" cy="20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5BB49E-93A7-436E-820E-677D2B7311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52159" y="1213198"/>
                  <a:ext cx="219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837F60-AB31-47F8-8D9F-5718520F9940}"/>
                    </a:ext>
                  </a:extLst>
                </p14:cNvPr>
                <p14:cNvContentPartPr/>
                <p14:nvPr/>
              </p14:nvContentPartPr>
              <p14:xfrm>
                <a:off x="4215679" y="1310758"/>
                <a:ext cx="137160" cy="9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837F60-AB31-47F8-8D9F-5718520F994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06679" y="1301758"/>
                  <a:ext cx="154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CC20E5-81EE-48CA-9F3A-761C48A06F03}"/>
                    </a:ext>
                  </a:extLst>
                </p14:cNvPr>
                <p14:cNvContentPartPr/>
                <p14:nvPr/>
              </p14:nvContentPartPr>
              <p14:xfrm>
                <a:off x="4458679" y="1232278"/>
                <a:ext cx="148680" cy="16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CC20E5-81EE-48CA-9F3A-761C48A06F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50039" y="1223278"/>
                  <a:ext cx="16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D44997B-A7FB-415B-80DD-C5EBAFE95F1A}"/>
                    </a:ext>
                  </a:extLst>
                </p14:cNvPr>
                <p14:cNvContentPartPr/>
                <p14:nvPr/>
              </p14:nvContentPartPr>
              <p14:xfrm>
                <a:off x="4560919" y="1045078"/>
                <a:ext cx="182160" cy="35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D44997B-A7FB-415B-80DD-C5EBAFE95F1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51919" y="1036438"/>
                  <a:ext cx="19980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3BD5E28-7FCF-4F07-965A-00B634B6C39A}"/>
              </a:ext>
            </a:extLst>
          </p:cNvPr>
          <p:cNvGrpSpPr/>
          <p:nvPr/>
        </p:nvGrpSpPr>
        <p:grpSpPr>
          <a:xfrm>
            <a:off x="5051599" y="1023478"/>
            <a:ext cx="2085480" cy="461520"/>
            <a:chOff x="5051599" y="1023478"/>
            <a:chExt cx="20854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2E9BD49-1E76-455D-A960-213B6EE48484}"/>
                    </a:ext>
                  </a:extLst>
                </p14:cNvPr>
                <p14:cNvContentPartPr/>
                <p14:nvPr/>
              </p14:nvContentPartPr>
              <p14:xfrm>
                <a:off x="5051599" y="1023478"/>
                <a:ext cx="381600" cy="36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2E9BD49-1E76-455D-A960-213B6EE484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42959" y="1014478"/>
                  <a:ext cx="399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A8E66AC-0945-4F64-8DD9-357304596E3F}"/>
                    </a:ext>
                  </a:extLst>
                </p14:cNvPr>
                <p14:cNvContentPartPr/>
                <p14:nvPr/>
              </p14:nvContentPartPr>
              <p14:xfrm>
                <a:off x="5288479" y="1235878"/>
                <a:ext cx="156240" cy="136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A8E66AC-0945-4F64-8DD9-357304596E3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79479" y="1226878"/>
                  <a:ext cx="173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7FC582-5DA5-480B-9179-54D349AB5A17}"/>
                    </a:ext>
                  </a:extLst>
                </p14:cNvPr>
                <p14:cNvContentPartPr/>
                <p14:nvPr/>
              </p14:nvContentPartPr>
              <p14:xfrm>
                <a:off x="5558119" y="1164238"/>
                <a:ext cx="238680" cy="177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7FC582-5DA5-480B-9179-54D349AB5A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49119" y="1155598"/>
                  <a:ext cx="256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833201-B5E6-4D58-A2E6-D0ECC446422A}"/>
                    </a:ext>
                  </a:extLst>
                </p14:cNvPr>
                <p14:cNvContentPartPr/>
                <p14:nvPr/>
              </p14:nvContentPartPr>
              <p14:xfrm>
                <a:off x="5873479" y="1088278"/>
                <a:ext cx="230040" cy="290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833201-B5E6-4D58-A2E6-D0ECC446422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64479" y="1079638"/>
                  <a:ext cx="247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EB8B13B-9044-4475-88A7-064877F41CA1}"/>
                    </a:ext>
                  </a:extLst>
                </p14:cNvPr>
                <p14:cNvContentPartPr/>
                <p14:nvPr/>
              </p14:nvContentPartPr>
              <p14:xfrm>
                <a:off x="6142399" y="1113838"/>
                <a:ext cx="224640" cy="173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EB8B13B-9044-4475-88A7-064877F41CA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33399" y="1105198"/>
                  <a:ext cx="242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3BB711-6C10-4764-9E34-EF58099BCCA2}"/>
                    </a:ext>
                  </a:extLst>
                </p14:cNvPr>
                <p14:cNvContentPartPr/>
                <p14:nvPr/>
              </p14:nvContentPartPr>
              <p14:xfrm>
                <a:off x="6174079" y="1121038"/>
                <a:ext cx="217080" cy="15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3BB711-6C10-4764-9E34-EF58099BCC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65079" y="1112038"/>
                  <a:ext cx="234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1F0710-FC2A-42DF-87EA-F67D23E27BCE}"/>
                    </a:ext>
                  </a:extLst>
                </p14:cNvPr>
                <p14:cNvContentPartPr/>
                <p14:nvPr/>
              </p14:nvContentPartPr>
              <p14:xfrm>
                <a:off x="6392239" y="1347478"/>
                <a:ext cx="78840" cy="137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1F0710-FC2A-42DF-87EA-F67D23E27B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83599" y="1338478"/>
                  <a:ext cx="96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D70444-3DD9-499A-8AA6-398FC4EA2027}"/>
                    </a:ext>
                  </a:extLst>
                </p14:cNvPr>
                <p14:cNvContentPartPr/>
                <p14:nvPr/>
              </p14:nvContentPartPr>
              <p14:xfrm>
                <a:off x="6627319" y="1091518"/>
                <a:ext cx="133560" cy="140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D70444-3DD9-499A-8AA6-398FC4EA20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18679" y="1082878"/>
                  <a:ext cx="15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22F4E1-406F-4F99-8110-91F5278783A8}"/>
                    </a:ext>
                  </a:extLst>
                </p14:cNvPr>
                <p14:cNvContentPartPr/>
                <p14:nvPr/>
              </p14:nvContentPartPr>
              <p14:xfrm>
                <a:off x="6643519" y="1135798"/>
                <a:ext cx="248760" cy="29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22F4E1-406F-4F99-8110-91F5278783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34879" y="1126798"/>
                  <a:ext cx="266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25FC2E-D818-409C-82B8-1BB491FDA26C}"/>
                    </a:ext>
                  </a:extLst>
                </p14:cNvPr>
                <p14:cNvContentPartPr/>
                <p14:nvPr/>
              </p14:nvContentPartPr>
              <p14:xfrm>
                <a:off x="6988399" y="1031758"/>
                <a:ext cx="148680" cy="45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25FC2E-D818-409C-82B8-1BB491FDA2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79399" y="1022758"/>
                  <a:ext cx="16632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1FEFD5-EEAF-4DB1-A58E-CCB9A4894F23}"/>
              </a:ext>
            </a:extLst>
          </p:cNvPr>
          <p:cNvGrpSpPr/>
          <p:nvPr/>
        </p:nvGrpSpPr>
        <p:grpSpPr>
          <a:xfrm>
            <a:off x="7386919" y="1211038"/>
            <a:ext cx="193680" cy="154800"/>
            <a:chOff x="7386919" y="1211038"/>
            <a:chExt cx="1936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5611DB-B119-4A7E-ABAA-006F2D547804}"/>
                    </a:ext>
                  </a:extLst>
                </p14:cNvPr>
                <p14:cNvContentPartPr/>
                <p14:nvPr/>
              </p14:nvContentPartPr>
              <p14:xfrm>
                <a:off x="7386919" y="1211038"/>
                <a:ext cx="174960" cy="59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5611DB-B119-4A7E-ABAA-006F2D5478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78279" y="1202038"/>
                  <a:ext cx="19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C97EE8E-8456-4F50-A04B-6B350D29C128}"/>
                    </a:ext>
                  </a:extLst>
                </p14:cNvPr>
                <p14:cNvContentPartPr/>
                <p14:nvPr/>
              </p14:nvContentPartPr>
              <p14:xfrm>
                <a:off x="7407439" y="1319398"/>
                <a:ext cx="173160" cy="46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C97EE8E-8456-4F50-A04B-6B350D29C12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98799" y="1310398"/>
                  <a:ext cx="1908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D02DDE9-C90B-4D16-B784-05A8CA16F9BF}"/>
              </a:ext>
            </a:extLst>
          </p:cNvPr>
          <p:cNvGrpSpPr/>
          <p:nvPr/>
        </p:nvGrpSpPr>
        <p:grpSpPr>
          <a:xfrm>
            <a:off x="7772119" y="1100518"/>
            <a:ext cx="1452240" cy="309240"/>
            <a:chOff x="7772119" y="1100518"/>
            <a:chExt cx="14522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DBA4E6-12F7-45CB-9848-89C6820EFF3C}"/>
                    </a:ext>
                  </a:extLst>
                </p14:cNvPr>
                <p14:cNvContentPartPr/>
                <p14:nvPr/>
              </p14:nvContentPartPr>
              <p14:xfrm>
                <a:off x="7772119" y="1368718"/>
                <a:ext cx="38880" cy="3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DBA4E6-12F7-45CB-9848-89C6820EFF3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63479" y="1359718"/>
                  <a:ext cx="56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224DCA-514F-40CC-A2DB-150547804D55}"/>
                    </a:ext>
                  </a:extLst>
                </p14:cNvPr>
                <p14:cNvContentPartPr/>
                <p14:nvPr/>
              </p14:nvContentPartPr>
              <p14:xfrm>
                <a:off x="7925479" y="1208518"/>
                <a:ext cx="145440" cy="171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224DCA-514F-40CC-A2DB-150547804D5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916479" y="1199518"/>
                  <a:ext cx="16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105D8C-51F6-4DFC-9F10-8879636DC6FF}"/>
                    </a:ext>
                  </a:extLst>
                </p14:cNvPr>
                <p14:cNvContentPartPr/>
                <p14:nvPr/>
              </p14:nvContentPartPr>
              <p14:xfrm>
                <a:off x="8148679" y="1169278"/>
                <a:ext cx="148320" cy="218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105D8C-51F6-4DFC-9F10-8879636DC6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39679" y="1160638"/>
                  <a:ext cx="165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738CEAD-D308-4048-A36A-29F11E9D600B}"/>
                    </a:ext>
                  </a:extLst>
                </p14:cNvPr>
                <p14:cNvContentPartPr/>
                <p14:nvPr/>
              </p14:nvContentPartPr>
              <p14:xfrm>
                <a:off x="8363599" y="1138318"/>
                <a:ext cx="199440" cy="209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738CEAD-D308-4048-A36A-29F11E9D600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54959" y="1129318"/>
                  <a:ext cx="217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EDEA30-B8E1-4F94-9522-FA01706B37E8}"/>
                    </a:ext>
                  </a:extLst>
                </p14:cNvPr>
                <p14:cNvContentPartPr/>
                <p14:nvPr/>
              </p14:nvContentPartPr>
              <p14:xfrm>
                <a:off x="8654479" y="1113478"/>
                <a:ext cx="205560" cy="249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EDEA30-B8E1-4F94-9522-FA01706B37E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5479" y="1104838"/>
                  <a:ext cx="223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00204E2-2045-49B2-AFAC-607CAC5DF3F8}"/>
                    </a:ext>
                  </a:extLst>
                </p14:cNvPr>
                <p14:cNvContentPartPr/>
                <p14:nvPr/>
              </p14:nvContentPartPr>
              <p14:xfrm>
                <a:off x="8922679" y="1100518"/>
                <a:ext cx="301680" cy="30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00204E2-2045-49B2-AFAC-607CAC5DF3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13679" y="1091878"/>
                  <a:ext cx="3193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7E6384E-A346-4A93-8A57-B9AFDB948843}"/>
              </a:ext>
            </a:extLst>
          </p:cNvPr>
          <p:cNvGrpSpPr/>
          <p:nvPr/>
        </p:nvGrpSpPr>
        <p:grpSpPr>
          <a:xfrm>
            <a:off x="3332239" y="210238"/>
            <a:ext cx="1483560" cy="462240"/>
            <a:chOff x="3332239" y="210238"/>
            <a:chExt cx="14835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634F11-94E1-4157-9923-E6F88839EBFA}"/>
                    </a:ext>
                  </a:extLst>
                </p14:cNvPr>
                <p14:cNvContentPartPr/>
                <p14:nvPr/>
              </p14:nvContentPartPr>
              <p14:xfrm>
                <a:off x="3332239" y="210238"/>
                <a:ext cx="52596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634F11-94E1-4157-9923-E6F88839EB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23239" y="201238"/>
                  <a:ext cx="543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2B7030-DC0E-4C62-9BC9-8CC7351AE758}"/>
                    </a:ext>
                  </a:extLst>
                </p14:cNvPr>
                <p14:cNvContentPartPr/>
                <p14:nvPr/>
              </p14:nvContentPartPr>
              <p14:xfrm>
                <a:off x="3780799" y="450718"/>
                <a:ext cx="142560" cy="21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2B7030-DC0E-4C62-9BC9-8CC7351AE7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72159" y="441718"/>
                  <a:ext cx="160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496BA4-76F0-4B53-9B29-191AD6EDB6B7}"/>
                    </a:ext>
                  </a:extLst>
                </p14:cNvPr>
                <p14:cNvContentPartPr/>
                <p14:nvPr/>
              </p14:nvContentPartPr>
              <p14:xfrm>
                <a:off x="3754879" y="513358"/>
                <a:ext cx="184680" cy="15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496BA4-76F0-4B53-9B29-191AD6EDB6B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46239" y="504358"/>
                  <a:ext cx="202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E64ABD-3567-4EF2-8C9F-57CD2144D622}"/>
                    </a:ext>
                  </a:extLst>
                </p14:cNvPr>
                <p14:cNvContentPartPr/>
                <p14:nvPr/>
              </p14:nvContentPartPr>
              <p14:xfrm>
                <a:off x="4158079" y="333358"/>
                <a:ext cx="141480" cy="42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E64ABD-3567-4EF2-8C9F-57CD2144D62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49079" y="324358"/>
                  <a:ext cx="159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63AE7E-228C-40FA-9FF5-783096E5CB2E}"/>
                    </a:ext>
                  </a:extLst>
                </p14:cNvPr>
                <p14:cNvContentPartPr/>
                <p14:nvPr/>
              </p14:nvContentPartPr>
              <p14:xfrm>
                <a:off x="4125319" y="435958"/>
                <a:ext cx="203760" cy="2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63AE7E-228C-40FA-9FF5-783096E5CB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16679" y="427318"/>
                  <a:ext cx="22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35C840-7F3F-4BE3-B398-507EB3EF9563}"/>
                    </a:ext>
                  </a:extLst>
                </p14:cNvPr>
                <p14:cNvContentPartPr/>
                <p14:nvPr/>
              </p14:nvContentPartPr>
              <p14:xfrm>
                <a:off x="4398559" y="561598"/>
                <a:ext cx="39960" cy="3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35C840-7F3F-4BE3-B398-507EB3EF956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89559" y="552958"/>
                  <a:ext cx="57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4CFE709-4880-410E-8C21-9E8B1C730034}"/>
                    </a:ext>
                  </a:extLst>
                </p14:cNvPr>
                <p14:cNvContentPartPr/>
                <p14:nvPr/>
              </p14:nvContentPartPr>
              <p14:xfrm>
                <a:off x="4573879" y="326518"/>
                <a:ext cx="241920" cy="28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4CFE709-4880-410E-8C21-9E8B1C73003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65239" y="317518"/>
                  <a:ext cx="2595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21B31DD-DACD-4615-B808-03855B583A0F}"/>
              </a:ext>
            </a:extLst>
          </p:cNvPr>
          <p:cNvGrpSpPr/>
          <p:nvPr/>
        </p:nvGrpSpPr>
        <p:grpSpPr>
          <a:xfrm>
            <a:off x="6322399" y="276118"/>
            <a:ext cx="740520" cy="294120"/>
            <a:chOff x="6322399" y="276118"/>
            <a:chExt cx="74052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D3C39D-D7CE-4DF2-9BBC-22DF5605E0A1}"/>
                    </a:ext>
                  </a:extLst>
                </p14:cNvPr>
                <p14:cNvContentPartPr/>
                <p14:nvPr/>
              </p14:nvContentPartPr>
              <p14:xfrm>
                <a:off x="6322399" y="276118"/>
                <a:ext cx="208440" cy="263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D3C39D-D7CE-4DF2-9BBC-22DF5605E0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13399" y="267118"/>
                  <a:ext cx="226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768BB3-F6F9-416E-98EE-3F9C8234B9EE}"/>
                    </a:ext>
                  </a:extLst>
                </p14:cNvPr>
                <p14:cNvContentPartPr/>
                <p14:nvPr/>
              </p14:nvContentPartPr>
              <p14:xfrm>
                <a:off x="6589159" y="295918"/>
                <a:ext cx="191160" cy="249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768BB3-F6F9-416E-98EE-3F9C8234B9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580519" y="286918"/>
                  <a:ext cx="208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CE33B12-A892-4935-B5AC-C2788F323779}"/>
                    </a:ext>
                  </a:extLst>
                </p14:cNvPr>
                <p14:cNvContentPartPr/>
                <p14:nvPr/>
              </p14:nvContentPartPr>
              <p14:xfrm>
                <a:off x="6825319" y="294478"/>
                <a:ext cx="237600" cy="27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CE33B12-A892-4935-B5AC-C2788F3237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16319" y="285838"/>
                  <a:ext cx="2552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3D7447E-934B-4E10-994E-5F4396241435}"/>
              </a:ext>
            </a:extLst>
          </p:cNvPr>
          <p:cNvGrpSpPr/>
          <p:nvPr/>
        </p:nvGrpSpPr>
        <p:grpSpPr>
          <a:xfrm>
            <a:off x="5273359" y="278638"/>
            <a:ext cx="838440" cy="449280"/>
            <a:chOff x="5273359" y="278638"/>
            <a:chExt cx="83844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0ACCD1-DA9C-4F17-A6AE-853559CAA4A4}"/>
                    </a:ext>
                  </a:extLst>
                </p14:cNvPr>
                <p14:cNvContentPartPr/>
                <p14:nvPr/>
              </p14:nvContentPartPr>
              <p14:xfrm>
                <a:off x="5273359" y="278638"/>
                <a:ext cx="405360" cy="31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0ACCD1-DA9C-4F17-A6AE-853559CAA4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64719" y="269638"/>
                  <a:ext cx="423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1F69D8-F53E-4452-AB64-54D7021215FC}"/>
                    </a:ext>
                  </a:extLst>
                </p14:cNvPr>
                <p14:cNvContentPartPr/>
                <p14:nvPr/>
              </p14:nvContentPartPr>
              <p14:xfrm>
                <a:off x="5601679" y="506158"/>
                <a:ext cx="88560" cy="84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1F69D8-F53E-4452-AB64-54D7021215F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92679" y="497518"/>
                  <a:ext cx="106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321381-A3F0-4719-8482-3A2174F19690}"/>
                    </a:ext>
                  </a:extLst>
                </p14:cNvPr>
                <p14:cNvContentPartPr/>
                <p14:nvPr/>
              </p14:nvContentPartPr>
              <p14:xfrm>
                <a:off x="5619679" y="491038"/>
                <a:ext cx="215280" cy="236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321381-A3F0-4719-8482-3A2174F196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11039" y="482038"/>
                  <a:ext cx="232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45E4D4F-CA0F-4052-9A74-D2111C5A82BE}"/>
                    </a:ext>
                  </a:extLst>
                </p14:cNvPr>
                <p14:cNvContentPartPr/>
                <p14:nvPr/>
              </p14:nvContentPartPr>
              <p14:xfrm>
                <a:off x="5952679" y="367198"/>
                <a:ext cx="66600" cy="1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45E4D4F-CA0F-4052-9A74-D2111C5A82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44039" y="358198"/>
                  <a:ext cx="84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BD4D9B-D12E-4A87-8416-21A6594B86AC}"/>
                    </a:ext>
                  </a:extLst>
                </p14:cNvPr>
                <p14:cNvContentPartPr/>
                <p14:nvPr/>
              </p14:nvContentPartPr>
              <p14:xfrm>
                <a:off x="5949439" y="466198"/>
                <a:ext cx="52560" cy="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BD4D9B-D12E-4A87-8416-21A6594B86A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40799" y="457558"/>
                  <a:ext cx="7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A58DB9-6502-4551-8FF3-1F47AC584E89}"/>
                    </a:ext>
                  </a:extLst>
                </p14:cNvPr>
                <p14:cNvContentPartPr/>
                <p14:nvPr/>
              </p14:nvContentPartPr>
              <p14:xfrm>
                <a:off x="6094159" y="537478"/>
                <a:ext cx="17640" cy="19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A58DB9-6502-4551-8FF3-1F47AC584E8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85519" y="528478"/>
                  <a:ext cx="35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6487BF-0402-4E14-B3E1-EAD07EE1457B}"/>
                    </a:ext>
                  </a:extLst>
                </p14:cNvPr>
                <p14:cNvContentPartPr/>
                <p14:nvPr/>
              </p14:nvContentPartPr>
              <p14:xfrm>
                <a:off x="6063199" y="573118"/>
                <a:ext cx="17280" cy="2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6487BF-0402-4E14-B3E1-EAD07EE1457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54199" y="564118"/>
                  <a:ext cx="3492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94B384B-FF3E-49DB-B88B-D72756FA3AD4}"/>
                  </a:ext>
                </a:extLst>
              </p14:cNvPr>
              <p14:cNvContentPartPr/>
              <p14:nvPr/>
            </p14:nvContentPartPr>
            <p14:xfrm>
              <a:off x="9197719" y="1455838"/>
              <a:ext cx="111240" cy="169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94B384B-FF3E-49DB-B88B-D72756FA3AD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89079" y="1446838"/>
                <a:ext cx="1288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13E32D-D38A-4DDF-B956-8C1C72EBC494}"/>
              </a:ext>
            </a:extLst>
          </p:cNvPr>
          <p:cNvGrpSpPr/>
          <p:nvPr/>
        </p:nvGrpSpPr>
        <p:grpSpPr>
          <a:xfrm>
            <a:off x="9536119" y="877318"/>
            <a:ext cx="1087920" cy="623880"/>
            <a:chOff x="9536119" y="877318"/>
            <a:chExt cx="108792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762D27-10F7-4A92-88D0-F3641C2AD899}"/>
                    </a:ext>
                  </a:extLst>
                </p14:cNvPr>
                <p14:cNvContentPartPr/>
                <p14:nvPr/>
              </p14:nvContentPartPr>
              <p14:xfrm>
                <a:off x="9621799" y="877318"/>
                <a:ext cx="395280" cy="623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762D27-10F7-4A92-88D0-F3641C2AD8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13159" y="868318"/>
                  <a:ext cx="412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3884CCD-690F-4A78-AD20-B47087D71AFB}"/>
                    </a:ext>
                  </a:extLst>
                </p14:cNvPr>
                <p14:cNvContentPartPr/>
                <p14:nvPr/>
              </p14:nvContentPartPr>
              <p14:xfrm>
                <a:off x="9536119" y="1263958"/>
                <a:ext cx="321480" cy="78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3884CCD-690F-4A78-AD20-B47087D71A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27479" y="1254958"/>
                  <a:ext cx="339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CB3C82-FFD1-4E1D-A4A2-8AAC07DB618C}"/>
                    </a:ext>
                  </a:extLst>
                </p14:cNvPr>
                <p14:cNvContentPartPr/>
                <p14:nvPr/>
              </p14:nvContentPartPr>
              <p14:xfrm>
                <a:off x="9832399" y="1280518"/>
                <a:ext cx="105480" cy="154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CB3C82-FFD1-4E1D-A4A2-8AAC07DB618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23399" y="1271518"/>
                  <a:ext cx="123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245A019-CBC6-462C-926D-EC019A670540}"/>
                    </a:ext>
                  </a:extLst>
                </p14:cNvPr>
                <p14:cNvContentPartPr/>
                <p14:nvPr/>
              </p14:nvContentPartPr>
              <p14:xfrm>
                <a:off x="9999799" y="1314718"/>
                <a:ext cx="132840" cy="10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245A019-CBC6-462C-926D-EC019A67054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90799" y="1306078"/>
                  <a:ext cx="15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82E70B-C314-406B-AF5C-485F7C8B9844}"/>
                    </a:ext>
                  </a:extLst>
                </p14:cNvPr>
                <p14:cNvContentPartPr/>
                <p14:nvPr/>
              </p14:nvContentPartPr>
              <p14:xfrm>
                <a:off x="10219039" y="1307878"/>
                <a:ext cx="212040" cy="140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82E70B-C314-406B-AF5C-485F7C8B98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210039" y="1299238"/>
                  <a:ext cx="229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19CCA0F-F992-4D93-B22E-2E823C59E68D}"/>
                    </a:ext>
                  </a:extLst>
                </p14:cNvPr>
                <p14:cNvContentPartPr/>
                <p14:nvPr/>
              </p14:nvContentPartPr>
              <p14:xfrm>
                <a:off x="10353319" y="1036078"/>
                <a:ext cx="270720" cy="415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19CCA0F-F992-4D93-B22E-2E823C59E68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44679" y="1027438"/>
                  <a:ext cx="28836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4F96E9C-5A7B-43A6-A7B5-2024F7F7F9F7}"/>
              </a:ext>
            </a:extLst>
          </p:cNvPr>
          <p:cNvGrpSpPr/>
          <p:nvPr/>
        </p:nvGrpSpPr>
        <p:grpSpPr>
          <a:xfrm>
            <a:off x="538639" y="1995478"/>
            <a:ext cx="1816560" cy="419400"/>
            <a:chOff x="538639" y="1995478"/>
            <a:chExt cx="181656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DE221C4-B90F-4612-881B-06B5FA5A9E06}"/>
                    </a:ext>
                  </a:extLst>
                </p14:cNvPr>
                <p14:cNvContentPartPr/>
                <p14:nvPr/>
              </p14:nvContentPartPr>
              <p14:xfrm>
                <a:off x="538639" y="1995478"/>
                <a:ext cx="527760" cy="280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DE221C4-B90F-4612-881B-06B5FA5A9E0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9639" y="1986478"/>
                  <a:ext cx="545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7A819FA-3C02-461B-A7DA-460C2D14620F}"/>
                    </a:ext>
                  </a:extLst>
                </p14:cNvPr>
                <p14:cNvContentPartPr/>
                <p14:nvPr/>
              </p14:nvContentPartPr>
              <p14:xfrm>
                <a:off x="1062079" y="2224438"/>
                <a:ext cx="217800" cy="18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7A819FA-3C02-461B-A7DA-460C2D1462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53439" y="2215438"/>
                  <a:ext cx="235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54723D-5014-4607-9E88-ADE271E80145}"/>
                    </a:ext>
                  </a:extLst>
                </p14:cNvPr>
                <p14:cNvContentPartPr/>
                <p14:nvPr/>
              </p14:nvContentPartPr>
              <p14:xfrm>
                <a:off x="1351159" y="2242798"/>
                <a:ext cx="175680" cy="15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54723D-5014-4607-9E88-ADE271E8014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42159" y="2234158"/>
                  <a:ext cx="193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8B2221-B79B-4A17-B0D0-395FB891BA3B}"/>
                    </a:ext>
                  </a:extLst>
                </p14:cNvPr>
                <p14:cNvContentPartPr/>
                <p14:nvPr/>
              </p14:nvContentPartPr>
              <p14:xfrm>
                <a:off x="1318039" y="2190598"/>
                <a:ext cx="210240" cy="181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8B2221-B79B-4A17-B0D0-395FB891BA3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09039" y="2181598"/>
                  <a:ext cx="227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6348C14-FBEA-4786-AE81-1A38FB995BAA}"/>
                    </a:ext>
                  </a:extLst>
                </p14:cNvPr>
                <p14:cNvContentPartPr/>
                <p14:nvPr/>
              </p14:nvContentPartPr>
              <p14:xfrm>
                <a:off x="1585879" y="2267638"/>
                <a:ext cx="158400" cy="34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6348C14-FBEA-4786-AE81-1A38FB995BA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76879" y="2258998"/>
                  <a:ext cx="176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A52D5DF-E40D-4383-AB5F-7D3CDD28077C}"/>
                    </a:ext>
                  </a:extLst>
                </p14:cNvPr>
                <p14:cNvContentPartPr/>
                <p14:nvPr/>
              </p14:nvContentPartPr>
              <p14:xfrm>
                <a:off x="1637359" y="2198518"/>
                <a:ext cx="5004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A52D5DF-E40D-4383-AB5F-7D3CDD2807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28719" y="2189518"/>
                  <a:ext cx="67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04CD42-643C-4DB0-B3E8-17CB4D06B84F}"/>
                    </a:ext>
                  </a:extLst>
                </p14:cNvPr>
                <p14:cNvContentPartPr/>
                <p14:nvPr/>
              </p14:nvContentPartPr>
              <p14:xfrm>
                <a:off x="1852279" y="2131558"/>
                <a:ext cx="186120" cy="216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04CD42-643C-4DB0-B3E8-17CB4D06B84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43279" y="2122558"/>
                  <a:ext cx="20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B6D2F95-6637-4AC9-B700-9C79B0E6C9BD}"/>
                    </a:ext>
                  </a:extLst>
                </p14:cNvPr>
                <p14:cNvContentPartPr/>
                <p14:nvPr/>
              </p14:nvContentPartPr>
              <p14:xfrm>
                <a:off x="2130199" y="2102038"/>
                <a:ext cx="131400" cy="152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B6D2F95-6637-4AC9-B700-9C79B0E6C9B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21559" y="2093038"/>
                  <a:ext cx="149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B9F2D2-F26F-4331-81E8-4A1ADA719DBC}"/>
                    </a:ext>
                  </a:extLst>
                </p14:cNvPr>
                <p14:cNvContentPartPr/>
                <p14:nvPr/>
              </p14:nvContentPartPr>
              <p14:xfrm>
                <a:off x="2184199" y="2141278"/>
                <a:ext cx="171000" cy="27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B9F2D2-F26F-4331-81E8-4A1ADA719DB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75559" y="2132638"/>
                  <a:ext cx="1886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1BD2FB-BC0B-409B-A00E-3AC3EF514B0D}"/>
              </a:ext>
            </a:extLst>
          </p:cNvPr>
          <p:cNvGrpSpPr/>
          <p:nvPr/>
        </p:nvGrpSpPr>
        <p:grpSpPr>
          <a:xfrm>
            <a:off x="2860999" y="1867678"/>
            <a:ext cx="822600" cy="348840"/>
            <a:chOff x="2860999" y="1867678"/>
            <a:chExt cx="82260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D08C49-5F21-4256-9470-B8DEA1761428}"/>
                    </a:ext>
                  </a:extLst>
                </p14:cNvPr>
                <p14:cNvContentPartPr/>
                <p14:nvPr/>
              </p14:nvContentPartPr>
              <p14:xfrm>
                <a:off x="2860999" y="2062798"/>
                <a:ext cx="187920" cy="136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D08C49-5F21-4256-9470-B8DEA176142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52359" y="2053798"/>
                  <a:ext cx="205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8A702CD-46E9-4903-9572-98015AAE7F79}"/>
                    </a:ext>
                  </a:extLst>
                </p14:cNvPr>
                <p14:cNvContentPartPr/>
                <p14:nvPr/>
              </p14:nvContentPartPr>
              <p14:xfrm>
                <a:off x="3108679" y="2109238"/>
                <a:ext cx="161640" cy="9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8A702CD-46E9-4903-9572-98015AAE7F7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00039" y="2100238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5E434E-3597-4FFE-9B5E-592990E002D9}"/>
                    </a:ext>
                  </a:extLst>
                </p14:cNvPr>
                <p14:cNvContentPartPr/>
                <p14:nvPr/>
              </p14:nvContentPartPr>
              <p14:xfrm>
                <a:off x="3348079" y="2062798"/>
                <a:ext cx="167400" cy="153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5E434E-3597-4FFE-9B5E-592990E002D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39079" y="2053798"/>
                  <a:ext cx="185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09049E-F308-4071-B8E3-85276FEBF0F4}"/>
                    </a:ext>
                  </a:extLst>
                </p14:cNvPr>
                <p14:cNvContentPartPr/>
                <p14:nvPr/>
              </p14:nvContentPartPr>
              <p14:xfrm>
                <a:off x="3460759" y="1867678"/>
                <a:ext cx="222840" cy="29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09049E-F308-4071-B8E3-85276FEBF0F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452119" y="1859038"/>
                  <a:ext cx="2404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DC30E86-CC07-41F8-AC3F-D780057448CB}"/>
              </a:ext>
            </a:extLst>
          </p:cNvPr>
          <p:cNvGrpSpPr/>
          <p:nvPr/>
        </p:nvGrpSpPr>
        <p:grpSpPr>
          <a:xfrm>
            <a:off x="3900679" y="1764358"/>
            <a:ext cx="1447920" cy="689400"/>
            <a:chOff x="3900679" y="1764358"/>
            <a:chExt cx="144792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39D39E3-9A74-4077-8DB8-82387FB09160}"/>
                    </a:ext>
                  </a:extLst>
                </p14:cNvPr>
                <p14:cNvContentPartPr/>
                <p14:nvPr/>
              </p14:nvContentPartPr>
              <p14:xfrm>
                <a:off x="3900679" y="1901878"/>
                <a:ext cx="510120" cy="317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39D39E3-9A74-4077-8DB8-82387FB0916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92039" y="1892878"/>
                  <a:ext cx="527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A8D8778-3B76-4FA0-BE08-EFBA9173FD5C}"/>
                    </a:ext>
                  </a:extLst>
                </p14:cNvPr>
                <p14:cNvContentPartPr/>
                <p14:nvPr/>
              </p14:nvContentPartPr>
              <p14:xfrm>
                <a:off x="4572079" y="1764358"/>
                <a:ext cx="130320" cy="15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A8D8778-3B76-4FA0-BE08-EFBA9173FD5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63079" y="1755718"/>
                  <a:ext cx="147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19441E-C808-4630-84DD-F3FDD8B19B05}"/>
                    </a:ext>
                  </a:extLst>
                </p14:cNvPr>
                <p14:cNvContentPartPr/>
                <p14:nvPr/>
              </p14:nvContentPartPr>
              <p14:xfrm>
                <a:off x="4075639" y="2222638"/>
                <a:ext cx="247320" cy="18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19441E-C808-4630-84DD-F3FDD8B19B0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66999" y="2213998"/>
                  <a:ext cx="26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A79E24-9BC1-47E4-BD5A-1D0EE26F62E7}"/>
                    </a:ext>
                  </a:extLst>
                </p14:cNvPr>
                <p14:cNvContentPartPr/>
                <p14:nvPr/>
              </p14:nvContentPartPr>
              <p14:xfrm>
                <a:off x="4367599" y="2248558"/>
                <a:ext cx="147240" cy="180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A79E24-9BC1-47E4-BD5A-1D0EE26F62E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58959" y="2239558"/>
                  <a:ext cx="164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200D82-6E15-413C-95D5-B99431DEB7D9}"/>
                    </a:ext>
                  </a:extLst>
                </p14:cNvPr>
                <p14:cNvContentPartPr/>
                <p14:nvPr/>
              </p14:nvContentPartPr>
              <p14:xfrm>
                <a:off x="4330159" y="2270158"/>
                <a:ext cx="16668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200D82-6E15-413C-95D5-B99431DEB7D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21519" y="2261518"/>
                  <a:ext cx="184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A990B1-ABCC-42A8-AC4E-C8CC97E3070B}"/>
                    </a:ext>
                  </a:extLst>
                </p14:cNvPr>
                <p14:cNvContentPartPr/>
                <p14:nvPr/>
              </p14:nvContentPartPr>
              <p14:xfrm>
                <a:off x="4527439" y="2193838"/>
                <a:ext cx="201240" cy="192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A990B1-ABCC-42A8-AC4E-C8CC97E3070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18439" y="2184838"/>
                  <a:ext cx="21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D26120-D645-4CD1-A631-439E56FB0A06}"/>
                    </a:ext>
                  </a:extLst>
                </p14:cNvPr>
                <p14:cNvContentPartPr/>
                <p14:nvPr/>
              </p14:nvContentPartPr>
              <p14:xfrm>
                <a:off x="4805359" y="2159998"/>
                <a:ext cx="177480" cy="254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D26120-D645-4CD1-A631-439E56FB0A0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796359" y="2151358"/>
                  <a:ext cx="195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55FB7FF-1E44-4D20-9675-596491243FE6}"/>
                    </a:ext>
                  </a:extLst>
                </p14:cNvPr>
                <p14:cNvContentPartPr/>
                <p14:nvPr/>
              </p14:nvContentPartPr>
              <p14:xfrm>
                <a:off x="5069959" y="2157478"/>
                <a:ext cx="125280" cy="110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55FB7FF-1E44-4D20-9675-596491243FE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61319" y="2148478"/>
                  <a:ext cx="142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A72FB53-02D8-47D4-A460-A322A2E18022}"/>
                    </a:ext>
                  </a:extLst>
                </p14:cNvPr>
                <p14:cNvContentPartPr/>
                <p14:nvPr/>
              </p14:nvContentPartPr>
              <p14:xfrm>
                <a:off x="5106679" y="2168278"/>
                <a:ext cx="241920" cy="28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A72FB53-02D8-47D4-A460-A322A2E1802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97679" y="2159278"/>
                  <a:ext cx="2595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C28840E-5818-4237-BDFD-E06BDAC56181}"/>
              </a:ext>
            </a:extLst>
          </p:cNvPr>
          <p:cNvGrpSpPr/>
          <p:nvPr/>
        </p:nvGrpSpPr>
        <p:grpSpPr>
          <a:xfrm>
            <a:off x="705679" y="2841478"/>
            <a:ext cx="2068200" cy="447120"/>
            <a:chOff x="705679" y="2841478"/>
            <a:chExt cx="206820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B46DC0E-D1DE-4E55-85E6-181B38982B93}"/>
                    </a:ext>
                  </a:extLst>
                </p14:cNvPr>
                <p14:cNvContentPartPr/>
                <p14:nvPr/>
              </p14:nvContentPartPr>
              <p14:xfrm>
                <a:off x="705679" y="2841478"/>
                <a:ext cx="421560" cy="29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B46DC0E-D1DE-4E55-85E6-181B38982B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7039" y="2832478"/>
                  <a:ext cx="439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F62FA53-44A6-4493-9B7B-7C50432DA046}"/>
                    </a:ext>
                  </a:extLst>
                </p14:cNvPr>
                <p14:cNvContentPartPr/>
                <p14:nvPr/>
              </p14:nvContentPartPr>
              <p14:xfrm>
                <a:off x="1052719" y="3042718"/>
                <a:ext cx="212760" cy="18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F62FA53-44A6-4493-9B7B-7C50432DA04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3719" y="3034078"/>
                  <a:ext cx="230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23DFA9C-7AC5-499D-B3E9-5A81D02688B0}"/>
                    </a:ext>
                  </a:extLst>
                </p14:cNvPr>
                <p14:cNvContentPartPr/>
                <p14:nvPr/>
              </p14:nvContentPartPr>
              <p14:xfrm>
                <a:off x="1326319" y="3089878"/>
                <a:ext cx="139320" cy="191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23DFA9C-7AC5-499D-B3E9-5A81D02688B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17679" y="3080878"/>
                  <a:ext cx="156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CE12F79-09D2-4965-AAE1-CE9129BAB05E}"/>
                    </a:ext>
                  </a:extLst>
                </p14:cNvPr>
                <p14:cNvContentPartPr/>
                <p14:nvPr/>
              </p14:nvContentPartPr>
              <p14:xfrm>
                <a:off x="1297519" y="3067558"/>
                <a:ext cx="171360" cy="191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CE12F79-09D2-4965-AAE1-CE9129BAB05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88879" y="3058558"/>
                  <a:ext cx="18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10C954C-B4E8-41C6-911E-A294574B9756}"/>
                    </a:ext>
                  </a:extLst>
                </p14:cNvPr>
                <p14:cNvContentPartPr/>
                <p14:nvPr/>
              </p14:nvContentPartPr>
              <p14:xfrm>
                <a:off x="1538719" y="3035518"/>
                <a:ext cx="222480" cy="176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10C954C-B4E8-41C6-911E-A294574B975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29719" y="3026878"/>
                  <a:ext cx="240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A21F4FF-E8D3-476E-B035-FFFBE094A30D}"/>
                    </a:ext>
                  </a:extLst>
                </p14:cNvPr>
                <p14:cNvContentPartPr/>
                <p14:nvPr/>
              </p14:nvContentPartPr>
              <p14:xfrm>
                <a:off x="1865599" y="2971798"/>
                <a:ext cx="168120" cy="255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A21F4FF-E8D3-476E-B035-FFFBE094A30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56959" y="2963158"/>
                  <a:ext cx="185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69D6B5-C0DF-4A01-8D62-A90AB36A9DE3}"/>
                    </a:ext>
                  </a:extLst>
                </p14:cNvPr>
                <p14:cNvContentPartPr/>
                <p14:nvPr/>
              </p14:nvContentPartPr>
              <p14:xfrm>
                <a:off x="2144239" y="3006718"/>
                <a:ext cx="97560" cy="127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69D6B5-C0DF-4A01-8D62-A90AB36A9DE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35599" y="2998078"/>
                  <a:ext cx="115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5CB722-9B40-4901-AB1D-7D653D26586A}"/>
                    </a:ext>
                  </a:extLst>
                </p14:cNvPr>
                <p14:cNvContentPartPr/>
                <p14:nvPr/>
              </p14:nvContentPartPr>
              <p14:xfrm>
                <a:off x="2171599" y="2995918"/>
                <a:ext cx="243720" cy="292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5CB722-9B40-4901-AB1D-7D653D26586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62959" y="2987278"/>
                  <a:ext cx="261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A33AFF5-B9E2-4718-AC72-C8CB07BA8159}"/>
                    </a:ext>
                  </a:extLst>
                </p14:cNvPr>
                <p14:cNvContentPartPr/>
                <p14:nvPr/>
              </p14:nvContentPartPr>
              <p14:xfrm>
                <a:off x="2617279" y="2962798"/>
                <a:ext cx="136800" cy="20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A33AFF5-B9E2-4718-AC72-C8CB07BA815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608279" y="2954158"/>
                  <a:ext cx="15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7145FC-F532-48E5-BB70-4E108353E129}"/>
                    </a:ext>
                  </a:extLst>
                </p14:cNvPr>
                <p14:cNvContentPartPr/>
                <p14:nvPr/>
              </p14:nvContentPartPr>
              <p14:xfrm>
                <a:off x="2627359" y="3056038"/>
                <a:ext cx="146520" cy="2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7145FC-F532-48E5-BB70-4E108353E12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18359" y="3047038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FE28CF0-6D07-40A9-A783-442A08BD4C60}"/>
              </a:ext>
            </a:extLst>
          </p:cNvPr>
          <p:cNvGrpSpPr/>
          <p:nvPr/>
        </p:nvGrpSpPr>
        <p:grpSpPr>
          <a:xfrm>
            <a:off x="3105799" y="2874958"/>
            <a:ext cx="1037160" cy="370440"/>
            <a:chOff x="3105799" y="2874958"/>
            <a:chExt cx="103716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862A3D4-4368-4E93-B649-A2FB626FDBF6}"/>
                    </a:ext>
                  </a:extLst>
                </p14:cNvPr>
                <p14:cNvContentPartPr/>
                <p14:nvPr/>
              </p14:nvContentPartPr>
              <p14:xfrm>
                <a:off x="3105799" y="2874958"/>
                <a:ext cx="309600" cy="273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862A3D4-4368-4E93-B649-A2FB626FDBF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96799" y="2866318"/>
                  <a:ext cx="32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6AE6424-7784-4C49-AF08-C75D667E09B7}"/>
                    </a:ext>
                  </a:extLst>
                </p14:cNvPr>
                <p14:cNvContentPartPr/>
                <p14:nvPr/>
              </p14:nvContentPartPr>
              <p14:xfrm>
                <a:off x="3489559" y="2934718"/>
                <a:ext cx="401040" cy="225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6AE6424-7784-4C49-AF08-C75D667E09B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80919" y="2926078"/>
                  <a:ext cx="418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C52E7E-B04D-4289-B87B-A0CA70D32F29}"/>
                    </a:ext>
                  </a:extLst>
                </p14:cNvPr>
                <p14:cNvContentPartPr/>
                <p14:nvPr/>
              </p14:nvContentPartPr>
              <p14:xfrm>
                <a:off x="3964039" y="3063598"/>
                <a:ext cx="178920" cy="14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C52E7E-B04D-4289-B87B-A0CA70D32F2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55039" y="3054958"/>
                  <a:ext cx="196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1ACB5C-9C3B-4466-8A56-BFA49AF58433}"/>
                    </a:ext>
                  </a:extLst>
                </p14:cNvPr>
                <p14:cNvContentPartPr/>
                <p14:nvPr/>
              </p14:nvContentPartPr>
              <p14:xfrm>
                <a:off x="3925879" y="3065398"/>
                <a:ext cx="189360" cy="180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1ACB5C-9C3B-4466-8A56-BFA49AF5843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16879" y="3056398"/>
                  <a:ext cx="2070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B313B59-D515-4798-88A2-7BCF5BF4FD5D}"/>
              </a:ext>
            </a:extLst>
          </p:cNvPr>
          <p:cNvGrpSpPr/>
          <p:nvPr/>
        </p:nvGrpSpPr>
        <p:grpSpPr>
          <a:xfrm>
            <a:off x="4455799" y="2825278"/>
            <a:ext cx="1347480" cy="500400"/>
            <a:chOff x="4455799" y="2825278"/>
            <a:chExt cx="134748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AEA635-5D29-4C6A-B895-C7324007BE76}"/>
                    </a:ext>
                  </a:extLst>
                </p14:cNvPr>
                <p14:cNvContentPartPr/>
                <p14:nvPr/>
              </p14:nvContentPartPr>
              <p14:xfrm>
                <a:off x="4455799" y="2952718"/>
                <a:ext cx="300960" cy="82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AEA635-5D29-4C6A-B895-C7324007BE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46799" y="2943718"/>
                  <a:ext cx="318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7F9DF4B-D1D2-472B-9F27-C21C969DCA3A}"/>
                    </a:ext>
                  </a:extLst>
                </p14:cNvPr>
                <p14:cNvContentPartPr/>
                <p14:nvPr/>
              </p14:nvContentPartPr>
              <p14:xfrm>
                <a:off x="4578919" y="2867758"/>
                <a:ext cx="74520" cy="207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7F9DF4B-D1D2-472B-9F27-C21C969DCA3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70279" y="2859118"/>
                  <a:ext cx="9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28E292-5C9D-4454-AAC3-BD90E777AFB0}"/>
                    </a:ext>
                  </a:extLst>
                </p14:cNvPr>
                <p14:cNvContentPartPr/>
                <p14:nvPr/>
              </p14:nvContentPartPr>
              <p14:xfrm>
                <a:off x="4795279" y="2825278"/>
                <a:ext cx="312840" cy="311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28E292-5C9D-4454-AAC3-BD90E777AFB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86279" y="2816638"/>
                  <a:ext cx="33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54731D4-EF39-4642-9AB0-0DD442EF707F}"/>
                    </a:ext>
                  </a:extLst>
                </p14:cNvPr>
                <p14:cNvContentPartPr/>
                <p14:nvPr/>
              </p14:nvContentPartPr>
              <p14:xfrm>
                <a:off x="5175799" y="2865238"/>
                <a:ext cx="376560" cy="253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54731D4-EF39-4642-9AB0-0DD442EF707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167159" y="2856598"/>
                  <a:ext cx="394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CC5515-0E5D-4BA3-860F-CC4223168F7F}"/>
                    </a:ext>
                  </a:extLst>
                </p14:cNvPr>
                <p14:cNvContentPartPr/>
                <p14:nvPr/>
              </p14:nvContentPartPr>
              <p14:xfrm>
                <a:off x="5564959" y="3042718"/>
                <a:ext cx="101880" cy="10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CC5515-0E5D-4BA3-860F-CC4223168F7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555959" y="3033718"/>
                  <a:ext cx="119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9CD5F16-F083-4604-9A8C-FCC4D23F0415}"/>
                    </a:ext>
                  </a:extLst>
                </p14:cNvPr>
                <p14:cNvContentPartPr/>
                <p14:nvPr/>
              </p14:nvContentPartPr>
              <p14:xfrm>
                <a:off x="5569999" y="3017878"/>
                <a:ext cx="233280" cy="307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9CD5F16-F083-4604-9A8C-FCC4D23F041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60999" y="3008878"/>
                  <a:ext cx="25092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9591CF5-1C07-4F85-AE72-77D7803361D8}"/>
              </a:ext>
            </a:extLst>
          </p:cNvPr>
          <p:cNvGrpSpPr/>
          <p:nvPr/>
        </p:nvGrpSpPr>
        <p:grpSpPr>
          <a:xfrm>
            <a:off x="6020359" y="2852998"/>
            <a:ext cx="180360" cy="156240"/>
            <a:chOff x="6020359" y="2852998"/>
            <a:chExt cx="18036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6EB927-9485-4624-85BB-B71333F9E152}"/>
                    </a:ext>
                  </a:extLst>
                </p14:cNvPr>
                <p14:cNvContentPartPr/>
                <p14:nvPr/>
              </p14:nvContentPartPr>
              <p14:xfrm>
                <a:off x="6020359" y="2852998"/>
                <a:ext cx="180360" cy="31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6EB927-9485-4624-85BB-B71333F9E15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11359" y="2844358"/>
                  <a:ext cx="19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215B4D2-1A32-496C-A6DB-AFCB6B1095D8}"/>
                    </a:ext>
                  </a:extLst>
                </p14:cNvPr>
                <p14:cNvContentPartPr/>
                <p14:nvPr/>
              </p14:nvContentPartPr>
              <p14:xfrm>
                <a:off x="6034399" y="2967478"/>
                <a:ext cx="126000" cy="41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215B4D2-1A32-496C-A6DB-AFCB6B1095D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025399" y="2958478"/>
                  <a:ext cx="1436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D3B71B0-F6FE-4BCE-A77A-FF884CCACB70}"/>
              </a:ext>
            </a:extLst>
          </p:cNvPr>
          <p:cNvGrpSpPr/>
          <p:nvPr/>
        </p:nvGrpSpPr>
        <p:grpSpPr>
          <a:xfrm>
            <a:off x="6479359" y="2633038"/>
            <a:ext cx="1207440" cy="464760"/>
            <a:chOff x="6479359" y="2633038"/>
            <a:chExt cx="120744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5D67F9-9E2B-4220-8633-F0E16042D333}"/>
                    </a:ext>
                  </a:extLst>
                </p14:cNvPr>
                <p14:cNvContentPartPr/>
                <p14:nvPr/>
              </p14:nvContentPartPr>
              <p14:xfrm>
                <a:off x="6479359" y="2800798"/>
                <a:ext cx="275400" cy="249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5D67F9-9E2B-4220-8633-F0E16042D33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470359" y="2791798"/>
                  <a:ext cx="293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3F7C14C-9FE1-4EE8-B07D-B02CD54AD44F}"/>
                    </a:ext>
                  </a:extLst>
                </p14:cNvPr>
                <p14:cNvContentPartPr/>
                <p14:nvPr/>
              </p14:nvContentPartPr>
              <p14:xfrm>
                <a:off x="6851599" y="2703238"/>
                <a:ext cx="208080" cy="316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3F7C14C-9FE1-4EE8-B07D-B02CD54AD44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42599" y="2694598"/>
                  <a:ext cx="225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0CE1E88-E2D2-4924-B8CD-209FDCF71FF5}"/>
                    </a:ext>
                  </a:extLst>
                </p14:cNvPr>
                <p14:cNvContentPartPr/>
                <p14:nvPr/>
              </p14:nvContentPartPr>
              <p14:xfrm>
                <a:off x="7088119" y="2951278"/>
                <a:ext cx="18360" cy="6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0CE1E88-E2D2-4924-B8CD-209FDCF71FF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79119" y="2942638"/>
                  <a:ext cx="36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50FB28A-1D4E-4041-A6C9-BFA7064B14E4}"/>
                    </a:ext>
                  </a:extLst>
                </p14:cNvPr>
                <p14:cNvContentPartPr/>
                <p14:nvPr/>
              </p14:nvContentPartPr>
              <p14:xfrm>
                <a:off x="7241479" y="2784598"/>
                <a:ext cx="236160" cy="271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50FB28A-1D4E-4041-A6C9-BFA7064B14E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32839" y="2775598"/>
                  <a:ext cx="253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F93B82-5DE9-4237-9227-ED855923A930}"/>
                    </a:ext>
                  </a:extLst>
                </p14:cNvPr>
                <p14:cNvContentPartPr/>
                <p14:nvPr/>
              </p14:nvContentPartPr>
              <p14:xfrm>
                <a:off x="7546399" y="2633038"/>
                <a:ext cx="140400" cy="464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F93B82-5DE9-4237-9227-ED855923A93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537759" y="2624398"/>
                  <a:ext cx="1580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B76B8A-5BF8-4813-BFD0-182916F1FAEC}"/>
              </a:ext>
            </a:extLst>
          </p:cNvPr>
          <p:cNvGrpSpPr/>
          <p:nvPr/>
        </p:nvGrpSpPr>
        <p:grpSpPr>
          <a:xfrm>
            <a:off x="7970479" y="2634478"/>
            <a:ext cx="2183760" cy="579960"/>
            <a:chOff x="7970479" y="2634478"/>
            <a:chExt cx="218376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079202D-A7B8-42D4-8C87-69A6811E3C8E}"/>
                    </a:ext>
                  </a:extLst>
                </p14:cNvPr>
                <p14:cNvContentPartPr/>
                <p14:nvPr/>
              </p14:nvContentPartPr>
              <p14:xfrm>
                <a:off x="7970479" y="2904838"/>
                <a:ext cx="230040" cy="25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079202D-A7B8-42D4-8C87-69A6811E3C8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61839" y="2895838"/>
                  <a:ext cx="247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B2DB5A9-B10A-46F8-A470-377363E1045B}"/>
                    </a:ext>
                  </a:extLst>
                </p14:cNvPr>
                <p14:cNvContentPartPr/>
                <p14:nvPr/>
              </p14:nvContentPartPr>
              <p14:xfrm>
                <a:off x="8056159" y="2791798"/>
                <a:ext cx="103680" cy="241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B2DB5A9-B10A-46F8-A470-377363E1045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047159" y="2783158"/>
                  <a:ext cx="121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9A4CEF9-25D8-4A47-A7E7-44E48FE04035}"/>
                    </a:ext>
                  </a:extLst>
                </p14:cNvPr>
                <p14:cNvContentPartPr/>
                <p14:nvPr/>
              </p14:nvContentPartPr>
              <p14:xfrm>
                <a:off x="8310679" y="2785678"/>
                <a:ext cx="218520" cy="275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9A4CEF9-25D8-4A47-A7E7-44E48FE0403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301679" y="2776678"/>
                  <a:ext cx="236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23B2A9-4D55-423D-88E5-9AACB9C46B4A}"/>
                    </a:ext>
                  </a:extLst>
                </p14:cNvPr>
                <p14:cNvContentPartPr/>
                <p14:nvPr/>
              </p14:nvContentPartPr>
              <p14:xfrm>
                <a:off x="8655919" y="2725558"/>
                <a:ext cx="216720" cy="375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23B2A9-4D55-423D-88E5-9AACB9C46B4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647279" y="2716918"/>
                  <a:ext cx="2343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8CF0A30-AE6B-432E-861F-63310FF7DF9E}"/>
                    </a:ext>
                  </a:extLst>
                </p14:cNvPr>
                <p14:cNvContentPartPr/>
                <p14:nvPr/>
              </p14:nvContentPartPr>
              <p14:xfrm>
                <a:off x="8872999" y="3021478"/>
                <a:ext cx="27000" cy="62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8CF0A30-AE6B-432E-861F-63310FF7DF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864359" y="3012838"/>
                  <a:ext cx="44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971D82-3B3D-4110-AB22-FC1F0CF63574}"/>
                    </a:ext>
                  </a:extLst>
                </p14:cNvPr>
                <p14:cNvContentPartPr/>
                <p14:nvPr/>
              </p14:nvContentPartPr>
              <p14:xfrm>
                <a:off x="9029239" y="2761918"/>
                <a:ext cx="236160" cy="275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971D82-3B3D-4110-AB22-FC1F0CF635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020599" y="2753278"/>
                  <a:ext cx="253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ED69377-0FF7-4B52-B066-A8A7732D6D12}"/>
                    </a:ext>
                  </a:extLst>
                </p14:cNvPr>
                <p14:cNvContentPartPr/>
                <p14:nvPr/>
              </p14:nvContentPartPr>
              <p14:xfrm>
                <a:off x="9400039" y="2757598"/>
                <a:ext cx="204840" cy="262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ED69377-0FF7-4B52-B066-A8A7732D6D1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91039" y="2748958"/>
                  <a:ext cx="222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10CCC32-012B-4BA3-A4A8-3F908A438799}"/>
                    </a:ext>
                  </a:extLst>
                </p14:cNvPr>
                <p14:cNvContentPartPr/>
                <p14:nvPr/>
              </p14:nvContentPartPr>
              <p14:xfrm>
                <a:off x="9698479" y="2787478"/>
                <a:ext cx="183600" cy="252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10CCC32-012B-4BA3-A4A8-3F908A43879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9839" y="2778838"/>
                  <a:ext cx="201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199F47E-7F62-4057-80FF-BF71E79BC621}"/>
                    </a:ext>
                  </a:extLst>
                </p14:cNvPr>
                <p14:cNvContentPartPr/>
                <p14:nvPr/>
              </p14:nvContentPartPr>
              <p14:xfrm>
                <a:off x="9900079" y="2634478"/>
                <a:ext cx="254160" cy="579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199F47E-7F62-4057-80FF-BF71E79BC62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91079" y="2625478"/>
                  <a:ext cx="27180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5C2F8CB-1FF3-46A9-ADD7-411B805C8AB0}"/>
              </a:ext>
            </a:extLst>
          </p:cNvPr>
          <p:cNvGrpSpPr/>
          <p:nvPr/>
        </p:nvGrpSpPr>
        <p:grpSpPr>
          <a:xfrm>
            <a:off x="678319" y="3612598"/>
            <a:ext cx="1602000" cy="780840"/>
            <a:chOff x="678319" y="3612598"/>
            <a:chExt cx="160200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5D9A7D-8C36-4E84-B656-1AE18E1FF0CC}"/>
                    </a:ext>
                  </a:extLst>
                </p14:cNvPr>
                <p14:cNvContentPartPr/>
                <p14:nvPr/>
              </p14:nvContentPartPr>
              <p14:xfrm>
                <a:off x="678319" y="3767758"/>
                <a:ext cx="492120" cy="39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5D9A7D-8C36-4E84-B656-1AE18E1FF0C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9319" y="3758758"/>
                  <a:ext cx="5097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8F8B5E-1E5D-47CF-8001-6EC41B20008D}"/>
                    </a:ext>
                  </a:extLst>
                </p14:cNvPr>
                <p14:cNvContentPartPr/>
                <p14:nvPr/>
              </p14:nvContentPartPr>
              <p14:xfrm>
                <a:off x="1307959" y="3612598"/>
                <a:ext cx="143640" cy="173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78F8B5E-1E5D-47CF-8001-6EC41B20008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299319" y="3603958"/>
                  <a:ext cx="161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F5D0809-3BE6-4CF5-9D15-3355FB9F18F7}"/>
                    </a:ext>
                  </a:extLst>
                </p14:cNvPr>
                <p14:cNvContentPartPr/>
                <p14:nvPr/>
              </p14:nvContentPartPr>
              <p14:xfrm>
                <a:off x="851839" y="4132438"/>
                <a:ext cx="312480" cy="240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F5D0809-3BE6-4CF5-9D15-3355FB9F18F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2839" y="4123438"/>
                  <a:ext cx="330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78DD5F0-A95E-451A-914B-C22DC3291F70}"/>
                    </a:ext>
                  </a:extLst>
                </p14:cNvPr>
                <p14:cNvContentPartPr/>
                <p14:nvPr/>
              </p14:nvContentPartPr>
              <p14:xfrm>
                <a:off x="1186279" y="4178518"/>
                <a:ext cx="154800" cy="166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78DD5F0-A95E-451A-914B-C22DC3291F7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77639" y="4169518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0551F5-BFB7-4E4E-9587-A8EFD652EB46}"/>
                    </a:ext>
                  </a:extLst>
                </p14:cNvPr>
                <p14:cNvContentPartPr/>
                <p14:nvPr/>
              </p14:nvContentPartPr>
              <p14:xfrm>
                <a:off x="1192399" y="4162678"/>
                <a:ext cx="158040" cy="180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0551F5-BFB7-4E4E-9587-A8EFD652EB4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83399" y="4154038"/>
                  <a:ext cx="17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84D6F72-4521-4E1C-9551-32A99CE8C896}"/>
                    </a:ext>
                  </a:extLst>
                </p14:cNvPr>
                <p14:cNvContentPartPr/>
                <p14:nvPr/>
              </p14:nvContentPartPr>
              <p14:xfrm>
                <a:off x="1441519" y="4212358"/>
                <a:ext cx="179640" cy="41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84D6F72-4521-4E1C-9551-32A99CE8C89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32879" y="4203358"/>
                  <a:ext cx="197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7EFCDC2-AE54-46E8-B0A2-4057E231D9E0}"/>
                    </a:ext>
                  </a:extLst>
                </p14:cNvPr>
                <p14:cNvContentPartPr/>
                <p14:nvPr/>
              </p14:nvContentPartPr>
              <p14:xfrm>
                <a:off x="1537999" y="4142878"/>
                <a:ext cx="21960" cy="165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7EFCDC2-AE54-46E8-B0A2-4057E231D9E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29359" y="4133878"/>
                  <a:ext cx="39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3BE9BB-0225-4039-8C0C-36859F8562C4}"/>
                    </a:ext>
                  </a:extLst>
                </p14:cNvPr>
                <p14:cNvContentPartPr/>
                <p14:nvPr/>
              </p14:nvContentPartPr>
              <p14:xfrm>
                <a:off x="1618279" y="4094998"/>
                <a:ext cx="210600" cy="263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3BE9BB-0225-4039-8C0C-36859F8562C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09639" y="4085998"/>
                  <a:ext cx="2282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E3CA88-881E-446B-88A1-E33364C5A1A9}"/>
                    </a:ext>
                  </a:extLst>
                </p14:cNvPr>
                <p14:cNvContentPartPr/>
                <p14:nvPr/>
              </p14:nvContentPartPr>
              <p14:xfrm>
                <a:off x="1933639" y="4088878"/>
                <a:ext cx="169200" cy="109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E3CA88-881E-446B-88A1-E33364C5A1A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24999" y="4080238"/>
                  <a:ext cx="186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05FF6DF-23B5-4D11-86C1-782E32BCCEF3}"/>
                    </a:ext>
                  </a:extLst>
                </p14:cNvPr>
                <p14:cNvContentPartPr/>
                <p14:nvPr/>
              </p14:nvContentPartPr>
              <p14:xfrm>
                <a:off x="1963519" y="4036678"/>
                <a:ext cx="316800" cy="356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05FF6DF-23B5-4D11-86C1-782E32BCCEF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54519" y="4028038"/>
                  <a:ext cx="33444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4CE962C-299F-432C-9421-03911FFD94B5}"/>
              </a:ext>
            </a:extLst>
          </p:cNvPr>
          <p:cNvGrpSpPr/>
          <p:nvPr/>
        </p:nvGrpSpPr>
        <p:grpSpPr>
          <a:xfrm>
            <a:off x="2589559" y="3960718"/>
            <a:ext cx="250920" cy="158760"/>
            <a:chOff x="2589559" y="3960718"/>
            <a:chExt cx="2509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93A5BBC-4583-493F-B3F4-50E6B289AB3A}"/>
                    </a:ext>
                  </a:extLst>
                </p14:cNvPr>
                <p14:cNvContentPartPr/>
                <p14:nvPr/>
              </p14:nvContentPartPr>
              <p14:xfrm>
                <a:off x="2589559" y="3960718"/>
                <a:ext cx="250920" cy="28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93A5BBC-4583-493F-B3F4-50E6B289AB3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80919" y="3952078"/>
                  <a:ext cx="26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02D30A-C604-4383-892B-E245D5DDC46E}"/>
                    </a:ext>
                  </a:extLst>
                </p14:cNvPr>
                <p14:cNvContentPartPr/>
                <p14:nvPr/>
              </p14:nvContentPartPr>
              <p14:xfrm>
                <a:off x="2641399" y="4084558"/>
                <a:ext cx="198720" cy="34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02D30A-C604-4383-892B-E245D5DDC46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32399" y="4075918"/>
                  <a:ext cx="216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8A44A35-9A60-4C43-A7A0-412BBC95CAF9}"/>
              </a:ext>
            </a:extLst>
          </p:cNvPr>
          <p:cNvGrpSpPr/>
          <p:nvPr/>
        </p:nvGrpSpPr>
        <p:grpSpPr>
          <a:xfrm>
            <a:off x="3114079" y="3642118"/>
            <a:ext cx="651240" cy="493560"/>
            <a:chOff x="3114079" y="3642118"/>
            <a:chExt cx="651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E697D7-64C8-47BE-89EE-11F5499295A5}"/>
                    </a:ext>
                  </a:extLst>
                </p14:cNvPr>
                <p14:cNvContentPartPr/>
                <p14:nvPr/>
              </p14:nvContentPartPr>
              <p14:xfrm>
                <a:off x="3114079" y="3855958"/>
                <a:ext cx="352080" cy="279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E697D7-64C8-47BE-89EE-11F5499295A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05079" y="3847318"/>
                  <a:ext cx="369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CBEB140-932E-4DE2-8FB0-CAC86C211840}"/>
                    </a:ext>
                  </a:extLst>
                </p14:cNvPr>
                <p14:cNvContentPartPr/>
                <p14:nvPr/>
              </p14:nvContentPartPr>
              <p14:xfrm>
                <a:off x="3611239" y="3642118"/>
                <a:ext cx="154080" cy="169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CBEB140-932E-4DE2-8FB0-CAC86C21184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02599" y="3633478"/>
                  <a:ext cx="1717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A2D5ABA-4AAB-4EDA-9411-253727E00EF0}"/>
              </a:ext>
            </a:extLst>
          </p:cNvPr>
          <p:cNvGrpSpPr/>
          <p:nvPr/>
        </p:nvGrpSpPr>
        <p:grpSpPr>
          <a:xfrm>
            <a:off x="3797719" y="3470038"/>
            <a:ext cx="2590920" cy="853560"/>
            <a:chOff x="3797719" y="3470038"/>
            <a:chExt cx="259092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AA75FC3-77AD-4B12-8B57-B84B00CCF185}"/>
                    </a:ext>
                  </a:extLst>
                </p14:cNvPr>
                <p14:cNvContentPartPr/>
                <p14:nvPr/>
              </p14:nvContentPartPr>
              <p14:xfrm>
                <a:off x="3797719" y="3795118"/>
                <a:ext cx="371880" cy="305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AA75FC3-77AD-4B12-8B57-B84B00CCF18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89079" y="3786478"/>
                  <a:ext cx="3895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EF76D73-6F8B-4D3E-B6EE-AAE7FD513382}"/>
                    </a:ext>
                  </a:extLst>
                </p14:cNvPr>
                <p14:cNvContentPartPr/>
                <p14:nvPr/>
              </p14:nvContentPartPr>
              <p14:xfrm>
                <a:off x="4062679" y="4024798"/>
                <a:ext cx="149760" cy="169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EF76D73-6F8B-4D3E-B6EE-AAE7FD5133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054039" y="4015798"/>
                  <a:ext cx="167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EE7C4C8-7C91-4725-B263-F45FE4AE8E47}"/>
                    </a:ext>
                  </a:extLst>
                </p14:cNvPr>
                <p14:cNvContentPartPr/>
                <p14:nvPr/>
              </p14:nvContentPartPr>
              <p14:xfrm>
                <a:off x="3999319" y="4028038"/>
                <a:ext cx="198720" cy="168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EE7C4C8-7C91-4725-B263-F45FE4AE8E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90319" y="4019038"/>
                  <a:ext cx="216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E77A2CE-521B-4185-8BC3-6DC831F56E20}"/>
                    </a:ext>
                  </a:extLst>
                </p14:cNvPr>
                <p14:cNvContentPartPr/>
                <p14:nvPr/>
              </p14:nvContentPartPr>
              <p14:xfrm>
                <a:off x="4305319" y="3606838"/>
                <a:ext cx="201960" cy="11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E77A2CE-521B-4185-8BC3-6DC831F56E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96679" y="3598198"/>
                  <a:ext cx="219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0C57A69-9602-46CE-A904-41212219A9B8}"/>
                    </a:ext>
                  </a:extLst>
                </p14:cNvPr>
                <p14:cNvContentPartPr/>
                <p14:nvPr/>
              </p14:nvContentPartPr>
              <p14:xfrm>
                <a:off x="4401439" y="3894478"/>
                <a:ext cx="295200" cy="60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0C57A69-9602-46CE-A904-41212219A9B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392799" y="3885838"/>
                  <a:ext cx="312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1D3E44E-84E8-4E37-ABFD-330AD00CA3F4}"/>
                    </a:ext>
                  </a:extLst>
                </p14:cNvPr>
                <p14:cNvContentPartPr/>
                <p14:nvPr/>
              </p14:nvContentPartPr>
              <p14:xfrm>
                <a:off x="4508719" y="3806638"/>
                <a:ext cx="53280" cy="208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1D3E44E-84E8-4E37-ABFD-330AD00CA3F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500079" y="3797638"/>
                  <a:ext cx="70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08426F7-C29C-4685-8650-8ADE96AB76DB}"/>
                    </a:ext>
                  </a:extLst>
                </p14:cNvPr>
                <p14:cNvContentPartPr/>
                <p14:nvPr/>
              </p14:nvContentPartPr>
              <p14:xfrm>
                <a:off x="4812199" y="3740038"/>
                <a:ext cx="260640" cy="298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08426F7-C29C-4685-8650-8ADE96AB76D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03199" y="3731398"/>
                  <a:ext cx="278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C0D5FA9-FB34-4627-9034-A103B41F3009}"/>
                    </a:ext>
                  </a:extLst>
                </p14:cNvPr>
                <p14:cNvContentPartPr/>
                <p14:nvPr/>
              </p14:nvContentPartPr>
              <p14:xfrm>
                <a:off x="5190199" y="3470038"/>
                <a:ext cx="214560" cy="20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C0D5FA9-FB34-4627-9034-A103B41F300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81199" y="3461038"/>
                  <a:ext cx="23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9B4B653-DE50-4F39-BA32-7169DD06E77E}"/>
                    </a:ext>
                  </a:extLst>
                </p14:cNvPr>
                <p14:cNvContentPartPr/>
                <p14:nvPr/>
              </p14:nvContentPartPr>
              <p14:xfrm>
                <a:off x="5320519" y="3697558"/>
                <a:ext cx="486720" cy="332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9B4B653-DE50-4F39-BA32-7169DD06E77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311879" y="3688558"/>
                  <a:ext cx="504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642AB0B-DE26-4E4F-AFBB-7C13FAD3205F}"/>
                    </a:ext>
                  </a:extLst>
                </p14:cNvPr>
                <p14:cNvContentPartPr/>
                <p14:nvPr/>
              </p14:nvContentPartPr>
              <p14:xfrm>
                <a:off x="5593039" y="4010038"/>
                <a:ext cx="104040" cy="153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642AB0B-DE26-4E4F-AFBB-7C13FAD3205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584399" y="4001038"/>
                  <a:ext cx="12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1B72B0-8B18-4160-8A21-3BEBD364948C}"/>
                    </a:ext>
                  </a:extLst>
                </p14:cNvPr>
                <p14:cNvContentPartPr/>
                <p14:nvPr/>
              </p14:nvContentPartPr>
              <p14:xfrm>
                <a:off x="5596279" y="4002478"/>
                <a:ext cx="147240" cy="321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1B72B0-8B18-4160-8A21-3BEBD36494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587279" y="3993478"/>
                  <a:ext cx="164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4B9A594-96A9-4FC9-8B36-A6C5598280D0}"/>
                    </a:ext>
                  </a:extLst>
                </p14:cNvPr>
                <p14:cNvContentPartPr/>
                <p14:nvPr/>
              </p14:nvContentPartPr>
              <p14:xfrm>
                <a:off x="5951959" y="3546718"/>
                <a:ext cx="165600" cy="162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4B9A594-96A9-4FC9-8B36-A6C5598280D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42959" y="3537718"/>
                  <a:ext cx="183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8922EBF-86AA-4A62-8FFE-BAFCA1BAEF27}"/>
                    </a:ext>
                  </a:extLst>
                </p14:cNvPr>
                <p14:cNvContentPartPr/>
                <p14:nvPr/>
              </p14:nvContentPartPr>
              <p14:xfrm>
                <a:off x="6082639" y="3862798"/>
                <a:ext cx="306000" cy="54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8922EBF-86AA-4A62-8FFE-BAFCA1BAEF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073999" y="3854158"/>
                  <a:ext cx="323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16D636-3562-4864-AB59-4F3003956CE2}"/>
                    </a:ext>
                  </a:extLst>
                </p14:cNvPr>
                <p14:cNvContentPartPr/>
                <p14:nvPr/>
              </p14:nvContentPartPr>
              <p14:xfrm>
                <a:off x="6192079" y="3777838"/>
                <a:ext cx="97560" cy="215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16D636-3562-4864-AB59-4F3003956CE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83079" y="3769198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EFDF77B-90B5-4A9E-A3E8-3CBCAD54185F}"/>
                  </a:ext>
                </a:extLst>
              </p14:cNvPr>
              <p14:cNvContentPartPr/>
              <p14:nvPr/>
            </p14:nvContentPartPr>
            <p14:xfrm>
              <a:off x="2572639" y="4721398"/>
              <a:ext cx="192240" cy="36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EFDF77B-90B5-4A9E-A3E8-3CBCAD54185F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563639" y="4712398"/>
                <a:ext cx="2098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9AE0A6F-250B-41FF-9528-E9CA2B5AE21B}"/>
                  </a:ext>
                </a:extLst>
              </p14:cNvPr>
              <p14:cNvContentPartPr/>
              <p14:nvPr/>
            </p14:nvContentPartPr>
            <p14:xfrm>
              <a:off x="2592799" y="4859278"/>
              <a:ext cx="225720" cy="298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9AE0A6F-250B-41FF-9528-E9CA2B5AE21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583799" y="4850638"/>
                <a:ext cx="243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C5D9692-923D-4F53-B042-1B3F2D92EE94}"/>
                  </a:ext>
                </a:extLst>
              </p14:cNvPr>
              <p14:cNvContentPartPr/>
              <p14:nvPr/>
            </p14:nvContentPartPr>
            <p14:xfrm>
              <a:off x="3638959" y="4603318"/>
              <a:ext cx="228240" cy="423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C5D9692-923D-4F53-B042-1B3F2D92EE94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629959" y="4594318"/>
                <a:ext cx="24588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54ED867-21D1-47D4-BD75-1C91F98E2FDB}"/>
              </a:ext>
            </a:extLst>
          </p:cNvPr>
          <p:cNvGrpSpPr/>
          <p:nvPr/>
        </p:nvGrpSpPr>
        <p:grpSpPr>
          <a:xfrm>
            <a:off x="3285439" y="4545718"/>
            <a:ext cx="312480" cy="421920"/>
            <a:chOff x="3285439" y="4545718"/>
            <a:chExt cx="3124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C39339B-7924-4DB9-891D-C32A674BA32E}"/>
                    </a:ext>
                  </a:extLst>
                </p14:cNvPr>
                <p14:cNvContentPartPr/>
                <p14:nvPr/>
              </p14:nvContentPartPr>
              <p14:xfrm>
                <a:off x="3285439" y="4549678"/>
                <a:ext cx="206640" cy="232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C39339B-7924-4DB9-891D-C32A674BA32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276799" y="4540678"/>
                  <a:ext cx="224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23118A3-67AC-46C8-8BF9-1ADAC888D632}"/>
                    </a:ext>
                  </a:extLst>
                </p14:cNvPr>
                <p14:cNvContentPartPr/>
                <p14:nvPr/>
              </p14:nvContentPartPr>
              <p14:xfrm>
                <a:off x="3396319" y="4545718"/>
                <a:ext cx="201600" cy="421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23118A3-67AC-46C8-8BF9-1ADAC888D63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87679" y="4537078"/>
                  <a:ext cx="21924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3E8AC94-6C85-47B8-9EF1-9C0897600D2A}"/>
                  </a:ext>
                </a:extLst>
              </p14:cNvPr>
              <p14:cNvContentPartPr/>
              <p14:nvPr/>
            </p14:nvContentPartPr>
            <p14:xfrm>
              <a:off x="3919399" y="4931638"/>
              <a:ext cx="32400" cy="29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3E8AC94-6C85-47B8-9EF1-9C0897600D2A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910759" y="4922638"/>
                <a:ext cx="50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2E1BE4B-58E0-40B5-909B-13DF6A5C3501}"/>
                  </a:ext>
                </a:extLst>
              </p14:cNvPr>
              <p14:cNvContentPartPr/>
              <p14:nvPr/>
            </p14:nvContentPartPr>
            <p14:xfrm>
              <a:off x="4036039" y="4800238"/>
              <a:ext cx="161280" cy="1540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2E1BE4B-58E0-40B5-909B-13DF6A5C3501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027399" y="4791598"/>
                <a:ext cx="178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4C7CBF4-3701-45D9-9380-1995EEB1ED4F}"/>
                  </a:ext>
                </a:extLst>
              </p14:cNvPr>
              <p14:cNvContentPartPr/>
              <p14:nvPr/>
            </p14:nvContentPartPr>
            <p14:xfrm>
              <a:off x="4302079" y="4719958"/>
              <a:ext cx="189360" cy="192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4C7CBF4-3701-45D9-9380-1995EEB1ED4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293079" y="4710958"/>
                <a:ext cx="2070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C2305C7-57F3-4C2E-8E4C-FA4A3435A0C9}"/>
                  </a:ext>
                </a:extLst>
              </p14:cNvPr>
              <p14:cNvContentPartPr/>
              <p14:nvPr/>
            </p14:nvContentPartPr>
            <p14:xfrm>
              <a:off x="4531039" y="4691878"/>
              <a:ext cx="207720" cy="2595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C2305C7-57F3-4C2E-8E4C-FA4A3435A0C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522399" y="4682878"/>
                <a:ext cx="2253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77E6786-9CF1-4806-89C7-93E0C25EA066}"/>
                  </a:ext>
                </a:extLst>
              </p14:cNvPr>
              <p14:cNvContentPartPr/>
              <p14:nvPr/>
            </p14:nvContentPartPr>
            <p14:xfrm>
              <a:off x="4798879" y="4696918"/>
              <a:ext cx="196920" cy="2714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77E6786-9CF1-4806-89C7-93E0C25EA06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789879" y="4688278"/>
                <a:ext cx="2145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8A75EDF-D880-477B-A0D7-F44EB57B8E3E}"/>
                  </a:ext>
                </a:extLst>
              </p14:cNvPr>
              <p14:cNvContentPartPr/>
              <p14:nvPr/>
            </p14:nvContentPartPr>
            <p14:xfrm>
              <a:off x="5083279" y="4731478"/>
              <a:ext cx="175680" cy="2354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8A75EDF-D880-477B-A0D7-F44EB57B8E3E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074639" y="4722478"/>
                <a:ext cx="193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C8C525F-C3E5-4051-8132-BF51CC394FEF}"/>
                  </a:ext>
                </a:extLst>
              </p14:cNvPr>
              <p14:cNvContentPartPr/>
              <p14:nvPr/>
            </p14:nvContentPartPr>
            <p14:xfrm>
              <a:off x="5298919" y="4574518"/>
              <a:ext cx="180720" cy="4377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C8C525F-C3E5-4051-8132-BF51CC394FE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290279" y="4565518"/>
                <a:ext cx="1983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1EADFC0-3137-47EA-A782-AC412CB5C20D}"/>
                  </a:ext>
                </a:extLst>
              </p14:cNvPr>
              <p14:cNvContentPartPr/>
              <p14:nvPr/>
            </p14:nvContentPartPr>
            <p14:xfrm>
              <a:off x="5662519" y="4783678"/>
              <a:ext cx="310320" cy="313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1EADFC0-3137-47EA-A782-AC412CB5C20D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653519" y="4775038"/>
                <a:ext cx="327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C9DAC88-BC90-40E2-ACE1-441E06D0F159}"/>
                  </a:ext>
                </a:extLst>
              </p14:cNvPr>
              <p14:cNvContentPartPr/>
              <p14:nvPr/>
            </p14:nvContentPartPr>
            <p14:xfrm>
              <a:off x="5866639" y="4713478"/>
              <a:ext cx="10080" cy="57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C9DAC88-BC90-40E2-ACE1-441E06D0F15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857639" y="4704838"/>
                <a:ext cx="27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BC5066F-EA80-44EB-8B5D-048A7037E920}"/>
                  </a:ext>
                </a:extLst>
              </p14:cNvPr>
              <p14:cNvContentPartPr/>
              <p14:nvPr/>
            </p14:nvContentPartPr>
            <p14:xfrm>
              <a:off x="5767999" y="4672438"/>
              <a:ext cx="97560" cy="235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BC5066F-EA80-44EB-8B5D-048A7037E920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759359" y="4663438"/>
                <a:ext cx="11520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43D7357-BACB-4186-AC1C-4F57CB6098B9}"/>
              </a:ext>
            </a:extLst>
          </p:cNvPr>
          <p:cNvGrpSpPr/>
          <p:nvPr/>
        </p:nvGrpSpPr>
        <p:grpSpPr>
          <a:xfrm>
            <a:off x="6147439" y="4542118"/>
            <a:ext cx="480600" cy="478080"/>
            <a:chOff x="6147439" y="4542118"/>
            <a:chExt cx="4806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07ECBDF-9E8F-4F79-9B14-94CD93049BBF}"/>
                    </a:ext>
                  </a:extLst>
                </p14:cNvPr>
                <p14:cNvContentPartPr/>
                <p14:nvPr/>
              </p14:nvContentPartPr>
              <p14:xfrm>
                <a:off x="6147439" y="4542118"/>
                <a:ext cx="177840" cy="415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07ECBDF-9E8F-4F79-9B14-94CD93049BB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138439" y="4533478"/>
                  <a:ext cx="195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F1D3B8B-C24F-4B5A-96E0-916BBF0B5421}"/>
                    </a:ext>
                  </a:extLst>
                </p14:cNvPr>
                <p14:cNvContentPartPr/>
                <p14:nvPr/>
              </p14:nvContentPartPr>
              <p14:xfrm>
                <a:off x="6379999" y="4557958"/>
                <a:ext cx="248040" cy="462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F1D3B8B-C24F-4B5A-96E0-916BBF0B542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70999" y="4548958"/>
                  <a:ext cx="26568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F18E3C3-DCB6-4520-A42A-D9EED42A4088}"/>
              </a:ext>
            </a:extLst>
          </p:cNvPr>
          <p:cNvGrpSpPr/>
          <p:nvPr/>
        </p:nvGrpSpPr>
        <p:grpSpPr>
          <a:xfrm>
            <a:off x="6596719" y="4487038"/>
            <a:ext cx="2015280" cy="505440"/>
            <a:chOff x="6596719" y="4487038"/>
            <a:chExt cx="201528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402AD19-75DD-4FBA-B830-16B824CBFD74}"/>
                    </a:ext>
                  </a:extLst>
                </p14:cNvPr>
                <p14:cNvContentPartPr/>
                <p14:nvPr/>
              </p14:nvContentPartPr>
              <p14:xfrm>
                <a:off x="6596719" y="4873678"/>
                <a:ext cx="19440" cy="49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402AD19-75DD-4FBA-B830-16B824CBFD7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88079" y="4864678"/>
                  <a:ext cx="37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CC9C6E9-A76D-4AA9-A450-5C38541FF7B7}"/>
                    </a:ext>
                  </a:extLst>
                </p14:cNvPr>
                <p14:cNvContentPartPr/>
                <p14:nvPr/>
              </p14:nvContentPartPr>
              <p14:xfrm>
                <a:off x="6741079" y="4748398"/>
                <a:ext cx="132840" cy="191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CC9C6E9-A76D-4AA9-A450-5C38541FF7B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32439" y="4739398"/>
                  <a:ext cx="150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F3BFDDF-38FB-41C9-8730-FFCCA1E00390}"/>
                    </a:ext>
                  </a:extLst>
                </p14:cNvPr>
                <p14:cNvContentPartPr/>
                <p14:nvPr/>
              </p14:nvContentPartPr>
              <p14:xfrm>
                <a:off x="7009279" y="4671358"/>
                <a:ext cx="106560" cy="164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F3BFDDF-38FB-41C9-8730-FFCCA1E0039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00279" y="4662718"/>
                  <a:ext cx="12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6B262DB-33CE-4E01-A359-2F7B84DEE4A1}"/>
                    </a:ext>
                  </a:extLst>
                </p14:cNvPr>
                <p14:cNvContentPartPr/>
                <p14:nvPr/>
              </p14:nvContentPartPr>
              <p14:xfrm>
                <a:off x="7087039" y="4690438"/>
                <a:ext cx="77760" cy="250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6B262DB-33CE-4E01-A359-2F7B84DEE4A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78399" y="4681798"/>
                  <a:ext cx="95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0A9EB9-45DB-4CBD-B89F-EB729236DE98}"/>
                    </a:ext>
                  </a:extLst>
                </p14:cNvPr>
                <p14:cNvContentPartPr/>
                <p14:nvPr/>
              </p14:nvContentPartPr>
              <p14:xfrm>
                <a:off x="7260559" y="4633198"/>
                <a:ext cx="215280" cy="294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0A9EB9-45DB-4CBD-B89F-EB729236DE9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51919" y="4624558"/>
                  <a:ext cx="232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EBDBAD6-DEB5-4D3C-9014-79D78EDAE852}"/>
                    </a:ext>
                  </a:extLst>
                </p14:cNvPr>
                <p14:cNvContentPartPr/>
                <p14:nvPr/>
              </p14:nvContentPartPr>
              <p14:xfrm>
                <a:off x="7551439" y="4657318"/>
                <a:ext cx="171360" cy="274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EBDBAD6-DEB5-4D3C-9014-79D78EDAE85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542799" y="4648678"/>
                  <a:ext cx="189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18B9E4-69BF-440A-A85B-0A3C881D5549}"/>
                    </a:ext>
                  </a:extLst>
                </p14:cNvPr>
                <p14:cNvContentPartPr/>
                <p14:nvPr/>
              </p14:nvContentPartPr>
              <p14:xfrm>
                <a:off x="7817839" y="4636438"/>
                <a:ext cx="135000" cy="272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18B9E4-69BF-440A-A85B-0A3C881D554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809199" y="4627798"/>
                  <a:ext cx="15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948521F-BA95-4B31-BF86-EAABF12D1EC1}"/>
                    </a:ext>
                  </a:extLst>
                </p14:cNvPr>
                <p14:cNvContentPartPr/>
                <p14:nvPr/>
              </p14:nvContentPartPr>
              <p14:xfrm>
                <a:off x="7952839" y="4487038"/>
                <a:ext cx="170640" cy="505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948521F-BA95-4B31-BF86-EAABF12D1EC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43839" y="4478398"/>
                  <a:ext cx="188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7E8C3CF-A1AE-4FAE-AC58-1026DDB8A064}"/>
                    </a:ext>
                  </a:extLst>
                </p14:cNvPr>
                <p14:cNvContentPartPr/>
                <p14:nvPr/>
              </p14:nvContentPartPr>
              <p14:xfrm>
                <a:off x="8319319" y="4766038"/>
                <a:ext cx="292680" cy="69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7E8C3CF-A1AE-4FAE-AC58-1026DDB8A06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10679" y="4757038"/>
                  <a:ext cx="310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F8C4E55-6A97-42B3-ADCB-C3885DC79A09}"/>
                    </a:ext>
                  </a:extLst>
                </p14:cNvPr>
                <p14:cNvContentPartPr/>
                <p14:nvPr/>
              </p14:nvContentPartPr>
              <p14:xfrm>
                <a:off x="8415439" y="4695118"/>
                <a:ext cx="57240" cy="234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F8C4E55-6A97-42B3-ADCB-C3885DC79A0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06799" y="4686118"/>
                  <a:ext cx="748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80690C7-69DD-464E-B2EA-D6A930FFFD1D}"/>
              </a:ext>
            </a:extLst>
          </p:cNvPr>
          <p:cNvGrpSpPr/>
          <p:nvPr/>
        </p:nvGrpSpPr>
        <p:grpSpPr>
          <a:xfrm>
            <a:off x="6657919" y="3477958"/>
            <a:ext cx="3936960" cy="693000"/>
            <a:chOff x="6657919" y="3477958"/>
            <a:chExt cx="393696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0094CC2-B553-45B6-917A-7622386C92D8}"/>
                    </a:ext>
                  </a:extLst>
                </p14:cNvPr>
                <p14:cNvContentPartPr/>
                <p14:nvPr/>
              </p14:nvContentPartPr>
              <p14:xfrm>
                <a:off x="6657919" y="3756238"/>
                <a:ext cx="305280" cy="245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0094CC2-B553-45B6-917A-7622386C92D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649279" y="3747598"/>
                  <a:ext cx="322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3BE792D-8BB4-42E2-A308-7C19061F08DD}"/>
                    </a:ext>
                  </a:extLst>
                </p14:cNvPr>
                <p14:cNvContentPartPr/>
                <p14:nvPr/>
              </p14:nvContentPartPr>
              <p14:xfrm>
                <a:off x="7049959" y="3708358"/>
                <a:ext cx="193320" cy="291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3BE792D-8BB4-42E2-A308-7C19061F08D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40959" y="3699718"/>
                  <a:ext cx="210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4474DE2-47F9-484C-B13D-57F308C1D29F}"/>
                    </a:ext>
                  </a:extLst>
                </p14:cNvPr>
                <p14:cNvContentPartPr/>
                <p14:nvPr/>
              </p14:nvContentPartPr>
              <p14:xfrm>
                <a:off x="7248679" y="3734998"/>
                <a:ext cx="191520" cy="195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4474DE2-47F9-484C-B13D-57F308C1D29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240039" y="3726358"/>
                  <a:ext cx="209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7DB52F1-3197-4CAB-9D5C-50E3D5572EA4}"/>
                    </a:ext>
                  </a:extLst>
                </p14:cNvPr>
                <p14:cNvContentPartPr/>
                <p14:nvPr/>
              </p14:nvContentPartPr>
              <p14:xfrm>
                <a:off x="7468639" y="3621598"/>
                <a:ext cx="149400" cy="397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7DB52F1-3197-4CAB-9D5C-50E3D5572EA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459999" y="3612958"/>
                  <a:ext cx="167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6983DA4-7D40-4401-B634-1C28E4708A4F}"/>
                    </a:ext>
                  </a:extLst>
                </p14:cNvPr>
                <p14:cNvContentPartPr/>
                <p14:nvPr/>
              </p14:nvContentPartPr>
              <p14:xfrm>
                <a:off x="7704439" y="3646078"/>
                <a:ext cx="238680" cy="352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6983DA4-7D40-4401-B634-1C28E4708A4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695439" y="3637078"/>
                  <a:ext cx="256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7B16337-D1FE-4A69-B71D-868106F4D62B}"/>
                    </a:ext>
                  </a:extLst>
                </p14:cNvPr>
                <p14:cNvContentPartPr/>
                <p14:nvPr/>
              </p14:nvContentPartPr>
              <p14:xfrm>
                <a:off x="7831519" y="3723838"/>
                <a:ext cx="225000" cy="258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7B16337-D1FE-4A69-B71D-868106F4D62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822879" y="3715198"/>
                  <a:ext cx="242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89A70E2-50DE-4D13-8886-EC716803FA7D}"/>
                    </a:ext>
                  </a:extLst>
                </p14:cNvPr>
                <p14:cNvContentPartPr/>
                <p14:nvPr/>
              </p14:nvContentPartPr>
              <p14:xfrm>
                <a:off x="7975159" y="3566878"/>
                <a:ext cx="266040" cy="506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89A70E2-50DE-4D13-8886-EC716803FA7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966159" y="3557878"/>
                  <a:ext cx="2836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8FD644-7C29-41FF-AFEB-DF02138D1F27}"/>
                    </a:ext>
                  </a:extLst>
                </p14:cNvPr>
                <p14:cNvContentPartPr/>
                <p14:nvPr/>
              </p14:nvContentPartPr>
              <p14:xfrm>
                <a:off x="8388079" y="3650398"/>
                <a:ext cx="312120" cy="399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8FD644-7C29-41FF-AFEB-DF02138D1F2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379079" y="3641398"/>
                  <a:ext cx="3297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BA009A2-A4E9-44DE-9FFE-B3A8C3AF3D9D}"/>
                    </a:ext>
                  </a:extLst>
                </p14:cNvPr>
                <p14:cNvContentPartPr/>
                <p14:nvPr/>
              </p14:nvContentPartPr>
              <p14:xfrm>
                <a:off x="8636479" y="3851998"/>
                <a:ext cx="153000" cy="143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BA009A2-A4E9-44DE-9FFE-B3A8C3AF3D9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27479" y="3842998"/>
                  <a:ext cx="170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E1BBA95-1BA7-4BB4-933E-8BC54392D603}"/>
                    </a:ext>
                  </a:extLst>
                </p14:cNvPr>
                <p14:cNvContentPartPr/>
                <p14:nvPr/>
              </p14:nvContentPartPr>
              <p14:xfrm>
                <a:off x="8868679" y="3803398"/>
                <a:ext cx="230760" cy="204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E1BBA95-1BA7-4BB4-933E-8BC54392D60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859679" y="3794758"/>
                  <a:ext cx="248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8BB680F-5078-4392-AC8C-98CBF09E03B1}"/>
                    </a:ext>
                  </a:extLst>
                </p14:cNvPr>
                <p14:cNvContentPartPr/>
                <p14:nvPr/>
              </p14:nvContentPartPr>
              <p14:xfrm>
                <a:off x="9249919" y="3694318"/>
                <a:ext cx="224280" cy="369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8BB680F-5078-4392-AC8C-98CBF09E03B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241279" y="3685678"/>
                  <a:ext cx="241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A0B1AD2-F669-475A-BC31-84FB22A7BA9F}"/>
                    </a:ext>
                  </a:extLst>
                </p14:cNvPr>
                <p14:cNvContentPartPr/>
                <p14:nvPr/>
              </p14:nvContentPartPr>
              <p14:xfrm>
                <a:off x="9484639" y="3772798"/>
                <a:ext cx="195120" cy="228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A0B1AD2-F669-475A-BC31-84FB22A7BA9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475639" y="3764158"/>
                  <a:ext cx="212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E3E20A3-06AE-42CF-B471-C213123D0470}"/>
                    </a:ext>
                  </a:extLst>
                </p14:cNvPr>
                <p14:cNvContentPartPr/>
                <p14:nvPr/>
              </p14:nvContentPartPr>
              <p14:xfrm>
                <a:off x="9444679" y="3749398"/>
                <a:ext cx="292320" cy="223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E3E20A3-06AE-42CF-B471-C213123D047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436039" y="3740398"/>
                  <a:ext cx="309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4F9D188-84DF-49A4-836E-8F25FD60C52E}"/>
                    </a:ext>
                  </a:extLst>
                </p14:cNvPr>
                <p14:cNvContentPartPr/>
                <p14:nvPr/>
              </p14:nvContentPartPr>
              <p14:xfrm>
                <a:off x="9709999" y="3976198"/>
                <a:ext cx="77400" cy="178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4F9D188-84DF-49A4-836E-8F25FD60C52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700999" y="3967558"/>
                  <a:ext cx="95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9DBE863-07A4-4CB5-93B4-905F42B99CD3}"/>
                    </a:ext>
                  </a:extLst>
                </p14:cNvPr>
                <p14:cNvContentPartPr/>
                <p14:nvPr/>
              </p14:nvContentPartPr>
              <p14:xfrm>
                <a:off x="9968119" y="3749758"/>
                <a:ext cx="102240" cy="182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9DBE863-07A4-4CB5-93B4-905F42B99CD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959479" y="3740758"/>
                  <a:ext cx="119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CC8067B-FCB4-4C53-AE88-65B5667DF488}"/>
                    </a:ext>
                  </a:extLst>
                </p14:cNvPr>
                <p14:cNvContentPartPr/>
                <p14:nvPr/>
              </p14:nvContentPartPr>
              <p14:xfrm>
                <a:off x="9950119" y="3701518"/>
                <a:ext cx="358920" cy="37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CC8067B-FCB4-4C53-AE88-65B5667DF48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941479" y="3692518"/>
                  <a:ext cx="3765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52B3EE0-F537-4F0E-8310-539279AD7EA1}"/>
                    </a:ext>
                  </a:extLst>
                </p14:cNvPr>
                <p14:cNvContentPartPr/>
                <p14:nvPr/>
              </p14:nvContentPartPr>
              <p14:xfrm>
                <a:off x="10315159" y="3477958"/>
                <a:ext cx="279720" cy="693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52B3EE0-F537-4F0E-8310-539279AD7EA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306159" y="3469318"/>
                  <a:ext cx="297360" cy="71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8E962BC-90FF-43E4-9EF3-D3380AE95190}"/>
              </a:ext>
            </a:extLst>
          </p:cNvPr>
          <p:cNvGrpSpPr/>
          <p:nvPr/>
        </p:nvGrpSpPr>
        <p:grpSpPr>
          <a:xfrm>
            <a:off x="8732959" y="4478398"/>
            <a:ext cx="2807640" cy="613800"/>
            <a:chOff x="8732959" y="4478398"/>
            <a:chExt cx="28076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E35E2A-643B-44F6-8C60-B6A858DF3365}"/>
                    </a:ext>
                  </a:extLst>
                </p14:cNvPr>
                <p14:cNvContentPartPr/>
                <p14:nvPr/>
              </p14:nvContentPartPr>
              <p14:xfrm>
                <a:off x="8732959" y="4672798"/>
                <a:ext cx="182160" cy="300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E35E2A-643B-44F6-8C60-B6A858DF336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723959" y="4663798"/>
                  <a:ext cx="199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19F7C08-C0C8-4031-BDB3-19EC4132FF75}"/>
                    </a:ext>
                  </a:extLst>
                </p14:cNvPr>
                <p14:cNvContentPartPr/>
                <p14:nvPr/>
              </p14:nvContentPartPr>
              <p14:xfrm>
                <a:off x="8977759" y="4652998"/>
                <a:ext cx="266760" cy="29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19F7C08-C0C8-4031-BDB3-19EC4132FF7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968759" y="4643998"/>
                  <a:ext cx="284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F8E20B2-D10F-4439-8A3B-3A5F493969BB}"/>
                    </a:ext>
                  </a:extLst>
                </p14:cNvPr>
                <p14:cNvContentPartPr/>
                <p14:nvPr/>
              </p14:nvContentPartPr>
              <p14:xfrm>
                <a:off x="9412999" y="4607638"/>
                <a:ext cx="260280" cy="420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F8E20B2-D10F-4439-8A3B-3A5F493969B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404359" y="4598998"/>
                  <a:ext cx="277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CCEBFE5-B456-4BCC-BC4B-D1AE80AF6BD2}"/>
                    </a:ext>
                  </a:extLst>
                </p14:cNvPr>
                <p14:cNvContentPartPr/>
                <p14:nvPr/>
              </p14:nvContentPartPr>
              <p14:xfrm>
                <a:off x="9648799" y="4895998"/>
                <a:ext cx="25200" cy="39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CCEBFE5-B456-4BCC-BC4B-D1AE80AF6BD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639799" y="4886998"/>
                  <a:ext cx="4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578EE9A-D9C8-4275-AA2A-FD400D5A511D}"/>
                    </a:ext>
                  </a:extLst>
                </p14:cNvPr>
                <p14:cNvContentPartPr/>
                <p14:nvPr/>
              </p14:nvContentPartPr>
              <p14:xfrm>
                <a:off x="9795319" y="4757038"/>
                <a:ext cx="147240" cy="177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578EE9A-D9C8-4275-AA2A-FD400D5A51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786679" y="4748398"/>
                  <a:ext cx="16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C6433EA-CEC9-41FE-B342-D6FCE8F2F224}"/>
                    </a:ext>
                  </a:extLst>
                </p14:cNvPr>
                <p14:cNvContentPartPr/>
                <p14:nvPr/>
              </p14:nvContentPartPr>
              <p14:xfrm>
                <a:off x="10038319" y="4747318"/>
                <a:ext cx="124560" cy="210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C6433EA-CEC9-41FE-B342-D6FCE8F2F2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029319" y="4738678"/>
                  <a:ext cx="142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A4BE453-02CC-4F1B-BFA6-F2E9C36DA148}"/>
                    </a:ext>
                  </a:extLst>
                </p14:cNvPr>
                <p14:cNvContentPartPr/>
                <p14:nvPr/>
              </p14:nvContentPartPr>
              <p14:xfrm>
                <a:off x="10282039" y="4721038"/>
                <a:ext cx="245160" cy="205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A4BE453-02CC-4F1B-BFA6-F2E9C36DA14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273039" y="4712398"/>
                  <a:ext cx="26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D397FEE-82C1-4D4D-85E4-7F3220938932}"/>
                    </a:ext>
                  </a:extLst>
                </p14:cNvPr>
                <p14:cNvContentPartPr/>
                <p14:nvPr/>
              </p14:nvContentPartPr>
              <p14:xfrm>
                <a:off x="10608559" y="4698358"/>
                <a:ext cx="296280" cy="244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D397FEE-82C1-4D4D-85E4-7F322093893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599559" y="4689358"/>
                  <a:ext cx="313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58E9D5E-54B7-401B-AE8B-B374992E7C01}"/>
                    </a:ext>
                  </a:extLst>
                </p14:cNvPr>
                <p14:cNvContentPartPr/>
                <p14:nvPr/>
              </p14:nvContentPartPr>
              <p14:xfrm>
                <a:off x="10909159" y="4685038"/>
                <a:ext cx="343440" cy="277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58E9D5E-54B7-401B-AE8B-B374992E7C0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900159" y="4676398"/>
                  <a:ext cx="361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CE6F006-BB15-40C0-A449-84EEDA83209C}"/>
                    </a:ext>
                  </a:extLst>
                </p14:cNvPr>
                <p14:cNvContentPartPr/>
                <p14:nvPr/>
              </p14:nvContentPartPr>
              <p14:xfrm>
                <a:off x="11278159" y="4478398"/>
                <a:ext cx="262440" cy="613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CE6F006-BB15-40C0-A449-84EEDA83209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269159" y="4469398"/>
                  <a:ext cx="280080" cy="63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1FD4D14-EF44-490A-B83E-5BEB758AA4BF}"/>
                  </a:ext>
                </a:extLst>
              </p14:cNvPr>
              <p14:cNvContentPartPr/>
              <p14:nvPr/>
            </p14:nvContentPartPr>
            <p14:xfrm>
              <a:off x="6635599" y="4155892"/>
              <a:ext cx="169920" cy="32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1FD4D14-EF44-490A-B83E-5BEB758AA4B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626959" y="4147252"/>
                <a:ext cx="187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5E6AACD-E9DA-4580-8534-7CD2A4DBE1C5}"/>
                  </a:ext>
                </a:extLst>
              </p14:cNvPr>
              <p14:cNvContentPartPr/>
              <p14:nvPr/>
            </p14:nvContentPartPr>
            <p14:xfrm>
              <a:off x="7179199" y="4171372"/>
              <a:ext cx="140760" cy="230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5E6AACD-E9DA-4580-8534-7CD2A4DBE1C5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170199" y="4162372"/>
                <a:ext cx="158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6B248A3D-3878-4E57-8D60-DD2C3C1113E8}"/>
                  </a:ext>
                </a:extLst>
              </p14:cNvPr>
              <p14:cNvContentPartPr/>
              <p14:nvPr/>
            </p14:nvContentPartPr>
            <p14:xfrm>
              <a:off x="7776079" y="4182172"/>
              <a:ext cx="164880" cy="475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6B248A3D-3878-4E57-8D60-DD2C3C1113E8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767439" y="4173532"/>
                <a:ext cx="18252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49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531E8A-FDA5-4A0D-9736-8AD8D402B488}"/>
              </a:ext>
            </a:extLst>
          </p:cNvPr>
          <p:cNvGrpSpPr/>
          <p:nvPr/>
        </p:nvGrpSpPr>
        <p:grpSpPr>
          <a:xfrm>
            <a:off x="459439" y="179278"/>
            <a:ext cx="1923840" cy="694440"/>
            <a:chOff x="459439" y="179278"/>
            <a:chExt cx="1923840" cy="69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C5B36B-EF51-4756-B637-49884399BB09}"/>
                    </a:ext>
                  </a:extLst>
                </p14:cNvPr>
                <p14:cNvContentPartPr/>
                <p14:nvPr/>
              </p14:nvContentPartPr>
              <p14:xfrm>
                <a:off x="459439" y="397798"/>
                <a:ext cx="145800" cy="263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C5B36B-EF51-4756-B637-49884399BB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0799" y="388798"/>
                  <a:ext cx="163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097B5B-DF72-4EFE-8ED1-A0BA2F852CE3}"/>
                    </a:ext>
                  </a:extLst>
                </p14:cNvPr>
                <p14:cNvContentPartPr/>
                <p14:nvPr/>
              </p14:nvContentPartPr>
              <p14:xfrm>
                <a:off x="542599" y="231118"/>
                <a:ext cx="289800" cy="283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097B5B-DF72-4EFE-8ED1-A0BA2F852C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3599" y="222118"/>
                  <a:ext cx="307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86D11C-8A76-4EDB-ABCF-CF9E76E4ECDB}"/>
                    </a:ext>
                  </a:extLst>
                </p14:cNvPr>
                <p14:cNvContentPartPr/>
                <p14:nvPr/>
              </p14:nvContentPartPr>
              <p14:xfrm>
                <a:off x="763279" y="403918"/>
                <a:ext cx="210600" cy="227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86D11C-8A76-4EDB-ABCF-CF9E76E4EC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279" y="395278"/>
                  <a:ext cx="228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336126-FAB9-4028-BDB3-F0B2769A8989}"/>
                    </a:ext>
                  </a:extLst>
                </p14:cNvPr>
                <p14:cNvContentPartPr/>
                <p14:nvPr/>
              </p14:nvContentPartPr>
              <p14:xfrm>
                <a:off x="944719" y="422278"/>
                <a:ext cx="151560" cy="18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336126-FAB9-4028-BDB3-F0B2769A89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6079" y="413638"/>
                  <a:ext cx="169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BF56AF-59E8-43E9-B75A-B262A91CAB4E}"/>
                    </a:ext>
                  </a:extLst>
                </p14:cNvPr>
                <p14:cNvContentPartPr/>
                <p14:nvPr/>
              </p14:nvContentPartPr>
              <p14:xfrm>
                <a:off x="1196359" y="431638"/>
                <a:ext cx="177120" cy="15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BF56AF-59E8-43E9-B75A-B262A91CAB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7359" y="422638"/>
                  <a:ext cx="19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8ABC28-6B3C-4AA2-A9D7-49C6641B506C}"/>
                    </a:ext>
                  </a:extLst>
                </p14:cNvPr>
                <p14:cNvContentPartPr/>
                <p14:nvPr/>
              </p14:nvContentPartPr>
              <p14:xfrm>
                <a:off x="1381759" y="348478"/>
                <a:ext cx="177120" cy="239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8ABC28-6B3C-4AA2-A9D7-49C6641B50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2759" y="339838"/>
                  <a:ext cx="194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511F5E-736D-42C4-AE88-00A0F9FC14DC}"/>
                    </a:ext>
                  </a:extLst>
                </p14:cNvPr>
                <p14:cNvContentPartPr/>
                <p14:nvPr/>
              </p14:nvContentPartPr>
              <p14:xfrm>
                <a:off x="1539439" y="426598"/>
                <a:ext cx="92520" cy="15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511F5E-736D-42C4-AE88-00A0F9FC14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0799" y="417598"/>
                  <a:ext cx="110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B88CE-E13D-4B6C-9AF1-78A0EFAA8C43}"/>
                    </a:ext>
                  </a:extLst>
                </p14:cNvPr>
                <p14:cNvContentPartPr/>
                <p14:nvPr/>
              </p14:nvContentPartPr>
              <p14:xfrm>
                <a:off x="1675879" y="443158"/>
                <a:ext cx="146520" cy="12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B88CE-E13D-4B6C-9AF1-78A0EFAA8C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66879" y="434158"/>
                  <a:ext cx="164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28CB96-3780-462F-864B-E2E78EC352DF}"/>
                    </a:ext>
                  </a:extLst>
                </p14:cNvPr>
                <p14:cNvContentPartPr/>
                <p14:nvPr/>
              </p14:nvContentPartPr>
              <p14:xfrm>
                <a:off x="1928239" y="409318"/>
                <a:ext cx="77400" cy="18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28CB96-3780-462F-864B-E2E78EC352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9599" y="400318"/>
                  <a:ext cx="95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22530C-A179-4A98-AAD5-27B7413DCBFF}"/>
                    </a:ext>
                  </a:extLst>
                </p14:cNvPr>
                <p14:cNvContentPartPr/>
                <p14:nvPr/>
              </p14:nvContentPartPr>
              <p14:xfrm>
                <a:off x="2089879" y="179278"/>
                <a:ext cx="211320" cy="38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22530C-A179-4A98-AAD5-27B7413DCB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0879" y="170278"/>
                  <a:ext cx="2289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841836-697A-4D37-982D-3F93F802AA1E}"/>
                    </a:ext>
                  </a:extLst>
                </p14:cNvPr>
                <p14:cNvContentPartPr/>
                <p14:nvPr/>
              </p14:nvContentPartPr>
              <p14:xfrm>
                <a:off x="2243239" y="407878"/>
                <a:ext cx="94320" cy="16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841836-697A-4D37-982D-3F93F802AA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4239" y="399238"/>
                  <a:ext cx="111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56F30B-BC07-4812-92CF-3BD7B5689516}"/>
                    </a:ext>
                  </a:extLst>
                </p14:cNvPr>
                <p14:cNvContentPartPr/>
                <p14:nvPr/>
              </p14:nvContentPartPr>
              <p14:xfrm>
                <a:off x="2125879" y="400318"/>
                <a:ext cx="257400" cy="47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56F30B-BC07-4812-92CF-3BD7B56895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7239" y="391678"/>
                  <a:ext cx="27504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2A38B8-906F-4AF4-B657-EB63B66EE439}"/>
              </a:ext>
            </a:extLst>
          </p:cNvPr>
          <p:cNvGrpSpPr/>
          <p:nvPr/>
        </p:nvGrpSpPr>
        <p:grpSpPr>
          <a:xfrm>
            <a:off x="2681719" y="92878"/>
            <a:ext cx="2288160" cy="470160"/>
            <a:chOff x="2681719" y="92878"/>
            <a:chExt cx="228816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C8F379-565A-4D09-98F0-BB2C218150C9}"/>
                    </a:ext>
                  </a:extLst>
                </p14:cNvPr>
                <p14:cNvContentPartPr/>
                <p14:nvPr/>
              </p14:nvContentPartPr>
              <p14:xfrm>
                <a:off x="2681719" y="394558"/>
                <a:ext cx="248760" cy="16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C8F379-565A-4D09-98F0-BB2C218150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3079" y="385558"/>
                  <a:ext cx="266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AEE599-DD45-4BD3-A85E-A8DFD75DE177}"/>
                    </a:ext>
                  </a:extLst>
                </p14:cNvPr>
                <p14:cNvContentPartPr/>
                <p14:nvPr/>
              </p14:nvContentPartPr>
              <p14:xfrm>
                <a:off x="2873599" y="92878"/>
                <a:ext cx="284400" cy="42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AEE599-DD45-4BD3-A85E-A8DFD75DE1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64599" y="84238"/>
                  <a:ext cx="302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8D67A1-E429-4241-8BC6-B3BAF951603E}"/>
                    </a:ext>
                  </a:extLst>
                </p14:cNvPr>
                <p14:cNvContentPartPr/>
                <p14:nvPr/>
              </p14:nvContentPartPr>
              <p14:xfrm>
                <a:off x="3020119" y="380518"/>
                <a:ext cx="89640" cy="12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8D67A1-E429-4241-8BC6-B3BAF95160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1479" y="371878"/>
                  <a:ext cx="10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C9C4F6-256A-4E40-A7BD-B08D167FB4FB}"/>
                    </a:ext>
                  </a:extLst>
                </p14:cNvPr>
                <p14:cNvContentPartPr/>
                <p14:nvPr/>
              </p14:nvContentPartPr>
              <p14:xfrm>
                <a:off x="3145759" y="284398"/>
                <a:ext cx="251640" cy="22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C9C4F6-256A-4E40-A7BD-B08D167FB4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7119" y="275398"/>
                  <a:ext cx="269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916A9C-E685-4A45-8305-14A6A9F7F387}"/>
                    </a:ext>
                  </a:extLst>
                </p14:cNvPr>
                <p14:cNvContentPartPr/>
                <p14:nvPr/>
              </p14:nvContentPartPr>
              <p14:xfrm>
                <a:off x="3380119" y="326518"/>
                <a:ext cx="222480" cy="19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916A9C-E685-4A45-8305-14A6A9F7F3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1479" y="317878"/>
                  <a:ext cx="240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CCC8D9-9FE4-422C-A6D6-35F9B71C7253}"/>
                    </a:ext>
                  </a:extLst>
                </p14:cNvPr>
                <p14:cNvContentPartPr/>
                <p14:nvPr/>
              </p14:nvContentPartPr>
              <p14:xfrm>
                <a:off x="3626719" y="341638"/>
                <a:ext cx="213840" cy="15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CCC8D9-9FE4-422C-A6D6-35F9B71C72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18079" y="332638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05229E-00B9-4E1E-9481-BE1D69F3EADA}"/>
                    </a:ext>
                  </a:extLst>
                </p14:cNvPr>
                <p14:cNvContentPartPr/>
                <p14:nvPr/>
              </p14:nvContentPartPr>
              <p14:xfrm>
                <a:off x="3841999" y="296998"/>
                <a:ext cx="195840" cy="20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05229E-00B9-4E1E-9481-BE1D69F3EA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2999" y="287998"/>
                  <a:ext cx="21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C34519-1D69-42AF-9FFB-358B0E194C7B}"/>
                    </a:ext>
                  </a:extLst>
                </p14:cNvPr>
                <p14:cNvContentPartPr/>
                <p14:nvPr/>
              </p14:nvContentPartPr>
              <p14:xfrm>
                <a:off x="4036039" y="280798"/>
                <a:ext cx="212400" cy="221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C34519-1D69-42AF-9FFB-358B0E194C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7399" y="271798"/>
                  <a:ext cx="230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B2B64A-DBE0-4A1A-9941-A20112E33C6E}"/>
                    </a:ext>
                  </a:extLst>
                </p14:cNvPr>
                <p14:cNvContentPartPr/>
                <p14:nvPr/>
              </p14:nvContentPartPr>
              <p14:xfrm>
                <a:off x="4269319" y="322558"/>
                <a:ext cx="234720" cy="15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B2B64A-DBE0-4A1A-9941-A20112E33C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0319" y="313918"/>
                  <a:ext cx="252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FCE8F3-EF14-4C0E-A057-23D7181F155F}"/>
                    </a:ext>
                  </a:extLst>
                </p14:cNvPr>
                <p14:cNvContentPartPr/>
                <p14:nvPr/>
              </p14:nvContentPartPr>
              <p14:xfrm>
                <a:off x="4522759" y="352438"/>
                <a:ext cx="193320" cy="15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FCE8F3-EF14-4C0E-A057-23D7181F15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13759" y="343798"/>
                  <a:ext cx="210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1036C2-00DF-450F-B29A-D358A628AA2C}"/>
                    </a:ext>
                  </a:extLst>
                </p14:cNvPr>
                <p14:cNvContentPartPr/>
                <p14:nvPr/>
              </p14:nvContentPartPr>
              <p14:xfrm>
                <a:off x="4631119" y="111958"/>
                <a:ext cx="338760" cy="40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1036C2-00DF-450F-B29A-D358A628AA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2119" y="103318"/>
                  <a:ext cx="3564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5CB5A-8AD4-4759-8435-455F62AECF03}"/>
              </a:ext>
            </a:extLst>
          </p:cNvPr>
          <p:cNvGrpSpPr/>
          <p:nvPr/>
        </p:nvGrpSpPr>
        <p:grpSpPr>
          <a:xfrm>
            <a:off x="965239" y="866878"/>
            <a:ext cx="1088280" cy="630720"/>
            <a:chOff x="965239" y="866878"/>
            <a:chExt cx="108828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36DEA8-237C-4CA4-89A8-292368C642F4}"/>
                    </a:ext>
                  </a:extLst>
                </p14:cNvPr>
                <p14:cNvContentPartPr/>
                <p14:nvPr/>
              </p14:nvContentPartPr>
              <p14:xfrm>
                <a:off x="1213999" y="1249918"/>
                <a:ext cx="6948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36DEA8-237C-4CA4-89A8-292368C642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5359" y="1240918"/>
                  <a:ext cx="87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369077-519C-4627-8283-2DCFCA7599BE}"/>
                    </a:ext>
                  </a:extLst>
                </p14:cNvPr>
                <p14:cNvContentPartPr/>
                <p14:nvPr/>
              </p14:nvContentPartPr>
              <p14:xfrm>
                <a:off x="965239" y="1375198"/>
                <a:ext cx="464040" cy="8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369077-519C-4627-8283-2DCFCA7599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6599" y="1366198"/>
                  <a:ext cx="481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B29370-2AF3-41A8-8C64-2433BA6B9887}"/>
                    </a:ext>
                  </a:extLst>
                </p14:cNvPr>
                <p14:cNvContentPartPr/>
                <p14:nvPr/>
              </p14:nvContentPartPr>
              <p14:xfrm>
                <a:off x="1056319" y="1161718"/>
                <a:ext cx="429480" cy="87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B29370-2AF3-41A8-8C64-2433BA6B98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679" y="1153078"/>
                  <a:ext cx="447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DF32D5-550F-413D-99D7-A48EC568EA5C}"/>
                    </a:ext>
                  </a:extLst>
                </p14:cNvPr>
                <p14:cNvContentPartPr/>
                <p14:nvPr/>
              </p14:nvContentPartPr>
              <p14:xfrm>
                <a:off x="1642039" y="866878"/>
                <a:ext cx="411480" cy="63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DF32D5-550F-413D-99D7-A48EC568EA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3039" y="858238"/>
                  <a:ext cx="4291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6346CE-7DF4-4E63-9C92-EA75D5673BAB}"/>
                    </a:ext>
                  </a:extLst>
                </p14:cNvPr>
                <p14:cNvContentPartPr/>
                <p14:nvPr/>
              </p14:nvContentPartPr>
              <p14:xfrm>
                <a:off x="1589839" y="1286638"/>
                <a:ext cx="335160" cy="7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6346CE-7DF4-4E63-9C92-EA75D5673B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80839" y="1277998"/>
                  <a:ext cx="3528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2F706A-F81F-487F-86E3-74EE85A8EEA5}"/>
              </a:ext>
            </a:extLst>
          </p:cNvPr>
          <p:cNvGrpSpPr/>
          <p:nvPr/>
        </p:nvGrpSpPr>
        <p:grpSpPr>
          <a:xfrm>
            <a:off x="5260759" y="1100158"/>
            <a:ext cx="343440" cy="203400"/>
            <a:chOff x="5260759" y="1100158"/>
            <a:chExt cx="3434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5456EE-BDBB-4E4F-A3A0-E7C08EF26B52}"/>
                    </a:ext>
                  </a:extLst>
                </p14:cNvPr>
                <p14:cNvContentPartPr/>
                <p14:nvPr/>
              </p14:nvContentPartPr>
              <p14:xfrm>
                <a:off x="5260759" y="1169998"/>
                <a:ext cx="6012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5456EE-BDBB-4E4F-A3A0-E7C08EF26B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52119" y="1161358"/>
                  <a:ext cx="7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00A073-A086-4A0C-983F-77B7C4331636}"/>
                    </a:ext>
                  </a:extLst>
                </p14:cNvPr>
                <p14:cNvContentPartPr/>
                <p14:nvPr/>
              </p14:nvContentPartPr>
              <p14:xfrm>
                <a:off x="5499439" y="1100158"/>
                <a:ext cx="104760" cy="203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00A073-A086-4A0C-983F-77B7C43316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90439" y="1091518"/>
                  <a:ext cx="12240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B1863EB-6825-4260-933C-4D94893E0F78}"/>
                  </a:ext>
                </a:extLst>
              </p14:cNvPr>
              <p14:cNvContentPartPr/>
              <p14:nvPr/>
            </p14:nvContentPartPr>
            <p14:xfrm>
              <a:off x="6080119" y="1136878"/>
              <a:ext cx="209520" cy="19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B1863EB-6825-4260-933C-4D94893E0F7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71479" y="1128238"/>
                <a:ext cx="22716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6B69E37-08AB-498C-BB4F-C61FB4BC239C}"/>
              </a:ext>
            </a:extLst>
          </p:cNvPr>
          <p:cNvGrpSpPr/>
          <p:nvPr/>
        </p:nvGrpSpPr>
        <p:grpSpPr>
          <a:xfrm>
            <a:off x="6665119" y="842758"/>
            <a:ext cx="1473840" cy="639720"/>
            <a:chOff x="6665119" y="842758"/>
            <a:chExt cx="147384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40335F-D96F-4298-A38D-66F7485FB5E9}"/>
                    </a:ext>
                  </a:extLst>
                </p14:cNvPr>
                <p14:cNvContentPartPr/>
                <p14:nvPr/>
              </p14:nvContentPartPr>
              <p14:xfrm>
                <a:off x="6665119" y="1094758"/>
                <a:ext cx="272520" cy="20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40335F-D96F-4298-A38D-66F7485FB5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56119" y="1085758"/>
                  <a:ext cx="29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090CF8-1167-4FDE-BA00-6A696C2E4173}"/>
                    </a:ext>
                  </a:extLst>
                </p14:cNvPr>
                <p14:cNvContentPartPr/>
                <p14:nvPr/>
              </p14:nvContentPartPr>
              <p14:xfrm>
                <a:off x="7045639" y="1172158"/>
                <a:ext cx="70200" cy="9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090CF8-1167-4FDE-BA00-6A696C2E41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6639" y="1163158"/>
                  <a:ext cx="87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1AE0B0-429D-46F0-B674-8948104306C8}"/>
                    </a:ext>
                  </a:extLst>
                </p14:cNvPr>
                <p14:cNvContentPartPr/>
                <p14:nvPr/>
              </p14:nvContentPartPr>
              <p14:xfrm>
                <a:off x="7198279" y="1160638"/>
                <a:ext cx="239760" cy="102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1AE0B0-429D-46F0-B674-8948104306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9639" y="1151998"/>
                  <a:ext cx="257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613428-3EB9-4441-8635-C61A4B798EDE}"/>
                    </a:ext>
                  </a:extLst>
                </p14:cNvPr>
                <p14:cNvContentPartPr/>
                <p14:nvPr/>
              </p14:nvContentPartPr>
              <p14:xfrm>
                <a:off x="7438039" y="1196278"/>
                <a:ext cx="156960" cy="28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613428-3EB9-4441-8635-C61A4B798E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9039" y="1187278"/>
                  <a:ext cx="174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059086-A631-4A58-9D66-7E89895806FE}"/>
                    </a:ext>
                  </a:extLst>
                </p14:cNvPr>
                <p14:cNvContentPartPr/>
                <p14:nvPr/>
              </p14:nvContentPartPr>
              <p14:xfrm>
                <a:off x="7556839" y="1097638"/>
                <a:ext cx="237240" cy="15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059086-A631-4A58-9D66-7E89895806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47839" y="1088638"/>
                  <a:ext cx="254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CD9B46-F1A2-459D-B88E-D165C41CA5A7}"/>
                    </a:ext>
                  </a:extLst>
                </p14:cNvPr>
                <p14:cNvContentPartPr/>
                <p14:nvPr/>
              </p14:nvContentPartPr>
              <p14:xfrm>
                <a:off x="7834759" y="842758"/>
                <a:ext cx="241560" cy="405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CD9B46-F1A2-459D-B88E-D165C41CA5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26119" y="834118"/>
                  <a:ext cx="259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0F0763-3D69-4F51-86C2-FDEE177F49BC}"/>
                    </a:ext>
                  </a:extLst>
                </p14:cNvPr>
                <p14:cNvContentPartPr/>
                <p14:nvPr/>
              </p14:nvContentPartPr>
              <p14:xfrm>
                <a:off x="7947079" y="1124638"/>
                <a:ext cx="191880" cy="165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0F0763-3D69-4F51-86C2-FDEE177F49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38079" y="1115998"/>
                  <a:ext cx="2095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E92554B-8205-41B8-B406-2E5F7081384C}"/>
              </a:ext>
            </a:extLst>
          </p:cNvPr>
          <p:cNvGrpSpPr/>
          <p:nvPr/>
        </p:nvGrpSpPr>
        <p:grpSpPr>
          <a:xfrm>
            <a:off x="8488159" y="867238"/>
            <a:ext cx="1487520" cy="402840"/>
            <a:chOff x="8488159" y="867238"/>
            <a:chExt cx="148752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AAB2610-4C62-4651-850A-F2DD6000678E}"/>
                    </a:ext>
                  </a:extLst>
                </p14:cNvPr>
                <p14:cNvContentPartPr/>
                <p14:nvPr/>
              </p14:nvContentPartPr>
              <p14:xfrm>
                <a:off x="8488159" y="1064518"/>
                <a:ext cx="279000" cy="205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AAB2610-4C62-4651-850A-F2DD600067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79159" y="1055518"/>
                  <a:ext cx="29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F40FE5C-4768-4256-B352-5F05DA43DCE5}"/>
                    </a:ext>
                  </a:extLst>
                </p14:cNvPr>
                <p14:cNvContentPartPr/>
                <p14:nvPr/>
              </p14:nvContentPartPr>
              <p14:xfrm>
                <a:off x="8717119" y="1115998"/>
                <a:ext cx="20340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F40FE5C-4768-4256-B352-5F05DA43DC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08479" y="1106998"/>
                  <a:ext cx="221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0B09F-1F15-4BC4-8350-2094ACDC838D}"/>
                    </a:ext>
                  </a:extLst>
                </p14:cNvPr>
                <p14:cNvContentPartPr/>
                <p14:nvPr/>
              </p14:nvContentPartPr>
              <p14:xfrm>
                <a:off x="8954719" y="1141198"/>
                <a:ext cx="177480" cy="12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0B09F-1F15-4BC4-8350-2094ACDC83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45719" y="1132198"/>
                  <a:ext cx="195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C2CCB6-04B2-428A-8D45-4E59378A6565}"/>
                    </a:ext>
                  </a:extLst>
                </p14:cNvPr>
                <p14:cNvContentPartPr/>
                <p14:nvPr/>
              </p14:nvContentPartPr>
              <p14:xfrm>
                <a:off x="9169279" y="1089358"/>
                <a:ext cx="270720" cy="164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C2CCB6-04B2-428A-8D45-4E59378A65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60279" y="1080358"/>
                  <a:ext cx="288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A5A247-7445-4A66-A537-701FC5A3B199}"/>
                    </a:ext>
                  </a:extLst>
                </p14:cNvPr>
                <p14:cNvContentPartPr/>
                <p14:nvPr/>
              </p14:nvContentPartPr>
              <p14:xfrm>
                <a:off x="9378439" y="867238"/>
                <a:ext cx="177840" cy="353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A5A247-7445-4A66-A537-701FC5A3B1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69799" y="858238"/>
                  <a:ext cx="195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78DC40-06EF-4676-AF3D-836C9381377B}"/>
                    </a:ext>
                  </a:extLst>
                </p14:cNvPr>
                <p14:cNvContentPartPr/>
                <p14:nvPr/>
              </p14:nvContentPartPr>
              <p14:xfrm>
                <a:off x="9450439" y="1096198"/>
                <a:ext cx="163080" cy="15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78DC40-06EF-4676-AF3D-836C938137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41799" y="1087198"/>
                  <a:ext cx="180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CAE6FF-15A3-488C-9883-1C271094A6E7}"/>
                    </a:ext>
                  </a:extLst>
                </p14:cNvPr>
                <p14:cNvContentPartPr/>
                <p14:nvPr/>
              </p14:nvContentPartPr>
              <p14:xfrm>
                <a:off x="9668959" y="1117078"/>
                <a:ext cx="306720" cy="133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CAE6FF-15A3-488C-9883-1C271094A6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59959" y="1108078"/>
                  <a:ext cx="324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191B167-A142-406D-B9CB-A83577CCE1CC}"/>
              </a:ext>
            </a:extLst>
          </p:cNvPr>
          <p:cNvGrpSpPr/>
          <p:nvPr/>
        </p:nvGrpSpPr>
        <p:grpSpPr>
          <a:xfrm>
            <a:off x="10230559" y="817918"/>
            <a:ext cx="1387800" cy="628200"/>
            <a:chOff x="10230559" y="817918"/>
            <a:chExt cx="138780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8AD371-BEB1-425D-993E-BBF0FE58F98B}"/>
                    </a:ext>
                  </a:extLst>
                </p14:cNvPr>
                <p14:cNvContentPartPr/>
                <p14:nvPr/>
              </p14:nvContentPartPr>
              <p14:xfrm>
                <a:off x="10230559" y="1034998"/>
                <a:ext cx="273240" cy="22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8AD371-BEB1-425D-993E-BBF0FE58F9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21559" y="1026358"/>
                  <a:ext cx="29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DA0AD8-F052-4017-A3E6-8EA361258DCF}"/>
                    </a:ext>
                  </a:extLst>
                </p14:cNvPr>
                <p14:cNvContentPartPr/>
                <p14:nvPr/>
              </p14:nvContentPartPr>
              <p14:xfrm>
                <a:off x="10509919" y="1109158"/>
                <a:ext cx="150840" cy="12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DA0AD8-F052-4017-A3E6-8EA361258D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00919" y="1100158"/>
                  <a:ext cx="168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2B9D7A-CDE8-4DF7-A0B5-BFD46C2C4AB2}"/>
                    </a:ext>
                  </a:extLst>
                </p14:cNvPr>
                <p14:cNvContentPartPr/>
                <p14:nvPr/>
              </p14:nvContentPartPr>
              <p14:xfrm>
                <a:off x="10690279" y="1159918"/>
                <a:ext cx="233640" cy="9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2B9D7A-CDE8-4DF7-A0B5-BFD46C2C4A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81279" y="1150918"/>
                  <a:ext cx="251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11D631-8C8A-4FF1-A1A3-A6F984937856}"/>
                    </a:ext>
                  </a:extLst>
                </p14:cNvPr>
                <p14:cNvContentPartPr/>
                <p14:nvPr/>
              </p14:nvContentPartPr>
              <p14:xfrm>
                <a:off x="10917079" y="1137598"/>
                <a:ext cx="209520" cy="30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11D631-8C8A-4FF1-A1A3-A6F9849378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08439" y="1128598"/>
                  <a:ext cx="227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BA0BD8-95F2-41AD-BC7D-6BB46EA392B2}"/>
                    </a:ext>
                  </a:extLst>
                </p14:cNvPr>
                <p14:cNvContentPartPr/>
                <p14:nvPr/>
              </p14:nvContentPartPr>
              <p14:xfrm>
                <a:off x="11017159" y="1018798"/>
                <a:ext cx="297000" cy="25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BA0BD8-95F2-41AD-BC7D-6BB46EA392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08519" y="1009798"/>
                  <a:ext cx="314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4E02C1-A520-4F12-81EC-C3FCC8CD5E93}"/>
                    </a:ext>
                  </a:extLst>
                </p14:cNvPr>
                <p14:cNvContentPartPr/>
                <p14:nvPr/>
              </p14:nvContentPartPr>
              <p14:xfrm>
                <a:off x="11284999" y="817918"/>
                <a:ext cx="333360" cy="421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4E02C1-A520-4F12-81EC-C3FCC8CD5E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76359" y="809278"/>
                  <a:ext cx="351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2C275A-5163-4CDA-8FF0-537B948B0500}"/>
                    </a:ext>
                  </a:extLst>
                </p14:cNvPr>
                <p14:cNvContentPartPr/>
                <p14:nvPr/>
              </p14:nvContentPartPr>
              <p14:xfrm>
                <a:off x="11324239" y="1110598"/>
                <a:ext cx="280080" cy="223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2C275A-5163-4CDA-8FF0-537B948B05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15599" y="1101598"/>
                  <a:ext cx="2977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1AF57A2-2D9F-4941-8CEC-65757F8C386B}"/>
              </a:ext>
            </a:extLst>
          </p:cNvPr>
          <p:cNvGrpSpPr/>
          <p:nvPr/>
        </p:nvGrpSpPr>
        <p:grpSpPr>
          <a:xfrm>
            <a:off x="456919" y="1630798"/>
            <a:ext cx="914040" cy="662040"/>
            <a:chOff x="456919" y="1630798"/>
            <a:chExt cx="91404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CC7865-4FDD-4AC0-B0C8-118C4D096F5F}"/>
                    </a:ext>
                  </a:extLst>
                </p14:cNvPr>
                <p14:cNvContentPartPr/>
                <p14:nvPr/>
              </p14:nvContentPartPr>
              <p14:xfrm>
                <a:off x="486439" y="1630798"/>
                <a:ext cx="370080" cy="662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CC7865-4FDD-4AC0-B0C8-118C4D096F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7439" y="1622158"/>
                  <a:ext cx="3877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6DB631-A1E3-4F29-B754-8D583D72BC87}"/>
                    </a:ext>
                  </a:extLst>
                </p14:cNvPr>
                <p14:cNvContentPartPr/>
                <p14:nvPr/>
              </p14:nvContentPartPr>
              <p14:xfrm>
                <a:off x="456919" y="2026078"/>
                <a:ext cx="328680" cy="91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6DB631-A1E3-4F29-B754-8D583D72BC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8279" y="2017078"/>
                  <a:ext cx="346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E89828-FA07-4639-8446-309C829391FB}"/>
                    </a:ext>
                  </a:extLst>
                </p14:cNvPr>
                <p14:cNvContentPartPr/>
                <p14:nvPr/>
              </p14:nvContentPartPr>
              <p14:xfrm>
                <a:off x="768679" y="1997998"/>
                <a:ext cx="203760" cy="212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E89828-FA07-4639-8446-309C829391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0039" y="1988998"/>
                  <a:ext cx="221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3BFA63-5D9B-444B-B275-41C04366ACAF}"/>
                    </a:ext>
                  </a:extLst>
                </p14:cNvPr>
                <p14:cNvContentPartPr/>
                <p14:nvPr/>
              </p14:nvContentPartPr>
              <p14:xfrm>
                <a:off x="946159" y="2048398"/>
                <a:ext cx="100440" cy="123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3BFA63-5D9B-444B-B275-41C04366AC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7159" y="2039758"/>
                  <a:ext cx="118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0FC5D8-E8AC-4EFA-914C-85C8F2568A42}"/>
                    </a:ext>
                  </a:extLst>
                </p14:cNvPr>
                <p14:cNvContentPartPr/>
                <p14:nvPr/>
              </p14:nvContentPartPr>
              <p14:xfrm>
                <a:off x="1081519" y="2015278"/>
                <a:ext cx="289440" cy="136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0FC5D8-E8AC-4EFA-914C-85C8F2568A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2879" y="2006278"/>
                  <a:ext cx="3070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E99ED7-CBCC-463F-B45D-0096852C2142}"/>
                  </a:ext>
                </a:extLst>
              </p14:cNvPr>
              <p14:cNvContentPartPr/>
              <p14:nvPr/>
            </p14:nvContentPartPr>
            <p14:xfrm>
              <a:off x="1851559" y="1937518"/>
              <a:ext cx="180360" cy="190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E99ED7-CBCC-463F-B45D-0096852C214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842559" y="1928878"/>
                <a:ext cx="19800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A1CA8B0-73B5-4AD5-B9DB-CCC0B1FC004E}"/>
              </a:ext>
            </a:extLst>
          </p:cNvPr>
          <p:cNvGrpSpPr/>
          <p:nvPr/>
        </p:nvGrpSpPr>
        <p:grpSpPr>
          <a:xfrm>
            <a:off x="2332879" y="923758"/>
            <a:ext cx="2692800" cy="1450080"/>
            <a:chOff x="2332879" y="923758"/>
            <a:chExt cx="2692800" cy="14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AF4ECA-8C92-4FBC-AAF3-17B481BAEB81}"/>
                    </a:ext>
                  </a:extLst>
                </p14:cNvPr>
                <p14:cNvContentPartPr/>
                <p14:nvPr/>
              </p14:nvContentPartPr>
              <p14:xfrm>
                <a:off x="2478679" y="1113478"/>
                <a:ext cx="250200" cy="28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AF4ECA-8C92-4FBC-AAF3-17B481BAEB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70039" y="1104478"/>
                  <a:ext cx="267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4D8B42-D0B9-4E4C-8AC9-7E8BCEDE873F}"/>
                    </a:ext>
                  </a:extLst>
                </p14:cNvPr>
                <p14:cNvContentPartPr/>
                <p14:nvPr/>
              </p14:nvContentPartPr>
              <p14:xfrm>
                <a:off x="2460679" y="987118"/>
                <a:ext cx="353880" cy="34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4D8B42-D0B9-4E4C-8AC9-7E8BCEDE87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51679" y="978118"/>
                  <a:ext cx="3715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A3F040-3F4A-4F6E-95BD-9D7C563A574E}"/>
                    </a:ext>
                  </a:extLst>
                </p14:cNvPr>
                <p14:cNvContentPartPr/>
                <p14:nvPr/>
              </p14:nvContentPartPr>
              <p14:xfrm>
                <a:off x="2840839" y="1395358"/>
                <a:ext cx="50040" cy="13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A3F040-3F4A-4F6E-95BD-9D7C563A57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32199" y="1386358"/>
                  <a:ext cx="6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97B6DB-C931-4DF7-B357-FE5A8F8B205E}"/>
                    </a:ext>
                  </a:extLst>
                </p14:cNvPr>
                <p14:cNvContentPartPr/>
                <p14:nvPr/>
              </p14:nvContentPartPr>
              <p14:xfrm>
                <a:off x="3035959" y="1374838"/>
                <a:ext cx="142920" cy="17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97B6DB-C931-4DF7-B357-FE5A8F8B20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26959" y="1365838"/>
                  <a:ext cx="160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572FA1-2AEB-43BF-A126-8E80F325E0C9}"/>
                    </a:ext>
                  </a:extLst>
                </p14:cNvPr>
                <p14:cNvContentPartPr/>
                <p14:nvPr/>
              </p14:nvContentPartPr>
              <p14:xfrm>
                <a:off x="3424759" y="1239478"/>
                <a:ext cx="10440" cy="43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572FA1-2AEB-43BF-A126-8E80F325E0C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15759" y="1230838"/>
                  <a:ext cx="2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DAE0E0F-31AC-41C2-B1CE-BF77567D1560}"/>
                    </a:ext>
                  </a:extLst>
                </p14:cNvPr>
                <p14:cNvContentPartPr/>
                <p14:nvPr/>
              </p14:nvContentPartPr>
              <p14:xfrm>
                <a:off x="3629239" y="1254958"/>
                <a:ext cx="201960" cy="1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DAE0E0F-31AC-41C2-B1CE-BF77567D15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20599" y="1245958"/>
                  <a:ext cx="21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8BD5AE-B338-47C2-B06F-3FC9E09FC812}"/>
                    </a:ext>
                  </a:extLst>
                </p14:cNvPr>
                <p14:cNvContentPartPr/>
                <p14:nvPr/>
              </p14:nvContentPartPr>
              <p14:xfrm>
                <a:off x="4039279" y="1300318"/>
                <a:ext cx="140040" cy="164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8BD5AE-B338-47C2-B06F-3FC9E09FC8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30639" y="1291318"/>
                  <a:ext cx="157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C31954-64A0-4DA8-8740-DACA23F3733A}"/>
                    </a:ext>
                  </a:extLst>
                </p14:cNvPr>
                <p14:cNvContentPartPr/>
                <p14:nvPr/>
              </p14:nvContentPartPr>
              <p14:xfrm>
                <a:off x="4374439" y="1045798"/>
                <a:ext cx="226800" cy="26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C31954-64A0-4DA8-8740-DACA23F373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65439" y="1037158"/>
                  <a:ext cx="244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D09776-1186-4726-A0E9-B65AB1AF6948}"/>
                    </a:ext>
                  </a:extLst>
                </p14:cNvPr>
                <p14:cNvContentPartPr/>
                <p14:nvPr/>
              </p14:nvContentPartPr>
              <p14:xfrm>
                <a:off x="4334479" y="923758"/>
                <a:ext cx="317520" cy="31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D09776-1186-4726-A0E9-B65AB1AF69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5839" y="915118"/>
                  <a:ext cx="335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D29B28-E023-418C-BCDC-23577CC35285}"/>
                    </a:ext>
                  </a:extLst>
                </p14:cNvPr>
                <p14:cNvContentPartPr/>
                <p14:nvPr/>
              </p14:nvContentPartPr>
              <p14:xfrm>
                <a:off x="4703479" y="1279078"/>
                <a:ext cx="142560" cy="9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D29B28-E023-418C-BCDC-23577CC352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94479" y="1270438"/>
                  <a:ext cx="16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C07FD1-C722-493F-AEE0-7A4EC3943297}"/>
                    </a:ext>
                  </a:extLst>
                </p14:cNvPr>
                <p14:cNvContentPartPr/>
                <p14:nvPr/>
              </p14:nvContentPartPr>
              <p14:xfrm>
                <a:off x="2332879" y="1995478"/>
                <a:ext cx="242280" cy="37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C07FD1-C722-493F-AEE0-7A4EC39432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4239" y="1986838"/>
                  <a:ext cx="25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836772-9538-4B7E-8A0B-CC259A4BED17}"/>
                    </a:ext>
                  </a:extLst>
                </p14:cNvPr>
                <p14:cNvContentPartPr/>
                <p14:nvPr/>
              </p14:nvContentPartPr>
              <p14:xfrm>
                <a:off x="2456719" y="1869478"/>
                <a:ext cx="353520" cy="23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836772-9538-4B7E-8A0B-CC259A4BED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7719" y="1860838"/>
                  <a:ext cx="371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9908BC-2761-4B55-8029-7F04F12B1454}"/>
                    </a:ext>
                  </a:extLst>
                </p14:cNvPr>
                <p14:cNvContentPartPr/>
                <p14:nvPr/>
              </p14:nvContentPartPr>
              <p14:xfrm>
                <a:off x="2818879" y="1907278"/>
                <a:ext cx="208800" cy="18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9908BC-2761-4B55-8029-7F04F12B14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09879" y="1898638"/>
                  <a:ext cx="226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3F90A93-767A-4A7B-9C97-D6E2BAE6883C}"/>
                    </a:ext>
                  </a:extLst>
                </p14:cNvPr>
                <p14:cNvContentPartPr/>
                <p14:nvPr/>
              </p14:nvContentPartPr>
              <p14:xfrm>
                <a:off x="2885479" y="1977478"/>
                <a:ext cx="240120" cy="394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3F90A93-767A-4A7B-9C97-D6E2BAE688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76839" y="1968838"/>
                  <a:ext cx="257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A183E9-470B-4BC0-8A28-30B7E404F5BE}"/>
                    </a:ext>
                  </a:extLst>
                </p14:cNvPr>
                <p14:cNvContentPartPr/>
                <p14:nvPr/>
              </p14:nvContentPartPr>
              <p14:xfrm>
                <a:off x="3082039" y="1830598"/>
                <a:ext cx="268560" cy="262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A183E9-470B-4BC0-8A28-30B7E404F5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73399" y="1821598"/>
                  <a:ext cx="286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07C07E-044F-40B3-B2FF-2F52C72DF410}"/>
                    </a:ext>
                  </a:extLst>
                </p14:cNvPr>
                <p14:cNvContentPartPr/>
                <p14:nvPr/>
              </p14:nvContentPartPr>
              <p14:xfrm>
                <a:off x="3411799" y="1920238"/>
                <a:ext cx="195120" cy="159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07C07E-044F-40B3-B2FF-2F52C72DF4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02799" y="1911238"/>
                  <a:ext cx="212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F107C6-48BD-4598-B3D8-3824E460A25A}"/>
                    </a:ext>
                  </a:extLst>
                </p14:cNvPr>
                <p14:cNvContentPartPr/>
                <p14:nvPr/>
              </p14:nvContentPartPr>
              <p14:xfrm>
                <a:off x="3679999" y="1633678"/>
                <a:ext cx="261000" cy="428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F107C6-48BD-4598-B3D8-3824E460A2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70999" y="1625038"/>
                  <a:ext cx="278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19F376-8869-43CE-8E23-80C211F60E42}"/>
                    </a:ext>
                  </a:extLst>
                </p14:cNvPr>
                <p14:cNvContentPartPr/>
                <p14:nvPr/>
              </p14:nvContentPartPr>
              <p14:xfrm>
                <a:off x="3833359" y="1918438"/>
                <a:ext cx="145800" cy="138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19F376-8869-43CE-8E23-80C211F60E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24359" y="1909798"/>
                  <a:ext cx="163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613CBB-EADC-4564-B723-C8E3E8A40F59}"/>
                    </a:ext>
                  </a:extLst>
                </p14:cNvPr>
                <p14:cNvContentPartPr/>
                <p14:nvPr/>
              </p14:nvContentPartPr>
              <p14:xfrm>
                <a:off x="4155919" y="1601278"/>
                <a:ext cx="279000" cy="448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613CBB-EADC-4564-B723-C8E3E8A40F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47279" y="1592278"/>
                  <a:ext cx="296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51E55F0-D019-42F2-9734-A1A201859494}"/>
                    </a:ext>
                  </a:extLst>
                </p14:cNvPr>
                <p14:cNvContentPartPr/>
                <p14:nvPr/>
              </p14:nvContentPartPr>
              <p14:xfrm>
                <a:off x="4063759" y="1884958"/>
                <a:ext cx="387000" cy="184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51E55F0-D019-42F2-9734-A1A2018594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5119" y="1876318"/>
                  <a:ext cx="404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7B263C-6ADA-4F74-BDBF-F6E902328785}"/>
                    </a:ext>
                  </a:extLst>
                </p14:cNvPr>
                <p14:cNvContentPartPr/>
                <p14:nvPr/>
              </p14:nvContentPartPr>
              <p14:xfrm>
                <a:off x="4534639" y="1913758"/>
                <a:ext cx="137880" cy="116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7B263C-6ADA-4F74-BDBF-F6E9023287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25639" y="1904758"/>
                  <a:ext cx="155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3243E6-ED65-4803-AA91-183FDEE530FE}"/>
                    </a:ext>
                  </a:extLst>
                </p14:cNvPr>
                <p14:cNvContentPartPr/>
                <p14:nvPr/>
              </p14:nvContentPartPr>
              <p14:xfrm>
                <a:off x="4760719" y="1883518"/>
                <a:ext cx="264960" cy="171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3243E6-ED65-4803-AA91-183FDEE530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51719" y="1874878"/>
                  <a:ext cx="28260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3D9F29C-569F-4637-8416-8AC70589EAE4}"/>
                  </a:ext>
                </a:extLst>
              </p14:cNvPr>
              <p14:cNvContentPartPr/>
              <p14:nvPr/>
            </p14:nvContentPartPr>
            <p14:xfrm>
              <a:off x="8971279" y="1694878"/>
              <a:ext cx="11880" cy="22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3D9F29C-569F-4637-8416-8AC70589EAE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962639" y="1686238"/>
                <a:ext cx="295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D3A9F1-AD23-422A-80AE-C4703C9F7C4D}"/>
              </a:ext>
            </a:extLst>
          </p:cNvPr>
          <p:cNvGrpSpPr/>
          <p:nvPr/>
        </p:nvGrpSpPr>
        <p:grpSpPr>
          <a:xfrm>
            <a:off x="513439" y="2491558"/>
            <a:ext cx="1149840" cy="479880"/>
            <a:chOff x="513439" y="2491558"/>
            <a:chExt cx="11498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015C32-368A-4394-9CD8-5EFFC1710ED1}"/>
                    </a:ext>
                  </a:extLst>
                </p14:cNvPr>
                <p14:cNvContentPartPr/>
                <p14:nvPr/>
              </p14:nvContentPartPr>
              <p14:xfrm>
                <a:off x="513439" y="2717998"/>
                <a:ext cx="279720" cy="25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015C32-368A-4394-9CD8-5EFFC1710E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4799" y="2708998"/>
                  <a:ext cx="297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63258E-991D-40EF-B159-3FAA07704F33}"/>
                    </a:ext>
                  </a:extLst>
                </p14:cNvPr>
                <p14:cNvContentPartPr/>
                <p14:nvPr/>
              </p14:nvContentPartPr>
              <p14:xfrm>
                <a:off x="828079" y="2762638"/>
                <a:ext cx="237960" cy="185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63258E-991D-40EF-B159-3FAA07704F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9079" y="2753638"/>
                  <a:ext cx="255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975F78-00CE-45BB-99FC-5A1ACB52B57A}"/>
                    </a:ext>
                  </a:extLst>
                </p14:cNvPr>
                <p14:cNvContentPartPr/>
                <p14:nvPr/>
              </p14:nvContentPartPr>
              <p14:xfrm>
                <a:off x="1166479" y="2747518"/>
                <a:ext cx="291600" cy="196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975F78-00CE-45BB-99FC-5A1ACB52B5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7479" y="2738878"/>
                  <a:ext cx="30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0B4FE7-1020-46C9-8BED-1F91400E3251}"/>
                    </a:ext>
                  </a:extLst>
                </p14:cNvPr>
                <p14:cNvContentPartPr/>
                <p14:nvPr/>
              </p14:nvContentPartPr>
              <p14:xfrm>
                <a:off x="1403359" y="2491558"/>
                <a:ext cx="259920" cy="371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0B4FE7-1020-46C9-8BED-1F91400E32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94359" y="2482558"/>
                  <a:ext cx="27756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E889D2-22B1-4493-A400-209D177E9546}"/>
              </a:ext>
            </a:extLst>
          </p:cNvPr>
          <p:cNvGrpSpPr/>
          <p:nvPr/>
        </p:nvGrpSpPr>
        <p:grpSpPr>
          <a:xfrm>
            <a:off x="2037319" y="2513878"/>
            <a:ext cx="563760" cy="434880"/>
            <a:chOff x="2037319" y="2513878"/>
            <a:chExt cx="56376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D26E493-22A2-431B-949A-3E6A84182615}"/>
                    </a:ext>
                  </a:extLst>
                </p14:cNvPr>
                <p14:cNvContentPartPr/>
                <p14:nvPr/>
              </p14:nvContentPartPr>
              <p14:xfrm>
                <a:off x="2153959" y="2650318"/>
                <a:ext cx="250920" cy="298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D26E493-22A2-431B-949A-3E6A841826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5319" y="2641678"/>
                  <a:ext cx="268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074AF10-F8D2-4953-A507-939ABF546DA4}"/>
                    </a:ext>
                  </a:extLst>
                </p14:cNvPr>
                <p14:cNvContentPartPr/>
                <p14:nvPr/>
              </p14:nvContentPartPr>
              <p14:xfrm>
                <a:off x="2132719" y="2645998"/>
                <a:ext cx="250920" cy="286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074AF10-F8D2-4953-A507-939ABF546D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23719" y="2636998"/>
                  <a:ext cx="268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740ACB-31E4-4DB1-9ECC-650A53BE9946}"/>
                    </a:ext>
                  </a:extLst>
                </p14:cNvPr>
                <p14:cNvContentPartPr/>
                <p14:nvPr/>
              </p14:nvContentPartPr>
              <p14:xfrm>
                <a:off x="2037319" y="2513878"/>
                <a:ext cx="563760" cy="87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740ACB-31E4-4DB1-9ECC-650A53BE99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28319" y="2504878"/>
                  <a:ext cx="581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35852D1-7B64-40CC-B510-1DABB1092FC0}"/>
              </a:ext>
            </a:extLst>
          </p:cNvPr>
          <p:cNvGrpSpPr/>
          <p:nvPr/>
        </p:nvGrpSpPr>
        <p:grpSpPr>
          <a:xfrm>
            <a:off x="2871079" y="2652118"/>
            <a:ext cx="392400" cy="232560"/>
            <a:chOff x="2871079" y="2652118"/>
            <a:chExt cx="392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2480BB-212E-4346-9EB9-E62CE9189014}"/>
                    </a:ext>
                  </a:extLst>
                </p14:cNvPr>
                <p14:cNvContentPartPr/>
                <p14:nvPr/>
              </p14:nvContentPartPr>
              <p14:xfrm>
                <a:off x="2871079" y="2727358"/>
                <a:ext cx="10404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2480BB-212E-4346-9EB9-E62CE91890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62079" y="2718718"/>
                  <a:ext cx="121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63F071-1790-41F1-8BFE-E8B11735A61B}"/>
                    </a:ext>
                  </a:extLst>
                </p14:cNvPr>
                <p14:cNvContentPartPr/>
                <p14:nvPr/>
              </p14:nvContentPartPr>
              <p14:xfrm>
                <a:off x="3096799" y="2652118"/>
                <a:ext cx="166680" cy="22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63F071-1790-41F1-8BFE-E8B11735A6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87799" y="2643478"/>
                  <a:ext cx="1843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5E8DC95-FB5B-4D86-A4AF-72959002ABE3}"/>
              </a:ext>
            </a:extLst>
          </p:cNvPr>
          <p:cNvGrpSpPr/>
          <p:nvPr/>
        </p:nvGrpSpPr>
        <p:grpSpPr>
          <a:xfrm>
            <a:off x="3748039" y="2350438"/>
            <a:ext cx="880560" cy="486720"/>
            <a:chOff x="3748039" y="2350438"/>
            <a:chExt cx="8805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8D46C2C-B461-41A7-A945-D1170236BEFD}"/>
                    </a:ext>
                  </a:extLst>
                </p14:cNvPr>
                <p14:cNvContentPartPr/>
                <p14:nvPr/>
              </p14:nvContentPartPr>
              <p14:xfrm>
                <a:off x="3830839" y="2422798"/>
                <a:ext cx="258840" cy="414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8D46C2C-B461-41A7-A945-D1170236BE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1839" y="2413798"/>
                  <a:ext cx="2764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82D38F-7DBE-4D31-9528-F7BB0E1F6CC4}"/>
                    </a:ext>
                  </a:extLst>
                </p14:cNvPr>
                <p14:cNvContentPartPr/>
                <p14:nvPr/>
              </p14:nvContentPartPr>
              <p14:xfrm>
                <a:off x="3748039" y="2625478"/>
                <a:ext cx="374760" cy="62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82D38F-7DBE-4D31-9528-F7BB0E1F6C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39039" y="2616478"/>
                  <a:ext cx="392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AA2736-8D9E-499E-BB62-7E3B50DE0AD4}"/>
                    </a:ext>
                  </a:extLst>
                </p14:cNvPr>
                <p14:cNvContentPartPr/>
                <p14:nvPr/>
              </p14:nvContentPartPr>
              <p14:xfrm>
                <a:off x="4179679" y="2350438"/>
                <a:ext cx="261000" cy="443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AA2736-8D9E-499E-BB62-7E3B50DE0A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1039" y="2341798"/>
                  <a:ext cx="2786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1887B4D-8123-4834-9825-DA376823C44C}"/>
                    </a:ext>
                  </a:extLst>
                </p14:cNvPr>
                <p14:cNvContentPartPr/>
                <p14:nvPr/>
              </p14:nvContentPartPr>
              <p14:xfrm>
                <a:off x="4458319" y="2636638"/>
                <a:ext cx="170280" cy="18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1887B4D-8123-4834-9825-DA376823C44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49319" y="2627998"/>
                  <a:ext cx="1879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C1CF32B-EAA0-459C-AA9C-634562791646}"/>
              </a:ext>
            </a:extLst>
          </p:cNvPr>
          <p:cNvGrpSpPr/>
          <p:nvPr/>
        </p:nvGrpSpPr>
        <p:grpSpPr>
          <a:xfrm>
            <a:off x="4904719" y="2345398"/>
            <a:ext cx="1509480" cy="644040"/>
            <a:chOff x="4904719" y="2345398"/>
            <a:chExt cx="150948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4BB9AA-226B-4ABE-83C4-A1B5B644B79E}"/>
                    </a:ext>
                  </a:extLst>
                </p14:cNvPr>
                <p14:cNvContentPartPr/>
                <p14:nvPr/>
              </p14:nvContentPartPr>
              <p14:xfrm>
                <a:off x="4904719" y="2556718"/>
                <a:ext cx="351720" cy="239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4BB9AA-226B-4ABE-83C4-A1B5B644B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96079" y="2547718"/>
                  <a:ext cx="369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6DCBE63-30D2-46E3-BFC2-A5C57667D1DE}"/>
                    </a:ext>
                  </a:extLst>
                </p14:cNvPr>
                <p14:cNvContentPartPr/>
                <p14:nvPr/>
              </p14:nvContentPartPr>
              <p14:xfrm>
                <a:off x="5231959" y="2596318"/>
                <a:ext cx="484920" cy="159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6DCBE63-30D2-46E3-BFC2-A5C57667D1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23319" y="2587678"/>
                  <a:ext cx="502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740111-F4EE-4266-9139-183F0CB1241F}"/>
                    </a:ext>
                  </a:extLst>
                </p14:cNvPr>
                <p14:cNvContentPartPr/>
                <p14:nvPr/>
              </p14:nvContentPartPr>
              <p14:xfrm>
                <a:off x="5671879" y="2675878"/>
                <a:ext cx="194400" cy="31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740111-F4EE-4266-9139-183F0CB124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62879" y="2666878"/>
                  <a:ext cx="212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6237B35-472A-4B16-9680-AE2E9FC481DD}"/>
                    </a:ext>
                  </a:extLst>
                </p14:cNvPr>
                <p14:cNvContentPartPr/>
                <p14:nvPr/>
              </p14:nvContentPartPr>
              <p14:xfrm>
                <a:off x="5726959" y="2566798"/>
                <a:ext cx="282240" cy="216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6237B35-472A-4B16-9680-AE2E9FC481D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17959" y="2557798"/>
                  <a:ext cx="299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AB7428-8DF7-4F55-8E59-6C667EDDA781}"/>
                    </a:ext>
                  </a:extLst>
                </p14:cNvPr>
                <p14:cNvContentPartPr/>
                <p14:nvPr/>
              </p14:nvContentPartPr>
              <p14:xfrm>
                <a:off x="6090559" y="2345398"/>
                <a:ext cx="295560" cy="384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AB7428-8DF7-4F55-8E59-6C667EDDA78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1559" y="2336758"/>
                  <a:ext cx="3132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0589BA-3E4D-4CB2-9545-C83BD18AC6FA}"/>
                    </a:ext>
                  </a:extLst>
                </p14:cNvPr>
                <p14:cNvContentPartPr/>
                <p14:nvPr/>
              </p14:nvContentPartPr>
              <p14:xfrm>
                <a:off x="6200359" y="2558158"/>
                <a:ext cx="213840" cy="20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0589BA-3E4D-4CB2-9545-C83BD18AC6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1359" y="2549158"/>
                  <a:ext cx="2314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7BFFF6B-47EB-4457-9BF4-735DA79BEEF7}"/>
              </a:ext>
            </a:extLst>
          </p:cNvPr>
          <p:cNvGrpSpPr/>
          <p:nvPr/>
        </p:nvGrpSpPr>
        <p:grpSpPr>
          <a:xfrm>
            <a:off x="6756919" y="2554198"/>
            <a:ext cx="1396800" cy="406800"/>
            <a:chOff x="6756919" y="2554198"/>
            <a:chExt cx="13968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E15E7C-8A44-4EEC-97BD-2BC1A820DE25}"/>
                    </a:ext>
                  </a:extLst>
                </p14:cNvPr>
                <p14:cNvContentPartPr/>
                <p14:nvPr/>
              </p14:nvContentPartPr>
              <p14:xfrm>
                <a:off x="6756919" y="2580118"/>
                <a:ext cx="398880" cy="192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E15E7C-8A44-4EEC-97BD-2BC1A820DE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48279" y="2571478"/>
                  <a:ext cx="416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A97C61-E904-4762-9EAA-0C6091A471B9}"/>
                    </a:ext>
                  </a:extLst>
                </p14:cNvPr>
                <p14:cNvContentPartPr/>
                <p14:nvPr/>
              </p14:nvContentPartPr>
              <p14:xfrm>
                <a:off x="7252639" y="2554198"/>
                <a:ext cx="258840" cy="176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A97C61-E904-4762-9EAA-0C6091A471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43639" y="2545558"/>
                  <a:ext cx="276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BAB5C97-9544-4C39-92D9-D6A8275266E1}"/>
                    </a:ext>
                  </a:extLst>
                </p14:cNvPr>
                <p14:cNvContentPartPr/>
                <p14:nvPr/>
              </p14:nvContentPartPr>
              <p14:xfrm>
                <a:off x="7495999" y="2590198"/>
                <a:ext cx="187920" cy="120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BAB5C97-9544-4C39-92D9-D6A8275266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87359" y="2581558"/>
                  <a:ext cx="205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90E4E56-8C0C-49F3-AA2B-2BB0F71A3828}"/>
                    </a:ext>
                  </a:extLst>
                </p14:cNvPr>
                <p14:cNvContentPartPr/>
                <p14:nvPr/>
              </p14:nvContentPartPr>
              <p14:xfrm>
                <a:off x="7674919" y="2599918"/>
                <a:ext cx="246600" cy="151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90E4E56-8C0C-49F3-AA2B-2BB0F71A38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65919" y="2591278"/>
                  <a:ext cx="264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D32A9B-9575-4B42-8D18-2F77B0897DE8}"/>
                    </a:ext>
                  </a:extLst>
                </p14:cNvPr>
                <p14:cNvContentPartPr/>
                <p14:nvPr/>
              </p14:nvContentPartPr>
              <p14:xfrm>
                <a:off x="8080999" y="2772718"/>
                <a:ext cx="72720" cy="188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D32A9B-9575-4B42-8D18-2F77B0897D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1999" y="2764078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4F4A878-0DE2-4608-A35C-98CB42E0236F}"/>
              </a:ext>
            </a:extLst>
          </p:cNvPr>
          <p:cNvGrpSpPr/>
          <p:nvPr/>
        </p:nvGrpSpPr>
        <p:grpSpPr>
          <a:xfrm>
            <a:off x="8409319" y="2371678"/>
            <a:ext cx="1087920" cy="497520"/>
            <a:chOff x="8409319" y="2371678"/>
            <a:chExt cx="108792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DD3899-9D1D-4C18-88D5-D4889640A3E9}"/>
                    </a:ext>
                  </a:extLst>
                </p14:cNvPr>
                <p14:cNvContentPartPr/>
                <p14:nvPr/>
              </p14:nvContentPartPr>
              <p14:xfrm>
                <a:off x="8439199" y="2372758"/>
                <a:ext cx="330480" cy="496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DD3899-9D1D-4C18-88D5-D4889640A3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30199" y="2364118"/>
                  <a:ext cx="348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AB5C6EF-84C0-4957-8CA4-6E4F4B509D4B}"/>
                    </a:ext>
                  </a:extLst>
                </p14:cNvPr>
                <p14:cNvContentPartPr/>
                <p14:nvPr/>
              </p14:nvContentPartPr>
              <p14:xfrm>
                <a:off x="8409319" y="2527918"/>
                <a:ext cx="510120" cy="11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AB5C6EF-84C0-4957-8CA4-6E4F4B509D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00679" y="2518918"/>
                  <a:ext cx="527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EB5A77B-3517-4F59-B3FB-2FFB9BB3963F}"/>
                    </a:ext>
                  </a:extLst>
                </p14:cNvPr>
                <p14:cNvContentPartPr/>
                <p14:nvPr/>
              </p14:nvContentPartPr>
              <p14:xfrm>
                <a:off x="8769679" y="2371678"/>
                <a:ext cx="368280" cy="417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EB5A77B-3517-4F59-B3FB-2FFB9BB396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61039" y="2362678"/>
                  <a:ext cx="385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21528E-0D15-4984-9DB6-4577C93846E6}"/>
                    </a:ext>
                  </a:extLst>
                </p14:cNvPr>
                <p14:cNvContentPartPr/>
                <p14:nvPr/>
              </p14:nvContentPartPr>
              <p14:xfrm>
                <a:off x="9132559" y="2637718"/>
                <a:ext cx="122400" cy="140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21528E-0D15-4984-9DB6-4577C93846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23559" y="2628718"/>
                  <a:ext cx="14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B34F42-95B4-4D18-BAD9-F20A5DB28459}"/>
                    </a:ext>
                  </a:extLst>
                </p14:cNvPr>
                <p14:cNvContentPartPr/>
                <p14:nvPr/>
              </p14:nvContentPartPr>
              <p14:xfrm>
                <a:off x="9276199" y="2721238"/>
                <a:ext cx="221040" cy="13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B34F42-95B4-4D18-BAD9-F20A5DB2845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67559" y="2712238"/>
                  <a:ext cx="2386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65FB298-7D41-4D7B-B9DE-686BFEB9BC2E}"/>
              </a:ext>
            </a:extLst>
          </p:cNvPr>
          <p:cNvGrpSpPr/>
          <p:nvPr/>
        </p:nvGrpSpPr>
        <p:grpSpPr>
          <a:xfrm>
            <a:off x="837079" y="3411718"/>
            <a:ext cx="1280160" cy="589680"/>
            <a:chOff x="837079" y="3411718"/>
            <a:chExt cx="128016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E1309C-C910-451A-A2F1-7BC39F4AE73E}"/>
                    </a:ext>
                  </a:extLst>
                </p14:cNvPr>
                <p14:cNvContentPartPr/>
                <p14:nvPr/>
              </p14:nvContentPartPr>
              <p14:xfrm>
                <a:off x="837079" y="3411718"/>
                <a:ext cx="567360" cy="380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E1309C-C910-451A-A2F1-7BC39F4AE7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8439" y="3403078"/>
                  <a:ext cx="585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2398AB4-B1E4-4944-9BCB-CF7574E8AB36}"/>
                    </a:ext>
                  </a:extLst>
                </p14:cNvPr>
                <p14:cNvContentPartPr/>
                <p14:nvPr/>
              </p14:nvContentPartPr>
              <p14:xfrm>
                <a:off x="1449439" y="3689278"/>
                <a:ext cx="188280" cy="299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2398AB4-B1E4-4944-9BCB-CF7574E8AB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40799" y="3680278"/>
                  <a:ext cx="205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6AA8162-63B4-4FB3-80F7-548AE717A3CA}"/>
                    </a:ext>
                  </a:extLst>
                </p14:cNvPr>
                <p14:cNvContentPartPr/>
                <p14:nvPr/>
              </p14:nvContentPartPr>
              <p14:xfrm>
                <a:off x="1314079" y="3724918"/>
                <a:ext cx="288000" cy="27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6AA8162-63B4-4FB3-80F7-548AE717A3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05439" y="3716278"/>
                  <a:ext cx="305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7671F01-890E-4DA4-9D6A-BD83162A50A7}"/>
                    </a:ext>
                  </a:extLst>
                </p14:cNvPr>
                <p14:cNvContentPartPr/>
                <p14:nvPr/>
              </p14:nvContentPartPr>
              <p14:xfrm>
                <a:off x="1455199" y="3592078"/>
                <a:ext cx="275400" cy="61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7671F01-890E-4DA4-9D6A-BD83162A50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46199" y="3583438"/>
                  <a:ext cx="293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C4DA89C-F80B-404A-9D1B-DA451E619E5A}"/>
                    </a:ext>
                  </a:extLst>
                </p14:cNvPr>
                <p14:cNvContentPartPr/>
                <p14:nvPr/>
              </p14:nvContentPartPr>
              <p14:xfrm>
                <a:off x="1965319" y="3517558"/>
                <a:ext cx="117000" cy="29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C4DA89C-F80B-404A-9D1B-DA451E619E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56319" y="3508918"/>
                  <a:ext cx="13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2C38E1-F6B0-4BF9-AF18-AD2D0FEBA7C4}"/>
                    </a:ext>
                  </a:extLst>
                </p14:cNvPr>
                <p14:cNvContentPartPr/>
                <p14:nvPr/>
              </p14:nvContentPartPr>
              <p14:xfrm>
                <a:off x="1967119" y="3616198"/>
                <a:ext cx="150120" cy="29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2C38E1-F6B0-4BF9-AF18-AD2D0FEBA7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58479" y="3607558"/>
                  <a:ext cx="1677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28DF2F7-956A-47B8-AF37-8446215FCC36}"/>
              </a:ext>
            </a:extLst>
          </p:cNvPr>
          <p:cNvGrpSpPr/>
          <p:nvPr/>
        </p:nvGrpSpPr>
        <p:grpSpPr>
          <a:xfrm>
            <a:off x="5384599" y="1574278"/>
            <a:ext cx="2682720" cy="510840"/>
            <a:chOff x="5384599" y="1574278"/>
            <a:chExt cx="26827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B72B3D3-0822-4ED4-B84E-7AD1413AE4AB}"/>
                    </a:ext>
                  </a:extLst>
                </p14:cNvPr>
                <p14:cNvContentPartPr/>
                <p14:nvPr/>
              </p14:nvContentPartPr>
              <p14:xfrm>
                <a:off x="5384599" y="1837798"/>
                <a:ext cx="268920" cy="181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B72B3D3-0822-4ED4-B84E-7AD1413AE4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75599" y="1828798"/>
                  <a:ext cx="28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236AE6-1A59-46AD-A1AE-A684DDD7DE5D}"/>
                    </a:ext>
                  </a:extLst>
                </p14:cNvPr>
                <p14:cNvContentPartPr/>
                <p14:nvPr/>
              </p14:nvContentPartPr>
              <p14:xfrm>
                <a:off x="5662159" y="1873078"/>
                <a:ext cx="79200" cy="171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236AE6-1A59-46AD-A1AE-A684DDD7DE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53159" y="1864078"/>
                  <a:ext cx="96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059459-1216-4E32-98A3-8EE806BB7B43}"/>
                    </a:ext>
                  </a:extLst>
                </p14:cNvPr>
                <p14:cNvContentPartPr/>
                <p14:nvPr/>
              </p14:nvContentPartPr>
              <p14:xfrm>
                <a:off x="5870599" y="1650238"/>
                <a:ext cx="197280" cy="386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059459-1216-4E32-98A3-8EE806BB7B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61959" y="1641598"/>
                  <a:ext cx="214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DD3375-DE85-47B7-9962-2200FF3F0D1F}"/>
                    </a:ext>
                  </a:extLst>
                </p14:cNvPr>
                <p14:cNvContentPartPr/>
                <p14:nvPr/>
              </p14:nvContentPartPr>
              <p14:xfrm>
                <a:off x="5836039" y="1840318"/>
                <a:ext cx="264240" cy="47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DD3375-DE85-47B7-9962-2200FF3F0D1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27039" y="1831678"/>
                  <a:ext cx="281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0D1FC4-60A2-4B19-B5F7-4A17EF5FF358}"/>
                    </a:ext>
                  </a:extLst>
                </p14:cNvPr>
                <p14:cNvContentPartPr/>
                <p14:nvPr/>
              </p14:nvContentPartPr>
              <p14:xfrm>
                <a:off x="6127999" y="1574278"/>
                <a:ext cx="200160" cy="446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0D1FC4-60A2-4B19-B5F7-4A17EF5FF3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19359" y="1565638"/>
                  <a:ext cx="217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ADA923-49C3-4A9A-9CD3-76ABEF1899B6}"/>
                    </a:ext>
                  </a:extLst>
                </p14:cNvPr>
                <p14:cNvContentPartPr/>
                <p14:nvPr/>
              </p14:nvContentPartPr>
              <p14:xfrm>
                <a:off x="6557839" y="1805038"/>
                <a:ext cx="300600" cy="216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ADA923-49C3-4A9A-9CD3-76ABEF1899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49199" y="1796038"/>
                  <a:ext cx="318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3F3640-AFDD-4294-AA7C-5A3AACBA9423}"/>
                    </a:ext>
                  </a:extLst>
                </p14:cNvPr>
                <p14:cNvContentPartPr/>
                <p14:nvPr/>
              </p14:nvContentPartPr>
              <p14:xfrm>
                <a:off x="6898039" y="1814758"/>
                <a:ext cx="250920" cy="204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3F3640-AFDD-4294-AA7C-5A3AACBA94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89399" y="1805758"/>
                  <a:ext cx="268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0A92F4-F516-44E0-9F7F-9871005BA766}"/>
                    </a:ext>
                  </a:extLst>
                </p14:cNvPr>
                <p14:cNvContentPartPr/>
                <p14:nvPr/>
              </p14:nvContentPartPr>
              <p14:xfrm>
                <a:off x="7131319" y="1848958"/>
                <a:ext cx="143280" cy="137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0A92F4-F516-44E0-9F7F-9871005BA7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22319" y="1839958"/>
                  <a:ext cx="160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469EEDB-D7C9-43A9-955D-3683B0D0FD82}"/>
                    </a:ext>
                  </a:extLst>
                </p14:cNvPr>
                <p14:cNvContentPartPr/>
                <p14:nvPr/>
              </p14:nvContentPartPr>
              <p14:xfrm>
                <a:off x="7276399" y="1873798"/>
                <a:ext cx="210960" cy="142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469EEDB-D7C9-43A9-955D-3683B0D0FD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67759" y="1864798"/>
                  <a:ext cx="228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132534D-B845-404C-B3AA-A49495A716A2}"/>
                    </a:ext>
                  </a:extLst>
                </p14:cNvPr>
                <p14:cNvContentPartPr/>
                <p14:nvPr/>
              </p14:nvContentPartPr>
              <p14:xfrm>
                <a:off x="7608679" y="1829518"/>
                <a:ext cx="458640" cy="255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132534D-B845-404C-B3AA-A49495A716A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99679" y="1820878"/>
                  <a:ext cx="4762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B5E11CE-9C13-4C47-AC78-FD6B44315E02}"/>
              </a:ext>
            </a:extLst>
          </p:cNvPr>
          <p:cNvGrpSpPr/>
          <p:nvPr/>
        </p:nvGrpSpPr>
        <p:grpSpPr>
          <a:xfrm>
            <a:off x="8342359" y="1697398"/>
            <a:ext cx="758520" cy="365400"/>
            <a:chOff x="8342359" y="1697398"/>
            <a:chExt cx="7585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213912-6075-4BDE-8090-6EA7D53FF744}"/>
                    </a:ext>
                  </a:extLst>
                </p14:cNvPr>
                <p14:cNvContentPartPr/>
                <p14:nvPr/>
              </p14:nvContentPartPr>
              <p14:xfrm>
                <a:off x="8342359" y="1895398"/>
                <a:ext cx="158400" cy="158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213912-6075-4BDE-8090-6EA7D53FF7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3719" y="1886758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E7133B9-8766-4A18-A549-334D6ABF07E6}"/>
                    </a:ext>
                  </a:extLst>
                </p14:cNvPr>
                <p14:cNvContentPartPr/>
                <p14:nvPr/>
              </p14:nvContentPartPr>
              <p14:xfrm>
                <a:off x="8524879" y="1947238"/>
                <a:ext cx="113760" cy="115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E7133B9-8766-4A18-A549-334D6ABF07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15879" y="1938238"/>
                  <a:ext cx="131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30EF7D-379E-4E90-96D6-703CEFED8FC3}"/>
                    </a:ext>
                  </a:extLst>
                </p14:cNvPr>
                <p14:cNvContentPartPr/>
                <p14:nvPr/>
              </p14:nvContentPartPr>
              <p14:xfrm>
                <a:off x="8701639" y="1907278"/>
                <a:ext cx="203040" cy="14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30EF7D-379E-4E90-96D6-703CEFED8F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92639" y="1898638"/>
                  <a:ext cx="220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465A01-5ABD-4A0C-8EAD-DD8B956659EE}"/>
                    </a:ext>
                  </a:extLst>
                </p14:cNvPr>
                <p14:cNvContentPartPr/>
                <p14:nvPr/>
              </p14:nvContentPartPr>
              <p14:xfrm>
                <a:off x="8872279" y="1697398"/>
                <a:ext cx="228600" cy="347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465A01-5ABD-4A0C-8EAD-DD8B956659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63639" y="1688758"/>
                  <a:ext cx="24624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2CB3F5-BC82-469A-83A3-26BF46A3566D}"/>
              </a:ext>
            </a:extLst>
          </p:cNvPr>
          <p:cNvGrpSpPr/>
          <p:nvPr/>
        </p:nvGrpSpPr>
        <p:grpSpPr>
          <a:xfrm>
            <a:off x="9229039" y="1747798"/>
            <a:ext cx="1510560" cy="298800"/>
            <a:chOff x="9229039" y="1747798"/>
            <a:chExt cx="15105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618EF-D4C7-4CCE-856F-176891E31545}"/>
                    </a:ext>
                  </a:extLst>
                </p14:cNvPr>
                <p14:cNvContentPartPr/>
                <p14:nvPr/>
              </p14:nvContentPartPr>
              <p14:xfrm>
                <a:off x="9229039" y="1817278"/>
                <a:ext cx="223560" cy="229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618EF-D4C7-4CCE-856F-176891E315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20399" y="1808638"/>
                  <a:ext cx="241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D8B3415-48BA-44BC-B27C-340645FF650C}"/>
                    </a:ext>
                  </a:extLst>
                </p14:cNvPr>
                <p14:cNvContentPartPr/>
                <p14:nvPr/>
              </p14:nvContentPartPr>
              <p14:xfrm>
                <a:off x="9386719" y="1856158"/>
                <a:ext cx="208800" cy="189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D8B3415-48BA-44BC-B27C-340645FF65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78079" y="1847518"/>
                  <a:ext cx="226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609F097-8B36-4E6A-8B3D-3BCF74703744}"/>
                    </a:ext>
                  </a:extLst>
                </p14:cNvPr>
                <p14:cNvContentPartPr/>
                <p14:nvPr/>
              </p14:nvContentPartPr>
              <p14:xfrm>
                <a:off x="9662839" y="1837078"/>
                <a:ext cx="180720" cy="19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609F097-8B36-4E6A-8B3D-3BCF7470374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53839" y="1828438"/>
                  <a:ext cx="198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8B31A0-616F-48AC-B055-71B0703174BB}"/>
                    </a:ext>
                  </a:extLst>
                </p14:cNvPr>
                <p14:cNvContentPartPr/>
                <p14:nvPr/>
              </p14:nvContentPartPr>
              <p14:xfrm>
                <a:off x="9886039" y="1747798"/>
                <a:ext cx="184680" cy="277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8B31A0-616F-48AC-B055-71B0703174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77039" y="1739158"/>
                  <a:ext cx="202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D2CF631-AD43-492E-8C5C-5E4A0D9C0A79}"/>
                    </a:ext>
                  </a:extLst>
                </p14:cNvPr>
                <p14:cNvContentPartPr/>
                <p14:nvPr/>
              </p14:nvContentPartPr>
              <p14:xfrm>
                <a:off x="10019959" y="1856518"/>
                <a:ext cx="177120" cy="136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D2CF631-AD43-492E-8C5C-5E4A0D9C0A7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10959" y="1847518"/>
                  <a:ext cx="194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1C1697-BDE9-40BB-8225-DB5C66AB7736}"/>
                    </a:ext>
                  </a:extLst>
                </p14:cNvPr>
                <p14:cNvContentPartPr/>
                <p14:nvPr/>
              </p14:nvContentPartPr>
              <p14:xfrm>
                <a:off x="10169719" y="1865518"/>
                <a:ext cx="192240" cy="140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1C1697-BDE9-40BB-8225-DB5C66AB77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61079" y="1856518"/>
                  <a:ext cx="209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8FA071-DBC3-4864-A0B9-ADEA8DF5551E}"/>
                    </a:ext>
                  </a:extLst>
                </p14:cNvPr>
                <p14:cNvContentPartPr/>
                <p14:nvPr/>
              </p14:nvContentPartPr>
              <p14:xfrm>
                <a:off x="10405519" y="1811158"/>
                <a:ext cx="91800" cy="186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8FA071-DBC3-4864-A0B9-ADEA8DF555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96519" y="1802158"/>
                  <a:ext cx="109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B4DCB5-E77D-4FC0-9A81-78D5FDA70F89}"/>
                    </a:ext>
                  </a:extLst>
                </p14:cNvPr>
                <p14:cNvContentPartPr/>
                <p14:nvPr/>
              </p14:nvContentPartPr>
              <p14:xfrm>
                <a:off x="10542319" y="1821958"/>
                <a:ext cx="197280" cy="20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B4DCB5-E77D-4FC0-9A81-78D5FDA70F8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33679" y="1812958"/>
                  <a:ext cx="2149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0A653F5-662C-4F22-BE9C-EEE8BB3B4A84}"/>
              </a:ext>
            </a:extLst>
          </p:cNvPr>
          <p:cNvGrpSpPr/>
          <p:nvPr/>
        </p:nvGrpSpPr>
        <p:grpSpPr>
          <a:xfrm>
            <a:off x="10989079" y="1621078"/>
            <a:ext cx="766440" cy="389880"/>
            <a:chOff x="10989079" y="1621078"/>
            <a:chExt cx="7664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899ED3-76F5-463F-88C2-0C9652F7B7CD}"/>
                    </a:ext>
                  </a:extLst>
                </p14:cNvPr>
                <p14:cNvContentPartPr/>
                <p14:nvPr/>
              </p14:nvContentPartPr>
              <p14:xfrm>
                <a:off x="10989079" y="1701358"/>
                <a:ext cx="492840" cy="309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899ED3-76F5-463F-88C2-0C9652F7B7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80439" y="1692358"/>
                  <a:ext cx="510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6B0AA47-0BC5-441F-8CA5-BB2C7132B383}"/>
                    </a:ext>
                  </a:extLst>
                </p14:cNvPr>
                <p14:cNvContentPartPr/>
                <p14:nvPr/>
              </p14:nvContentPartPr>
              <p14:xfrm>
                <a:off x="11563999" y="1621078"/>
                <a:ext cx="191520" cy="123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6B0AA47-0BC5-441F-8CA5-BB2C7132B3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54999" y="1612438"/>
                  <a:ext cx="20916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D27D8D1-8082-4BBD-8D3F-C976205BB3E3}"/>
                  </a:ext>
                </a:extLst>
              </p14:cNvPr>
              <p14:cNvContentPartPr/>
              <p14:nvPr/>
            </p14:nvContentPartPr>
            <p14:xfrm>
              <a:off x="2394439" y="3493078"/>
              <a:ext cx="496440" cy="323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D27D8D1-8082-4BBD-8D3F-C976205BB3E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385799" y="3484438"/>
                <a:ext cx="514080" cy="3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F02BDC1-388F-47BE-BF70-8860292CC249}"/>
              </a:ext>
            </a:extLst>
          </p:cNvPr>
          <p:cNvGrpSpPr/>
          <p:nvPr/>
        </p:nvGrpSpPr>
        <p:grpSpPr>
          <a:xfrm>
            <a:off x="818719" y="4238278"/>
            <a:ext cx="800280" cy="640800"/>
            <a:chOff x="818719" y="4238278"/>
            <a:chExt cx="80028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2F168A-A1A3-448C-8250-6BA1FAA139E8}"/>
                    </a:ext>
                  </a:extLst>
                </p14:cNvPr>
                <p14:cNvContentPartPr/>
                <p14:nvPr/>
              </p14:nvContentPartPr>
              <p14:xfrm>
                <a:off x="818719" y="4371838"/>
                <a:ext cx="526320" cy="285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2F168A-A1A3-448C-8250-6BA1FAA139E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0079" y="4362838"/>
                  <a:ext cx="543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BBF6CD-7BAC-483E-A8E9-7F2B123E84BC}"/>
                    </a:ext>
                  </a:extLst>
                </p14:cNvPr>
                <p14:cNvContentPartPr/>
                <p14:nvPr/>
              </p14:nvContentPartPr>
              <p14:xfrm>
                <a:off x="1526119" y="4238278"/>
                <a:ext cx="92880" cy="14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BBF6CD-7BAC-483E-A8E9-7F2B123E84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17119" y="4229278"/>
                  <a:ext cx="110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418571-1167-48CA-B290-C64EC6581E86}"/>
                    </a:ext>
                  </a:extLst>
                </p14:cNvPr>
                <p14:cNvContentPartPr/>
                <p14:nvPr/>
              </p14:nvContentPartPr>
              <p14:xfrm>
                <a:off x="1296799" y="4678558"/>
                <a:ext cx="208800" cy="179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418571-1167-48CA-B290-C64EC6581E8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88159" y="4669558"/>
                  <a:ext cx="22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8E97713-F4CB-49FE-903E-3E4C200BC6B8}"/>
                    </a:ext>
                  </a:extLst>
                </p14:cNvPr>
                <p14:cNvContentPartPr/>
                <p14:nvPr/>
              </p14:nvContentPartPr>
              <p14:xfrm>
                <a:off x="1279879" y="4683598"/>
                <a:ext cx="183960" cy="195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8E97713-F4CB-49FE-903E-3E4C200BC6B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70879" y="4674598"/>
                  <a:ext cx="201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279E4FA-83C1-41A4-85AF-25BC954BC75A}"/>
                    </a:ext>
                  </a:extLst>
                </p14:cNvPr>
                <p14:cNvContentPartPr/>
                <p14:nvPr/>
              </p14:nvContentPartPr>
              <p14:xfrm>
                <a:off x="1262959" y="4553998"/>
                <a:ext cx="275760" cy="72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279E4FA-83C1-41A4-85AF-25BC954BC7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54319" y="4545358"/>
                  <a:ext cx="2934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0FBCED4-0D31-40C3-87E4-DEB798330F72}"/>
              </a:ext>
            </a:extLst>
          </p:cNvPr>
          <p:cNvGrpSpPr/>
          <p:nvPr/>
        </p:nvGrpSpPr>
        <p:grpSpPr>
          <a:xfrm>
            <a:off x="1980079" y="4383718"/>
            <a:ext cx="171720" cy="131760"/>
            <a:chOff x="1980079" y="4383718"/>
            <a:chExt cx="17172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C07C2D3-2C99-40E2-8AF6-A16691920CAC}"/>
                    </a:ext>
                  </a:extLst>
                </p14:cNvPr>
                <p14:cNvContentPartPr/>
                <p14:nvPr/>
              </p14:nvContentPartPr>
              <p14:xfrm>
                <a:off x="1980079" y="4383718"/>
                <a:ext cx="139320" cy="38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C07C2D3-2C99-40E2-8AF6-A16691920CA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71079" y="4375078"/>
                  <a:ext cx="156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817034C-8B42-4C55-B11A-35387C872CAF}"/>
                    </a:ext>
                  </a:extLst>
                </p14:cNvPr>
                <p14:cNvContentPartPr/>
                <p14:nvPr/>
              </p14:nvContentPartPr>
              <p14:xfrm>
                <a:off x="2009959" y="4482718"/>
                <a:ext cx="141840" cy="32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817034C-8B42-4C55-B11A-35387C872CA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01319" y="4474078"/>
                  <a:ext cx="1594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86A03CB-4D75-44BC-A96E-6CA261ED07EC}"/>
              </a:ext>
            </a:extLst>
          </p:cNvPr>
          <p:cNvGrpSpPr/>
          <p:nvPr/>
        </p:nvGrpSpPr>
        <p:grpSpPr>
          <a:xfrm>
            <a:off x="2497759" y="4035238"/>
            <a:ext cx="853200" cy="908280"/>
            <a:chOff x="2497759" y="4035238"/>
            <a:chExt cx="853200" cy="90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554BC4-3940-4EF1-9827-0E1BD913354E}"/>
                    </a:ext>
                  </a:extLst>
                </p14:cNvPr>
                <p14:cNvContentPartPr/>
                <p14:nvPr/>
              </p14:nvContentPartPr>
              <p14:xfrm>
                <a:off x="2497759" y="4213438"/>
                <a:ext cx="506880" cy="267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554BC4-3940-4EF1-9827-0E1BD91335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88759" y="4204438"/>
                  <a:ext cx="524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2FE7C4-EEF9-458A-9E67-959BAB8C131E}"/>
                    </a:ext>
                  </a:extLst>
                </p14:cNvPr>
                <p14:cNvContentPartPr/>
                <p14:nvPr/>
              </p14:nvContentPartPr>
              <p14:xfrm>
                <a:off x="3174559" y="4035238"/>
                <a:ext cx="176400" cy="184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2FE7C4-EEF9-458A-9E67-959BAB8C13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65559" y="4026598"/>
                  <a:ext cx="194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54943DD-F173-4E8C-9BA1-A6155ED0688D}"/>
                    </a:ext>
                  </a:extLst>
                </p14:cNvPr>
                <p14:cNvContentPartPr/>
                <p14:nvPr/>
              </p14:nvContentPartPr>
              <p14:xfrm>
                <a:off x="2510719" y="4562278"/>
                <a:ext cx="518400" cy="102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54943DD-F173-4E8C-9BA1-A6155ED0688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01719" y="4553638"/>
                  <a:ext cx="536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EFB52D9-3FCC-409C-8EEE-2FD5F692791A}"/>
                    </a:ext>
                  </a:extLst>
                </p14:cNvPr>
                <p14:cNvContentPartPr/>
                <p14:nvPr/>
              </p14:nvContentPartPr>
              <p14:xfrm>
                <a:off x="2617639" y="4753078"/>
                <a:ext cx="298800" cy="190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EFB52D9-3FCC-409C-8EEE-2FD5F69279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08999" y="4744438"/>
                  <a:ext cx="3164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59FEB75-7FD7-4D4C-A697-4FB4F1A9387E}"/>
              </a:ext>
            </a:extLst>
          </p:cNvPr>
          <p:cNvGrpSpPr/>
          <p:nvPr/>
        </p:nvGrpSpPr>
        <p:grpSpPr>
          <a:xfrm>
            <a:off x="910159" y="5382358"/>
            <a:ext cx="630720" cy="513360"/>
            <a:chOff x="910159" y="5382358"/>
            <a:chExt cx="6307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7F1508-64EE-44B2-BA79-71DF4A438652}"/>
                    </a:ext>
                  </a:extLst>
                </p14:cNvPr>
                <p14:cNvContentPartPr/>
                <p14:nvPr/>
              </p14:nvContentPartPr>
              <p14:xfrm>
                <a:off x="910159" y="5382358"/>
                <a:ext cx="532080" cy="302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7F1508-64EE-44B2-BA79-71DF4A4386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1519" y="5373358"/>
                  <a:ext cx="549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6EE15F-FA99-4151-B4BD-288C6DE89DEC}"/>
                    </a:ext>
                  </a:extLst>
                </p14:cNvPr>
                <p14:cNvContentPartPr/>
                <p14:nvPr/>
              </p14:nvContentPartPr>
              <p14:xfrm>
                <a:off x="1323079" y="5644078"/>
                <a:ext cx="217800" cy="251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6EE15F-FA99-4151-B4BD-288C6DE89D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14079" y="5635078"/>
                  <a:ext cx="235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D5E5F0D-0E12-44D7-8301-DBFC872B47CB}"/>
                    </a:ext>
                  </a:extLst>
                </p14:cNvPr>
                <p14:cNvContentPartPr/>
                <p14:nvPr/>
              </p14:nvContentPartPr>
              <p14:xfrm>
                <a:off x="1360159" y="5621758"/>
                <a:ext cx="164880" cy="212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D5E5F0D-0E12-44D7-8301-DBFC872B47C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51159" y="5612758"/>
                  <a:ext cx="182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56B7086-0851-49D5-8110-3837FE152117}"/>
                    </a:ext>
                  </a:extLst>
                </p14:cNvPr>
                <p14:cNvContentPartPr/>
                <p14:nvPr/>
              </p14:nvContentPartPr>
              <p14:xfrm>
                <a:off x="1298239" y="5534278"/>
                <a:ext cx="236880" cy="57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56B7086-0851-49D5-8110-3837FE1521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9239" y="5525638"/>
                  <a:ext cx="25452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49F2235-F16C-4349-984B-E2CE3DF7E690}"/>
              </a:ext>
            </a:extLst>
          </p:cNvPr>
          <p:cNvGrpSpPr/>
          <p:nvPr/>
        </p:nvGrpSpPr>
        <p:grpSpPr>
          <a:xfrm>
            <a:off x="1875319" y="5457958"/>
            <a:ext cx="187560" cy="93240"/>
            <a:chOff x="1875319" y="5457958"/>
            <a:chExt cx="18756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1B0785-24D7-4579-9E27-06AEB344809C}"/>
                    </a:ext>
                  </a:extLst>
                </p14:cNvPr>
                <p14:cNvContentPartPr/>
                <p14:nvPr/>
              </p14:nvContentPartPr>
              <p14:xfrm>
                <a:off x="1875319" y="5457958"/>
                <a:ext cx="163800" cy="40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1B0785-24D7-4579-9E27-06AEB34480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66679" y="5448958"/>
                  <a:ext cx="181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2CE13A-4061-495D-BBD3-C3225A641C7A}"/>
                    </a:ext>
                  </a:extLst>
                </p14:cNvPr>
                <p14:cNvContentPartPr/>
                <p14:nvPr/>
              </p14:nvContentPartPr>
              <p14:xfrm>
                <a:off x="1896559" y="5528158"/>
                <a:ext cx="166320" cy="23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2CE13A-4061-495D-BBD3-C3225A641C7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87559" y="5519158"/>
                  <a:ext cx="1839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E7E46DB-32A6-4051-8531-BB02E8D8D5C7}"/>
              </a:ext>
            </a:extLst>
          </p:cNvPr>
          <p:cNvGrpSpPr/>
          <p:nvPr/>
        </p:nvGrpSpPr>
        <p:grpSpPr>
          <a:xfrm>
            <a:off x="2510719" y="5310358"/>
            <a:ext cx="602640" cy="770400"/>
            <a:chOff x="2510719" y="5310358"/>
            <a:chExt cx="60264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E04025E-8BC6-4098-A5A5-033C39F45572}"/>
                    </a:ext>
                  </a:extLst>
                </p14:cNvPr>
                <p14:cNvContentPartPr/>
                <p14:nvPr/>
              </p14:nvContentPartPr>
              <p14:xfrm>
                <a:off x="2513239" y="5310358"/>
                <a:ext cx="493920" cy="239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E04025E-8BC6-4098-A5A5-033C39F455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04239" y="5301718"/>
                  <a:ext cx="511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BBC3441-DCEB-4A6A-A224-091C81ACE7C7}"/>
                    </a:ext>
                  </a:extLst>
                </p14:cNvPr>
                <p14:cNvContentPartPr/>
                <p14:nvPr/>
              </p14:nvContentPartPr>
              <p14:xfrm>
                <a:off x="2510719" y="5609158"/>
                <a:ext cx="546120" cy="7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BBC3441-DCEB-4A6A-A224-091C81ACE7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01719" y="5600158"/>
                  <a:ext cx="563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A3A8680-0B96-43CF-8A5E-505350FF3304}"/>
                    </a:ext>
                  </a:extLst>
                </p14:cNvPr>
                <p14:cNvContentPartPr/>
                <p14:nvPr/>
              </p14:nvContentPartPr>
              <p14:xfrm>
                <a:off x="2578399" y="5744158"/>
                <a:ext cx="534960" cy="33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A3A8680-0B96-43CF-8A5E-505350FF33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69759" y="5735158"/>
                  <a:ext cx="552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2DE5F8-AC66-4A37-ACF9-ACA7960774DD}"/>
                    </a:ext>
                  </a:extLst>
                </p14:cNvPr>
                <p14:cNvContentPartPr/>
                <p14:nvPr/>
              </p14:nvContentPartPr>
              <p14:xfrm>
                <a:off x="2803399" y="5934238"/>
                <a:ext cx="246600" cy="145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2DE5F8-AC66-4A37-ACF9-ACA7960774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94399" y="5925598"/>
                  <a:ext cx="26424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BFDD073-C621-4ABB-818B-BE0909D3F705}"/>
                  </a:ext>
                </a:extLst>
              </p14:cNvPr>
              <p14:cNvContentPartPr/>
              <p14:nvPr/>
            </p14:nvContentPartPr>
            <p14:xfrm>
              <a:off x="5267599" y="3328198"/>
              <a:ext cx="282600" cy="1969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BFDD073-C621-4ABB-818B-BE0909D3F70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58599" y="3319198"/>
                <a:ext cx="300240" cy="19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F7DB39F-DE4F-4AF8-BD6F-E3EA8E9705A8}"/>
              </a:ext>
            </a:extLst>
          </p:cNvPr>
          <p:cNvGrpSpPr/>
          <p:nvPr/>
        </p:nvGrpSpPr>
        <p:grpSpPr>
          <a:xfrm>
            <a:off x="6007759" y="3370318"/>
            <a:ext cx="4888800" cy="1416654"/>
            <a:chOff x="6007759" y="3370318"/>
            <a:chExt cx="4888800" cy="141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DEBC09-1158-45D4-8306-3D04D14E702C}"/>
                    </a:ext>
                  </a:extLst>
                </p14:cNvPr>
                <p14:cNvContentPartPr/>
                <p14:nvPr/>
              </p14:nvContentPartPr>
              <p14:xfrm>
                <a:off x="6013879" y="3453838"/>
                <a:ext cx="513720" cy="407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DEBC09-1158-45D4-8306-3D04D14E702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5239" y="3445198"/>
                  <a:ext cx="531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335B3A-311E-4354-BB25-13B73905036D}"/>
                    </a:ext>
                  </a:extLst>
                </p14:cNvPr>
                <p14:cNvContentPartPr/>
                <p14:nvPr/>
              </p14:nvContentPartPr>
              <p14:xfrm>
                <a:off x="6453799" y="3680998"/>
                <a:ext cx="139320" cy="178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335B3A-311E-4354-BB25-13B73905036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44799" y="3671998"/>
                  <a:ext cx="156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396FA3E-5313-4805-8D46-D84EA4A6F92A}"/>
                    </a:ext>
                  </a:extLst>
                </p14:cNvPr>
                <p14:cNvContentPartPr/>
                <p14:nvPr/>
              </p14:nvContentPartPr>
              <p14:xfrm>
                <a:off x="6653599" y="3370318"/>
                <a:ext cx="270720" cy="507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396FA3E-5313-4805-8D46-D84EA4A6F9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44959" y="3361678"/>
                  <a:ext cx="288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887F13-C7D0-434D-858B-659D2F5BE898}"/>
                    </a:ext>
                  </a:extLst>
                </p14:cNvPr>
                <p14:cNvContentPartPr/>
                <p14:nvPr/>
              </p14:nvContentPartPr>
              <p14:xfrm>
                <a:off x="6600679" y="3610798"/>
                <a:ext cx="388800" cy="55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887F13-C7D0-434D-858B-659D2F5BE89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92039" y="3602158"/>
                  <a:ext cx="406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EA6214-FBD0-410B-916F-4734F5B86B69}"/>
                    </a:ext>
                  </a:extLst>
                </p14:cNvPr>
                <p14:cNvContentPartPr/>
                <p14:nvPr/>
              </p14:nvContentPartPr>
              <p14:xfrm>
                <a:off x="6860599" y="3643918"/>
                <a:ext cx="208080" cy="19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EA6214-FBD0-410B-916F-4734F5B86B6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51599" y="3635278"/>
                  <a:ext cx="225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0CC035-B263-437E-A889-38616E03BC20}"/>
                    </a:ext>
                  </a:extLst>
                </p14:cNvPr>
                <p14:cNvContentPartPr/>
                <p14:nvPr/>
              </p14:nvContentPartPr>
              <p14:xfrm>
                <a:off x="7384399" y="3646078"/>
                <a:ext cx="4320" cy="16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0CC035-B263-437E-A889-38616E03BC2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75759" y="3637438"/>
                  <a:ext cx="21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C4F20E-731B-4F9D-8114-05557268363B}"/>
                    </a:ext>
                  </a:extLst>
                </p14:cNvPr>
                <p14:cNvContentPartPr/>
                <p14:nvPr/>
              </p14:nvContentPartPr>
              <p14:xfrm>
                <a:off x="7399159" y="3841198"/>
                <a:ext cx="22680" cy="39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C4F20E-731B-4F9D-8114-05557268363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90519" y="3832198"/>
                  <a:ext cx="40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0BEB46F-CE17-47C3-89AC-8C79E5632528}"/>
                    </a:ext>
                  </a:extLst>
                </p14:cNvPr>
                <p14:cNvContentPartPr/>
                <p14:nvPr/>
              </p14:nvContentPartPr>
              <p14:xfrm>
                <a:off x="7778599" y="3696118"/>
                <a:ext cx="66600" cy="119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0BEB46F-CE17-47C3-89AC-8C79E563252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69959" y="3687478"/>
                  <a:ext cx="84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B11FB07-E99D-4038-B4EA-0D6811000E92}"/>
                    </a:ext>
                  </a:extLst>
                </p14:cNvPr>
                <p14:cNvContentPartPr/>
                <p14:nvPr/>
              </p14:nvContentPartPr>
              <p14:xfrm>
                <a:off x="7925839" y="3572638"/>
                <a:ext cx="6840" cy="24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B11FB07-E99D-4038-B4EA-0D6811000E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17199" y="3563638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EC2DDBB-C54E-4271-BAF9-558879F56663}"/>
                    </a:ext>
                  </a:extLst>
                </p14:cNvPr>
                <p14:cNvContentPartPr/>
                <p14:nvPr/>
              </p14:nvContentPartPr>
              <p14:xfrm>
                <a:off x="7912159" y="3674158"/>
                <a:ext cx="201240" cy="143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EC2DDBB-C54E-4271-BAF9-558879F566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03159" y="3665158"/>
                  <a:ext cx="218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40DDC0F-5B7A-4466-A56E-2ADD745FBF22}"/>
                    </a:ext>
                  </a:extLst>
                </p14:cNvPr>
                <p14:cNvContentPartPr/>
                <p14:nvPr/>
              </p14:nvContentPartPr>
              <p14:xfrm>
                <a:off x="8196559" y="3659398"/>
                <a:ext cx="192600" cy="17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40DDC0F-5B7A-4466-A56E-2ADD745FBF2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87919" y="3650398"/>
                  <a:ext cx="210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977D358-1396-4D0D-B6C3-1467E3089BD9}"/>
                    </a:ext>
                  </a:extLst>
                </p14:cNvPr>
                <p14:cNvContentPartPr/>
                <p14:nvPr/>
              </p14:nvContentPartPr>
              <p14:xfrm>
                <a:off x="8402479" y="3401638"/>
                <a:ext cx="232560" cy="320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977D358-1396-4D0D-B6C3-1467E3089BD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93479" y="3392638"/>
                  <a:ext cx="250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009148B-4040-4B74-8FDF-6385E60C2742}"/>
                    </a:ext>
                  </a:extLst>
                </p14:cNvPr>
                <p14:cNvContentPartPr/>
                <p14:nvPr/>
              </p14:nvContentPartPr>
              <p14:xfrm>
                <a:off x="8479159" y="3684958"/>
                <a:ext cx="299160" cy="396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009148B-4040-4B74-8FDF-6385E60C274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70519" y="3675958"/>
                  <a:ext cx="316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3687438-18DC-402C-8B1C-C487B815A5D1}"/>
                    </a:ext>
                  </a:extLst>
                </p14:cNvPr>
                <p14:cNvContentPartPr/>
                <p14:nvPr/>
              </p14:nvContentPartPr>
              <p14:xfrm>
                <a:off x="8605159" y="3663718"/>
                <a:ext cx="331920" cy="36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3687438-18DC-402C-8B1C-C487B815A5D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96519" y="3654718"/>
                  <a:ext cx="349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B0AA8B-B244-4CF3-8519-832172B9F0F5}"/>
                    </a:ext>
                  </a:extLst>
                </p14:cNvPr>
                <p14:cNvContentPartPr/>
                <p14:nvPr/>
              </p14:nvContentPartPr>
              <p14:xfrm>
                <a:off x="8996119" y="3656158"/>
                <a:ext cx="227880" cy="187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B0AA8B-B244-4CF3-8519-832172B9F0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87479" y="3647518"/>
                  <a:ext cx="245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0F0610A-489A-47E3-B28E-939B80265DB1}"/>
                    </a:ext>
                  </a:extLst>
                </p14:cNvPr>
                <p14:cNvContentPartPr/>
                <p14:nvPr/>
              </p14:nvContentPartPr>
              <p14:xfrm>
                <a:off x="9266479" y="3677038"/>
                <a:ext cx="226440" cy="136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0F0610A-489A-47E3-B28E-939B80265DB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57839" y="3668398"/>
                  <a:ext cx="24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F07862-1EDA-4E67-AE15-F3BD15266B58}"/>
                    </a:ext>
                  </a:extLst>
                </p14:cNvPr>
                <p14:cNvContentPartPr/>
                <p14:nvPr/>
              </p14:nvContentPartPr>
              <p14:xfrm>
                <a:off x="9604519" y="3603598"/>
                <a:ext cx="224640" cy="245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F07862-1EDA-4E67-AE15-F3BD15266B5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5879" y="3594598"/>
                  <a:ext cx="242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A972F10-6B96-4455-9E78-02B180187BD8}"/>
                    </a:ext>
                  </a:extLst>
                </p14:cNvPr>
                <p14:cNvContentPartPr/>
                <p14:nvPr/>
              </p14:nvContentPartPr>
              <p14:xfrm>
                <a:off x="9696679" y="3378598"/>
                <a:ext cx="357840" cy="433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A972F10-6B96-4455-9E78-02B180187B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88039" y="3369958"/>
                  <a:ext cx="375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E87E11-6C96-4A12-A2E7-76C79136ADB8}"/>
                    </a:ext>
                  </a:extLst>
                </p14:cNvPr>
                <p14:cNvContentPartPr/>
                <p14:nvPr/>
              </p14:nvContentPartPr>
              <p14:xfrm>
                <a:off x="9909799" y="3630958"/>
                <a:ext cx="206280" cy="150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E87E11-6C96-4A12-A2E7-76C79136AD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01159" y="3621958"/>
                  <a:ext cx="223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EFDBD17-FFBC-4D28-A367-6FCDD8437D60}"/>
                    </a:ext>
                  </a:extLst>
                </p14:cNvPr>
                <p14:cNvContentPartPr/>
                <p14:nvPr/>
              </p14:nvContentPartPr>
              <p14:xfrm>
                <a:off x="10060639" y="3667678"/>
                <a:ext cx="235800" cy="136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EFDBD17-FFBC-4D28-A367-6FCDD8437D6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51639" y="3658678"/>
                  <a:ext cx="25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FBEBAF0-0576-4BC6-B406-3499A32A50FA}"/>
                    </a:ext>
                  </a:extLst>
                </p14:cNvPr>
                <p14:cNvContentPartPr/>
                <p14:nvPr/>
              </p14:nvContentPartPr>
              <p14:xfrm>
                <a:off x="10440439" y="3605038"/>
                <a:ext cx="132840" cy="155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FBEBAF0-0576-4BC6-B406-3499A32A50F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431439" y="3596398"/>
                  <a:ext cx="150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D48F01-DC52-451A-8979-9C883EB3F0D8}"/>
                    </a:ext>
                  </a:extLst>
                </p14:cNvPr>
                <p14:cNvContentPartPr/>
                <p14:nvPr/>
              </p14:nvContentPartPr>
              <p14:xfrm>
                <a:off x="10589839" y="3614758"/>
                <a:ext cx="275040" cy="198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D48F01-DC52-451A-8979-9C883EB3F0D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80839" y="3606118"/>
                  <a:ext cx="29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E25A14F-D0AF-41AE-A308-57D22B9BF6F8}"/>
                    </a:ext>
                  </a:extLst>
                </p14:cNvPr>
                <p14:cNvContentPartPr/>
                <p14:nvPr/>
              </p14:nvContentPartPr>
              <p14:xfrm>
                <a:off x="6007759" y="4313518"/>
                <a:ext cx="88200" cy="147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E25A14F-D0AF-41AE-A308-57D22B9BF6F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98759" y="4304878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DE694E-D756-4EDB-AA7E-C7DE076924A7}"/>
                    </a:ext>
                  </a:extLst>
                </p14:cNvPr>
                <p14:cNvContentPartPr/>
                <p14:nvPr/>
              </p14:nvContentPartPr>
              <p14:xfrm>
                <a:off x="6108919" y="4159438"/>
                <a:ext cx="27720" cy="1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DE694E-D756-4EDB-AA7E-C7DE076924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00279" y="4150438"/>
                  <a:ext cx="4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DF84FAE-92B5-4782-9DEC-DB751B224BFE}"/>
                    </a:ext>
                  </a:extLst>
                </p14:cNvPr>
                <p14:cNvContentPartPr/>
                <p14:nvPr/>
              </p14:nvContentPartPr>
              <p14:xfrm>
                <a:off x="6174799" y="4210198"/>
                <a:ext cx="280440" cy="236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DF84FAE-92B5-4782-9DEC-DB751B224BF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65799" y="4201558"/>
                  <a:ext cx="29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3EED7B8-C007-4636-94C6-2464BCB22734}"/>
                    </a:ext>
                  </a:extLst>
                </p14:cNvPr>
                <p14:cNvContentPartPr/>
                <p14:nvPr/>
              </p14:nvContentPartPr>
              <p14:xfrm>
                <a:off x="6780679" y="4297678"/>
                <a:ext cx="68760" cy="119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3EED7B8-C007-4636-94C6-2464BCB2273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71679" y="4289038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9A75612-1957-463F-BA40-400A87E1BC0C}"/>
                    </a:ext>
                  </a:extLst>
                </p14:cNvPr>
                <p14:cNvContentPartPr/>
                <p14:nvPr/>
              </p14:nvContentPartPr>
              <p14:xfrm>
                <a:off x="6939439" y="4262038"/>
                <a:ext cx="325080" cy="123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9A75612-1957-463F-BA40-400A87E1BC0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930439" y="4253038"/>
                  <a:ext cx="342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78CB0C2-6BF9-47D0-A6A8-B7904CC7837A}"/>
                    </a:ext>
                  </a:extLst>
                </p14:cNvPr>
                <p14:cNvContentPartPr/>
                <p14:nvPr/>
              </p14:nvContentPartPr>
              <p14:xfrm>
                <a:off x="7249399" y="4318198"/>
                <a:ext cx="200520" cy="339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78CB0C2-6BF9-47D0-A6A8-B7904CC7837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40399" y="4309198"/>
                  <a:ext cx="2181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1ADEA23-59DD-4F66-9679-418E4FBD62BE}"/>
                    </a:ext>
                  </a:extLst>
                </p14:cNvPr>
                <p14:cNvContentPartPr/>
                <p14:nvPr/>
              </p14:nvContentPartPr>
              <p14:xfrm>
                <a:off x="7358479" y="4225678"/>
                <a:ext cx="278640" cy="211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1ADEA23-59DD-4F66-9679-418E4FBD62B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349479" y="4216678"/>
                  <a:ext cx="296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4432E4-6F15-44E8-843A-1DB12CDB9A97}"/>
                    </a:ext>
                  </a:extLst>
                </p14:cNvPr>
                <p14:cNvContentPartPr/>
                <p14:nvPr/>
              </p14:nvContentPartPr>
              <p14:xfrm>
                <a:off x="7692559" y="4006438"/>
                <a:ext cx="254520" cy="435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4432E4-6F15-44E8-843A-1DB12CDB9A9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83919" y="3997438"/>
                  <a:ext cx="2721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FAF2D77-7AA9-4242-BD29-CF87A32436C3}"/>
                    </a:ext>
                  </a:extLst>
                </p14:cNvPr>
                <p14:cNvContentPartPr/>
                <p14:nvPr/>
              </p14:nvContentPartPr>
              <p14:xfrm>
                <a:off x="8046439" y="4240438"/>
                <a:ext cx="150840" cy="195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FAF2D77-7AA9-4242-BD29-CF87A32436C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037799" y="4231798"/>
                  <a:ext cx="168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0302A7B-2828-4008-A998-2D24E0F95669}"/>
                    </a:ext>
                  </a:extLst>
                </p14:cNvPr>
                <p14:cNvContentPartPr/>
                <p14:nvPr/>
              </p14:nvContentPartPr>
              <p14:xfrm>
                <a:off x="8321839" y="4212718"/>
                <a:ext cx="233640" cy="211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0302A7B-2828-4008-A998-2D24E0F9566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12839" y="4204078"/>
                  <a:ext cx="251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CA19C82-2864-45DB-8FBD-67509B4E1005}"/>
                    </a:ext>
                  </a:extLst>
                </p14:cNvPr>
                <p14:cNvContentPartPr/>
                <p14:nvPr/>
              </p14:nvContentPartPr>
              <p14:xfrm>
                <a:off x="8524879" y="4039918"/>
                <a:ext cx="185760" cy="324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CA19C82-2864-45DB-8FBD-67509B4E100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15879" y="4030918"/>
                  <a:ext cx="203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F777DA-3071-414E-8A8A-7C1705A96901}"/>
                    </a:ext>
                  </a:extLst>
                </p14:cNvPr>
                <p14:cNvContentPartPr/>
                <p14:nvPr/>
              </p14:nvContentPartPr>
              <p14:xfrm>
                <a:off x="8951839" y="3915718"/>
                <a:ext cx="255240" cy="441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F777DA-3071-414E-8A8A-7C1705A969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43199" y="3906718"/>
                  <a:ext cx="2728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51B74FB-018C-4AE4-A1A0-49874104B9EE}"/>
                    </a:ext>
                  </a:extLst>
                </p14:cNvPr>
                <p14:cNvContentPartPr/>
                <p14:nvPr/>
              </p14:nvContentPartPr>
              <p14:xfrm>
                <a:off x="9225799" y="4220998"/>
                <a:ext cx="119520" cy="111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51B74FB-018C-4AE4-A1A0-49874104B9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16799" y="4212358"/>
                  <a:ext cx="137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23FF5C-2070-4519-9ABC-1BC3E918F238}"/>
                    </a:ext>
                  </a:extLst>
                </p14:cNvPr>
                <p14:cNvContentPartPr/>
                <p14:nvPr/>
              </p14:nvContentPartPr>
              <p14:xfrm>
                <a:off x="9215719" y="4176358"/>
                <a:ext cx="229680" cy="381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23FF5C-2070-4519-9ABC-1BC3E918F23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06719" y="4167718"/>
                  <a:ext cx="2473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5755768-3B42-4ECB-9B77-25E69F7BC96A}"/>
                    </a:ext>
                  </a:extLst>
                </p14:cNvPr>
                <p14:cNvContentPartPr/>
                <p14:nvPr/>
              </p14:nvContentPartPr>
              <p14:xfrm>
                <a:off x="9707479" y="4016518"/>
                <a:ext cx="334440" cy="288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5755768-3B42-4ECB-9B77-25E69F7BC96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98479" y="4007878"/>
                  <a:ext cx="352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A7B3730-F409-4E2E-9E02-2DEDC04AA862}"/>
                    </a:ext>
                  </a:extLst>
                </p14:cNvPr>
                <p14:cNvContentPartPr/>
                <p14:nvPr/>
              </p14:nvContentPartPr>
              <p14:xfrm>
                <a:off x="10068199" y="4063678"/>
                <a:ext cx="135360" cy="275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A7B3730-F409-4E2E-9E02-2DEDC04AA8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059559" y="4054678"/>
                  <a:ext cx="153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4641528-3696-4059-9B00-EA81C617B1C8}"/>
                    </a:ext>
                  </a:extLst>
                </p14:cNvPr>
                <p14:cNvContentPartPr/>
                <p14:nvPr/>
              </p14:nvContentPartPr>
              <p14:xfrm>
                <a:off x="10153159" y="3965038"/>
                <a:ext cx="311760" cy="383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4641528-3696-4059-9B00-EA81C617B1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44519" y="3956398"/>
                  <a:ext cx="3294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56B28F6-0691-4F40-A85F-17D1B8D72BC1}"/>
                    </a:ext>
                  </a:extLst>
                </p14:cNvPr>
                <p14:cNvContentPartPr/>
                <p14:nvPr/>
              </p14:nvContentPartPr>
              <p14:xfrm>
                <a:off x="10467799" y="3965038"/>
                <a:ext cx="347760" cy="408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56B28F6-0691-4F40-A85F-17D1B8D72BC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459159" y="3956038"/>
                  <a:ext cx="365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EF82F27-2309-4832-BCF9-894464CFD4BD}"/>
                    </a:ext>
                  </a:extLst>
                </p14:cNvPr>
                <p14:cNvContentPartPr/>
                <p14:nvPr/>
              </p14:nvContentPartPr>
              <p14:xfrm>
                <a:off x="6009559" y="4540372"/>
                <a:ext cx="4887000" cy="246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EF82F27-2309-4832-BCF9-894464CFD4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00559" y="4531372"/>
                  <a:ext cx="4904640" cy="26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351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D2F84BA-71E7-45C7-B933-A0CB1D1724BC}"/>
              </a:ext>
            </a:extLst>
          </p:cNvPr>
          <p:cNvGrpSpPr/>
          <p:nvPr/>
        </p:nvGrpSpPr>
        <p:grpSpPr>
          <a:xfrm>
            <a:off x="298159" y="195478"/>
            <a:ext cx="826920" cy="429480"/>
            <a:chOff x="298159" y="195478"/>
            <a:chExt cx="8269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61DBB8-3573-4D39-B3A6-66AE67F52BE4}"/>
                    </a:ext>
                  </a:extLst>
                </p14:cNvPr>
                <p14:cNvContentPartPr/>
                <p14:nvPr/>
              </p14:nvContentPartPr>
              <p14:xfrm>
                <a:off x="298159" y="195478"/>
                <a:ext cx="511920" cy="429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61DBB8-3573-4D39-B3A6-66AE67F52B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9" y="186838"/>
                  <a:ext cx="5295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0363830-3E6D-4A52-8D2C-723B5B944238}"/>
                    </a:ext>
                  </a:extLst>
                </p14:cNvPr>
                <p14:cNvContentPartPr/>
                <p14:nvPr/>
              </p14:nvContentPartPr>
              <p14:xfrm>
                <a:off x="403999" y="427678"/>
                <a:ext cx="174600" cy="3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0363830-3E6D-4A52-8D2C-723B5B9442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5359" y="419038"/>
                  <a:ext cx="192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F2F6A9-A7C9-41B9-BD51-CD4B9D6F3F82}"/>
                    </a:ext>
                  </a:extLst>
                </p14:cNvPr>
                <p14:cNvContentPartPr/>
                <p14:nvPr/>
              </p14:nvContentPartPr>
              <p14:xfrm>
                <a:off x="754639" y="368278"/>
                <a:ext cx="194760" cy="20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F2F6A9-A7C9-41B9-BD51-CD4B9D6F3F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99" y="359638"/>
                  <a:ext cx="212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17354F-3395-4F56-984E-35C0E8817D8E}"/>
                    </a:ext>
                  </a:extLst>
                </p14:cNvPr>
                <p14:cNvContentPartPr/>
                <p14:nvPr/>
              </p14:nvContentPartPr>
              <p14:xfrm>
                <a:off x="740959" y="342718"/>
                <a:ext cx="209520" cy="19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17354F-3395-4F56-984E-35C0E8817D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1959" y="334078"/>
                  <a:ext cx="227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880328-5C9D-4AC3-BFC8-ECA00C77535B}"/>
                    </a:ext>
                  </a:extLst>
                </p14:cNvPr>
                <p14:cNvContentPartPr/>
                <p14:nvPr/>
              </p14:nvContentPartPr>
              <p14:xfrm>
                <a:off x="1093399" y="357478"/>
                <a:ext cx="31680" cy="18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880328-5C9D-4AC3-BFC8-ECA00C7753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4759" y="348838"/>
                  <a:ext cx="493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22EDA-D4E2-437F-9684-28ED44D16596}"/>
              </a:ext>
            </a:extLst>
          </p:cNvPr>
          <p:cNvGrpSpPr/>
          <p:nvPr/>
        </p:nvGrpSpPr>
        <p:grpSpPr>
          <a:xfrm>
            <a:off x="1612519" y="211678"/>
            <a:ext cx="1623600" cy="391320"/>
            <a:chOff x="1612519" y="211678"/>
            <a:chExt cx="16236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C36661-93BA-4F23-BDDD-E9BAACD40D1E}"/>
                    </a:ext>
                  </a:extLst>
                </p14:cNvPr>
                <p14:cNvContentPartPr/>
                <p14:nvPr/>
              </p14:nvContentPartPr>
              <p14:xfrm>
                <a:off x="1612519" y="211678"/>
                <a:ext cx="397080" cy="354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C36661-93BA-4F23-BDDD-E9BAACD40D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3879" y="202678"/>
                  <a:ext cx="414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B8E1B0-84D0-43FF-8518-F63FC2C02BE8}"/>
                    </a:ext>
                  </a:extLst>
                </p14:cNvPr>
                <p14:cNvContentPartPr/>
                <p14:nvPr/>
              </p14:nvContentPartPr>
              <p14:xfrm>
                <a:off x="1839679" y="412918"/>
                <a:ext cx="156240" cy="17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B8E1B0-84D0-43FF-8518-F63FC2C02B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0679" y="404278"/>
                  <a:ext cx="173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51EDCF-A6D9-4D28-A8F0-667A3ED299C4}"/>
                    </a:ext>
                  </a:extLst>
                </p14:cNvPr>
                <p14:cNvContentPartPr/>
                <p14:nvPr/>
              </p14:nvContentPartPr>
              <p14:xfrm>
                <a:off x="2022559" y="447118"/>
                <a:ext cx="121680" cy="12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51EDCF-A6D9-4D28-A8F0-667A3ED299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3559" y="438478"/>
                  <a:ext cx="13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90FFF3-8E03-41F3-ADCD-6CEE215364A9}"/>
                    </a:ext>
                  </a:extLst>
                </p14:cNvPr>
                <p14:cNvContentPartPr/>
                <p14:nvPr/>
              </p14:nvContentPartPr>
              <p14:xfrm>
                <a:off x="2241799" y="367918"/>
                <a:ext cx="151200" cy="23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90FFF3-8E03-41F3-ADCD-6CEE215364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2799" y="358918"/>
                  <a:ext cx="16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32B137-5786-4847-8CE0-63989282DD71}"/>
                    </a:ext>
                  </a:extLst>
                </p14:cNvPr>
                <p14:cNvContentPartPr/>
                <p14:nvPr/>
              </p14:nvContentPartPr>
              <p14:xfrm>
                <a:off x="2446279" y="435958"/>
                <a:ext cx="93600" cy="11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32B137-5786-4847-8CE0-63989282DD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37279" y="427318"/>
                  <a:ext cx="111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799C90-91DD-4B2C-A97A-BC028E2F636C}"/>
                    </a:ext>
                  </a:extLst>
                </p14:cNvPr>
                <p14:cNvContentPartPr/>
                <p14:nvPr/>
              </p14:nvContentPartPr>
              <p14:xfrm>
                <a:off x="2572639" y="418318"/>
                <a:ext cx="181080" cy="12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799C90-91DD-4B2C-A97A-BC028E2F63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3999" y="409318"/>
                  <a:ext cx="198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D464E1-4032-4C85-8310-5ED764B23960}"/>
                    </a:ext>
                  </a:extLst>
                </p14:cNvPr>
                <p14:cNvContentPartPr/>
                <p14:nvPr/>
              </p14:nvContentPartPr>
              <p14:xfrm>
                <a:off x="2687839" y="216718"/>
                <a:ext cx="207720" cy="31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D464E1-4032-4C85-8310-5ED764B239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9199" y="207718"/>
                  <a:ext cx="225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136A45-5DE4-4819-AE99-6CDEA427D6F1}"/>
                    </a:ext>
                  </a:extLst>
                </p14:cNvPr>
                <p14:cNvContentPartPr/>
                <p14:nvPr/>
              </p14:nvContentPartPr>
              <p14:xfrm>
                <a:off x="2849839" y="383038"/>
                <a:ext cx="149760" cy="142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136A45-5DE4-4819-AE99-6CDEA427D6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1199" y="374038"/>
                  <a:ext cx="16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0CDB12-E38C-4BFF-92E6-E4D0AFB3583B}"/>
                    </a:ext>
                  </a:extLst>
                </p14:cNvPr>
                <p14:cNvContentPartPr/>
                <p14:nvPr/>
              </p14:nvContentPartPr>
              <p14:xfrm>
                <a:off x="3015079" y="355678"/>
                <a:ext cx="221040" cy="22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0CDB12-E38C-4BFF-92E6-E4D0AFB358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06079" y="346678"/>
                  <a:ext cx="2386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023DF9-A0BB-4A8B-8BA7-C70434D8A2B1}"/>
              </a:ext>
            </a:extLst>
          </p:cNvPr>
          <p:cNvGrpSpPr/>
          <p:nvPr/>
        </p:nvGrpSpPr>
        <p:grpSpPr>
          <a:xfrm>
            <a:off x="3643999" y="80638"/>
            <a:ext cx="775440" cy="469440"/>
            <a:chOff x="3643999" y="80638"/>
            <a:chExt cx="7754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97A233-D834-45DC-B429-1358082A9B3C}"/>
                    </a:ext>
                  </a:extLst>
                </p14:cNvPr>
                <p14:cNvContentPartPr/>
                <p14:nvPr/>
              </p14:nvContentPartPr>
              <p14:xfrm>
                <a:off x="3725719" y="137518"/>
                <a:ext cx="186120" cy="41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97A233-D834-45DC-B429-1358082A9B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6719" y="128878"/>
                  <a:ext cx="203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47AEFC0-EB53-42E7-8C44-0BD2348A482D}"/>
                    </a:ext>
                  </a:extLst>
                </p14:cNvPr>
                <p14:cNvContentPartPr/>
                <p14:nvPr/>
              </p14:nvContentPartPr>
              <p14:xfrm>
                <a:off x="3643999" y="324358"/>
                <a:ext cx="340200" cy="7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47AEFC0-EB53-42E7-8C44-0BD2348A48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5359" y="315718"/>
                  <a:ext cx="357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AFB510-9A07-487B-ADC4-18F8182DBBF5}"/>
                    </a:ext>
                  </a:extLst>
                </p14:cNvPr>
                <p14:cNvContentPartPr/>
                <p14:nvPr/>
              </p14:nvContentPartPr>
              <p14:xfrm>
                <a:off x="3983839" y="80638"/>
                <a:ext cx="250200" cy="44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AFB510-9A07-487B-ADC4-18F8182DBB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5199" y="71998"/>
                  <a:ext cx="267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8F2702-08C0-49DE-967D-696F13DCC159}"/>
                    </a:ext>
                  </a:extLst>
                </p14:cNvPr>
                <p14:cNvContentPartPr/>
                <p14:nvPr/>
              </p14:nvContentPartPr>
              <p14:xfrm>
                <a:off x="4249879" y="378718"/>
                <a:ext cx="169560" cy="17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8F2702-08C0-49DE-967D-696F13DCC1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0879" y="369718"/>
                  <a:ext cx="1872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C84E43-29AD-4F4C-A8B7-629FDABFB479}"/>
              </a:ext>
            </a:extLst>
          </p:cNvPr>
          <p:cNvGrpSpPr/>
          <p:nvPr/>
        </p:nvGrpSpPr>
        <p:grpSpPr>
          <a:xfrm>
            <a:off x="4912639" y="718"/>
            <a:ext cx="1812240" cy="848880"/>
            <a:chOff x="4912639" y="718"/>
            <a:chExt cx="1812240" cy="84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0DCB4F-F3B5-497A-955B-932887A476F7}"/>
                    </a:ext>
                  </a:extLst>
                </p14:cNvPr>
                <p14:cNvContentPartPr/>
                <p14:nvPr/>
              </p14:nvContentPartPr>
              <p14:xfrm>
                <a:off x="4945399" y="718"/>
                <a:ext cx="354240" cy="50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0DCB4F-F3B5-497A-955B-932887A476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36759" y="-7922"/>
                  <a:ext cx="3718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715F63-E6A9-4C12-9DA3-BF9D4FC97EEB}"/>
                    </a:ext>
                  </a:extLst>
                </p14:cNvPr>
                <p14:cNvContentPartPr/>
                <p14:nvPr/>
              </p14:nvContentPartPr>
              <p14:xfrm>
                <a:off x="4912639" y="326878"/>
                <a:ext cx="241920" cy="5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715F63-E6A9-4C12-9DA3-BF9D4FC97E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3999" y="318238"/>
                  <a:ext cx="259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78632D-12B6-4757-BF08-57562139BFFB}"/>
                    </a:ext>
                  </a:extLst>
                </p14:cNvPr>
                <p14:cNvContentPartPr/>
                <p14:nvPr/>
              </p14:nvContentPartPr>
              <p14:xfrm>
                <a:off x="5154919" y="368278"/>
                <a:ext cx="118080" cy="10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78632D-12B6-4757-BF08-57562139BF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5919" y="359638"/>
                  <a:ext cx="135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C0C444-35B9-4CCF-8362-78E4899FB465}"/>
                    </a:ext>
                  </a:extLst>
                </p14:cNvPr>
                <p14:cNvContentPartPr/>
                <p14:nvPr/>
              </p14:nvContentPartPr>
              <p14:xfrm>
                <a:off x="5369839" y="176038"/>
                <a:ext cx="219240" cy="32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C0C444-35B9-4CCF-8362-78E4899FB4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0839" y="167038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9BE735-05B2-4E53-8CD4-B0DB4A57CA4E}"/>
                    </a:ext>
                  </a:extLst>
                </p14:cNvPr>
                <p14:cNvContentPartPr/>
                <p14:nvPr/>
              </p14:nvContentPartPr>
              <p14:xfrm>
                <a:off x="5487559" y="110878"/>
                <a:ext cx="251280" cy="39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9BE735-05B2-4E53-8CD4-B0DB4A57CA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8559" y="101878"/>
                  <a:ext cx="268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161F71-A3CA-4071-947A-81EB438384E3}"/>
                    </a:ext>
                  </a:extLst>
                </p14:cNvPr>
                <p14:cNvContentPartPr/>
                <p14:nvPr/>
              </p14:nvContentPartPr>
              <p14:xfrm>
                <a:off x="5577199" y="306718"/>
                <a:ext cx="207360" cy="22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161F71-A3CA-4071-947A-81EB438384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68559" y="297718"/>
                  <a:ext cx="22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3D688D-89B1-4292-B45F-47FD2C302AC4}"/>
                    </a:ext>
                  </a:extLst>
                </p14:cNvPr>
                <p14:cNvContentPartPr/>
                <p14:nvPr/>
              </p14:nvContentPartPr>
              <p14:xfrm>
                <a:off x="5807959" y="317878"/>
                <a:ext cx="306000" cy="152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3D688D-89B1-4292-B45F-47FD2C302A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8959" y="309238"/>
                  <a:ext cx="32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9F5A60-9B89-495E-9001-28607CBDAD98}"/>
                    </a:ext>
                  </a:extLst>
                </p14:cNvPr>
                <p14:cNvContentPartPr/>
                <p14:nvPr/>
              </p14:nvContentPartPr>
              <p14:xfrm>
                <a:off x="6148159" y="310318"/>
                <a:ext cx="89640" cy="14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9F5A60-9B89-495E-9001-28607CBDAD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519" y="301678"/>
                  <a:ext cx="107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F18ABD-65DF-404D-BD8E-EF3FEF643B2B}"/>
                    </a:ext>
                  </a:extLst>
                </p14:cNvPr>
                <p14:cNvContentPartPr/>
                <p14:nvPr/>
              </p14:nvContentPartPr>
              <p14:xfrm>
                <a:off x="6282079" y="266758"/>
                <a:ext cx="235080" cy="15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F18ABD-65DF-404D-BD8E-EF3FEF643B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73079" y="257758"/>
                  <a:ext cx="252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E96163-0C77-4A7B-9D26-90DA9D871D48}"/>
                    </a:ext>
                  </a:extLst>
                </p14:cNvPr>
                <p14:cNvContentPartPr/>
                <p14:nvPr/>
              </p14:nvContentPartPr>
              <p14:xfrm>
                <a:off x="6355159" y="257038"/>
                <a:ext cx="369720" cy="59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E96163-0C77-4A7B-9D26-90DA9D871D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46159" y="248038"/>
                  <a:ext cx="38736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50231A-9064-468F-976E-9B513600C21A}"/>
              </a:ext>
            </a:extLst>
          </p:cNvPr>
          <p:cNvGrpSpPr/>
          <p:nvPr/>
        </p:nvGrpSpPr>
        <p:grpSpPr>
          <a:xfrm>
            <a:off x="3892399" y="976678"/>
            <a:ext cx="270720" cy="518400"/>
            <a:chOff x="3892399" y="976678"/>
            <a:chExt cx="27072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362D5B-5299-4C0B-83C4-7B9E50522149}"/>
                    </a:ext>
                  </a:extLst>
                </p14:cNvPr>
                <p14:cNvContentPartPr/>
                <p14:nvPr/>
              </p14:nvContentPartPr>
              <p14:xfrm>
                <a:off x="3909679" y="1083958"/>
                <a:ext cx="114840" cy="11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362D5B-5299-4C0B-83C4-7B9E505221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1039" y="1075318"/>
                  <a:ext cx="132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F511C8-63E5-4A87-8414-DE8E17916A5B}"/>
                    </a:ext>
                  </a:extLst>
                </p14:cNvPr>
                <p14:cNvContentPartPr/>
                <p14:nvPr/>
              </p14:nvContentPartPr>
              <p14:xfrm>
                <a:off x="3892399" y="976678"/>
                <a:ext cx="270720" cy="51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F511C8-63E5-4A87-8414-DE8E17916A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83399" y="968038"/>
                  <a:ext cx="288360" cy="53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1C0106E-EF6F-43CC-B50F-F1EC53FFB755}"/>
                  </a:ext>
                </a:extLst>
              </p14:cNvPr>
              <p14:cNvContentPartPr/>
              <p14:nvPr/>
            </p14:nvContentPartPr>
            <p14:xfrm>
              <a:off x="1508839" y="2618998"/>
              <a:ext cx="322560" cy="228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1C0106E-EF6F-43CC-B50F-F1EC53FFB75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99839" y="2609998"/>
                <a:ext cx="34020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494069D-D240-427E-80CB-87429702B1A0}"/>
              </a:ext>
            </a:extLst>
          </p:cNvPr>
          <p:cNvGrpSpPr/>
          <p:nvPr/>
        </p:nvGrpSpPr>
        <p:grpSpPr>
          <a:xfrm>
            <a:off x="1385719" y="1354318"/>
            <a:ext cx="4145040" cy="564480"/>
            <a:chOff x="1385719" y="1354318"/>
            <a:chExt cx="41450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1A22BA-663E-4875-976B-49AB6FD617BE}"/>
                    </a:ext>
                  </a:extLst>
                </p14:cNvPr>
                <p14:cNvContentPartPr/>
                <p14:nvPr/>
              </p14:nvContentPartPr>
              <p14:xfrm>
                <a:off x="1385719" y="1354318"/>
                <a:ext cx="3964680" cy="14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1A22BA-663E-4875-976B-49AB6FD617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76719" y="1345678"/>
                  <a:ext cx="3982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AC497A-40D7-43E0-940C-CDB6B8B694E5}"/>
                    </a:ext>
                  </a:extLst>
                </p14:cNvPr>
                <p14:cNvContentPartPr/>
                <p14:nvPr/>
              </p14:nvContentPartPr>
              <p14:xfrm>
                <a:off x="2926519" y="1729438"/>
                <a:ext cx="239040" cy="18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AC497A-40D7-43E0-940C-CDB6B8B694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17879" y="1720798"/>
                  <a:ext cx="256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F37185-821E-4E0C-987B-A1556AE8AE26}"/>
                    </a:ext>
                  </a:extLst>
                </p14:cNvPr>
                <p14:cNvContentPartPr/>
                <p14:nvPr/>
              </p14:nvContentPartPr>
              <p14:xfrm>
                <a:off x="4203439" y="1720798"/>
                <a:ext cx="64800" cy="19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F37185-821E-4E0C-987B-A1556AE8AE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94439" y="1712158"/>
                  <a:ext cx="82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1E7314-2E51-4954-BA94-E5251A780CE5}"/>
                    </a:ext>
                  </a:extLst>
                </p14:cNvPr>
                <p14:cNvContentPartPr/>
                <p14:nvPr/>
              </p14:nvContentPartPr>
              <p14:xfrm>
                <a:off x="5216119" y="1658518"/>
                <a:ext cx="314640" cy="260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1E7314-2E51-4954-BA94-E5251A780C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07119" y="1649518"/>
                  <a:ext cx="332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8FF664-73BA-43A6-8436-ED739FC67F72}"/>
                    </a:ext>
                  </a:extLst>
                </p14:cNvPr>
                <p14:cNvContentPartPr/>
                <p14:nvPr/>
              </p14:nvContentPartPr>
              <p14:xfrm>
                <a:off x="1531519" y="1579678"/>
                <a:ext cx="199440" cy="29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8FF664-73BA-43A6-8436-ED739FC67F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22879" y="1570678"/>
                  <a:ext cx="217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0F84AC-B2AC-4EED-A549-7778D867D41F}"/>
                    </a:ext>
                  </a:extLst>
                </p14:cNvPr>
                <p14:cNvContentPartPr/>
                <p14:nvPr/>
              </p14:nvContentPartPr>
              <p14:xfrm>
                <a:off x="1514599" y="1546918"/>
                <a:ext cx="236160" cy="24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0F84AC-B2AC-4EED-A549-7778D867D4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05959" y="1538278"/>
                  <a:ext cx="253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4892AB-2E84-4F71-A5C8-1512DC9CFD53}"/>
                    </a:ext>
                  </a:extLst>
                </p14:cNvPr>
                <p14:cNvContentPartPr/>
                <p14:nvPr/>
              </p14:nvContentPartPr>
              <p14:xfrm>
                <a:off x="1438639" y="1807918"/>
                <a:ext cx="50040" cy="5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4892AB-2E84-4F71-A5C8-1512DC9CFD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29639" y="1798918"/>
                  <a:ext cx="6768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25EA23D-F4D5-4F37-B491-C91BF6AF2DDC}"/>
                  </a:ext>
                </a:extLst>
              </p14:cNvPr>
              <p14:cNvContentPartPr/>
              <p14:nvPr/>
            </p14:nvContentPartPr>
            <p14:xfrm>
              <a:off x="1432159" y="1798918"/>
              <a:ext cx="65880" cy="61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25EA23D-F4D5-4F37-B491-C91BF6AF2D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23519" y="1790278"/>
                <a:ext cx="83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3415B1-4814-4B73-BC56-A489AA467217}"/>
                  </a:ext>
                </a:extLst>
              </p14:cNvPr>
              <p14:cNvContentPartPr/>
              <p14:nvPr/>
            </p14:nvContentPartPr>
            <p14:xfrm>
              <a:off x="1517119" y="2148838"/>
              <a:ext cx="222480" cy="198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3415B1-4814-4B73-BC56-A489AA46721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08119" y="2140198"/>
                <a:ext cx="240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DC5A08E-4016-4919-A4FF-BBC2C9E66709}"/>
                  </a:ext>
                </a:extLst>
              </p14:cNvPr>
              <p14:cNvContentPartPr/>
              <p14:nvPr/>
            </p14:nvContentPartPr>
            <p14:xfrm>
              <a:off x="2702959" y="2303638"/>
              <a:ext cx="36720" cy="30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DC5A08E-4016-4919-A4FF-BBC2C9E667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94319" y="2294998"/>
                <a:ext cx="54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849DAB5-F79A-4D4F-A743-1926C2F645FA}"/>
                  </a:ext>
                </a:extLst>
              </p14:cNvPr>
              <p14:cNvContentPartPr/>
              <p14:nvPr/>
            </p14:nvContentPartPr>
            <p14:xfrm>
              <a:off x="2994199" y="2127238"/>
              <a:ext cx="85320" cy="213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849DAB5-F79A-4D4F-A743-1926C2F645F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5199" y="2118598"/>
                <a:ext cx="102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CF693D7-3097-4290-995D-A3FDFFD906E3}"/>
                  </a:ext>
                </a:extLst>
              </p14:cNvPr>
              <p14:cNvContentPartPr/>
              <p14:nvPr/>
            </p14:nvContentPartPr>
            <p14:xfrm>
              <a:off x="5001199" y="2346118"/>
              <a:ext cx="21600" cy="33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CF693D7-3097-4290-995D-A3FDFFD906E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92199" y="2337118"/>
                <a:ext cx="392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E5721DB-6D3E-484F-8C56-863CB220B98D}"/>
                  </a:ext>
                </a:extLst>
              </p14:cNvPr>
              <p14:cNvContentPartPr/>
              <p14:nvPr/>
            </p14:nvContentPartPr>
            <p14:xfrm>
              <a:off x="5327719" y="2079718"/>
              <a:ext cx="289080" cy="245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E5721DB-6D3E-484F-8C56-863CB220B98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19079" y="2071078"/>
                <a:ext cx="3067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3F789A4-66A7-43DA-981D-AC1204815DCA}"/>
                  </a:ext>
                </a:extLst>
              </p14:cNvPr>
              <p14:cNvContentPartPr/>
              <p14:nvPr/>
            </p14:nvContentPartPr>
            <p14:xfrm>
              <a:off x="1329559" y="2023198"/>
              <a:ext cx="4290840" cy="59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3F789A4-66A7-43DA-981D-AC1204815DC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20559" y="2014198"/>
                <a:ext cx="43084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4BEF5722-2279-4EB1-B3BD-6F8AE5A8D899}"/>
              </a:ext>
            </a:extLst>
          </p:cNvPr>
          <p:cNvGrpSpPr/>
          <p:nvPr/>
        </p:nvGrpSpPr>
        <p:grpSpPr>
          <a:xfrm>
            <a:off x="379879" y="3547798"/>
            <a:ext cx="363600" cy="334080"/>
            <a:chOff x="379879" y="3547798"/>
            <a:chExt cx="363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43ADC32-9873-4A67-84B7-16FFA4DC7C54}"/>
                    </a:ext>
                  </a:extLst>
                </p14:cNvPr>
                <p14:cNvContentPartPr/>
                <p14:nvPr/>
              </p14:nvContentPartPr>
              <p14:xfrm>
                <a:off x="379879" y="3637798"/>
                <a:ext cx="148320" cy="19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43ADC32-9873-4A67-84B7-16FFA4DC7C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0879" y="3628798"/>
                  <a:ext cx="165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F579AA0-FB82-402F-ABCC-65A0D8EC5E9F}"/>
                    </a:ext>
                  </a:extLst>
                </p14:cNvPr>
                <p14:cNvContentPartPr/>
                <p14:nvPr/>
              </p14:nvContentPartPr>
              <p14:xfrm>
                <a:off x="646999" y="3547798"/>
                <a:ext cx="96480" cy="33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F579AA0-FB82-402F-ABCC-65A0D8EC5E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8359" y="3538798"/>
                  <a:ext cx="114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ED33DB-9C1C-4F31-8B38-569852E1B996}"/>
              </a:ext>
            </a:extLst>
          </p:cNvPr>
          <p:cNvGrpSpPr/>
          <p:nvPr/>
        </p:nvGrpSpPr>
        <p:grpSpPr>
          <a:xfrm>
            <a:off x="7507519" y="3229918"/>
            <a:ext cx="4591800" cy="954000"/>
            <a:chOff x="7507519" y="3229918"/>
            <a:chExt cx="459180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ACA86C1-CEBE-4DCF-8E21-525D1770E82A}"/>
                    </a:ext>
                  </a:extLst>
                </p14:cNvPr>
                <p14:cNvContentPartPr/>
                <p14:nvPr/>
              </p14:nvContentPartPr>
              <p14:xfrm>
                <a:off x="7507519" y="3703318"/>
                <a:ext cx="295560" cy="132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ACA86C1-CEBE-4DCF-8E21-525D1770E8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8879" y="3694318"/>
                  <a:ext cx="313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EA56A2-E770-4D76-BF20-2E0BFA0602FC}"/>
                    </a:ext>
                  </a:extLst>
                </p14:cNvPr>
                <p14:cNvContentPartPr/>
                <p14:nvPr/>
              </p14:nvContentPartPr>
              <p14:xfrm>
                <a:off x="7905319" y="3690718"/>
                <a:ext cx="136440" cy="126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EA56A2-E770-4D76-BF20-2E0BFA0602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96679" y="3681718"/>
                  <a:ext cx="154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83A8DA-CB60-44AD-BC13-6D3ED24A8FDB}"/>
                    </a:ext>
                  </a:extLst>
                </p14:cNvPr>
                <p14:cNvContentPartPr/>
                <p14:nvPr/>
              </p14:nvContentPartPr>
              <p14:xfrm>
                <a:off x="8083879" y="3678478"/>
                <a:ext cx="171000" cy="160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83A8DA-CB60-44AD-BC13-6D3ED24A8F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74879" y="3669478"/>
                  <a:ext cx="18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F754A83-ECB0-4554-904B-131A2DF04FD9}"/>
                    </a:ext>
                  </a:extLst>
                </p14:cNvPr>
                <p14:cNvContentPartPr/>
                <p14:nvPr/>
              </p14:nvContentPartPr>
              <p14:xfrm>
                <a:off x="8194759" y="3684238"/>
                <a:ext cx="210240" cy="49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F754A83-ECB0-4554-904B-131A2DF04F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85759" y="3675598"/>
                  <a:ext cx="2278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DB19C5C-C78A-4305-AA4D-C2E4CEEF449F}"/>
                    </a:ext>
                  </a:extLst>
                </p14:cNvPr>
                <p14:cNvContentPartPr/>
                <p14:nvPr/>
              </p14:nvContentPartPr>
              <p14:xfrm>
                <a:off x="8520919" y="3696478"/>
                <a:ext cx="46440" cy="6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DB19C5C-C78A-4305-AA4D-C2E4CEEF44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12279" y="3687838"/>
                  <a:ext cx="64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07709D-4221-49CA-AFC6-8CE101016056}"/>
                    </a:ext>
                  </a:extLst>
                </p14:cNvPr>
                <p14:cNvContentPartPr/>
                <p14:nvPr/>
              </p14:nvContentPartPr>
              <p14:xfrm>
                <a:off x="8620639" y="3697198"/>
                <a:ext cx="12564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07709D-4221-49CA-AFC6-8CE1010160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11639" y="3688198"/>
                  <a:ext cx="143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F06C37-AC36-41C7-A19F-0AF8B4021AB7}"/>
                    </a:ext>
                  </a:extLst>
                </p14:cNvPr>
                <p14:cNvContentPartPr/>
                <p14:nvPr/>
              </p14:nvContentPartPr>
              <p14:xfrm>
                <a:off x="8811079" y="3688198"/>
                <a:ext cx="113760" cy="119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F06C37-AC36-41C7-A19F-0AF8B4021A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02439" y="3679198"/>
                  <a:ext cx="131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470E1D-24A9-4F29-A0A3-9A908FDC75B7}"/>
                    </a:ext>
                  </a:extLst>
                </p14:cNvPr>
                <p14:cNvContentPartPr/>
                <p14:nvPr/>
              </p14:nvContentPartPr>
              <p14:xfrm>
                <a:off x="9066319" y="3428278"/>
                <a:ext cx="183240" cy="397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470E1D-24A9-4F29-A0A3-9A908FDC75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57679" y="3419638"/>
                  <a:ext cx="200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7CDCF5A-2713-4DEF-A9F1-6B751CAF7C1C}"/>
                    </a:ext>
                  </a:extLst>
                </p14:cNvPr>
                <p14:cNvContentPartPr/>
                <p14:nvPr/>
              </p14:nvContentPartPr>
              <p14:xfrm>
                <a:off x="9358999" y="3749758"/>
                <a:ext cx="140040" cy="321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7CDCF5A-2713-4DEF-A9F1-6B751CAF7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50359" y="3741118"/>
                  <a:ext cx="157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4C132D0-A4BF-4245-A08E-23A03BE2DA5E}"/>
                    </a:ext>
                  </a:extLst>
                </p14:cNvPr>
                <p14:cNvContentPartPr/>
                <p14:nvPr/>
              </p14:nvContentPartPr>
              <p14:xfrm>
                <a:off x="9480679" y="3618358"/>
                <a:ext cx="292680" cy="225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4C132D0-A4BF-4245-A08E-23A03BE2DA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71679" y="3609718"/>
                  <a:ext cx="310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D681628-D53B-4D77-98EE-F682F4663DA5}"/>
                    </a:ext>
                  </a:extLst>
                </p14:cNvPr>
                <p14:cNvContentPartPr/>
                <p14:nvPr/>
              </p14:nvContentPartPr>
              <p14:xfrm>
                <a:off x="9785239" y="3693238"/>
                <a:ext cx="252720" cy="117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D681628-D53B-4D77-98EE-F682F4663D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76239" y="3684598"/>
                  <a:ext cx="270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BC81268-6C0C-41FF-B913-5683F61A3AC7}"/>
                    </a:ext>
                  </a:extLst>
                </p14:cNvPr>
                <p14:cNvContentPartPr/>
                <p14:nvPr/>
              </p14:nvContentPartPr>
              <p14:xfrm>
                <a:off x="10183039" y="3229918"/>
                <a:ext cx="290880" cy="58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BC81268-6C0C-41FF-B913-5683F61A3A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74399" y="3221278"/>
                  <a:ext cx="3085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D9AFC8-3A62-4B7A-BCE4-9A309AA83056}"/>
                    </a:ext>
                  </a:extLst>
                </p14:cNvPr>
                <p14:cNvContentPartPr/>
                <p14:nvPr/>
              </p14:nvContentPartPr>
              <p14:xfrm>
                <a:off x="10154959" y="3670198"/>
                <a:ext cx="82800" cy="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D9AFC8-3A62-4B7A-BCE4-9A309AA830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46319" y="3661198"/>
                  <a:ext cx="100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E2331D-AB15-49A4-92B3-60C74985E81C}"/>
                    </a:ext>
                  </a:extLst>
                </p14:cNvPr>
                <p14:cNvContentPartPr/>
                <p14:nvPr/>
              </p14:nvContentPartPr>
              <p14:xfrm>
                <a:off x="10511719" y="3386158"/>
                <a:ext cx="60480" cy="108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E2331D-AB15-49A4-92B3-60C74985E8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02719" y="3377518"/>
                  <a:ext cx="78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0B22602-F898-4367-828E-F6B14BFFF6D6}"/>
                    </a:ext>
                  </a:extLst>
                </p14:cNvPr>
                <p14:cNvContentPartPr/>
                <p14:nvPr/>
              </p14:nvContentPartPr>
              <p14:xfrm>
                <a:off x="10628359" y="3313438"/>
                <a:ext cx="149040" cy="22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0B22602-F898-4367-828E-F6B14BFFF6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19359" y="3304798"/>
                  <a:ext cx="166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F08889-EC9D-4D9A-A514-1BD26D715B9F}"/>
                    </a:ext>
                  </a:extLst>
                </p14:cNvPr>
                <p14:cNvContentPartPr/>
                <p14:nvPr/>
              </p14:nvContentPartPr>
              <p14:xfrm>
                <a:off x="10667959" y="3691078"/>
                <a:ext cx="123840" cy="12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F08889-EC9D-4D9A-A514-1BD26D715B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58959" y="3682438"/>
                  <a:ext cx="141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B95C2C-DE88-43F3-A670-2CEE927E6606}"/>
                    </a:ext>
                  </a:extLst>
                </p14:cNvPr>
                <p14:cNvContentPartPr/>
                <p14:nvPr/>
              </p14:nvContentPartPr>
              <p14:xfrm>
                <a:off x="10869559" y="3328918"/>
                <a:ext cx="303120" cy="517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B95C2C-DE88-43F3-A670-2CEE927E66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60919" y="3320278"/>
                  <a:ext cx="3207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C3C082-4261-4B24-A0E6-D7768C53FCE9}"/>
                    </a:ext>
                  </a:extLst>
                </p14:cNvPr>
                <p14:cNvContentPartPr/>
                <p14:nvPr/>
              </p14:nvContentPartPr>
              <p14:xfrm>
                <a:off x="10810159" y="3660478"/>
                <a:ext cx="277920" cy="7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C3C082-4261-4B24-A0E6-D7768C53FC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01159" y="3651838"/>
                  <a:ext cx="29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339160-E1C0-4E31-A064-58392B56090F}"/>
                    </a:ext>
                  </a:extLst>
                </p14:cNvPr>
                <p14:cNvContentPartPr/>
                <p14:nvPr/>
              </p14:nvContentPartPr>
              <p14:xfrm>
                <a:off x="11213359" y="3590998"/>
                <a:ext cx="195840" cy="21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339160-E1C0-4E31-A064-58392B5609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04719" y="3582358"/>
                  <a:ext cx="213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8EE8E12-65D0-4844-A9BE-BC7CE3A3DD29}"/>
                    </a:ext>
                  </a:extLst>
                </p14:cNvPr>
                <p14:cNvContentPartPr/>
                <p14:nvPr/>
              </p14:nvContentPartPr>
              <p14:xfrm>
                <a:off x="11185999" y="3555718"/>
                <a:ext cx="176040" cy="18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8EE8E12-65D0-4844-A9BE-BC7CE3A3DD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77359" y="3547078"/>
                  <a:ext cx="19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3AF8F25-3CE9-46EA-811E-850FB4E25E4E}"/>
                    </a:ext>
                  </a:extLst>
                </p14:cNvPr>
                <p14:cNvContentPartPr/>
                <p14:nvPr/>
              </p14:nvContentPartPr>
              <p14:xfrm>
                <a:off x="11499559" y="3587758"/>
                <a:ext cx="83160" cy="7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3AF8F25-3CE9-46EA-811E-850FB4E25E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90559" y="3579118"/>
                  <a:ext cx="100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EA08AF-27FA-4D9C-87C4-A5ECA8BD582B}"/>
                    </a:ext>
                  </a:extLst>
                </p14:cNvPr>
                <p14:cNvContentPartPr/>
                <p14:nvPr/>
              </p14:nvContentPartPr>
              <p14:xfrm>
                <a:off x="11443399" y="3848758"/>
                <a:ext cx="15120" cy="62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EA08AF-27FA-4D9C-87C4-A5ECA8BD58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34399" y="3839758"/>
                  <a:ext cx="32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8762A3A-E423-401E-8606-E64303A8308C}"/>
                    </a:ext>
                  </a:extLst>
                </p14:cNvPr>
                <p14:cNvContentPartPr/>
                <p14:nvPr/>
              </p14:nvContentPartPr>
              <p14:xfrm>
                <a:off x="11601439" y="3400918"/>
                <a:ext cx="21600" cy="13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8762A3A-E423-401E-8606-E64303A830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92799" y="3392278"/>
                  <a:ext cx="3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DEC66C-14D3-4B11-936F-93F69C79E656}"/>
                    </a:ext>
                  </a:extLst>
                </p14:cNvPr>
                <p14:cNvContentPartPr/>
                <p14:nvPr/>
              </p14:nvContentPartPr>
              <p14:xfrm>
                <a:off x="11813119" y="3466798"/>
                <a:ext cx="115200" cy="180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DEC66C-14D3-4B11-936F-93F69C79E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04479" y="3457798"/>
                  <a:ext cx="132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3A7D83-439C-4A3F-A337-0EE4228719BE}"/>
                    </a:ext>
                  </a:extLst>
                </p14:cNvPr>
                <p14:cNvContentPartPr/>
                <p14:nvPr/>
              </p14:nvContentPartPr>
              <p14:xfrm>
                <a:off x="11833279" y="3476158"/>
                <a:ext cx="266040" cy="34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3A7D83-439C-4A3F-A337-0EE4228719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24639" y="3467518"/>
                  <a:ext cx="2836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C0BCA5B-ED0F-4A83-AE68-DE473CAEC496}"/>
              </a:ext>
            </a:extLst>
          </p:cNvPr>
          <p:cNvGrpSpPr/>
          <p:nvPr/>
        </p:nvGrpSpPr>
        <p:grpSpPr>
          <a:xfrm>
            <a:off x="6007759" y="1271878"/>
            <a:ext cx="953280" cy="570240"/>
            <a:chOff x="6007759" y="1271878"/>
            <a:chExt cx="9532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0DDCD9E-2C71-4124-85F8-D3E9C4195F05}"/>
                    </a:ext>
                  </a:extLst>
                </p14:cNvPr>
                <p14:cNvContentPartPr/>
                <p14:nvPr/>
              </p14:nvContentPartPr>
              <p14:xfrm>
                <a:off x="6060319" y="1384558"/>
                <a:ext cx="15120" cy="30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0DDCD9E-2C71-4124-85F8-D3E9C4195F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51679" y="1375558"/>
                  <a:ext cx="32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A3D8B0-BA59-49FC-907D-B4B489A6E021}"/>
                    </a:ext>
                  </a:extLst>
                </p14:cNvPr>
                <p14:cNvContentPartPr/>
                <p14:nvPr/>
              </p14:nvContentPartPr>
              <p14:xfrm>
                <a:off x="6007759" y="1271878"/>
                <a:ext cx="249480" cy="245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A3D8B0-BA59-49FC-907D-B4B489A6E0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98759" y="1263238"/>
                  <a:ext cx="267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A1BE28E-C40F-4029-A6F2-39644C8B56F4}"/>
                    </a:ext>
                  </a:extLst>
                </p14:cNvPr>
                <p14:cNvContentPartPr/>
                <p14:nvPr/>
              </p14:nvContentPartPr>
              <p14:xfrm>
                <a:off x="6174799" y="1663198"/>
                <a:ext cx="150840" cy="178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A1BE28E-C40F-4029-A6F2-39644C8B56F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65799" y="1654198"/>
                  <a:ext cx="168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5BCC5E2-FF94-4853-851A-9DD7A1F67642}"/>
                    </a:ext>
                  </a:extLst>
                </p14:cNvPr>
                <p14:cNvContentPartPr/>
                <p14:nvPr/>
              </p14:nvContentPartPr>
              <p14:xfrm>
                <a:off x="6174079" y="1662838"/>
                <a:ext cx="149760" cy="141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5BCC5E2-FF94-4853-851A-9DD7A1F676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65079" y="1654198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11A973-B0B0-4C35-A241-7733C09C60A5}"/>
                    </a:ext>
                  </a:extLst>
                </p14:cNvPr>
                <p14:cNvContentPartPr/>
                <p14:nvPr/>
              </p14:nvContentPartPr>
              <p14:xfrm>
                <a:off x="6367759" y="1420198"/>
                <a:ext cx="131760" cy="23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11A973-B0B0-4C35-A241-7733C09C60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59119" y="1411198"/>
                  <a:ext cx="149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268953-76C6-46C1-9F60-3D2BCFAC2297}"/>
                    </a:ext>
                  </a:extLst>
                </p14:cNvPr>
                <p14:cNvContentPartPr/>
                <p14:nvPr/>
              </p14:nvContentPartPr>
              <p14:xfrm>
                <a:off x="6540199" y="1502998"/>
                <a:ext cx="161640" cy="142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268953-76C6-46C1-9F60-3D2BCFAC22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31199" y="1494358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EC1E3E-D74D-43F7-948C-A5C0F888134C}"/>
                    </a:ext>
                  </a:extLst>
                </p14:cNvPr>
                <p14:cNvContentPartPr/>
                <p14:nvPr/>
              </p14:nvContentPartPr>
              <p14:xfrm>
                <a:off x="6496639" y="1479958"/>
                <a:ext cx="210960" cy="18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EC1E3E-D74D-43F7-948C-A5C0F88813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87999" y="1471318"/>
                  <a:ext cx="228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C5D723F-5E72-426E-8FDF-12CD729BFD01}"/>
                    </a:ext>
                  </a:extLst>
                </p14:cNvPr>
                <p14:cNvContentPartPr/>
                <p14:nvPr/>
              </p14:nvContentPartPr>
              <p14:xfrm>
                <a:off x="6734959" y="1311118"/>
                <a:ext cx="226080" cy="510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C5D723F-5E72-426E-8FDF-12CD729BFD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26319" y="1302118"/>
                  <a:ext cx="24372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7F091A-3164-406F-9878-9EDF4CE0859E}"/>
              </a:ext>
            </a:extLst>
          </p:cNvPr>
          <p:cNvGrpSpPr/>
          <p:nvPr/>
        </p:nvGrpSpPr>
        <p:grpSpPr>
          <a:xfrm>
            <a:off x="6168319" y="2021038"/>
            <a:ext cx="529560" cy="288720"/>
            <a:chOff x="6168319" y="2021038"/>
            <a:chExt cx="5295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F570B52-83F6-445C-A1A7-09ED5514C369}"/>
                    </a:ext>
                  </a:extLst>
                </p14:cNvPr>
                <p14:cNvContentPartPr/>
                <p14:nvPr/>
              </p14:nvContentPartPr>
              <p14:xfrm>
                <a:off x="6168319" y="2243518"/>
                <a:ext cx="59760" cy="47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F570B52-83F6-445C-A1A7-09ED5514C3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59319" y="2234518"/>
                  <a:ext cx="77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656FC5-A88B-49DA-AE45-3AF143E92D13}"/>
                    </a:ext>
                  </a:extLst>
                </p14:cNvPr>
                <p14:cNvContentPartPr/>
                <p14:nvPr/>
              </p14:nvContentPartPr>
              <p14:xfrm>
                <a:off x="6311599" y="2021038"/>
                <a:ext cx="386280" cy="28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656FC5-A88B-49DA-AE45-3AF143E92D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02599" y="2012038"/>
                  <a:ext cx="40392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F353585-A46F-4757-B62C-FDF025D7F554}"/>
                  </a:ext>
                </a:extLst>
              </p14:cNvPr>
              <p14:cNvContentPartPr/>
              <p14:nvPr/>
            </p14:nvContentPartPr>
            <p14:xfrm>
              <a:off x="1244599" y="4318198"/>
              <a:ext cx="121320" cy="2509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F353585-A46F-4757-B62C-FDF025D7F55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35959" y="4309558"/>
                <a:ext cx="1389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CB0E6C9-EAED-4EBD-9300-C290EB337C28}"/>
                  </a:ext>
                </a:extLst>
              </p14:cNvPr>
              <p14:cNvContentPartPr/>
              <p14:nvPr/>
            </p14:nvContentPartPr>
            <p14:xfrm>
              <a:off x="2708359" y="2783518"/>
              <a:ext cx="79560" cy="42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CB0E6C9-EAED-4EBD-9300-C290EB337C2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699359" y="2774878"/>
                <a:ext cx="97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846F166-88CD-45F6-9076-7FC198262424}"/>
                  </a:ext>
                </a:extLst>
              </p14:cNvPr>
              <p14:cNvContentPartPr/>
              <p14:nvPr/>
            </p14:nvContentPartPr>
            <p14:xfrm>
              <a:off x="2945239" y="2620798"/>
              <a:ext cx="249120" cy="244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846F166-88CD-45F6-9076-7FC19826242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936239" y="2612158"/>
                <a:ext cx="266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3A4F469-5824-42F4-9597-2C8837FC05F1}"/>
                  </a:ext>
                </a:extLst>
              </p14:cNvPr>
              <p14:cNvContentPartPr/>
              <p14:nvPr/>
            </p14:nvContentPartPr>
            <p14:xfrm>
              <a:off x="4014439" y="2775958"/>
              <a:ext cx="62280" cy="29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3A4F469-5824-42F4-9597-2C8837FC05F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05799" y="2767318"/>
                <a:ext cx="79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4112A09-C631-435E-9608-B59D78D76017}"/>
                  </a:ext>
                </a:extLst>
              </p14:cNvPr>
              <p14:cNvContentPartPr/>
              <p14:nvPr/>
            </p14:nvContentPartPr>
            <p14:xfrm>
              <a:off x="4393879" y="2593798"/>
              <a:ext cx="39600" cy="229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4112A09-C631-435E-9608-B59D78D7601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85239" y="2585158"/>
                <a:ext cx="57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5318AF7-E7F2-44C7-A1C8-A6AFE3A80540}"/>
                  </a:ext>
                </a:extLst>
              </p14:cNvPr>
              <p14:cNvContentPartPr/>
              <p14:nvPr/>
            </p14:nvContentPartPr>
            <p14:xfrm>
              <a:off x="1171879" y="3522238"/>
              <a:ext cx="412200" cy="328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5318AF7-E7F2-44C7-A1C8-A6AFE3A8054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63239" y="3513238"/>
                <a:ext cx="4298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FA879E1-FDA5-4CD9-AAB1-78F978F8700E}"/>
                  </a:ext>
                </a:extLst>
              </p14:cNvPr>
              <p14:cNvContentPartPr/>
              <p14:nvPr/>
            </p14:nvContentPartPr>
            <p14:xfrm>
              <a:off x="1243879" y="3728518"/>
              <a:ext cx="97920" cy="12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FA879E1-FDA5-4CD9-AAB1-78F978F8700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35239" y="3719518"/>
                <a:ext cx="115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6B61F13-C4B7-4D18-922E-2DFAB2E49EB2}"/>
                  </a:ext>
                </a:extLst>
              </p14:cNvPr>
              <p14:cNvContentPartPr/>
              <p14:nvPr/>
            </p14:nvContentPartPr>
            <p14:xfrm>
              <a:off x="1454479" y="3742918"/>
              <a:ext cx="29880" cy="7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6B61F13-C4B7-4D18-922E-2DFAB2E49EB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45479" y="3733918"/>
                <a:ext cx="47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71BF1ED-F2B5-47A5-9CC8-72AC1B6AA351}"/>
                  </a:ext>
                </a:extLst>
              </p14:cNvPr>
              <p14:cNvContentPartPr/>
              <p14:nvPr/>
            </p14:nvContentPartPr>
            <p14:xfrm>
              <a:off x="1560319" y="3742198"/>
              <a:ext cx="84600" cy="7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71BF1ED-F2B5-47A5-9CC8-72AC1B6AA35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551679" y="3733198"/>
                <a:ext cx="102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7179A3D-ED50-4CC8-AB19-A0F487324B4D}"/>
                  </a:ext>
                </a:extLst>
              </p14:cNvPr>
              <p14:cNvContentPartPr/>
              <p14:nvPr/>
            </p14:nvContentPartPr>
            <p14:xfrm>
              <a:off x="1749679" y="3722758"/>
              <a:ext cx="117360" cy="126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7179A3D-ED50-4CC8-AB19-A0F487324B4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741039" y="3713758"/>
                <a:ext cx="135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98E8023-FD75-482D-8FF1-F044CEFC35EA}"/>
                  </a:ext>
                </a:extLst>
              </p14:cNvPr>
              <p14:cNvContentPartPr/>
              <p14:nvPr/>
            </p14:nvContentPartPr>
            <p14:xfrm>
              <a:off x="1837879" y="3565438"/>
              <a:ext cx="151560" cy="25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98E8023-FD75-482D-8FF1-F044CEFC35E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828879" y="3556798"/>
                <a:ext cx="169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B2FE848-183A-49E7-92E2-6AECB5C65775}"/>
                  </a:ext>
                </a:extLst>
              </p14:cNvPr>
              <p14:cNvContentPartPr/>
              <p14:nvPr/>
            </p14:nvContentPartPr>
            <p14:xfrm>
              <a:off x="2354839" y="3768838"/>
              <a:ext cx="111240" cy="247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B2FE848-183A-49E7-92E2-6AECB5C6577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346199" y="3760198"/>
                <a:ext cx="1288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3EC56E9-34E4-40FB-9BFF-7BA231F41346}"/>
                  </a:ext>
                </a:extLst>
              </p14:cNvPr>
              <p14:cNvContentPartPr/>
              <p14:nvPr/>
            </p14:nvContentPartPr>
            <p14:xfrm>
              <a:off x="2448079" y="3599278"/>
              <a:ext cx="281880" cy="236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3EC56E9-34E4-40FB-9BFF-7BA231F4134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439439" y="3590278"/>
                <a:ext cx="2995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A1771C3-C79C-4AF5-8D29-4309EB430061}"/>
                  </a:ext>
                </a:extLst>
              </p14:cNvPr>
              <p14:cNvContentPartPr/>
              <p14:nvPr/>
            </p14:nvContentPartPr>
            <p14:xfrm>
              <a:off x="2643559" y="3872158"/>
              <a:ext cx="133200" cy="221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A1771C3-C79C-4AF5-8D29-4309EB43006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34559" y="3863158"/>
                <a:ext cx="150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1171A9E-9A63-4158-9C07-956574DAFE8D}"/>
                  </a:ext>
                </a:extLst>
              </p14:cNvPr>
              <p14:cNvContentPartPr/>
              <p14:nvPr/>
            </p14:nvContentPartPr>
            <p14:xfrm>
              <a:off x="2576239" y="3862798"/>
              <a:ext cx="208800" cy="217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1171A9E-9A63-4158-9C07-956574DAFE8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567599" y="3854158"/>
                <a:ext cx="226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E481464-A083-4397-B808-731B4234915D}"/>
                  </a:ext>
                </a:extLst>
              </p14:cNvPr>
              <p14:cNvContentPartPr/>
              <p14:nvPr/>
            </p14:nvContentPartPr>
            <p14:xfrm>
              <a:off x="2962159" y="3641758"/>
              <a:ext cx="117360" cy="202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E481464-A083-4397-B808-731B4234915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53159" y="3633118"/>
                <a:ext cx="135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C888ED3-F51E-4500-9653-2769EEA7E672}"/>
                  </a:ext>
                </a:extLst>
              </p14:cNvPr>
              <p14:cNvContentPartPr/>
              <p14:nvPr/>
            </p14:nvContentPartPr>
            <p14:xfrm>
              <a:off x="3161239" y="3682798"/>
              <a:ext cx="180360" cy="132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C888ED3-F51E-4500-9653-2769EEA7E67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152239" y="3674158"/>
                <a:ext cx="198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1E3FB51-C2FE-43F9-B2FC-7075AFE3E6DB}"/>
                  </a:ext>
                </a:extLst>
              </p14:cNvPr>
              <p14:cNvContentPartPr/>
              <p14:nvPr/>
            </p14:nvContentPartPr>
            <p14:xfrm>
              <a:off x="3180679" y="3654718"/>
              <a:ext cx="166320" cy="140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1E3FB51-C2FE-43F9-B2FC-7075AFE3E6D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171679" y="3646078"/>
                <a:ext cx="183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A302E10-CBE3-419B-9EA9-D3185A8CCE19}"/>
                  </a:ext>
                </a:extLst>
              </p14:cNvPr>
              <p14:cNvContentPartPr/>
              <p14:nvPr/>
            </p14:nvContentPartPr>
            <p14:xfrm>
              <a:off x="3442399" y="3564358"/>
              <a:ext cx="122400" cy="269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A302E10-CBE3-419B-9EA9-D3185A8CCE1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433759" y="3555358"/>
                <a:ext cx="1400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9B43AF4-433E-48C1-B746-E57CEF42E0D2}"/>
                  </a:ext>
                </a:extLst>
              </p14:cNvPr>
              <p14:cNvContentPartPr/>
              <p14:nvPr/>
            </p14:nvContentPartPr>
            <p14:xfrm>
              <a:off x="3921199" y="3716638"/>
              <a:ext cx="121320" cy="118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9B43AF4-433E-48C1-B746-E57CEF42E0D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912199" y="3707638"/>
                <a:ext cx="138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CBCA7A5-4091-409F-850F-B1B18CF5945D}"/>
                  </a:ext>
                </a:extLst>
              </p14:cNvPr>
              <p14:cNvContentPartPr/>
              <p14:nvPr/>
            </p14:nvContentPartPr>
            <p14:xfrm>
              <a:off x="4106239" y="3750118"/>
              <a:ext cx="104400" cy="5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CBCA7A5-4091-409F-850F-B1B18CF5945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097599" y="3741118"/>
                <a:ext cx="1220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ACA03A4-A7FF-4F68-B15E-4B0CE601C159}"/>
                  </a:ext>
                </a:extLst>
              </p14:cNvPr>
              <p14:cNvContentPartPr/>
              <p14:nvPr/>
            </p14:nvContentPartPr>
            <p14:xfrm>
              <a:off x="4327279" y="3696838"/>
              <a:ext cx="169200" cy="13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ACA03A4-A7FF-4F68-B15E-4B0CE601C15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18279" y="3687838"/>
                <a:ext cx="186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DA731CD-E310-45B8-BD34-B3500C79EFB0}"/>
                  </a:ext>
                </a:extLst>
              </p14:cNvPr>
              <p14:cNvContentPartPr/>
              <p14:nvPr/>
            </p14:nvContentPartPr>
            <p14:xfrm>
              <a:off x="4486399" y="3560398"/>
              <a:ext cx="125280" cy="232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DA731CD-E310-45B8-BD34-B3500C79EFB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77759" y="3551758"/>
                <a:ext cx="142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2D2F864-26D8-4EE7-AEB4-77BA535AF2EB}"/>
                  </a:ext>
                </a:extLst>
              </p14:cNvPr>
              <p14:cNvContentPartPr/>
              <p14:nvPr/>
            </p14:nvContentPartPr>
            <p14:xfrm>
              <a:off x="4898239" y="3645718"/>
              <a:ext cx="104040" cy="195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2D2F864-26D8-4EE7-AEB4-77BA535AF2E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889599" y="3637078"/>
                <a:ext cx="121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AF6AC6E-61B8-4E14-947D-6C5D0C5C07FF}"/>
                  </a:ext>
                </a:extLst>
              </p14:cNvPr>
              <p14:cNvContentPartPr/>
              <p14:nvPr/>
            </p14:nvContentPartPr>
            <p14:xfrm>
              <a:off x="4982119" y="3502438"/>
              <a:ext cx="290880" cy="202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AF6AC6E-61B8-4E14-947D-6C5D0C5C07F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973479" y="3493798"/>
                <a:ext cx="308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9F27D1B-CE9B-4B63-B8CD-07D07128F337}"/>
                  </a:ext>
                </a:extLst>
              </p14:cNvPr>
              <p14:cNvContentPartPr/>
              <p14:nvPr/>
            </p14:nvContentPartPr>
            <p14:xfrm>
              <a:off x="5094799" y="3799438"/>
              <a:ext cx="79560" cy="98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9F27D1B-CE9B-4B63-B8CD-07D07128F33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086159" y="3790798"/>
                <a:ext cx="97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889B0C0-4668-4704-A1FC-12605F216DEA}"/>
                  </a:ext>
                </a:extLst>
              </p14:cNvPr>
              <p14:cNvContentPartPr/>
              <p14:nvPr/>
            </p14:nvContentPartPr>
            <p14:xfrm>
              <a:off x="5112079" y="3782518"/>
              <a:ext cx="240840" cy="289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889B0C0-4668-4704-A1FC-12605F216DE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103439" y="3773518"/>
                <a:ext cx="2584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BCAE796-DA97-4D25-9712-0209F0312901}"/>
                  </a:ext>
                </a:extLst>
              </p14:cNvPr>
              <p14:cNvContentPartPr/>
              <p14:nvPr/>
            </p14:nvContentPartPr>
            <p14:xfrm>
              <a:off x="5484319" y="3581638"/>
              <a:ext cx="86040" cy="192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BCAE796-DA97-4D25-9712-0209F031290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475319" y="3572638"/>
                <a:ext cx="103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2DE65E9-4968-49F1-AD42-8C7DA79F039E}"/>
                  </a:ext>
                </a:extLst>
              </p14:cNvPr>
              <p14:cNvContentPartPr/>
              <p14:nvPr/>
            </p14:nvContentPartPr>
            <p14:xfrm>
              <a:off x="5637679" y="3687478"/>
              <a:ext cx="95040" cy="75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2DE65E9-4968-49F1-AD42-8C7DA79F039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628679" y="3678478"/>
                <a:ext cx="1126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B252772-8008-4DF1-B1B8-3A54FC7CC91E}"/>
                  </a:ext>
                </a:extLst>
              </p14:cNvPr>
              <p14:cNvContentPartPr/>
              <p14:nvPr/>
            </p14:nvContentPartPr>
            <p14:xfrm>
              <a:off x="5603839" y="3633118"/>
              <a:ext cx="176400" cy="334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B252772-8008-4DF1-B1B8-3A54FC7CC91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595199" y="3624478"/>
                <a:ext cx="1940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EAA44AA-BB90-4A14-82DC-2F1AB77DDDEE}"/>
                  </a:ext>
                </a:extLst>
              </p14:cNvPr>
              <p14:cNvContentPartPr/>
              <p14:nvPr/>
            </p14:nvContentPartPr>
            <p14:xfrm>
              <a:off x="5914519" y="3490918"/>
              <a:ext cx="133560" cy="413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EAA44AA-BB90-4A14-82DC-2F1AB77DDDE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905519" y="3482278"/>
                <a:ext cx="1512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6A4348C-66BA-43B0-94B0-8713D5A06D04}"/>
                  </a:ext>
                </a:extLst>
              </p14:cNvPr>
              <p14:cNvContentPartPr/>
              <p14:nvPr/>
            </p14:nvContentPartPr>
            <p14:xfrm>
              <a:off x="6298279" y="3891598"/>
              <a:ext cx="118440" cy="189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6A4348C-66BA-43B0-94B0-8713D5A06D0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289639" y="3882598"/>
                <a:ext cx="136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D693372-51BB-49C2-A766-2138900834F3}"/>
                  </a:ext>
                </a:extLst>
              </p14:cNvPr>
              <p14:cNvContentPartPr/>
              <p14:nvPr/>
            </p14:nvContentPartPr>
            <p14:xfrm>
              <a:off x="6650359" y="3446998"/>
              <a:ext cx="250920" cy="409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D693372-51BB-49C2-A766-2138900834F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641719" y="3437998"/>
                <a:ext cx="268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4CA88C-5A0C-4FA5-BB4E-1955757D1CA2}"/>
                  </a:ext>
                </a:extLst>
              </p14:cNvPr>
              <p14:cNvContentPartPr/>
              <p14:nvPr/>
            </p14:nvContentPartPr>
            <p14:xfrm>
              <a:off x="6624799" y="3573718"/>
              <a:ext cx="378000" cy="145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4CA88C-5A0C-4FA5-BB4E-1955757D1CA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616159" y="3565078"/>
                <a:ext cx="3956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90A02DD-4B7F-4DFD-989A-C59E5E12B225}"/>
                  </a:ext>
                </a:extLst>
              </p14:cNvPr>
              <p14:cNvContentPartPr/>
              <p14:nvPr/>
            </p14:nvContentPartPr>
            <p14:xfrm>
              <a:off x="6980479" y="3395878"/>
              <a:ext cx="179640" cy="416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90A02DD-4B7F-4DFD-989A-C59E5E12B22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71479" y="3387238"/>
                <a:ext cx="1972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1434798-8861-436D-A41A-C0E493738B73}"/>
                  </a:ext>
                </a:extLst>
              </p14:cNvPr>
              <p14:cNvContentPartPr/>
              <p14:nvPr/>
            </p14:nvContentPartPr>
            <p14:xfrm>
              <a:off x="7148599" y="3679918"/>
              <a:ext cx="135360" cy="148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1434798-8861-436D-A41A-C0E493738B7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139959" y="3670918"/>
                <a:ext cx="153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59CDA34-4300-4F29-9921-A3F2196A20F3}"/>
                  </a:ext>
                </a:extLst>
              </p14:cNvPr>
              <p14:cNvContentPartPr/>
              <p14:nvPr/>
            </p14:nvContentPartPr>
            <p14:xfrm>
              <a:off x="6211879" y="2765878"/>
              <a:ext cx="42480" cy="44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59CDA34-4300-4F29-9921-A3F2196A20F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202879" y="2756878"/>
                <a:ext cx="60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90154ED-DA98-4C20-AADC-330FF61D8325}"/>
                  </a:ext>
                </a:extLst>
              </p14:cNvPr>
              <p14:cNvContentPartPr/>
              <p14:nvPr/>
            </p14:nvContentPartPr>
            <p14:xfrm>
              <a:off x="6428599" y="2561758"/>
              <a:ext cx="141480" cy="143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90154ED-DA98-4C20-AADC-330FF61D832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19599" y="2552758"/>
                <a:ext cx="159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BC2E6A4-5E18-42E4-994F-E7124FD92885}"/>
                  </a:ext>
                </a:extLst>
              </p14:cNvPr>
              <p14:cNvContentPartPr/>
              <p14:nvPr/>
            </p14:nvContentPartPr>
            <p14:xfrm>
              <a:off x="6554239" y="2496598"/>
              <a:ext cx="117360" cy="376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BC2E6A4-5E18-42E4-994F-E7124FD9288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45239" y="2487598"/>
                <a:ext cx="1350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30C815-93A7-476C-A027-EADA875D6E7C}"/>
                  </a:ext>
                </a:extLst>
              </p14:cNvPr>
              <p14:cNvContentPartPr/>
              <p14:nvPr/>
            </p14:nvContentPartPr>
            <p14:xfrm>
              <a:off x="1210759" y="3045958"/>
              <a:ext cx="35280" cy="243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30C815-93A7-476C-A027-EADA875D6E7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02119" y="3037318"/>
                <a:ext cx="529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BB1653F-A82A-4A8F-A3E9-F09A41D35ACB}"/>
                  </a:ext>
                </a:extLst>
              </p14:cNvPr>
              <p14:cNvContentPartPr/>
              <p14:nvPr/>
            </p14:nvContentPartPr>
            <p14:xfrm>
              <a:off x="1228039" y="2957758"/>
              <a:ext cx="137880" cy="191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BB1653F-A82A-4A8F-A3E9-F09A41D35AC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19039" y="2948758"/>
                <a:ext cx="1555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8737677-038C-40CE-A1BC-04E400AAC59D}"/>
                  </a:ext>
                </a:extLst>
              </p14:cNvPr>
              <p14:cNvContentPartPr/>
              <p14:nvPr/>
            </p14:nvContentPartPr>
            <p14:xfrm>
              <a:off x="1378519" y="3176638"/>
              <a:ext cx="101160" cy="51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8737677-038C-40CE-A1BC-04E400AAC59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369879" y="3167638"/>
                <a:ext cx="118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447C58B-13F6-4D16-A82E-2001F93D98B3}"/>
                  </a:ext>
                </a:extLst>
              </p14:cNvPr>
              <p14:cNvContentPartPr/>
              <p14:nvPr/>
            </p14:nvContentPartPr>
            <p14:xfrm>
              <a:off x="1441519" y="3145318"/>
              <a:ext cx="114480" cy="233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447C58B-13F6-4D16-A82E-2001F93D98B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432879" y="3136318"/>
                <a:ext cx="1321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B1D16A4-4E0C-4C85-898B-3C48732AB71A}"/>
                  </a:ext>
                </a:extLst>
              </p14:cNvPr>
              <p14:cNvContentPartPr/>
              <p14:nvPr/>
            </p14:nvContentPartPr>
            <p14:xfrm>
              <a:off x="1645639" y="3054598"/>
              <a:ext cx="86760" cy="1807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B1D16A4-4E0C-4C85-898B-3C48732AB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636639" y="3045958"/>
                <a:ext cx="104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9C92559-D1EA-4F4E-95DF-46D894CD97F5}"/>
                  </a:ext>
                </a:extLst>
              </p14:cNvPr>
              <p14:cNvContentPartPr/>
              <p14:nvPr/>
            </p14:nvContentPartPr>
            <p14:xfrm>
              <a:off x="1756879" y="3149638"/>
              <a:ext cx="87120" cy="69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9C92559-D1EA-4F4E-95DF-46D894CD97F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747879" y="3140998"/>
                <a:ext cx="1047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5799E28-E1A2-4754-9B0A-A2913BF081BE}"/>
                  </a:ext>
                </a:extLst>
              </p14:cNvPr>
              <p14:cNvContentPartPr/>
              <p14:nvPr/>
            </p14:nvContentPartPr>
            <p14:xfrm>
              <a:off x="1787479" y="3102478"/>
              <a:ext cx="81360" cy="250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5799E28-E1A2-4754-9B0A-A2913BF081B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778479" y="3093838"/>
                <a:ext cx="990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BFF40EB-CCEE-4D13-AE6F-CB528E379E23}"/>
                  </a:ext>
                </a:extLst>
              </p14:cNvPr>
              <p14:cNvContentPartPr/>
              <p14:nvPr/>
            </p14:nvContentPartPr>
            <p14:xfrm>
              <a:off x="1946599" y="2976838"/>
              <a:ext cx="123120" cy="312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BFF40EB-CCEE-4D13-AE6F-CB528E379E2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937959" y="2968198"/>
                <a:ext cx="1407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8E72781-58F9-4CAE-A7A3-EEB32EB3DF38}"/>
                  </a:ext>
                </a:extLst>
              </p14:cNvPr>
              <p14:cNvContentPartPr/>
              <p14:nvPr/>
            </p14:nvContentPartPr>
            <p14:xfrm>
              <a:off x="2774599" y="3201478"/>
              <a:ext cx="26280" cy="41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8E72781-58F9-4CAE-A7A3-EEB32EB3DF3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765599" y="3192478"/>
                <a:ext cx="43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D647A39-27A7-4009-AE79-B621E6FCA6A7}"/>
                  </a:ext>
                </a:extLst>
              </p14:cNvPr>
              <p14:cNvContentPartPr/>
              <p14:nvPr/>
            </p14:nvContentPartPr>
            <p14:xfrm>
              <a:off x="3028399" y="3032638"/>
              <a:ext cx="174960" cy="2188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D647A39-27A7-4009-AE79-B621E6FCA6A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019759" y="3023998"/>
                <a:ext cx="192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0E8D22A-5B63-485E-A67E-3692CEED4602}"/>
                  </a:ext>
                </a:extLst>
              </p14:cNvPr>
              <p14:cNvContentPartPr/>
              <p14:nvPr/>
            </p14:nvContentPartPr>
            <p14:xfrm>
              <a:off x="4063759" y="3148918"/>
              <a:ext cx="24480" cy="482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0E8D22A-5B63-485E-A67E-3692CEED460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54759" y="3140278"/>
                <a:ext cx="42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6A7D51E-241C-4DF5-BDC1-811555CFD98F}"/>
                  </a:ext>
                </a:extLst>
              </p14:cNvPr>
              <p14:cNvContentPartPr/>
              <p14:nvPr/>
            </p14:nvContentPartPr>
            <p14:xfrm>
              <a:off x="4325839" y="3023638"/>
              <a:ext cx="157680" cy="227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6A7D51E-241C-4DF5-BDC1-811555CFD98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316839" y="3014638"/>
                <a:ext cx="175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24A6C07-06EC-41A1-9555-6F04FBFE94D9}"/>
                  </a:ext>
                </a:extLst>
              </p14:cNvPr>
              <p14:cNvContentPartPr/>
              <p14:nvPr/>
            </p14:nvContentPartPr>
            <p14:xfrm>
              <a:off x="1595239" y="4247278"/>
              <a:ext cx="304200" cy="302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24A6C07-06EC-41A1-9555-6F04FBFE94D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586599" y="4238278"/>
                <a:ext cx="3218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97E1512-EA73-4368-B2F9-480D7BBAF25E}"/>
                  </a:ext>
                </a:extLst>
              </p14:cNvPr>
              <p14:cNvContentPartPr/>
              <p14:nvPr/>
            </p14:nvContentPartPr>
            <p14:xfrm>
              <a:off x="1712239" y="4404598"/>
              <a:ext cx="195480" cy="72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97E1512-EA73-4368-B2F9-480D7BBAF25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703239" y="4395598"/>
                <a:ext cx="213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197A9D9-B1FE-49A7-BD3C-AD18CCB61658}"/>
                  </a:ext>
                </a:extLst>
              </p14:cNvPr>
              <p14:cNvContentPartPr/>
              <p14:nvPr/>
            </p14:nvContentPartPr>
            <p14:xfrm>
              <a:off x="1964599" y="4357798"/>
              <a:ext cx="128880" cy="129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197A9D9-B1FE-49A7-BD3C-AD18CCB6165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955959" y="4348798"/>
                <a:ext cx="146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DEA45C1-A510-4031-A089-0A2A55A31347}"/>
                  </a:ext>
                </a:extLst>
              </p14:cNvPr>
              <p14:cNvContentPartPr/>
              <p14:nvPr/>
            </p14:nvContentPartPr>
            <p14:xfrm>
              <a:off x="2168719" y="4291918"/>
              <a:ext cx="107640" cy="197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DEA45C1-A510-4031-A089-0A2A55A3134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160079" y="4283278"/>
                <a:ext cx="1252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C6CA6FA-680D-4A42-A116-F7A977A2B897}"/>
                  </a:ext>
                </a:extLst>
              </p14:cNvPr>
              <p14:cNvContentPartPr/>
              <p14:nvPr/>
            </p14:nvContentPartPr>
            <p14:xfrm>
              <a:off x="2367079" y="4327198"/>
              <a:ext cx="222480" cy="129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C6CA6FA-680D-4A42-A116-F7A977A2B89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358439" y="4318198"/>
                <a:ext cx="240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41CFE3A-B5E9-4888-A1C3-C6AB951317FF}"/>
                  </a:ext>
                </a:extLst>
              </p14:cNvPr>
              <p14:cNvContentPartPr/>
              <p14:nvPr/>
            </p14:nvContentPartPr>
            <p14:xfrm>
              <a:off x="2602159" y="4307398"/>
              <a:ext cx="133920" cy="126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41CFE3A-B5E9-4888-A1C3-C6AB951317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593159" y="4298398"/>
                <a:ext cx="1515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2FA667D-FF2B-4E70-86B8-8B5A0B00E9C1}"/>
                  </a:ext>
                </a:extLst>
              </p14:cNvPr>
              <p14:cNvContentPartPr/>
              <p14:nvPr/>
            </p14:nvContentPartPr>
            <p14:xfrm>
              <a:off x="2757319" y="4268518"/>
              <a:ext cx="172440" cy="178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2FA667D-FF2B-4E70-86B8-8B5A0B00E9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748679" y="4259518"/>
                <a:ext cx="1900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BEB8919-9B64-4E98-AF5C-1427C983C8EC}"/>
                  </a:ext>
                </a:extLst>
              </p14:cNvPr>
              <p14:cNvContentPartPr/>
              <p14:nvPr/>
            </p14:nvContentPartPr>
            <p14:xfrm>
              <a:off x="3163759" y="4275358"/>
              <a:ext cx="235080" cy="200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BEB8919-9B64-4E98-AF5C-1427C983C8E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155119" y="4266718"/>
                <a:ext cx="252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BFA5DEA-1DC3-4A95-9090-C9A74DDC852E}"/>
                  </a:ext>
                </a:extLst>
              </p14:cNvPr>
              <p14:cNvContentPartPr/>
              <p14:nvPr/>
            </p14:nvContentPartPr>
            <p14:xfrm>
              <a:off x="3460039" y="4065478"/>
              <a:ext cx="241560" cy="410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BFA5DEA-1DC3-4A95-9090-C9A74DDC852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451399" y="4056838"/>
                <a:ext cx="2592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84ED6E3-7D9F-4F2D-A484-0CA6D399BB19}"/>
                  </a:ext>
                </a:extLst>
              </p14:cNvPr>
              <p14:cNvContentPartPr/>
              <p14:nvPr/>
            </p14:nvContentPartPr>
            <p14:xfrm>
              <a:off x="3678919" y="4333318"/>
              <a:ext cx="111960" cy="134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84ED6E3-7D9F-4F2D-A484-0CA6D399BB1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70279" y="4324678"/>
                <a:ext cx="129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7D0274B-0E33-43A7-94D6-16738C19CE71}"/>
                  </a:ext>
                </a:extLst>
              </p14:cNvPr>
              <p14:cNvContentPartPr/>
              <p14:nvPr/>
            </p14:nvContentPartPr>
            <p14:xfrm>
              <a:off x="3858199" y="4275358"/>
              <a:ext cx="280080" cy="160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7D0274B-0E33-43A7-94D6-16738C19CE7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49199" y="4266718"/>
                <a:ext cx="2977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8592C65-A4A9-4308-9DE9-360E1FBD99AF}"/>
                  </a:ext>
                </a:extLst>
              </p14:cNvPr>
              <p14:cNvContentPartPr/>
              <p14:nvPr/>
            </p14:nvContentPartPr>
            <p14:xfrm>
              <a:off x="4122799" y="4315678"/>
              <a:ext cx="152640" cy="1213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8592C65-A4A9-4308-9DE9-360E1FBD99A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114159" y="4306678"/>
                <a:ext cx="170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6AE43C9-C2F8-40DA-91B4-F1B49B048B2A}"/>
                  </a:ext>
                </a:extLst>
              </p14:cNvPr>
              <p14:cNvContentPartPr/>
              <p14:nvPr/>
            </p14:nvContentPartPr>
            <p14:xfrm>
              <a:off x="4583959" y="4363918"/>
              <a:ext cx="127440" cy="93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6AE43C9-C2F8-40DA-91B4-F1B49B048B2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574959" y="4354918"/>
                <a:ext cx="145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229C976-281F-42D8-AE58-B7C5C5E373BF}"/>
                  </a:ext>
                </a:extLst>
              </p14:cNvPr>
              <p14:cNvContentPartPr/>
              <p14:nvPr/>
            </p14:nvContentPartPr>
            <p14:xfrm>
              <a:off x="4794919" y="4347358"/>
              <a:ext cx="158040" cy="135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229C976-281F-42D8-AE58-B7C5C5E373B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786279" y="4338718"/>
                <a:ext cx="175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FF10745-605A-43BC-B487-F78375A3BE2C}"/>
                  </a:ext>
                </a:extLst>
              </p14:cNvPr>
              <p14:cNvContentPartPr/>
              <p14:nvPr/>
            </p14:nvContentPartPr>
            <p14:xfrm>
              <a:off x="5368399" y="4038838"/>
              <a:ext cx="164160" cy="430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FF10745-605A-43BC-B487-F78375A3BE2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59759" y="4029838"/>
                <a:ext cx="1818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86EF73A-22EB-4E54-891C-F73D2FFBC909}"/>
                  </a:ext>
                </a:extLst>
              </p14:cNvPr>
              <p14:cNvContentPartPr/>
              <p14:nvPr/>
            </p14:nvContentPartPr>
            <p14:xfrm>
              <a:off x="5233399" y="4269598"/>
              <a:ext cx="339120" cy="705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86EF73A-22EB-4E54-891C-F73D2FFBC90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224399" y="4260958"/>
                <a:ext cx="356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B453B42-5E80-4044-9776-E62B1632BDCB}"/>
                  </a:ext>
                </a:extLst>
              </p14:cNvPr>
              <p14:cNvContentPartPr/>
              <p14:nvPr/>
            </p14:nvContentPartPr>
            <p14:xfrm>
              <a:off x="5508799" y="4339798"/>
              <a:ext cx="106920" cy="93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B453B42-5E80-4044-9776-E62B1632BDC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00159" y="4330798"/>
                <a:ext cx="1245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A1128BE-C685-4ABB-9ABB-61F50BB0263B}"/>
                  </a:ext>
                </a:extLst>
              </p14:cNvPr>
              <p14:cNvContentPartPr/>
              <p14:nvPr/>
            </p14:nvContentPartPr>
            <p14:xfrm>
              <a:off x="5754679" y="4089238"/>
              <a:ext cx="190440" cy="392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A1128BE-C685-4ABB-9ABB-61F50BB0263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745679" y="4080238"/>
                <a:ext cx="2080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C97C607-25B4-44BD-8D56-B5FE7B64E7A8}"/>
                  </a:ext>
                </a:extLst>
              </p14:cNvPr>
              <p14:cNvContentPartPr/>
              <p14:nvPr/>
            </p14:nvContentPartPr>
            <p14:xfrm>
              <a:off x="6018919" y="4123438"/>
              <a:ext cx="136080" cy="307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C97C607-25B4-44BD-8D56-B5FE7B64E7A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010279" y="4114798"/>
                <a:ext cx="153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0ECE551-D5A6-4EFB-B659-A208AB701BA9}"/>
                  </a:ext>
                </a:extLst>
              </p14:cNvPr>
              <p14:cNvContentPartPr/>
              <p14:nvPr/>
            </p14:nvContentPartPr>
            <p14:xfrm>
              <a:off x="6170119" y="4285438"/>
              <a:ext cx="173880" cy="193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0ECE551-D5A6-4EFB-B659-A208AB701BA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161479" y="4276798"/>
                <a:ext cx="191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92643FB-60F5-4D90-BF35-2CE75DB104E6}"/>
                  </a:ext>
                </a:extLst>
              </p14:cNvPr>
              <p14:cNvContentPartPr/>
              <p14:nvPr/>
            </p14:nvContentPartPr>
            <p14:xfrm>
              <a:off x="6466399" y="4136398"/>
              <a:ext cx="160920" cy="433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92643FB-60F5-4D90-BF35-2CE75DB104E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457399" y="4127398"/>
                <a:ext cx="178560" cy="45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FD92AF4-45A6-42BC-9637-BA3DC23515D4}"/>
              </a:ext>
            </a:extLst>
          </p:cNvPr>
          <p:cNvGrpSpPr/>
          <p:nvPr/>
        </p:nvGrpSpPr>
        <p:grpSpPr>
          <a:xfrm>
            <a:off x="434599" y="4882318"/>
            <a:ext cx="464040" cy="450720"/>
            <a:chOff x="434599" y="4882318"/>
            <a:chExt cx="46404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DDC0D1A-4A02-445A-8D02-4A10E258F9FD}"/>
                    </a:ext>
                  </a:extLst>
                </p14:cNvPr>
                <p14:cNvContentPartPr/>
                <p14:nvPr/>
              </p14:nvContentPartPr>
              <p14:xfrm>
                <a:off x="434599" y="4882318"/>
                <a:ext cx="187920" cy="387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DDC0D1A-4A02-445A-8D02-4A10E258F9F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5959" y="4873678"/>
                  <a:ext cx="205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4B8812-2931-4891-BF81-21ED96DC8A96}"/>
                    </a:ext>
                  </a:extLst>
                </p14:cNvPr>
                <p14:cNvContentPartPr/>
                <p14:nvPr/>
              </p14:nvContentPartPr>
              <p14:xfrm>
                <a:off x="719719" y="4902838"/>
                <a:ext cx="178920" cy="430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4B8812-2931-4891-BF81-21ED96DC8A9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1079" y="4894198"/>
                  <a:ext cx="19656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7D9228-EEE7-4839-8197-08B28429A2D1}"/>
              </a:ext>
            </a:extLst>
          </p:cNvPr>
          <p:cNvGrpSpPr/>
          <p:nvPr/>
        </p:nvGrpSpPr>
        <p:grpSpPr>
          <a:xfrm>
            <a:off x="1282039" y="4854598"/>
            <a:ext cx="719280" cy="652320"/>
            <a:chOff x="1282039" y="4854598"/>
            <a:chExt cx="719280" cy="6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6A113A3-F50E-484A-81BF-A929C44E1571}"/>
                    </a:ext>
                  </a:extLst>
                </p14:cNvPr>
                <p14:cNvContentPartPr/>
                <p14:nvPr/>
              </p14:nvContentPartPr>
              <p14:xfrm>
                <a:off x="1282039" y="4966558"/>
                <a:ext cx="507600" cy="307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6A113A3-F50E-484A-81BF-A929C44E15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73399" y="4957918"/>
                  <a:ext cx="52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2BB6042-636E-4D9A-B5DB-17A53E628C15}"/>
                    </a:ext>
                  </a:extLst>
                </p14:cNvPr>
                <p14:cNvContentPartPr/>
                <p14:nvPr/>
              </p14:nvContentPartPr>
              <p14:xfrm>
                <a:off x="1834639" y="4854598"/>
                <a:ext cx="166680" cy="208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2BB6042-636E-4D9A-B5DB-17A53E628C1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25639" y="4845598"/>
                  <a:ext cx="184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B3A044-849D-4C69-A753-8A19D7B29DD5}"/>
                    </a:ext>
                  </a:extLst>
                </p14:cNvPr>
                <p14:cNvContentPartPr/>
                <p14:nvPr/>
              </p14:nvContentPartPr>
              <p14:xfrm>
                <a:off x="1624039" y="5279038"/>
                <a:ext cx="169920" cy="182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B3A044-849D-4C69-A753-8A19D7B29D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15399" y="5270398"/>
                  <a:ext cx="18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FB4E176-53DB-4FB4-8394-90605103069E}"/>
                    </a:ext>
                  </a:extLst>
                </p14:cNvPr>
                <p14:cNvContentPartPr/>
                <p14:nvPr/>
              </p14:nvContentPartPr>
              <p14:xfrm>
                <a:off x="1615759" y="5270758"/>
                <a:ext cx="196920" cy="236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FB4E176-53DB-4FB4-8394-90605103069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07119" y="5262118"/>
                  <a:ext cx="2145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83C2861-87D6-47A2-B45B-30E4CA4AB838}"/>
              </a:ext>
            </a:extLst>
          </p:cNvPr>
          <p:cNvGrpSpPr/>
          <p:nvPr/>
        </p:nvGrpSpPr>
        <p:grpSpPr>
          <a:xfrm>
            <a:off x="2333239" y="5006158"/>
            <a:ext cx="634320" cy="293760"/>
            <a:chOff x="2333239" y="5006158"/>
            <a:chExt cx="6343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800336-5E39-4718-B38F-EDF1B2A957F4}"/>
                    </a:ext>
                  </a:extLst>
                </p14:cNvPr>
                <p14:cNvContentPartPr/>
                <p14:nvPr/>
              </p14:nvContentPartPr>
              <p14:xfrm>
                <a:off x="2333239" y="5133238"/>
                <a:ext cx="174240" cy="162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800336-5E39-4718-B38F-EDF1B2A957F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4599" y="5124238"/>
                  <a:ext cx="191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645B467-62C9-4426-A686-18429FAE6EF1}"/>
                    </a:ext>
                  </a:extLst>
                </p14:cNvPr>
                <p14:cNvContentPartPr/>
                <p14:nvPr/>
              </p14:nvContentPartPr>
              <p14:xfrm>
                <a:off x="2572639" y="5202718"/>
                <a:ext cx="122760" cy="84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645B467-62C9-4426-A686-18429FAE6EF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63639" y="5194078"/>
                  <a:ext cx="140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3B94CE-FD4D-4372-8E4A-52B62E586AAF}"/>
                    </a:ext>
                  </a:extLst>
                </p14:cNvPr>
                <p14:cNvContentPartPr/>
                <p14:nvPr/>
              </p14:nvContentPartPr>
              <p14:xfrm>
                <a:off x="2762719" y="5138278"/>
                <a:ext cx="133200" cy="161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3B94CE-FD4D-4372-8E4A-52B62E586AA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53719" y="5129638"/>
                  <a:ext cx="150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341D820-BDAA-452A-A63D-415325938850}"/>
                    </a:ext>
                  </a:extLst>
                </p14:cNvPr>
                <p14:cNvContentPartPr/>
                <p14:nvPr/>
              </p14:nvContentPartPr>
              <p14:xfrm>
                <a:off x="2852359" y="5006158"/>
                <a:ext cx="115200" cy="281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341D820-BDAA-452A-A63D-41532593885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43719" y="4997518"/>
                  <a:ext cx="1328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BFBEDD1-B163-40E7-B348-5068AB38EDEC}"/>
              </a:ext>
            </a:extLst>
          </p:cNvPr>
          <p:cNvGrpSpPr/>
          <p:nvPr/>
        </p:nvGrpSpPr>
        <p:grpSpPr>
          <a:xfrm>
            <a:off x="3257719" y="4803478"/>
            <a:ext cx="963720" cy="751680"/>
            <a:chOff x="3257719" y="4803478"/>
            <a:chExt cx="963720" cy="75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1216570-46B0-4D90-ABF8-54BB268B18D0}"/>
                    </a:ext>
                  </a:extLst>
                </p14:cNvPr>
                <p14:cNvContentPartPr/>
                <p14:nvPr/>
              </p14:nvContentPartPr>
              <p14:xfrm>
                <a:off x="3257719" y="4946398"/>
                <a:ext cx="659520" cy="328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1216570-46B0-4D90-ABF8-54BB268B18D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49079" y="4937758"/>
                  <a:ext cx="677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6B1B8DC-B439-4D0D-B5DD-85E498524B68}"/>
                    </a:ext>
                  </a:extLst>
                </p14:cNvPr>
                <p14:cNvContentPartPr/>
                <p14:nvPr/>
              </p14:nvContentPartPr>
              <p14:xfrm>
                <a:off x="4068799" y="4803478"/>
                <a:ext cx="152640" cy="156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6B1B8DC-B439-4D0D-B5DD-85E498524B6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59799" y="4794478"/>
                  <a:ext cx="170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D37BEE-DE2A-4766-990A-4C6F4007652C}"/>
                    </a:ext>
                  </a:extLst>
                </p14:cNvPr>
                <p14:cNvContentPartPr/>
                <p14:nvPr/>
              </p14:nvContentPartPr>
              <p14:xfrm>
                <a:off x="3642559" y="5263198"/>
                <a:ext cx="99720" cy="84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D37BEE-DE2A-4766-990A-4C6F4007652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33919" y="5254558"/>
                  <a:ext cx="117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9738F28-87AF-49FA-916A-97770334BAC8}"/>
                    </a:ext>
                  </a:extLst>
                </p14:cNvPr>
                <p14:cNvContentPartPr/>
                <p14:nvPr/>
              </p14:nvContentPartPr>
              <p14:xfrm>
                <a:off x="3656959" y="5274718"/>
                <a:ext cx="248760" cy="280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9738F28-87AF-49FA-916A-97770334BAC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48319" y="5266078"/>
                  <a:ext cx="2664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39961C7-37A9-4159-8492-5F4CABAA1A12}"/>
              </a:ext>
            </a:extLst>
          </p:cNvPr>
          <p:cNvGrpSpPr/>
          <p:nvPr/>
        </p:nvGrpSpPr>
        <p:grpSpPr>
          <a:xfrm>
            <a:off x="3763519" y="1881412"/>
            <a:ext cx="743760" cy="639360"/>
            <a:chOff x="3763519" y="1881412"/>
            <a:chExt cx="7437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AD73A6-EFE5-40C0-847A-A82F5C13953F}"/>
                    </a:ext>
                  </a:extLst>
                </p14:cNvPr>
                <p14:cNvContentPartPr/>
                <p14:nvPr/>
              </p14:nvContentPartPr>
              <p14:xfrm>
                <a:off x="3947479" y="2320558"/>
                <a:ext cx="69840" cy="46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AD73A6-EFE5-40C0-847A-A82F5C13953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38839" y="2311918"/>
                  <a:ext cx="87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BF3E68B-D548-46A5-A6E1-C24BA8C809DB}"/>
                    </a:ext>
                  </a:extLst>
                </p14:cNvPr>
                <p14:cNvContentPartPr/>
                <p14:nvPr/>
              </p14:nvContentPartPr>
              <p14:xfrm>
                <a:off x="4185079" y="2154238"/>
                <a:ext cx="236160" cy="225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BF3E68B-D548-46A5-A6E1-C24BA8C809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76439" y="2145598"/>
                  <a:ext cx="253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33339E1-22CF-4D2A-89BC-B34704C0C659}"/>
                    </a:ext>
                  </a:extLst>
                </p14:cNvPr>
                <p14:cNvContentPartPr/>
                <p14:nvPr/>
              </p14:nvContentPartPr>
              <p14:xfrm>
                <a:off x="3763519" y="1881412"/>
                <a:ext cx="743760" cy="639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33339E1-22CF-4D2A-89BC-B34704C0C6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54519" y="1872412"/>
                  <a:ext cx="76140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50D7AE3-6895-4A0F-AA74-4F4D532BD0AB}"/>
                  </a:ext>
                </a:extLst>
              </p14:cNvPr>
              <p14:cNvContentPartPr/>
              <p14:nvPr/>
            </p14:nvContentPartPr>
            <p14:xfrm>
              <a:off x="1685959" y="2819212"/>
              <a:ext cx="3600" cy="4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50D7AE3-6895-4A0F-AA74-4F4D532BD0A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677319" y="2810572"/>
                <a:ext cx="21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D76FE60-5B7A-42D1-AD16-355C6CB36C9E}"/>
                  </a:ext>
                </a:extLst>
              </p14:cNvPr>
              <p14:cNvContentPartPr/>
              <p14:nvPr/>
            </p14:nvContentPartPr>
            <p14:xfrm>
              <a:off x="5415199" y="1874212"/>
              <a:ext cx="360" cy="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D76FE60-5B7A-42D1-AD16-355C6CB36C9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406199" y="186521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98236C8-8DB3-44C8-91D5-CEA5136E161C}"/>
              </a:ext>
            </a:extLst>
          </p:cNvPr>
          <p:cNvGrpSpPr/>
          <p:nvPr/>
        </p:nvGrpSpPr>
        <p:grpSpPr>
          <a:xfrm>
            <a:off x="5010199" y="2472892"/>
            <a:ext cx="676800" cy="722106"/>
            <a:chOff x="5010199" y="2472892"/>
            <a:chExt cx="676800" cy="7221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889036-9FB4-44DC-B61A-767FA6B7AE1A}"/>
                    </a:ext>
                  </a:extLst>
                </p14:cNvPr>
                <p14:cNvContentPartPr/>
                <p14:nvPr/>
              </p14:nvContentPartPr>
              <p14:xfrm>
                <a:off x="5184439" y="2730598"/>
                <a:ext cx="5652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889036-9FB4-44DC-B61A-767FA6B7AE1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75439" y="2721958"/>
                  <a:ext cx="74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71E9BBC-BE39-4B92-A9B8-5FFD58220BBC}"/>
                    </a:ext>
                  </a:extLst>
                </p14:cNvPr>
                <p14:cNvContentPartPr/>
                <p14:nvPr/>
              </p14:nvContentPartPr>
              <p14:xfrm>
                <a:off x="5429599" y="2554558"/>
                <a:ext cx="73800" cy="29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71E9BBC-BE39-4B92-A9B8-5FFD58220BB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20959" y="2545918"/>
                  <a:ext cx="91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92FC90-16BA-463B-9C0B-DA27AEB50EF7}"/>
                    </a:ext>
                  </a:extLst>
                </p14:cNvPr>
                <p14:cNvContentPartPr/>
                <p14:nvPr/>
              </p14:nvContentPartPr>
              <p14:xfrm>
                <a:off x="5272999" y="3118678"/>
                <a:ext cx="12960" cy="31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92FC90-16BA-463B-9C0B-DA27AEB50EF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64359" y="3110038"/>
                  <a:ext cx="3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C33AC62-45D3-4BC1-B36C-590C51AB479C}"/>
                    </a:ext>
                  </a:extLst>
                </p14:cNvPr>
                <p14:cNvContentPartPr/>
                <p14:nvPr/>
              </p14:nvContentPartPr>
              <p14:xfrm>
                <a:off x="5468119" y="2951278"/>
                <a:ext cx="178560" cy="117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C33AC62-45D3-4BC1-B36C-590C51AB479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59479" y="2942638"/>
                  <a:ext cx="196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4DF5E2-B528-44C8-8B72-21A55ECC3F86}"/>
                    </a:ext>
                  </a:extLst>
                </p14:cNvPr>
                <p14:cNvContentPartPr/>
                <p14:nvPr/>
              </p14:nvContentPartPr>
              <p14:xfrm>
                <a:off x="5607439" y="2927878"/>
                <a:ext cx="79560" cy="267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4DF5E2-B528-44C8-8B72-21A55ECC3F8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8799" y="2918878"/>
                  <a:ext cx="97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F868763-968A-4C7B-B311-F66B75A90193}"/>
                    </a:ext>
                  </a:extLst>
                </p14:cNvPr>
                <p14:cNvContentPartPr/>
                <p14:nvPr/>
              </p14:nvContentPartPr>
              <p14:xfrm>
                <a:off x="5258239" y="2472892"/>
                <a:ext cx="25920" cy="7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F868763-968A-4C7B-B311-F66B75A901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49239" y="2464252"/>
                  <a:ext cx="4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3B18748-4CD8-470D-8EC1-73A0B98EEBDF}"/>
                    </a:ext>
                  </a:extLst>
                </p14:cNvPr>
                <p14:cNvContentPartPr/>
                <p14:nvPr/>
              </p14:nvContentPartPr>
              <p14:xfrm>
                <a:off x="5159239" y="2500972"/>
                <a:ext cx="32400" cy="24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3B18748-4CD8-470D-8EC1-73A0B98EEB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50599" y="2492332"/>
                  <a:ext cx="50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C66F41-8D0C-4F0A-88FD-471D2393709F}"/>
                    </a:ext>
                  </a:extLst>
                </p14:cNvPr>
                <p14:cNvContentPartPr/>
                <p14:nvPr/>
              </p14:nvContentPartPr>
              <p14:xfrm>
                <a:off x="5010199" y="2483332"/>
                <a:ext cx="632520" cy="37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C66F41-8D0C-4F0A-88FD-471D239370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01199" y="2474692"/>
                  <a:ext cx="650160" cy="39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400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6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17</cp:revision>
  <dcterms:created xsi:type="dcterms:W3CDTF">2020-10-15T17:40:48Z</dcterms:created>
  <dcterms:modified xsi:type="dcterms:W3CDTF">2021-03-01T23:51:39Z</dcterms:modified>
</cp:coreProperties>
</file>